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FF_E68DD181.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omments/modernComment_125C_85099B14.xml" ContentType="application/vnd.ms-powerpoint.comment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comments/modernComment_128C_8D35734B.xml" ContentType="application/vnd.ms-powerpoint.comments+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148"/>
  </p:notesMasterIdLst>
  <p:sldIdLst>
    <p:sldId id="4286" r:id="rId3"/>
    <p:sldId id="4618" r:id="rId4"/>
    <p:sldId id="4322" r:id="rId5"/>
    <p:sldId id="4619" r:id="rId6"/>
    <p:sldId id="4620" r:id="rId7"/>
    <p:sldId id="4621" r:id="rId8"/>
    <p:sldId id="4622" r:id="rId9"/>
    <p:sldId id="4623" r:id="rId10"/>
    <p:sldId id="4351" r:id="rId11"/>
    <p:sldId id="4323" r:id="rId12"/>
    <p:sldId id="4625" r:id="rId13"/>
    <p:sldId id="4624" r:id="rId14"/>
    <p:sldId id="4626" r:id="rId15"/>
    <p:sldId id="4627" r:id="rId16"/>
    <p:sldId id="4629" r:id="rId17"/>
    <p:sldId id="4628" r:id="rId18"/>
    <p:sldId id="4631" r:id="rId19"/>
    <p:sldId id="4630" r:id="rId20"/>
    <p:sldId id="4633" r:id="rId21"/>
    <p:sldId id="4632" r:id="rId22"/>
    <p:sldId id="4634" r:id="rId23"/>
    <p:sldId id="4635" r:id="rId24"/>
    <p:sldId id="4601" r:id="rId25"/>
    <p:sldId id="4636" r:id="rId26"/>
    <p:sldId id="4637" r:id="rId27"/>
    <p:sldId id="4638" r:id="rId28"/>
    <p:sldId id="4639" r:id="rId29"/>
    <p:sldId id="4640" r:id="rId30"/>
    <p:sldId id="4641" r:id="rId31"/>
    <p:sldId id="4643" r:id="rId32"/>
    <p:sldId id="4642" r:id="rId33"/>
    <p:sldId id="4644" r:id="rId34"/>
    <p:sldId id="4646" r:id="rId35"/>
    <p:sldId id="4647" r:id="rId36"/>
    <p:sldId id="4648" r:id="rId37"/>
    <p:sldId id="4650" r:id="rId38"/>
    <p:sldId id="4756" r:id="rId39"/>
    <p:sldId id="4651" r:id="rId40"/>
    <p:sldId id="4652" r:id="rId41"/>
    <p:sldId id="4649" r:id="rId42"/>
    <p:sldId id="4654" r:id="rId43"/>
    <p:sldId id="4655" r:id="rId44"/>
    <p:sldId id="4653" r:id="rId45"/>
    <p:sldId id="4658" r:id="rId46"/>
    <p:sldId id="4656" r:id="rId47"/>
    <p:sldId id="4657" r:id="rId48"/>
    <p:sldId id="4659" r:id="rId49"/>
    <p:sldId id="4661" r:id="rId50"/>
    <p:sldId id="4662" r:id="rId51"/>
    <p:sldId id="4663" r:id="rId52"/>
    <p:sldId id="4664" r:id="rId53"/>
    <p:sldId id="4660" r:id="rId54"/>
    <p:sldId id="4665" r:id="rId55"/>
    <p:sldId id="4666" r:id="rId56"/>
    <p:sldId id="4667" r:id="rId57"/>
    <p:sldId id="4668" r:id="rId58"/>
    <p:sldId id="4669" r:id="rId59"/>
    <p:sldId id="4670" r:id="rId60"/>
    <p:sldId id="4671" r:id="rId61"/>
    <p:sldId id="4672" r:id="rId62"/>
    <p:sldId id="4673" r:id="rId63"/>
    <p:sldId id="4674" r:id="rId64"/>
    <p:sldId id="4675" r:id="rId65"/>
    <p:sldId id="4676" r:id="rId66"/>
    <p:sldId id="4757" r:id="rId67"/>
    <p:sldId id="4677" r:id="rId68"/>
    <p:sldId id="4678" r:id="rId69"/>
    <p:sldId id="4679" r:id="rId70"/>
    <p:sldId id="4680" r:id="rId71"/>
    <p:sldId id="4681" r:id="rId72"/>
    <p:sldId id="4682" r:id="rId73"/>
    <p:sldId id="4683" r:id="rId74"/>
    <p:sldId id="4684" r:id="rId75"/>
    <p:sldId id="4685" r:id="rId76"/>
    <p:sldId id="4686" r:id="rId77"/>
    <p:sldId id="4688" r:id="rId78"/>
    <p:sldId id="4687" r:id="rId79"/>
    <p:sldId id="4689" r:id="rId80"/>
    <p:sldId id="4690" r:id="rId81"/>
    <p:sldId id="4691" r:id="rId82"/>
    <p:sldId id="4692" r:id="rId83"/>
    <p:sldId id="4693" r:id="rId84"/>
    <p:sldId id="4694" r:id="rId85"/>
    <p:sldId id="4695" r:id="rId86"/>
    <p:sldId id="4696" r:id="rId87"/>
    <p:sldId id="4698" r:id="rId88"/>
    <p:sldId id="4699" r:id="rId89"/>
    <p:sldId id="4700" r:id="rId90"/>
    <p:sldId id="4701" r:id="rId91"/>
    <p:sldId id="4702" r:id="rId92"/>
    <p:sldId id="4703" r:id="rId93"/>
    <p:sldId id="4704" r:id="rId94"/>
    <p:sldId id="4705" r:id="rId95"/>
    <p:sldId id="4707" r:id="rId96"/>
    <p:sldId id="4708" r:id="rId97"/>
    <p:sldId id="4709" r:id="rId98"/>
    <p:sldId id="4710" r:id="rId99"/>
    <p:sldId id="4711" r:id="rId100"/>
    <p:sldId id="4758" r:id="rId101"/>
    <p:sldId id="4712" r:id="rId102"/>
    <p:sldId id="4713" r:id="rId103"/>
    <p:sldId id="4714" r:id="rId104"/>
    <p:sldId id="4715" r:id="rId105"/>
    <p:sldId id="4716" r:id="rId106"/>
    <p:sldId id="4717" r:id="rId107"/>
    <p:sldId id="4719" r:id="rId108"/>
    <p:sldId id="4718" r:id="rId109"/>
    <p:sldId id="4720" r:id="rId110"/>
    <p:sldId id="4721" r:id="rId111"/>
    <p:sldId id="4722" r:id="rId112"/>
    <p:sldId id="4724" r:id="rId113"/>
    <p:sldId id="4723" r:id="rId114"/>
    <p:sldId id="4726" r:id="rId115"/>
    <p:sldId id="4759" r:id="rId116"/>
    <p:sldId id="4727" r:id="rId117"/>
    <p:sldId id="4728" r:id="rId118"/>
    <p:sldId id="4729" r:id="rId119"/>
    <p:sldId id="4730" r:id="rId120"/>
    <p:sldId id="4731" r:id="rId121"/>
    <p:sldId id="4732" r:id="rId122"/>
    <p:sldId id="4733" r:id="rId123"/>
    <p:sldId id="4734" r:id="rId124"/>
    <p:sldId id="4735" r:id="rId125"/>
    <p:sldId id="4736" r:id="rId126"/>
    <p:sldId id="4738" r:id="rId127"/>
    <p:sldId id="4739" r:id="rId128"/>
    <p:sldId id="4737" r:id="rId129"/>
    <p:sldId id="4741" r:id="rId130"/>
    <p:sldId id="4760" r:id="rId131"/>
    <p:sldId id="4743" r:id="rId132"/>
    <p:sldId id="4761" r:id="rId133"/>
    <p:sldId id="4744" r:id="rId134"/>
    <p:sldId id="4745" r:id="rId135"/>
    <p:sldId id="4746" r:id="rId136"/>
    <p:sldId id="4762" r:id="rId137"/>
    <p:sldId id="4747" r:id="rId138"/>
    <p:sldId id="4748" r:id="rId139"/>
    <p:sldId id="4749" r:id="rId140"/>
    <p:sldId id="4750" r:id="rId141"/>
    <p:sldId id="4751" r:id="rId142"/>
    <p:sldId id="4752" r:id="rId143"/>
    <p:sldId id="4753" r:id="rId144"/>
    <p:sldId id="4754" r:id="rId145"/>
    <p:sldId id="4755" r:id="rId146"/>
    <p:sldId id="4263" r:id="rId1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nstructional &amp; Learning Objectives, Competencies, Module Duration" id="{CF37E681-D32E-4C45-97BD-F9F6E43AC114}">
          <p14:sldIdLst>
            <p14:sldId id="4286"/>
            <p14:sldId id="4618"/>
            <p14:sldId id="4322"/>
            <p14:sldId id="4619"/>
            <p14:sldId id="4620"/>
            <p14:sldId id="4621"/>
            <p14:sldId id="4622"/>
            <p14:sldId id="4623"/>
            <p14:sldId id="4351"/>
          </p14:sldIdLst>
        </p14:section>
        <p14:section name="The Power of Data, Why Data Skills Matter" id="{AB31846D-EB88-4B5B-80F1-72A0EB66DFBB}">
          <p14:sldIdLst>
            <p14:sldId id="4323"/>
            <p14:sldId id="4625"/>
            <p14:sldId id="4624"/>
            <p14:sldId id="4626"/>
            <p14:sldId id="4627"/>
            <p14:sldId id="4629"/>
            <p14:sldId id="4628"/>
            <p14:sldId id="4631"/>
            <p14:sldId id="4630"/>
            <p14:sldId id="4633"/>
            <p14:sldId id="4632"/>
            <p14:sldId id="4634"/>
            <p14:sldId id="4635"/>
            <p14:sldId id="4601"/>
            <p14:sldId id="4636"/>
            <p14:sldId id="4637"/>
            <p14:sldId id="4638"/>
            <p14:sldId id="4639"/>
            <p14:sldId id="4640"/>
            <p14:sldId id="4641"/>
          </p14:sldIdLst>
        </p14:section>
        <p14:section name="Data Technology" id="{0186929D-9445-4B5F-9E7E-490CFAF4415D}">
          <p14:sldIdLst>
            <p14:sldId id="4643"/>
            <p14:sldId id="4642"/>
            <p14:sldId id="4644"/>
            <p14:sldId id="4646"/>
            <p14:sldId id="4647"/>
            <p14:sldId id="4648"/>
            <p14:sldId id="4650"/>
            <p14:sldId id="4756"/>
            <p14:sldId id="4651"/>
            <p14:sldId id="4652"/>
            <p14:sldId id="4649"/>
            <p14:sldId id="4654"/>
            <p14:sldId id="4655"/>
            <p14:sldId id="4653"/>
            <p14:sldId id="4658"/>
            <p14:sldId id="4656"/>
            <p14:sldId id="4657"/>
            <p14:sldId id="4659"/>
            <p14:sldId id="4661"/>
            <p14:sldId id="4662"/>
            <p14:sldId id="4663"/>
            <p14:sldId id="4664"/>
          </p14:sldIdLst>
        </p14:section>
        <p14:section name="Data Interpretation and Use" id="{66047A34-FAAD-4333-8AF6-B3271116AC03}">
          <p14:sldIdLst>
            <p14:sldId id="4660"/>
            <p14:sldId id="4665"/>
            <p14:sldId id="4666"/>
            <p14:sldId id="4667"/>
            <p14:sldId id="4668"/>
            <p14:sldId id="4669"/>
            <p14:sldId id="4670"/>
            <p14:sldId id="4671"/>
            <p14:sldId id="4672"/>
            <p14:sldId id="4673"/>
            <p14:sldId id="4674"/>
            <p14:sldId id="4675"/>
            <p14:sldId id="4676"/>
            <p14:sldId id="4757"/>
            <p14:sldId id="4677"/>
            <p14:sldId id="4678"/>
            <p14:sldId id="4679"/>
            <p14:sldId id="4680"/>
            <p14:sldId id="4681"/>
            <p14:sldId id="4682"/>
            <p14:sldId id="4683"/>
            <p14:sldId id="4684"/>
            <p14:sldId id="4685"/>
            <p14:sldId id="4686"/>
            <p14:sldId id="4688"/>
            <p14:sldId id="4687"/>
            <p14:sldId id="4689"/>
            <p14:sldId id="4690"/>
            <p14:sldId id="4691"/>
            <p14:sldId id="4692"/>
            <p14:sldId id="4693"/>
          </p14:sldIdLst>
        </p14:section>
        <p14:section name="Working with Data" id="{FD915481-53EE-4418-BB65-17672FFAB95E}">
          <p14:sldIdLst>
            <p14:sldId id="4694"/>
            <p14:sldId id="4695"/>
            <p14:sldId id="4696"/>
            <p14:sldId id="4698"/>
            <p14:sldId id="4699"/>
            <p14:sldId id="4700"/>
            <p14:sldId id="4701"/>
            <p14:sldId id="4702"/>
            <p14:sldId id="4703"/>
            <p14:sldId id="4704"/>
            <p14:sldId id="4705"/>
            <p14:sldId id="4707"/>
            <p14:sldId id="4708"/>
            <p14:sldId id="4709"/>
            <p14:sldId id="4710"/>
            <p14:sldId id="4711"/>
            <p14:sldId id="4758"/>
            <p14:sldId id="4712"/>
            <p14:sldId id="4713"/>
            <p14:sldId id="4714"/>
            <p14:sldId id="4715"/>
            <p14:sldId id="4716"/>
          </p14:sldIdLst>
        </p14:section>
        <p14:section name="Data for Strategy" id="{D8D1D019-B959-49EE-8ADB-79A385B0B6D6}">
          <p14:sldIdLst>
            <p14:sldId id="4717"/>
            <p14:sldId id="4719"/>
            <p14:sldId id="4718"/>
            <p14:sldId id="4720"/>
            <p14:sldId id="4721"/>
            <p14:sldId id="4722"/>
            <p14:sldId id="4724"/>
            <p14:sldId id="4723"/>
            <p14:sldId id="4726"/>
            <p14:sldId id="4759"/>
            <p14:sldId id="4727"/>
            <p14:sldId id="4728"/>
            <p14:sldId id="4729"/>
            <p14:sldId id="4730"/>
            <p14:sldId id="4731"/>
            <p14:sldId id="4732"/>
            <p14:sldId id="4733"/>
            <p14:sldId id="4734"/>
            <p14:sldId id="4735"/>
            <p14:sldId id="4736"/>
            <p14:sldId id="4738"/>
            <p14:sldId id="4739"/>
            <p14:sldId id="4737"/>
            <p14:sldId id="4741"/>
            <p14:sldId id="4760"/>
            <p14:sldId id="4743"/>
            <p14:sldId id="4761"/>
            <p14:sldId id="4744"/>
            <p14:sldId id="4745"/>
            <p14:sldId id="4746"/>
            <p14:sldId id="4762"/>
            <p14:sldId id="4747"/>
            <p14:sldId id="4748"/>
          </p14:sldIdLst>
        </p14:section>
        <p14:section name="References" id="{5DABEE60-1868-4903-ADC6-4D6A7E90DFD3}">
          <p14:sldIdLst>
            <p14:sldId id="4749"/>
            <p14:sldId id="4750"/>
            <p14:sldId id="4751"/>
            <p14:sldId id="4752"/>
            <p14:sldId id="4753"/>
            <p14:sldId id="4754"/>
            <p14:sldId id="4755"/>
            <p14:sldId id="4263"/>
          </p14:sldIdLst>
        </p14:section>
      </p14:sectionLst>
    </p:ex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4C6E36-A0B3-35F9-E0D4-737A782DA5DA}" name="Andria Xenofontos" initials="AX" userId="S::andria.x@citizensinpower.org::da4b94f5-c4c0-4f93-b6ae-b904cbb8ac7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08759-F0F1-4697-B519-D05FDCCF75C3}" v="50" dt="2023-02-07T14:20:52.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93191" autoAdjust="0"/>
  </p:normalViewPr>
  <p:slideViewPr>
    <p:cSldViewPr snapToGrid="0" showGuides="1">
      <p:cViewPr varScale="1">
        <p:scale>
          <a:sx n="106" d="100"/>
          <a:sy n="106" d="100"/>
        </p:scale>
        <p:origin x="240" y="108"/>
      </p:cViewPr>
      <p:guideLst>
        <p:guide orient="horz" pos="2183"/>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microsoft.com/office/2015/10/relationships/revisionInfo" Target="revisionInfo.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viewProps" Target="viewProps.xml"/><Relationship Id="rId155" Type="http://schemas.microsoft.com/office/2018/10/relationships/authors" Target="authors.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notesMaster" Target="notesMasters/notesMaster1.xml"/><Relationship Id="rId15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ia Xenofontos" userId="da4b94f5-c4c0-4f93-b6ae-b904cbb8ac7c" providerId="ADAL" clId="{A4220545-7402-45E6-9098-50B996745C72}"/>
    <pc:docChg chg="undo redo custSel modSld sldOrd">
      <pc:chgData name="Andria Xenofontos" userId="da4b94f5-c4c0-4f93-b6ae-b904cbb8ac7c" providerId="ADAL" clId="{A4220545-7402-45E6-9098-50B996745C72}" dt="2022-10-12T12:59:43.294" v="24943" actId="5793"/>
      <pc:docMkLst>
        <pc:docMk/>
      </pc:docMkLst>
      <pc:sldChg chg="addSp modSp mod">
        <pc:chgData name="Andria Xenofontos" userId="da4b94f5-c4c0-4f93-b6ae-b904cbb8ac7c" providerId="ADAL" clId="{A4220545-7402-45E6-9098-50B996745C72}" dt="2022-10-12T11:52:07.471" v="23994" actId="14100"/>
        <pc:sldMkLst>
          <pc:docMk/>
          <pc:sldMk cId="4169825511" sldId="4263"/>
        </pc:sldMkLst>
        <pc:spChg chg="mod">
          <ac:chgData name="Andria Xenofontos" userId="da4b94f5-c4c0-4f93-b6ae-b904cbb8ac7c" providerId="ADAL" clId="{A4220545-7402-45E6-9098-50B996745C72}" dt="2022-10-12T11:51:28.260" v="23987" actId="20577"/>
          <ac:spMkLst>
            <pc:docMk/>
            <pc:sldMk cId="4169825511" sldId="4263"/>
            <ac:spMk id="19" creationId="{E2CFC547-9849-7F41-990D-A769792DB4FA}"/>
          </ac:spMkLst>
        </pc:spChg>
        <pc:spChg chg="mod">
          <ac:chgData name="Andria Xenofontos" userId="da4b94f5-c4c0-4f93-b6ae-b904cbb8ac7c" providerId="ADAL" clId="{A4220545-7402-45E6-9098-50B996745C72}" dt="2022-10-12T11:51:22.272" v="23977" actId="27636"/>
          <ac:spMkLst>
            <pc:docMk/>
            <pc:sldMk cId="4169825511" sldId="4263"/>
            <ac:spMk id="20" creationId="{5328264C-32A9-A14B-88CE-E920BC4BEE14}"/>
          </ac:spMkLst>
        </pc:spChg>
        <pc:picChg chg="add mod">
          <ac:chgData name="Andria Xenofontos" userId="da4b94f5-c4c0-4f93-b6ae-b904cbb8ac7c" providerId="ADAL" clId="{A4220545-7402-45E6-9098-50B996745C72}" dt="2022-10-12T11:52:07.471" v="23994" actId="14100"/>
          <ac:picMkLst>
            <pc:docMk/>
            <pc:sldMk cId="4169825511" sldId="4263"/>
            <ac:picMk id="4" creationId="{A68A548F-45BD-29D7-0B0C-FAE3107F1E69}"/>
          </ac:picMkLst>
        </pc:picChg>
      </pc:sldChg>
      <pc:sldChg chg="addSp modSp mod">
        <pc:chgData name="Andria Xenofontos" userId="da4b94f5-c4c0-4f93-b6ae-b904cbb8ac7c" providerId="ADAL" clId="{A4220545-7402-45E6-9098-50B996745C72}" dt="2022-10-12T07:42:30.793" v="20202" actId="20577"/>
        <pc:sldMkLst>
          <pc:docMk/>
          <pc:sldMk cId="2288239601" sldId="4286"/>
        </pc:sldMkLst>
        <pc:spChg chg="mod">
          <ac:chgData name="Andria Xenofontos" userId="da4b94f5-c4c0-4f93-b6ae-b904cbb8ac7c" providerId="ADAL" clId="{A4220545-7402-45E6-9098-50B996745C72}" dt="2022-10-06T13:30:43.369" v="60" actId="1076"/>
          <ac:spMkLst>
            <pc:docMk/>
            <pc:sldMk cId="2288239601" sldId="4286"/>
            <ac:spMk id="7" creationId="{C7A02EA4-4CBF-804E-84A7-7223E815E249}"/>
          </ac:spMkLst>
        </pc:spChg>
        <pc:spChg chg="mod">
          <ac:chgData name="Andria Xenofontos" userId="da4b94f5-c4c0-4f93-b6ae-b904cbb8ac7c" providerId="ADAL" clId="{A4220545-7402-45E6-9098-50B996745C72}" dt="2022-10-12T07:42:30.793" v="20202" actId="20577"/>
          <ac:spMkLst>
            <pc:docMk/>
            <pc:sldMk cId="2288239601" sldId="4286"/>
            <ac:spMk id="8" creationId="{2DF9FCBF-6297-4CA3-FCBF-E205AE639979}"/>
          </ac:spMkLst>
        </pc:spChg>
        <pc:picChg chg="add mod">
          <ac:chgData name="Andria Xenofontos" userId="da4b94f5-c4c0-4f93-b6ae-b904cbb8ac7c" providerId="ADAL" clId="{A4220545-7402-45E6-9098-50B996745C72}" dt="2022-10-06T13:30:25.931" v="50" actId="1076"/>
          <ac:picMkLst>
            <pc:docMk/>
            <pc:sldMk cId="2288239601" sldId="4286"/>
            <ac:picMk id="4" creationId="{7F3196C7-B4EA-03F6-2837-A22EBA86C6D6}"/>
          </ac:picMkLst>
        </pc:picChg>
      </pc:sldChg>
      <pc:sldChg chg="modSp mod modAnim">
        <pc:chgData name="Andria Xenofontos" userId="da4b94f5-c4c0-4f93-b6ae-b904cbb8ac7c" providerId="ADAL" clId="{A4220545-7402-45E6-9098-50B996745C72}" dt="2022-10-12T12:14:33.736" v="24028" actId="20577"/>
        <pc:sldMkLst>
          <pc:docMk/>
          <pc:sldMk cId="3933563620" sldId="4322"/>
        </pc:sldMkLst>
        <pc:spChg chg="mod">
          <ac:chgData name="Andria Xenofontos" userId="da4b94f5-c4c0-4f93-b6ae-b904cbb8ac7c" providerId="ADAL" clId="{A4220545-7402-45E6-9098-50B996745C72}" dt="2022-10-06T13:36:57.228" v="293" actId="20577"/>
          <ac:spMkLst>
            <pc:docMk/>
            <pc:sldMk cId="3933563620" sldId="4322"/>
            <ac:spMk id="4" creationId="{9E0FD84C-0DB0-A747-9C28-9505FE9A7E00}"/>
          </ac:spMkLst>
        </pc:spChg>
        <pc:spChg chg="mod">
          <ac:chgData name="Andria Xenofontos" userId="da4b94f5-c4c0-4f93-b6ae-b904cbb8ac7c" providerId="ADAL" clId="{A4220545-7402-45E6-9098-50B996745C72}" dt="2022-10-12T12:14:33.736" v="24028" actId="20577"/>
          <ac:spMkLst>
            <pc:docMk/>
            <pc:sldMk cId="3933563620" sldId="4322"/>
            <ac:spMk id="5" creationId="{596AF18B-65BF-DB48-9E25-AFA12E81586C}"/>
          </ac:spMkLst>
        </pc:spChg>
      </pc:sldChg>
      <pc:sldChg chg="modSp mod">
        <pc:chgData name="Andria Xenofontos" userId="da4b94f5-c4c0-4f93-b6ae-b904cbb8ac7c" providerId="ADAL" clId="{A4220545-7402-45E6-9098-50B996745C72}" dt="2022-10-07T06:17:20.134" v="481" actId="14100"/>
        <pc:sldMkLst>
          <pc:docMk/>
          <pc:sldMk cId="1329186062" sldId="4323"/>
        </pc:sldMkLst>
        <pc:spChg chg="mod">
          <ac:chgData name="Andria Xenofontos" userId="da4b94f5-c4c0-4f93-b6ae-b904cbb8ac7c" providerId="ADAL" clId="{A4220545-7402-45E6-9098-50B996745C72}" dt="2022-10-07T06:17:20.134" v="481" actId="14100"/>
          <ac:spMkLst>
            <pc:docMk/>
            <pc:sldMk cId="1329186062" sldId="4323"/>
            <ac:spMk id="4" creationId="{6BDE6B06-E517-A44D-93E9-58E8C9D1D2E9}"/>
          </ac:spMkLst>
        </pc:spChg>
      </pc:sldChg>
      <pc:sldChg chg="modSp mod addCm">
        <pc:chgData name="Andria Xenofontos" userId="da4b94f5-c4c0-4f93-b6ae-b904cbb8ac7c" providerId="ADAL" clId="{A4220545-7402-45E6-9098-50B996745C72}" dt="2022-10-12T11:50:30.249" v="23929"/>
        <pc:sldMkLst>
          <pc:docMk/>
          <pc:sldMk cId="3868053889" sldId="4351"/>
        </pc:sldMkLst>
        <pc:spChg chg="mod">
          <ac:chgData name="Andria Xenofontos" userId="da4b94f5-c4c0-4f93-b6ae-b904cbb8ac7c" providerId="ADAL" clId="{A4220545-7402-45E6-9098-50B996745C72}" dt="2022-10-12T07:45:25.676" v="20204" actId="20577"/>
          <ac:spMkLst>
            <pc:docMk/>
            <pc:sldMk cId="3868053889" sldId="4351"/>
            <ac:spMk id="4" creationId="{9E0FD84C-0DB0-A747-9C28-9505FE9A7E00}"/>
          </ac:spMkLst>
        </pc:spChg>
      </pc:sldChg>
      <pc:sldChg chg="modSp modAnim">
        <pc:chgData name="Andria Xenofontos" userId="da4b94f5-c4c0-4f93-b6ae-b904cbb8ac7c" providerId="ADAL" clId="{A4220545-7402-45E6-9098-50B996745C72}" dt="2022-10-07T08:44:12.058" v="1802" actId="20577"/>
        <pc:sldMkLst>
          <pc:docMk/>
          <pc:sldMk cId="957701886" sldId="4601"/>
        </pc:sldMkLst>
        <pc:spChg chg="mod">
          <ac:chgData name="Andria Xenofontos" userId="da4b94f5-c4c0-4f93-b6ae-b904cbb8ac7c" providerId="ADAL" clId="{A4220545-7402-45E6-9098-50B996745C72}" dt="2022-10-07T08:44:12.058" v="1802" actId="20577"/>
          <ac:spMkLst>
            <pc:docMk/>
            <pc:sldMk cId="957701886" sldId="4601"/>
            <ac:spMk id="2" creationId="{5635A651-24F8-6347-8235-D63CB4163581}"/>
          </ac:spMkLst>
        </pc:spChg>
      </pc:sldChg>
      <pc:sldChg chg="addSp modSp mod modAnim">
        <pc:chgData name="Andria Xenofontos" userId="da4b94f5-c4c0-4f93-b6ae-b904cbb8ac7c" providerId="ADAL" clId="{A4220545-7402-45E6-9098-50B996745C72}" dt="2022-10-11T13:05:10.218" v="17294" actId="20577"/>
        <pc:sldMkLst>
          <pc:docMk/>
          <pc:sldMk cId="2163858179" sldId="4618"/>
        </pc:sldMkLst>
        <pc:spChg chg="mod">
          <ac:chgData name="Andria Xenofontos" userId="da4b94f5-c4c0-4f93-b6ae-b904cbb8ac7c" providerId="ADAL" clId="{A4220545-7402-45E6-9098-50B996745C72}" dt="2022-10-07T06:16:34.750" v="472" actId="20577"/>
          <ac:spMkLst>
            <pc:docMk/>
            <pc:sldMk cId="2163858179" sldId="4618"/>
            <ac:spMk id="3" creationId="{99D7D11C-B1BB-AA86-DF53-AE19BED43C00}"/>
          </ac:spMkLst>
        </pc:spChg>
        <pc:spChg chg="mod">
          <ac:chgData name="Andria Xenofontos" userId="da4b94f5-c4c0-4f93-b6ae-b904cbb8ac7c" providerId="ADAL" clId="{A4220545-7402-45E6-9098-50B996745C72}" dt="2022-10-06T13:35:14.805" v="285"/>
          <ac:spMkLst>
            <pc:docMk/>
            <pc:sldMk cId="2163858179" sldId="4618"/>
            <ac:spMk id="4" creationId="{6C37075E-6964-192A-E161-6217783664C5}"/>
          </ac:spMkLst>
        </pc:spChg>
        <pc:spChg chg="mod">
          <ac:chgData name="Andria Xenofontos" userId="da4b94f5-c4c0-4f93-b6ae-b904cbb8ac7c" providerId="ADAL" clId="{A4220545-7402-45E6-9098-50B996745C72}" dt="2022-10-11T08:32:31.805" v="11859" actId="20577"/>
          <ac:spMkLst>
            <pc:docMk/>
            <pc:sldMk cId="2163858179" sldId="4618"/>
            <ac:spMk id="6" creationId="{AF6264BF-C70E-914F-D10D-F7D2A8E5506B}"/>
          </ac:spMkLst>
        </pc:spChg>
        <pc:spChg chg="mod">
          <ac:chgData name="Andria Xenofontos" userId="da4b94f5-c4c0-4f93-b6ae-b904cbb8ac7c" providerId="ADAL" clId="{A4220545-7402-45E6-9098-50B996745C72}" dt="2022-10-07T05:37:46.771" v="361" actId="20577"/>
          <ac:spMkLst>
            <pc:docMk/>
            <pc:sldMk cId="2163858179" sldId="4618"/>
            <ac:spMk id="8" creationId="{71219252-E7F9-A877-578C-E82B765C60C0}"/>
          </ac:spMkLst>
        </pc:spChg>
        <pc:spChg chg="mod">
          <ac:chgData name="Andria Xenofontos" userId="da4b94f5-c4c0-4f93-b6ae-b904cbb8ac7c" providerId="ADAL" clId="{A4220545-7402-45E6-9098-50B996745C72}" dt="2022-10-06T13:32:50.156" v="243" actId="20577"/>
          <ac:spMkLst>
            <pc:docMk/>
            <pc:sldMk cId="2163858179" sldId="4618"/>
            <ac:spMk id="10" creationId="{01536359-B030-A4B6-81AA-01F068D88F6A}"/>
          </ac:spMkLst>
        </pc:spChg>
        <pc:spChg chg="mod">
          <ac:chgData name="Andria Xenofontos" userId="da4b94f5-c4c0-4f93-b6ae-b904cbb8ac7c" providerId="ADAL" clId="{A4220545-7402-45E6-9098-50B996745C72}" dt="2022-10-11T13:05:10.218" v="17294" actId="20577"/>
          <ac:spMkLst>
            <pc:docMk/>
            <pc:sldMk cId="2163858179" sldId="4618"/>
            <ac:spMk id="12" creationId="{E822F342-7AF8-1F13-9CB9-652034DF2227}"/>
          </ac:spMkLst>
        </pc:spChg>
        <pc:spChg chg="mod">
          <ac:chgData name="Andria Xenofontos" userId="da4b94f5-c4c0-4f93-b6ae-b904cbb8ac7c" providerId="ADAL" clId="{A4220545-7402-45E6-9098-50B996745C72}" dt="2022-10-06T13:30:50.719" v="65" actId="20577"/>
          <ac:spMkLst>
            <pc:docMk/>
            <pc:sldMk cId="2163858179" sldId="4618"/>
            <ac:spMk id="13" creationId="{38A627E5-46B5-B077-1279-CCCE2E945C9A}"/>
          </ac:spMkLst>
        </pc:spChg>
        <pc:spChg chg="mod">
          <ac:chgData name="Andria Xenofontos" userId="da4b94f5-c4c0-4f93-b6ae-b904cbb8ac7c" providerId="ADAL" clId="{A4220545-7402-45E6-9098-50B996745C72}" dt="2022-10-06T13:33:05.579" v="274" actId="20577"/>
          <ac:spMkLst>
            <pc:docMk/>
            <pc:sldMk cId="2163858179" sldId="4618"/>
            <ac:spMk id="15" creationId="{2A392415-BDAA-850B-490A-AA5FA12923D9}"/>
          </ac:spMkLst>
        </pc:spChg>
        <pc:spChg chg="add mod">
          <ac:chgData name="Andria Xenofontos" userId="da4b94f5-c4c0-4f93-b6ae-b904cbb8ac7c" providerId="ADAL" clId="{A4220545-7402-45E6-9098-50B996745C72}" dt="2022-10-06T13:34:26.869" v="279" actId="2085"/>
          <ac:spMkLst>
            <pc:docMk/>
            <pc:sldMk cId="2163858179" sldId="4618"/>
            <ac:spMk id="17" creationId="{DB2631FB-2351-E76F-DAE2-751148CD1193}"/>
          </ac:spMkLst>
        </pc:spChg>
        <pc:picChg chg="add mod ord">
          <ac:chgData name="Andria Xenofontos" userId="da4b94f5-c4c0-4f93-b6ae-b904cbb8ac7c" providerId="ADAL" clId="{A4220545-7402-45E6-9098-50B996745C72}" dt="2022-10-06T13:34:53.550" v="284" actId="1076"/>
          <ac:picMkLst>
            <pc:docMk/>
            <pc:sldMk cId="2163858179" sldId="4618"/>
            <ac:picMk id="16" creationId="{A711C39F-76FD-4229-FB82-BAD99C975454}"/>
          </ac:picMkLst>
        </pc:picChg>
      </pc:sldChg>
      <pc:sldChg chg="modSp mod modAnim">
        <pc:chgData name="Andria Xenofontos" userId="da4b94f5-c4c0-4f93-b6ae-b904cbb8ac7c" providerId="ADAL" clId="{A4220545-7402-45E6-9098-50B996745C72}" dt="2022-10-12T12:15:41.280" v="24085" actId="20577"/>
        <pc:sldMkLst>
          <pc:docMk/>
          <pc:sldMk cId="2645181470" sldId="4619"/>
        </pc:sldMkLst>
        <pc:spChg chg="mod">
          <ac:chgData name="Andria Xenofontos" userId="da4b94f5-c4c0-4f93-b6ae-b904cbb8ac7c" providerId="ADAL" clId="{A4220545-7402-45E6-9098-50B996745C72}" dt="2022-10-06T13:42:37.646" v="298"/>
          <ac:spMkLst>
            <pc:docMk/>
            <pc:sldMk cId="2645181470" sldId="4619"/>
            <ac:spMk id="4" creationId="{9E0FD84C-0DB0-A747-9C28-9505FE9A7E00}"/>
          </ac:spMkLst>
        </pc:spChg>
        <pc:spChg chg="mod">
          <ac:chgData name="Andria Xenofontos" userId="da4b94f5-c4c0-4f93-b6ae-b904cbb8ac7c" providerId="ADAL" clId="{A4220545-7402-45E6-9098-50B996745C72}" dt="2022-10-12T12:15:41.280" v="24085" actId="20577"/>
          <ac:spMkLst>
            <pc:docMk/>
            <pc:sldMk cId="2645181470" sldId="4619"/>
            <ac:spMk id="5" creationId="{596AF18B-65BF-DB48-9E25-AFA12E81586C}"/>
          </ac:spMkLst>
        </pc:spChg>
      </pc:sldChg>
      <pc:sldChg chg="modSp mod modAnim">
        <pc:chgData name="Andria Xenofontos" userId="da4b94f5-c4c0-4f93-b6ae-b904cbb8ac7c" providerId="ADAL" clId="{A4220545-7402-45E6-9098-50B996745C72}" dt="2022-10-12T12:16:05.801" v="24096" actId="20577"/>
        <pc:sldMkLst>
          <pc:docMk/>
          <pc:sldMk cId="2386102153" sldId="4620"/>
        </pc:sldMkLst>
        <pc:spChg chg="mod">
          <ac:chgData name="Andria Xenofontos" userId="da4b94f5-c4c0-4f93-b6ae-b904cbb8ac7c" providerId="ADAL" clId="{A4220545-7402-45E6-9098-50B996745C72}" dt="2022-10-07T05:42:50.656" v="385"/>
          <ac:spMkLst>
            <pc:docMk/>
            <pc:sldMk cId="2386102153" sldId="4620"/>
            <ac:spMk id="4" creationId="{9E0FD84C-0DB0-A747-9C28-9505FE9A7E00}"/>
          </ac:spMkLst>
        </pc:spChg>
        <pc:spChg chg="mod">
          <ac:chgData name="Andria Xenofontos" userId="da4b94f5-c4c0-4f93-b6ae-b904cbb8ac7c" providerId="ADAL" clId="{A4220545-7402-45E6-9098-50B996745C72}" dt="2022-10-12T12:16:05.801" v="24096" actId="20577"/>
          <ac:spMkLst>
            <pc:docMk/>
            <pc:sldMk cId="2386102153" sldId="4620"/>
            <ac:spMk id="5" creationId="{596AF18B-65BF-DB48-9E25-AFA12E81586C}"/>
          </ac:spMkLst>
        </pc:spChg>
      </pc:sldChg>
      <pc:sldChg chg="modSp mod modAnim">
        <pc:chgData name="Andria Xenofontos" userId="da4b94f5-c4c0-4f93-b6ae-b904cbb8ac7c" providerId="ADAL" clId="{A4220545-7402-45E6-9098-50B996745C72}" dt="2022-10-12T12:17:03.613" v="24114" actId="20577"/>
        <pc:sldMkLst>
          <pc:docMk/>
          <pc:sldMk cId="267429693" sldId="4621"/>
        </pc:sldMkLst>
        <pc:spChg chg="mod">
          <ac:chgData name="Andria Xenofontos" userId="da4b94f5-c4c0-4f93-b6ae-b904cbb8ac7c" providerId="ADAL" clId="{A4220545-7402-45E6-9098-50B996745C72}" dt="2022-10-07T05:42:53.720" v="386"/>
          <ac:spMkLst>
            <pc:docMk/>
            <pc:sldMk cId="267429693" sldId="4621"/>
            <ac:spMk id="4" creationId="{9E0FD84C-0DB0-A747-9C28-9505FE9A7E00}"/>
          </ac:spMkLst>
        </pc:spChg>
        <pc:spChg chg="mod">
          <ac:chgData name="Andria Xenofontos" userId="da4b94f5-c4c0-4f93-b6ae-b904cbb8ac7c" providerId="ADAL" clId="{A4220545-7402-45E6-9098-50B996745C72}" dt="2022-10-12T12:17:03.613" v="24114" actId="20577"/>
          <ac:spMkLst>
            <pc:docMk/>
            <pc:sldMk cId="267429693" sldId="4621"/>
            <ac:spMk id="5" creationId="{596AF18B-65BF-DB48-9E25-AFA12E81586C}"/>
          </ac:spMkLst>
        </pc:spChg>
      </pc:sldChg>
      <pc:sldChg chg="modSp mod modAnim">
        <pc:chgData name="Andria Xenofontos" userId="da4b94f5-c4c0-4f93-b6ae-b904cbb8ac7c" providerId="ADAL" clId="{A4220545-7402-45E6-9098-50B996745C72}" dt="2022-10-12T12:17:54.546" v="24126" actId="20577"/>
        <pc:sldMkLst>
          <pc:docMk/>
          <pc:sldMk cId="3811264213" sldId="4622"/>
        </pc:sldMkLst>
        <pc:spChg chg="mod">
          <ac:chgData name="Andria Xenofontos" userId="da4b94f5-c4c0-4f93-b6ae-b904cbb8ac7c" providerId="ADAL" clId="{A4220545-7402-45E6-9098-50B996745C72}" dt="2022-10-07T06:09:48.666" v="444"/>
          <ac:spMkLst>
            <pc:docMk/>
            <pc:sldMk cId="3811264213" sldId="4622"/>
            <ac:spMk id="4" creationId="{9E0FD84C-0DB0-A747-9C28-9505FE9A7E00}"/>
          </ac:spMkLst>
        </pc:spChg>
        <pc:spChg chg="mod">
          <ac:chgData name="Andria Xenofontos" userId="da4b94f5-c4c0-4f93-b6ae-b904cbb8ac7c" providerId="ADAL" clId="{A4220545-7402-45E6-9098-50B996745C72}" dt="2022-10-12T12:17:54.546" v="24126" actId="20577"/>
          <ac:spMkLst>
            <pc:docMk/>
            <pc:sldMk cId="3811264213" sldId="4622"/>
            <ac:spMk id="5" creationId="{596AF18B-65BF-DB48-9E25-AFA12E81586C}"/>
          </ac:spMkLst>
        </pc:spChg>
      </pc:sldChg>
      <pc:sldChg chg="modSp mod modAnim">
        <pc:chgData name="Andria Xenofontos" userId="da4b94f5-c4c0-4f93-b6ae-b904cbb8ac7c" providerId="ADAL" clId="{A4220545-7402-45E6-9098-50B996745C72}" dt="2022-10-12T12:18:27.294" v="24144" actId="20577"/>
        <pc:sldMkLst>
          <pc:docMk/>
          <pc:sldMk cId="2069878825" sldId="4623"/>
        </pc:sldMkLst>
        <pc:spChg chg="mod">
          <ac:chgData name="Andria Xenofontos" userId="da4b94f5-c4c0-4f93-b6ae-b904cbb8ac7c" providerId="ADAL" clId="{A4220545-7402-45E6-9098-50B996745C72}" dt="2022-10-07T06:09:53.164" v="445"/>
          <ac:spMkLst>
            <pc:docMk/>
            <pc:sldMk cId="2069878825" sldId="4623"/>
            <ac:spMk id="4" creationId="{9E0FD84C-0DB0-A747-9C28-9505FE9A7E00}"/>
          </ac:spMkLst>
        </pc:spChg>
        <pc:spChg chg="mod">
          <ac:chgData name="Andria Xenofontos" userId="da4b94f5-c4c0-4f93-b6ae-b904cbb8ac7c" providerId="ADAL" clId="{A4220545-7402-45E6-9098-50B996745C72}" dt="2022-10-12T12:18:27.294" v="24144" actId="20577"/>
          <ac:spMkLst>
            <pc:docMk/>
            <pc:sldMk cId="2069878825" sldId="4623"/>
            <ac:spMk id="5" creationId="{596AF18B-65BF-DB48-9E25-AFA12E81586C}"/>
          </ac:spMkLst>
        </pc:spChg>
      </pc:sldChg>
      <pc:sldChg chg="modSp mod modAnim modNotesTx">
        <pc:chgData name="Andria Xenofontos" userId="da4b94f5-c4c0-4f93-b6ae-b904cbb8ac7c" providerId="ADAL" clId="{A4220545-7402-45E6-9098-50B996745C72}" dt="2022-10-07T07:13:09.741" v="1011"/>
        <pc:sldMkLst>
          <pc:docMk/>
          <pc:sldMk cId="44680993" sldId="4624"/>
        </pc:sldMkLst>
        <pc:spChg chg="mod">
          <ac:chgData name="Andria Xenofontos" userId="da4b94f5-c4c0-4f93-b6ae-b904cbb8ac7c" providerId="ADAL" clId="{A4220545-7402-45E6-9098-50B996745C72}" dt="2022-10-07T06:48:44.441" v="672" actId="20577"/>
          <ac:spMkLst>
            <pc:docMk/>
            <pc:sldMk cId="44680993" sldId="4624"/>
            <ac:spMk id="4" creationId="{9E0FD84C-0DB0-A747-9C28-9505FE9A7E00}"/>
          </ac:spMkLst>
        </pc:spChg>
        <pc:spChg chg="mod">
          <ac:chgData name="Andria Xenofontos" userId="da4b94f5-c4c0-4f93-b6ae-b904cbb8ac7c" providerId="ADAL" clId="{A4220545-7402-45E6-9098-50B996745C72}" dt="2022-10-07T06:51:11.967" v="734" actId="20577"/>
          <ac:spMkLst>
            <pc:docMk/>
            <pc:sldMk cId="44680993" sldId="4624"/>
            <ac:spMk id="5" creationId="{596AF18B-65BF-DB48-9E25-AFA12E81586C}"/>
          </ac:spMkLst>
        </pc:spChg>
        <pc:spChg chg="mod">
          <ac:chgData name="Andria Xenofontos" userId="da4b94f5-c4c0-4f93-b6ae-b904cbb8ac7c" providerId="ADAL" clId="{A4220545-7402-45E6-9098-50B996745C72}" dt="2022-10-07T06:48:59.737" v="699" actId="20577"/>
          <ac:spMkLst>
            <pc:docMk/>
            <pc:sldMk cId="44680993" sldId="4624"/>
            <ac:spMk id="15" creationId="{A35524B8-396C-B8B4-95AE-25EBF4666904}"/>
          </ac:spMkLst>
        </pc:spChg>
        <pc:spChg chg="mod">
          <ac:chgData name="Andria Xenofontos" userId="da4b94f5-c4c0-4f93-b6ae-b904cbb8ac7c" providerId="ADAL" clId="{A4220545-7402-45E6-9098-50B996745C72}" dt="2022-10-07T06:49:10.505" v="721" actId="20577"/>
          <ac:spMkLst>
            <pc:docMk/>
            <pc:sldMk cId="44680993" sldId="4624"/>
            <ac:spMk id="16" creationId="{FEDBE15A-6F49-925D-D22F-2A6AED455B21}"/>
          </ac:spMkLst>
        </pc:spChg>
        <pc:spChg chg="mod">
          <ac:chgData name="Andria Xenofontos" userId="da4b94f5-c4c0-4f93-b6ae-b904cbb8ac7c" providerId="ADAL" clId="{A4220545-7402-45E6-9098-50B996745C72}" dt="2022-10-07T06:49:14.569" v="731" actId="20577"/>
          <ac:spMkLst>
            <pc:docMk/>
            <pc:sldMk cId="44680993" sldId="4624"/>
            <ac:spMk id="17" creationId="{F92110A1-EC53-D704-2F19-EB54404B35D1}"/>
          </ac:spMkLst>
        </pc:spChg>
        <pc:spChg chg="mod">
          <ac:chgData name="Andria Xenofontos" userId="da4b94f5-c4c0-4f93-b6ae-b904cbb8ac7c" providerId="ADAL" clId="{A4220545-7402-45E6-9098-50B996745C72}" dt="2022-10-07T06:58:01.981" v="1003" actId="20577"/>
          <ac:spMkLst>
            <pc:docMk/>
            <pc:sldMk cId="44680993" sldId="4624"/>
            <ac:spMk id="18" creationId="{258D993C-B76B-8A21-2ED3-9F55A0B2D7C1}"/>
          </ac:spMkLst>
        </pc:spChg>
        <pc:spChg chg="mod">
          <ac:chgData name="Andria Xenofontos" userId="da4b94f5-c4c0-4f93-b6ae-b904cbb8ac7c" providerId="ADAL" clId="{A4220545-7402-45E6-9098-50B996745C72}" dt="2022-10-07T06:53:58.137" v="927" actId="404"/>
          <ac:spMkLst>
            <pc:docMk/>
            <pc:sldMk cId="44680993" sldId="4624"/>
            <ac:spMk id="19" creationId="{8DD017E2-7577-B08C-9C94-9FF9C4961375}"/>
          </ac:spMkLst>
        </pc:spChg>
        <pc:spChg chg="mod">
          <ac:chgData name="Andria Xenofontos" userId="da4b94f5-c4c0-4f93-b6ae-b904cbb8ac7c" providerId="ADAL" clId="{A4220545-7402-45E6-9098-50B996745C72}" dt="2022-10-07T06:58:09.378" v="1004" actId="404"/>
          <ac:spMkLst>
            <pc:docMk/>
            <pc:sldMk cId="44680993" sldId="4624"/>
            <ac:spMk id="20" creationId="{AA94709D-29F9-6C9C-BEBA-B13F592920A9}"/>
          </ac:spMkLst>
        </pc:spChg>
        <pc:spChg chg="mod">
          <ac:chgData name="Andria Xenofontos" userId="da4b94f5-c4c0-4f93-b6ae-b904cbb8ac7c" providerId="ADAL" clId="{A4220545-7402-45E6-9098-50B996745C72}" dt="2022-10-07T06:59:13.358" v="1010" actId="20577"/>
          <ac:spMkLst>
            <pc:docMk/>
            <pc:sldMk cId="44680993" sldId="4624"/>
            <ac:spMk id="21" creationId="{6F87432B-4152-BBCF-DEB7-7A222F26EA43}"/>
          </ac:spMkLst>
        </pc:spChg>
      </pc:sldChg>
      <pc:sldChg chg="modSp mod">
        <pc:chgData name="Andria Xenofontos" userId="da4b94f5-c4c0-4f93-b6ae-b904cbb8ac7c" providerId="ADAL" clId="{A4220545-7402-45E6-9098-50B996745C72}" dt="2022-10-12T12:21:33.607" v="24196" actId="20577"/>
        <pc:sldMkLst>
          <pc:docMk/>
          <pc:sldMk cId="1234295932" sldId="4625"/>
        </pc:sldMkLst>
        <pc:spChg chg="mod">
          <ac:chgData name="Andria Xenofontos" userId="da4b94f5-c4c0-4f93-b6ae-b904cbb8ac7c" providerId="ADAL" clId="{A4220545-7402-45E6-9098-50B996745C72}" dt="2022-10-07T06:19:39.070" v="543" actId="20577"/>
          <ac:spMkLst>
            <pc:docMk/>
            <pc:sldMk cId="1234295932" sldId="4625"/>
            <ac:spMk id="5" creationId="{C2883453-1725-3DC1-DAFC-8DEFE321F5AD}"/>
          </ac:spMkLst>
        </pc:spChg>
        <pc:spChg chg="mod">
          <ac:chgData name="Andria Xenofontos" userId="da4b94f5-c4c0-4f93-b6ae-b904cbb8ac7c" providerId="ADAL" clId="{A4220545-7402-45E6-9098-50B996745C72}" dt="2022-10-12T12:20:26.345" v="24157" actId="313"/>
          <ac:spMkLst>
            <pc:docMk/>
            <pc:sldMk cId="1234295932" sldId="4625"/>
            <ac:spMk id="16" creationId="{059FFFC2-FBDB-AC13-46E7-33D85F003C22}"/>
          </ac:spMkLst>
        </pc:spChg>
        <pc:spChg chg="mod">
          <ac:chgData name="Andria Xenofontos" userId="da4b94f5-c4c0-4f93-b6ae-b904cbb8ac7c" providerId="ADAL" clId="{A4220545-7402-45E6-9098-50B996745C72}" dt="2022-10-12T12:19:25.228" v="24152" actId="1076"/>
          <ac:spMkLst>
            <pc:docMk/>
            <pc:sldMk cId="1234295932" sldId="4625"/>
            <ac:spMk id="17" creationId="{42738875-0EB0-91D8-DC1E-35D9D757794E}"/>
          </ac:spMkLst>
        </pc:spChg>
        <pc:spChg chg="mod">
          <ac:chgData name="Andria Xenofontos" userId="da4b94f5-c4c0-4f93-b6ae-b904cbb8ac7c" providerId="ADAL" clId="{A4220545-7402-45E6-9098-50B996745C72}" dt="2022-10-12T12:19:45.658" v="24156" actId="20577"/>
          <ac:spMkLst>
            <pc:docMk/>
            <pc:sldMk cId="1234295932" sldId="4625"/>
            <ac:spMk id="18" creationId="{EFADB28E-C361-DE99-1AC6-8C1F8509A679}"/>
          </ac:spMkLst>
        </pc:spChg>
        <pc:spChg chg="mod">
          <ac:chgData name="Andria Xenofontos" userId="da4b94f5-c4c0-4f93-b6ae-b904cbb8ac7c" providerId="ADAL" clId="{A4220545-7402-45E6-9098-50B996745C72}" dt="2022-10-07T06:26:15.713" v="550" actId="113"/>
          <ac:spMkLst>
            <pc:docMk/>
            <pc:sldMk cId="1234295932" sldId="4625"/>
            <ac:spMk id="19" creationId="{F5685044-A8E9-1770-CFCF-E3080B9638CC}"/>
          </ac:spMkLst>
        </pc:spChg>
        <pc:spChg chg="mod">
          <ac:chgData name="Andria Xenofontos" userId="da4b94f5-c4c0-4f93-b6ae-b904cbb8ac7c" providerId="ADAL" clId="{A4220545-7402-45E6-9098-50B996745C72}" dt="2022-10-12T12:21:33.607" v="24196" actId="20577"/>
          <ac:spMkLst>
            <pc:docMk/>
            <pc:sldMk cId="1234295932" sldId="4625"/>
            <ac:spMk id="20" creationId="{F57F62DE-D4AF-905D-FC6B-4D65690E9E22}"/>
          </ac:spMkLst>
        </pc:spChg>
        <pc:spChg chg="mod">
          <ac:chgData name="Andria Xenofontos" userId="da4b94f5-c4c0-4f93-b6ae-b904cbb8ac7c" providerId="ADAL" clId="{A4220545-7402-45E6-9098-50B996745C72}" dt="2022-10-12T12:21:17.262" v="24187" actId="20577"/>
          <ac:spMkLst>
            <pc:docMk/>
            <pc:sldMk cId="1234295932" sldId="4625"/>
            <ac:spMk id="21" creationId="{78B64539-25C2-DC08-2605-229907651672}"/>
          </ac:spMkLst>
        </pc:spChg>
        <pc:spChg chg="mod">
          <ac:chgData name="Andria Xenofontos" userId="da4b94f5-c4c0-4f93-b6ae-b904cbb8ac7c" providerId="ADAL" clId="{A4220545-7402-45E6-9098-50B996745C72}" dt="2022-10-07T06:18:47.951" v="532" actId="20577"/>
          <ac:spMkLst>
            <pc:docMk/>
            <pc:sldMk cId="1234295932" sldId="4625"/>
            <ac:spMk id="23" creationId="{FD3D562E-73D9-363C-C3D7-F4212CF989FD}"/>
          </ac:spMkLst>
        </pc:spChg>
      </pc:sldChg>
      <pc:sldChg chg="modSp mod modAnim modNotesTx">
        <pc:chgData name="Andria Xenofontos" userId="da4b94f5-c4c0-4f93-b6ae-b904cbb8ac7c" providerId="ADAL" clId="{A4220545-7402-45E6-9098-50B996745C72}" dt="2022-10-07T07:43:41.050" v="1071" actId="20577"/>
        <pc:sldMkLst>
          <pc:docMk/>
          <pc:sldMk cId="1437195391" sldId="4626"/>
        </pc:sldMkLst>
        <pc:spChg chg="mod">
          <ac:chgData name="Andria Xenofontos" userId="da4b94f5-c4c0-4f93-b6ae-b904cbb8ac7c" providerId="ADAL" clId="{A4220545-7402-45E6-9098-50B996745C72}" dt="2022-10-07T07:13:20.991" v="1012"/>
          <ac:spMkLst>
            <pc:docMk/>
            <pc:sldMk cId="1437195391" sldId="4626"/>
            <ac:spMk id="4" creationId="{9E0FD84C-0DB0-A747-9C28-9505FE9A7E00}"/>
          </ac:spMkLst>
        </pc:spChg>
        <pc:spChg chg="mod">
          <ac:chgData name="Andria Xenofontos" userId="da4b94f5-c4c0-4f93-b6ae-b904cbb8ac7c" providerId="ADAL" clId="{A4220545-7402-45E6-9098-50B996745C72}" dt="2022-10-07T07:15:22.686" v="1047" actId="5793"/>
          <ac:spMkLst>
            <pc:docMk/>
            <pc:sldMk cId="1437195391" sldId="4626"/>
            <ac:spMk id="5" creationId="{596AF18B-65BF-DB48-9E25-AFA12E81586C}"/>
          </ac:spMkLst>
        </pc:spChg>
        <pc:spChg chg="mod">
          <ac:chgData name="Andria Xenofontos" userId="da4b94f5-c4c0-4f93-b6ae-b904cbb8ac7c" providerId="ADAL" clId="{A4220545-7402-45E6-9098-50B996745C72}" dt="2022-10-07T07:13:49.926" v="1045" actId="20577"/>
          <ac:spMkLst>
            <pc:docMk/>
            <pc:sldMk cId="1437195391" sldId="4626"/>
            <ac:spMk id="14" creationId="{F63AAC14-2C94-FF88-A8F2-7C54B2AEDBC2}"/>
          </ac:spMkLst>
        </pc:spChg>
        <pc:spChg chg="mod">
          <ac:chgData name="Andria Xenofontos" userId="da4b94f5-c4c0-4f93-b6ae-b904cbb8ac7c" providerId="ADAL" clId="{A4220545-7402-45E6-9098-50B996745C72}" dt="2022-10-07T07:13:44.230" v="1031" actId="20577"/>
          <ac:spMkLst>
            <pc:docMk/>
            <pc:sldMk cId="1437195391" sldId="4626"/>
            <ac:spMk id="24" creationId="{7F48B9A1-BEFA-BEAE-15FB-8EE5973E8F6E}"/>
          </ac:spMkLst>
        </pc:spChg>
        <pc:spChg chg="mod">
          <ac:chgData name="Andria Xenofontos" userId="da4b94f5-c4c0-4f93-b6ae-b904cbb8ac7c" providerId="ADAL" clId="{A4220545-7402-45E6-9098-50B996745C72}" dt="2022-10-07T07:13:41.079" v="1029" actId="20577"/>
          <ac:spMkLst>
            <pc:docMk/>
            <pc:sldMk cId="1437195391" sldId="4626"/>
            <ac:spMk id="25" creationId="{C74E4E3C-59B7-0A17-C029-BA7E0F57FEB8}"/>
          </ac:spMkLst>
        </pc:spChg>
        <pc:spChg chg="mod">
          <ac:chgData name="Andria Xenofontos" userId="da4b94f5-c4c0-4f93-b6ae-b904cbb8ac7c" providerId="ADAL" clId="{A4220545-7402-45E6-9098-50B996745C72}" dt="2022-10-07T07:23:55.300" v="1069" actId="14100"/>
          <ac:spMkLst>
            <pc:docMk/>
            <pc:sldMk cId="1437195391" sldId="4626"/>
            <ac:spMk id="26" creationId="{A78419CD-36A5-DB08-B0FD-659AA6A98CF0}"/>
          </ac:spMkLst>
        </pc:spChg>
        <pc:spChg chg="mod">
          <ac:chgData name="Andria Xenofontos" userId="da4b94f5-c4c0-4f93-b6ae-b904cbb8ac7c" providerId="ADAL" clId="{A4220545-7402-45E6-9098-50B996745C72}" dt="2022-10-07T07:18:59.693" v="1067" actId="313"/>
          <ac:spMkLst>
            <pc:docMk/>
            <pc:sldMk cId="1437195391" sldId="4626"/>
            <ac:spMk id="27" creationId="{2CDED94F-0F7C-1E90-750B-368591B09B6C}"/>
          </ac:spMkLst>
        </pc:spChg>
      </pc:sldChg>
      <pc:sldChg chg="modSp mod modAnim">
        <pc:chgData name="Andria Xenofontos" userId="da4b94f5-c4c0-4f93-b6ae-b904cbb8ac7c" providerId="ADAL" clId="{A4220545-7402-45E6-9098-50B996745C72}" dt="2022-10-07T07:50:30.564" v="1121" actId="20577"/>
        <pc:sldMkLst>
          <pc:docMk/>
          <pc:sldMk cId="4268631565" sldId="4627"/>
        </pc:sldMkLst>
        <pc:spChg chg="mod">
          <ac:chgData name="Andria Xenofontos" userId="da4b94f5-c4c0-4f93-b6ae-b904cbb8ac7c" providerId="ADAL" clId="{A4220545-7402-45E6-9098-50B996745C72}" dt="2022-10-07T07:13:24.519" v="1013"/>
          <ac:spMkLst>
            <pc:docMk/>
            <pc:sldMk cId="4268631565" sldId="4627"/>
            <ac:spMk id="4" creationId="{9E0FD84C-0DB0-A747-9C28-9505FE9A7E00}"/>
          </ac:spMkLst>
        </pc:spChg>
        <pc:spChg chg="mod">
          <ac:chgData name="Andria Xenofontos" userId="da4b94f5-c4c0-4f93-b6ae-b904cbb8ac7c" providerId="ADAL" clId="{A4220545-7402-45E6-9098-50B996745C72}" dt="2022-10-07T07:15:28.429" v="1050" actId="20577"/>
          <ac:spMkLst>
            <pc:docMk/>
            <pc:sldMk cId="4268631565" sldId="4627"/>
            <ac:spMk id="5" creationId="{596AF18B-65BF-DB48-9E25-AFA12E81586C}"/>
          </ac:spMkLst>
        </pc:spChg>
        <pc:spChg chg="mod">
          <ac:chgData name="Andria Xenofontos" userId="da4b94f5-c4c0-4f93-b6ae-b904cbb8ac7c" providerId="ADAL" clId="{A4220545-7402-45E6-9098-50B996745C72}" dt="2022-10-07T07:45:43.185" v="1072"/>
          <ac:spMkLst>
            <pc:docMk/>
            <pc:sldMk cId="4268631565" sldId="4627"/>
            <ac:spMk id="12" creationId="{17A24BB3-4F5E-E37B-E46B-AC5C0D3D4E8F}"/>
          </ac:spMkLst>
        </pc:spChg>
        <pc:spChg chg="mod">
          <ac:chgData name="Andria Xenofontos" userId="da4b94f5-c4c0-4f93-b6ae-b904cbb8ac7c" providerId="ADAL" clId="{A4220545-7402-45E6-9098-50B996745C72}" dt="2022-10-07T07:46:01.810" v="1080" actId="20577"/>
          <ac:spMkLst>
            <pc:docMk/>
            <pc:sldMk cId="4268631565" sldId="4627"/>
            <ac:spMk id="13" creationId="{2CD71D04-8AA6-15DF-6757-1A452FD382E1}"/>
          </ac:spMkLst>
        </pc:spChg>
        <pc:spChg chg="mod">
          <ac:chgData name="Andria Xenofontos" userId="da4b94f5-c4c0-4f93-b6ae-b904cbb8ac7c" providerId="ADAL" clId="{A4220545-7402-45E6-9098-50B996745C72}" dt="2022-10-07T07:46:12.739" v="1086" actId="20577"/>
          <ac:spMkLst>
            <pc:docMk/>
            <pc:sldMk cId="4268631565" sldId="4627"/>
            <ac:spMk id="15" creationId="{7805C3B1-7842-8FFA-F357-7052801156E1}"/>
          </ac:spMkLst>
        </pc:spChg>
        <pc:spChg chg="mod">
          <ac:chgData name="Andria Xenofontos" userId="da4b94f5-c4c0-4f93-b6ae-b904cbb8ac7c" providerId="ADAL" clId="{A4220545-7402-45E6-9098-50B996745C72}" dt="2022-10-07T07:50:24.937" v="1119" actId="1076"/>
          <ac:spMkLst>
            <pc:docMk/>
            <pc:sldMk cId="4268631565" sldId="4627"/>
            <ac:spMk id="16" creationId="{1881F2F2-3873-4B19-2F6A-E4FE039BA92B}"/>
          </ac:spMkLst>
        </pc:spChg>
        <pc:spChg chg="mod">
          <ac:chgData name="Andria Xenofontos" userId="da4b94f5-c4c0-4f93-b6ae-b904cbb8ac7c" providerId="ADAL" clId="{A4220545-7402-45E6-9098-50B996745C72}" dt="2022-10-07T07:50:30.564" v="1121" actId="20577"/>
          <ac:spMkLst>
            <pc:docMk/>
            <pc:sldMk cId="4268631565" sldId="4627"/>
            <ac:spMk id="17" creationId="{0E8AD777-EEC6-E9B0-A352-1BA5A7D11BAB}"/>
          </ac:spMkLst>
        </pc:spChg>
      </pc:sldChg>
      <pc:sldChg chg="modSp mod modAnim">
        <pc:chgData name="Andria Xenofontos" userId="da4b94f5-c4c0-4f93-b6ae-b904cbb8ac7c" providerId="ADAL" clId="{A4220545-7402-45E6-9098-50B996745C72}" dt="2022-10-12T12:23:51.390" v="24221" actId="20577"/>
        <pc:sldMkLst>
          <pc:docMk/>
          <pc:sldMk cId="2918349181" sldId="4628"/>
        </pc:sldMkLst>
        <pc:spChg chg="mod">
          <ac:chgData name="Andria Xenofontos" userId="da4b94f5-c4c0-4f93-b6ae-b904cbb8ac7c" providerId="ADAL" clId="{A4220545-7402-45E6-9098-50B996745C72}" dt="2022-10-07T08:04:51.519" v="1662" actId="20577"/>
          <ac:spMkLst>
            <pc:docMk/>
            <pc:sldMk cId="2918349181" sldId="4628"/>
            <ac:spMk id="4" creationId="{9E0FD84C-0DB0-A747-9C28-9505FE9A7E00}"/>
          </ac:spMkLst>
        </pc:spChg>
        <pc:spChg chg="mod">
          <ac:chgData name="Andria Xenofontos" userId="da4b94f5-c4c0-4f93-b6ae-b904cbb8ac7c" providerId="ADAL" clId="{A4220545-7402-45E6-9098-50B996745C72}" dt="2022-10-12T12:23:51.390" v="24221" actId="20577"/>
          <ac:spMkLst>
            <pc:docMk/>
            <pc:sldMk cId="2918349181" sldId="4628"/>
            <ac:spMk id="5" creationId="{596AF18B-65BF-DB48-9E25-AFA12E81586C}"/>
          </ac:spMkLst>
        </pc:spChg>
      </pc:sldChg>
      <pc:sldChg chg="modSp mod modAnim">
        <pc:chgData name="Andria Xenofontos" userId="da4b94f5-c4c0-4f93-b6ae-b904cbb8ac7c" providerId="ADAL" clId="{A4220545-7402-45E6-9098-50B996745C72}" dt="2022-10-12T12:23:22.958" v="24197" actId="313"/>
        <pc:sldMkLst>
          <pc:docMk/>
          <pc:sldMk cId="1391816220" sldId="4629"/>
        </pc:sldMkLst>
        <pc:spChg chg="mod">
          <ac:chgData name="Andria Xenofontos" userId="da4b94f5-c4c0-4f93-b6ae-b904cbb8ac7c" providerId="ADAL" clId="{A4220545-7402-45E6-9098-50B996745C72}" dt="2022-10-07T10:06:36.941" v="2955" actId="404"/>
          <ac:spMkLst>
            <pc:docMk/>
            <pc:sldMk cId="1391816220" sldId="4629"/>
            <ac:spMk id="2" creationId="{5431F6A3-BF79-DE2A-640D-86CA0710F510}"/>
          </ac:spMkLst>
        </pc:spChg>
        <pc:spChg chg="mod">
          <ac:chgData name="Andria Xenofontos" userId="da4b94f5-c4c0-4f93-b6ae-b904cbb8ac7c" providerId="ADAL" clId="{A4220545-7402-45E6-9098-50B996745C72}" dt="2022-10-12T12:23:22.958" v="24197" actId="313"/>
          <ac:spMkLst>
            <pc:docMk/>
            <pc:sldMk cId="1391816220" sldId="4629"/>
            <ac:spMk id="3" creationId="{0062B9F0-FD93-43AC-EE2D-3E0F49176747}"/>
          </ac:spMkLst>
        </pc:spChg>
        <pc:spChg chg="mod">
          <ac:chgData name="Andria Xenofontos" userId="da4b94f5-c4c0-4f93-b6ae-b904cbb8ac7c" providerId="ADAL" clId="{A4220545-7402-45E6-9098-50B996745C72}" dt="2022-10-07T10:06:40.051" v="2956" actId="404"/>
          <ac:spMkLst>
            <pc:docMk/>
            <pc:sldMk cId="1391816220" sldId="4629"/>
            <ac:spMk id="4" creationId="{A246D591-EDAC-C35C-8767-538F0258E0B0}"/>
          </ac:spMkLst>
        </pc:spChg>
        <pc:spChg chg="mod">
          <ac:chgData name="Andria Xenofontos" userId="da4b94f5-c4c0-4f93-b6ae-b904cbb8ac7c" providerId="ADAL" clId="{A4220545-7402-45E6-9098-50B996745C72}" dt="2022-10-07T10:06:42.942" v="2957" actId="404"/>
          <ac:spMkLst>
            <pc:docMk/>
            <pc:sldMk cId="1391816220" sldId="4629"/>
            <ac:spMk id="5" creationId="{090899BE-5A4F-92ED-1725-A526135885D0}"/>
          </ac:spMkLst>
        </pc:spChg>
        <pc:spChg chg="mod">
          <ac:chgData name="Andria Xenofontos" userId="da4b94f5-c4c0-4f93-b6ae-b904cbb8ac7c" providerId="ADAL" clId="{A4220545-7402-45E6-9098-50B996745C72}" dt="2022-10-07T07:50:46.450" v="1147" actId="20577"/>
          <ac:spMkLst>
            <pc:docMk/>
            <pc:sldMk cId="1391816220" sldId="4629"/>
            <ac:spMk id="6" creationId="{74A99C43-814F-948E-5F1D-0FA64643ED50}"/>
          </ac:spMkLst>
        </pc:spChg>
      </pc:sldChg>
      <pc:sldChg chg="modSp mod modAnim">
        <pc:chgData name="Andria Xenofontos" userId="da4b94f5-c4c0-4f93-b6ae-b904cbb8ac7c" providerId="ADAL" clId="{A4220545-7402-45E6-9098-50B996745C72}" dt="2022-10-07T08:21:17.991" v="1731"/>
        <pc:sldMkLst>
          <pc:docMk/>
          <pc:sldMk cId="3835563374" sldId="4630"/>
        </pc:sldMkLst>
        <pc:spChg chg="mod">
          <ac:chgData name="Andria Xenofontos" userId="da4b94f5-c4c0-4f93-b6ae-b904cbb8ac7c" providerId="ADAL" clId="{A4220545-7402-45E6-9098-50B996745C72}" dt="2022-10-07T08:17:37.374" v="1705" actId="20577"/>
          <ac:spMkLst>
            <pc:docMk/>
            <pc:sldMk cId="3835563374" sldId="4630"/>
            <ac:spMk id="4" creationId="{9E0FD84C-0DB0-A747-9C28-9505FE9A7E00}"/>
          </ac:spMkLst>
        </pc:spChg>
        <pc:spChg chg="mod">
          <ac:chgData name="Andria Xenofontos" userId="da4b94f5-c4c0-4f93-b6ae-b904cbb8ac7c" providerId="ADAL" clId="{A4220545-7402-45E6-9098-50B996745C72}" dt="2022-10-07T08:21:17.991" v="1731"/>
          <ac:spMkLst>
            <pc:docMk/>
            <pc:sldMk cId="3835563374" sldId="4630"/>
            <ac:spMk id="5" creationId="{596AF18B-65BF-DB48-9E25-AFA12E81586C}"/>
          </ac:spMkLst>
        </pc:spChg>
      </pc:sldChg>
      <pc:sldChg chg="modSp mod modAnim">
        <pc:chgData name="Andria Xenofontos" userId="da4b94f5-c4c0-4f93-b6ae-b904cbb8ac7c" providerId="ADAL" clId="{A4220545-7402-45E6-9098-50B996745C72}" dt="2022-10-07T08:17:56.990" v="1730" actId="20577"/>
        <pc:sldMkLst>
          <pc:docMk/>
          <pc:sldMk cId="4050660435" sldId="4631"/>
        </pc:sldMkLst>
        <pc:spChg chg="mod">
          <ac:chgData name="Andria Xenofontos" userId="da4b94f5-c4c0-4f93-b6ae-b904cbb8ac7c" providerId="ADAL" clId="{A4220545-7402-45E6-9098-50B996745C72}" dt="2022-10-07T08:17:56.990" v="1730" actId="20577"/>
          <ac:spMkLst>
            <pc:docMk/>
            <pc:sldMk cId="4050660435" sldId="4631"/>
            <ac:spMk id="2" creationId="{95067544-7072-C49B-1E1D-DF9E1DD871A8}"/>
          </ac:spMkLst>
        </pc:spChg>
        <pc:spChg chg="mod">
          <ac:chgData name="Andria Xenofontos" userId="da4b94f5-c4c0-4f93-b6ae-b904cbb8ac7c" providerId="ADAL" clId="{A4220545-7402-45E6-9098-50B996745C72}" dt="2022-10-07T08:09:17.782" v="1672" actId="14100"/>
          <ac:spMkLst>
            <pc:docMk/>
            <pc:sldMk cId="4050660435" sldId="4631"/>
            <ac:spMk id="3" creationId="{542D0D3D-DC1A-55E0-FF42-62FF5DD30AC1}"/>
          </ac:spMkLst>
        </pc:spChg>
      </pc:sldChg>
      <pc:sldChg chg="modSp mod modAnim">
        <pc:chgData name="Andria Xenofontos" userId="da4b94f5-c4c0-4f93-b6ae-b904cbb8ac7c" providerId="ADAL" clId="{A4220545-7402-45E6-9098-50B996745C72}" dt="2022-10-12T12:25:27.295" v="24234" actId="20577"/>
        <pc:sldMkLst>
          <pc:docMk/>
          <pc:sldMk cId="2588718568" sldId="4632"/>
        </pc:sldMkLst>
        <pc:spChg chg="mod">
          <ac:chgData name="Andria Xenofontos" userId="da4b94f5-c4c0-4f93-b6ae-b904cbb8ac7c" providerId="ADAL" clId="{A4220545-7402-45E6-9098-50B996745C72}" dt="2022-10-12T12:25:27.295" v="24234" actId="20577"/>
          <ac:spMkLst>
            <pc:docMk/>
            <pc:sldMk cId="2588718568" sldId="4632"/>
            <ac:spMk id="5" creationId="{596AF18B-65BF-DB48-9E25-AFA12E81586C}"/>
          </ac:spMkLst>
        </pc:spChg>
      </pc:sldChg>
      <pc:sldChg chg="modSp mod modAnim">
        <pc:chgData name="Andria Xenofontos" userId="da4b94f5-c4c0-4f93-b6ae-b904cbb8ac7c" providerId="ADAL" clId="{A4220545-7402-45E6-9098-50B996745C72}" dt="2022-10-12T12:24:33.059" v="24224" actId="20577"/>
        <pc:sldMkLst>
          <pc:docMk/>
          <pc:sldMk cId="1682369294" sldId="4633"/>
        </pc:sldMkLst>
        <pc:spChg chg="mod">
          <ac:chgData name="Andria Xenofontos" userId="da4b94f5-c4c0-4f93-b6ae-b904cbb8ac7c" providerId="ADAL" clId="{A4220545-7402-45E6-9098-50B996745C72}" dt="2022-10-07T08:28:51.734" v="1743" actId="20577"/>
          <ac:spMkLst>
            <pc:docMk/>
            <pc:sldMk cId="1682369294" sldId="4633"/>
            <ac:spMk id="4" creationId="{9E0FD84C-0DB0-A747-9C28-9505FE9A7E00}"/>
          </ac:spMkLst>
        </pc:spChg>
        <pc:spChg chg="mod">
          <ac:chgData name="Andria Xenofontos" userId="da4b94f5-c4c0-4f93-b6ae-b904cbb8ac7c" providerId="ADAL" clId="{A4220545-7402-45E6-9098-50B996745C72}" dt="2022-10-12T12:24:33.059" v="24224" actId="20577"/>
          <ac:spMkLst>
            <pc:docMk/>
            <pc:sldMk cId="1682369294" sldId="4633"/>
            <ac:spMk id="5" creationId="{596AF18B-65BF-DB48-9E25-AFA12E81586C}"/>
          </ac:spMkLst>
        </pc:spChg>
      </pc:sldChg>
      <pc:sldChg chg="modSp mod modAnim">
        <pc:chgData name="Andria Xenofontos" userId="da4b94f5-c4c0-4f93-b6ae-b904cbb8ac7c" providerId="ADAL" clId="{A4220545-7402-45E6-9098-50B996745C72}" dt="2022-10-07T08:28:46.205" v="1739" actId="20577"/>
        <pc:sldMkLst>
          <pc:docMk/>
          <pc:sldMk cId="2507424261" sldId="4634"/>
        </pc:sldMkLst>
        <pc:spChg chg="mod">
          <ac:chgData name="Andria Xenofontos" userId="da4b94f5-c4c0-4f93-b6ae-b904cbb8ac7c" providerId="ADAL" clId="{A4220545-7402-45E6-9098-50B996745C72}" dt="2022-10-07T08:28:46.205" v="1739" actId="20577"/>
          <ac:spMkLst>
            <pc:docMk/>
            <pc:sldMk cId="2507424261" sldId="4634"/>
            <ac:spMk id="4" creationId="{9E0FD84C-0DB0-A747-9C28-9505FE9A7E00}"/>
          </ac:spMkLst>
        </pc:spChg>
        <pc:spChg chg="mod">
          <ac:chgData name="Andria Xenofontos" userId="da4b94f5-c4c0-4f93-b6ae-b904cbb8ac7c" providerId="ADAL" clId="{A4220545-7402-45E6-9098-50B996745C72}" dt="2022-10-07T08:28:37.752" v="1736" actId="207"/>
          <ac:spMkLst>
            <pc:docMk/>
            <pc:sldMk cId="2507424261" sldId="4634"/>
            <ac:spMk id="5" creationId="{596AF18B-65BF-DB48-9E25-AFA12E81586C}"/>
          </ac:spMkLst>
        </pc:spChg>
      </pc:sldChg>
      <pc:sldChg chg="modSp mod modAnim">
        <pc:chgData name="Andria Xenofontos" userId="da4b94f5-c4c0-4f93-b6ae-b904cbb8ac7c" providerId="ADAL" clId="{A4220545-7402-45E6-9098-50B996745C72}" dt="2022-10-12T12:26:33.840" v="24293" actId="20577"/>
        <pc:sldMkLst>
          <pc:docMk/>
          <pc:sldMk cId="1390215586" sldId="4635"/>
        </pc:sldMkLst>
        <pc:spChg chg="mod">
          <ac:chgData name="Andria Xenofontos" userId="da4b94f5-c4c0-4f93-b6ae-b904cbb8ac7c" providerId="ADAL" clId="{A4220545-7402-45E6-9098-50B996745C72}" dt="2022-10-07T08:35:05.372" v="1747" actId="20577"/>
          <ac:spMkLst>
            <pc:docMk/>
            <pc:sldMk cId="1390215586" sldId="4635"/>
            <ac:spMk id="4" creationId="{9E0FD84C-0DB0-A747-9C28-9505FE9A7E00}"/>
          </ac:spMkLst>
        </pc:spChg>
        <pc:spChg chg="mod">
          <ac:chgData name="Andria Xenofontos" userId="da4b94f5-c4c0-4f93-b6ae-b904cbb8ac7c" providerId="ADAL" clId="{A4220545-7402-45E6-9098-50B996745C72}" dt="2022-10-12T12:26:33.840" v="24293" actId="20577"/>
          <ac:spMkLst>
            <pc:docMk/>
            <pc:sldMk cId="1390215586" sldId="4635"/>
            <ac:spMk id="5" creationId="{596AF18B-65BF-DB48-9E25-AFA12E81586C}"/>
          </ac:spMkLst>
        </pc:spChg>
      </pc:sldChg>
      <pc:sldChg chg="modSp mod modAnim">
        <pc:chgData name="Andria Xenofontos" userId="da4b94f5-c4c0-4f93-b6ae-b904cbb8ac7c" providerId="ADAL" clId="{A4220545-7402-45E6-9098-50B996745C72}" dt="2022-10-12T12:27:07.366" v="24300" actId="20577"/>
        <pc:sldMkLst>
          <pc:docMk/>
          <pc:sldMk cId="3024833693" sldId="4636"/>
        </pc:sldMkLst>
        <pc:spChg chg="mod">
          <ac:chgData name="Andria Xenofontos" userId="da4b94f5-c4c0-4f93-b6ae-b904cbb8ac7c" providerId="ADAL" clId="{A4220545-7402-45E6-9098-50B996745C72}" dt="2022-10-07T08:44:40.385" v="1845" actId="20577"/>
          <ac:spMkLst>
            <pc:docMk/>
            <pc:sldMk cId="3024833693" sldId="4636"/>
            <ac:spMk id="4" creationId="{9E0FD84C-0DB0-A747-9C28-9505FE9A7E00}"/>
          </ac:spMkLst>
        </pc:spChg>
        <pc:spChg chg="mod">
          <ac:chgData name="Andria Xenofontos" userId="da4b94f5-c4c0-4f93-b6ae-b904cbb8ac7c" providerId="ADAL" clId="{A4220545-7402-45E6-9098-50B996745C72}" dt="2022-10-12T12:27:07.366" v="24300" actId="20577"/>
          <ac:spMkLst>
            <pc:docMk/>
            <pc:sldMk cId="3024833693" sldId="4636"/>
            <ac:spMk id="5" creationId="{596AF18B-65BF-DB48-9E25-AFA12E81586C}"/>
          </ac:spMkLst>
        </pc:spChg>
        <pc:spChg chg="mod">
          <ac:chgData name="Andria Xenofontos" userId="da4b94f5-c4c0-4f93-b6ae-b904cbb8ac7c" providerId="ADAL" clId="{A4220545-7402-45E6-9098-50B996745C72}" dt="2022-10-07T08:44:55.671" v="1863" actId="1076"/>
          <ac:spMkLst>
            <pc:docMk/>
            <pc:sldMk cId="3024833693" sldId="4636"/>
            <ac:spMk id="10" creationId="{1D929B59-F706-B55B-001E-A5E928004A79}"/>
          </ac:spMkLst>
        </pc:spChg>
        <pc:spChg chg="mod">
          <ac:chgData name="Andria Xenofontos" userId="da4b94f5-c4c0-4f93-b6ae-b904cbb8ac7c" providerId="ADAL" clId="{A4220545-7402-45E6-9098-50B996745C72}" dt="2022-10-07T08:48:03.834" v="1959" actId="20577"/>
          <ac:spMkLst>
            <pc:docMk/>
            <pc:sldMk cId="3024833693" sldId="4636"/>
            <ac:spMk id="11" creationId="{78A0E88A-7A2B-D462-F9E4-52439F0F586B}"/>
          </ac:spMkLst>
        </pc:spChg>
        <pc:spChg chg="mod">
          <ac:chgData name="Andria Xenofontos" userId="da4b94f5-c4c0-4f93-b6ae-b904cbb8ac7c" providerId="ADAL" clId="{A4220545-7402-45E6-9098-50B996745C72}" dt="2022-10-07T08:50:13.957" v="1960"/>
          <ac:spMkLst>
            <pc:docMk/>
            <pc:sldMk cId="3024833693" sldId="4636"/>
            <ac:spMk id="12" creationId="{5B55896B-BCD5-4E35-8AF2-47BF476526ED}"/>
          </ac:spMkLst>
        </pc:spChg>
        <pc:spChg chg="mod">
          <ac:chgData name="Andria Xenofontos" userId="da4b94f5-c4c0-4f93-b6ae-b904cbb8ac7c" providerId="ADAL" clId="{A4220545-7402-45E6-9098-50B996745C72}" dt="2022-10-07T08:45:07.596" v="1879" actId="14100"/>
          <ac:spMkLst>
            <pc:docMk/>
            <pc:sldMk cId="3024833693" sldId="4636"/>
            <ac:spMk id="13" creationId="{1B78B376-0AAD-338B-71B0-5E8125E11449}"/>
          </ac:spMkLst>
        </pc:spChg>
        <pc:spChg chg="mod">
          <ac:chgData name="Andria Xenofontos" userId="da4b94f5-c4c0-4f93-b6ae-b904cbb8ac7c" providerId="ADAL" clId="{A4220545-7402-45E6-9098-50B996745C72}" dt="2022-10-07T08:45:26.507" v="1903" actId="20577"/>
          <ac:spMkLst>
            <pc:docMk/>
            <pc:sldMk cId="3024833693" sldId="4636"/>
            <ac:spMk id="15" creationId="{7117A9E4-3E37-1B31-7DEB-713D71BF5602}"/>
          </ac:spMkLst>
        </pc:spChg>
      </pc:sldChg>
      <pc:sldChg chg="modSp mod modAnim">
        <pc:chgData name="Andria Xenofontos" userId="da4b94f5-c4c0-4f93-b6ae-b904cbb8ac7c" providerId="ADAL" clId="{A4220545-7402-45E6-9098-50B996745C72}" dt="2022-10-07T08:55:03.129" v="1997" actId="207"/>
        <pc:sldMkLst>
          <pc:docMk/>
          <pc:sldMk cId="901535565" sldId="4637"/>
        </pc:sldMkLst>
        <pc:spChg chg="mod">
          <ac:chgData name="Andria Xenofontos" userId="da4b94f5-c4c0-4f93-b6ae-b904cbb8ac7c" providerId="ADAL" clId="{A4220545-7402-45E6-9098-50B996745C72}" dt="2022-10-07T08:50:35.113" v="1990" actId="20577"/>
          <ac:spMkLst>
            <pc:docMk/>
            <pc:sldMk cId="901535565" sldId="4637"/>
            <ac:spMk id="4" creationId="{9E0FD84C-0DB0-A747-9C28-9505FE9A7E00}"/>
          </ac:spMkLst>
        </pc:spChg>
        <pc:spChg chg="mod">
          <ac:chgData name="Andria Xenofontos" userId="da4b94f5-c4c0-4f93-b6ae-b904cbb8ac7c" providerId="ADAL" clId="{A4220545-7402-45E6-9098-50B996745C72}" dt="2022-10-07T08:55:03.129" v="1997" actId="207"/>
          <ac:spMkLst>
            <pc:docMk/>
            <pc:sldMk cId="901535565" sldId="4637"/>
            <ac:spMk id="5" creationId="{596AF18B-65BF-DB48-9E25-AFA12E81586C}"/>
          </ac:spMkLst>
        </pc:spChg>
      </pc:sldChg>
      <pc:sldChg chg="modSp mod">
        <pc:chgData name="Andria Xenofontos" userId="da4b94f5-c4c0-4f93-b6ae-b904cbb8ac7c" providerId="ADAL" clId="{A4220545-7402-45E6-9098-50B996745C72}" dt="2022-10-12T12:28:38.147" v="24338" actId="20577"/>
        <pc:sldMkLst>
          <pc:docMk/>
          <pc:sldMk cId="307217576" sldId="4638"/>
        </pc:sldMkLst>
        <pc:spChg chg="mod">
          <ac:chgData name="Andria Xenofontos" userId="da4b94f5-c4c0-4f93-b6ae-b904cbb8ac7c" providerId="ADAL" clId="{A4220545-7402-45E6-9098-50B996745C72}" dt="2022-10-07T08:55:24.185" v="1998"/>
          <ac:spMkLst>
            <pc:docMk/>
            <pc:sldMk cId="307217576" sldId="4638"/>
            <ac:spMk id="4" creationId="{9E0FD84C-0DB0-A747-9C28-9505FE9A7E00}"/>
          </ac:spMkLst>
        </pc:spChg>
        <pc:spChg chg="mod">
          <ac:chgData name="Andria Xenofontos" userId="da4b94f5-c4c0-4f93-b6ae-b904cbb8ac7c" providerId="ADAL" clId="{A4220545-7402-45E6-9098-50B996745C72}" dt="2022-10-07T08:55:33.400" v="2002" actId="20577"/>
          <ac:spMkLst>
            <pc:docMk/>
            <pc:sldMk cId="307217576" sldId="4638"/>
            <ac:spMk id="8" creationId="{DD065CC6-AB2C-1E12-374C-D9F1356C754F}"/>
          </ac:spMkLst>
        </pc:spChg>
        <pc:graphicFrameChg chg="mod modGraphic">
          <ac:chgData name="Andria Xenofontos" userId="da4b94f5-c4c0-4f93-b6ae-b904cbb8ac7c" providerId="ADAL" clId="{A4220545-7402-45E6-9098-50B996745C72}" dt="2022-10-12T12:28:38.147" v="24338" actId="20577"/>
          <ac:graphicFrameMkLst>
            <pc:docMk/>
            <pc:sldMk cId="307217576" sldId="4638"/>
            <ac:graphicFrameMk id="6" creationId="{C485BDC9-D204-E231-1869-D1C00A0E31CA}"/>
          </ac:graphicFrameMkLst>
        </pc:graphicFrameChg>
      </pc:sldChg>
      <pc:sldChg chg="modSp mod modAnim">
        <pc:chgData name="Andria Xenofontos" userId="da4b94f5-c4c0-4f93-b6ae-b904cbb8ac7c" providerId="ADAL" clId="{A4220545-7402-45E6-9098-50B996745C72}" dt="2022-10-07T09:07:49.208" v="2646" actId="20577"/>
        <pc:sldMkLst>
          <pc:docMk/>
          <pc:sldMk cId="45902836" sldId="4639"/>
        </pc:sldMkLst>
        <pc:spChg chg="mod">
          <ac:chgData name="Andria Xenofontos" userId="da4b94f5-c4c0-4f93-b6ae-b904cbb8ac7c" providerId="ADAL" clId="{A4220545-7402-45E6-9098-50B996745C72}" dt="2022-10-07T09:04:30.855" v="2602" actId="20577"/>
          <ac:spMkLst>
            <pc:docMk/>
            <pc:sldMk cId="45902836" sldId="4639"/>
            <ac:spMk id="4" creationId="{9E0FD84C-0DB0-A747-9C28-9505FE9A7E00}"/>
          </ac:spMkLst>
        </pc:spChg>
        <pc:spChg chg="mod">
          <ac:chgData name="Andria Xenofontos" userId="da4b94f5-c4c0-4f93-b6ae-b904cbb8ac7c" providerId="ADAL" clId="{A4220545-7402-45E6-9098-50B996745C72}" dt="2022-10-07T09:07:49.208" v="2646" actId="20577"/>
          <ac:spMkLst>
            <pc:docMk/>
            <pc:sldMk cId="45902836" sldId="4639"/>
            <ac:spMk id="5" creationId="{596AF18B-65BF-DB48-9E25-AFA12E81586C}"/>
          </ac:spMkLst>
        </pc:spChg>
      </pc:sldChg>
      <pc:sldChg chg="addSp delSp modSp mod delAnim modAnim">
        <pc:chgData name="Andria Xenofontos" userId="da4b94f5-c4c0-4f93-b6ae-b904cbb8ac7c" providerId="ADAL" clId="{A4220545-7402-45E6-9098-50B996745C72}" dt="2022-10-07T09:33:40.618" v="2702" actId="1076"/>
        <pc:sldMkLst>
          <pc:docMk/>
          <pc:sldMk cId="1187279856" sldId="4640"/>
        </pc:sldMkLst>
        <pc:spChg chg="mod">
          <ac:chgData name="Andria Xenofontos" userId="da4b94f5-c4c0-4f93-b6ae-b904cbb8ac7c" providerId="ADAL" clId="{A4220545-7402-45E6-9098-50B996745C72}" dt="2022-10-07T09:04:37.305" v="2603"/>
          <ac:spMkLst>
            <pc:docMk/>
            <pc:sldMk cId="1187279856" sldId="4640"/>
            <ac:spMk id="4" creationId="{9E0FD84C-0DB0-A747-9C28-9505FE9A7E00}"/>
          </ac:spMkLst>
        </pc:spChg>
        <pc:spChg chg="mod">
          <ac:chgData name="Andria Xenofontos" userId="da4b94f5-c4c0-4f93-b6ae-b904cbb8ac7c" providerId="ADAL" clId="{A4220545-7402-45E6-9098-50B996745C72}" dt="2022-10-07T09:13:26.478" v="2693" actId="5793"/>
          <ac:spMkLst>
            <pc:docMk/>
            <pc:sldMk cId="1187279856" sldId="4640"/>
            <ac:spMk id="5" creationId="{596AF18B-65BF-DB48-9E25-AFA12E81586C}"/>
          </ac:spMkLst>
        </pc:spChg>
        <pc:picChg chg="del">
          <ac:chgData name="Andria Xenofontos" userId="da4b94f5-c4c0-4f93-b6ae-b904cbb8ac7c" providerId="ADAL" clId="{A4220545-7402-45E6-9098-50B996745C72}" dt="2022-10-07T09:33:13.587" v="2694" actId="478"/>
          <ac:picMkLst>
            <pc:docMk/>
            <pc:sldMk cId="1187279856" sldId="4640"/>
            <ac:picMk id="3" creationId="{6AD3A8A0-BD38-94C5-786E-E02F3EAD2B70}"/>
          </ac:picMkLst>
        </pc:picChg>
        <pc:picChg chg="add mod">
          <ac:chgData name="Andria Xenofontos" userId="da4b94f5-c4c0-4f93-b6ae-b904cbb8ac7c" providerId="ADAL" clId="{A4220545-7402-45E6-9098-50B996745C72}" dt="2022-10-07T09:33:40.618" v="2702" actId="1076"/>
          <ac:picMkLst>
            <pc:docMk/>
            <pc:sldMk cId="1187279856" sldId="4640"/>
            <ac:picMk id="6" creationId="{677EB20D-49AA-9051-73E6-44C1BC0C7C89}"/>
          </ac:picMkLst>
        </pc:picChg>
      </pc:sldChg>
      <pc:sldChg chg="modSp mod modAnim">
        <pc:chgData name="Andria Xenofontos" userId="da4b94f5-c4c0-4f93-b6ae-b904cbb8ac7c" providerId="ADAL" clId="{A4220545-7402-45E6-9098-50B996745C72}" dt="2022-10-12T12:32:18.419" v="24386" actId="20577"/>
        <pc:sldMkLst>
          <pc:docMk/>
          <pc:sldMk cId="3599951852" sldId="4641"/>
        </pc:sldMkLst>
        <pc:spChg chg="mod">
          <ac:chgData name="Andria Xenofontos" userId="da4b94f5-c4c0-4f93-b6ae-b904cbb8ac7c" providerId="ADAL" clId="{A4220545-7402-45E6-9098-50B996745C72}" dt="2022-10-07T09:04:40.593" v="2604"/>
          <ac:spMkLst>
            <pc:docMk/>
            <pc:sldMk cId="3599951852" sldId="4641"/>
            <ac:spMk id="4" creationId="{9E0FD84C-0DB0-A747-9C28-9505FE9A7E00}"/>
          </ac:spMkLst>
        </pc:spChg>
        <pc:spChg chg="mod">
          <ac:chgData name="Andria Xenofontos" userId="da4b94f5-c4c0-4f93-b6ae-b904cbb8ac7c" providerId="ADAL" clId="{A4220545-7402-45E6-9098-50B996745C72}" dt="2022-10-12T12:32:18.419" v="24386" actId="20577"/>
          <ac:spMkLst>
            <pc:docMk/>
            <pc:sldMk cId="3599951852" sldId="4641"/>
            <ac:spMk id="5" creationId="{596AF18B-65BF-DB48-9E25-AFA12E81586C}"/>
          </ac:spMkLst>
        </pc:spChg>
      </pc:sldChg>
      <pc:sldChg chg="modSp mod modNotesTx">
        <pc:chgData name="Andria Xenofontos" userId="da4b94f5-c4c0-4f93-b6ae-b904cbb8ac7c" providerId="ADAL" clId="{A4220545-7402-45E6-9098-50B996745C72}" dt="2022-10-12T12:32:50.754" v="24388" actId="404"/>
        <pc:sldMkLst>
          <pc:docMk/>
          <pc:sldMk cId="2019510780" sldId="4642"/>
        </pc:sldMkLst>
        <pc:spChg chg="mod">
          <ac:chgData name="Andria Xenofontos" userId="da4b94f5-c4c0-4f93-b6ae-b904cbb8ac7c" providerId="ADAL" clId="{A4220545-7402-45E6-9098-50B996745C72}" dt="2022-10-07T09:41:37.712" v="2938" actId="1076"/>
          <ac:spMkLst>
            <pc:docMk/>
            <pc:sldMk cId="2019510780" sldId="4642"/>
            <ac:spMk id="4" creationId="{9E0FD84C-0DB0-A747-9C28-9505FE9A7E00}"/>
          </ac:spMkLst>
        </pc:spChg>
        <pc:graphicFrameChg chg="mod modGraphic">
          <ac:chgData name="Andria Xenofontos" userId="da4b94f5-c4c0-4f93-b6ae-b904cbb8ac7c" providerId="ADAL" clId="{A4220545-7402-45E6-9098-50B996745C72}" dt="2022-10-12T12:32:50.754" v="24388" actId="404"/>
          <ac:graphicFrameMkLst>
            <pc:docMk/>
            <pc:sldMk cId="2019510780" sldId="4642"/>
            <ac:graphicFrameMk id="6" creationId="{F919F25A-EAAA-679C-AC01-BE2AB1ABAEDF}"/>
          </ac:graphicFrameMkLst>
        </pc:graphicFrameChg>
      </pc:sldChg>
      <pc:sldChg chg="modSp mod">
        <pc:chgData name="Andria Xenofontos" userId="da4b94f5-c4c0-4f93-b6ae-b904cbb8ac7c" providerId="ADAL" clId="{A4220545-7402-45E6-9098-50B996745C72}" dt="2022-10-07T09:34:03.299" v="2722" actId="20577"/>
        <pc:sldMkLst>
          <pc:docMk/>
          <pc:sldMk cId="672279590" sldId="4643"/>
        </pc:sldMkLst>
        <pc:spChg chg="mod">
          <ac:chgData name="Andria Xenofontos" userId="da4b94f5-c4c0-4f93-b6ae-b904cbb8ac7c" providerId="ADAL" clId="{A4220545-7402-45E6-9098-50B996745C72}" dt="2022-10-07T09:34:03.299" v="2722" actId="20577"/>
          <ac:spMkLst>
            <pc:docMk/>
            <pc:sldMk cId="672279590" sldId="4643"/>
            <ac:spMk id="4" creationId="{6BDE6B06-E517-A44D-93E9-58E8C9D1D2E9}"/>
          </ac:spMkLst>
        </pc:spChg>
      </pc:sldChg>
      <pc:sldChg chg="modSp mod">
        <pc:chgData name="Andria Xenofontos" userId="da4b94f5-c4c0-4f93-b6ae-b904cbb8ac7c" providerId="ADAL" clId="{A4220545-7402-45E6-9098-50B996745C72}" dt="2022-10-12T12:34:34.662" v="24421" actId="255"/>
        <pc:sldMkLst>
          <pc:docMk/>
          <pc:sldMk cId="2733661419" sldId="4644"/>
        </pc:sldMkLst>
        <pc:spChg chg="mod">
          <ac:chgData name="Andria Xenofontos" userId="da4b94f5-c4c0-4f93-b6ae-b904cbb8ac7c" providerId="ADAL" clId="{A4220545-7402-45E6-9098-50B996745C72}" dt="2022-10-12T12:33:44.927" v="24412" actId="20577"/>
          <ac:spMkLst>
            <pc:docMk/>
            <pc:sldMk cId="2733661419" sldId="4644"/>
            <ac:spMk id="4" creationId="{9E0FD84C-0DB0-A747-9C28-9505FE9A7E00}"/>
          </ac:spMkLst>
        </pc:spChg>
        <pc:graphicFrameChg chg="mod modGraphic">
          <ac:chgData name="Andria Xenofontos" userId="da4b94f5-c4c0-4f93-b6ae-b904cbb8ac7c" providerId="ADAL" clId="{A4220545-7402-45E6-9098-50B996745C72}" dt="2022-10-12T12:34:34.662" v="24421" actId="255"/>
          <ac:graphicFrameMkLst>
            <pc:docMk/>
            <pc:sldMk cId="2733661419" sldId="4644"/>
            <ac:graphicFrameMk id="6" creationId="{3BBFA804-B48F-7AB0-D022-54138CD623CB}"/>
          </ac:graphicFrameMkLst>
        </pc:graphicFrameChg>
      </pc:sldChg>
      <pc:sldChg chg="modSp mod">
        <pc:chgData name="Andria Xenofontos" userId="da4b94f5-c4c0-4f93-b6ae-b904cbb8ac7c" providerId="ADAL" clId="{A4220545-7402-45E6-9098-50B996745C72}" dt="2022-10-07T11:07:09.578" v="4211" actId="255"/>
        <pc:sldMkLst>
          <pc:docMk/>
          <pc:sldMk cId="1686846341" sldId="4646"/>
        </pc:sldMkLst>
        <pc:spChg chg="mod">
          <ac:chgData name="Andria Xenofontos" userId="da4b94f5-c4c0-4f93-b6ae-b904cbb8ac7c" providerId="ADAL" clId="{A4220545-7402-45E6-9098-50B996745C72}" dt="2022-10-07T11:07:09.578" v="4211" actId="255"/>
          <ac:spMkLst>
            <pc:docMk/>
            <pc:sldMk cId="1686846341" sldId="4646"/>
            <ac:spMk id="5" creationId="{FF135AB9-B996-61BD-C72E-89CEECE09E52}"/>
          </ac:spMkLst>
        </pc:spChg>
      </pc:sldChg>
      <pc:sldChg chg="modSp mod modAnim">
        <pc:chgData name="Andria Xenofontos" userId="da4b94f5-c4c0-4f93-b6ae-b904cbb8ac7c" providerId="ADAL" clId="{A4220545-7402-45E6-9098-50B996745C72}" dt="2022-10-12T12:35:35.136" v="24441" actId="20577"/>
        <pc:sldMkLst>
          <pc:docMk/>
          <pc:sldMk cId="1331734422" sldId="4647"/>
        </pc:sldMkLst>
        <pc:spChg chg="mod">
          <ac:chgData name="Andria Xenofontos" userId="da4b94f5-c4c0-4f93-b6ae-b904cbb8ac7c" providerId="ADAL" clId="{A4220545-7402-45E6-9098-50B996745C72}" dt="2022-10-07T11:16:02.297" v="4650" actId="20577"/>
          <ac:spMkLst>
            <pc:docMk/>
            <pc:sldMk cId="1331734422" sldId="4647"/>
            <ac:spMk id="4" creationId="{9E0FD84C-0DB0-A747-9C28-9505FE9A7E00}"/>
          </ac:spMkLst>
        </pc:spChg>
        <pc:spChg chg="mod">
          <ac:chgData name="Andria Xenofontos" userId="da4b94f5-c4c0-4f93-b6ae-b904cbb8ac7c" providerId="ADAL" clId="{A4220545-7402-45E6-9098-50B996745C72}" dt="2022-10-07T11:11:18.443" v="4339" actId="313"/>
          <ac:spMkLst>
            <pc:docMk/>
            <pc:sldMk cId="1331734422" sldId="4647"/>
            <ac:spMk id="5" creationId="{596AF18B-65BF-DB48-9E25-AFA12E81586C}"/>
          </ac:spMkLst>
        </pc:spChg>
        <pc:graphicFrameChg chg="mod">
          <ac:chgData name="Andria Xenofontos" userId="da4b94f5-c4c0-4f93-b6ae-b904cbb8ac7c" providerId="ADAL" clId="{A4220545-7402-45E6-9098-50B996745C72}" dt="2022-10-12T12:35:35.136" v="24441" actId="20577"/>
          <ac:graphicFrameMkLst>
            <pc:docMk/>
            <pc:sldMk cId="1331734422" sldId="4647"/>
            <ac:graphicFrameMk id="2" creationId="{BB48DC4F-4D66-17F6-3BEF-51744766697A}"/>
          </ac:graphicFrameMkLst>
        </pc:graphicFrameChg>
      </pc:sldChg>
      <pc:sldChg chg="modSp mod modAnim">
        <pc:chgData name="Andria Xenofontos" userId="da4b94f5-c4c0-4f93-b6ae-b904cbb8ac7c" providerId="ADAL" clId="{A4220545-7402-45E6-9098-50B996745C72}" dt="2022-10-07T11:17:11.736" v="4654" actId="20577"/>
        <pc:sldMkLst>
          <pc:docMk/>
          <pc:sldMk cId="4102641347" sldId="4648"/>
        </pc:sldMkLst>
        <pc:spChg chg="mod">
          <ac:chgData name="Andria Xenofontos" userId="da4b94f5-c4c0-4f93-b6ae-b904cbb8ac7c" providerId="ADAL" clId="{A4220545-7402-45E6-9098-50B996745C72}" dt="2022-10-07T11:16:16.582" v="4651"/>
          <ac:spMkLst>
            <pc:docMk/>
            <pc:sldMk cId="4102641347" sldId="4648"/>
            <ac:spMk id="4" creationId="{9E0FD84C-0DB0-A747-9C28-9505FE9A7E00}"/>
          </ac:spMkLst>
        </pc:spChg>
        <pc:spChg chg="mod">
          <ac:chgData name="Andria Xenofontos" userId="da4b94f5-c4c0-4f93-b6ae-b904cbb8ac7c" providerId="ADAL" clId="{A4220545-7402-45E6-9098-50B996745C72}" dt="2022-10-07T11:17:11.736" v="4654" actId="20577"/>
          <ac:spMkLst>
            <pc:docMk/>
            <pc:sldMk cId="4102641347" sldId="4648"/>
            <ac:spMk id="5" creationId="{596AF18B-65BF-DB48-9E25-AFA12E81586C}"/>
          </ac:spMkLst>
        </pc:spChg>
      </pc:sldChg>
      <pc:sldChg chg="modSp mod modAnim modNotesTx">
        <pc:chgData name="Andria Xenofontos" userId="da4b94f5-c4c0-4f93-b6ae-b904cbb8ac7c" providerId="ADAL" clId="{A4220545-7402-45E6-9098-50B996745C72}" dt="2022-10-07T13:23:39.752" v="5660" actId="20577"/>
        <pc:sldMkLst>
          <pc:docMk/>
          <pc:sldMk cId="608685534" sldId="4649"/>
        </pc:sldMkLst>
        <pc:spChg chg="mod">
          <ac:chgData name="Andria Xenofontos" userId="da4b94f5-c4c0-4f93-b6ae-b904cbb8ac7c" providerId="ADAL" clId="{A4220545-7402-45E6-9098-50B996745C72}" dt="2022-10-07T13:08:50.153" v="4822" actId="20577"/>
          <ac:spMkLst>
            <pc:docMk/>
            <pc:sldMk cId="608685534" sldId="4649"/>
            <ac:spMk id="4" creationId="{9E0FD84C-0DB0-A747-9C28-9505FE9A7E00}"/>
          </ac:spMkLst>
        </pc:spChg>
        <pc:spChg chg="mod">
          <ac:chgData name="Andria Xenofontos" userId="da4b94f5-c4c0-4f93-b6ae-b904cbb8ac7c" providerId="ADAL" clId="{A4220545-7402-45E6-9098-50B996745C72}" dt="2022-10-07T13:17:13.625" v="5614" actId="20577"/>
          <ac:spMkLst>
            <pc:docMk/>
            <pc:sldMk cId="608685534" sldId="4649"/>
            <ac:spMk id="5" creationId="{596AF18B-65BF-DB48-9E25-AFA12E81586C}"/>
          </ac:spMkLst>
        </pc:spChg>
      </pc:sldChg>
      <pc:sldChg chg="modSp mod modNotesTx">
        <pc:chgData name="Andria Xenofontos" userId="da4b94f5-c4c0-4f93-b6ae-b904cbb8ac7c" providerId="ADAL" clId="{A4220545-7402-45E6-9098-50B996745C72}" dt="2022-10-12T12:36:10.632" v="24461" actId="20577"/>
        <pc:sldMkLst>
          <pc:docMk/>
          <pc:sldMk cId="4080931459" sldId="4650"/>
        </pc:sldMkLst>
        <pc:spChg chg="mod">
          <ac:chgData name="Andria Xenofontos" userId="da4b94f5-c4c0-4f93-b6ae-b904cbb8ac7c" providerId="ADAL" clId="{A4220545-7402-45E6-9098-50B996745C72}" dt="2022-10-07T11:32:09.305" v="4720" actId="1076"/>
          <ac:spMkLst>
            <pc:docMk/>
            <pc:sldMk cId="4080931459" sldId="4650"/>
            <ac:spMk id="2" creationId="{B8E1C4B4-FDB9-F5E2-ED2D-EB93F9F5BBC3}"/>
          </ac:spMkLst>
        </pc:spChg>
        <pc:spChg chg="mod">
          <ac:chgData name="Andria Xenofontos" userId="da4b94f5-c4c0-4f93-b6ae-b904cbb8ac7c" providerId="ADAL" clId="{A4220545-7402-45E6-9098-50B996745C72}" dt="2022-10-12T12:36:10.632" v="24461" actId="20577"/>
          <ac:spMkLst>
            <pc:docMk/>
            <pc:sldMk cId="4080931459" sldId="4650"/>
            <ac:spMk id="6" creationId="{D171FFB8-49A2-C97C-3DD3-EF4ABE6F7045}"/>
          </ac:spMkLst>
        </pc:spChg>
        <pc:spChg chg="mod">
          <ac:chgData name="Andria Xenofontos" userId="da4b94f5-c4c0-4f93-b6ae-b904cbb8ac7c" providerId="ADAL" clId="{A4220545-7402-45E6-9098-50B996745C72}" dt="2022-10-07T11:29:45.816" v="4702" actId="1076"/>
          <ac:spMkLst>
            <pc:docMk/>
            <pc:sldMk cId="4080931459" sldId="4650"/>
            <ac:spMk id="9" creationId="{74EA28DB-12BE-AC6B-82F0-05F425DFAB2F}"/>
          </ac:spMkLst>
        </pc:spChg>
        <pc:spChg chg="mod">
          <ac:chgData name="Andria Xenofontos" userId="da4b94f5-c4c0-4f93-b6ae-b904cbb8ac7c" providerId="ADAL" clId="{A4220545-7402-45E6-9098-50B996745C72}" dt="2022-10-07T11:29:54.845" v="4704" actId="1076"/>
          <ac:spMkLst>
            <pc:docMk/>
            <pc:sldMk cId="4080931459" sldId="4650"/>
            <ac:spMk id="10" creationId="{0322CD8B-555C-6C72-F951-4FC4EF2EF4B9}"/>
          </ac:spMkLst>
        </pc:spChg>
        <pc:spChg chg="mod">
          <ac:chgData name="Andria Xenofontos" userId="da4b94f5-c4c0-4f93-b6ae-b904cbb8ac7c" providerId="ADAL" clId="{A4220545-7402-45E6-9098-50B996745C72}" dt="2022-10-07T11:29:48.419" v="4703" actId="1076"/>
          <ac:spMkLst>
            <pc:docMk/>
            <pc:sldMk cId="4080931459" sldId="4650"/>
            <ac:spMk id="12" creationId="{C0BE81FD-2516-68A6-E713-BEFDE83EE105}"/>
          </ac:spMkLst>
        </pc:spChg>
        <pc:cxnChg chg="mod">
          <ac:chgData name="Andria Xenofontos" userId="da4b94f5-c4c0-4f93-b6ae-b904cbb8ac7c" providerId="ADAL" clId="{A4220545-7402-45E6-9098-50B996745C72}" dt="2022-10-07T11:29:38.653" v="4701" actId="14100"/>
          <ac:cxnSpMkLst>
            <pc:docMk/>
            <pc:sldMk cId="4080931459" sldId="4650"/>
            <ac:cxnSpMk id="8" creationId="{6CB42FD2-72CA-3647-629F-44D4AC5D322B}"/>
          </ac:cxnSpMkLst>
        </pc:cxnChg>
      </pc:sldChg>
      <pc:sldChg chg="modSp mod">
        <pc:chgData name="Andria Xenofontos" userId="da4b94f5-c4c0-4f93-b6ae-b904cbb8ac7c" providerId="ADAL" clId="{A4220545-7402-45E6-9098-50B996745C72}" dt="2022-10-12T12:37:10.318" v="24504" actId="20577"/>
        <pc:sldMkLst>
          <pc:docMk/>
          <pc:sldMk cId="3994682475" sldId="4651"/>
        </pc:sldMkLst>
        <pc:spChg chg="mod">
          <ac:chgData name="Andria Xenofontos" userId="da4b94f5-c4c0-4f93-b6ae-b904cbb8ac7c" providerId="ADAL" clId="{A4220545-7402-45E6-9098-50B996745C72}" dt="2022-10-12T12:37:10.318" v="24504" actId="20577"/>
          <ac:spMkLst>
            <pc:docMk/>
            <pc:sldMk cId="3994682475" sldId="4651"/>
            <ac:spMk id="3" creationId="{AEA4D5FE-A537-B74F-DBCD-DE74F840FF0F}"/>
          </ac:spMkLst>
        </pc:spChg>
        <pc:spChg chg="mod">
          <ac:chgData name="Andria Xenofontos" userId="da4b94f5-c4c0-4f93-b6ae-b904cbb8ac7c" providerId="ADAL" clId="{A4220545-7402-45E6-9098-50B996745C72}" dt="2022-10-12T12:36:36.812" v="24495" actId="20577"/>
          <ac:spMkLst>
            <pc:docMk/>
            <pc:sldMk cId="3994682475" sldId="4651"/>
            <ac:spMk id="5" creationId="{BB8A0F70-2859-63D4-0CC1-DD228EBEDF6E}"/>
          </ac:spMkLst>
        </pc:spChg>
        <pc:spChg chg="mod">
          <ac:chgData name="Andria Xenofontos" userId="da4b94f5-c4c0-4f93-b6ae-b904cbb8ac7c" providerId="ADAL" clId="{A4220545-7402-45E6-9098-50B996745C72}" dt="2022-10-12T12:36:54" v="24499" actId="14100"/>
          <ac:spMkLst>
            <pc:docMk/>
            <pc:sldMk cId="3994682475" sldId="4651"/>
            <ac:spMk id="7" creationId="{B54C7013-F358-A152-6288-6DC95AB7CCBA}"/>
          </ac:spMkLst>
        </pc:spChg>
        <pc:spChg chg="mod">
          <ac:chgData name="Andria Xenofontos" userId="da4b94f5-c4c0-4f93-b6ae-b904cbb8ac7c" providerId="ADAL" clId="{A4220545-7402-45E6-9098-50B996745C72}" dt="2022-10-12T12:37:03.955" v="24501" actId="14100"/>
          <ac:spMkLst>
            <pc:docMk/>
            <pc:sldMk cId="3994682475" sldId="4651"/>
            <ac:spMk id="8" creationId="{955EE7AC-5CD9-9C83-83B9-F2A6C5F21A95}"/>
          </ac:spMkLst>
        </pc:spChg>
      </pc:sldChg>
      <pc:sldChg chg="addSp delSp modSp mod setBg delAnim modNotesTx">
        <pc:chgData name="Andria Xenofontos" userId="da4b94f5-c4c0-4f93-b6ae-b904cbb8ac7c" providerId="ADAL" clId="{A4220545-7402-45E6-9098-50B996745C72}" dt="2022-10-07T13:07:27.116" v="4779" actId="1076"/>
        <pc:sldMkLst>
          <pc:docMk/>
          <pc:sldMk cId="16850466" sldId="4652"/>
        </pc:sldMkLst>
        <pc:spChg chg="add del">
          <ac:chgData name="Andria Xenofontos" userId="da4b94f5-c4c0-4f93-b6ae-b904cbb8ac7c" providerId="ADAL" clId="{A4220545-7402-45E6-9098-50B996745C72}" dt="2022-10-07T13:06:49.553" v="4774" actId="26606"/>
          <ac:spMkLst>
            <pc:docMk/>
            <pc:sldMk cId="16850466" sldId="4652"/>
            <ac:spMk id="9" creationId="{42A4FC2C-047E-45A5-965D-8E1E3BF09BC6}"/>
          </ac:spMkLst>
        </pc:spChg>
        <pc:picChg chg="del">
          <ac:chgData name="Andria Xenofontos" userId="da4b94f5-c4c0-4f93-b6ae-b904cbb8ac7c" providerId="ADAL" clId="{A4220545-7402-45E6-9098-50B996745C72}" dt="2022-10-07T13:06:22.215" v="4761" actId="478"/>
          <ac:picMkLst>
            <pc:docMk/>
            <pc:sldMk cId="16850466" sldId="4652"/>
            <ac:picMk id="3" creationId="{EB5A0714-EC86-A806-6580-E6F11719AD5D}"/>
          </ac:picMkLst>
        </pc:picChg>
        <pc:picChg chg="add mod">
          <ac:chgData name="Andria Xenofontos" userId="da4b94f5-c4c0-4f93-b6ae-b904cbb8ac7c" providerId="ADAL" clId="{A4220545-7402-45E6-9098-50B996745C72}" dt="2022-10-07T13:07:27.116" v="4779" actId="1076"/>
          <ac:picMkLst>
            <pc:docMk/>
            <pc:sldMk cId="16850466" sldId="4652"/>
            <ac:picMk id="4" creationId="{84930538-6F87-237D-7A1F-18AA68F950E0}"/>
          </ac:picMkLst>
        </pc:picChg>
      </pc:sldChg>
      <pc:sldChg chg="modSp mod">
        <pc:chgData name="Andria Xenofontos" userId="da4b94f5-c4c0-4f93-b6ae-b904cbb8ac7c" providerId="ADAL" clId="{A4220545-7402-45E6-9098-50B996745C72}" dt="2022-10-10T07:16:45.521" v="6652"/>
        <pc:sldMkLst>
          <pc:docMk/>
          <pc:sldMk cId="2498035058" sldId="4653"/>
        </pc:sldMkLst>
        <pc:spChg chg="mod">
          <ac:chgData name="Andria Xenofontos" userId="da4b94f5-c4c0-4f93-b6ae-b904cbb8ac7c" providerId="ADAL" clId="{A4220545-7402-45E6-9098-50B996745C72}" dt="2022-10-10T07:16:45.521" v="6652"/>
          <ac:spMkLst>
            <pc:docMk/>
            <pc:sldMk cId="2498035058" sldId="4653"/>
            <ac:spMk id="4" creationId="{9E0FD84C-0DB0-A747-9C28-9505FE9A7E00}"/>
          </ac:spMkLst>
        </pc:spChg>
        <pc:spChg chg="mod">
          <ac:chgData name="Andria Xenofontos" userId="da4b94f5-c4c0-4f93-b6ae-b904cbb8ac7c" providerId="ADAL" clId="{A4220545-7402-45E6-9098-50B996745C72}" dt="2022-10-10T07:02:48.026" v="6380" actId="20577"/>
          <ac:spMkLst>
            <pc:docMk/>
            <pc:sldMk cId="2498035058" sldId="4653"/>
            <ac:spMk id="13" creationId="{C5C21F72-CE4F-B288-2831-81E9BAB211B7}"/>
          </ac:spMkLst>
        </pc:spChg>
        <pc:graphicFrameChg chg="mod">
          <ac:chgData name="Andria Xenofontos" userId="da4b94f5-c4c0-4f93-b6ae-b904cbb8ac7c" providerId="ADAL" clId="{A4220545-7402-45E6-9098-50B996745C72}" dt="2022-10-10T07:05:08.971" v="6483" actId="20577"/>
          <ac:graphicFrameMkLst>
            <pc:docMk/>
            <pc:sldMk cId="2498035058" sldId="4653"/>
            <ac:graphicFrameMk id="12" creationId="{10784044-F173-61D6-7C1C-9E0950A57F47}"/>
          </ac:graphicFrameMkLst>
        </pc:graphicFrameChg>
      </pc:sldChg>
      <pc:sldChg chg="addSp delSp modSp mod delAnim">
        <pc:chgData name="Andria Xenofontos" userId="da4b94f5-c4c0-4f93-b6ae-b904cbb8ac7c" providerId="ADAL" clId="{A4220545-7402-45E6-9098-50B996745C72}" dt="2022-10-12T12:37:31.642" v="24511" actId="20577"/>
        <pc:sldMkLst>
          <pc:docMk/>
          <pc:sldMk cId="2208587902" sldId="4654"/>
        </pc:sldMkLst>
        <pc:spChg chg="mod">
          <ac:chgData name="Andria Xenofontos" userId="da4b94f5-c4c0-4f93-b6ae-b904cbb8ac7c" providerId="ADAL" clId="{A4220545-7402-45E6-9098-50B996745C72}" dt="2022-10-12T12:37:31.642" v="24511" actId="20577"/>
          <ac:spMkLst>
            <pc:docMk/>
            <pc:sldMk cId="2208587902" sldId="4654"/>
            <ac:spMk id="2" creationId="{736A2D2A-3A27-B0DD-33AD-767CF85F5E00}"/>
          </ac:spMkLst>
        </pc:spChg>
        <pc:spChg chg="mod">
          <ac:chgData name="Andria Xenofontos" userId="da4b94f5-c4c0-4f93-b6ae-b904cbb8ac7c" providerId="ADAL" clId="{A4220545-7402-45E6-9098-50B996745C72}" dt="2022-10-07T13:28:25.355" v="5731" actId="313"/>
          <ac:spMkLst>
            <pc:docMk/>
            <pc:sldMk cId="2208587902" sldId="4654"/>
            <ac:spMk id="4" creationId="{12290B7B-E236-FA63-6514-B6296A15E385}"/>
          </ac:spMkLst>
        </pc:spChg>
        <pc:picChg chg="del">
          <ac:chgData name="Andria Xenofontos" userId="da4b94f5-c4c0-4f93-b6ae-b904cbb8ac7c" providerId="ADAL" clId="{A4220545-7402-45E6-9098-50B996745C72}" dt="2022-10-07T13:39:15.772" v="5732" actId="478"/>
          <ac:picMkLst>
            <pc:docMk/>
            <pc:sldMk cId="2208587902" sldId="4654"/>
            <ac:picMk id="3" creationId="{9119FF3F-4252-B80F-9551-C0A15AB43D87}"/>
          </ac:picMkLst>
        </pc:picChg>
        <pc:picChg chg="add mod">
          <ac:chgData name="Andria Xenofontos" userId="da4b94f5-c4c0-4f93-b6ae-b904cbb8ac7c" providerId="ADAL" clId="{A4220545-7402-45E6-9098-50B996745C72}" dt="2022-10-07T13:39:31.268" v="5739" actId="1076"/>
          <ac:picMkLst>
            <pc:docMk/>
            <pc:sldMk cId="2208587902" sldId="4654"/>
            <ac:picMk id="6" creationId="{FE46ADE6-511D-E74D-FD3F-802BBBCECFE6}"/>
          </ac:picMkLst>
        </pc:picChg>
      </pc:sldChg>
      <pc:sldChg chg="modSp mod modAnim modNotesTx">
        <pc:chgData name="Andria Xenofontos" userId="da4b94f5-c4c0-4f93-b6ae-b904cbb8ac7c" providerId="ADAL" clId="{A4220545-7402-45E6-9098-50B996745C72}" dt="2022-10-12T12:37:49.067" v="24520" actId="14100"/>
        <pc:sldMkLst>
          <pc:docMk/>
          <pc:sldMk cId="3585021415" sldId="4655"/>
        </pc:sldMkLst>
        <pc:spChg chg="mod">
          <ac:chgData name="Andria Xenofontos" userId="da4b94f5-c4c0-4f93-b6ae-b904cbb8ac7c" providerId="ADAL" clId="{A4220545-7402-45E6-9098-50B996745C72}" dt="2022-10-12T12:37:49.067" v="24520" actId="14100"/>
          <ac:spMkLst>
            <pc:docMk/>
            <pc:sldMk cId="3585021415" sldId="4655"/>
            <ac:spMk id="2" creationId="{736A2D2A-3A27-B0DD-33AD-767CF85F5E00}"/>
          </ac:spMkLst>
        </pc:spChg>
        <pc:spChg chg="mod">
          <ac:chgData name="Andria Xenofontos" userId="da4b94f5-c4c0-4f93-b6ae-b904cbb8ac7c" providerId="ADAL" clId="{A4220545-7402-45E6-9098-50B996745C72}" dt="2022-10-10T06:02:43.571" v="5809" actId="20577"/>
          <ac:spMkLst>
            <pc:docMk/>
            <pc:sldMk cId="3585021415" sldId="4655"/>
            <ac:spMk id="8" creationId="{51009AF1-C605-4353-E2E5-5754472E04A5}"/>
          </ac:spMkLst>
        </pc:spChg>
        <pc:spChg chg="mod">
          <ac:chgData name="Andria Xenofontos" userId="da4b94f5-c4c0-4f93-b6ae-b904cbb8ac7c" providerId="ADAL" clId="{A4220545-7402-45E6-9098-50B996745C72}" dt="2022-10-10T06:08:31.918" v="6084" actId="1076"/>
          <ac:spMkLst>
            <pc:docMk/>
            <pc:sldMk cId="3585021415" sldId="4655"/>
            <ac:spMk id="9" creationId="{9E83D9EE-DBEF-9ED6-EE65-09FDA040D07D}"/>
          </ac:spMkLst>
        </pc:spChg>
        <pc:spChg chg="mod">
          <ac:chgData name="Andria Xenofontos" userId="da4b94f5-c4c0-4f93-b6ae-b904cbb8ac7c" providerId="ADAL" clId="{A4220545-7402-45E6-9098-50B996745C72}" dt="2022-10-10T06:11:29.407" v="6197" actId="1076"/>
          <ac:spMkLst>
            <pc:docMk/>
            <pc:sldMk cId="3585021415" sldId="4655"/>
            <ac:spMk id="10" creationId="{04E26385-882C-B749-16EB-28452869E6FA}"/>
          </ac:spMkLst>
        </pc:spChg>
        <pc:spChg chg="mod">
          <ac:chgData name="Andria Xenofontos" userId="da4b94f5-c4c0-4f93-b6ae-b904cbb8ac7c" providerId="ADAL" clId="{A4220545-7402-45E6-9098-50B996745C72}" dt="2022-10-10T06:16:09.988" v="6282" actId="20577"/>
          <ac:spMkLst>
            <pc:docMk/>
            <pc:sldMk cId="3585021415" sldId="4655"/>
            <ac:spMk id="11" creationId="{548B5A2F-3B4D-313D-903A-167A77164749}"/>
          </ac:spMkLst>
        </pc:spChg>
      </pc:sldChg>
      <pc:sldChg chg="modSp mod modAnim modNotesTx">
        <pc:chgData name="Andria Xenofontos" userId="da4b94f5-c4c0-4f93-b6ae-b904cbb8ac7c" providerId="ADAL" clId="{A4220545-7402-45E6-9098-50B996745C72}" dt="2022-10-10T07:33:54.311" v="6662" actId="20577"/>
        <pc:sldMkLst>
          <pc:docMk/>
          <pc:sldMk cId="1659848631" sldId="4656"/>
        </pc:sldMkLst>
        <pc:spChg chg="mod">
          <ac:chgData name="Andria Xenofontos" userId="da4b94f5-c4c0-4f93-b6ae-b904cbb8ac7c" providerId="ADAL" clId="{A4220545-7402-45E6-9098-50B996745C72}" dt="2022-10-10T07:16:53.123" v="6654"/>
          <ac:spMkLst>
            <pc:docMk/>
            <pc:sldMk cId="1659848631" sldId="4656"/>
            <ac:spMk id="4" creationId="{9E0FD84C-0DB0-A747-9C28-9505FE9A7E00}"/>
          </ac:spMkLst>
        </pc:spChg>
        <pc:spChg chg="mod">
          <ac:chgData name="Andria Xenofontos" userId="da4b94f5-c4c0-4f93-b6ae-b904cbb8ac7c" providerId="ADAL" clId="{A4220545-7402-45E6-9098-50B996745C72}" dt="2022-10-10T07:12:40.283" v="6620" actId="20577"/>
          <ac:spMkLst>
            <pc:docMk/>
            <pc:sldMk cId="1659848631" sldId="4656"/>
            <ac:spMk id="5" creationId="{596AF18B-65BF-DB48-9E25-AFA12E81586C}"/>
          </ac:spMkLst>
        </pc:spChg>
      </pc:sldChg>
      <pc:sldChg chg="modSp mod modAnim modNotesTx">
        <pc:chgData name="Andria Xenofontos" userId="da4b94f5-c4c0-4f93-b6ae-b904cbb8ac7c" providerId="ADAL" clId="{A4220545-7402-45E6-9098-50B996745C72}" dt="2022-10-10T07:31:34.079" v="6656" actId="20577"/>
        <pc:sldMkLst>
          <pc:docMk/>
          <pc:sldMk cId="1999386413" sldId="4657"/>
        </pc:sldMkLst>
        <pc:spChg chg="mod">
          <ac:chgData name="Andria Xenofontos" userId="da4b94f5-c4c0-4f93-b6ae-b904cbb8ac7c" providerId="ADAL" clId="{A4220545-7402-45E6-9098-50B996745C72}" dt="2022-10-10T07:16:34.073" v="6651" actId="20577"/>
          <ac:spMkLst>
            <pc:docMk/>
            <pc:sldMk cId="1999386413" sldId="4657"/>
            <ac:spMk id="4" creationId="{9E0FD84C-0DB0-A747-9C28-9505FE9A7E00}"/>
          </ac:spMkLst>
        </pc:spChg>
        <pc:spChg chg="mod">
          <ac:chgData name="Andria Xenofontos" userId="da4b94f5-c4c0-4f93-b6ae-b904cbb8ac7c" providerId="ADAL" clId="{A4220545-7402-45E6-9098-50B996745C72}" dt="2022-10-10T07:14:42.671" v="6622" actId="5793"/>
          <ac:spMkLst>
            <pc:docMk/>
            <pc:sldMk cId="1999386413" sldId="4657"/>
            <ac:spMk id="5" creationId="{596AF18B-65BF-DB48-9E25-AFA12E81586C}"/>
          </ac:spMkLst>
        </pc:spChg>
      </pc:sldChg>
      <pc:sldChg chg="modSp mod modAnim modNotesTx">
        <pc:chgData name="Andria Xenofontos" userId="da4b94f5-c4c0-4f93-b6ae-b904cbb8ac7c" providerId="ADAL" clId="{A4220545-7402-45E6-9098-50B996745C72}" dt="2022-10-10T07:33:46.026" v="6659" actId="20577"/>
        <pc:sldMkLst>
          <pc:docMk/>
          <pc:sldMk cId="186421044" sldId="4658"/>
        </pc:sldMkLst>
        <pc:spChg chg="mod">
          <ac:chgData name="Andria Xenofontos" userId="da4b94f5-c4c0-4f93-b6ae-b904cbb8ac7c" providerId="ADAL" clId="{A4220545-7402-45E6-9098-50B996745C72}" dt="2022-10-10T07:16:49.090" v="6653"/>
          <ac:spMkLst>
            <pc:docMk/>
            <pc:sldMk cId="186421044" sldId="4658"/>
            <ac:spMk id="4" creationId="{9E0FD84C-0DB0-A747-9C28-9505FE9A7E00}"/>
          </ac:spMkLst>
        </pc:spChg>
        <pc:spChg chg="mod">
          <ac:chgData name="Andria Xenofontos" userId="da4b94f5-c4c0-4f93-b6ae-b904cbb8ac7c" providerId="ADAL" clId="{A4220545-7402-45E6-9098-50B996745C72}" dt="2022-10-10T07:07:24.699" v="6488" actId="5793"/>
          <ac:spMkLst>
            <pc:docMk/>
            <pc:sldMk cId="186421044" sldId="4658"/>
            <ac:spMk id="5" creationId="{596AF18B-65BF-DB48-9E25-AFA12E81586C}"/>
          </ac:spMkLst>
        </pc:spChg>
      </pc:sldChg>
      <pc:sldChg chg="modSp mod modAnim">
        <pc:chgData name="Andria Xenofontos" userId="da4b94f5-c4c0-4f93-b6ae-b904cbb8ac7c" providerId="ADAL" clId="{A4220545-7402-45E6-9098-50B996745C72}" dt="2022-10-10T07:50:53.829" v="6979" actId="20577"/>
        <pc:sldMkLst>
          <pc:docMk/>
          <pc:sldMk cId="3242136371" sldId="4659"/>
        </pc:sldMkLst>
        <pc:spChg chg="mod">
          <ac:chgData name="Andria Xenofontos" userId="da4b94f5-c4c0-4f93-b6ae-b904cbb8ac7c" providerId="ADAL" clId="{A4220545-7402-45E6-9098-50B996745C72}" dt="2022-10-10T07:34:37.239" v="6677" actId="20577"/>
          <ac:spMkLst>
            <pc:docMk/>
            <pc:sldMk cId="3242136371" sldId="4659"/>
            <ac:spMk id="4" creationId="{9E0FD84C-0DB0-A747-9C28-9505FE9A7E00}"/>
          </ac:spMkLst>
        </pc:spChg>
        <pc:spChg chg="mod">
          <ac:chgData name="Andria Xenofontos" userId="da4b94f5-c4c0-4f93-b6ae-b904cbb8ac7c" providerId="ADAL" clId="{A4220545-7402-45E6-9098-50B996745C72}" dt="2022-10-10T07:50:53.829" v="6979" actId="20577"/>
          <ac:spMkLst>
            <pc:docMk/>
            <pc:sldMk cId="3242136371" sldId="4659"/>
            <ac:spMk id="5" creationId="{596AF18B-65BF-DB48-9E25-AFA12E81586C}"/>
          </ac:spMkLst>
        </pc:spChg>
        <pc:spChg chg="mod">
          <ac:chgData name="Andria Xenofontos" userId="da4b94f5-c4c0-4f93-b6ae-b904cbb8ac7c" providerId="ADAL" clId="{A4220545-7402-45E6-9098-50B996745C72}" dt="2022-10-10T07:50:28.446" v="6970" actId="1076"/>
          <ac:spMkLst>
            <pc:docMk/>
            <pc:sldMk cId="3242136371" sldId="4659"/>
            <ac:spMk id="8" creationId="{38DCFA79-BE61-8335-3480-A5C1288C68E5}"/>
          </ac:spMkLst>
        </pc:spChg>
        <pc:spChg chg="mod">
          <ac:chgData name="Andria Xenofontos" userId="da4b94f5-c4c0-4f93-b6ae-b904cbb8ac7c" providerId="ADAL" clId="{A4220545-7402-45E6-9098-50B996745C72}" dt="2022-10-10T07:50:21.597" v="6969" actId="14100"/>
          <ac:spMkLst>
            <pc:docMk/>
            <pc:sldMk cId="3242136371" sldId="4659"/>
            <ac:spMk id="9" creationId="{47955D25-7D2A-AE0A-712D-6BFF0020C2FE}"/>
          </ac:spMkLst>
        </pc:spChg>
      </pc:sldChg>
      <pc:sldChg chg="modSp mod">
        <pc:chgData name="Andria Xenofontos" userId="da4b94f5-c4c0-4f93-b6ae-b904cbb8ac7c" providerId="ADAL" clId="{A4220545-7402-45E6-9098-50B996745C72}" dt="2022-10-10T08:18:34.174" v="7512"/>
        <pc:sldMkLst>
          <pc:docMk/>
          <pc:sldMk cId="710001784" sldId="4660"/>
        </pc:sldMkLst>
        <pc:spChg chg="mod">
          <ac:chgData name="Andria Xenofontos" userId="da4b94f5-c4c0-4f93-b6ae-b904cbb8ac7c" providerId="ADAL" clId="{A4220545-7402-45E6-9098-50B996745C72}" dt="2022-10-10T08:18:34.174" v="7512"/>
          <ac:spMkLst>
            <pc:docMk/>
            <pc:sldMk cId="710001784" sldId="4660"/>
            <ac:spMk id="4" creationId="{6BDE6B06-E517-A44D-93E9-58E8C9D1D2E9}"/>
          </ac:spMkLst>
        </pc:spChg>
      </pc:sldChg>
      <pc:sldChg chg="modSp mod ord modAnim">
        <pc:chgData name="Andria Xenofontos" userId="da4b94f5-c4c0-4f93-b6ae-b904cbb8ac7c" providerId="ADAL" clId="{A4220545-7402-45E6-9098-50B996745C72}" dt="2022-10-12T12:38:50.055" v="24522"/>
        <pc:sldMkLst>
          <pc:docMk/>
          <pc:sldMk cId="3195231936" sldId="4661"/>
        </pc:sldMkLst>
        <pc:spChg chg="mod">
          <ac:chgData name="Andria Xenofontos" userId="da4b94f5-c4c0-4f93-b6ae-b904cbb8ac7c" providerId="ADAL" clId="{A4220545-7402-45E6-9098-50B996745C72}" dt="2022-10-10T07:51:26.231" v="7007" actId="20577"/>
          <ac:spMkLst>
            <pc:docMk/>
            <pc:sldMk cId="3195231936" sldId="4661"/>
            <ac:spMk id="4" creationId="{9E0FD84C-0DB0-A747-9C28-9505FE9A7E00}"/>
          </ac:spMkLst>
        </pc:spChg>
        <pc:spChg chg="mod">
          <ac:chgData name="Andria Xenofontos" userId="da4b94f5-c4c0-4f93-b6ae-b904cbb8ac7c" providerId="ADAL" clId="{A4220545-7402-45E6-9098-50B996745C72}" dt="2022-10-10T08:06:55.797" v="7504" actId="20577"/>
          <ac:spMkLst>
            <pc:docMk/>
            <pc:sldMk cId="3195231936" sldId="4661"/>
            <ac:spMk id="5" creationId="{596AF18B-65BF-DB48-9E25-AFA12E81586C}"/>
          </ac:spMkLst>
        </pc:spChg>
        <pc:spChg chg="mod">
          <ac:chgData name="Andria Xenofontos" userId="da4b94f5-c4c0-4f93-b6ae-b904cbb8ac7c" providerId="ADAL" clId="{A4220545-7402-45E6-9098-50B996745C72}" dt="2022-10-10T07:54:21.645" v="7040" actId="1076"/>
          <ac:spMkLst>
            <pc:docMk/>
            <pc:sldMk cId="3195231936" sldId="4661"/>
            <ac:spMk id="19" creationId="{D5D3FEB4-59EB-F420-8E2E-92F2136C023A}"/>
          </ac:spMkLst>
        </pc:spChg>
        <pc:spChg chg="mod">
          <ac:chgData name="Andria Xenofontos" userId="da4b94f5-c4c0-4f93-b6ae-b904cbb8ac7c" providerId="ADAL" clId="{A4220545-7402-45E6-9098-50B996745C72}" dt="2022-10-10T07:54:18.412" v="7039" actId="1076"/>
          <ac:spMkLst>
            <pc:docMk/>
            <pc:sldMk cId="3195231936" sldId="4661"/>
            <ac:spMk id="20" creationId="{281E82D2-D77C-41D2-8F4C-FB051F2EB78F}"/>
          </ac:spMkLst>
        </pc:spChg>
      </pc:sldChg>
      <pc:sldChg chg="modSp mod modNotesTx">
        <pc:chgData name="Andria Xenofontos" userId="da4b94f5-c4c0-4f93-b6ae-b904cbb8ac7c" providerId="ADAL" clId="{A4220545-7402-45E6-9098-50B996745C72}" dt="2022-10-10T08:17:36.037" v="7506" actId="20577"/>
        <pc:sldMkLst>
          <pc:docMk/>
          <pc:sldMk cId="3285773628" sldId="4662"/>
        </pc:sldMkLst>
        <pc:spChg chg="mod">
          <ac:chgData name="Andria Xenofontos" userId="da4b94f5-c4c0-4f93-b6ae-b904cbb8ac7c" providerId="ADAL" clId="{A4220545-7402-45E6-9098-50B996745C72}" dt="2022-10-10T07:54:37.630" v="7042"/>
          <ac:spMkLst>
            <pc:docMk/>
            <pc:sldMk cId="3285773628" sldId="4662"/>
            <ac:spMk id="4" creationId="{9E0FD84C-0DB0-A747-9C28-9505FE9A7E00}"/>
          </ac:spMkLst>
        </pc:spChg>
        <pc:spChg chg="mod">
          <ac:chgData name="Andria Xenofontos" userId="da4b94f5-c4c0-4f93-b6ae-b904cbb8ac7c" providerId="ADAL" clId="{A4220545-7402-45E6-9098-50B996745C72}" dt="2022-10-10T08:04:20.911" v="7489"/>
          <ac:spMkLst>
            <pc:docMk/>
            <pc:sldMk cId="3285773628" sldId="4662"/>
            <ac:spMk id="8" creationId="{3274CC7D-E4CD-76B6-9EC4-BC225D1CF0BC}"/>
          </ac:spMkLst>
        </pc:spChg>
        <pc:spChg chg="mod">
          <ac:chgData name="Andria Xenofontos" userId="da4b94f5-c4c0-4f93-b6ae-b904cbb8ac7c" providerId="ADAL" clId="{A4220545-7402-45E6-9098-50B996745C72}" dt="2022-10-10T07:57:29.499" v="7199" actId="20577"/>
          <ac:spMkLst>
            <pc:docMk/>
            <pc:sldMk cId="3285773628" sldId="4662"/>
            <ac:spMk id="9" creationId="{634B8517-2DBE-A0D8-082D-B03694186AD7}"/>
          </ac:spMkLst>
        </pc:spChg>
        <pc:spChg chg="mod">
          <ac:chgData name="Andria Xenofontos" userId="da4b94f5-c4c0-4f93-b6ae-b904cbb8ac7c" providerId="ADAL" clId="{A4220545-7402-45E6-9098-50B996745C72}" dt="2022-10-10T08:00:48.422" v="7413" actId="20577"/>
          <ac:spMkLst>
            <pc:docMk/>
            <pc:sldMk cId="3285773628" sldId="4662"/>
            <ac:spMk id="10" creationId="{3E82A9A7-9DC6-BE27-3E58-B56420701444}"/>
          </ac:spMkLst>
        </pc:spChg>
        <pc:spChg chg="mod">
          <ac:chgData name="Andria Xenofontos" userId="da4b94f5-c4c0-4f93-b6ae-b904cbb8ac7c" providerId="ADAL" clId="{A4220545-7402-45E6-9098-50B996745C72}" dt="2022-10-10T08:01:53.493" v="7483"/>
          <ac:spMkLst>
            <pc:docMk/>
            <pc:sldMk cId="3285773628" sldId="4662"/>
            <ac:spMk id="14" creationId="{04E61F70-61AF-548E-15A1-30F98EBC373F}"/>
          </ac:spMkLst>
        </pc:spChg>
        <pc:spChg chg="mod">
          <ac:chgData name="Andria Xenofontos" userId="da4b94f5-c4c0-4f93-b6ae-b904cbb8ac7c" providerId="ADAL" clId="{A4220545-7402-45E6-9098-50B996745C72}" dt="2022-10-10T08:03:27.114" v="7488" actId="14100"/>
          <ac:spMkLst>
            <pc:docMk/>
            <pc:sldMk cId="3285773628" sldId="4662"/>
            <ac:spMk id="15" creationId="{5475D94B-99B6-4DE3-D9EB-4E4E64979447}"/>
          </ac:spMkLst>
        </pc:spChg>
        <pc:spChg chg="mod">
          <ac:chgData name="Andria Xenofontos" userId="da4b94f5-c4c0-4f93-b6ae-b904cbb8ac7c" providerId="ADAL" clId="{A4220545-7402-45E6-9098-50B996745C72}" dt="2022-10-10T07:57:34.829" v="7200" actId="1076"/>
          <ac:spMkLst>
            <pc:docMk/>
            <pc:sldMk cId="3285773628" sldId="4662"/>
            <ac:spMk id="18" creationId="{2CEBA753-E1D6-5095-C832-E580DF0B5C25}"/>
          </ac:spMkLst>
        </pc:spChg>
      </pc:sldChg>
      <pc:sldChg chg="modSp mod modAnim">
        <pc:chgData name="Andria Xenofontos" userId="da4b94f5-c4c0-4f93-b6ae-b904cbb8ac7c" providerId="ADAL" clId="{A4220545-7402-45E6-9098-50B996745C72}" dt="2022-10-12T12:39:29.180" v="24524" actId="20577"/>
        <pc:sldMkLst>
          <pc:docMk/>
          <pc:sldMk cId="1422609273" sldId="4663"/>
        </pc:sldMkLst>
        <pc:spChg chg="mod">
          <ac:chgData name="Andria Xenofontos" userId="da4b94f5-c4c0-4f93-b6ae-b904cbb8ac7c" providerId="ADAL" clId="{A4220545-7402-45E6-9098-50B996745C72}" dt="2022-10-10T07:54:42.420" v="7043"/>
          <ac:spMkLst>
            <pc:docMk/>
            <pc:sldMk cId="1422609273" sldId="4663"/>
            <ac:spMk id="4" creationId="{9E0FD84C-0DB0-A747-9C28-9505FE9A7E00}"/>
          </ac:spMkLst>
        </pc:spChg>
        <pc:spChg chg="mod">
          <ac:chgData name="Andria Xenofontos" userId="da4b94f5-c4c0-4f93-b6ae-b904cbb8ac7c" providerId="ADAL" clId="{A4220545-7402-45E6-9098-50B996745C72}" dt="2022-10-12T12:39:29.180" v="24524" actId="20577"/>
          <ac:spMkLst>
            <pc:docMk/>
            <pc:sldMk cId="1422609273" sldId="4663"/>
            <ac:spMk id="5" creationId="{596AF18B-65BF-DB48-9E25-AFA12E81586C}"/>
          </ac:spMkLst>
        </pc:spChg>
      </pc:sldChg>
      <pc:sldChg chg="addSp delSp modSp mod delAnim modNotesTx">
        <pc:chgData name="Andria Xenofontos" userId="da4b94f5-c4c0-4f93-b6ae-b904cbb8ac7c" providerId="ADAL" clId="{A4220545-7402-45E6-9098-50B996745C72}" dt="2022-10-12T12:40:04.200" v="24534" actId="20577"/>
        <pc:sldMkLst>
          <pc:docMk/>
          <pc:sldMk cId="645944361" sldId="4664"/>
        </pc:sldMkLst>
        <pc:spChg chg="add">
          <ac:chgData name="Andria Xenofontos" userId="da4b94f5-c4c0-4f93-b6ae-b904cbb8ac7c" providerId="ADAL" clId="{A4220545-7402-45E6-9098-50B996745C72}" dt="2022-10-10T08:25:32.449" v="7552" actId="22"/>
          <ac:spMkLst>
            <pc:docMk/>
            <pc:sldMk cId="645944361" sldId="4664"/>
            <ac:spMk id="3" creationId="{C3B52DB6-0C50-7458-E2C6-4A1CF59BC4BF}"/>
          </ac:spMkLst>
        </pc:spChg>
        <pc:spChg chg="mod">
          <ac:chgData name="Andria Xenofontos" userId="da4b94f5-c4c0-4f93-b6ae-b904cbb8ac7c" providerId="ADAL" clId="{A4220545-7402-45E6-9098-50B996745C72}" dt="2022-10-10T08:18:25.927" v="7511"/>
          <ac:spMkLst>
            <pc:docMk/>
            <pc:sldMk cId="645944361" sldId="4664"/>
            <ac:spMk id="4" creationId="{9E0FD84C-0DB0-A747-9C28-9505FE9A7E00}"/>
          </ac:spMkLst>
        </pc:spChg>
        <pc:spChg chg="mod">
          <ac:chgData name="Andria Xenofontos" userId="da4b94f5-c4c0-4f93-b6ae-b904cbb8ac7c" providerId="ADAL" clId="{A4220545-7402-45E6-9098-50B996745C72}" dt="2022-10-12T12:40:04.200" v="24534" actId="20577"/>
          <ac:spMkLst>
            <pc:docMk/>
            <pc:sldMk cId="645944361" sldId="4664"/>
            <ac:spMk id="5" creationId="{596AF18B-65BF-DB48-9E25-AFA12E81586C}"/>
          </ac:spMkLst>
        </pc:spChg>
        <pc:graphicFrameChg chg="modGraphic">
          <ac:chgData name="Andria Xenofontos" userId="da4b94f5-c4c0-4f93-b6ae-b904cbb8ac7c" providerId="ADAL" clId="{A4220545-7402-45E6-9098-50B996745C72}" dt="2022-10-10T08:24:44.674" v="7550" actId="20577"/>
          <ac:graphicFrameMkLst>
            <pc:docMk/>
            <pc:sldMk cId="645944361" sldId="4664"/>
            <ac:graphicFrameMk id="7" creationId="{DEF874D9-F9F8-13C0-3957-54D96D4EDCAA}"/>
          </ac:graphicFrameMkLst>
        </pc:graphicFrameChg>
        <pc:picChg chg="add mod">
          <ac:chgData name="Andria Xenofontos" userId="da4b94f5-c4c0-4f93-b6ae-b904cbb8ac7c" providerId="ADAL" clId="{A4220545-7402-45E6-9098-50B996745C72}" dt="2022-10-10T08:27:10.020" v="7557" actId="1076"/>
          <ac:picMkLst>
            <pc:docMk/>
            <pc:sldMk cId="645944361" sldId="4664"/>
            <ac:picMk id="6" creationId="{BBB7DCB1-4712-BB4B-C3D1-EE8FA691D96B}"/>
          </ac:picMkLst>
        </pc:picChg>
        <pc:picChg chg="del">
          <ac:chgData name="Andria Xenofontos" userId="da4b94f5-c4c0-4f93-b6ae-b904cbb8ac7c" providerId="ADAL" clId="{A4220545-7402-45E6-9098-50B996745C72}" dt="2022-10-10T08:25:31.812" v="7551" actId="478"/>
          <ac:picMkLst>
            <pc:docMk/>
            <pc:sldMk cId="645944361" sldId="4664"/>
            <ac:picMk id="8" creationId="{D196C7C4-DC51-32EB-3297-3EBCA3037B24}"/>
          </ac:picMkLst>
        </pc:picChg>
        <pc:picChg chg="del mod">
          <ac:chgData name="Andria Xenofontos" userId="da4b94f5-c4c0-4f93-b6ae-b904cbb8ac7c" providerId="ADAL" clId="{A4220545-7402-45E6-9098-50B996745C72}" dt="2022-10-10T08:32:37.949" v="7559" actId="478"/>
          <ac:picMkLst>
            <pc:docMk/>
            <pc:sldMk cId="645944361" sldId="4664"/>
            <ac:picMk id="9" creationId="{FD9A17B3-7694-883E-5CF1-76BAC7415D9A}"/>
          </ac:picMkLst>
        </pc:picChg>
        <pc:picChg chg="add mod">
          <ac:chgData name="Andria Xenofontos" userId="da4b94f5-c4c0-4f93-b6ae-b904cbb8ac7c" providerId="ADAL" clId="{A4220545-7402-45E6-9098-50B996745C72}" dt="2022-10-10T08:32:58.329" v="7566" actId="1076"/>
          <ac:picMkLst>
            <pc:docMk/>
            <pc:sldMk cId="645944361" sldId="4664"/>
            <ac:picMk id="11" creationId="{C80739A0-C3F0-AB09-59D9-26AA741EA0B3}"/>
          </ac:picMkLst>
        </pc:picChg>
      </pc:sldChg>
      <pc:sldChg chg="modSp mod">
        <pc:chgData name="Andria Xenofontos" userId="da4b94f5-c4c0-4f93-b6ae-b904cbb8ac7c" providerId="ADAL" clId="{A4220545-7402-45E6-9098-50B996745C72}" dt="2022-10-10T08:49:30.189" v="7745" actId="404"/>
        <pc:sldMkLst>
          <pc:docMk/>
          <pc:sldMk cId="464100484" sldId="4665"/>
        </pc:sldMkLst>
        <pc:spChg chg="mod">
          <ac:chgData name="Andria Xenofontos" userId="da4b94f5-c4c0-4f93-b6ae-b904cbb8ac7c" providerId="ADAL" clId="{A4220545-7402-45E6-9098-50B996745C72}" dt="2022-10-10T08:45:43.582" v="7596" actId="20577"/>
          <ac:spMkLst>
            <pc:docMk/>
            <pc:sldMk cId="464100484" sldId="4665"/>
            <ac:spMk id="4" creationId="{9E0FD84C-0DB0-A747-9C28-9505FE9A7E00}"/>
          </ac:spMkLst>
        </pc:spChg>
        <pc:spChg chg="mod">
          <ac:chgData name="Andria Xenofontos" userId="da4b94f5-c4c0-4f93-b6ae-b904cbb8ac7c" providerId="ADAL" clId="{A4220545-7402-45E6-9098-50B996745C72}" dt="2022-10-10T08:45:22.638" v="7574" actId="20577"/>
          <ac:spMkLst>
            <pc:docMk/>
            <pc:sldMk cId="464100484" sldId="4665"/>
            <ac:spMk id="8" creationId="{BE77025F-4020-5FEB-8941-D4EDEC4E218D}"/>
          </ac:spMkLst>
        </pc:spChg>
        <pc:graphicFrameChg chg="mod modGraphic">
          <ac:chgData name="Andria Xenofontos" userId="da4b94f5-c4c0-4f93-b6ae-b904cbb8ac7c" providerId="ADAL" clId="{A4220545-7402-45E6-9098-50B996745C72}" dt="2022-10-10T08:49:30.189" v="7745" actId="404"/>
          <ac:graphicFrameMkLst>
            <pc:docMk/>
            <pc:sldMk cId="464100484" sldId="4665"/>
            <ac:graphicFrameMk id="6" creationId="{2E814ADD-804F-C698-FF0F-0B20D386B214}"/>
          </ac:graphicFrameMkLst>
        </pc:graphicFrameChg>
      </pc:sldChg>
      <pc:sldChg chg="modSp mod modAnim">
        <pc:chgData name="Andria Xenofontos" userId="da4b94f5-c4c0-4f93-b6ae-b904cbb8ac7c" providerId="ADAL" clId="{A4220545-7402-45E6-9098-50B996745C72}" dt="2022-10-10T09:10:42.722" v="8000" actId="1076"/>
        <pc:sldMkLst>
          <pc:docMk/>
          <pc:sldMk cId="2947998187" sldId="4666"/>
        </pc:sldMkLst>
        <pc:spChg chg="mod">
          <ac:chgData name="Andria Xenofontos" userId="da4b94f5-c4c0-4f93-b6ae-b904cbb8ac7c" providerId="ADAL" clId="{A4220545-7402-45E6-9098-50B996745C72}" dt="2022-10-10T08:57:03.550" v="7831" actId="14100"/>
          <ac:spMkLst>
            <pc:docMk/>
            <pc:sldMk cId="2947998187" sldId="4666"/>
            <ac:spMk id="12" creationId="{401C31CC-CF52-2D25-3B28-A6F6340A42F0}"/>
          </ac:spMkLst>
        </pc:spChg>
        <pc:spChg chg="mod">
          <ac:chgData name="Andria Xenofontos" userId="da4b94f5-c4c0-4f93-b6ae-b904cbb8ac7c" providerId="ADAL" clId="{A4220545-7402-45E6-9098-50B996745C72}" dt="2022-10-10T09:04:05.788" v="7885" actId="255"/>
          <ac:spMkLst>
            <pc:docMk/>
            <pc:sldMk cId="2947998187" sldId="4666"/>
            <ac:spMk id="13" creationId="{461D7028-B26A-2C11-3D1C-DD31AADA401D}"/>
          </ac:spMkLst>
        </pc:spChg>
        <pc:spChg chg="mod">
          <ac:chgData name="Andria Xenofontos" userId="da4b94f5-c4c0-4f93-b6ae-b904cbb8ac7c" providerId="ADAL" clId="{A4220545-7402-45E6-9098-50B996745C72}" dt="2022-10-10T08:57:07.937" v="7832" actId="404"/>
          <ac:spMkLst>
            <pc:docMk/>
            <pc:sldMk cId="2947998187" sldId="4666"/>
            <ac:spMk id="14" creationId="{EFA5B0DF-D700-D8B8-7969-18CCE721E902}"/>
          </ac:spMkLst>
        </pc:spChg>
        <pc:spChg chg="mod">
          <ac:chgData name="Andria Xenofontos" userId="da4b94f5-c4c0-4f93-b6ae-b904cbb8ac7c" providerId="ADAL" clId="{A4220545-7402-45E6-9098-50B996745C72}" dt="2022-10-10T08:59:50.652" v="7864" actId="20577"/>
          <ac:spMkLst>
            <pc:docMk/>
            <pc:sldMk cId="2947998187" sldId="4666"/>
            <ac:spMk id="15" creationId="{773BE2F4-5DC6-9C7C-1141-21542E1CBD64}"/>
          </ac:spMkLst>
        </pc:spChg>
        <pc:spChg chg="mod">
          <ac:chgData name="Andria Xenofontos" userId="da4b94f5-c4c0-4f93-b6ae-b904cbb8ac7c" providerId="ADAL" clId="{A4220545-7402-45E6-9098-50B996745C72}" dt="2022-10-10T09:07:13.852" v="7895" actId="1076"/>
          <ac:spMkLst>
            <pc:docMk/>
            <pc:sldMk cId="2947998187" sldId="4666"/>
            <ac:spMk id="17" creationId="{B36CC1EF-3F80-93FA-6F75-BD7E60DF7AB6}"/>
          </ac:spMkLst>
        </pc:spChg>
        <pc:spChg chg="mod">
          <ac:chgData name="Andria Xenofontos" userId="da4b94f5-c4c0-4f93-b6ae-b904cbb8ac7c" providerId="ADAL" clId="{A4220545-7402-45E6-9098-50B996745C72}" dt="2022-10-10T09:10:42.722" v="8000" actId="1076"/>
          <ac:spMkLst>
            <pc:docMk/>
            <pc:sldMk cId="2947998187" sldId="4666"/>
            <ac:spMk id="18" creationId="{109F7078-4D09-1690-8833-7982B5B09DB2}"/>
          </ac:spMkLst>
        </pc:spChg>
        <pc:spChg chg="mod">
          <ac:chgData name="Andria Xenofontos" userId="da4b94f5-c4c0-4f93-b6ae-b904cbb8ac7c" providerId="ADAL" clId="{A4220545-7402-45E6-9098-50B996745C72}" dt="2022-10-10T09:10:38.056" v="7999" actId="1076"/>
          <ac:spMkLst>
            <pc:docMk/>
            <pc:sldMk cId="2947998187" sldId="4666"/>
            <ac:spMk id="19" creationId="{D2F093A9-F7F0-2399-3F05-C592DDA02312}"/>
          </ac:spMkLst>
        </pc:spChg>
        <pc:spChg chg="mod">
          <ac:chgData name="Andria Xenofontos" userId="da4b94f5-c4c0-4f93-b6ae-b904cbb8ac7c" providerId="ADAL" clId="{A4220545-7402-45E6-9098-50B996745C72}" dt="2022-10-10T09:04:25.665" v="7889" actId="255"/>
          <ac:spMkLst>
            <pc:docMk/>
            <pc:sldMk cId="2947998187" sldId="4666"/>
            <ac:spMk id="20" creationId="{0ABD49B9-925E-0278-4A1D-52B7D5A6A748}"/>
          </ac:spMkLst>
        </pc:spChg>
        <pc:spChg chg="mod">
          <ac:chgData name="Andria Xenofontos" userId="da4b94f5-c4c0-4f93-b6ae-b904cbb8ac7c" providerId="ADAL" clId="{A4220545-7402-45E6-9098-50B996745C72}" dt="2022-10-10T08:49:46.221" v="7757" actId="20577"/>
          <ac:spMkLst>
            <pc:docMk/>
            <pc:sldMk cId="2947998187" sldId="4666"/>
            <ac:spMk id="25" creationId="{012EC919-1018-8E54-929E-3D9A6E3DFB90}"/>
          </ac:spMkLst>
        </pc:spChg>
        <pc:spChg chg="mod">
          <ac:chgData name="Andria Xenofontos" userId="da4b94f5-c4c0-4f93-b6ae-b904cbb8ac7c" providerId="ADAL" clId="{A4220545-7402-45E6-9098-50B996745C72}" dt="2022-10-10T09:04:15.384" v="7888" actId="14100"/>
          <ac:spMkLst>
            <pc:docMk/>
            <pc:sldMk cId="2947998187" sldId="4666"/>
            <ac:spMk id="27" creationId="{10C0AB84-4309-E01F-3512-F8F018BFB25F}"/>
          </ac:spMkLst>
        </pc:spChg>
        <pc:spChg chg="mod">
          <ac:chgData name="Andria Xenofontos" userId="da4b94f5-c4c0-4f93-b6ae-b904cbb8ac7c" providerId="ADAL" clId="{A4220545-7402-45E6-9098-50B996745C72}" dt="2022-10-10T09:07:17.185" v="7896" actId="1076"/>
          <ac:spMkLst>
            <pc:docMk/>
            <pc:sldMk cId="2947998187" sldId="4666"/>
            <ac:spMk id="28" creationId="{E80FC14B-54CE-1368-2D0C-88DDBD94DEBA}"/>
          </ac:spMkLst>
        </pc:spChg>
        <pc:spChg chg="mod">
          <ac:chgData name="Andria Xenofontos" userId="da4b94f5-c4c0-4f93-b6ae-b904cbb8ac7c" providerId="ADAL" clId="{A4220545-7402-45E6-9098-50B996745C72}" dt="2022-10-10T08:50:47.485" v="7761" actId="20577"/>
          <ac:spMkLst>
            <pc:docMk/>
            <pc:sldMk cId="2947998187" sldId="4666"/>
            <ac:spMk id="32" creationId="{EE4122CB-83FD-2A42-B8B0-D7846F1729EE}"/>
          </ac:spMkLst>
        </pc:spChg>
      </pc:sldChg>
      <pc:sldChg chg="modSp mod">
        <pc:chgData name="Andria Xenofontos" userId="da4b94f5-c4c0-4f93-b6ae-b904cbb8ac7c" providerId="ADAL" clId="{A4220545-7402-45E6-9098-50B996745C72}" dt="2022-10-10T09:14:52.897" v="8233" actId="20577"/>
        <pc:sldMkLst>
          <pc:docMk/>
          <pc:sldMk cId="1238312644" sldId="4667"/>
        </pc:sldMkLst>
        <pc:spChg chg="mod">
          <ac:chgData name="Andria Xenofontos" userId="da4b94f5-c4c0-4f93-b6ae-b904cbb8ac7c" providerId="ADAL" clId="{A4220545-7402-45E6-9098-50B996745C72}" dt="2022-10-10T09:13:45.387" v="8109" actId="20577"/>
          <ac:spMkLst>
            <pc:docMk/>
            <pc:sldMk cId="1238312644" sldId="4667"/>
            <ac:spMk id="2" creationId="{AA8D2B18-8D0C-5C1F-E623-24F6E370ACF5}"/>
          </ac:spMkLst>
        </pc:spChg>
        <pc:spChg chg="mod">
          <ac:chgData name="Andria Xenofontos" userId="da4b94f5-c4c0-4f93-b6ae-b904cbb8ac7c" providerId="ADAL" clId="{A4220545-7402-45E6-9098-50B996745C72}" dt="2022-10-10T09:14:52.897" v="8233" actId="20577"/>
          <ac:spMkLst>
            <pc:docMk/>
            <pc:sldMk cId="1238312644" sldId="4667"/>
            <ac:spMk id="3" creationId="{BFCA595B-260F-F444-7FF0-75B167DB39F5}"/>
          </ac:spMkLst>
        </pc:spChg>
        <pc:spChg chg="mod">
          <ac:chgData name="Andria Xenofontos" userId="da4b94f5-c4c0-4f93-b6ae-b904cbb8ac7c" providerId="ADAL" clId="{A4220545-7402-45E6-9098-50B996745C72}" dt="2022-10-10T09:14:13.991" v="8176" actId="27636"/>
          <ac:spMkLst>
            <pc:docMk/>
            <pc:sldMk cId="1238312644" sldId="4667"/>
            <ac:spMk id="4" creationId="{DE5FE527-CF1B-430E-10F6-5D47FE5571E7}"/>
          </ac:spMkLst>
        </pc:spChg>
        <pc:spChg chg="mod">
          <ac:chgData name="Andria Xenofontos" userId="da4b94f5-c4c0-4f93-b6ae-b904cbb8ac7c" providerId="ADAL" clId="{A4220545-7402-45E6-9098-50B996745C72}" dt="2022-10-10T09:14:39.290" v="8204" actId="20577"/>
          <ac:spMkLst>
            <pc:docMk/>
            <pc:sldMk cId="1238312644" sldId="4667"/>
            <ac:spMk id="5" creationId="{49F5D464-5891-93E5-B1DF-939A3F813144}"/>
          </ac:spMkLst>
        </pc:spChg>
        <pc:spChg chg="mod">
          <ac:chgData name="Andria Xenofontos" userId="da4b94f5-c4c0-4f93-b6ae-b904cbb8ac7c" providerId="ADAL" clId="{A4220545-7402-45E6-9098-50B996745C72}" dt="2022-10-10T09:11:54.604" v="8093" actId="14100"/>
          <ac:spMkLst>
            <pc:docMk/>
            <pc:sldMk cId="1238312644" sldId="4667"/>
            <ac:spMk id="6" creationId="{F7030426-9D95-C7B6-DEDE-2EBD111B1EC9}"/>
          </ac:spMkLst>
        </pc:spChg>
        <pc:spChg chg="mod">
          <ac:chgData name="Andria Xenofontos" userId="da4b94f5-c4c0-4f93-b6ae-b904cbb8ac7c" providerId="ADAL" clId="{A4220545-7402-45E6-9098-50B996745C72}" dt="2022-10-10T09:12:48.411" v="8100" actId="20577"/>
          <ac:spMkLst>
            <pc:docMk/>
            <pc:sldMk cId="1238312644" sldId="4667"/>
            <ac:spMk id="8" creationId="{31DAB646-A4E8-9F44-8B03-D64A155389E7}"/>
          </ac:spMkLst>
        </pc:spChg>
      </pc:sldChg>
      <pc:sldChg chg="modSp mod modNotesTx">
        <pc:chgData name="Andria Xenofontos" userId="da4b94f5-c4c0-4f93-b6ae-b904cbb8ac7c" providerId="ADAL" clId="{A4220545-7402-45E6-9098-50B996745C72}" dt="2022-10-10T09:48:09.423" v="8505"/>
        <pc:sldMkLst>
          <pc:docMk/>
          <pc:sldMk cId="325100067" sldId="4668"/>
        </pc:sldMkLst>
        <pc:spChg chg="mod">
          <ac:chgData name="Andria Xenofontos" userId="da4b94f5-c4c0-4f93-b6ae-b904cbb8ac7c" providerId="ADAL" clId="{A4220545-7402-45E6-9098-50B996745C72}" dt="2022-10-10T09:16:11.723" v="8301" actId="1076"/>
          <ac:spMkLst>
            <pc:docMk/>
            <pc:sldMk cId="325100067" sldId="4668"/>
            <ac:spMk id="4" creationId="{9E0FD84C-0DB0-A747-9C28-9505FE9A7E00}"/>
          </ac:spMkLst>
        </pc:spChg>
        <pc:spChg chg="mod">
          <ac:chgData name="Andria Xenofontos" userId="da4b94f5-c4c0-4f93-b6ae-b904cbb8ac7c" providerId="ADAL" clId="{A4220545-7402-45E6-9098-50B996745C72}" dt="2022-10-10T09:34:36.487" v="8495" actId="20577"/>
          <ac:spMkLst>
            <pc:docMk/>
            <pc:sldMk cId="325100067" sldId="4668"/>
            <ac:spMk id="11" creationId="{CFCA89B8-D835-0ED9-F741-04AC372A7EF1}"/>
          </ac:spMkLst>
        </pc:spChg>
        <pc:spChg chg="mod">
          <ac:chgData name="Andria Xenofontos" userId="da4b94f5-c4c0-4f93-b6ae-b904cbb8ac7c" providerId="ADAL" clId="{A4220545-7402-45E6-9098-50B996745C72}" dt="2022-10-10T09:27:11.962" v="8474" actId="255"/>
          <ac:spMkLst>
            <pc:docMk/>
            <pc:sldMk cId="325100067" sldId="4668"/>
            <ac:spMk id="12" creationId="{8C578E6D-A870-0B2B-D704-82E19E6427FF}"/>
          </ac:spMkLst>
        </pc:spChg>
        <pc:spChg chg="mod">
          <ac:chgData name="Andria Xenofontos" userId="da4b94f5-c4c0-4f93-b6ae-b904cbb8ac7c" providerId="ADAL" clId="{A4220545-7402-45E6-9098-50B996745C72}" dt="2022-10-10T09:20:12.059" v="8349" actId="20577"/>
          <ac:spMkLst>
            <pc:docMk/>
            <pc:sldMk cId="325100067" sldId="4668"/>
            <ac:spMk id="15" creationId="{2D4B6DCC-A3ED-38A4-3CF3-33DBA5AB7460}"/>
          </ac:spMkLst>
        </pc:spChg>
        <pc:spChg chg="mod">
          <ac:chgData name="Andria Xenofontos" userId="da4b94f5-c4c0-4f93-b6ae-b904cbb8ac7c" providerId="ADAL" clId="{A4220545-7402-45E6-9098-50B996745C72}" dt="2022-10-10T09:31:39.064" v="8480" actId="14100"/>
          <ac:spMkLst>
            <pc:docMk/>
            <pc:sldMk cId="325100067" sldId="4668"/>
            <ac:spMk id="16" creationId="{DF8DB871-0156-16E6-1450-5CB2BD647A1C}"/>
          </ac:spMkLst>
        </pc:spChg>
        <pc:spChg chg="mod">
          <ac:chgData name="Andria Xenofontos" userId="da4b94f5-c4c0-4f93-b6ae-b904cbb8ac7c" providerId="ADAL" clId="{A4220545-7402-45E6-9098-50B996745C72}" dt="2022-10-10T09:41:46.109" v="8504" actId="20577"/>
          <ac:spMkLst>
            <pc:docMk/>
            <pc:sldMk cId="325100067" sldId="4668"/>
            <ac:spMk id="19" creationId="{A26B812B-28F2-F2D2-C850-8668E3128989}"/>
          </ac:spMkLst>
        </pc:spChg>
        <pc:spChg chg="mod">
          <ac:chgData name="Andria Xenofontos" userId="da4b94f5-c4c0-4f93-b6ae-b904cbb8ac7c" providerId="ADAL" clId="{A4220545-7402-45E6-9098-50B996745C72}" dt="2022-10-10T09:32:21.119" v="8487" actId="255"/>
          <ac:spMkLst>
            <pc:docMk/>
            <pc:sldMk cId="325100067" sldId="4668"/>
            <ac:spMk id="20" creationId="{228D93E5-7CBB-AB63-DCD0-3E90062AA874}"/>
          </ac:spMkLst>
        </pc:spChg>
        <pc:spChg chg="mod">
          <ac:chgData name="Andria Xenofontos" userId="da4b94f5-c4c0-4f93-b6ae-b904cbb8ac7c" providerId="ADAL" clId="{A4220545-7402-45E6-9098-50B996745C72}" dt="2022-10-10T09:31:48.807" v="8484" actId="20577"/>
          <ac:spMkLst>
            <pc:docMk/>
            <pc:sldMk cId="325100067" sldId="4668"/>
            <ac:spMk id="23" creationId="{F7645B6C-268B-085E-A234-AEE94C1CE56A}"/>
          </ac:spMkLst>
        </pc:spChg>
      </pc:sldChg>
      <pc:sldChg chg="modSp mod modNotesTx">
        <pc:chgData name="Andria Xenofontos" userId="da4b94f5-c4c0-4f93-b6ae-b904cbb8ac7c" providerId="ADAL" clId="{A4220545-7402-45E6-9098-50B996745C72}" dt="2022-10-12T12:40:52.736" v="24536" actId="20577"/>
        <pc:sldMkLst>
          <pc:docMk/>
          <pc:sldMk cId="3487900246" sldId="4669"/>
        </pc:sldMkLst>
        <pc:spChg chg="mod">
          <ac:chgData name="Andria Xenofontos" userId="da4b94f5-c4c0-4f93-b6ae-b904cbb8ac7c" providerId="ADAL" clId="{A4220545-7402-45E6-9098-50B996745C72}" dt="2022-10-10T09:58:03.364" v="8648" actId="20577"/>
          <ac:spMkLst>
            <pc:docMk/>
            <pc:sldMk cId="3487900246" sldId="4669"/>
            <ac:spMk id="3" creationId="{626C09D1-13AE-BB97-37CD-5D594708047A}"/>
          </ac:spMkLst>
        </pc:spChg>
        <pc:spChg chg="mod">
          <ac:chgData name="Andria Xenofontos" userId="da4b94f5-c4c0-4f93-b6ae-b904cbb8ac7c" providerId="ADAL" clId="{A4220545-7402-45E6-9098-50B996745C72}" dt="2022-10-10T09:53:04.687" v="8613" actId="1076"/>
          <ac:spMkLst>
            <pc:docMk/>
            <pc:sldMk cId="3487900246" sldId="4669"/>
            <ac:spMk id="8" creationId="{70191419-2DE2-3FF6-33AE-D7D04460E730}"/>
          </ac:spMkLst>
        </pc:spChg>
        <pc:spChg chg="mod">
          <ac:chgData name="Andria Xenofontos" userId="da4b94f5-c4c0-4f93-b6ae-b904cbb8ac7c" providerId="ADAL" clId="{A4220545-7402-45E6-9098-50B996745C72}" dt="2022-10-12T12:40:52.736" v="24536" actId="20577"/>
          <ac:spMkLst>
            <pc:docMk/>
            <pc:sldMk cId="3487900246" sldId="4669"/>
            <ac:spMk id="12" creationId="{00E7B5A5-F2C7-C729-1949-CB75C2F1E9CD}"/>
          </ac:spMkLst>
        </pc:spChg>
        <pc:spChg chg="mod">
          <ac:chgData name="Andria Xenofontos" userId="da4b94f5-c4c0-4f93-b6ae-b904cbb8ac7c" providerId="ADAL" clId="{A4220545-7402-45E6-9098-50B996745C72}" dt="2022-10-10T09:52:54.657" v="8612" actId="14100"/>
          <ac:spMkLst>
            <pc:docMk/>
            <pc:sldMk cId="3487900246" sldId="4669"/>
            <ac:spMk id="13" creationId="{2907D577-30DC-9648-531A-9309AE1FF04D}"/>
          </ac:spMkLst>
        </pc:spChg>
        <pc:spChg chg="mod">
          <ac:chgData name="Andria Xenofontos" userId="da4b94f5-c4c0-4f93-b6ae-b904cbb8ac7c" providerId="ADAL" clId="{A4220545-7402-45E6-9098-50B996745C72}" dt="2022-10-10T09:52:46.021" v="8611" actId="14100"/>
          <ac:spMkLst>
            <pc:docMk/>
            <pc:sldMk cId="3487900246" sldId="4669"/>
            <ac:spMk id="14" creationId="{72BDB098-5016-AA94-C9A2-E8EEFD2DCFC4}"/>
          </ac:spMkLst>
        </pc:spChg>
        <pc:grpChg chg="mod">
          <ac:chgData name="Andria Xenofontos" userId="da4b94f5-c4c0-4f93-b6ae-b904cbb8ac7c" providerId="ADAL" clId="{A4220545-7402-45E6-9098-50B996745C72}" dt="2022-10-10T09:50:40.854" v="8607" actId="1076"/>
          <ac:grpSpMkLst>
            <pc:docMk/>
            <pc:sldMk cId="3487900246" sldId="4669"/>
            <ac:grpSpMk id="2" creationId="{BD688938-DB47-57C2-0AF8-3E7D99320933}"/>
          </ac:grpSpMkLst>
        </pc:grpChg>
        <pc:grpChg chg="mod">
          <ac:chgData name="Andria Xenofontos" userId="da4b94f5-c4c0-4f93-b6ae-b904cbb8ac7c" providerId="ADAL" clId="{A4220545-7402-45E6-9098-50B996745C72}" dt="2022-10-10T09:50:26.634" v="8606" actId="1076"/>
          <ac:grpSpMkLst>
            <pc:docMk/>
            <pc:sldMk cId="3487900246" sldId="4669"/>
            <ac:grpSpMk id="7" creationId="{5B3A262C-80CD-EFAE-DCC3-E9A0CC641D4A}"/>
          </ac:grpSpMkLst>
        </pc:grpChg>
        <pc:picChg chg="mod">
          <ac:chgData name="Andria Xenofontos" userId="da4b94f5-c4c0-4f93-b6ae-b904cbb8ac7c" providerId="ADAL" clId="{A4220545-7402-45E6-9098-50B996745C72}" dt="2022-10-10T09:57:34.385" v="8639" actId="1076"/>
          <ac:picMkLst>
            <pc:docMk/>
            <pc:sldMk cId="3487900246" sldId="4669"/>
            <ac:picMk id="18" creationId="{6552A63D-3BE0-1EB1-F0A7-EA072ED66DA6}"/>
          </ac:picMkLst>
        </pc:picChg>
        <pc:cxnChg chg="mod">
          <ac:chgData name="Andria Xenofontos" userId="da4b94f5-c4c0-4f93-b6ae-b904cbb8ac7c" providerId="ADAL" clId="{A4220545-7402-45E6-9098-50B996745C72}" dt="2022-10-10T09:58:23.773" v="8649" actId="14100"/>
          <ac:cxnSpMkLst>
            <pc:docMk/>
            <pc:sldMk cId="3487900246" sldId="4669"/>
            <ac:cxnSpMk id="9" creationId="{102A4925-FA7F-E4F0-1796-9B7747290AC4}"/>
          </ac:cxnSpMkLst>
        </pc:cxnChg>
      </pc:sldChg>
      <pc:sldChg chg="modSp mod modAnim modNotesTx">
        <pc:chgData name="Andria Xenofontos" userId="da4b94f5-c4c0-4f93-b6ae-b904cbb8ac7c" providerId="ADAL" clId="{A4220545-7402-45E6-9098-50B996745C72}" dt="2022-10-10T11:00:42.923" v="9142" actId="20577"/>
        <pc:sldMkLst>
          <pc:docMk/>
          <pc:sldMk cId="3615313074" sldId="4670"/>
        </pc:sldMkLst>
        <pc:spChg chg="mod">
          <ac:chgData name="Andria Xenofontos" userId="da4b94f5-c4c0-4f93-b6ae-b904cbb8ac7c" providerId="ADAL" clId="{A4220545-7402-45E6-9098-50B996745C72}" dt="2022-10-10T10:03:26.424" v="8726"/>
          <ac:spMkLst>
            <pc:docMk/>
            <pc:sldMk cId="3615313074" sldId="4670"/>
            <ac:spMk id="4" creationId="{9E0FD84C-0DB0-A747-9C28-9505FE9A7E00}"/>
          </ac:spMkLst>
        </pc:spChg>
        <pc:spChg chg="mod">
          <ac:chgData name="Andria Xenofontos" userId="da4b94f5-c4c0-4f93-b6ae-b904cbb8ac7c" providerId="ADAL" clId="{A4220545-7402-45E6-9098-50B996745C72}" dt="2022-10-10T10:47:20.086" v="8782" actId="20577"/>
          <ac:spMkLst>
            <pc:docMk/>
            <pc:sldMk cId="3615313074" sldId="4670"/>
            <ac:spMk id="5" creationId="{596AF18B-65BF-DB48-9E25-AFA12E81586C}"/>
          </ac:spMkLst>
        </pc:spChg>
      </pc:sldChg>
      <pc:sldChg chg="modSp mod modAnim modNotesTx">
        <pc:chgData name="Andria Xenofontos" userId="da4b94f5-c4c0-4f93-b6ae-b904cbb8ac7c" providerId="ADAL" clId="{A4220545-7402-45E6-9098-50B996745C72}" dt="2022-10-12T12:41:39.888" v="24539" actId="20577"/>
        <pc:sldMkLst>
          <pc:docMk/>
          <pc:sldMk cId="1261622180" sldId="4671"/>
        </pc:sldMkLst>
        <pc:spChg chg="mod">
          <ac:chgData name="Andria Xenofontos" userId="da4b94f5-c4c0-4f93-b6ae-b904cbb8ac7c" providerId="ADAL" clId="{A4220545-7402-45E6-9098-50B996745C72}" dt="2022-10-10T10:02:55.771" v="8725" actId="20577"/>
          <ac:spMkLst>
            <pc:docMk/>
            <pc:sldMk cId="1261622180" sldId="4671"/>
            <ac:spMk id="4" creationId="{9E0FD84C-0DB0-A747-9C28-9505FE9A7E00}"/>
          </ac:spMkLst>
        </pc:spChg>
        <pc:spChg chg="mod">
          <ac:chgData name="Andria Xenofontos" userId="da4b94f5-c4c0-4f93-b6ae-b904cbb8ac7c" providerId="ADAL" clId="{A4220545-7402-45E6-9098-50B996745C72}" dt="2022-10-12T12:41:39.888" v="24539" actId="20577"/>
          <ac:spMkLst>
            <pc:docMk/>
            <pc:sldMk cId="1261622180" sldId="4671"/>
            <ac:spMk id="5" creationId="{596AF18B-65BF-DB48-9E25-AFA12E81586C}"/>
          </ac:spMkLst>
        </pc:spChg>
      </pc:sldChg>
      <pc:sldChg chg="modSp mod modAnim modNotesTx">
        <pc:chgData name="Andria Xenofontos" userId="da4b94f5-c4c0-4f93-b6ae-b904cbb8ac7c" providerId="ADAL" clId="{A4220545-7402-45E6-9098-50B996745C72}" dt="2022-10-10T11:01:02.022" v="9148" actId="20577"/>
        <pc:sldMkLst>
          <pc:docMk/>
          <pc:sldMk cId="1911776962" sldId="4672"/>
        </pc:sldMkLst>
        <pc:spChg chg="mod">
          <ac:chgData name="Andria Xenofontos" userId="da4b94f5-c4c0-4f93-b6ae-b904cbb8ac7c" providerId="ADAL" clId="{A4220545-7402-45E6-9098-50B996745C72}" dt="2022-10-10T10:03:30.937" v="8727"/>
          <ac:spMkLst>
            <pc:docMk/>
            <pc:sldMk cId="1911776962" sldId="4672"/>
            <ac:spMk id="4" creationId="{9E0FD84C-0DB0-A747-9C28-9505FE9A7E00}"/>
          </ac:spMkLst>
        </pc:spChg>
        <pc:spChg chg="mod">
          <ac:chgData name="Andria Xenofontos" userId="da4b94f5-c4c0-4f93-b6ae-b904cbb8ac7c" providerId="ADAL" clId="{A4220545-7402-45E6-9098-50B996745C72}" dt="2022-10-10T10:51:37.577" v="9140" actId="5793"/>
          <ac:spMkLst>
            <pc:docMk/>
            <pc:sldMk cId="1911776962" sldId="4672"/>
            <ac:spMk id="5" creationId="{596AF18B-65BF-DB48-9E25-AFA12E81586C}"/>
          </ac:spMkLst>
        </pc:spChg>
      </pc:sldChg>
      <pc:sldChg chg="modSp mod modAnim modNotesTx">
        <pc:chgData name="Andria Xenofontos" userId="da4b94f5-c4c0-4f93-b6ae-b904cbb8ac7c" providerId="ADAL" clId="{A4220545-7402-45E6-9098-50B996745C72}" dt="2022-10-10T11:18:53.718" v="9603" actId="20577"/>
        <pc:sldMkLst>
          <pc:docMk/>
          <pc:sldMk cId="730731801" sldId="4673"/>
        </pc:sldMkLst>
        <pc:spChg chg="mod">
          <ac:chgData name="Andria Xenofontos" userId="da4b94f5-c4c0-4f93-b6ae-b904cbb8ac7c" providerId="ADAL" clId="{A4220545-7402-45E6-9098-50B996745C72}" dt="2022-10-10T11:01:47.077" v="9228" actId="20577"/>
          <ac:spMkLst>
            <pc:docMk/>
            <pc:sldMk cId="730731801" sldId="4673"/>
            <ac:spMk id="4" creationId="{9E0FD84C-0DB0-A747-9C28-9505FE9A7E00}"/>
          </ac:spMkLst>
        </pc:spChg>
        <pc:spChg chg="mod">
          <ac:chgData name="Andria Xenofontos" userId="da4b94f5-c4c0-4f93-b6ae-b904cbb8ac7c" providerId="ADAL" clId="{A4220545-7402-45E6-9098-50B996745C72}" dt="2022-10-10T11:04:04.845" v="9252" actId="1076"/>
          <ac:spMkLst>
            <pc:docMk/>
            <pc:sldMk cId="730731801" sldId="4673"/>
            <ac:spMk id="5" creationId="{596AF18B-65BF-DB48-9E25-AFA12E81586C}"/>
          </ac:spMkLst>
        </pc:spChg>
        <pc:graphicFrameChg chg="mod modGraphic">
          <ac:chgData name="Andria Xenofontos" userId="da4b94f5-c4c0-4f93-b6ae-b904cbb8ac7c" providerId="ADAL" clId="{A4220545-7402-45E6-9098-50B996745C72}" dt="2022-10-10T11:10:38.972" v="9601" actId="20577"/>
          <ac:graphicFrameMkLst>
            <pc:docMk/>
            <pc:sldMk cId="730731801" sldId="4673"/>
            <ac:graphicFrameMk id="2" creationId="{433ACE33-1ED2-6C69-1370-6E1D1D4DDB10}"/>
          </ac:graphicFrameMkLst>
        </pc:graphicFrameChg>
      </pc:sldChg>
      <pc:sldChg chg="modSp mod modNotesTx">
        <pc:chgData name="Andria Xenofontos" userId="da4b94f5-c4c0-4f93-b6ae-b904cbb8ac7c" providerId="ADAL" clId="{A4220545-7402-45E6-9098-50B996745C72}" dt="2022-10-10T11:20:33.214" v="9656"/>
        <pc:sldMkLst>
          <pc:docMk/>
          <pc:sldMk cId="430758225" sldId="4674"/>
        </pc:sldMkLst>
        <pc:spChg chg="mod">
          <ac:chgData name="Andria Xenofontos" userId="da4b94f5-c4c0-4f93-b6ae-b904cbb8ac7c" providerId="ADAL" clId="{A4220545-7402-45E6-9098-50B996745C72}" dt="2022-10-10T11:19:23.042" v="9624" actId="20577"/>
          <ac:spMkLst>
            <pc:docMk/>
            <pc:sldMk cId="430758225" sldId="4674"/>
            <ac:spMk id="4" creationId="{9E0FD84C-0DB0-A747-9C28-9505FE9A7E00}"/>
          </ac:spMkLst>
        </pc:spChg>
        <pc:spChg chg="mod">
          <ac:chgData name="Andria Xenofontos" userId="da4b94f5-c4c0-4f93-b6ae-b904cbb8ac7c" providerId="ADAL" clId="{A4220545-7402-45E6-9098-50B996745C72}" dt="2022-10-10T11:19:54.100" v="9654" actId="20577"/>
          <ac:spMkLst>
            <pc:docMk/>
            <pc:sldMk cId="430758225" sldId="4674"/>
            <ac:spMk id="7" creationId="{D5F3DAF9-83D9-0C4D-15A0-73C2B550E324}"/>
          </ac:spMkLst>
        </pc:spChg>
        <pc:spChg chg="mod">
          <ac:chgData name="Andria Xenofontos" userId="da4b94f5-c4c0-4f93-b6ae-b904cbb8ac7c" providerId="ADAL" clId="{A4220545-7402-45E6-9098-50B996745C72}" dt="2022-10-10T11:20:33.214" v="9656"/>
          <ac:spMkLst>
            <pc:docMk/>
            <pc:sldMk cId="430758225" sldId="4674"/>
            <ac:spMk id="8" creationId="{B4594AF7-C698-ED7C-A052-17D40F7C9BA8}"/>
          </ac:spMkLst>
        </pc:spChg>
        <pc:spChg chg="mod">
          <ac:chgData name="Andria Xenofontos" userId="da4b94f5-c4c0-4f93-b6ae-b904cbb8ac7c" providerId="ADAL" clId="{A4220545-7402-45E6-9098-50B996745C72}" dt="2022-10-10T11:20:12.161" v="9655"/>
          <ac:spMkLst>
            <pc:docMk/>
            <pc:sldMk cId="430758225" sldId="4674"/>
            <ac:spMk id="9" creationId="{BDC2AB32-D3F1-EC4F-D1AF-0B33FF8651B6}"/>
          </ac:spMkLst>
        </pc:spChg>
      </pc:sldChg>
      <pc:sldChg chg="modSp mod modNotesTx">
        <pc:chgData name="Andria Xenofontos" userId="da4b94f5-c4c0-4f93-b6ae-b904cbb8ac7c" providerId="ADAL" clId="{A4220545-7402-45E6-9098-50B996745C72}" dt="2022-10-12T12:42:23.027" v="24543" actId="20577"/>
        <pc:sldMkLst>
          <pc:docMk/>
          <pc:sldMk cId="1833728680" sldId="4675"/>
        </pc:sldMkLst>
        <pc:spChg chg="mod">
          <ac:chgData name="Andria Xenofontos" userId="da4b94f5-c4c0-4f93-b6ae-b904cbb8ac7c" providerId="ADAL" clId="{A4220545-7402-45E6-9098-50B996745C72}" dt="2022-10-10T11:21:41.267" v="9717" actId="20577"/>
          <ac:spMkLst>
            <pc:docMk/>
            <pc:sldMk cId="1833728680" sldId="4675"/>
            <ac:spMk id="6" creationId="{C514CCEB-B511-F0CA-2597-58C95B7F1193}"/>
          </ac:spMkLst>
        </pc:spChg>
        <pc:spChg chg="mod">
          <ac:chgData name="Andria Xenofontos" userId="da4b94f5-c4c0-4f93-b6ae-b904cbb8ac7c" providerId="ADAL" clId="{A4220545-7402-45E6-9098-50B996745C72}" dt="2022-10-10T11:21:48.898" v="9726" actId="20577"/>
          <ac:spMkLst>
            <pc:docMk/>
            <pc:sldMk cId="1833728680" sldId="4675"/>
            <ac:spMk id="7" creationId="{F19D69F9-F48E-F0EF-C602-0734F2BFBCC0}"/>
          </ac:spMkLst>
        </pc:spChg>
        <pc:spChg chg="mod">
          <ac:chgData name="Andria Xenofontos" userId="da4b94f5-c4c0-4f93-b6ae-b904cbb8ac7c" providerId="ADAL" clId="{A4220545-7402-45E6-9098-50B996745C72}" dt="2022-10-10T11:25:54.678" v="9792" actId="255"/>
          <ac:spMkLst>
            <pc:docMk/>
            <pc:sldMk cId="1833728680" sldId="4675"/>
            <ac:spMk id="8" creationId="{06DFD4B4-75E4-BA67-E644-1BC9EFBC4E4D}"/>
          </ac:spMkLst>
        </pc:spChg>
        <pc:spChg chg="mod">
          <ac:chgData name="Andria Xenofontos" userId="da4b94f5-c4c0-4f93-b6ae-b904cbb8ac7c" providerId="ADAL" clId="{A4220545-7402-45E6-9098-50B996745C72}" dt="2022-10-10T11:21:59.138" v="9751" actId="20577"/>
          <ac:spMkLst>
            <pc:docMk/>
            <pc:sldMk cId="1833728680" sldId="4675"/>
            <ac:spMk id="11" creationId="{2225C5E3-1E1A-A27D-73F0-B557131B353B}"/>
          </ac:spMkLst>
        </pc:spChg>
        <pc:spChg chg="mod">
          <ac:chgData name="Andria Xenofontos" userId="da4b94f5-c4c0-4f93-b6ae-b904cbb8ac7c" providerId="ADAL" clId="{A4220545-7402-45E6-9098-50B996745C72}" dt="2022-10-10T11:26:17.931" v="9797" actId="1076"/>
          <ac:spMkLst>
            <pc:docMk/>
            <pc:sldMk cId="1833728680" sldId="4675"/>
            <ac:spMk id="12" creationId="{9E5B48EE-08FE-D538-46AB-3ED579A03D4E}"/>
          </ac:spMkLst>
        </pc:spChg>
        <pc:spChg chg="mod">
          <ac:chgData name="Andria Xenofontos" userId="da4b94f5-c4c0-4f93-b6ae-b904cbb8ac7c" providerId="ADAL" clId="{A4220545-7402-45E6-9098-50B996745C72}" dt="2022-10-12T12:42:23.027" v="24543" actId="20577"/>
          <ac:spMkLst>
            <pc:docMk/>
            <pc:sldMk cId="1833728680" sldId="4675"/>
            <ac:spMk id="15" creationId="{B0CD13A7-90DB-216C-D8B2-2C63AC099F1D}"/>
          </ac:spMkLst>
        </pc:spChg>
        <pc:spChg chg="mod">
          <ac:chgData name="Andria Xenofontos" userId="da4b94f5-c4c0-4f93-b6ae-b904cbb8ac7c" providerId="ADAL" clId="{A4220545-7402-45E6-9098-50B996745C72}" dt="2022-10-10T11:29:43.557" v="9799" actId="255"/>
          <ac:spMkLst>
            <pc:docMk/>
            <pc:sldMk cId="1833728680" sldId="4675"/>
            <ac:spMk id="16" creationId="{A462547C-3E03-A8C4-4C6A-A297963797D8}"/>
          </ac:spMkLst>
        </pc:spChg>
        <pc:spChg chg="mod">
          <ac:chgData name="Andria Xenofontos" userId="da4b94f5-c4c0-4f93-b6ae-b904cbb8ac7c" providerId="ADAL" clId="{A4220545-7402-45E6-9098-50B996745C72}" dt="2022-10-10T11:22:57.139" v="9776" actId="20577"/>
          <ac:spMkLst>
            <pc:docMk/>
            <pc:sldMk cId="1833728680" sldId="4675"/>
            <ac:spMk id="24" creationId="{2503E560-0397-CDEE-964D-94282881E27F}"/>
          </ac:spMkLst>
        </pc:spChg>
      </pc:sldChg>
      <pc:sldChg chg="addSp delSp modSp mod delAnim">
        <pc:chgData name="Andria Xenofontos" userId="da4b94f5-c4c0-4f93-b6ae-b904cbb8ac7c" providerId="ADAL" clId="{A4220545-7402-45E6-9098-50B996745C72}" dt="2022-10-12T12:43:00.515" v="24567" actId="14100"/>
        <pc:sldMkLst>
          <pc:docMk/>
          <pc:sldMk cId="3002822373" sldId="4676"/>
        </pc:sldMkLst>
        <pc:spChg chg="mod">
          <ac:chgData name="Andria Xenofontos" userId="da4b94f5-c4c0-4f93-b6ae-b904cbb8ac7c" providerId="ADAL" clId="{A4220545-7402-45E6-9098-50B996745C72}" dt="2022-10-12T12:43:00.515" v="24567" actId="14100"/>
          <ac:spMkLst>
            <pc:docMk/>
            <pc:sldMk cId="3002822373" sldId="4676"/>
            <ac:spMk id="3" creationId="{345C483B-C5A5-E2E6-E48E-734FB143BB07}"/>
          </ac:spMkLst>
        </pc:spChg>
        <pc:picChg chg="del mod">
          <ac:chgData name="Andria Xenofontos" userId="da4b94f5-c4c0-4f93-b6ae-b904cbb8ac7c" providerId="ADAL" clId="{A4220545-7402-45E6-9098-50B996745C72}" dt="2022-10-10T13:33:36.609" v="9859" actId="478"/>
          <ac:picMkLst>
            <pc:docMk/>
            <pc:sldMk cId="3002822373" sldId="4676"/>
            <ac:picMk id="2" creationId="{2C127C16-544A-BC01-8D90-2FC856FF6393}"/>
          </ac:picMkLst>
        </pc:picChg>
        <pc:picChg chg="add mod">
          <ac:chgData name="Andria Xenofontos" userId="da4b94f5-c4c0-4f93-b6ae-b904cbb8ac7c" providerId="ADAL" clId="{A4220545-7402-45E6-9098-50B996745C72}" dt="2022-10-10T13:34:12.165" v="9870" actId="1076"/>
          <ac:picMkLst>
            <pc:docMk/>
            <pc:sldMk cId="3002822373" sldId="4676"/>
            <ac:picMk id="5" creationId="{2C99F087-0FB3-8FAF-89F6-41A2F73163CE}"/>
          </ac:picMkLst>
        </pc:picChg>
      </pc:sldChg>
      <pc:sldChg chg="modSp mod modAnim modNotesTx">
        <pc:chgData name="Andria Xenofontos" userId="da4b94f5-c4c0-4f93-b6ae-b904cbb8ac7c" providerId="ADAL" clId="{A4220545-7402-45E6-9098-50B996745C72}" dt="2022-10-12T12:43:14.921" v="24574" actId="313"/>
        <pc:sldMkLst>
          <pc:docMk/>
          <pc:sldMk cId="1761134356" sldId="4677"/>
        </pc:sldMkLst>
        <pc:spChg chg="mod">
          <ac:chgData name="Andria Xenofontos" userId="da4b94f5-c4c0-4f93-b6ae-b904cbb8ac7c" providerId="ADAL" clId="{A4220545-7402-45E6-9098-50B996745C72}" dt="2022-10-11T13:36:21.303" v="18980" actId="20577"/>
          <ac:spMkLst>
            <pc:docMk/>
            <pc:sldMk cId="1761134356" sldId="4677"/>
            <ac:spMk id="4" creationId="{9E0FD84C-0DB0-A747-9C28-9505FE9A7E00}"/>
          </ac:spMkLst>
        </pc:spChg>
        <pc:spChg chg="mod">
          <ac:chgData name="Andria Xenofontos" userId="da4b94f5-c4c0-4f93-b6ae-b904cbb8ac7c" providerId="ADAL" clId="{A4220545-7402-45E6-9098-50B996745C72}" dt="2022-10-12T12:43:14.921" v="24574" actId="313"/>
          <ac:spMkLst>
            <pc:docMk/>
            <pc:sldMk cId="1761134356" sldId="4677"/>
            <ac:spMk id="5" creationId="{596AF18B-65BF-DB48-9E25-AFA12E81586C}"/>
          </ac:spMkLst>
        </pc:spChg>
      </pc:sldChg>
      <pc:sldChg chg="modSp mod modNotesTx">
        <pc:chgData name="Andria Xenofontos" userId="da4b94f5-c4c0-4f93-b6ae-b904cbb8ac7c" providerId="ADAL" clId="{A4220545-7402-45E6-9098-50B996745C72}" dt="2022-10-12T12:43:40.843" v="24591" actId="20577"/>
        <pc:sldMkLst>
          <pc:docMk/>
          <pc:sldMk cId="3086301537" sldId="4678"/>
        </pc:sldMkLst>
        <pc:spChg chg="mod">
          <ac:chgData name="Andria Xenofontos" userId="da4b94f5-c4c0-4f93-b6ae-b904cbb8ac7c" providerId="ADAL" clId="{A4220545-7402-45E6-9098-50B996745C72}" dt="2022-10-11T06:43:21.146" v="10578" actId="20577"/>
          <ac:spMkLst>
            <pc:docMk/>
            <pc:sldMk cId="3086301537" sldId="4678"/>
            <ac:spMk id="4" creationId="{9E0FD84C-0DB0-A747-9C28-9505FE9A7E00}"/>
          </ac:spMkLst>
        </pc:spChg>
        <pc:spChg chg="mod">
          <ac:chgData name="Andria Xenofontos" userId="da4b94f5-c4c0-4f93-b6ae-b904cbb8ac7c" providerId="ADAL" clId="{A4220545-7402-45E6-9098-50B996745C72}" dt="2022-10-11T05:36:04.470" v="9948" actId="20577"/>
          <ac:spMkLst>
            <pc:docMk/>
            <pc:sldMk cId="3086301537" sldId="4678"/>
            <ac:spMk id="5" creationId="{596AF18B-65BF-DB48-9E25-AFA12E81586C}"/>
          </ac:spMkLst>
        </pc:spChg>
        <pc:spChg chg="mod">
          <ac:chgData name="Andria Xenofontos" userId="da4b94f5-c4c0-4f93-b6ae-b904cbb8ac7c" providerId="ADAL" clId="{A4220545-7402-45E6-9098-50B996745C72}" dt="2022-10-12T12:43:40.843" v="24591" actId="20577"/>
          <ac:spMkLst>
            <pc:docMk/>
            <pc:sldMk cId="3086301537" sldId="4678"/>
            <ac:spMk id="7" creationId="{A0B32B92-03CA-DBA9-B3F2-567625D9BEA7}"/>
          </ac:spMkLst>
        </pc:spChg>
        <pc:graphicFrameChg chg="mod">
          <ac:chgData name="Andria Xenofontos" userId="da4b94f5-c4c0-4f93-b6ae-b904cbb8ac7c" providerId="ADAL" clId="{A4220545-7402-45E6-9098-50B996745C72}" dt="2022-10-11T05:45:17.509" v="10071" actId="20577"/>
          <ac:graphicFrameMkLst>
            <pc:docMk/>
            <pc:sldMk cId="3086301537" sldId="4678"/>
            <ac:graphicFrameMk id="6" creationId="{CAB443EE-65A0-C5D2-1698-8ADECBCAAFD6}"/>
          </ac:graphicFrameMkLst>
        </pc:graphicFrameChg>
      </pc:sldChg>
      <pc:sldChg chg="modSp mod modNotesTx">
        <pc:chgData name="Andria Xenofontos" userId="da4b94f5-c4c0-4f93-b6ae-b904cbb8ac7c" providerId="ADAL" clId="{A4220545-7402-45E6-9098-50B996745C72}" dt="2022-10-12T12:43:53.455" v="24592" actId="313"/>
        <pc:sldMkLst>
          <pc:docMk/>
          <pc:sldMk cId="3599836231" sldId="4679"/>
        </pc:sldMkLst>
        <pc:spChg chg="mod">
          <ac:chgData name="Andria Xenofontos" userId="da4b94f5-c4c0-4f93-b6ae-b904cbb8ac7c" providerId="ADAL" clId="{A4220545-7402-45E6-9098-50B996745C72}" dt="2022-10-11T06:43:11.597" v="10577" actId="20577"/>
          <ac:spMkLst>
            <pc:docMk/>
            <pc:sldMk cId="3599836231" sldId="4679"/>
            <ac:spMk id="3" creationId="{BE1896F6-1295-DFFF-C67C-8DD0C2B94A7A}"/>
          </ac:spMkLst>
        </pc:spChg>
        <pc:spChg chg="mod">
          <ac:chgData name="Andria Xenofontos" userId="da4b94f5-c4c0-4f93-b6ae-b904cbb8ac7c" providerId="ADAL" clId="{A4220545-7402-45E6-9098-50B996745C72}" dt="2022-10-11T06:01:05.599" v="10294"/>
          <ac:spMkLst>
            <pc:docMk/>
            <pc:sldMk cId="3599836231" sldId="4679"/>
            <ac:spMk id="4" creationId="{E1B2F5C6-2A04-1027-EED2-A41703122EC3}"/>
          </ac:spMkLst>
        </pc:spChg>
        <pc:spChg chg="mod">
          <ac:chgData name="Andria Xenofontos" userId="da4b94f5-c4c0-4f93-b6ae-b904cbb8ac7c" providerId="ADAL" clId="{A4220545-7402-45E6-9098-50B996745C72}" dt="2022-10-11T05:56:21.280" v="10255" actId="14100"/>
          <ac:spMkLst>
            <pc:docMk/>
            <pc:sldMk cId="3599836231" sldId="4679"/>
            <ac:spMk id="6" creationId="{DF2A2190-E074-5A83-316A-B2DB1E1C084C}"/>
          </ac:spMkLst>
        </pc:spChg>
        <pc:spChg chg="mod">
          <ac:chgData name="Andria Xenofontos" userId="da4b94f5-c4c0-4f93-b6ae-b904cbb8ac7c" providerId="ADAL" clId="{A4220545-7402-45E6-9098-50B996745C72}" dt="2022-10-12T12:43:53.455" v="24592" actId="313"/>
          <ac:spMkLst>
            <pc:docMk/>
            <pc:sldMk cId="3599836231" sldId="4679"/>
            <ac:spMk id="7" creationId="{D709893B-AC31-7B22-BBEA-025066D1E3EC}"/>
          </ac:spMkLst>
        </pc:spChg>
        <pc:spChg chg="mod">
          <ac:chgData name="Andria Xenofontos" userId="da4b94f5-c4c0-4f93-b6ae-b904cbb8ac7c" providerId="ADAL" clId="{A4220545-7402-45E6-9098-50B996745C72}" dt="2022-10-11T05:56:50.532" v="10293" actId="14100"/>
          <ac:spMkLst>
            <pc:docMk/>
            <pc:sldMk cId="3599836231" sldId="4679"/>
            <ac:spMk id="9" creationId="{75CDB42D-D112-A26C-DF0D-8D41D2284D50}"/>
          </ac:spMkLst>
        </pc:spChg>
        <pc:spChg chg="mod">
          <ac:chgData name="Andria Xenofontos" userId="da4b94f5-c4c0-4f93-b6ae-b904cbb8ac7c" providerId="ADAL" clId="{A4220545-7402-45E6-9098-50B996745C72}" dt="2022-10-11T06:19:50.004" v="10531" actId="1076"/>
          <ac:spMkLst>
            <pc:docMk/>
            <pc:sldMk cId="3599836231" sldId="4679"/>
            <ac:spMk id="18" creationId="{9D792BCB-6CEB-E100-9BE4-D78BEAD24656}"/>
          </ac:spMkLst>
        </pc:spChg>
        <pc:spChg chg="mod">
          <ac:chgData name="Andria Xenofontos" userId="da4b94f5-c4c0-4f93-b6ae-b904cbb8ac7c" providerId="ADAL" clId="{A4220545-7402-45E6-9098-50B996745C72}" dt="2022-10-11T05:50:41.538" v="10179" actId="20577"/>
          <ac:spMkLst>
            <pc:docMk/>
            <pc:sldMk cId="3599836231" sldId="4679"/>
            <ac:spMk id="20" creationId="{D9D9366B-92F0-F7B4-06BE-79AA0EDD82FB}"/>
          </ac:spMkLst>
        </pc:spChg>
        <pc:spChg chg="mod">
          <ac:chgData name="Andria Xenofontos" userId="da4b94f5-c4c0-4f93-b6ae-b904cbb8ac7c" providerId="ADAL" clId="{A4220545-7402-45E6-9098-50B996745C72}" dt="2022-10-11T05:51:02.834" v="10189" actId="20577"/>
          <ac:spMkLst>
            <pc:docMk/>
            <pc:sldMk cId="3599836231" sldId="4679"/>
            <ac:spMk id="21" creationId="{B9F2331B-4097-6F5D-B1AB-84311BE005AC}"/>
          </ac:spMkLst>
        </pc:spChg>
        <pc:spChg chg="mod">
          <ac:chgData name="Andria Xenofontos" userId="da4b94f5-c4c0-4f93-b6ae-b904cbb8ac7c" providerId="ADAL" clId="{A4220545-7402-45E6-9098-50B996745C72}" dt="2022-10-11T05:50:28.579" v="10168" actId="20577"/>
          <ac:spMkLst>
            <pc:docMk/>
            <pc:sldMk cId="3599836231" sldId="4679"/>
            <ac:spMk id="23" creationId="{3E0ADA11-F3FC-284A-5C99-84A5347F951E}"/>
          </ac:spMkLst>
        </pc:spChg>
        <pc:spChg chg="mod">
          <ac:chgData name="Andria Xenofontos" userId="da4b94f5-c4c0-4f93-b6ae-b904cbb8ac7c" providerId="ADAL" clId="{A4220545-7402-45E6-9098-50B996745C72}" dt="2022-10-11T05:53:10.756" v="10211" actId="20577"/>
          <ac:spMkLst>
            <pc:docMk/>
            <pc:sldMk cId="3599836231" sldId="4679"/>
            <ac:spMk id="24" creationId="{8F275008-E5A4-1EFD-04BD-54B25E1923AD}"/>
          </ac:spMkLst>
        </pc:spChg>
        <pc:spChg chg="mod">
          <ac:chgData name="Andria Xenofontos" userId="da4b94f5-c4c0-4f93-b6ae-b904cbb8ac7c" providerId="ADAL" clId="{A4220545-7402-45E6-9098-50B996745C72}" dt="2022-10-11T05:51:58.187" v="10194" actId="20577"/>
          <ac:spMkLst>
            <pc:docMk/>
            <pc:sldMk cId="3599836231" sldId="4679"/>
            <ac:spMk id="25" creationId="{A2E0333E-6B36-4196-CD56-427133F68A03}"/>
          </ac:spMkLst>
        </pc:spChg>
        <pc:grpChg chg="mod">
          <ac:chgData name="Andria Xenofontos" userId="da4b94f5-c4c0-4f93-b6ae-b904cbb8ac7c" providerId="ADAL" clId="{A4220545-7402-45E6-9098-50B996745C72}" dt="2022-10-11T06:08:29.713" v="10296" actId="14100"/>
          <ac:grpSpMkLst>
            <pc:docMk/>
            <pc:sldMk cId="3599836231" sldId="4679"/>
            <ac:grpSpMk id="17" creationId="{C8D1B4F8-F765-A88A-1DDB-A71CDF6FCC60}"/>
          </ac:grpSpMkLst>
        </pc:grpChg>
        <pc:grpChg chg="mod">
          <ac:chgData name="Andria Xenofontos" userId="da4b94f5-c4c0-4f93-b6ae-b904cbb8ac7c" providerId="ADAL" clId="{A4220545-7402-45E6-9098-50B996745C72}" dt="2022-10-11T06:42:03.314" v="10534" actId="1076"/>
          <ac:grpSpMkLst>
            <pc:docMk/>
            <pc:sldMk cId="3599836231" sldId="4679"/>
            <ac:grpSpMk id="26" creationId="{BFDFED6C-0935-1544-E862-C13BA50BC656}"/>
          </ac:grpSpMkLst>
        </pc:grpChg>
        <pc:grpChg chg="mod">
          <ac:chgData name="Andria Xenofontos" userId="da4b94f5-c4c0-4f93-b6ae-b904cbb8ac7c" providerId="ADAL" clId="{A4220545-7402-45E6-9098-50B996745C72}" dt="2022-10-11T06:42:09.337" v="10536" actId="1076"/>
          <ac:grpSpMkLst>
            <pc:docMk/>
            <pc:sldMk cId="3599836231" sldId="4679"/>
            <ac:grpSpMk id="30" creationId="{37085E5C-2FE5-A7C4-1FF9-BDFD48EB9F3A}"/>
          </ac:grpSpMkLst>
        </pc:grpChg>
        <pc:grpChg chg="mod">
          <ac:chgData name="Andria Xenofontos" userId="da4b94f5-c4c0-4f93-b6ae-b904cbb8ac7c" providerId="ADAL" clId="{A4220545-7402-45E6-9098-50B996745C72}" dt="2022-10-11T06:18:35.475" v="10439" actId="14100"/>
          <ac:grpSpMkLst>
            <pc:docMk/>
            <pc:sldMk cId="3599836231" sldId="4679"/>
            <ac:grpSpMk id="34" creationId="{0840EDCC-1CF2-9638-CD8F-3801339ED16C}"/>
          </ac:grpSpMkLst>
        </pc:grpChg>
        <pc:grpChg chg="mod">
          <ac:chgData name="Andria Xenofontos" userId="da4b94f5-c4c0-4f93-b6ae-b904cbb8ac7c" providerId="ADAL" clId="{A4220545-7402-45E6-9098-50B996745C72}" dt="2022-10-11T05:53:36.332" v="10212" actId="14100"/>
          <ac:grpSpMkLst>
            <pc:docMk/>
            <pc:sldMk cId="3599836231" sldId="4679"/>
            <ac:grpSpMk id="36" creationId="{25F66C2E-67A9-4220-32E8-37F9F9388866}"/>
          </ac:grpSpMkLst>
        </pc:grpChg>
      </pc:sldChg>
      <pc:sldChg chg="modSp mod">
        <pc:chgData name="Andria Xenofontos" userId="da4b94f5-c4c0-4f93-b6ae-b904cbb8ac7c" providerId="ADAL" clId="{A4220545-7402-45E6-9098-50B996745C72}" dt="2022-10-12T12:44:14.461" v="24594" actId="20577"/>
        <pc:sldMkLst>
          <pc:docMk/>
          <pc:sldMk cId="3066665666" sldId="4680"/>
        </pc:sldMkLst>
        <pc:spChg chg="mod">
          <ac:chgData name="Andria Xenofontos" userId="da4b94f5-c4c0-4f93-b6ae-b904cbb8ac7c" providerId="ADAL" clId="{A4220545-7402-45E6-9098-50B996745C72}" dt="2022-10-12T12:44:14.461" v="24594" actId="20577"/>
          <ac:spMkLst>
            <pc:docMk/>
            <pc:sldMk cId="3066665666" sldId="4680"/>
            <ac:spMk id="3" creationId="{3ED751EB-AC80-2EDE-1E10-A9999440C305}"/>
          </ac:spMkLst>
        </pc:spChg>
        <pc:spChg chg="mod">
          <ac:chgData name="Andria Xenofontos" userId="da4b94f5-c4c0-4f93-b6ae-b904cbb8ac7c" providerId="ADAL" clId="{A4220545-7402-45E6-9098-50B996745C72}" dt="2022-10-11T06:55:37.840" v="10704" actId="255"/>
          <ac:spMkLst>
            <pc:docMk/>
            <pc:sldMk cId="3066665666" sldId="4680"/>
            <ac:spMk id="4" creationId="{71D91450-875F-1DD5-CBBE-ADCDF3C617D4}"/>
          </ac:spMkLst>
        </pc:spChg>
        <pc:spChg chg="mod">
          <ac:chgData name="Andria Xenofontos" userId="da4b94f5-c4c0-4f93-b6ae-b904cbb8ac7c" providerId="ADAL" clId="{A4220545-7402-45E6-9098-50B996745C72}" dt="2022-10-11T06:45:18.445" v="10641" actId="20577"/>
          <ac:spMkLst>
            <pc:docMk/>
            <pc:sldMk cId="3066665666" sldId="4680"/>
            <ac:spMk id="5" creationId="{8FC8826A-F450-2CC3-D6B5-E826FE0548DA}"/>
          </ac:spMkLst>
        </pc:spChg>
        <pc:spChg chg="mod">
          <ac:chgData name="Andria Xenofontos" userId="da4b94f5-c4c0-4f93-b6ae-b904cbb8ac7c" providerId="ADAL" clId="{A4220545-7402-45E6-9098-50B996745C72}" dt="2022-10-11T06:45:28.139" v="10655" actId="20577"/>
          <ac:spMkLst>
            <pc:docMk/>
            <pc:sldMk cId="3066665666" sldId="4680"/>
            <ac:spMk id="6" creationId="{A7B11749-EF5C-E355-B245-4711B368E784}"/>
          </ac:spMkLst>
        </pc:spChg>
        <pc:spChg chg="mod">
          <ac:chgData name="Andria Xenofontos" userId="da4b94f5-c4c0-4f93-b6ae-b904cbb8ac7c" providerId="ADAL" clId="{A4220545-7402-45E6-9098-50B996745C72}" dt="2022-10-11T06:55:45.411" v="10705" actId="255"/>
          <ac:spMkLst>
            <pc:docMk/>
            <pc:sldMk cId="3066665666" sldId="4680"/>
            <ac:spMk id="9" creationId="{916997D9-EDB4-66DE-0843-2D8180ED0045}"/>
          </ac:spMkLst>
        </pc:spChg>
        <pc:spChg chg="mod">
          <ac:chgData name="Andria Xenofontos" userId="da4b94f5-c4c0-4f93-b6ae-b904cbb8ac7c" providerId="ADAL" clId="{A4220545-7402-45E6-9098-50B996745C72}" dt="2022-10-11T06:55:23.979" v="10703" actId="14100"/>
          <ac:spMkLst>
            <pc:docMk/>
            <pc:sldMk cId="3066665666" sldId="4680"/>
            <ac:spMk id="10" creationId="{1BF25109-6034-D09B-254A-DAD409EE89AC}"/>
          </ac:spMkLst>
        </pc:spChg>
        <pc:grpChg chg="mod">
          <ac:chgData name="Andria Xenofontos" userId="da4b94f5-c4c0-4f93-b6ae-b904cbb8ac7c" providerId="ADAL" clId="{A4220545-7402-45E6-9098-50B996745C72}" dt="2022-10-11T06:48:55.377" v="10659" actId="14100"/>
          <ac:grpSpMkLst>
            <pc:docMk/>
            <pc:sldMk cId="3066665666" sldId="4680"/>
            <ac:grpSpMk id="12" creationId="{5466BB63-8DC3-82C1-6154-B7E39A54D933}"/>
          </ac:grpSpMkLst>
        </pc:grpChg>
      </pc:sldChg>
      <pc:sldChg chg="modSp mod modNotesTx">
        <pc:chgData name="Andria Xenofontos" userId="da4b94f5-c4c0-4f93-b6ae-b904cbb8ac7c" providerId="ADAL" clId="{A4220545-7402-45E6-9098-50B996745C72}" dt="2022-10-11T07:22:59.951" v="10944" actId="20577"/>
        <pc:sldMkLst>
          <pc:docMk/>
          <pc:sldMk cId="3135835349" sldId="4681"/>
        </pc:sldMkLst>
        <pc:spChg chg="mod">
          <ac:chgData name="Andria Xenofontos" userId="da4b94f5-c4c0-4f93-b6ae-b904cbb8ac7c" providerId="ADAL" clId="{A4220545-7402-45E6-9098-50B996745C72}" dt="2022-10-11T07:08:19.466" v="10929" actId="20577"/>
          <ac:spMkLst>
            <pc:docMk/>
            <pc:sldMk cId="3135835349" sldId="4681"/>
            <ac:spMk id="3" creationId="{3ED751EB-AC80-2EDE-1E10-A9999440C305}"/>
          </ac:spMkLst>
        </pc:spChg>
        <pc:graphicFrameChg chg="mod">
          <ac:chgData name="Andria Xenofontos" userId="da4b94f5-c4c0-4f93-b6ae-b904cbb8ac7c" providerId="ADAL" clId="{A4220545-7402-45E6-9098-50B996745C72}" dt="2022-10-11T07:15:50.649" v="10942" actId="20577"/>
          <ac:graphicFrameMkLst>
            <pc:docMk/>
            <pc:sldMk cId="3135835349" sldId="4681"/>
            <ac:graphicFrameMk id="2" creationId="{15E0DBC6-D842-FDF5-879D-4D70234BBA10}"/>
          </ac:graphicFrameMkLst>
        </pc:graphicFrameChg>
      </pc:sldChg>
      <pc:sldChg chg="modSp mod modAnim">
        <pc:chgData name="Andria Xenofontos" userId="da4b94f5-c4c0-4f93-b6ae-b904cbb8ac7c" providerId="ADAL" clId="{A4220545-7402-45E6-9098-50B996745C72}" dt="2022-10-12T12:44:34.323" v="24597" actId="20577"/>
        <pc:sldMkLst>
          <pc:docMk/>
          <pc:sldMk cId="4196589267" sldId="4682"/>
        </pc:sldMkLst>
        <pc:spChg chg="mod">
          <ac:chgData name="Andria Xenofontos" userId="da4b94f5-c4c0-4f93-b6ae-b904cbb8ac7c" providerId="ADAL" clId="{A4220545-7402-45E6-9098-50B996745C72}" dt="2022-10-11T07:23:13.222" v="10945"/>
          <ac:spMkLst>
            <pc:docMk/>
            <pc:sldMk cId="4196589267" sldId="4682"/>
            <ac:spMk id="4" creationId="{9E0FD84C-0DB0-A747-9C28-9505FE9A7E00}"/>
          </ac:spMkLst>
        </pc:spChg>
        <pc:spChg chg="mod">
          <ac:chgData name="Andria Xenofontos" userId="da4b94f5-c4c0-4f93-b6ae-b904cbb8ac7c" providerId="ADAL" clId="{A4220545-7402-45E6-9098-50B996745C72}" dt="2022-10-12T12:44:34.323" v="24597" actId="20577"/>
          <ac:spMkLst>
            <pc:docMk/>
            <pc:sldMk cId="4196589267" sldId="4682"/>
            <ac:spMk id="5" creationId="{596AF18B-65BF-DB48-9E25-AFA12E81586C}"/>
          </ac:spMkLst>
        </pc:spChg>
      </pc:sldChg>
      <pc:sldChg chg="modSp mod modAnim">
        <pc:chgData name="Andria Xenofontos" userId="da4b94f5-c4c0-4f93-b6ae-b904cbb8ac7c" providerId="ADAL" clId="{A4220545-7402-45E6-9098-50B996745C72}" dt="2022-10-12T12:45:49.108" v="24636" actId="20577"/>
        <pc:sldMkLst>
          <pc:docMk/>
          <pc:sldMk cId="1644679362" sldId="4683"/>
        </pc:sldMkLst>
        <pc:spChg chg="mod">
          <ac:chgData name="Andria Xenofontos" userId="da4b94f5-c4c0-4f93-b6ae-b904cbb8ac7c" providerId="ADAL" clId="{A4220545-7402-45E6-9098-50B996745C72}" dt="2022-10-11T07:29:48.599" v="11157"/>
          <ac:spMkLst>
            <pc:docMk/>
            <pc:sldMk cId="1644679362" sldId="4683"/>
            <ac:spMk id="4" creationId="{9E0FD84C-0DB0-A747-9C28-9505FE9A7E00}"/>
          </ac:spMkLst>
        </pc:spChg>
        <pc:spChg chg="mod">
          <ac:chgData name="Andria Xenofontos" userId="da4b94f5-c4c0-4f93-b6ae-b904cbb8ac7c" providerId="ADAL" clId="{A4220545-7402-45E6-9098-50B996745C72}" dt="2022-10-12T12:45:49.108" v="24636" actId="20577"/>
          <ac:spMkLst>
            <pc:docMk/>
            <pc:sldMk cId="1644679362" sldId="4683"/>
            <ac:spMk id="5" creationId="{596AF18B-65BF-DB48-9E25-AFA12E81586C}"/>
          </ac:spMkLst>
        </pc:spChg>
      </pc:sldChg>
      <pc:sldChg chg="modSp mod modAnim">
        <pc:chgData name="Andria Xenofontos" userId="da4b94f5-c4c0-4f93-b6ae-b904cbb8ac7c" providerId="ADAL" clId="{A4220545-7402-45E6-9098-50B996745C72}" dt="2022-10-12T12:47:45.946" v="24649" actId="20577"/>
        <pc:sldMkLst>
          <pc:docMk/>
          <pc:sldMk cId="2143953313" sldId="4684"/>
        </pc:sldMkLst>
        <pc:spChg chg="mod">
          <ac:chgData name="Andria Xenofontos" userId="da4b94f5-c4c0-4f93-b6ae-b904cbb8ac7c" providerId="ADAL" clId="{A4220545-7402-45E6-9098-50B996745C72}" dt="2022-10-11T07:29:54.432" v="11158"/>
          <ac:spMkLst>
            <pc:docMk/>
            <pc:sldMk cId="2143953313" sldId="4684"/>
            <ac:spMk id="4" creationId="{9E0FD84C-0DB0-A747-9C28-9505FE9A7E00}"/>
          </ac:spMkLst>
        </pc:spChg>
        <pc:spChg chg="mod">
          <ac:chgData name="Andria Xenofontos" userId="da4b94f5-c4c0-4f93-b6ae-b904cbb8ac7c" providerId="ADAL" clId="{A4220545-7402-45E6-9098-50B996745C72}" dt="2022-10-12T12:47:45.946" v="24649" actId="20577"/>
          <ac:spMkLst>
            <pc:docMk/>
            <pc:sldMk cId="2143953313" sldId="4684"/>
            <ac:spMk id="5" creationId="{596AF18B-65BF-DB48-9E25-AFA12E81586C}"/>
          </ac:spMkLst>
        </pc:spChg>
      </pc:sldChg>
      <pc:sldChg chg="modSp mod modAnim">
        <pc:chgData name="Andria Xenofontos" userId="da4b94f5-c4c0-4f93-b6ae-b904cbb8ac7c" providerId="ADAL" clId="{A4220545-7402-45E6-9098-50B996745C72}" dt="2022-10-12T12:48:04.461" v="24658" actId="20577"/>
        <pc:sldMkLst>
          <pc:docMk/>
          <pc:sldMk cId="2613240098" sldId="4685"/>
        </pc:sldMkLst>
        <pc:spChg chg="mod">
          <ac:chgData name="Andria Xenofontos" userId="da4b94f5-c4c0-4f93-b6ae-b904cbb8ac7c" providerId="ADAL" clId="{A4220545-7402-45E6-9098-50B996745C72}" dt="2022-10-11T07:29:57.356" v="11159"/>
          <ac:spMkLst>
            <pc:docMk/>
            <pc:sldMk cId="2613240098" sldId="4685"/>
            <ac:spMk id="4" creationId="{9E0FD84C-0DB0-A747-9C28-9505FE9A7E00}"/>
          </ac:spMkLst>
        </pc:spChg>
        <pc:spChg chg="mod">
          <ac:chgData name="Andria Xenofontos" userId="da4b94f5-c4c0-4f93-b6ae-b904cbb8ac7c" providerId="ADAL" clId="{A4220545-7402-45E6-9098-50B996745C72}" dt="2022-10-12T12:48:04.461" v="24658" actId="20577"/>
          <ac:spMkLst>
            <pc:docMk/>
            <pc:sldMk cId="2613240098" sldId="4685"/>
            <ac:spMk id="5" creationId="{596AF18B-65BF-DB48-9E25-AFA12E81586C}"/>
          </ac:spMkLst>
        </pc:spChg>
      </pc:sldChg>
      <pc:sldChg chg="modSp mod modAnim">
        <pc:chgData name="Andria Xenofontos" userId="da4b94f5-c4c0-4f93-b6ae-b904cbb8ac7c" providerId="ADAL" clId="{A4220545-7402-45E6-9098-50B996745C72}" dt="2022-10-11T07:43:45.572" v="11280" actId="20577"/>
        <pc:sldMkLst>
          <pc:docMk/>
          <pc:sldMk cId="3082207348" sldId="4686"/>
        </pc:sldMkLst>
        <pc:spChg chg="mod">
          <ac:chgData name="Andria Xenofontos" userId="da4b94f5-c4c0-4f93-b6ae-b904cbb8ac7c" providerId="ADAL" clId="{A4220545-7402-45E6-9098-50B996745C72}" dt="2022-10-11T07:30:00.637" v="11160"/>
          <ac:spMkLst>
            <pc:docMk/>
            <pc:sldMk cId="3082207348" sldId="4686"/>
            <ac:spMk id="4" creationId="{9E0FD84C-0DB0-A747-9C28-9505FE9A7E00}"/>
          </ac:spMkLst>
        </pc:spChg>
        <pc:spChg chg="mod">
          <ac:chgData name="Andria Xenofontos" userId="da4b94f5-c4c0-4f93-b6ae-b904cbb8ac7c" providerId="ADAL" clId="{A4220545-7402-45E6-9098-50B996745C72}" dt="2022-10-11T07:43:45.572" v="11280" actId="20577"/>
          <ac:spMkLst>
            <pc:docMk/>
            <pc:sldMk cId="3082207348" sldId="4686"/>
            <ac:spMk id="5" creationId="{596AF18B-65BF-DB48-9E25-AFA12E81586C}"/>
          </ac:spMkLst>
        </pc:spChg>
      </pc:sldChg>
      <pc:sldChg chg="modSp mod modAnim">
        <pc:chgData name="Andria Xenofontos" userId="da4b94f5-c4c0-4f93-b6ae-b904cbb8ac7c" providerId="ADAL" clId="{A4220545-7402-45E6-9098-50B996745C72}" dt="2022-10-11T07:50:58.118" v="11306" actId="20577"/>
        <pc:sldMkLst>
          <pc:docMk/>
          <pc:sldMk cId="3301680205" sldId="4687"/>
        </pc:sldMkLst>
        <pc:spChg chg="mod">
          <ac:chgData name="Andria Xenofontos" userId="da4b94f5-c4c0-4f93-b6ae-b904cbb8ac7c" providerId="ADAL" clId="{A4220545-7402-45E6-9098-50B996745C72}" dt="2022-10-11T07:30:08.731" v="11162"/>
          <ac:spMkLst>
            <pc:docMk/>
            <pc:sldMk cId="3301680205" sldId="4687"/>
            <ac:spMk id="4" creationId="{9E0FD84C-0DB0-A747-9C28-9505FE9A7E00}"/>
          </ac:spMkLst>
        </pc:spChg>
        <pc:spChg chg="mod">
          <ac:chgData name="Andria Xenofontos" userId="da4b94f5-c4c0-4f93-b6ae-b904cbb8ac7c" providerId="ADAL" clId="{A4220545-7402-45E6-9098-50B996745C72}" dt="2022-10-11T07:50:58.118" v="11306" actId="20577"/>
          <ac:spMkLst>
            <pc:docMk/>
            <pc:sldMk cId="3301680205" sldId="4687"/>
            <ac:spMk id="5" creationId="{596AF18B-65BF-DB48-9E25-AFA12E81586C}"/>
          </ac:spMkLst>
        </pc:spChg>
      </pc:sldChg>
      <pc:sldChg chg="modSp mod modAnim">
        <pc:chgData name="Andria Xenofontos" userId="da4b94f5-c4c0-4f93-b6ae-b904cbb8ac7c" providerId="ADAL" clId="{A4220545-7402-45E6-9098-50B996745C72}" dt="2022-10-11T07:49:32.859" v="11289" actId="313"/>
        <pc:sldMkLst>
          <pc:docMk/>
          <pc:sldMk cId="2477362426" sldId="4688"/>
        </pc:sldMkLst>
        <pc:spChg chg="mod">
          <ac:chgData name="Andria Xenofontos" userId="da4b94f5-c4c0-4f93-b6ae-b904cbb8ac7c" providerId="ADAL" clId="{A4220545-7402-45E6-9098-50B996745C72}" dt="2022-10-11T07:30:04.640" v="11161"/>
          <ac:spMkLst>
            <pc:docMk/>
            <pc:sldMk cId="2477362426" sldId="4688"/>
            <ac:spMk id="4" creationId="{9E0FD84C-0DB0-A747-9C28-9505FE9A7E00}"/>
          </ac:spMkLst>
        </pc:spChg>
        <pc:spChg chg="mod">
          <ac:chgData name="Andria Xenofontos" userId="da4b94f5-c4c0-4f93-b6ae-b904cbb8ac7c" providerId="ADAL" clId="{A4220545-7402-45E6-9098-50B996745C72}" dt="2022-10-11T07:49:32.859" v="11289" actId="313"/>
          <ac:spMkLst>
            <pc:docMk/>
            <pc:sldMk cId="2477362426" sldId="4688"/>
            <ac:spMk id="5" creationId="{596AF18B-65BF-DB48-9E25-AFA12E81586C}"/>
          </ac:spMkLst>
        </pc:spChg>
      </pc:sldChg>
      <pc:sldChg chg="modSp mod modAnim">
        <pc:chgData name="Andria Xenofontos" userId="da4b94f5-c4c0-4f93-b6ae-b904cbb8ac7c" providerId="ADAL" clId="{A4220545-7402-45E6-9098-50B996745C72}" dt="2022-10-11T08:01:45.141" v="11373" actId="20577"/>
        <pc:sldMkLst>
          <pc:docMk/>
          <pc:sldMk cId="453505308" sldId="4689"/>
        </pc:sldMkLst>
        <pc:spChg chg="mod">
          <ac:chgData name="Andria Xenofontos" userId="da4b94f5-c4c0-4f93-b6ae-b904cbb8ac7c" providerId="ADAL" clId="{A4220545-7402-45E6-9098-50B996745C72}" dt="2022-10-11T07:51:08.164" v="11319" actId="20577"/>
          <ac:spMkLst>
            <pc:docMk/>
            <pc:sldMk cId="453505308" sldId="4689"/>
            <ac:spMk id="4" creationId="{9E0FD84C-0DB0-A747-9C28-9505FE9A7E00}"/>
          </ac:spMkLst>
        </pc:spChg>
        <pc:spChg chg="mod">
          <ac:chgData name="Andria Xenofontos" userId="da4b94f5-c4c0-4f93-b6ae-b904cbb8ac7c" providerId="ADAL" clId="{A4220545-7402-45E6-9098-50B996745C72}" dt="2022-10-11T08:01:45.141" v="11373" actId="20577"/>
          <ac:spMkLst>
            <pc:docMk/>
            <pc:sldMk cId="453505308" sldId="4689"/>
            <ac:spMk id="5" creationId="{596AF18B-65BF-DB48-9E25-AFA12E81586C}"/>
          </ac:spMkLst>
        </pc:spChg>
      </pc:sldChg>
      <pc:sldChg chg="modSp mod modAnim">
        <pc:chgData name="Andria Xenofontos" userId="da4b94f5-c4c0-4f93-b6ae-b904cbb8ac7c" providerId="ADAL" clId="{A4220545-7402-45E6-9098-50B996745C72}" dt="2022-10-11T08:12:50.371" v="11421" actId="20577"/>
        <pc:sldMkLst>
          <pc:docMk/>
          <pc:sldMk cId="3202279491" sldId="4690"/>
        </pc:sldMkLst>
        <pc:spChg chg="mod">
          <ac:chgData name="Andria Xenofontos" userId="da4b94f5-c4c0-4f93-b6ae-b904cbb8ac7c" providerId="ADAL" clId="{A4220545-7402-45E6-9098-50B996745C72}" dt="2022-10-11T08:01:02.514" v="11348"/>
          <ac:spMkLst>
            <pc:docMk/>
            <pc:sldMk cId="3202279491" sldId="4690"/>
            <ac:spMk id="4" creationId="{9E0FD84C-0DB0-A747-9C28-9505FE9A7E00}"/>
          </ac:spMkLst>
        </pc:spChg>
        <pc:spChg chg="mod">
          <ac:chgData name="Andria Xenofontos" userId="da4b94f5-c4c0-4f93-b6ae-b904cbb8ac7c" providerId="ADAL" clId="{A4220545-7402-45E6-9098-50B996745C72}" dt="2022-10-11T08:12:50.371" v="11421" actId="20577"/>
          <ac:spMkLst>
            <pc:docMk/>
            <pc:sldMk cId="3202279491" sldId="4690"/>
            <ac:spMk id="5" creationId="{596AF18B-65BF-DB48-9E25-AFA12E81586C}"/>
          </ac:spMkLst>
        </pc:spChg>
      </pc:sldChg>
      <pc:sldChg chg="modSp mod modAnim">
        <pc:chgData name="Andria Xenofontos" userId="da4b94f5-c4c0-4f93-b6ae-b904cbb8ac7c" providerId="ADAL" clId="{A4220545-7402-45E6-9098-50B996745C72}" dt="2022-10-11T08:13:39.393" v="11427" actId="5793"/>
        <pc:sldMkLst>
          <pc:docMk/>
          <pc:sldMk cId="1032430530" sldId="4691"/>
        </pc:sldMkLst>
        <pc:spChg chg="mod">
          <ac:chgData name="Andria Xenofontos" userId="da4b94f5-c4c0-4f93-b6ae-b904cbb8ac7c" providerId="ADAL" clId="{A4220545-7402-45E6-9098-50B996745C72}" dt="2022-10-11T08:01:06.413" v="11349"/>
          <ac:spMkLst>
            <pc:docMk/>
            <pc:sldMk cId="1032430530" sldId="4691"/>
            <ac:spMk id="4" creationId="{9E0FD84C-0DB0-A747-9C28-9505FE9A7E00}"/>
          </ac:spMkLst>
        </pc:spChg>
        <pc:spChg chg="mod">
          <ac:chgData name="Andria Xenofontos" userId="da4b94f5-c4c0-4f93-b6ae-b904cbb8ac7c" providerId="ADAL" clId="{A4220545-7402-45E6-9098-50B996745C72}" dt="2022-10-11T08:13:39.393" v="11427" actId="5793"/>
          <ac:spMkLst>
            <pc:docMk/>
            <pc:sldMk cId="1032430530" sldId="4691"/>
            <ac:spMk id="5" creationId="{596AF18B-65BF-DB48-9E25-AFA12E81586C}"/>
          </ac:spMkLst>
        </pc:spChg>
        <pc:spChg chg="mod">
          <ac:chgData name="Andria Xenofontos" userId="da4b94f5-c4c0-4f93-b6ae-b904cbb8ac7c" providerId="ADAL" clId="{A4220545-7402-45E6-9098-50B996745C72}" dt="2022-10-11T08:12:56.128" v="11425" actId="20577"/>
          <ac:spMkLst>
            <pc:docMk/>
            <pc:sldMk cId="1032430530" sldId="4691"/>
            <ac:spMk id="8" creationId="{14AB223B-30BF-D7B0-AFE1-3C2D39AD7542}"/>
          </ac:spMkLst>
        </pc:spChg>
      </pc:sldChg>
      <pc:sldChg chg="modSp mod modAnim">
        <pc:chgData name="Andria Xenofontos" userId="da4b94f5-c4c0-4f93-b6ae-b904cbb8ac7c" providerId="ADAL" clId="{A4220545-7402-45E6-9098-50B996745C72}" dt="2022-10-11T08:24:06.273" v="11446" actId="20577"/>
        <pc:sldMkLst>
          <pc:docMk/>
          <pc:sldMk cId="2252012582" sldId="4692"/>
        </pc:sldMkLst>
        <pc:spChg chg="mod">
          <ac:chgData name="Andria Xenofontos" userId="da4b94f5-c4c0-4f93-b6ae-b904cbb8ac7c" providerId="ADAL" clId="{A4220545-7402-45E6-9098-50B996745C72}" dt="2022-10-11T08:01:08.710" v="11350"/>
          <ac:spMkLst>
            <pc:docMk/>
            <pc:sldMk cId="2252012582" sldId="4692"/>
            <ac:spMk id="4" creationId="{9E0FD84C-0DB0-A747-9C28-9505FE9A7E00}"/>
          </ac:spMkLst>
        </pc:spChg>
        <pc:spChg chg="mod">
          <ac:chgData name="Andria Xenofontos" userId="da4b94f5-c4c0-4f93-b6ae-b904cbb8ac7c" providerId="ADAL" clId="{A4220545-7402-45E6-9098-50B996745C72}" dt="2022-10-11T08:24:06.273" v="11446" actId="20577"/>
          <ac:spMkLst>
            <pc:docMk/>
            <pc:sldMk cId="2252012582" sldId="4692"/>
            <ac:spMk id="5" creationId="{596AF18B-65BF-DB48-9E25-AFA12E81586C}"/>
          </ac:spMkLst>
        </pc:spChg>
      </pc:sldChg>
      <pc:sldChg chg="modSp mod">
        <pc:chgData name="Andria Xenofontos" userId="da4b94f5-c4c0-4f93-b6ae-b904cbb8ac7c" providerId="ADAL" clId="{A4220545-7402-45E6-9098-50B996745C72}" dt="2022-10-11T08:31:57.921" v="11847" actId="20577"/>
        <pc:sldMkLst>
          <pc:docMk/>
          <pc:sldMk cId="671602725" sldId="4693"/>
        </pc:sldMkLst>
        <pc:spChg chg="mod">
          <ac:chgData name="Andria Xenofontos" userId="da4b94f5-c4c0-4f93-b6ae-b904cbb8ac7c" providerId="ADAL" clId="{A4220545-7402-45E6-9098-50B996745C72}" dt="2022-10-11T08:01:11.803" v="11351"/>
          <ac:spMkLst>
            <pc:docMk/>
            <pc:sldMk cId="671602725" sldId="4693"/>
            <ac:spMk id="4" creationId="{9E0FD84C-0DB0-A747-9C28-9505FE9A7E00}"/>
          </ac:spMkLst>
        </pc:spChg>
        <pc:spChg chg="mod">
          <ac:chgData name="Andria Xenofontos" userId="da4b94f5-c4c0-4f93-b6ae-b904cbb8ac7c" providerId="ADAL" clId="{A4220545-7402-45E6-9098-50B996745C72}" dt="2022-10-11T08:26:37.901" v="11582" actId="1076"/>
          <ac:spMkLst>
            <pc:docMk/>
            <pc:sldMk cId="671602725" sldId="4693"/>
            <ac:spMk id="5" creationId="{596AF18B-65BF-DB48-9E25-AFA12E81586C}"/>
          </ac:spMkLst>
        </pc:spChg>
        <pc:spChg chg="mod">
          <ac:chgData name="Andria Xenofontos" userId="da4b94f5-c4c0-4f93-b6ae-b904cbb8ac7c" providerId="ADAL" clId="{A4220545-7402-45E6-9098-50B996745C72}" dt="2022-10-11T08:28:33.969" v="11674" actId="20577"/>
          <ac:spMkLst>
            <pc:docMk/>
            <pc:sldMk cId="671602725" sldId="4693"/>
            <ac:spMk id="6" creationId="{E32A9A4E-6334-C32A-8922-15DBF9A7F63B}"/>
          </ac:spMkLst>
        </pc:spChg>
        <pc:graphicFrameChg chg="mod">
          <ac:chgData name="Andria Xenofontos" userId="da4b94f5-c4c0-4f93-b6ae-b904cbb8ac7c" providerId="ADAL" clId="{A4220545-7402-45E6-9098-50B996745C72}" dt="2022-10-11T08:31:57.921" v="11847" actId="20577"/>
          <ac:graphicFrameMkLst>
            <pc:docMk/>
            <pc:sldMk cId="671602725" sldId="4693"/>
            <ac:graphicFrameMk id="2" creationId="{E8408CDB-A830-5F58-D174-E7A8D85E94A4}"/>
          </ac:graphicFrameMkLst>
        </pc:graphicFrameChg>
      </pc:sldChg>
      <pc:sldChg chg="modSp mod">
        <pc:chgData name="Andria Xenofontos" userId="da4b94f5-c4c0-4f93-b6ae-b904cbb8ac7c" providerId="ADAL" clId="{A4220545-7402-45E6-9098-50B996745C72}" dt="2022-10-11T08:32:53.921" v="11873"/>
        <pc:sldMkLst>
          <pc:docMk/>
          <pc:sldMk cId="2349609226" sldId="4694"/>
        </pc:sldMkLst>
        <pc:spChg chg="mod">
          <ac:chgData name="Andria Xenofontos" userId="da4b94f5-c4c0-4f93-b6ae-b904cbb8ac7c" providerId="ADAL" clId="{A4220545-7402-45E6-9098-50B996745C72}" dt="2022-10-11T08:32:53.921" v="11873"/>
          <ac:spMkLst>
            <pc:docMk/>
            <pc:sldMk cId="2349609226" sldId="4694"/>
            <ac:spMk id="4" creationId="{6BDE6B06-E517-A44D-93E9-58E8C9D1D2E9}"/>
          </ac:spMkLst>
        </pc:spChg>
      </pc:sldChg>
      <pc:sldChg chg="modSp mod modAnim">
        <pc:chgData name="Andria Xenofontos" userId="da4b94f5-c4c0-4f93-b6ae-b904cbb8ac7c" providerId="ADAL" clId="{A4220545-7402-45E6-9098-50B996745C72}" dt="2022-10-11T08:44:44.700" v="12068" actId="20577"/>
        <pc:sldMkLst>
          <pc:docMk/>
          <pc:sldMk cId="2422151305" sldId="4695"/>
        </pc:sldMkLst>
        <pc:spChg chg="mod">
          <ac:chgData name="Andria Xenofontos" userId="da4b94f5-c4c0-4f93-b6ae-b904cbb8ac7c" providerId="ADAL" clId="{A4220545-7402-45E6-9098-50B996745C72}" dt="2022-10-11T08:44:44.700" v="12068" actId="20577"/>
          <ac:spMkLst>
            <pc:docMk/>
            <pc:sldMk cId="2422151305" sldId="4695"/>
            <ac:spMk id="4" creationId="{9E0FD84C-0DB0-A747-9C28-9505FE9A7E00}"/>
          </ac:spMkLst>
        </pc:spChg>
        <pc:spChg chg="mod">
          <ac:chgData name="Andria Xenofontos" userId="da4b94f5-c4c0-4f93-b6ae-b904cbb8ac7c" providerId="ADAL" clId="{A4220545-7402-45E6-9098-50B996745C72}" dt="2022-10-11T08:44:32.364" v="12065" actId="20577"/>
          <ac:spMkLst>
            <pc:docMk/>
            <pc:sldMk cId="2422151305" sldId="4695"/>
            <ac:spMk id="5" creationId="{596AF18B-65BF-DB48-9E25-AFA12E81586C}"/>
          </ac:spMkLst>
        </pc:spChg>
        <pc:spChg chg="mod">
          <ac:chgData name="Andria Xenofontos" userId="da4b94f5-c4c0-4f93-b6ae-b904cbb8ac7c" providerId="ADAL" clId="{A4220545-7402-45E6-9098-50B996745C72}" dt="2022-10-11T08:35:01.855" v="11933" actId="20577"/>
          <ac:spMkLst>
            <pc:docMk/>
            <pc:sldMk cId="2422151305" sldId="4695"/>
            <ac:spMk id="6" creationId="{0E898E31-B3BC-67F7-68CC-9173E704C9EE}"/>
          </ac:spMkLst>
        </pc:spChg>
      </pc:sldChg>
      <pc:sldChg chg="modSp mod">
        <pc:chgData name="Andria Xenofontos" userId="da4b94f5-c4c0-4f93-b6ae-b904cbb8ac7c" providerId="ADAL" clId="{A4220545-7402-45E6-9098-50B996745C72}" dt="2022-10-11T08:51:55.634" v="12362" actId="14100"/>
        <pc:sldMkLst>
          <pc:docMk/>
          <pc:sldMk cId="968083864" sldId="4696"/>
        </pc:sldMkLst>
        <pc:spChg chg="mod">
          <ac:chgData name="Andria Xenofontos" userId="da4b94f5-c4c0-4f93-b6ae-b904cbb8ac7c" providerId="ADAL" clId="{A4220545-7402-45E6-9098-50B996745C72}" dt="2022-10-11T08:44:51.509" v="12069"/>
          <ac:spMkLst>
            <pc:docMk/>
            <pc:sldMk cId="968083864" sldId="4696"/>
            <ac:spMk id="4" creationId="{9E0FD84C-0DB0-A747-9C28-9505FE9A7E00}"/>
          </ac:spMkLst>
        </pc:spChg>
        <pc:spChg chg="mod">
          <ac:chgData name="Andria Xenofontos" userId="da4b94f5-c4c0-4f93-b6ae-b904cbb8ac7c" providerId="ADAL" clId="{A4220545-7402-45E6-9098-50B996745C72}" dt="2022-10-11T08:51:42.522" v="12361" actId="14100"/>
          <ac:spMkLst>
            <pc:docMk/>
            <pc:sldMk cId="968083864" sldId="4696"/>
            <ac:spMk id="7" creationId="{E005E4E5-2CE3-B9BA-AE02-46D24C87385C}"/>
          </ac:spMkLst>
        </pc:spChg>
        <pc:spChg chg="mod">
          <ac:chgData name="Andria Xenofontos" userId="da4b94f5-c4c0-4f93-b6ae-b904cbb8ac7c" providerId="ADAL" clId="{A4220545-7402-45E6-9098-50B996745C72}" dt="2022-10-11T08:51:55.634" v="12362" actId="14100"/>
          <ac:spMkLst>
            <pc:docMk/>
            <pc:sldMk cId="968083864" sldId="4696"/>
            <ac:spMk id="8" creationId="{4F7CF105-3B41-544B-1917-E12CA52936F8}"/>
          </ac:spMkLst>
        </pc:spChg>
        <pc:spChg chg="mod">
          <ac:chgData name="Andria Xenofontos" userId="da4b94f5-c4c0-4f93-b6ae-b904cbb8ac7c" providerId="ADAL" clId="{A4220545-7402-45E6-9098-50B996745C72}" dt="2022-10-11T08:45:16.430" v="12100" actId="1076"/>
          <ac:spMkLst>
            <pc:docMk/>
            <pc:sldMk cId="968083864" sldId="4696"/>
            <ac:spMk id="12" creationId="{AE09BFE4-44F4-B0D9-9CE3-D0704492807B}"/>
          </ac:spMkLst>
        </pc:spChg>
        <pc:spChg chg="mod">
          <ac:chgData name="Andria Xenofontos" userId="da4b94f5-c4c0-4f93-b6ae-b904cbb8ac7c" providerId="ADAL" clId="{A4220545-7402-45E6-9098-50B996745C72}" dt="2022-10-11T08:45:11.046" v="12099" actId="14100"/>
          <ac:spMkLst>
            <pc:docMk/>
            <pc:sldMk cId="968083864" sldId="4696"/>
            <ac:spMk id="13" creationId="{68F3689B-0057-B20F-8473-BE136FAFC8AC}"/>
          </ac:spMkLst>
        </pc:spChg>
      </pc:sldChg>
      <pc:sldChg chg="addSp delSp modSp mod delAnim">
        <pc:chgData name="Andria Xenofontos" userId="da4b94f5-c4c0-4f93-b6ae-b904cbb8ac7c" providerId="ADAL" clId="{A4220545-7402-45E6-9098-50B996745C72}" dt="2022-10-11T09:11:44.038" v="12572" actId="1076"/>
        <pc:sldMkLst>
          <pc:docMk/>
          <pc:sldMk cId="2848841581" sldId="4698"/>
        </pc:sldMkLst>
        <pc:spChg chg="mod">
          <ac:chgData name="Andria Xenofontos" userId="da4b94f5-c4c0-4f93-b6ae-b904cbb8ac7c" providerId="ADAL" clId="{A4220545-7402-45E6-9098-50B996745C72}" dt="2022-10-11T08:57:46.929" v="12546" actId="1076"/>
          <ac:spMkLst>
            <pc:docMk/>
            <pc:sldMk cId="2848841581" sldId="4698"/>
            <ac:spMk id="3" creationId="{9F671A9C-B52F-8083-DF95-CE7204A53396}"/>
          </ac:spMkLst>
        </pc:spChg>
        <pc:spChg chg="mod">
          <ac:chgData name="Andria Xenofontos" userId="da4b94f5-c4c0-4f93-b6ae-b904cbb8ac7c" providerId="ADAL" clId="{A4220545-7402-45E6-9098-50B996745C72}" dt="2022-10-11T08:52:57.035" v="12393" actId="20577"/>
          <ac:spMkLst>
            <pc:docMk/>
            <pc:sldMk cId="2848841581" sldId="4698"/>
            <ac:spMk id="7" creationId="{DEEB0D50-E40E-3317-41E2-3910AC92312D}"/>
          </ac:spMkLst>
        </pc:spChg>
        <pc:spChg chg="mod">
          <ac:chgData name="Andria Xenofontos" userId="da4b94f5-c4c0-4f93-b6ae-b904cbb8ac7c" providerId="ADAL" clId="{A4220545-7402-45E6-9098-50B996745C72}" dt="2022-10-11T08:53:47.544" v="12463" actId="1076"/>
          <ac:spMkLst>
            <pc:docMk/>
            <pc:sldMk cId="2848841581" sldId="4698"/>
            <ac:spMk id="8" creationId="{4424C9AF-8B11-4443-008B-0623D5A3A686}"/>
          </ac:spMkLst>
        </pc:spChg>
        <pc:spChg chg="mod">
          <ac:chgData name="Andria Xenofontos" userId="da4b94f5-c4c0-4f93-b6ae-b904cbb8ac7c" providerId="ADAL" clId="{A4220545-7402-45E6-9098-50B996745C72}" dt="2022-10-11T08:54:41.641" v="12541" actId="14100"/>
          <ac:spMkLst>
            <pc:docMk/>
            <pc:sldMk cId="2848841581" sldId="4698"/>
            <ac:spMk id="9" creationId="{AA6B1499-9FE8-1BE3-97B1-F7FB0D0885E2}"/>
          </ac:spMkLst>
        </pc:spChg>
        <pc:picChg chg="del">
          <ac:chgData name="Andria Xenofontos" userId="da4b94f5-c4c0-4f93-b6ae-b904cbb8ac7c" providerId="ADAL" clId="{A4220545-7402-45E6-9098-50B996745C72}" dt="2022-10-11T09:01:03.116" v="12547" actId="478"/>
          <ac:picMkLst>
            <pc:docMk/>
            <pc:sldMk cId="2848841581" sldId="4698"/>
            <ac:picMk id="4" creationId="{8AFF4413-DE0D-B273-22C3-35520217AC88}"/>
          </ac:picMkLst>
        </pc:picChg>
        <pc:picChg chg="del">
          <ac:chgData name="Andria Xenofontos" userId="da4b94f5-c4c0-4f93-b6ae-b904cbb8ac7c" providerId="ADAL" clId="{A4220545-7402-45E6-9098-50B996745C72}" dt="2022-10-11T09:06:33.455" v="12555" actId="478"/>
          <ac:picMkLst>
            <pc:docMk/>
            <pc:sldMk cId="2848841581" sldId="4698"/>
            <ac:picMk id="5" creationId="{716BCA94-F5A5-2801-436B-9F75654D9F12}"/>
          </ac:picMkLst>
        </pc:picChg>
        <pc:picChg chg="del">
          <ac:chgData name="Andria Xenofontos" userId="da4b94f5-c4c0-4f93-b6ae-b904cbb8ac7c" providerId="ADAL" clId="{A4220545-7402-45E6-9098-50B996745C72}" dt="2022-10-11T09:11:12.393" v="12563" actId="478"/>
          <ac:picMkLst>
            <pc:docMk/>
            <pc:sldMk cId="2848841581" sldId="4698"/>
            <ac:picMk id="6" creationId="{86653EFB-AD43-6D12-1A38-A22C79D9418A}"/>
          </ac:picMkLst>
        </pc:picChg>
        <pc:picChg chg="add mod">
          <ac:chgData name="Andria Xenofontos" userId="da4b94f5-c4c0-4f93-b6ae-b904cbb8ac7c" providerId="ADAL" clId="{A4220545-7402-45E6-9098-50B996745C72}" dt="2022-10-11T09:01:16.912" v="12554" actId="1076"/>
          <ac:picMkLst>
            <pc:docMk/>
            <pc:sldMk cId="2848841581" sldId="4698"/>
            <ac:picMk id="10" creationId="{C9E6303F-04F9-584E-FECD-D2C629C25B09}"/>
          </ac:picMkLst>
        </pc:picChg>
        <pc:picChg chg="add mod">
          <ac:chgData name="Andria Xenofontos" userId="da4b94f5-c4c0-4f93-b6ae-b904cbb8ac7c" providerId="ADAL" clId="{A4220545-7402-45E6-9098-50B996745C72}" dt="2022-10-11T09:07:03.569" v="12562" actId="1076"/>
          <ac:picMkLst>
            <pc:docMk/>
            <pc:sldMk cId="2848841581" sldId="4698"/>
            <ac:picMk id="12" creationId="{AEE91A0B-0B59-7A9B-BE82-DC2F7B7B8479}"/>
          </ac:picMkLst>
        </pc:picChg>
        <pc:picChg chg="add mod">
          <ac:chgData name="Andria Xenofontos" userId="da4b94f5-c4c0-4f93-b6ae-b904cbb8ac7c" providerId="ADAL" clId="{A4220545-7402-45E6-9098-50B996745C72}" dt="2022-10-11T09:11:44.038" v="12572" actId="1076"/>
          <ac:picMkLst>
            <pc:docMk/>
            <pc:sldMk cId="2848841581" sldId="4698"/>
            <ac:picMk id="14" creationId="{D6AE7CA9-8566-E31A-7782-306CEF20C093}"/>
          </ac:picMkLst>
        </pc:picChg>
      </pc:sldChg>
      <pc:sldChg chg="modSp mod modAnim modNotesTx">
        <pc:chgData name="Andria Xenofontos" userId="da4b94f5-c4c0-4f93-b6ae-b904cbb8ac7c" providerId="ADAL" clId="{A4220545-7402-45E6-9098-50B996745C72}" dt="2022-10-11T09:23:59.360" v="12723" actId="20577"/>
        <pc:sldMkLst>
          <pc:docMk/>
          <pc:sldMk cId="2599745949" sldId="4699"/>
        </pc:sldMkLst>
        <pc:spChg chg="mod">
          <ac:chgData name="Andria Xenofontos" userId="da4b94f5-c4c0-4f93-b6ae-b904cbb8ac7c" providerId="ADAL" clId="{A4220545-7402-45E6-9098-50B996745C72}" dt="2022-10-11T09:17:00.023" v="12697" actId="20577"/>
          <ac:spMkLst>
            <pc:docMk/>
            <pc:sldMk cId="2599745949" sldId="4699"/>
            <ac:spMk id="4" creationId="{9E0FD84C-0DB0-A747-9C28-9505FE9A7E00}"/>
          </ac:spMkLst>
        </pc:spChg>
        <pc:spChg chg="mod">
          <ac:chgData name="Andria Xenofontos" userId="da4b94f5-c4c0-4f93-b6ae-b904cbb8ac7c" providerId="ADAL" clId="{A4220545-7402-45E6-9098-50B996745C72}" dt="2022-10-11T09:23:59.360" v="12723" actId="20577"/>
          <ac:spMkLst>
            <pc:docMk/>
            <pc:sldMk cId="2599745949" sldId="4699"/>
            <ac:spMk id="5" creationId="{596AF18B-65BF-DB48-9E25-AFA12E81586C}"/>
          </ac:spMkLst>
        </pc:spChg>
      </pc:sldChg>
      <pc:sldChg chg="modSp mod addCm modNotesTx">
        <pc:chgData name="Andria Xenofontos" userId="da4b94f5-c4c0-4f93-b6ae-b904cbb8ac7c" providerId="ADAL" clId="{A4220545-7402-45E6-9098-50B996745C72}" dt="2022-10-12T12:50:10.515" v="24663"/>
        <pc:sldMkLst>
          <pc:docMk/>
          <pc:sldMk cId="2231999252" sldId="4700"/>
        </pc:sldMkLst>
        <pc:spChg chg="mod">
          <ac:chgData name="Andria Xenofontos" userId="da4b94f5-c4c0-4f93-b6ae-b904cbb8ac7c" providerId="ADAL" clId="{A4220545-7402-45E6-9098-50B996745C72}" dt="2022-10-11T09:20:27.006" v="12707"/>
          <ac:spMkLst>
            <pc:docMk/>
            <pc:sldMk cId="2231999252" sldId="4700"/>
            <ac:spMk id="4" creationId="{9E0FD84C-0DB0-A747-9C28-9505FE9A7E00}"/>
          </ac:spMkLst>
        </pc:spChg>
        <pc:spChg chg="mod">
          <ac:chgData name="Andria Xenofontos" userId="da4b94f5-c4c0-4f93-b6ae-b904cbb8ac7c" providerId="ADAL" clId="{A4220545-7402-45E6-9098-50B996745C72}" dt="2022-10-11T09:20:53.031" v="12720" actId="20577"/>
          <ac:spMkLst>
            <pc:docMk/>
            <pc:sldMk cId="2231999252" sldId="4700"/>
            <ac:spMk id="5" creationId="{596AF18B-65BF-DB48-9E25-AFA12E81586C}"/>
          </ac:spMkLst>
        </pc:spChg>
      </pc:sldChg>
      <pc:sldChg chg="modSp mod modAnim modNotesTx">
        <pc:chgData name="Andria Xenofontos" userId="da4b94f5-c4c0-4f93-b6ae-b904cbb8ac7c" providerId="ADAL" clId="{A4220545-7402-45E6-9098-50B996745C72}" dt="2022-10-12T12:52:37.464" v="24752" actId="255"/>
        <pc:sldMkLst>
          <pc:docMk/>
          <pc:sldMk cId="363988892" sldId="4701"/>
        </pc:sldMkLst>
        <pc:spChg chg="mod">
          <ac:chgData name="Andria Xenofontos" userId="da4b94f5-c4c0-4f93-b6ae-b904cbb8ac7c" providerId="ADAL" clId="{A4220545-7402-45E6-9098-50B996745C72}" dt="2022-10-11T09:20:30.163" v="12708"/>
          <ac:spMkLst>
            <pc:docMk/>
            <pc:sldMk cId="363988892" sldId="4701"/>
            <ac:spMk id="4" creationId="{9E0FD84C-0DB0-A747-9C28-9505FE9A7E00}"/>
          </ac:spMkLst>
        </pc:spChg>
        <pc:spChg chg="mod">
          <ac:chgData name="Andria Xenofontos" userId="da4b94f5-c4c0-4f93-b6ae-b904cbb8ac7c" providerId="ADAL" clId="{A4220545-7402-45E6-9098-50B996745C72}" dt="2022-10-12T12:52:37.464" v="24752" actId="255"/>
          <ac:spMkLst>
            <pc:docMk/>
            <pc:sldMk cId="363988892" sldId="4701"/>
            <ac:spMk id="5" creationId="{596AF18B-65BF-DB48-9E25-AFA12E81586C}"/>
          </ac:spMkLst>
        </pc:spChg>
      </pc:sldChg>
      <pc:sldChg chg="modSp mod modAnim modNotesTx">
        <pc:chgData name="Andria Xenofontos" userId="da4b94f5-c4c0-4f93-b6ae-b904cbb8ac7c" providerId="ADAL" clId="{A4220545-7402-45E6-9098-50B996745C72}" dt="2022-10-12T12:52:42.530" v="24756" actId="20577"/>
        <pc:sldMkLst>
          <pc:docMk/>
          <pc:sldMk cId="1088176729" sldId="4702"/>
        </pc:sldMkLst>
        <pc:spChg chg="mod">
          <ac:chgData name="Andria Xenofontos" userId="da4b94f5-c4c0-4f93-b6ae-b904cbb8ac7c" providerId="ADAL" clId="{A4220545-7402-45E6-9098-50B996745C72}" dt="2022-10-11T09:20:33.692" v="12710"/>
          <ac:spMkLst>
            <pc:docMk/>
            <pc:sldMk cId="1088176729" sldId="4702"/>
            <ac:spMk id="4" creationId="{9E0FD84C-0DB0-A747-9C28-9505FE9A7E00}"/>
          </ac:spMkLst>
        </pc:spChg>
        <pc:spChg chg="mod">
          <ac:chgData name="Andria Xenofontos" userId="da4b94f5-c4c0-4f93-b6ae-b904cbb8ac7c" providerId="ADAL" clId="{A4220545-7402-45E6-9098-50B996745C72}" dt="2022-10-11T09:28:53.049" v="12752" actId="20577"/>
          <ac:spMkLst>
            <pc:docMk/>
            <pc:sldMk cId="1088176729" sldId="4702"/>
            <ac:spMk id="5" creationId="{596AF18B-65BF-DB48-9E25-AFA12E81586C}"/>
          </ac:spMkLst>
        </pc:spChg>
      </pc:sldChg>
      <pc:sldChg chg="modSp mod modAnim modNotesTx">
        <pc:chgData name="Andria Xenofontos" userId="da4b94f5-c4c0-4f93-b6ae-b904cbb8ac7c" providerId="ADAL" clId="{A4220545-7402-45E6-9098-50B996745C72}" dt="2022-10-11T09:36:42.096" v="12952" actId="1076"/>
        <pc:sldMkLst>
          <pc:docMk/>
          <pc:sldMk cId="1497959713" sldId="4703"/>
        </pc:sldMkLst>
        <pc:spChg chg="mod">
          <ac:chgData name="Andria Xenofontos" userId="da4b94f5-c4c0-4f93-b6ae-b904cbb8ac7c" providerId="ADAL" clId="{A4220545-7402-45E6-9098-50B996745C72}" dt="2022-10-11T09:36:37.942" v="12951" actId="1076"/>
          <ac:spMkLst>
            <pc:docMk/>
            <pc:sldMk cId="1497959713" sldId="4703"/>
            <ac:spMk id="4" creationId="{9E0FD84C-0DB0-A747-9C28-9505FE9A7E00}"/>
          </ac:spMkLst>
        </pc:spChg>
        <pc:spChg chg="mod">
          <ac:chgData name="Andria Xenofontos" userId="da4b94f5-c4c0-4f93-b6ae-b904cbb8ac7c" providerId="ADAL" clId="{A4220545-7402-45E6-9098-50B996745C72}" dt="2022-10-11T09:36:42.096" v="12952" actId="1076"/>
          <ac:spMkLst>
            <pc:docMk/>
            <pc:sldMk cId="1497959713" sldId="4703"/>
            <ac:spMk id="5" creationId="{596AF18B-65BF-DB48-9E25-AFA12E81586C}"/>
          </ac:spMkLst>
        </pc:spChg>
      </pc:sldChg>
      <pc:sldChg chg="modSp mod modAnim">
        <pc:chgData name="Andria Xenofontos" userId="da4b94f5-c4c0-4f93-b6ae-b904cbb8ac7c" providerId="ADAL" clId="{A4220545-7402-45E6-9098-50B996745C72}" dt="2022-10-11T09:43:52.940" v="13183" actId="1076"/>
        <pc:sldMkLst>
          <pc:docMk/>
          <pc:sldMk cId="1108819710" sldId="4704"/>
        </pc:sldMkLst>
        <pc:spChg chg="mod">
          <ac:chgData name="Andria Xenofontos" userId="da4b94f5-c4c0-4f93-b6ae-b904cbb8ac7c" providerId="ADAL" clId="{A4220545-7402-45E6-9098-50B996745C72}" dt="2022-10-11T09:36:49.944" v="12965" actId="20577"/>
          <ac:spMkLst>
            <pc:docMk/>
            <pc:sldMk cId="1108819710" sldId="4704"/>
            <ac:spMk id="4" creationId="{9E0FD84C-0DB0-A747-9C28-9505FE9A7E00}"/>
          </ac:spMkLst>
        </pc:spChg>
        <pc:spChg chg="mod">
          <ac:chgData name="Andria Xenofontos" userId="da4b94f5-c4c0-4f93-b6ae-b904cbb8ac7c" providerId="ADAL" clId="{A4220545-7402-45E6-9098-50B996745C72}" dt="2022-10-11T09:43:48.778" v="13182" actId="1076"/>
          <ac:spMkLst>
            <pc:docMk/>
            <pc:sldMk cId="1108819710" sldId="4704"/>
            <ac:spMk id="5" creationId="{596AF18B-65BF-DB48-9E25-AFA12E81586C}"/>
          </ac:spMkLst>
        </pc:spChg>
        <pc:spChg chg="mod">
          <ac:chgData name="Andria Xenofontos" userId="da4b94f5-c4c0-4f93-b6ae-b904cbb8ac7c" providerId="ADAL" clId="{A4220545-7402-45E6-9098-50B996745C72}" dt="2022-10-11T09:43:52.940" v="13183" actId="1076"/>
          <ac:spMkLst>
            <pc:docMk/>
            <pc:sldMk cId="1108819710" sldId="4704"/>
            <ac:spMk id="6" creationId="{8A024465-A7F8-BD90-FE6B-E84315E62968}"/>
          </ac:spMkLst>
        </pc:spChg>
      </pc:sldChg>
      <pc:sldChg chg="modSp mod modAnim">
        <pc:chgData name="Andria Xenofontos" userId="da4b94f5-c4c0-4f93-b6ae-b904cbb8ac7c" providerId="ADAL" clId="{A4220545-7402-45E6-9098-50B996745C72}" dt="2022-10-11T09:50:42.989" v="13497" actId="20577"/>
        <pc:sldMkLst>
          <pc:docMk/>
          <pc:sldMk cId="4239917061" sldId="4705"/>
        </pc:sldMkLst>
        <pc:spChg chg="mod">
          <ac:chgData name="Andria Xenofontos" userId="da4b94f5-c4c0-4f93-b6ae-b904cbb8ac7c" providerId="ADAL" clId="{A4220545-7402-45E6-9098-50B996745C72}" dt="2022-10-11T09:36:57.136" v="12966"/>
          <ac:spMkLst>
            <pc:docMk/>
            <pc:sldMk cId="4239917061" sldId="4705"/>
            <ac:spMk id="4" creationId="{9E0FD84C-0DB0-A747-9C28-9505FE9A7E00}"/>
          </ac:spMkLst>
        </pc:spChg>
        <pc:spChg chg="mod">
          <ac:chgData name="Andria Xenofontos" userId="da4b94f5-c4c0-4f93-b6ae-b904cbb8ac7c" providerId="ADAL" clId="{A4220545-7402-45E6-9098-50B996745C72}" dt="2022-10-11T09:47:12.106" v="13495" actId="20577"/>
          <ac:spMkLst>
            <pc:docMk/>
            <pc:sldMk cId="4239917061" sldId="4705"/>
            <ac:spMk id="5" creationId="{596AF18B-65BF-DB48-9E25-AFA12E81586C}"/>
          </ac:spMkLst>
        </pc:spChg>
      </pc:sldChg>
      <pc:sldChg chg="modSp mod modNotesTx">
        <pc:chgData name="Andria Xenofontos" userId="da4b94f5-c4c0-4f93-b6ae-b904cbb8ac7c" providerId="ADAL" clId="{A4220545-7402-45E6-9098-50B996745C72}" dt="2022-10-11T10:08:48.642" v="13580" actId="113"/>
        <pc:sldMkLst>
          <pc:docMk/>
          <pc:sldMk cId="290977779" sldId="4707"/>
        </pc:sldMkLst>
        <pc:spChg chg="mod">
          <ac:chgData name="Andria Xenofontos" userId="da4b94f5-c4c0-4f93-b6ae-b904cbb8ac7c" providerId="ADAL" clId="{A4220545-7402-45E6-9098-50B996745C72}" dt="2022-10-11T09:53:43.827" v="13544" actId="1076"/>
          <ac:spMkLst>
            <pc:docMk/>
            <pc:sldMk cId="290977779" sldId="4707"/>
            <ac:spMk id="10" creationId="{9ED21964-793B-4B04-F4BC-F9495634E537}"/>
          </ac:spMkLst>
        </pc:spChg>
        <pc:spChg chg="mod">
          <ac:chgData name="Andria Xenofontos" userId="da4b94f5-c4c0-4f93-b6ae-b904cbb8ac7c" providerId="ADAL" clId="{A4220545-7402-45E6-9098-50B996745C72}" dt="2022-10-11T10:08:06.594" v="13578" actId="20577"/>
          <ac:spMkLst>
            <pc:docMk/>
            <pc:sldMk cId="290977779" sldId="4707"/>
            <ac:spMk id="12" creationId="{ACF38AC9-939B-05D5-D18E-EDFB9B652D33}"/>
          </ac:spMkLst>
        </pc:spChg>
        <pc:spChg chg="mod">
          <ac:chgData name="Andria Xenofontos" userId="da4b94f5-c4c0-4f93-b6ae-b904cbb8ac7c" providerId="ADAL" clId="{A4220545-7402-45E6-9098-50B996745C72}" dt="2022-10-11T09:56:14.964" v="13556" actId="1076"/>
          <ac:spMkLst>
            <pc:docMk/>
            <pc:sldMk cId="290977779" sldId="4707"/>
            <ac:spMk id="14" creationId="{9E76262A-00EF-959F-0683-B2E27556C9F1}"/>
          </ac:spMkLst>
        </pc:spChg>
        <pc:spChg chg="mod">
          <ac:chgData name="Andria Xenofontos" userId="da4b94f5-c4c0-4f93-b6ae-b904cbb8ac7c" providerId="ADAL" clId="{A4220545-7402-45E6-9098-50B996745C72}" dt="2022-10-11T10:00:33.974" v="13559" actId="1076"/>
          <ac:spMkLst>
            <pc:docMk/>
            <pc:sldMk cId="290977779" sldId="4707"/>
            <ac:spMk id="16" creationId="{658474E6-D543-DDD2-CA42-F7C2AD844884}"/>
          </ac:spMkLst>
        </pc:spChg>
        <pc:spChg chg="mod">
          <ac:chgData name="Andria Xenofontos" userId="da4b94f5-c4c0-4f93-b6ae-b904cbb8ac7c" providerId="ADAL" clId="{A4220545-7402-45E6-9098-50B996745C72}" dt="2022-10-11T10:01:08.512" v="13573" actId="313"/>
          <ac:spMkLst>
            <pc:docMk/>
            <pc:sldMk cId="290977779" sldId="4707"/>
            <ac:spMk id="20" creationId="{98E58228-30CF-E839-4EF4-84425E14ACB1}"/>
          </ac:spMkLst>
        </pc:spChg>
        <pc:grpChg chg="mod">
          <ac:chgData name="Andria Xenofontos" userId="da4b94f5-c4c0-4f93-b6ae-b904cbb8ac7c" providerId="ADAL" clId="{A4220545-7402-45E6-9098-50B996745C72}" dt="2022-10-11T09:55:25.672" v="13551" actId="14100"/>
          <ac:grpSpMkLst>
            <pc:docMk/>
            <pc:sldMk cId="290977779" sldId="4707"/>
            <ac:grpSpMk id="21" creationId="{04F10269-0685-3A3E-9D87-FF162148DA1B}"/>
          </ac:grpSpMkLst>
        </pc:grpChg>
        <pc:grpChg chg="mod">
          <ac:chgData name="Andria Xenofontos" userId="da4b94f5-c4c0-4f93-b6ae-b904cbb8ac7c" providerId="ADAL" clId="{A4220545-7402-45E6-9098-50B996745C72}" dt="2022-10-11T09:56:10.284" v="13554" actId="1076"/>
          <ac:grpSpMkLst>
            <pc:docMk/>
            <pc:sldMk cId="290977779" sldId="4707"/>
            <ac:grpSpMk id="22" creationId="{7389A249-7837-000E-4CFC-74FB80D32C81}"/>
          </ac:grpSpMkLst>
        </pc:grpChg>
      </pc:sldChg>
      <pc:sldChg chg="modSp mod modNotesTx">
        <pc:chgData name="Andria Xenofontos" userId="da4b94f5-c4c0-4f93-b6ae-b904cbb8ac7c" providerId="ADAL" clId="{A4220545-7402-45E6-9098-50B996745C72}" dt="2022-10-11T11:08:30.807" v="14028"/>
        <pc:sldMkLst>
          <pc:docMk/>
          <pc:sldMk cId="3860633931" sldId="4708"/>
        </pc:sldMkLst>
        <pc:spChg chg="mod">
          <ac:chgData name="Andria Xenofontos" userId="da4b94f5-c4c0-4f93-b6ae-b904cbb8ac7c" providerId="ADAL" clId="{A4220545-7402-45E6-9098-50B996745C72}" dt="2022-10-11T10:59:17.752" v="13912" actId="1076"/>
          <ac:spMkLst>
            <pc:docMk/>
            <pc:sldMk cId="3860633931" sldId="4708"/>
            <ac:spMk id="20" creationId="{98E58228-30CF-E839-4EF4-84425E14ACB1}"/>
          </ac:spMkLst>
        </pc:spChg>
        <pc:spChg chg="mod">
          <ac:chgData name="Andria Xenofontos" userId="da4b94f5-c4c0-4f93-b6ae-b904cbb8ac7c" providerId="ADAL" clId="{A4220545-7402-45E6-9098-50B996745C72}" dt="2022-10-11T11:02:01.723" v="14012" actId="20578"/>
          <ac:spMkLst>
            <pc:docMk/>
            <pc:sldMk cId="3860633931" sldId="4708"/>
            <ac:spMk id="37" creationId="{76A4FF36-CF9E-A94E-125B-A31CFD1A5895}"/>
          </ac:spMkLst>
        </pc:spChg>
        <pc:spChg chg="mod">
          <ac:chgData name="Andria Xenofontos" userId="da4b94f5-c4c0-4f93-b6ae-b904cbb8ac7c" providerId="ADAL" clId="{A4220545-7402-45E6-9098-50B996745C72}" dt="2022-10-11T10:57:20.860" v="13758" actId="20577"/>
          <ac:spMkLst>
            <pc:docMk/>
            <pc:sldMk cId="3860633931" sldId="4708"/>
            <ac:spMk id="41" creationId="{18888BD9-C2F6-2199-E05D-4712A708BA48}"/>
          </ac:spMkLst>
        </pc:spChg>
        <pc:spChg chg="mod">
          <ac:chgData name="Andria Xenofontos" userId="da4b94f5-c4c0-4f93-b6ae-b904cbb8ac7c" providerId="ADAL" clId="{A4220545-7402-45E6-9098-50B996745C72}" dt="2022-10-11T11:02:11.434" v="14027" actId="20577"/>
          <ac:spMkLst>
            <pc:docMk/>
            <pc:sldMk cId="3860633931" sldId="4708"/>
            <ac:spMk id="42" creationId="{7DAF2360-30D8-7E7A-5BCB-9632FB9A057A}"/>
          </ac:spMkLst>
        </pc:spChg>
        <pc:spChg chg="mod">
          <ac:chgData name="Andria Xenofontos" userId="da4b94f5-c4c0-4f93-b6ae-b904cbb8ac7c" providerId="ADAL" clId="{A4220545-7402-45E6-9098-50B996745C72}" dt="2022-10-11T10:58:12.568" v="13826" actId="14100"/>
          <ac:spMkLst>
            <pc:docMk/>
            <pc:sldMk cId="3860633931" sldId="4708"/>
            <ac:spMk id="43" creationId="{14A58271-06EE-5788-820D-D345279FC5C6}"/>
          </ac:spMkLst>
        </pc:spChg>
        <pc:spChg chg="mod">
          <ac:chgData name="Andria Xenofontos" userId="da4b94f5-c4c0-4f93-b6ae-b904cbb8ac7c" providerId="ADAL" clId="{A4220545-7402-45E6-9098-50B996745C72}" dt="2022-10-11T10:57:47.018" v="13800" actId="20577"/>
          <ac:spMkLst>
            <pc:docMk/>
            <pc:sldMk cId="3860633931" sldId="4708"/>
            <ac:spMk id="44" creationId="{6F538605-DBE2-BB01-D537-7FE47677EE00}"/>
          </ac:spMkLst>
        </pc:spChg>
        <pc:spChg chg="mod">
          <ac:chgData name="Andria Xenofontos" userId="da4b94f5-c4c0-4f93-b6ae-b904cbb8ac7c" providerId="ADAL" clId="{A4220545-7402-45E6-9098-50B996745C72}" dt="2022-10-11T11:01:43.950" v="14006" actId="1076"/>
          <ac:spMkLst>
            <pc:docMk/>
            <pc:sldMk cId="3860633931" sldId="4708"/>
            <ac:spMk id="45" creationId="{19645F63-B788-9BBB-464F-F34D92A704F7}"/>
          </ac:spMkLst>
        </pc:spChg>
        <pc:spChg chg="mod">
          <ac:chgData name="Andria Xenofontos" userId="da4b94f5-c4c0-4f93-b6ae-b904cbb8ac7c" providerId="ADAL" clId="{A4220545-7402-45E6-9098-50B996745C72}" dt="2022-10-11T10:57:28.474" v="13773" actId="20577"/>
          <ac:spMkLst>
            <pc:docMk/>
            <pc:sldMk cId="3860633931" sldId="4708"/>
            <ac:spMk id="46" creationId="{F744C1ED-23B0-F9F8-29A6-E0C1D5427D18}"/>
          </ac:spMkLst>
        </pc:spChg>
        <pc:spChg chg="mod">
          <ac:chgData name="Andria Xenofontos" userId="da4b94f5-c4c0-4f93-b6ae-b904cbb8ac7c" providerId="ADAL" clId="{A4220545-7402-45E6-9098-50B996745C72}" dt="2022-10-11T11:00:27.679" v="13923" actId="1076"/>
          <ac:spMkLst>
            <pc:docMk/>
            <pc:sldMk cId="3860633931" sldId="4708"/>
            <ac:spMk id="47" creationId="{729794E2-696D-0515-8F82-840DE2A5454A}"/>
          </ac:spMkLst>
        </pc:spChg>
        <pc:spChg chg="mod">
          <ac:chgData name="Andria Xenofontos" userId="da4b94f5-c4c0-4f93-b6ae-b904cbb8ac7c" providerId="ADAL" clId="{A4220545-7402-45E6-9098-50B996745C72}" dt="2022-10-11T10:56:45.020" v="13695" actId="20577"/>
          <ac:spMkLst>
            <pc:docMk/>
            <pc:sldMk cId="3860633931" sldId="4708"/>
            <ac:spMk id="48" creationId="{B4A4368E-1EFD-642A-FBB0-67E3DA8F6382}"/>
          </ac:spMkLst>
        </pc:spChg>
        <pc:grpChg chg="mod">
          <ac:chgData name="Andria Xenofontos" userId="da4b94f5-c4c0-4f93-b6ae-b904cbb8ac7c" providerId="ADAL" clId="{A4220545-7402-45E6-9098-50B996745C72}" dt="2022-10-11T10:59:24.806" v="13913" actId="14100"/>
          <ac:grpSpMkLst>
            <pc:docMk/>
            <pc:sldMk cId="3860633931" sldId="4708"/>
            <ac:grpSpMk id="9" creationId="{40EFE4DA-37D8-750E-A1D6-1B220DB07CC2}"/>
          </ac:grpSpMkLst>
        </pc:grpChg>
      </pc:sldChg>
      <pc:sldChg chg="modSp mod modNotesTx">
        <pc:chgData name="Andria Xenofontos" userId="da4b94f5-c4c0-4f93-b6ae-b904cbb8ac7c" providerId="ADAL" clId="{A4220545-7402-45E6-9098-50B996745C72}" dt="2022-10-11T11:49:56.515" v="14522" actId="20577"/>
        <pc:sldMkLst>
          <pc:docMk/>
          <pc:sldMk cId="937507796" sldId="4709"/>
        </pc:sldMkLst>
        <pc:spChg chg="mod">
          <ac:chgData name="Andria Xenofontos" userId="da4b94f5-c4c0-4f93-b6ae-b904cbb8ac7c" providerId="ADAL" clId="{A4220545-7402-45E6-9098-50B996745C72}" dt="2022-10-11T11:16:17.064" v="14225" actId="20577"/>
          <ac:spMkLst>
            <pc:docMk/>
            <pc:sldMk cId="937507796" sldId="4709"/>
            <ac:spMk id="19" creationId="{A95C5A9B-9803-C2A1-126E-EAE304F9C6F6}"/>
          </ac:spMkLst>
        </pc:spChg>
        <pc:spChg chg="mod">
          <ac:chgData name="Andria Xenofontos" userId="da4b94f5-c4c0-4f93-b6ae-b904cbb8ac7c" providerId="ADAL" clId="{A4220545-7402-45E6-9098-50B996745C72}" dt="2022-10-11T11:30:25.124" v="14389" actId="313"/>
          <ac:spMkLst>
            <pc:docMk/>
            <pc:sldMk cId="937507796" sldId="4709"/>
            <ac:spMk id="20" creationId="{98E58228-30CF-E839-4EF4-84425E14ACB1}"/>
          </ac:spMkLst>
        </pc:spChg>
        <pc:spChg chg="mod">
          <ac:chgData name="Andria Xenofontos" userId="da4b94f5-c4c0-4f93-b6ae-b904cbb8ac7c" providerId="ADAL" clId="{A4220545-7402-45E6-9098-50B996745C72}" dt="2022-10-11T11:16:24.088" v="14239" actId="20577"/>
          <ac:spMkLst>
            <pc:docMk/>
            <pc:sldMk cId="937507796" sldId="4709"/>
            <ac:spMk id="21" creationId="{3B7C238A-1FB6-7ECB-D069-D4C5D94018EE}"/>
          </ac:spMkLst>
        </pc:spChg>
        <pc:spChg chg="mod">
          <ac:chgData name="Andria Xenofontos" userId="da4b94f5-c4c0-4f93-b6ae-b904cbb8ac7c" providerId="ADAL" clId="{A4220545-7402-45E6-9098-50B996745C72}" dt="2022-10-11T11:23:46.242" v="14361"/>
          <ac:spMkLst>
            <pc:docMk/>
            <pc:sldMk cId="937507796" sldId="4709"/>
            <ac:spMk id="22" creationId="{8E53006F-EBC3-F784-C31C-27FEE6407FAA}"/>
          </ac:spMkLst>
        </pc:spChg>
        <pc:spChg chg="mod">
          <ac:chgData name="Andria Xenofontos" userId="da4b94f5-c4c0-4f93-b6ae-b904cbb8ac7c" providerId="ADAL" clId="{A4220545-7402-45E6-9098-50B996745C72}" dt="2022-10-11T11:20:48.854" v="14360"/>
          <ac:spMkLst>
            <pc:docMk/>
            <pc:sldMk cId="937507796" sldId="4709"/>
            <ac:spMk id="23" creationId="{E7F90BBF-7E14-651B-4B96-082B1E06C143}"/>
          </ac:spMkLst>
        </pc:spChg>
        <pc:spChg chg="mod">
          <ac:chgData name="Andria Xenofontos" userId="da4b94f5-c4c0-4f93-b6ae-b904cbb8ac7c" providerId="ADAL" clId="{A4220545-7402-45E6-9098-50B996745C72}" dt="2022-10-11T11:16:55.127" v="14279" actId="20577"/>
          <ac:spMkLst>
            <pc:docMk/>
            <pc:sldMk cId="937507796" sldId="4709"/>
            <ac:spMk id="24" creationId="{2CD3BF90-6B98-7BC3-B5E2-BFB847B6241A}"/>
          </ac:spMkLst>
        </pc:spChg>
        <pc:spChg chg="mod">
          <ac:chgData name="Andria Xenofontos" userId="da4b94f5-c4c0-4f93-b6ae-b904cbb8ac7c" providerId="ADAL" clId="{A4220545-7402-45E6-9098-50B996745C72}" dt="2022-10-11T11:24:54.696" v="14363" actId="20577"/>
          <ac:spMkLst>
            <pc:docMk/>
            <pc:sldMk cId="937507796" sldId="4709"/>
            <ac:spMk id="25" creationId="{0742F475-9A93-5389-BE19-AD2D1F7BF709}"/>
          </ac:spMkLst>
        </pc:spChg>
        <pc:spChg chg="mod">
          <ac:chgData name="Andria Xenofontos" userId="da4b94f5-c4c0-4f93-b6ae-b904cbb8ac7c" providerId="ADAL" clId="{A4220545-7402-45E6-9098-50B996745C72}" dt="2022-10-11T11:49:56.515" v="14522" actId="20577"/>
          <ac:spMkLst>
            <pc:docMk/>
            <pc:sldMk cId="937507796" sldId="4709"/>
            <ac:spMk id="26" creationId="{5B36FEA8-0ABE-4391-AC54-9F59CC05F833}"/>
          </ac:spMkLst>
        </pc:spChg>
        <pc:spChg chg="mod">
          <ac:chgData name="Andria Xenofontos" userId="da4b94f5-c4c0-4f93-b6ae-b904cbb8ac7c" providerId="ADAL" clId="{A4220545-7402-45E6-9098-50B996745C72}" dt="2022-10-11T11:18:49.559" v="14355" actId="20577"/>
          <ac:spMkLst>
            <pc:docMk/>
            <pc:sldMk cId="937507796" sldId="4709"/>
            <ac:spMk id="27" creationId="{A59EE9BD-25D2-D0AB-F9EB-B263BD808236}"/>
          </ac:spMkLst>
        </pc:spChg>
        <pc:spChg chg="mod">
          <ac:chgData name="Andria Xenofontos" userId="da4b94f5-c4c0-4f93-b6ae-b904cbb8ac7c" providerId="ADAL" clId="{A4220545-7402-45E6-9098-50B996745C72}" dt="2022-10-11T11:19:19.387" v="14357"/>
          <ac:spMkLst>
            <pc:docMk/>
            <pc:sldMk cId="937507796" sldId="4709"/>
            <ac:spMk id="48" creationId="{B4A4368E-1EFD-642A-FBB0-67E3DA8F6382}"/>
          </ac:spMkLst>
        </pc:spChg>
        <pc:grpChg chg="mod">
          <ac:chgData name="Andria Xenofontos" userId="da4b94f5-c4c0-4f93-b6ae-b904cbb8ac7c" providerId="ADAL" clId="{A4220545-7402-45E6-9098-50B996745C72}" dt="2022-10-11T11:18:27.745" v="14349" actId="14100"/>
          <ac:grpSpMkLst>
            <pc:docMk/>
            <pc:sldMk cId="937507796" sldId="4709"/>
            <ac:grpSpMk id="3" creationId="{A9B36767-67C5-EC4A-FA91-5FAB4AB896EC}"/>
          </ac:grpSpMkLst>
        </pc:grpChg>
        <pc:grpChg chg="mod">
          <ac:chgData name="Andria Xenofontos" userId="da4b94f5-c4c0-4f93-b6ae-b904cbb8ac7c" providerId="ADAL" clId="{A4220545-7402-45E6-9098-50B996745C72}" dt="2022-10-11T11:18:17.508" v="14347" actId="14100"/>
          <ac:grpSpMkLst>
            <pc:docMk/>
            <pc:sldMk cId="937507796" sldId="4709"/>
            <ac:grpSpMk id="4" creationId="{0C5146DA-CF36-34B2-63F9-A18B188F5DB9}"/>
          </ac:grpSpMkLst>
        </pc:grpChg>
        <pc:grpChg chg="mod">
          <ac:chgData name="Andria Xenofontos" userId="da4b94f5-c4c0-4f93-b6ae-b904cbb8ac7c" providerId="ADAL" clId="{A4220545-7402-45E6-9098-50B996745C72}" dt="2022-10-11T11:18:36.403" v="14351" actId="14100"/>
          <ac:grpSpMkLst>
            <pc:docMk/>
            <pc:sldMk cId="937507796" sldId="4709"/>
            <ac:grpSpMk id="5" creationId="{C56B6AEB-5997-43D9-DE9B-C69F3581DD01}"/>
          </ac:grpSpMkLst>
        </pc:grpChg>
        <pc:grpChg chg="mod">
          <ac:chgData name="Andria Xenofontos" userId="da4b94f5-c4c0-4f93-b6ae-b904cbb8ac7c" providerId="ADAL" clId="{A4220545-7402-45E6-9098-50B996745C72}" dt="2022-10-11T11:18:58.048" v="14356" actId="14100"/>
          <ac:grpSpMkLst>
            <pc:docMk/>
            <pc:sldMk cId="937507796" sldId="4709"/>
            <ac:grpSpMk id="6" creationId="{A6830B78-6788-77C5-30E7-79C1727CBEA5}"/>
          </ac:grpSpMkLst>
        </pc:grpChg>
      </pc:sldChg>
      <pc:sldChg chg="modSp mod modNotesTx">
        <pc:chgData name="Andria Xenofontos" userId="da4b94f5-c4c0-4f93-b6ae-b904cbb8ac7c" providerId="ADAL" clId="{A4220545-7402-45E6-9098-50B996745C72}" dt="2022-10-11T12:05:55.844" v="14526" actId="20577"/>
        <pc:sldMkLst>
          <pc:docMk/>
          <pc:sldMk cId="2102870520" sldId="4710"/>
        </pc:sldMkLst>
        <pc:spChg chg="mod">
          <ac:chgData name="Andria Xenofontos" userId="da4b94f5-c4c0-4f93-b6ae-b904cbb8ac7c" providerId="ADAL" clId="{A4220545-7402-45E6-9098-50B996745C72}" dt="2022-10-11T11:37:27.845" v="14512" actId="255"/>
          <ac:spMkLst>
            <pc:docMk/>
            <pc:sldMk cId="2102870520" sldId="4710"/>
            <ac:spMk id="2" creationId="{45EDD7FE-7806-A683-7603-7DB7B584861D}"/>
          </ac:spMkLst>
        </pc:spChg>
        <pc:spChg chg="mod">
          <ac:chgData name="Andria Xenofontos" userId="da4b94f5-c4c0-4f93-b6ae-b904cbb8ac7c" providerId="ADAL" clId="{A4220545-7402-45E6-9098-50B996745C72}" dt="2022-10-11T11:39:51.263" v="14513"/>
          <ac:spMkLst>
            <pc:docMk/>
            <pc:sldMk cId="2102870520" sldId="4710"/>
            <ac:spMk id="7" creationId="{8AA3CEAA-9950-1CCB-D2FC-1C1969398635}"/>
          </ac:spMkLst>
        </pc:spChg>
        <pc:spChg chg="mod">
          <ac:chgData name="Andria Xenofontos" userId="da4b94f5-c4c0-4f93-b6ae-b904cbb8ac7c" providerId="ADAL" clId="{A4220545-7402-45E6-9098-50B996745C72}" dt="2022-10-11T11:19:31.038" v="14359" actId="14100"/>
          <ac:spMkLst>
            <pc:docMk/>
            <pc:sldMk cId="2102870520" sldId="4710"/>
            <ac:spMk id="17" creationId="{4D55AC7B-F86A-AFF0-7DAD-51396D37FB19}"/>
          </ac:spMkLst>
        </pc:spChg>
        <pc:spChg chg="mod">
          <ac:chgData name="Andria Xenofontos" userId="da4b94f5-c4c0-4f93-b6ae-b904cbb8ac7c" providerId="ADAL" clId="{A4220545-7402-45E6-9098-50B996745C72}" dt="2022-10-11T11:30:33.430" v="14391" actId="120"/>
          <ac:spMkLst>
            <pc:docMk/>
            <pc:sldMk cId="2102870520" sldId="4710"/>
            <ac:spMk id="20" creationId="{98E58228-30CF-E839-4EF4-84425E14ACB1}"/>
          </ac:spMkLst>
        </pc:spChg>
        <pc:spChg chg="mod">
          <ac:chgData name="Andria Xenofontos" userId="da4b94f5-c4c0-4f93-b6ae-b904cbb8ac7c" providerId="ADAL" clId="{A4220545-7402-45E6-9098-50B996745C72}" dt="2022-10-11T11:35:32.678" v="14509" actId="255"/>
          <ac:spMkLst>
            <pc:docMk/>
            <pc:sldMk cId="2102870520" sldId="4710"/>
            <ac:spMk id="28" creationId="{67E0677F-8959-9488-65EA-8AEB0AC86864}"/>
          </ac:spMkLst>
        </pc:spChg>
        <pc:spChg chg="mod">
          <ac:chgData name="Andria Xenofontos" userId="da4b94f5-c4c0-4f93-b6ae-b904cbb8ac7c" providerId="ADAL" clId="{A4220545-7402-45E6-9098-50B996745C72}" dt="2022-10-11T11:35:52.949" v="14510" actId="255"/>
          <ac:spMkLst>
            <pc:docMk/>
            <pc:sldMk cId="2102870520" sldId="4710"/>
            <ac:spMk id="29" creationId="{735DEEEB-5B3F-50EE-BA23-BFE5FFC2715C}"/>
          </ac:spMkLst>
        </pc:spChg>
        <pc:spChg chg="mod">
          <ac:chgData name="Andria Xenofontos" userId="da4b94f5-c4c0-4f93-b6ae-b904cbb8ac7c" providerId="ADAL" clId="{A4220545-7402-45E6-9098-50B996745C72}" dt="2022-10-11T11:31:28.694" v="14463" actId="20577"/>
          <ac:spMkLst>
            <pc:docMk/>
            <pc:sldMk cId="2102870520" sldId="4710"/>
            <ac:spMk id="30" creationId="{DAD5FACD-B12E-E041-29DD-0AF28F7C099D}"/>
          </ac:spMkLst>
        </pc:spChg>
        <pc:spChg chg="mod">
          <ac:chgData name="Andria Xenofontos" userId="da4b94f5-c4c0-4f93-b6ae-b904cbb8ac7c" providerId="ADAL" clId="{A4220545-7402-45E6-9098-50B996745C72}" dt="2022-10-11T11:32:06.384" v="14502" actId="1076"/>
          <ac:spMkLst>
            <pc:docMk/>
            <pc:sldMk cId="2102870520" sldId="4710"/>
            <ac:spMk id="31" creationId="{AB4ECF4C-0D0F-D233-FC2C-F0A4C3F24944}"/>
          </ac:spMkLst>
        </pc:spChg>
        <pc:grpChg chg="mod">
          <ac:chgData name="Andria Xenofontos" userId="da4b94f5-c4c0-4f93-b6ae-b904cbb8ac7c" providerId="ADAL" clId="{A4220545-7402-45E6-9098-50B996745C72}" dt="2022-10-11T11:32:26.934" v="14505" actId="1076"/>
          <ac:grpSpMkLst>
            <pc:docMk/>
            <pc:sldMk cId="2102870520" sldId="4710"/>
            <ac:grpSpMk id="12" creationId="{9768ACBB-5DE9-68B4-C506-3043059219B2}"/>
          </ac:grpSpMkLst>
        </pc:grpChg>
        <pc:grpChg chg="mod">
          <ac:chgData name="Andria Xenofontos" userId="da4b94f5-c4c0-4f93-b6ae-b904cbb8ac7c" providerId="ADAL" clId="{A4220545-7402-45E6-9098-50B996745C72}" dt="2022-10-11T11:32:21.853" v="14504" actId="1076"/>
          <ac:grpSpMkLst>
            <pc:docMk/>
            <pc:sldMk cId="2102870520" sldId="4710"/>
            <ac:grpSpMk id="13" creationId="{052B3B07-96A4-CB15-86D6-186216F92ADF}"/>
          </ac:grpSpMkLst>
        </pc:grpChg>
      </pc:sldChg>
      <pc:sldChg chg="modSp mod">
        <pc:chgData name="Andria Xenofontos" userId="da4b94f5-c4c0-4f93-b6ae-b904cbb8ac7c" providerId="ADAL" clId="{A4220545-7402-45E6-9098-50B996745C72}" dt="2022-10-11T12:18:41.937" v="14829" actId="1076"/>
        <pc:sldMkLst>
          <pc:docMk/>
          <pc:sldMk cId="2439911408" sldId="4711"/>
        </pc:sldMkLst>
        <pc:spChg chg="mod">
          <ac:chgData name="Andria Xenofontos" userId="da4b94f5-c4c0-4f93-b6ae-b904cbb8ac7c" providerId="ADAL" clId="{A4220545-7402-45E6-9098-50B996745C72}" dt="2022-10-11T12:16:14.036" v="14820" actId="1076"/>
          <ac:spMkLst>
            <pc:docMk/>
            <pc:sldMk cId="2439911408" sldId="4711"/>
            <ac:spMk id="16" creationId="{A2648C41-1401-0750-4293-B89E09AF741A}"/>
          </ac:spMkLst>
        </pc:spChg>
        <pc:spChg chg="mod">
          <ac:chgData name="Andria Xenofontos" userId="da4b94f5-c4c0-4f93-b6ae-b904cbb8ac7c" providerId="ADAL" clId="{A4220545-7402-45E6-9098-50B996745C72}" dt="2022-10-11T12:13:00.467" v="14772" actId="20577"/>
          <ac:spMkLst>
            <pc:docMk/>
            <pc:sldMk cId="2439911408" sldId="4711"/>
            <ac:spMk id="20" creationId="{98E58228-30CF-E839-4EF4-84425E14ACB1}"/>
          </ac:spMkLst>
        </pc:spChg>
        <pc:spChg chg="mod">
          <ac:chgData name="Andria Xenofontos" userId="da4b94f5-c4c0-4f93-b6ae-b904cbb8ac7c" providerId="ADAL" clId="{A4220545-7402-45E6-9098-50B996745C72}" dt="2022-10-11T12:17:31.620" v="14824" actId="688"/>
          <ac:spMkLst>
            <pc:docMk/>
            <pc:sldMk cId="2439911408" sldId="4711"/>
            <ac:spMk id="24" creationId="{D98545D3-76B3-9C28-8E38-8D7B2201F5F3}"/>
          </ac:spMkLst>
        </pc:spChg>
        <pc:spChg chg="mod">
          <ac:chgData name="Andria Xenofontos" userId="da4b94f5-c4c0-4f93-b6ae-b904cbb8ac7c" providerId="ADAL" clId="{A4220545-7402-45E6-9098-50B996745C72}" dt="2022-10-11T12:18:36.669" v="14828" actId="14100"/>
          <ac:spMkLst>
            <pc:docMk/>
            <pc:sldMk cId="2439911408" sldId="4711"/>
            <ac:spMk id="25" creationId="{AB5B2CD0-1389-514F-1148-07BAD01FEB2B}"/>
          </ac:spMkLst>
        </pc:spChg>
        <pc:spChg chg="mod">
          <ac:chgData name="Andria Xenofontos" userId="da4b94f5-c4c0-4f93-b6ae-b904cbb8ac7c" providerId="ADAL" clId="{A4220545-7402-45E6-9098-50B996745C72}" dt="2022-10-11T12:08:27.841" v="14643" actId="20577"/>
          <ac:spMkLst>
            <pc:docMk/>
            <pc:sldMk cId="2439911408" sldId="4711"/>
            <ac:spMk id="38" creationId="{4A03DED6-3C17-4AAE-CA96-B88A0D2CE6B4}"/>
          </ac:spMkLst>
        </pc:spChg>
        <pc:spChg chg="mod">
          <ac:chgData name="Andria Xenofontos" userId="da4b94f5-c4c0-4f93-b6ae-b904cbb8ac7c" providerId="ADAL" clId="{A4220545-7402-45E6-9098-50B996745C72}" dt="2022-10-11T12:11:19.840" v="14714" actId="20577"/>
          <ac:spMkLst>
            <pc:docMk/>
            <pc:sldMk cId="2439911408" sldId="4711"/>
            <ac:spMk id="39" creationId="{9B8A4E85-14F9-8A13-CD78-22B21FB6076B}"/>
          </ac:spMkLst>
        </pc:spChg>
        <pc:spChg chg="mod">
          <ac:chgData name="Andria Xenofontos" userId="da4b94f5-c4c0-4f93-b6ae-b904cbb8ac7c" providerId="ADAL" clId="{A4220545-7402-45E6-9098-50B996745C72}" dt="2022-10-11T12:09:02.770" v="14676" actId="14100"/>
          <ac:spMkLst>
            <pc:docMk/>
            <pc:sldMk cId="2439911408" sldId="4711"/>
            <ac:spMk id="40" creationId="{1DB92D03-C96F-B206-7A44-5EE383500C54}"/>
          </ac:spMkLst>
        </pc:spChg>
        <pc:spChg chg="mod">
          <ac:chgData name="Andria Xenofontos" userId="da4b94f5-c4c0-4f93-b6ae-b904cbb8ac7c" providerId="ADAL" clId="{A4220545-7402-45E6-9098-50B996745C72}" dt="2022-10-11T12:14:38.199" v="14815" actId="255"/>
          <ac:spMkLst>
            <pc:docMk/>
            <pc:sldMk cId="2439911408" sldId="4711"/>
            <ac:spMk id="41" creationId="{2114758C-8097-9E83-6728-C730900EE655}"/>
          </ac:spMkLst>
        </pc:spChg>
        <pc:spChg chg="mod">
          <ac:chgData name="Andria Xenofontos" userId="da4b94f5-c4c0-4f93-b6ae-b904cbb8ac7c" providerId="ADAL" clId="{A4220545-7402-45E6-9098-50B996745C72}" dt="2022-10-11T12:16:17.079" v="14821" actId="1076"/>
          <ac:spMkLst>
            <pc:docMk/>
            <pc:sldMk cId="2439911408" sldId="4711"/>
            <ac:spMk id="42" creationId="{39D78D37-55BD-3E16-BB04-45B44BD277EC}"/>
          </ac:spMkLst>
        </pc:spChg>
        <pc:spChg chg="mod">
          <ac:chgData name="Andria Xenofontos" userId="da4b94f5-c4c0-4f93-b6ae-b904cbb8ac7c" providerId="ADAL" clId="{A4220545-7402-45E6-9098-50B996745C72}" dt="2022-10-11T12:18:41.937" v="14829" actId="1076"/>
          <ac:spMkLst>
            <pc:docMk/>
            <pc:sldMk cId="2439911408" sldId="4711"/>
            <ac:spMk id="43" creationId="{8B11AAA1-96FD-C4D2-503B-49FAC282C395}"/>
          </ac:spMkLst>
        </pc:spChg>
        <pc:grpChg chg="mod">
          <ac:chgData name="Andria Xenofontos" userId="da4b94f5-c4c0-4f93-b6ae-b904cbb8ac7c" providerId="ADAL" clId="{A4220545-7402-45E6-9098-50B996745C72}" dt="2022-10-11T12:13:12.095" v="14773" actId="1076"/>
          <ac:grpSpMkLst>
            <pc:docMk/>
            <pc:sldMk cId="2439911408" sldId="4711"/>
            <ac:grpSpMk id="3" creationId="{70B077D4-2DE7-844D-E841-0B0029CF2C70}"/>
          </ac:grpSpMkLst>
        </pc:grpChg>
        <pc:cxnChg chg="mod">
          <ac:chgData name="Andria Xenofontos" userId="da4b94f5-c4c0-4f93-b6ae-b904cbb8ac7c" providerId="ADAL" clId="{A4220545-7402-45E6-9098-50B996745C72}" dt="2022-10-11T12:16:03.365" v="14817" actId="14100"/>
          <ac:cxnSpMkLst>
            <pc:docMk/>
            <pc:sldMk cId="2439911408" sldId="4711"/>
            <ac:cxnSpMk id="15" creationId="{AC355C54-4E4E-132F-28C1-F9F602D81DE2}"/>
          </ac:cxnSpMkLst>
        </pc:cxnChg>
      </pc:sldChg>
      <pc:sldChg chg="modSp mod modAnim modNotesTx">
        <pc:chgData name="Andria Xenofontos" userId="da4b94f5-c4c0-4f93-b6ae-b904cbb8ac7c" providerId="ADAL" clId="{A4220545-7402-45E6-9098-50B996745C72}" dt="2022-10-11T12:33:52.961" v="15307" actId="313"/>
        <pc:sldMkLst>
          <pc:docMk/>
          <pc:sldMk cId="3314317611" sldId="4712"/>
        </pc:sldMkLst>
        <pc:spChg chg="mod">
          <ac:chgData name="Andria Xenofontos" userId="da4b94f5-c4c0-4f93-b6ae-b904cbb8ac7c" providerId="ADAL" clId="{A4220545-7402-45E6-9098-50B996745C72}" dt="2022-10-11T12:25:03.086" v="14867" actId="20577"/>
          <ac:spMkLst>
            <pc:docMk/>
            <pc:sldMk cId="3314317611" sldId="4712"/>
            <ac:spMk id="4" creationId="{9E0FD84C-0DB0-A747-9C28-9505FE9A7E00}"/>
          </ac:spMkLst>
        </pc:spChg>
        <pc:spChg chg="mod">
          <ac:chgData name="Andria Xenofontos" userId="da4b94f5-c4c0-4f93-b6ae-b904cbb8ac7c" providerId="ADAL" clId="{A4220545-7402-45E6-9098-50B996745C72}" dt="2022-10-11T12:33:52.961" v="15307" actId="313"/>
          <ac:spMkLst>
            <pc:docMk/>
            <pc:sldMk cId="3314317611" sldId="4712"/>
            <ac:spMk id="5" creationId="{596AF18B-65BF-DB48-9E25-AFA12E81586C}"/>
          </ac:spMkLst>
        </pc:spChg>
      </pc:sldChg>
      <pc:sldChg chg="modSp mod modAnim">
        <pc:chgData name="Andria Xenofontos" userId="da4b94f5-c4c0-4f93-b6ae-b904cbb8ac7c" providerId="ADAL" clId="{A4220545-7402-45E6-9098-50B996745C72}" dt="2022-10-11T12:39:18.388" v="15466" actId="20577"/>
        <pc:sldMkLst>
          <pc:docMk/>
          <pc:sldMk cId="3873805996" sldId="4713"/>
        </pc:sldMkLst>
        <pc:spChg chg="mod">
          <ac:chgData name="Andria Xenofontos" userId="da4b94f5-c4c0-4f93-b6ae-b904cbb8ac7c" providerId="ADAL" clId="{A4220545-7402-45E6-9098-50B996745C72}" dt="2022-10-11T12:34:19.882" v="15308"/>
          <ac:spMkLst>
            <pc:docMk/>
            <pc:sldMk cId="3873805996" sldId="4713"/>
            <ac:spMk id="4" creationId="{9E0FD84C-0DB0-A747-9C28-9505FE9A7E00}"/>
          </ac:spMkLst>
        </pc:spChg>
        <pc:spChg chg="mod">
          <ac:chgData name="Andria Xenofontos" userId="da4b94f5-c4c0-4f93-b6ae-b904cbb8ac7c" providerId="ADAL" clId="{A4220545-7402-45E6-9098-50B996745C72}" dt="2022-10-11T12:37:41.273" v="15311"/>
          <ac:spMkLst>
            <pc:docMk/>
            <pc:sldMk cId="3873805996" sldId="4713"/>
            <ac:spMk id="5" creationId="{596AF18B-65BF-DB48-9E25-AFA12E81586C}"/>
          </ac:spMkLst>
        </pc:spChg>
        <pc:graphicFrameChg chg="mod">
          <ac:chgData name="Andria Xenofontos" userId="da4b94f5-c4c0-4f93-b6ae-b904cbb8ac7c" providerId="ADAL" clId="{A4220545-7402-45E6-9098-50B996745C72}" dt="2022-10-11T12:39:18.388" v="15466" actId="20577"/>
          <ac:graphicFrameMkLst>
            <pc:docMk/>
            <pc:sldMk cId="3873805996" sldId="4713"/>
            <ac:graphicFrameMk id="2" creationId="{3E1C0268-8CB1-5CB4-C33B-E56523C8ABEF}"/>
          </ac:graphicFrameMkLst>
        </pc:graphicFrameChg>
      </pc:sldChg>
      <pc:sldChg chg="modSp mod">
        <pc:chgData name="Andria Xenofontos" userId="da4b94f5-c4c0-4f93-b6ae-b904cbb8ac7c" providerId="ADAL" clId="{A4220545-7402-45E6-9098-50B996745C72}" dt="2022-10-11T12:54:18.971" v="16142" actId="20577"/>
        <pc:sldMkLst>
          <pc:docMk/>
          <pc:sldMk cId="3364633145" sldId="4714"/>
        </pc:sldMkLst>
        <pc:spChg chg="mod">
          <ac:chgData name="Andria Xenofontos" userId="da4b94f5-c4c0-4f93-b6ae-b904cbb8ac7c" providerId="ADAL" clId="{A4220545-7402-45E6-9098-50B996745C72}" dt="2022-10-11T12:34:22.239" v="15310"/>
          <ac:spMkLst>
            <pc:docMk/>
            <pc:sldMk cId="3364633145" sldId="4714"/>
            <ac:spMk id="4" creationId="{9E0FD84C-0DB0-A747-9C28-9505FE9A7E00}"/>
          </ac:spMkLst>
        </pc:spChg>
        <pc:spChg chg="mod">
          <ac:chgData name="Andria Xenofontos" userId="da4b94f5-c4c0-4f93-b6ae-b904cbb8ac7c" providerId="ADAL" clId="{A4220545-7402-45E6-9098-50B996745C72}" dt="2022-10-11T12:47:38.736" v="15601" actId="313"/>
          <ac:spMkLst>
            <pc:docMk/>
            <pc:sldMk cId="3364633145" sldId="4714"/>
            <ac:spMk id="5" creationId="{596AF18B-65BF-DB48-9E25-AFA12E81586C}"/>
          </ac:spMkLst>
        </pc:spChg>
        <pc:graphicFrameChg chg="mod">
          <ac:chgData name="Andria Xenofontos" userId="da4b94f5-c4c0-4f93-b6ae-b904cbb8ac7c" providerId="ADAL" clId="{A4220545-7402-45E6-9098-50B996745C72}" dt="2022-10-11T12:54:18.971" v="16142" actId="20577"/>
          <ac:graphicFrameMkLst>
            <pc:docMk/>
            <pc:sldMk cId="3364633145" sldId="4714"/>
            <ac:graphicFrameMk id="3" creationId="{8A52F568-B675-6206-F902-0BF625D3FDAB}"/>
          </ac:graphicFrameMkLst>
        </pc:graphicFrameChg>
      </pc:sldChg>
      <pc:sldChg chg="modSp mod">
        <pc:chgData name="Andria Xenofontos" userId="da4b94f5-c4c0-4f93-b6ae-b904cbb8ac7c" providerId="ADAL" clId="{A4220545-7402-45E6-9098-50B996745C72}" dt="2022-10-11T13:00:14.831" v="16768" actId="20577"/>
        <pc:sldMkLst>
          <pc:docMk/>
          <pc:sldMk cId="3923028071" sldId="4715"/>
        </pc:sldMkLst>
        <pc:spChg chg="mod">
          <ac:chgData name="Andria Xenofontos" userId="da4b94f5-c4c0-4f93-b6ae-b904cbb8ac7c" providerId="ADAL" clId="{A4220545-7402-45E6-9098-50B996745C72}" dt="2022-10-11T12:54:35.882" v="16155" actId="20577"/>
          <ac:spMkLst>
            <pc:docMk/>
            <pc:sldMk cId="3923028071" sldId="4715"/>
            <ac:spMk id="4" creationId="{9E0FD84C-0DB0-A747-9C28-9505FE9A7E00}"/>
          </ac:spMkLst>
        </pc:spChg>
        <pc:spChg chg="mod">
          <ac:chgData name="Andria Xenofontos" userId="da4b94f5-c4c0-4f93-b6ae-b904cbb8ac7c" providerId="ADAL" clId="{A4220545-7402-45E6-9098-50B996745C72}" dt="2022-10-11T12:55:23.516" v="16216" actId="20577"/>
          <ac:spMkLst>
            <pc:docMk/>
            <pc:sldMk cId="3923028071" sldId="4715"/>
            <ac:spMk id="5" creationId="{596AF18B-65BF-DB48-9E25-AFA12E81586C}"/>
          </ac:spMkLst>
        </pc:spChg>
        <pc:spChg chg="mod">
          <ac:chgData name="Andria Xenofontos" userId="da4b94f5-c4c0-4f93-b6ae-b904cbb8ac7c" providerId="ADAL" clId="{A4220545-7402-45E6-9098-50B996745C72}" dt="2022-10-11T12:57:41.623" v="16459" actId="20577"/>
          <ac:spMkLst>
            <pc:docMk/>
            <pc:sldMk cId="3923028071" sldId="4715"/>
            <ac:spMk id="6" creationId="{26C9F476-FD27-1187-B31D-B528DF0BBCD5}"/>
          </ac:spMkLst>
        </pc:spChg>
        <pc:spChg chg="mod">
          <ac:chgData name="Andria Xenofontos" userId="da4b94f5-c4c0-4f93-b6ae-b904cbb8ac7c" providerId="ADAL" clId="{A4220545-7402-45E6-9098-50B996745C72}" dt="2022-10-11T13:00:14.831" v="16768" actId="20577"/>
          <ac:spMkLst>
            <pc:docMk/>
            <pc:sldMk cId="3923028071" sldId="4715"/>
            <ac:spMk id="7" creationId="{42AD01AC-0E27-D3E9-B92F-A8294A498144}"/>
          </ac:spMkLst>
        </pc:spChg>
      </pc:sldChg>
      <pc:sldChg chg="modSp mod modAnim">
        <pc:chgData name="Andria Xenofontos" userId="da4b94f5-c4c0-4f93-b6ae-b904cbb8ac7c" providerId="ADAL" clId="{A4220545-7402-45E6-9098-50B996745C72}" dt="2022-10-12T12:53:41.963" v="24757" actId="20577"/>
        <pc:sldMkLst>
          <pc:docMk/>
          <pc:sldMk cId="2768847135" sldId="4716"/>
        </pc:sldMkLst>
        <pc:spChg chg="mod">
          <ac:chgData name="Andria Xenofontos" userId="da4b94f5-c4c0-4f93-b6ae-b904cbb8ac7c" providerId="ADAL" clId="{A4220545-7402-45E6-9098-50B996745C72}" dt="2022-10-11T12:54:41.656" v="16156"/>
          <ac:spMkLst>
            <pc:docMk/>
            <pc:sldMk cId="2768847135" sldId="4716"/>
            <ac:spMk id="4" creationId="{9E0FD84C-0DB0-A747-9C28-9505FE9A7E00}"/>
          </ac:spMkLst>
        </pc:spChg>
        <pc:spChg chg="mod">
          <ac:chgData name="Andria Xenofontos" userId="da4b94f5-c4c0-4f93-b6ae-b904cbb8ac7c" providerId="ADAL" clId="{A4220545-7402-45E6-9098-50B996745C72}" dt="2022-10-12T12:53:41.963" v="24757" actId="20577"/>
          <ac:spMkLst>
            <pc:docMk/>
            <pc:sldMk cId="2768847135" sldId="4716"/>
            <ac:spMk id="5" creationId="{596AF18B-65BF-DB48-9E25-AFA12E81586C}"/>
          </ac:spMkLst>
        </pc:spChg>
      </pc:sldChg>
      <pc:sldChg chg="modSp mod">
        <pc:chgData name="Andria Xenofontos" userId="da4b94f5-c4c0-4f93-b6ae-b904cbb8ac7c" providerId="ADAL" clId="{A4220545-7402-45E6-9098-50B996745C72}" dt="2022-10-11T13:05:21.625" v="17301" actId="20577"/>
        <pc:sldMkLst>
          <pc:docMk/>
          <pc:sldMk cId="2386316575" sldId="4717"/>
        </pc:sldMkLst>
        <pc:spChg chg="mod">
          <ac:chgData name="Andria Xenofontos" userId="da4b94f5-c4c0-4f93-b6ae-b904cbb8ac7c" providerId="ADAL" clId="{A4220545-7402-45E6-9098-50B996745C72}" dt="2022-10-11T13:05:21.625" v="17301" actId="20577"/>
          <ac:spMkLst>
            <pc:docMk/>
            <pc:sldMk cId="2386316575" sldId="4717"/>
            <ac:spMk id="4" creationId="{6BDE6B06-E517-A44D-93E9-58E8C9D1D2E9}"/>
          </ac:spMkLst>
        </pc:spChg>
      </pc:sldChg>
      <pc:sldChg chg="modSp mod modAnim">
        <pc:chgData name="Andria Xenofontos" userId="da4b94f5-c4c0-4f93-b6ae-b904cbb8ac7c" providerId="ADAL" clId="{A4220545-7402-45E6-9098-50B996745C72}" dt="2022-10-11T13:28:22.674" v="18831" actId="120"/>
        <pc:sldMkLst>
          <pc:docMk/>
          <pc:sldMk cId="1842246644" sldId="4718"/>
        </pc:sldMkLst>
        <pc:spChg chg="mod">
          <ac:chgData name="Andria Xenofontos" userId="da4b94f5-c4c0-4f93-b6ae-b904cbb8ac7c" providerId="ADAL" clId="{A4220545-7402-45E6-9098-50B996745C72}" dt="2022-10-11T13:28:22.674" v="18831" actId="120"/>
          <ac:spMkLst>
            <pc:docMk/>
            <pc:sldMk cId="1842246644" sldId="4718"/>
            <ac:spMk id="4" creationId="{9E0FD84C-0DB0-A747-9C28-9505FE9A7E00}"/>
          </ac:spMkLst>
        </pc:spChg>
        <pc:spChg chg="mod">
          <ac:chgData name="Andria Xenofontos" userId="da4b94f5-c4c0-4f93-b6ae-b904cbb8ac7c" providerId="ADAL" clId="{A4220545-7402-45E6-9098-50B996745C72}" dt="2022-10-11T13:27:34.089" v="18813" actId="5793"/>
          <ac:spMkLst>
            <pc:docMk/>
            <pc:sldMk cId="1842246644" sldId="4718"/>
            <ac:spMk id="5" creationId="{596AF18B-65BF-DB48-9E25-AFA12E81586C}"/>
          </ac:spMkLst>
        </pc:spChg>
      </pc:sldChg>
      <pc:sldChg chg="modSp mod">
        <pc:chgData name="Andria Xenofontos" userId="da4b94f5-c4c0-4f93-b6ae-b904cbb8ac7c" providerId="ADAL" clId="{A4220545-7402-45E6-9098-50B996745C72}" dt="2022-10-12T12:55:42.029" v="24938" actId="20577"/>
        <pc:sldMkLst>
          <pc:docMk/>
          <pc:sldMk cId="811657428" sldId="4719"/>
        </pc:sldMkLst>
        <pc:spChg chg="mod">
          <ac:chgData name="Andria Xenofontos" userId="da4b94f5-c4c0-4f93-b6ae-b904cbb8ac7c" providerId="ADAL" clId="{A4220545-7402-45E6-9098-50B996745C72}" dt="2022-10-11T13:07:42.644" v="17412" actId="1076"/>
          <ac:spMkLst>
            <pc:docMk/>
            <pc:sldMk cId="811657428" sldId="4719"/>
            <ac:spMk id="3" creationId="{E91BFAF3-2D66-5F08-2F41-5F51222D4906}"/>
          </ac:spMkLst>
        </pc:spChg>
        <pc:spChg chg="mod">
          <ac:chgData name="Andria Xenofontos" userId="da4b94f5-c4c0-4f93-b6ae-b904cbb8ac7c" providerId="ADAL" clId="{A4220545-7402-45E6-9098-50B996745C72}" dt="2022-10-11T13:27:59.303" v="18821" actId="20577"/>
          <ac:spMkLst>
            <pc:docMk/>
            <pc:sldMk cId="811657428" sldId="4719"/>
            <ac:spMk id="4" creationId="{7DC058C6-9919-B55E-4A99-6A3E89A83DB4}"/>
          </ac:spMkLst>
        </pc:spChg>
        <pc:spChg chg="mod">
          <ac:chgData name="Andria Xenofontos" userId="da4b94f5-c4c0-4f93-b6ae-b904cbb8ac7c" providerId="ADAL" clId="{A4220545-7402-45E6-9098-50B996745C72}" dt="2022-10-11T13:18:43.710" v="18150" actId="20577"/>
          <ac:spMkLst>
            <pc:docMk/>
            <pc:sldMk cId="811657428" sldId="4719"/>
            <ac:spMk id="5" creationId="{3848B9F6-5F33-B3BE-B929-BED4F4DBA62F}"/>
          </ac:spMkLst>
        </pc:spChg>
        <pc:spChg chg="mod">
          <ac:chgData name="Andria Xenofontos" userId="da4b94f5-c4c0-4f93-b6ae-b904cbb8ac7c" providerId="ADAL" clId="{A4220545-7402-45E6-9098-50B996745C72}" dt="2022-10-12T12:55:42.029" v="24938" actId="20577"/>
          <ac:spMkLst>
            <pc:docMk/>
            <pc:sldMk cId="811657428" sldId="4719"/>
            <ac:spMk id="6" creationId="{3F38C7B0-9F79-0EBC-E1F8-88E14606F67F}"/>
          </ac:spMkLst>
        </pc:spChg>
        <pc:spChg chg="mod">
          <ac:chgData name="Andria Xenofontos" userId="da4b94f5-c4c0-4f93-b6ae-b904cbb8ac7c" providerId="ADAL" clId="{A4220545-7402-45E6-9098-50B996745C72}" dt="2022-10-11T13:16:37.608" v="17938" actId="20577"/>
          <ac:spMkLst>
            <pc:docMk/>
            <pc:sldMk cId="811657428" sldId="4719"/>
            <ac:spMk id="7" creationId="{6E484E1A-F97C-631C-EA0E-38383E05CBE8}"/>
          </ac:spMkLst>
        </pc:spChg>
        <pc:spChg chg="mod">
          <ac:chgData name="Andria Xenofontos" userId="da4b94f5-c4c0-4f93-b6ae-b904cbb8ac7c" providerId="ADAL" clId="{A4220545-7402-45E6-9098-50B996745C72}" dt="2022-10-12T06:27:52.024" v="19065" actId="20577"/>
          <ac:spMkLst>
            <pc:docMk/>
            <pc:sldMk cId="811657428" sldId="4719"/>
            <ac:spMk id="8" creationId="{BBF8CB5F-8529-8695-85D1-FA6416670AA6}"/>
          </ac:spMkLst>
        </pc:spChg>
        <pc:spChg chg="mod">
          <ac:chgData name="Andria Xenofontos" userId="da4b94f5-c4c0-4f93-b6ae-b904cbb8ac7c" providerId="ADAL" clId="{A4220545-7402-45E6-9098-50B996745C72}" dt="2022-10-11T13:17:49.378" v="18003" actId="14100"/>
          <ac:spMkLst>
            <pc:docMk/>
            <pc:sldMk cId="811657428" sldId="4719"/>
            <ac:spMk id="9" creationId="{C6ABB590-2D31-134A-9731-32B4DAD9A143}"/>
          </ac:spMkLst>
        </pc:spChg>
        <pc:spChg chg="mod">
          <ac:chgData name="Andria Xenofontos" userId="da4b94f5-c4c0-4f93-b6ae-b904cbb8ac7c" providerId="ADAL" clId="{A4220545-7402-45E6-9098-50B996745C72}" dt="2022-10-11T13:19:46.807" v="18216" actId="20577"/>
          <ac:spMkLst>
            <pc:docMk/>
            <pc:sldMk cId="811657428" sldId="4719"/>
            <ac:spMk id="10" creationId="{4DC83F84-FE84-B542-2AD9-86654DE1E55C}"/>
          </ac:spMkLst>
        </pc:spChg>
        <pc:spChg chg="mod">
          <ac:chgData name="Andria Xenofontos" userId="da4b94f5-c4c0-4f93-b6ae-b904cbb8ac7c" providerId="ADAL" clId="{A4220545-7402-45E6-9098-50B996745C72}" dt="2022-10-11T13:20:47.836" v="18323" actId="20577"/>
          <ac:spMkLst>
            <pc:docMk/>
            <pc:sldMk cId="811657428" sldId="4719"/>
            <ac:spMk id="11" creationId="{9E55ECC9-F743-C8B2-EA62-C9C3AB5B90CC}"/>
          </ac:spMkLst>
        </pc:spChg>
        <pc:spChg chg="mod">
          <ac:chgData name="Andria Xenofontos" userId="da4b94f5-c4c0-4f93-b6ae-b904cbb8ac7c" providerId="ADAL" clId="{A4220545-7402-45E6-9098-50B996745C72}" dt="2022-10-11T13:20:20.828" v="18279" actId="20577"/>
          <ac:spMkLst>
            <pc:docMk/>
            <pc:sldMk cId="811657428" sldId="4719"/>
            <ac:spMk id="13" creationId="{141DAE79-3089-0CE7-0DDC-5B6D4E74B9CF}"/>
          </ac:spMkLst>
        </pc:spChg>
        <pc:grpChg chg="mod">
          <ac:chgData name="Andria Xenofontos" userId="da4b94f5-c4c0-4f93-b6ae-b904cbb8ac7c" providerId="ADAL" clId="{A4220545-7402-45E6-9098-50B996745C72}" dt="2022-10-11T13:21:37.319" v="18328" actId="1076"/>
          <ac:grpSpMkLst>
            <pc:docMk/>
            <pc:sldMk cId="811657428" sldId="4719"/>
            <ac:grpSpMk id="21" creationId="{9DEB4F33-20C6-7D74-226A-FFFF641BFB5B}"/>
          </ac:grpSpMkLst>
        </pc:grpChg>
        <pc:grpChg chg="mod">
          <ac:chgData name="Andria Xenofontos" userId="da4b94f5-c4c0-4f93-b6ae-b904cbb8ac7c" providerId="ADAL" clId="{A4220545-7402-45E6-9098-50B996745C72}" dt="2022-10-11T13:21:44.849" v="18329" actId="1076"/>
          <ac:grpSpMkLst>
            <pc:docMk/>
            <pc:sldMk cId="811657428" sldId="4719"/>
            <ac:grpSpMk id="22" creationId="{679C43BD-314D-B9FD-5D6C-1FEABF53F435}"/>
          </ac:grpSpMkLst>
        </pc:grpChg>
      </pc:sldChg>
      <pc:sldChg chg="modSp mod modAnim">
        <pc:chgData name="Andria Xenofontos" userId="da4b94f5-c4c0-4f93-b6ae-b904cbb8ac7c" providerId="ADAL" clId="{A4220545-7402-45E6-9098-50B996745C72}" dt="2022-10-11T13:31:12.326" v="18875" actId="20577"/>
        <pc:sldMkLst>
          <pc:docMk/>
          <pc:sldMk cId="3818216857" sldId="4720"/>
        </pc:sldMkLst>
        <pc:spChg chg="mod">
          <ac:chgData name="Andria Xenofontos" userId="da4b94f5-c4c0-4f93-b6ae-b904cbb8ac7c" providerId="ADAL" clId="{A4220545-7402-45E6-9098-50B996745C72}" dt="2022-10-11T13:28:27.782" v="18832" actId="120"/>
          <ac:spMkLst>
            <pc:docMk/>
            <pc:sldMk cId="3818216857" sldId="4720"/>
            <ac:spMk id="4" creationId="{9E0FD84C-0DB0-A747-9C28-9505FE9A7E00}"/>
          </ac:spMkLst>
        </pc:spChg>
        <pc:spChg chg="mod">
          <ac:chgData name="Andria Xenofontos" userId="da4b94f5-c4c0-4f93-b6ae-b904cbb8ac7c" providerId="ADAL" clId="{A4220545-7402-45E6-9098-50B996745C72}" dt="2022-10-11T13:31:12.326" v="18875" actId="20577"/>
          <ac:spMkLst>
            <pc:docMk/>
            <pc:sldMk cId="3818216857" sldId="4720"/>
            <ac:spMk id="5" creationId="{596AF18B-65BF-DB48-9E25-AFA12E81586C}"/>
          </ac:spMkLst>
        </pc:spChg>
      </pc:sldChg>
      <pc:sldChg chg="modSp mod modAnim">
        <pc:chgData name="Andria Xenofontos" userId="da4b94f5-c4c0-4f93-b6ae-b904cbb8ac7c" providerId="ADAL" clId="{A4220545-7402-45E6-9098-50B996745C72}" dt="2022-10-12T06:25:43.659" v="19038" actId="20577"/>
        <pc:sldMkLst>
          <pc:docMk/>
          <pc:sldMk cId="2201993483" sldId="4721"/>
        </pc:sldMkLst>
        <pc:spChg chg="mod">
          <ac:chgData name="Andria Xenofontos" userId="da4b94f5-c4c0-4f93-b6ae-b904cbb8ac7c" providerId="ADAL" clId="{A4220545-7402-45E6-9098-50B996745C72}" dt="2022-10-11T13:28:32.805" v="18834" actId="120"/>
          <ac:spMkLst>
            <pc:docMk/>
            <pc:sldMk cId="2201993483" sldId="4721"/>
            <ac:spMk id="4" creationId="{9E0FD84C-0DB0-A747-9C28-9505FE9A7E00}"/>
          </ac:spMkLst>
        </pc:spChg>
        <pc:spChg chg="mod">
          <ac:chgData name="Andria Xenofontos" userId="da4b94f5-c4c0-4f93-b6ae-b904cbb8ac7c" providerId="ADAL" clId="{A4220545-7402-45E6-9098-50B996745C72}" dt="2022-10-12T06:25:43.659" v="19038" actId="20577"/>
          <ac:spMkLst>
            <pc:docMk/>
            <pc:sldMk cId="2201993483" sldId="4721"/>
            <ac:spMk id="5" creationId="{596AF18B-65BF-DB48-9E25-AFA12E81586C}"/>
          </ac:spMkLst>
        </pc:spChg>
        <pc:spChg chg="mod">
          <ac:chgData name="Andria Xenofontos" userId="da4b94f5-c4c0-4f93-b6ae-b904cbb8ac7c" providerId="ADAL" clId="{A4220545-7402-45E6-9098-50B996745C72}" dt="2022-10-11T13:33:14.635" v="18953" actId="14100"/>
          <ac:spMkLst>
            <pc:docMk/>
            <pc:sldMk cId="2201993483" sldId="4721"/>
            <ac:spMk id="6" creationId="{AA8CA534-461E-B4E5-94CF-BDD007305593}"/>
          </ac:spMkLst>
        </pc:spChg>
      </pc:sldChg>
      <pc:sldChg chg="modSp mod modAnim modNotesTx">
        <pc:chgData name="Andria Xenofontos" userId="da4b94f5-c4c0-4f93-b6ae-b904cbb8ac7c" providerId="ADAL" clId="{A4220545-7402-45E6-9098-50B996745C72}" dt="2022-10-12T07:08:02.940" v="19680" actId="20577"/>
        <pc:sldMkLst>
          <pc:docMk/>
          <pc:sldMk cId="3551485793" sldId="4722"/>
        </pc:sldMkLst>
        <pc:spChg chg="mod">
          <ac:chgData name="Andria Xenofontos" userId="da4b94f5-c4c0-4f93-b6ae-b904cbb8ac7c" providerId="ADAL" clId="{A4220545-7402-45E6-9098-50B996745C72}" dt="2022-10-12T06:28:17.972" v="19101" actId="20577"/>
          <ac:spMkLst>
            <pc:docMk/>
            <pc:sldMk cId="3551485793" sldId="4722"/>
            <ac:spMk id="4" creationId="{9E0FD84C-0DB0-A747-9C28-9505FE9A7E00}"/>
          </ac:spMkLst>
        </pc:spChg>
        <pc:spChg chg="mod">
          <ac:chgData name="Andria Xenofontos" userId="da4b94f5-c4c0-4f93-b6ae-b904cbb8ac7c" providerId="ADAL" clId="{A4220545-7402-45E6-9098-50B996745C72}" dt="2022-10-12T06:34:51.614" v="19678" actId="20577"/>
          <ac:spMkLst>
            <pc:docMk/>
            <pc:sldMk cId="3551485793" sldId="4722"/>
            <ac:spMk id="5" creationId="{596AF18B-65BF-DB48-9E25-AFA12E81586C}"/>
          </ac:spMkLst>
        </pc:spChg>
      </pc:sldChg>
      <pc:sldChg chg="modSp mod modAnim modNotesTx">
        <pc:chgData name="Andria Xenofontos" userId="da4b94f5-c4c0-4f93-b6ae-b904cbb8ac7c" providerId="ADAL" clId="{A4220545-7402-45E6-9098-50B996745C72}" dt="2022-10-12T07:14:11.228" v="19742" actId="5793"/>
        <pc:sldMkLst>
          <pc:docMk/>
          <pc:sldMk cId="3013404972" sldId="4723"/>
        </pc:sldMkLst>
        <pc:spChg chg="mod">
          <ac:chgData name="Andria Xenofontos" userId="da4b94f5-c4c0-4f93-b6ae-b904cbb8ac7c" providerId="ADAL" clId="{A4220545-7402-45E6-9098-50B996745C72}" dt="2022-10-12T06:28:29.828" v="19103"/>
          <ac:spMkLst>
            <pc:docMk/>
            <pc:sldMk cId="3013404972" sldId="4723"/>
            <ac:spMk id="4" creationId="{9E0FD84C-0DB0-A747-9C28-9505FE9A7E00}"/>
          </ac:spMkLst>
        </pc:spChg>
        <pc:spChg chg="mod">
          <ac:chgData name="Andria Xenofontos" userId="da4b94f5-c4c0-4f93-b6ae-b904cbb8ac7c" providerId="ADAL" clId="{A4220545-7402-45E6-9098-50B996745C72}" dt="2022-10-12T07:14:11.228" v="19742" actId="5793"/>
          <ac:spMkLst>
            <pc:docMk/>
            <pc:sldMk cId="3013404972" sldId="4723"/>
            <ac:spMk id="5" creationId="{596AF18B-65BF-DB48-9E25-AFA12E81586C}"/>
          </ac:spMkLst>
        </pc:spChg>
      </pc:sldChg>
      <pc:sldChg chg="modSp mod modAnim modNotesTx">
        <pc:chgData name="Andria Xenofontos" userId="da4b94f5-c4c0-4f93-b6ae-b904cbb8ac7c" providerId="ADAL" clId="{A4220545-7402-45E6-9098-50B996745C72}" dt="2022-10-12T07:12:00.451" v="19696" actId="20577"/>
        <pc:sldMkLst>
          <pc:docMk/>
          <pc:sldMk cId="2760208666" sldId="4724"/>
        </pc:sldMkLst>
        <pc:spChg chg="mod">
          <ac:chgData name="Andria Xenofontos" userId="da4b94f5-c4c0-4f93-b6ae-b904cbb8ac7c" providerId="ADAL" clId="{A4220545-7402-45E6-9098-50B996745C72}" dt="2022-10-12T06:28:26.319" v="19102"/>
          <ac:spMkLst>
            <pc:docMk/>
            <pc:sldMk cId="2760208666" sldId="4724"/>
            <ac:spMk id="4" creationId="{9E0FD84C-0DB0-A747-9C28-9505FE9A7E00}"/>
          </ac:spMkLst>
        </pc:spChg>
        <pc:spChg chg="mod">
          <ac:chgData name="Andria Xenofontos" userId="da4b94f5-c4c0-4f93-b6ae-b904cbb8ac7c" providerId="ADAL" clId="{A4220545-7402-45E6-9098-50B996745C72}" dt="2022-10-12T07:12:00.451" v="19696" actId="20577"/>
          <ac:spMkLst>
            <pc:docMk/>
            <pc:sldMk cId="2760208666" sldId="4724"/>
            <ac:spMk id="5" creationId="{596AF18B-65BF-DB48-9E25-AFA12E81586C}"/>
          </ac:spMkLst>
        </pc:spChg>
      </pc:sldChg>
      <pc:sldChg chg="modSp mod modAnim modNotesTx">
        <pc:chgData name="Andria Xenofontos" userId="da4b94f5-c4c0-4f93-b6ae-b904cbb8ac7c" providerId="ADAL" clId="{A4220545-7402-45E6-9098-50B996745C72}" dt="2022-10-12T07:15:25.207" v="19775" actId="5793"/>
        <pc:sldMkLst>
          <pc:docMk/>
          <pc:sldMk cId="132931089" sldId="4726"/>
        </pc:sldMkLst>
        <pc:spChg chg="mod">
          <ac:chgData name="Andria Xenofontos" userId="da4b94f5-c4c0-4f93-b6ae-b904cbb8ac7c" providerId="ADAL" clId="{A4220545-7402-45E6-9098-50B996745C72}" dt="2022-10-12T06:28:33.888" v="19104"/>
          <ac:spMkLst>
            <pc:docMk/>
            <pc:sldMk cId="132931089" sldId="4726"/>
            <ac:spMk id="4" creationId="{9E0FD84C-0DB0-A747-9C28-9505FE9A7E00}"/>
          </ac:spMkLst>
        </pc:spChg>
        <pc:spChg chg="mod">
          <ac:chgData name="Andria Xenofontos" userId="da4b94f5-c4c0-4f93-b6ae-b904cbb8ac7c" providerId="ADAL" clId="{A4220545-7402-45E6-9098-50B996745C72}" dt="2022-10-12T07:15:25.207" v="19775" actId="5793"/>
          <ac:spMkLst>
            <pc:docMk/>
            <pc:sldMk cId="132931089" sldId="4726"/>
            <ac:spMk id="5" creationId="{596AF18B-65BF-DB48-9E25-AFA12E81586C}"/>
          </ac:spMkLst>
        </pc:spChg>
        <pc:spChg chg="mod">
          <ac:chgData name="Andria Xenofontos" userId="da4b94f5-c4c0-4f93-b6ae-b904cbb8ac7c" providerId="ADAL" clId="{A4220545-7402-45E6-9098-50B996745C72}" dt="2022-10-12T07:14:32.747" v="19773" actId="20577"/>
          <ac:spMkLst>
            <pc:docMk/>
            <pc:sldMk cId="132931089" sldId="4726"/>
            <ac:spMk id="6" creationId="{D945D7F0-D02E-FD79-AB11-F35A407276A3}"/>
          </ac:spMkLst>
        </pc:spChg>
      </pc:sldChg>
      <pc:sldChg chg="modSp mod modNotesTx">
        <pc:chgData name="Andria Xenofontos" userId="da4b94f5-c4c0-4f93-b6ae-b904cbb8ac7c" providerId="ADAL" clId="{A4220545-7402-45E6-9098-50B996745C72}" dt="2022-10-12T07:20:29.291" v="19876"/>
        <pc:sldMkLst>
          <pc:docMk/>
          <pc:sldMk cId="907639236" sldId="4727"/>
        </pc:sldMkLst>
        <pc:spChg chg="mod">
          <ac:chgData name="Andria Xenofontos" userId="da4b94f5-c4c0-4f93-b6ae-b904cbb8ac7c" providerId="ADAL" clId="{A4220545-7402-45E6-9098-50B996745C72}" dt="2022-10-12T07:18:34.842" v="19875" actId="20577"/>
          <ac:spMkLst>
            <pc:docMk/>
            <pc:sldMk cId="907639236" sldId="4727"/>
            <ac:spMk id="4" creationId="{9E0FD84C-0DB0-A747-9C28-9505FE9A7E00}"/>
          </ac:spMkLst>
        </pc:spChg>
        <pc:spChg chg="mod">
          <ac:chgData name="Andria Xenofontos" userId="da4b94f5-c4c0-4f93-b6ae-b904cbb8ac7c" providerId="ADAL" clId="{A4220545-7402-45E6-9098-50B996745C72}" dt="2022-10-12T07:20:29.291" v="19876"/>
          <ac:spMkLst>
            <pc:docMk/>
            <pc:sldMk cId="907639236" sldId="4727"/>
            <ac:spMk id="10" creationId="{8BEEA3AD-B6C4-8CED-E4DD-DA6B27773959}"/>
          </ac:spMkLst>
        </pc:spChg>
      </pc:sldChg>
      <pc:sldChg chg="modSp mod modAnim">
        <pc:chgData name="Andria Xenofontos" userId="da4b94f5-c4c0-4f93-b6ae-b904cbb8ac7c" providerId="ADAL" clId="{A4220545-7402-45E6-9098-50B996745C72}" dt="2022-10-12T07:31:02.269" v="20029" actId="14100"/>
        <pc:sldMkLst>
          <pc:docMk/>
          <pc:sldMk cId="3007160566" sldId="4728"/>
        </pc:sldMkLst>
        <pc:spChg chg="mod">
          <ac:chgData name="Andria Xenofontos" userId="da4b94f5-c4c0-4f93-b6ae-b904cbb8ac7c" providerId="ADAL" clId="{A4220545-7402-45E6-9098-50B996745C72}" dt="2022-10-12T07:20:43.680" v="19879"/>
          <ac:spMkLst>
            <pc:docMk/>
            <pc:sldMk cId="3007160566" sldId="4728"/>
            <ac:spMk id="3" creationId="{9139A373-0891-A3D5-9098-2C8055453564}"/>
          </ac:spMkLst>
        </pc:spChg>
        <pc:spChg chg="mod">
          <ac:chgData name="Andria Xenofontos" userId="da4b94f5-c4c0-4f93-b6ae-b904cbb8ac7c" providerId="ADAL" clId="{A4220545-7402-45E6-9098-50B996745C72}" dt="2022-10-12T07:25:59.440" v="20011" actId="20577"/>
          <ac:spMkLst>
            <pc:docMk/>
            <pc:sldMk cId="3007160566" sldId="4728"/>
            <ac:spMk id="5" creationId="{2C2F23FB-0FF8-7AFC-7958-ADB0EE7EB600}"/>
          </ac:spMkLst>
        </pc:spChg>
        <pc:spChg chg="mod">
          <ac:chgData name="Andria Xenofontos" userId="da4b94f5-c4c0-4f93-b6ae-b904cbb8ac7c" providerId="ADAL" clId="{A4220545-7402-45E6-9098-50B996745C72}" dt="2022-10-12T07:25:19.600" v="20001" actId="20577"/>
          <ac:spMkLst>
            <pc:docMk/>
            <pc:sldMk cId="3007160566" sldId="4728"/>
            <ac:spMk id="8" creationId="{230D767C-BBF3-479C-DAFD-8C7939E4B7A7}"/>
          </ac:spMkLst>
        </pc:spChg>
        <pc:spChg chg="mod">
          <ac:chgData name="Andria Xenofontos" userId="da4b94f5-c4c0-4f93-b6ae-b904cbb8ac7c" providerId="ADAL" clId="{A4220545-7402-45E6-9098-50B996745C72}" dt="2022-10-12T07:26:13.380" v="20015" actId="20577"/>
          <ac:spMkLst>
            <pc:docMk/>
            <pc:sldMk cId="3007160566" sldId="4728"/>
            <ac:spMk id="10" creationId="{2AD54460-865C-EF03-2CA9-C076272D5467}"/>
          </ac:spMkLst>
        </pc:spChg>
        <pc:spChg chg="mod">
          <ac:chgData name="Andria Xenofontos" userId="da4b94f5-c4c0-4f93-b6ae-b904cbb8ac7c" providerId="ADAL" clId="{A4220545-7402-45E6-9098-50B996745C72}" dt="2022-10-12T07:31:02.269" v="20029" actId="14100"/>
          <ac:spMkLst>
            <pc:docMk/>
            <pc:sldMk cId="3007160566" sldId="4728"/>
            <ac:spMk id="11" creationId="{3177CFE2-E2BD-722C-9FA5-AF4824DEF244}"/>
          </ac:spMkLst>
        </pc:spChg>
      </pc:sldChg>
      <pc:sldChg chg="modSp mod modAnim">
        <pc:chgData name="Andria Xenofontos" userId="da4b94f5-c4c0-4f93-b6ae-b904cbb8ac7c" providerId="ADAL" clId="{A4220545-7402-45E6-9098-50B996745C72}" dt="2022-10-12T07:41:52.603" v="20195" actId="20577"/>
        <pc:sldMkLst>
          <pc:docMk/>
          <pc:sldMk cId="3539412832" sldId="4729"/>
        </pc:sldMkLst>
        <pc:spChg chg="mod">
          <ac:chgData name="Andria Xenofontos" userId="da4b94f5-c4c0-4f93-b6ae-b904cbb8ac7c" providerId="ADAL" clId="{A4220545-7402-45E6-9098-50B996745C72}" dt="2022-10-12T07:31:25.074" v="20030"/>
          <ac:spMkLst>
            <pc:docMk/>
            <pc:sldMk cId="3539412832" sldId="4729"/>
            <ac:spMk id="4" creationId="{9E0FD84C-0DB0-A747-9C28-9505FE9A7E00}"/>
          </ac:spMkLst>
        </pc:spChg>
        <pc:spChg chg="mod">
          <ac:chgData name="Andria Xenofontos" userId="da4b94f5-c4c0-4f93-b6ae-b904cbb8ac7c" providerId="ADAL" clId="{A4220545-7402-45E6-9098-50B996745C72}" dt="2022-10-12T07:40:16.977" v="20107" actId="20577"/>
          <ac:spMkLst>
            <pc:docMk/>
            <pc:sldMk cId="3539412832" sldId="4729"/>
            <ac:spMk id="5" creationId="{596AF18B-65BF-DB48-9E25-AFA12E81586C}"/>
          </ac:spMkLst>
        </pc:spChg>
        <pc:spChg chg="mod">
          <ac:chgData name="Andria Xenofontos" userId="da4b94f5-c4c0-4f93-b6ae-b904cbb8ac7c" providerId="ADAL" clId="{A4220545-7402-45E6-9098-50B996745C72}" dt="2022-10-12T07:41:45.338" v="20194" actId="1076"/>
          <ac:spMkLst>
            <pc:docMk/>
            <pc:sldMk cId="3539412832" sldId="4729"/>
            <ac:spMk id="10" creationId="{72C46E0A-B682-3416-B81F-3FEA0B937B76}"/>
          </ac:spMkLst>
        </pc:spChg>
        <pc:spChg chg="mod">
          <ac:chgData name="Andria Xenofontos" userId="da4b94f5-c4c0-4f93-b6ae-b904cbb8ac7c" providerId="ADAL" clId="{A4220545-7402-45E6-9098-50B996745C72}" dt="2022-10-12T07:41:52.603" v="20195" actId="20577"/>
          <ac:spMkLst>
            <pc:docMk/>
            <pc:sldMk cId="3539412832" sldId="4729"/>
            <ac:spMk id="11" creationId="{6A7C402C-A050-E703-B414-EF2F25669171}"/>
          </ac:spMkLst>
        </pc:spChg>
        <pc:spChg chg="mod">
          <ac:chgData name="Andria Xenofontos" userId="da4b94f5-c4c0-4f93-b6ae-b904cbb8ac7c" providerId="ADAL" clId="{A4220545-7402-45E6-9098-50B996745C72}" dt="2022-10-12T07:31:52.720" v="20034" actId="20577"/>
          <ac:spMkLst>
            <pc:docMk/>
            <pc:sldMk cId="3539412832" sldId="4729"/>
            <ac:spMk id="13" creationId="{34F4E51C-382A-163B-5066-6BE9C01615AD}"/>
          </ac:spMkLst>
        </pc:spChg>
        <pc:picChg chg="mod">
          <ac:chgData name="Andria Xenofontos" userId="da4b94f5-c4c0-4f93-b6ae-b904cbb8ac7c" providerId="ADAL" clId="{A4220545-7402-45E6-9098-50B996745C72}" dt="2022-10-12T07:41:33.835" v="20192" actId="1076"/>
          <ac:picMkLst>
            <pc:docMk/>
            <pc:sldMk cId="3539412832" sldId="4729"/>
            <ac:picMk id="12" creationId="{9E24A798-0A4A-C391-B110-A4BA71FE16D6}"/>
          </ac:picMkLst>
        </pc:picChg>
      </pc:sldChg>
      <pc:sldChg chg="modSp mod">
        <pc:chgData name="Andria Xenofontos" userId="da4b94f5-c4c0-4f93-b6ae-b904cbb8ac7c" providerId="ADAL" clId="{A4220545-7402-45E6-9098-50B996745C72}" dt="2022-10-12T08:22:52.627" v="20925" actId="1076"/>
        <pc:sldMkLst>
          <pc:docMk/>
          <pc:sldMk cId="3033156656" sldId="4730"/>
        </pc:sldMkLst>
        <pc:spChg chg="mod">
          <ac:chgData name="Andria Xenofontos" userId="da4b94f5-c4c0-4f93-b6ae-b904cbb8ac7c" providerId="ADAL" clId="{A4220545-7402-45E6-9098-50B996745C72}" dt="2022-10-12T08:21:11.812" v="20905" actId="14100"/>
          <ac:spMkLst>
            <pc:docMk/>
            <pc:sldMk cId="3033156656" sldId="4730"/>
            <ac:spMk id="3" creationId="{2C03756F-DA77-BF92-FFA3-13205FD0A46D}"/>
          </ac:spMkLst>
        </pc:spChg>
        <pc:spChg chg="mod">
          <ac:chgData name="Andria Xenofontos" userId="da4b94f5-c4c0-4f93-b6ae-b904cbb8ac7c" providerId="ADAL" clId="{A4220545-7402-45E6-9098-50B996745C72}" dt="2022-10-12T07:54:01.901" v="20410" actId="1076"/>
          <ac:spMkLst>
            <pc:docMk/>
            <pc:sldMk cId="3033156656" sldId="4730"/>
            <ac:spMk id="10" creationId="{67F2FBB5-A517-FC2C-0138-4C8F1A4BE4C3}"/>
          </ac:spMkLst>
        </pc:spChg>
        <pc:spChg chg="mod">
          <ac:chgData name="Andria Xenofontos" userId="da4b94f5-c4c0-4f93-b6ae-b904cbb8ac7c" providerId="ADAL" clId="{A4220545-7402-45E6-9098-50B996745C72}" dt="2022-10-12T08:17:20.011" v="20874" actId="5793"/>
          <ac:spMkLst>
            <pc:docMk/>
            <pc:sldMk cId="3033156656" sldId="4730"/>
            <ac:spMk id="17" creationId="{F0A23EBD-6EB3-21AC-62EE-8908E3E67718}"/>
          </ac:spMkLst>
        </pc:spChg>
        <pc:spChg chg="mod">
          <ac:chgData name="Andria Xenofontos" userId="da4b94f5-c4c0-4f93-b6ae-b904cbb8ac7c" providerId="ADAL" clId="{A4220545-7402-45E6-9098-50B996745C72}" dt="2022-10-12T08:08:58.329" v="20786" actId="20577"/>
          <ac:spMkLst>
            <pc:docMk/>
            <pc:sldMk cId="3033156656" sldId="4730"/>
            <ac:spMk id="18" creationId="{9D5B9267-8356-4D6F-0A28-A621DE458313}"/>
          </ac:spMkLst>
        </pc:spChg>
        <pc:spChg chg="mod">
          <ac:chgData name="Andria Xenofontos" userId="da4b94f5-c4c0-4f93-b6ae-b904cbb8ac7c" providerId="ADAL" clId="{A4220545-7402-45E6-9098-50B996745C72}" dt="2022-10-12T08:13:12.396" v="20840" actId="20577"/>
          <ac:spMkLst>
            <pc:docMk/>
            <pc:sldMk cId="3033156656" sldId="4730"/>
            <ac:spMk id="19" creationId="{2EDBA3B7-1AC9-FCC0-CD13-F9A71AAF531E}"/>
          </ac:spMkLst>
        </pc:spChg>
        <pc:spChg chg="mod">
          <ac:chgData name="Andria Xenofontos" userId="da4b94f5-c4c0-4f93-b6ae-b904cbb8ac7c" providerId="ADAL" clId="{A4220545-7402-45E6-9098-50B996745C72}" dt="2022-10-12T08:22:52.627" v="20925" actId="1076"/>
          <ac:spMkLst>
            <pc:docMk/>
            <pc:sldMk cId="3033156656" sldId="4730"/>
            <ac:spMk id="20" creationId="{0E8A7102-4416-C1A8-1C6B-C5863D814790}"/>
          </ac:spMkLst>
        </pc:spChg>
        <pc:spChg chg="mod">
          <ac:chgData name="Andria Xenofontos" userId="da4b94f5-c4c0-4f93-b6ae-b904cbb8ac7c" providerId="ADAL" clId="{A4220545-7402-45E6-9098-50B996745C72}" dt="2022-10-12T08:22:30.621" v="20924" actId="1076"/>
          <ac:spMkLst>
            <pc:docMk/>
            <pc:sldMk cId="3033156656" sldId="4730"/>
            <ac:spMk id="22" creationId="{0F3A8EA5-1C94-AB1E-82FC-0E88C6E3278F}"/>
          </ac:spMkLst>
        </pc:spChg>
        <pc:grpChg chg="mod">
          <ac:chgData name="Andria Xenofontos" userId="da4b94f5-c4c0-4f93-b6ae-b904cbb8ac7c" providerId="ADAL" clId="{A4220545-7402-45E6-9098-50B996745C72}" dt="2022-10-12T08:21:28.472" v="20907" actId="14100"/>
          <ac:grpSpMkLst>
            <pc:docMk/>
            <pc:sldMk cId="3033156656" sldId="4730"/>
            <ac:grpSpMk id="33" creationId="{A50FD11E-0A9C-F536-76AA-BD40036D69A3}"/>
          </ac:grpSpMkLst>
        </pc:grpChg>
        <pc:grpChg chg="mod">
          <ac:chgData name="Andria Xenofontos" userId="da4b94f5-c4c0-4f93-b6ae-b904cbb8ac7c" providerId="ADAL" clId="{A4220545-7402-45E6-9098-50B996745C72}" dt="2022-10-12T08:21:22.048" v="20906" actId="14100"/>
          <ac:grpSpMkLst>
            <pc:docMk/>
            <pc:sldMk cId="3033156656" sldId="4730"/>
            <ac:grpSpMk id="39" creationId="{ACB29CB7-0301-7FF0-D4AF-73B8C9FE407B}"/>
          </ac:grpSpMkLst>
        </pc:grpChg>
        <pc:cxnChg chg="mod">
          <ac:chgData name="Andria Xenofontos" userId="da4b94f5-c4c0-4f93-b6ae-b904cbb8ac7c" providerId="ADAL" clId="{A4220545-7402-45E6-9098-50B996745C72}" dt="2022-10-12T08:20:46.235" v="20902" actId="14100"/>
          <ac:cxnSpMkLst>
            <pc:docMk/>
            <pc:sldMk cId="3033156656" sldId="4730"/>
            <ac:cxnSpMk id="7" creationId="{B0BB2CE0-DAF3-625D-EF37-FA8F158F6426}"/>
          </ac:cxnSpMkLst>
        </pc:cxnChg>
      </pc:sldChg>
      <pc:sldChg chg="modSp mod modAnim modNotesTx">
        <pc:chgData name="Andria Xenofontos" userId="da4b94f5-c4c0-4f93-b6ae-b904cbb8ac7c" providerId="ADAL" clId="{A4220545-7402-45E6-9098-50B996745C72}" dt="2022-10-12T08:45:20.231" v="21471" actId="20577"/>
        <pc:sldMkLst>
          <pc:docMk/>
          <pc:sldMk cId="3426651715" sldId="4731"/>
        </pc:sldMkLst>
        <pc:spChg chg="mod">
          <ac:chgData name="Andria Xenofontos" userId="da4b94f5-c4c0-4f93-b6ae-b904cbb8ac7c" providerId="ADAL" clId="{A4220545-7402-45E6-9098-50B996745C72}" dt="2022-10-12T08:23:06.676" v="20942" actId="20577"/>
          <ac:spMkLst>
            <pc:docMk/>
            <pc:sldMk cId="3426651715" sldId="4731"/>
            <ac:spMk id="4" creationId="{9E0FD84C-0DB0-A747-9C28-9505FE9A7E00}"/>
          </ac:spMkLst>
        </pc:spChg>
        <pc:spChg chg="mod">
          <ac:chgData name="Andria Xenofontos" userId="da4b94f5-c4c0-4f93-b6ae-b904cbb8ac7c" providerId="ADAL" clId="{A4220545-7402-45E6-9098-50B996745C72}" dt="2022-10-12T08:28:23.406" v="21469" actId="20577"/>
          <ac:spMkLst>
            <pc:docMk/>
            <pc:sldMk cId="3426651715" sldId="4731"/>
            <ac:spMk id="5" creationId="{596AF18B-65BF-DB48-9E25-AFA12E81586C}"/>
          </ac:spMkLst>
        </pc:spChg>
      </pc:sldChg>
      <pc:sldChg chg="modSp mod modAnim modNotesTx">
        <pc:chgData name="Andria Xenofontos" userId="da4b94f5-c4c0-4f93-b6ae-b904cbb8ac7c" providerId="ADAL" clId="{A4220545-7402-45E6-9098-50B996745C72}" dt="2022-10-12T12:57:54.308" v="24940" actId="20577"/>
        <pc:sldMkLst>
          <pc:docMk/>
          <pc:sldMk cId="1967040461" sldId="4732"/>
        </pc:sldMkLst>
        <pc:spChg chg="mod">
          <ac:chgData name="Andria Xenofontos" userId="da4b94f5-c4c0-4f93-b6ae-b904cbb8ac7c" providerId="ADAL" clId="{A4220545-7402-45E6-9098-50B996745C72}" dt="2022-10-12T08:45:48.215" v="21502" actId="20577"/>
          <ac:spMkLst>
            <pc:docMk/>
            <pc:sldMk cId="1967040461" sldId="4732"/>
            <ac:spMk id="4" creationId="{9E0FD84C-0DB0-A747-9C28-9505FE9A7E00}"/>
          </ac:spMkLst>
        </pc:spChg>
        <pc:spChg chg="mod">
          <ac:chgData name="Andria Xenofontos" userId="da4b94f5-c4c0-4f93-b6ae-b904cbb8ac7c" providerId="ADAL" clId="{A4220545-7402-45E6-9098-50B996745C72}" dt="2022-10-12T08:51:15.427" v="21506" actId="1076"/>
          <ac:spMkLst>
            <pc:docMk/>
            <pc:sldMk cId="1967040461" sldId="4732"/>
            <ac:spMk id="5" creationId="{596AF18B-65BF-DB48-9E25-AFA12E81586C}"/>
          </ac:spMkLst>
        </pc:spChg>
      </pc:sldChg>
      <pc:sldChg chg="modSp mod modAnim modNotesTx">
        <pc:chgData name="Andria Xenofontos" userId="da4b94f5-c4c0-4f93-b6ae-b904cbb8ac7c" providerId="ADAL" clId="{A4220545-7402-45E6-9098-50B996745C72}" dt="2022-10-12T12:57:59.639" v="24941"/>
        <pc:sldMkLst>
          <pc:docMk/>
          <pc:sldMk cId="3597703712" sldId="4733"/>
        </pc:sldMkLst>
        <pc:spChg chg="mod">
          <ac:chgData name="Andria Xenofontos" userId="da4b94f5-c4c0-4f93-b6ae-b904cbb8ac7c" providerId="ADAL" clId="{A4220545-7402-45E6-9098-50B996745C72}" dt="2022-10-12T08:51:24.031" v="21507"/>
          <ac:spMkLst>
            <pc:docMk/>
            <pc:sldMk cId="3597703712" sldId="4733"/>
            <ac:spMk id="4" creationId="{9E0FD84C-0DB0-A747-9C28-9505FE9A7E00}"/>
          </ac:spMkLst>
        </pc:spChg>
        <pc:spChg chg="mod">
          <ac:chgData name="Andria Xenofontos" userId="da4b94f5-c4c0-4f93-b6ae-b904cbb8ac7c" providerId="ADAL" clId="{A4220545-7402-45E6-9098-50B996745C72}" dt="2022-10-12T09:03:50.694" v="21575" actId="20577"/>
          <ac:spMkLst>
            <pc:docMk/>
            <pc:sldMk cId="3597703712" sldId="4733"/>
            <ac:spMk id="5" creationId="{596AF18B-65BF-DB48-9E25-AFA12E81586C}"/>
          </ac:spMkLst>
        </pc:spChg>
      </pc:sldChg>
      <pc:sldChg chg="modSp mod modNotesTx">
        <pc:chgData name="Andria Xenofontos" userId="da4b94f5-c4c0-4f93-b6ae-b904cbb8ac7c" providerId="ADAL" clId="{A4220545-7402-45E6-9098-50B996745C72}" dt="2022-10-12T09:41:57.060" v="22080" actId="20577"/>
        <pc:sldMkLst>
          <pc:docMk/>
          <pc:sldMk cId="1166859737" sldId="4734"/>
        </pc:sldMkLst>
        <pc:spChg chg="mod">
          <ac:chgData name="Andria Xenofontos" userId="da4b94f5-c4c0-4f93-b6ae-b904cbb8ac7c" providerId="ADAL" clId="{A4220545-7402-45E6-9098-50B996745C72}" dt="2022-10-12T09:34:48.513" v="22008" actId="20577"/>
          <ac:spMkLst>
            <pc:docMk/>
            <pc:sldMk cId="1166859737" sldId="4734"/>
            <ac:spMk id="2" creationId="{786D5E51-4161-2C66-22E4-3CDEB88DB2DF}"/>
          </ac:spMkLst>
        </pc:spChg>
        <pc:spChg chg="mod">
          <ac:chgData name="Andria Xenofontos" userId="da4b94f5-c4c0-4f93-b6ae-b904cbb8ac7c" providerId="ADAL" clId="{A4220545-7402-45E6-9098-50B996745C72}" dt="2022-10-12T09:23:13.027" v="21890" actId="313"/>
          <ac:spMkLst>
            <pc:docMk/>
            <pc:sldMk cId="1166859737" sldId="4734"/>
            <ac:spMk id="3" creationId="{9A634FCD-8FC6-7BC5-A3E0-A61370F9DAA7}"/>
          </ac:spMkLst>
        </pc:spChg>
        <pc:spChg chg="mod">
          <ac:chgData name="Andria Xenofontos" userId="da4b94f5-c4c0-4f93-b6ae-b904cbb8ac7c" providerId="ADAL" clId="{A4220545-7402-45E6-9098-50B996745C72}" dt="2022-10-12T09:38:03.611" v="22075" actId="14100"/>
          <ac:spMkLst>
            <pc:docMk/>
            <pc:sldMk cId="1166859737" sldId="4734"/>
            <ac:spMk id="4" creationId="{13C0582A-EEA9-E386-6DB2-D9C289A33C42}"/>
          </ac:spMkLst>
        </pc:spChg>
        <pc:spChg chg="mod">
          <ac:chgData name="Andria Xenofontos" userId="da4b94f5-c4c0-4f93-b6ae-b904cbb8ac7c" providerId="ADAL" clId="{A4220545-7402-45E6-9098-50B996745C72}" dt="2022-10-12T09:27:18.039" v="21939" actId="1076"/>
          <ac:spMkLst>
            <pc:docMk/>
            <pc:sldMk cId="1166859737" sldId="4734"/>
            <ac:spMk id="5" creationId="{309C7BA6-4B40-2082-A484-51648A9C12F7}"/>
          </ac:spMkLst>
        </pc:spChg>
        <pc:spChg chg="mod">
          <ac:chgData name="Andria Xenofontos" userId="da4b94f5-c4c0-4f93-b6ae-b904cbb8ac7c" providerId="ADAL" clId="{A4220545-7402-45E6-9098-50B996745C72}" dt="2022-10-12T09:08:55.330" v="21699" actId="27636"/>
          <ac:spMkLst>
            <pc:docMk/>
            <pc:sldMk cId="1166859737" sldId="4734"/>
            <ac:spMk id="6" creationId="{FBF4D111-EDAC-A444-4A64-6475F93FE1A2}"/>
          </ac:spMkLst>
        </pc:spChg>
        <pc:spChg chg="mod">
          <ac:chgData name="Andria Xenofontos" userId="da4b94f5-c4c0-4f93-b6ae-b904cbb8ac7c" providerId="ADAL" clId="{A4220545-7402-45E6-9098-50B996745C72}" dt="2022-10-12T09:33:53.929" v="21999" actId="20577"/>
          <ac:spMkLst>
            <pc:docMk/>
            <pc:sldMk cId="1166859737" sldId="4734"/>
            <ac:spMk id="7" creationId="{FC607142-0E9B-7DA9-3E17-05C42BA198DF}"/>
          </ac:spMkLst>
        </pc:spChg>
        <pc:spChg chg="mod">
          <ac:chgData name="Andria Xenofontos" userId="da4b94f5-c4c0-4f93-b6ae-b904cbb8ac7c" providerId="ADAL" clId="{A4220545-7402-45E6-9098-50B996745C72}" dt="2022-10-12T09:08:36.086" v="21695" actId="403"/>
          <ac:spMkLst>
            <pc:docMk/>
            <pc:sldMk cId="1166859737" sldId="4734"/>
            <ac:spMk id="8" creationId="{A12FA6D0-B3A0-C7CC-8FA4-C164B7108D6D}"/>
          </ac:spMkLst>
        </pc:spChg>
        <pc:spChg chg="mod">
          <ac:chgData name="Andria Xenofontos" userId="da4b94f5-c4c0-4f93-b6ae-b904cbb8ac7c" providerId="ADAL" clId="{A4220545-7402-45E6-9098-50B996745C72}" dt="2022-10-12T09:39:51.032" v="22076"/>
          <ac:spMkLst>
            <pc:docMk/>
            <pc:sldMk cId="1166859737" sldId="4734"/>
            <ac:spMk id="9" creationId="{596B524C-AF20-B5B9-CE0C-C4F4CBEC7F9E}"/>
          </ac:spMkLst>
        </pc:spChg>
        <pc:spChg chg="mod">
          <ac:chgData name="Andria Xenofontos" userId="da4b94f5-c4c0-4f93-b6ae-b904cbb8ac7c" providerId="ADAL" clId="{A4220545-7402-45E6-9098-50B996745C72}" dt="2022-10-12T09:10:08.402" v="21710" actId="403"/>
          <ac:spMkLst>
            <pc:docMk/>
            <pc:sldMk cId="1166859737" sldId="4734"/>
            <ac:spMk id="10" creationId="{6260D97D-CA6D-81F9-5226-4E9FF486F701}"/>
          </ac:spMkLst>
        </pc:spChg>
        <pc:spChg chg="mod">
          <ac:chgData name="Andria Xenofontos" userId="da4b94f5-c4c0-4f93-b6ae-b904cbb8ac7c" providerId="ADAL" clId="{A4220545-7402-45E6-9098-50B996745C72}" dt="2022-10-12T09:36:31.152" v="22020" actId="20577"/>
          <ac:spMkLst>
            <pc:docMk/>
            <pc:sldMk cId="1166859737" sldId="4734"/>
            <ac:spMk id="11" creationId="{5B92988F-1D67-81AE-2800-F1A01FC07C94}"/>
          </ac:spMkLst>
        </pc:spChg>
        <pc:spChg chg="mod">
          <ac:chgData name="Andria Xenofontos" userId="da4b94f5-c4c0-4f93-b6ae-b904cbb8ac7c" providerId="ADAL" clId="{A4220545-7402-45E6-9098-50B996745C72}" dt="2022-10-12T09:04:30.698" v="21578"/>
          <ac:spMkLst>
            <pc:docMk/>
            <pc:sldMk cId="1166859737" sldId="4734"/>
            <ac:spMk id="13" creationId="{743AFC4E-C384-FF06-DF3E-7BE8C3344FDB}"/>
          </ac:spMkLst>
        </pc:spChg>
      </pc:sldChg>
      <pc:sldChg chg="modSp mod modAnim modNotesTx">
        <pc:chgData name="Andria Xenofontos" userId="da4b94f5-c4c0-4f93-b6ae-b904cbb8ac7c" providerId="ADAL" clId="{A4220545-7402-45E6-9098-50B996745C72}" dt="2022-10-12T10:07:17.822" v="22371" actId="20577"/>
        <pc:sldMkLst>
          <pc:docMk/>
          <pc:sldMk cId="204812724" sldId="4735"/>
        </pc:sldMkLst>
        <pc:spChg chg="mod">
          <ac:chgData name="Andria Xenofontos" userId="da4b94f5-c4c0-4f93-b6ae-b904cbb8ac7c" providerId="ADAL" clId="{A4220545-7402-45E6-9098-50B996745C72}" dt="2022-10-12T10:00:24.867" v="22198" actId="20577"/>
          <ac:spMkLst>
            <pc:docMk/>
            <pc:sldMk cId="204812724" sldId="4735"/>
            <ac:spMk id="2" creationId="{786D5E51-4161-2C66-22E4-3CDEB88DB2DF}"/>
          </ac:spMkLst>
        </pc:spChg>
        <pc:spChg chg="mod">
          <ac:chgData name="Andria Xenofontos" userId="da4b94f5-c4c0-4f93-b6ae-b904cbb8ac7c" providerId="ADAL" clId="{A4220545-7402-45E6-9098-50B996745C72}" dt="2022-10-12T10:06:59.109" v="22357" actId="1076"/>
          <ac:spMkLst>
            <pc:docMk/>
            <pc:sldMk cId="204812724" sldId="4735"/>
            <ac:spMk id="3" creationId="{9A634FCD-8FC6-7BC5-A3E0-A61370F9DAA7}"/>
          </ac:spMkLst>
        </pc:spChg>
        <pc:spChg chg="mod">
          <ac:chgData name="Andria Xenofontos" userId="da4b94f5-c4c0-4f93-b6ae-b904cbb8ac7c" providerId="ADAL" clId="{A4220545-7402-45E6-9098-50B996745C72}" dt="2022-10-12T10:07:17.822" v="22371" actId="20577"/>
          <ac:spMkLst>
            <pc:docMk/>
            <pc:sldMk cId="204812724" sldId="4735"/>
            <ac:spMk id="4" creationId="{13C0582A-EEA9-E386-6DB2-D9C289A33C42}"/>
          </ac:spMkLst>
        </pc:spChg>
        <pc:spChg chg="mod">
          <ac:chgData name="Andria Xenofontos" userId="da4b94f5-c4c0-4f93-b6ae-b904cbb8ac7c" providerId="ADAL" clId="{A4220545-7402-45E6-9098-50B996745C72}" dt="2022-10-12T10:07:06.125" v="22358" actId="255"/>
          <ac:spMkLst>
            <pc:docMk/>
            <pc:sldMk cId="204812724" sldId="4735"/>
            <ac:spMk id="5" creationId="{309C7BA6-4B40-2082-A484-51648A9C12F7}"/>
          </ac:spMkLst>
        </pc:spChg>
        <pc:spChg chg="mod">
          <ac:chgData name="Andria Xenofontos" userId="da4b94f5-c4c0-4f93-b6ae-b904cbb8ac7c" providerId="ADAL" clId="{A4220545-7402-45E6-9098-50B996745C72}" dt="2022-10-12T10:00:34.059" v="22212" actId="20577"/>
          <ac:spMkLst>
            <pc:docMk/>
            <pc:sldMk cId="204812724" sldId="4735"/>
            <ac:spMk id="6" creationId="{FBF4D111-EDAC-A444-4A64-6475F93FE1A2}"/>
          </ac:spMkLst>
        </pc:spChg>
        <pc:spChg chg="mod">
          <ac:chgData name="Andria Xenofontos" userId="da4b94f5-c4c0-4f93-b6ae-b904cbb8ac7c" providerId="ADAL" clId="{A4220545-7402-45E6-9098-50B996745C72}" dt="2022-10-12T10:06:47.126" v="22355" actId="255"/>
          <ac:spMkLst>
            <pc:docMk/>
            <pc:sldMk cId="204812724" sldId="4735"/>
            <ac:spMk id="7" creationId="{FC607142-0E9B-7DA9-3E17-05C42BA198DF}"/>
          </ac:spMkLst>
        </pc:spChg>
        <pc:spChg chg="mod">
          <ac:chgData name="Andria Xenofontos" userId="da4b94f5-c4c0-4f93-b6ae-b904cbb8ac7c" providerId="ADAL" clId="{A4220545-7402-45E6-9098-50B996745C72}" dt="2022-10-12T10:03:59.554" v="22316" actId="20577"/>
          <ac:spMkLst>
            <pc:docMk/>
            <pc:sldMk cId="204812724" sldId="4735"/>
            <ac:spMk id="8" creationId="{A12FA6D0-B3A0-C7CC-8FA4-C164B7108D6D}"/>
          </ac:spMkLst>
        </pc:spChg>
        <pc:spChg chg="mod">
          <ac:chgData name="Andria Xenofontos" userId="da4b94f5-c4c0-4f93-b6ae-b904cbb8ac7c" providerId="ADAL" clId="{A4220545-7402-45E6-9098-50B996745C72}" dt="2022-10-12T10:07:11.699" v="22359" actId="255"/>
          <ac:spMkLst>
            <pc:docMk/>
            <pc:sldMk cId="204812724" sldId="4735"/>
            <ac:spMk id="9" creationId="{596B524C-AF20-B5B9-CE0C-C4F4CBEC7F9E}"/>
          </ac:spMkLst>
        </pc:spChg>
        <pc:spChg chg="mod">
          <ac:chgData name="Andria Xenofontos" userId="da4b94f5-c4c0-4f93-b6ae-b904cbb8ac7c" providerId="ADAL" clId="{A4220545-7402-45E6-9098-50B996745C72}" dt="2022-10-12T10:02:49.218" v="22272" actId="20577"/>
          <ac:spMkLst>
            <pc:docMk/>
            <pc:sldMk cId="204812724" sldId="4735"/>
            <ac:spMk id="10" creationId="{6260D97D-CA6D-81F9-5226-4E9FF486F701}"/>
          </ac:spMkLst>
        </pc:spChg>
        <pc:spChg chg="mod">
          <ac:chgData name="Andria Xenofontos" userId="da4b94f5-c4c0-4f93-b6ae-b904cbb8ac7c" providerId="ADAL" clId="{A4220545-7402-45E6-9098-50B996745C72}" dt="2022-10-12T10:06:39.428" v="22354" actId="255"/>
          <ac:spMkLst>
            <pc:docMk/>
            <pc:sldMk cId="204812724" sldId="4735"/>
            <ac:spMk id="11" creationId="{5B92988F-1D67-81AE-2800-F1A01FC07C94}"/>
          </ac:spMkLst>
        </pc:spChg>
        <pc:spChg chg="mod">
          <ac:chgData name="Andria Xenofontos" userId="da4b94f5-c4c0-4f93-b6ae-b904cbb8ac7c" providerId="ADAL" clId="{A4220545-7402-45E6-9098-50B996745C72}" dt="2022-10-12T09:42:55.369" v="22141" actId="1076"/>
          <ac:spMkLst>
            <pc:docMk/>
            <pc:sldMk cId="204812724" sldId="4735"/>
            <ac:spMk id="13" creationId="{743AFC4E-C384-FF06-DF3E-7BE8C3344FDB}"/>
          </ac:spMkLst>
        </pc:spChg>
      </pc:sldChg>
      <pc:sldChg chg="modSp mod modNotesTx">
        <pc:chgData name="Andria Xenofontos" userId="da4b94f5-c4c0-4f93-b6ae-b904cbb8ac7c" providerId="ADAL" clId="{A4220545-7402-45E6-9098-50B996745C72}" dt="2022-10-12T11:03:58.927" v="22502" actId="113"/>
        <pc:sldMkLst>
          <pc:docMk/>
          <pc:sldMk cId="712798041" sldId="4736"/>
        </pc:sldMkLst>
        <pc:spChg chg="mod">
          <ac:chgData name="Andria Xenofontos" userId="da4b94f5-c4c0-4f93-b6ae-b904cbb8ac7c" providerId="ADAL" clId="{A4220545-7402-45E6-9098-50B996745C72}" dt="2022-10-12T10:52:08.651" v="22470" actId="20577"/>
          <ac:spMkLst>
            <pc:docMk/>
            <pc:sldMk cId="712798041" sldId="4736"/>
            <ac:spMk id="13" creationId="{743AFC4E-C384-FF06-DF3E-7BE8C3344FDB}"/>
          </ac:spMkLst>
        </pc:spChg>
        <pc:spChg chg="mod">
          <ac:chgData name="Andria Xenofontos" userId="da4b94f5-c4c0-4f93-b6ae-b904cbb8ac7c" providerId="ADAL" clId="{A4220545-7402-45E6-9098-50B996745C72}" dt="2022-10-12T11:01:19.699" v="22494" actId="20577"/>
          <ac:spMkLst>
            <pc:docMk/>
            <pc:sldMk cId="712798041" sldId="4736"/>
            <ac:spMk id="17" creationId="{11525C0B-EBC2-2A94-9621-9B5732C2F70E}"/>
          </ac:spMkLst>
        </pc:spChg>
        <pc:spChg chg="mod">
          <ac:chgData name="Andria Xenofontos" userId="da4b94f5-c4c0-4f93-b6ae-b904cbb8ac7c" providerId="ADAL" clId="{A4220545-7402-45E6-9098-50B996745C72}" dt="2022-10-12T10:55:19.297" v="22483" actId="255"/>
          <ac:spMkLst>
            <pc:docMk/>
            <pc:sldMk cId="712798041" sldId="4736"/>
            <ac:spMk id="18" creationId="{734FB578-9D8C-5461-E0F5-61C85901A933}"/>
          </ac:spMkLst>
        </pc:spChg>
        <pc:spChg chg="mod">
          <ac:chgData name="Andria Xenofontos" userId="da4b94f5-c4c0-4f93-b6ae-b904cbb8ac7c" providerId="ADAL" clId="{A4220545-7402-45E6-9098-50B996745C72}" dt="2022-10-12T11:01:23.843" v="22499" actId="20577"/>
          <ac:spMkLst>
            <pc:docMk/>
            <pc:sldMk cId="712798041" sldId="4736"/>
            <ac:spMk id="19" creationId="{D5CDFF8F-1FE9-063F-9212-8B0FBAE3FCDD}"/>
          </ac:spMkLst>
        </pc:spChg>
        <pc:spChg chg="mod">
          <ac:chgData name="Andria Xenofontos" userId="da4b94f5-c4c0-4f93-b6ae-b904cbb8ac7c" providerId="ADAL" clId="{A4220545-7402-45E6-9098-50B996745C72}" dt="2022-10-12T10:55:24.329" v="22484" actId="255"/>
          <ac:spMkLst>
            <pc:docMk/>
            <pc:sldMk cId="712798041" sldId="4736"/>
            <ac:spMk id="20" creationId="{3A481795-0A27-F91E-2D1B-C0E59998BACB}"/>
          </ac:spMkLst>
        </pc:spChg>
        <pc:spChg chg="mod">
          <ac:chgData name="Andria Xenofontos" userId="da4b94f5-c4c0-4f93-b6ae-b904cbb8ac7c" providerId="ADAL" clId="{A4220545-7402-45E6-9098-50B996745C72}" dt="2022-10-12T10:11:34.186" v="22427" actId="20577"/>
          <ac:spMkLst>
            <pc:docMk/>
            <pc:sldMk cId="712798041" sldId="4736"/>
            <ac:spMk id="21" creationId="{F99CCC10-881C-FA87-60A1-A96BE563B096}"/>
          </ac:spMkLst>
        </pc:spChg>
        <pc:spChg chg="mod">
          <ac:chgData name="Andria Xenofontos" userId="da4b94f5-c4c0-4f93-b6ae-b904cbb8ac7c" providerId="ADAL" clId="{A4220545-7402-45E6-9098-50B996745C72}" dt="2022-10-12T10:57:57.258" v="22486" actId="255"/>
          <ac:spMkLst>
            <pc:docMk/>
            <pc:sldMk cId="712798041" sldId="4736"/>
            <ac:spMk id="22" creationId="{FA9C4E83-E197-9458-2B9D-6104468E2182}"/>
          </ac:spMkLst>
        </pc:spChg>
        <pc:spChg chg="mod">
          <ac:chgData name="Andria Xenofontos" userId="da4b94f5-c4c0-4f93-b6ae-b904cbb8ac7c" providerId="ADAL" clId="{A4220545-7402-45E6-9098-50B996745C72}" dt="2022-10-12T10:07:32.065" v="22375" actId="20577"/>
          <ac:spMkLst>
            <pc:docMk/>
            <pc:sldMk cId="712798041" sldId="4736"/>
            <ac:spMk id="26" creationId="{2005E7F1-7C74-EBA8-BF23-F27B2EC8BBBB}"/>
          </ac:spMkLst>
        </pc:spChg>
      </pc:sldChg>
      <pc:sldChg chg="modSp mod modNotesTx">
        <pc:chgData name="Andria Xenofontos" userId="da4b94f5-c4c0-4f93-b6ae-b904cbb8ac7c" providerId="ADAL" clId="{A4220545-7402-45E6-9098-50B996745C72}" dt="2022-10-12T11:32:44.067" v="22876" actId="20577"/>
        <pc:sldMkLst>
          <pc:docMk/>
          <pc:sldMk cId="689565334" sldId="4737"/>
        </pc:sldMkLst>
        <pc:spChg chg="mod">
          <ac:chgData name="Andria Xenofontos" userId="da4b94f5-c4c0-4f93-b6ae-b904cbb8ac7c" providerId="ADAL" clId="{A4220545-7402-45E6-9098-50B996745C72}" dt="2022-10-12T11:17:00.743" v="22619" actId="20577"/>
          <ac:spMkLst>
            <pc:docMk/>
            <pc:sldMk cId="689565334" sldId="4737"/>
            <ac:spMk id="4" creationId="{9E0FD84C-0DB0-A747-9C28-9505FE9A7E00}"/>
          </ac:spMkLst>
        </pc:spChg>
        <pc:graphicFrameChg chg="mod modGraphic">
          <ac:chgData name="Andria Xenofontos" userId="da4b94f5-c4c0-4f93-b6ae-b904cbb8ac7c" providerId="ADAL" clId="{A4220545-7402-45E6-9098-50B996745C72}" dt="2022-10-12T11:20:56.651" v="22727" actId="20577"/>
          <ac:graphicFrameMkLst>
            <pc:docMk/>
            <pc:sldMk cId="689565334" sldId="4737"/>
            <ac:graphicFrameMk id="6" creationId="{97B64C02-EAB8-8884-D82F-5F603807D6A4}"/>
          </ac:graphicFrameMkLst>
        </pc:graphicFrameChg>
      </pc:sldChg>
      <pc:sldChg chg="modSp mod modAnim modNotesTx">
        <pc:chgData name="Andria Xenofontos" userId="da4b94f5-c4c0-4f93-b6ae-b904cbb8ac7c" providerId="ADAL" clId="{A4220545-7402-45E6-9098-50B996745C72}" dt="2022-10-12T11:16:25.981" v="22569" actId="20577"/>
        <pc:sldMkLst>
          <pc:docMk/>
          <pc:sldMk cId="3735548898" sldId="4738"/>
        </pc:sldMkLst>
        <pc:spChg chg="mod">
          <ac:chgData name="Andria Xenofontos" userId="da4b94f5-c4c0-4f93-b6ae-b904cbb8ac7c" providerId="ADAL" clId="{A4220545-7402-45E6-9098-50B996745C72}" dt="2022-10-12T11:05:18.106" v="22547" actId="20577"/>
          <ac:spMkLst>
            <pc:docMk/>
            <pc:sldMk cId="3735548898" sldId="4738"/>
            <ac:spMk id="36" creationId="{9F2B6ED9-CF87-843A-D625-072E2A200207}"/>
          </ac:spMkLst>
        </pc:spChg>
        <pc:spChg chg="mod">
          <ac:chgData name="Andria Xenofontos" userId="da4b94f5-c4c0-4f93-b6ae-b904cbb8ac7c" providerId="ADAL" clId="{A4220545-7402-45E6-9098-50B996745C72}" dt="2022-10-12T11:10:30.586" v="22563" actId="1076"/>
          <ac:spMkLst>
            <pc:docMk/>
            <pc:sldMk cId="3735548898" sldId="4738"/>
            <ac:spMk id="37" creationId="{34EAA214-C0D0-04EF-3DAD-CE364A33AD20}"/>
          </ac:spMkLst>
        </pc:spChg>
        <pc:spChg chg="mod">
          <ac:chgData name="Andria Xenofontos" userId="da4b94f5-c4c0-4f93-b6ae-b904cbb8ac7c" providerId="ADAL" clId="{A4220545-7402-45E6-9098-50B996745C72}" dt="2022-10-12T11:05:35.599" v="22552" actId="20577"/>
          <ac:spMkLst>
            <pc:docMk/>
            <pc:sldMk cId="3735548898" sldId="4738"/>
            <ac:spMk id="39" creationId="{697AE8F0-EE81-10CB-BFB6-E2A392FD8D76}"/>
          </ac:spMkLst>
        </pc:spChg>
      </pc:sldChg>
      <pc:sldChg chg="modSp mod modAnim modNotesTx">
        <pc:chgData name="Andria Xenofontos" userId="da4b94f5-c4c0-4f93-b6ae-b904cbb8ac7c" providerId="ADAL" clId="{A4220545-7402-45E6-9098-50B996745C72}" dt="2022-10-12T11:16:33.298" v="22572" actId="20577"/>
        <pc:sldMkLst>
          <pc:docMk/>
          <pc:sldMk cId="1864843459" sldId="4739"/>
        </pc:sldMkLst>
        <pc:spChg chg="mod">
          <ac:chgData name="Andria Xenofontos" userId="da4b94f5-c4c0-4f93-b6ae-b904cbb8ac7c" providerId="ADAL" clId="{A4220545-7402-45E6-9098-50B996745C72}" dt="2022-10-12T11:14:06.790" v="22566" actId="1076"/>
          <ac:spMkLst>
            <pc:docMk/>
            <pc:sldMk cId="1864843459" sldId="4739"/>
            <ac:spMk id="12" creationId="{C83D1844-B7B8-DA71-FE01-B40DAA84BC18}"/>
          </ac:spMkLst>
        </pc:spChg>
        <pc:spChg chg="mod">
          <ac:chgData name="Andria Xenofontos" userId="da4b94f5-c4c0-4f93-b6ae-b904cbb8ac7c" providerId="ADAL" clId="{A4220545-7402-45E6-9098-50B996745C72}" dt="2022-10-12T11:05:27.113" v="22548"/>
          <ac:spMkLst>
            <pc:docMk/>
            <pc:sldMk cId="1864843459" sldId="4739"/>
            <ac:spMk id="36" creationId="{9F2B6ED9-CF87-843A-D625-072E2A200207}"/>
          </ac:spMkLst>
        </pc:spChg>
        <pc:spChg chg="mod">
          <ac:chgData name="Andria Xenofontos" userId="da4b94f5-c4c0-4f93-b6ae-b904cbb8ac7c" providerId="ADAL" clId="{A4220545-7402-45E6-9098-50B996745C72}" dt="2022-10-12T11:14:14.495" v="22567" actId="255"/>
          <ac:spMkLst>
            <pc:docMk/>
            <pc:sldMk cId="1864843459" sldId="4739"/>
            <ac:spMk id="38" creationId="{55C3FBB0-CE4D-A9DD-3BC4-304231011476}"/>
          </ac:spMkLst>
        </pc:spChg>
      </pc:sldChg>
      <pc:sldChg chg="modSp mod modNotesTx">
        <pc:chgData name="Andria Xenofontos" userId="da4b94f5-c4c0-4f93-b6ae-b904cbb8ac7c" providerId="ADAL" clId="{A4220545-7402-45E6-9098-50B996745C72}" dt="2022-10-12T11:32:49.750" v="22878" actId="20577"/>
        <pc:sldMkLst>
          <pc:docMk/>
          <pc:sldMk cId="3735540244" sldId="4741"/>
        </pc:sldMkLst>
        <pc:spChg chg="mod">
          <ac:chgData name="Andria Xenofontos" userId="da4b94f5-c4c0-4f93-b6ae-b904cbb8ac7c" providerId="ADAL" clId="{A4220545-7402-45E6-9098-50B996745C72}" dt="2022-10-12T11:17:07.015" v="22620"/>
          <ac:spMkLst>
            <pc:docMk/>
            <pc:sldMk cId="3735540244" sldId="4741"/>
            <ac:spMk id="4" creationId="{9E0FD84C-0DB0-A747-9C28-9505FE9A7E00}"/>
          </ac:spMkLst>
        </pc:spChg>
        <pc:graphicFrameChg chg="mod">
          <ac:chgData name="Andria Xenofontos" userId="da4b94f5-c4c0-4f93-b6ae-b904cbb8ac7c" providerId="ADAL" clId="{A4220545-7402-45E6-9098-50B996745C72}" dt="2022-10-12T11:23:46.243" v="22872" actId="20577"/>
          <ac:graphicFrameMkLst>
            <pc:docMk/>
            <pc:sldMk cId="3735540244" sldId="4741"/>
            <ac:graphicFrameMk id="6" creationId="{97B64C02-EAB8-8884-D82F-5F603807D6A4}"/>
          </ac:graphicFrameMkLst>
        </pc:graphicFrameChg>
      </pc:sldChg>
      <pc:sldChg chg="modSp mod modAnim">
        <pc:chgData name="Andria Xenofontos" userId="da4b94f5-c4c0-4f93-b6ae-b904cbb8ac7c" providerId="ADAL" clId="{A4220545-7402-45E6-9098-50B996745C72}" dt="2022-10-12T11:36:34.113" v="22949" actId="20577"/>
        <pc:sldMkLst>
          <pc:docMk/>
          <pc:sldMk cId="198065722" sldId="4743"/>
        </pc:sldMkLst>
        <pc:spChg chg="mod">
          <ac:chgData name="Andria Xenofontos" userId="da4b94f5-c4c0-4f93-b6ae-b904cbb8ac7c" providerId="ADAL" clId="{A4220545-7402-45E6-9098-50B996745C72}" dt="2022-10-12T11:34:41.774" v="22903" actId="20577"/>
          <ac:spMkLst>
            <pc:docMk/>
            <pc:sldMk cId="198065722" sldId="4743"/>
            <ac:spMk id="4" creationId="{9E0FD84C-0DB0-A747-9C28-9505FE9A7E00}"/>
          </ac:spMkLst>
        </pc:spChg>
        <pc:spChg chg="mod">
          <ac:chgData name="Andria Xenofontos" userId="da4b94f5-c4c0-4f93-b6ae-b904cbb8ac7c" providerId="ADAL" clId="{A4220545-7402-45E6-9098-50B996745C72}" dt="2022-10-12T11:36:34.113" v="22949" actId="20577"/>
          <ac:spMkLst>
            <pc:docMk/>
            <pc:sldMk cId="198065722" sldId="4743"/>
            <ac:spMk id="5" creationId="{596AF18B-65BF-DB48-9E25-AFA12E81586C}"/>
          </ac:spMkLst>
        </pc:spChg>
      </pc:sldChg>
      <pc:sldChg chg="modSp mod">
        <pc:chgData name="Andria Xenofontos" userId="da4b94f5-c4c0-4f93-b6ae-b904cbb8ac7c" providerId="ADAL" clId="{A4220545-7402-45E6-9098-50B996745C72}" dt="2022-10-12T11:45:13.784" v="23636" actId="20577"/>
        <pc:sldMkLst>
          <pc:docMk/>
          <pc:sldMk cId="78506889" sldId="4744"/>
        </pc:sldMkLst>
        <pc:spChg chg="mod">
          <ac:chgData name="Andria Xenofontos" userId="da4b94f5-c4c0-4f93-b6ae-b904cbb8ac7c" providerId="ADAL" clId="{A4220545-7402-45E6-9098-50B996745C72}" dt="2022-10-12T11:36:51.799" v="22951"/>
          <ac:spMkLst>
            <pc:docMk/>
            <pc:sldMk cId="78506889" sldId="4744"/>
            <ac:spMk id="4" creationId="{9E0FD84C-0DB0-A747-9C28-9505FE9A7E00}"/>
          </ac:spMkLst>
        </pc:spChg>
        <pc:spChg chg="mod">
          <ac:chgData name="Andria Xenofontos" userId="da4b94f5-c4c0-4f93-b6ae-b904cbb8ac7c" providerId="ADAL" clId="{A4220545-7402-45E6-9098-50B996745C72}" dt="2022-10-12T11:40:19.936" v="23274" actId="20577"/>
          <ac:spMkLst>
            <pc:docMk/>
            <pc:sldMk cId="78506889" sldId="4744"/>
            <ac:spMk id="5" creationId="{596AF18B-65BF-DB48-9E25-AFA12E81586C}"/>
          </ac:spMkLst>
        </pc:spChg>
        <pc:graphicFrameChg chg="mod">
          <ac:chgData name="Andria Xenofontos" userId="da4b94f5-c4c0-4f93-b6ae-b904cbb8ac7c" providerId="ADAL" clId="{A4220545-7402-45E6-9098-50B996745C72}" dt="2022-10-12T11:45:13.784" v="23636" actId="20577"/>
          <ac:graphicFrameMkLst>
            <pc:docMk/>
            <pc:sldMk cId="78506889" sldId="4744"/>
            <ac:graphicFrameMk id="2" creationId="{BDF12317-DB8E-A269-29A0-2F3A3BD2BBB2}"/>
          </ac:graphicFrameMkLst>
        </pc:graphicFrameChg>
      </pc:sldChg>
      <pc:sldChg chg="modSp mod modAnim">
        <pc:chgData name="Andria Xenofontos" userId="da4b94f5-c4c0-4f93-b6ae-b904cbb8ac7c" providerId="ADAL" clId="{A4220545-7402-45E6-9098-50B996745C72}" dt="2022-10-12T12:59:43.294" v="24943" actId="5793"/>
        <pc:sldMkLst>
          <pc:docMk/>
          <pc:sldMk cId="796757647" sldId="4745"/>
        </pc:sldMkLst>
        <pc:spChg chg="mod">
          <ac:chgData name="Andria Xenofontos" userId="da4b94f5-c4c0-4f93-b6ae-b904cbb8ac7c" providerId="ADAL" clId="{A4220545-7402-45E6-9098-50B996745C72}" dt="2022-10-12T11:36:58.307" v="22952"/>
          <ac:spMkLst>
            <pc:docMk/>
            <pc:sldMk cId="796757647" sldId="4745"/>
            <ac:spMk id="4" creationId="{9E0FD84C-0DB0-A747-9C28-9505FE9A7E00}"/>
          </ac:spMkLst>
        </pc:spChg>
        <pc:spChg chg="mod">
          <ac:chgData name="Andria Xenofontos" userId="da4b94f5-c4c0-4f93-b6ae-b904cbb8ac7c" providerId="ADAL" clId="{A4220545-7402-45E6-9098-50B996745C72}" dt="2022-10-12T12:59:43.294" v="24943" actId="5793"/>
          <ac:spMkLst>
            <pc:docMk/>
            <pc:sldMk cId="796757647" sldId="4745"/>
            <ac:spMk id="5" creationId="{596AF18B-65BF-DB48-9E25-AFA12E81586C}"/>
          </ac:spMkLst>
        </pc:spChg>
      </pc:sldChg>
      <pc:sldChg chg="modSp mod modAnim">
        <pc:chgData name="Andria Xenofontos" userId="da4b94f5-c4c0-4f93-b6ae-b904cbb8ac7c" providerId="ADAL" clId="{A4220545-7402-45E6-9098-50B996745C72}" dt="2022-10-12T11:47:21.233" v="23895" actId="20577"/>
        <pc:sldMkLst>
          <pc:docMk/>
          <pc:sldMk cId="2706429529" sldId="4746"/>
        </pc:sldMkLst>
        <pc:spChg chg="mod">
          <ac:chgData name="Andria Xenofontos" userId="da4b94f5-c4c0-4f93-b6ae-b904cbb8ac7c" providerId="ADAL" clId="{A4220545-7402-45E6-9098-50B996745C72}" dt="2022-10-12T11:45:50.084" v="23659" actId="20577"/>
          <ac:spMkLst>
            <pc:docMk/>
            <pc:sldMk cId="2706429529" sldId="4746"/>
            <ac:spMk id="4" creationId="{9E0FD84C-0DB0-A747-9C28-9505FE9A7E00}"/>
          </ac:spMkLst>
        </pc:spChg>
        <pc:spChg chg="mod">
          <ac:chgData name="Andria Xenofontos" userId="da4b94f5-c4c0-4f93-b6ae-b904cbb8ac7c" providerId="ADAL" clId="{A4220545-7402-45E6-9098-50B996745C72}" dt="2022-10-12T11:47:17.336" v="23891" actId="20577"/>
          <ac:spMkLst>
            <pc:docMk/>
            <pc:sldMk cId="2706429529" sldId="4746"/>
            <ac:spMk id="5" creationId="{596AF18B-65BF-DB48-9E25-AFA12E81586C}"/>
          </ac:spMkLst>
        </pc:spChg>
        <pc:spChg chg="mod">
          <ac:chgData name="Andria Xenofontos" userId="da4b94f5-c4c0-4f93-b6ae-b904cbb8ac7c" providerId="ADAL" clId="{A4220545-7402-45E6-9098-50B996745C72}" dt="2022-10-12T11:47:21.233" v="23895" actId="20577"/>
          <ac:spMkLst>
            <pc:docMk/>
            <pc:sldMk cId="2706429529" sldId="4746"/>
            <ac:spMk id="7" creationId="{42D86AFB-BC04-4072-B556-1A526EAEBF7B}"/>
          </ac:spMkLst>
        </pc:spChg>
      </pc:sldChg>
      <pc:sldChg chg="modSp mod modAnim">
        <pc:chgData name="Andria Xenofontos" userId="da4b94f5-c4c0-4f93-b6ae-b904cbb8ac7c" providerId="ADAL" clId="{A4220545-7402-45E6-9098-50B996745C72}" dt="2022-10-12T11:49:14.520" v="23915" actId="1076"/>
        <pc:sldMkLst>
          <pc:docMk/>
          <pc:sldMk cId="2675472031" sldId="4747"/>
        </pc:sldMkLst>
        <pc:spChg chg="mod">
          <ac:chgData name="Andria Xenofontos" userId="da4b94f5-c4c0-4f93-b6ae-b904cbb8ac7c" providerId="ADAL" clId="{A4220545-7402-45E6-9098-50B996745C72}" dt="2022-10-12T11:47:34.712" v="23910" actId="20577"/>
          <ac:spMkLst>
            <pc:docMk/>
            <pc:sldMk cId="2675472031" sldId="4747"/>
            <ac:spMk id="4" creationId="{9E0FD84C-0DB0-A747-9C28-9505FE9A7E00}"/>
          </ac:spMkLst>
        </pc:spChg>
        <pc:spChg chg="mod">
          <ac:chgData name="Andria Xenofontos" userId="da4b94f5-c4c0-4f93-b6ae-b904cbb8ac7c" providerId="ADAL" clId="{A4220545-7402-45E6-9098-50B996745C72}" dt="2022-10-12T11:49:14.520" v="23915" actId="1076"/>
          <ac:spMkLst>
            <pc:docMk/>
            <pc:sldMk cId="2675472031" sldId="4747"/>
            <ac:spMk id="5" creationId="{596AF18B-65BF-DB48-9E25-AFA12E81586C}"/>
          </ac:spMkLst>
        </pc:spChg>
      </pc:sldChg>
      <pc:sldChg chg="modSp mod addCm">
        <pc:chgData name="Andria Xenofontos" userId="da4b94f5-c4c0-4f93-b6ae-b904cbb8ac7c" providerId="ADAL" clId="{A4220545-7402-45E6-9098-50B996745C72}" dt="2022-10-12T11:50:03.568" v="23928"/>
        <pc:sldMkLst>
          <pc:docMk/>
          <pc:sldMk cId="2369090379" sldId="4748"/>
        </pc:sldMkLst>
        <pc:spChg chg="mod">
          <ac:chgData name="Andria Xenofontos" userId="da4b94f5-c4c0-4f93-b6ae-b904cbb8ac7c" providerId="ADAL" clId="{A4220545-7402-45E6-9098-50B996745C72}" dt="2022-10-12T11:49:26.282" v="23927" actId="20577"/>
          <ac:spMkLst>
            <pc:docMk/>
            <pc:sldMk cId="2369090379" sldId="4748"/>
            <ac:spMk id="4" creationId="{9E0FD84C-0DB0-A747-9C28-9505FE9A7E00}"/>
          </ac:spMkLst>
        </pc:spChg>
      </pc:sldChg>
      <pc:sldChg chg="modSp mod">
        <pc:chgData name="Andria Xenofontos" userId="da4b94f5-c4c0-4f93-b6ae-b904cbb8ac7c" providerId="ADAL" clId="{A4220545-7402-45E6-9098-50B996745C72}" dt="2022-10-12T11:52:43.809" v="24002" actId="20577"/>
        <pc:sldMkLst>
          <pc:docMk/>
          <pc:sldMk cId="4015313021" sldId="4749"/>
        </pc:sldMkLst>
        <pc:spChg chg="mod">
          <ac:chgData name="Andria Xenofontos" userId="da4b94f5-c4c0-4f93-b6ae-b904cbb8ac7c" providerId="ADAL" clId="{A4220545-7402-45E6-9098-50B996745C72}" dt="2022-10-12T11:52:43.809" v="24002" actId="20577"/>
          <ac:spMkLst>
            <pc:docMk/>
            <pc:sldMk cId="4015313021" sldId="4749"/>
            <ac:spMk id="4" creationId="{6BDE6B06-E517-A44D-93E9-58E8C9D1D2E9}"/>
          </ac:spMkLst>
        </pc:spChg>
      </pc:sldChg>
      <pc:sldChg chg="modSp mod">
        <pc:chgData name="Andria Xenofontos" userId="da4b94f5-c4c0-4f93-b6ae-b904cbb8ac7c" providerId="ADAL" clId="{A4220545-7402-45E6-9098-50B996745C72}" dt="2022-10-12T11:50:55.591" v="23955" actId="20577"/>
        <pc:sldMkLst>
          <pc:docMk/>
          <pc:sldMk cId="4121483005" sldId="4750"/>
        </pc:sldMkLst>
        <pc:spChg chg="mod">
          <ac:chgData name="Andria Xenofontos" userId="da4b94f5-c4c0-4f93-b6ae-b904cbb8ac7c" providerId="ADAL" clId="{A4220545-7402-45E6-9098-50B996745C72}" dt="2022-10-12T11:50:55.591" v="23955" actId="20577"/>
          <ac:spMkLst>
            <pc:docMk/>
            <pc:sldMk cId="4121483005" sldId="4750"/>
            <ac:spMk id="4" creationId="{9E0FD84C-0DB0-A747-9C28-9505FE9A7E00}"/>
          </ac:spMkLst>
        </pc:spChg>
      </pc:sldChg>
      <pc:sldChg chg="modSp mod">
        <pc:chgData name="Andria Xenofontos" userId="da4b94f5-c4c0-4f93-b6ae-b904cbb8ac7c" providerId="ADAL" clId="{A4220545-7402-45E6-9098-50B996745C72}" dt="2022-10-12T11:51:01.797" v="23956"/>
        <pc:sldMkLst>
          <pc:docMk/>
          <pc:sldMk cId="3419074350" sldId="4751"/>
        </pc:sldMkLst>
        <pc:spChg chg="mod">
          <ac:chgData name="Andria Xenofontos" userId="da4b94f5-c4c0-4f93-b6ae-b904cbb8ac7c" providerId="ADAL" clId="{A4220545-7402-45E6-9098-50B996745C72}" dt="2022-10-12T11:51:01.797" v="23956"/>
          <ac:spMkLst>
            <pc:docMk/>
            <pc:sldMk cId="3419074350" sldId="4751"/>
            <ac:spMk id="4" creationId="{9E0FD84C-0DB0-A747-9C28-9505FE9A7E00}"/>
          </ac:spMkLst>
        </pc:spChg>
      </pc:sldChg>
      <pc:sldChg chg="modSp mod">
        <pc:chgData name="Andria Xenofontos" userId="da4b94f5-c4c0-4f93-b6ae-b904cbb8ac7c" providerId="ADAL" clId="{A4220545-7402-45E6-9098-50B996745C72}" dt="2022-10-12T11:51:04.353" v="23957"/>
        <pc:sldMkLst>
          <pc:docMk/>
          <pc:sldMk cId="1504205760" sldId="4752"/>
        </pc:sldMkLst>
        <pc:spChg chg="mod">
          <ac:chgData name="Andria Xenofontos" userId="da4b94f5-c4c0-4f93-b6ae-b904cbb8ac7c" providerId="ADAL" clId="{A4220545-7402-45E6-9098-50B996745C72}" dt="2022-10-12T11:51:04.353" v="23957"/>
          <ac:spMkLst>
            <pc:docMk/>
            <pc:sldMk cId="1504205760" sldId="4752"/>
            <ac:spMk id="4" creationId="{9E0FD84C-0DB0-A747-9C28-9505FE9A7E00}"/>
          </ac:spMkLst>
        </pc:spChg>
      </pc:sldChg>
      <pc:sldChg chg="modSp mod">
        <pc:chgData name="Andria Xenofontos" userId="da4b94f5-c4c0-4f93-b6ae-b904cbb8ac7c" providerId="ADAL" clId="{A4220545-7402-45E6-9098-50B996745C72}" dt="2022-10-12T11:51:06.341" v="23958"/>
        <pc:sldMkLst>
          <pc:docMk/>
          <pc:sldMk cId="3056839321" sldId="4753"/>
        </pc:sldMkLst>
        <pc:spChg chg="mod">
          <ac:chgData name="Andria Xenofontos" userId="da4b94f5-c4c0-4f93-b6ae-b904cbb8ac7c" providerId="ADAL" clId="{A4220545-7402-45E6-9098-50B996745C72}" dt="2022-10-12T11:51:06.341" v="23958"/>
          <ac:spMkLst>
            <pc:docMk/>
            <pc:sldMk cId="3056839321" sldId="4753"/>
            <ac:spMk id="4" creationId="{9E0FD84C-0DB0-A747-9C28-9505FE9A7E00}"/>
          </ac:spMkLst>
        </pc:spChg>
      </pc:sldChg>
      <pc:sldChg chg="modSp mod">
        <pc:chgData name="Andria Xenofontos" userId="da4b94f5-c4c0-4f93-b6ae-b904cbb8ac7c" providerId="ADAL" clId="{A4220545-7402-45E6-9098-50B996745C72}" dt="2022-10-12T11:51:09.295" v="23959"/>
        <pc:sldMkLst>
          <pc:docMk/>
          <pc:sldMk cId="2348624372" sldId="4754"/>
        </pc:sldMkLst>
        <pc:spChg chg="mod">
          <ac:chgData name="Andria Xenofontos" userId="da4b94f5-c4c0-4f93-b6ae-b904cbb8ac7c" providerId="ADAL" clId="{A4220545-7402-45E6-9098-50B996745C72}" dt="2022-10-12T11:51:09.295" v="23959"/>
          <ac:spMkLst>
            <pc:docMk/>
            <pc:sldMk cId="2348624372" sldId="4754"/>
            <ac:spMk id="4" creationId="{9E0FD84C-0DB0-A747-9C28-9505FE9A7E00}"/>
          </ac:spMkLst>
        </pc:spChg>
      </pc:sldChg>
      <pc:sldChg chg="modSp mod">
        <pc:chgData name="Andria Xenofontos" userId="da4b94f5-c4c0-4f93-b6ae-b904cbb8ac7c" providerId="ADAL" clId="{A4220545-7402-45E6-9098-50B996745C72}" dt="2022-10-12T11:51:12.375" v="23960"/>
        <pc:sldMkLst>
          <pc:docMk/>
          <pc:sldMk cId="969264749" sldId="4755"/>
        </pc:sldMkLst>
        <pc:spChg chg="mod">
          <ac:chgData name="Andria Xenofontos" userId="da4b94f5-c4c0-4f93-b6ae-b904cbb8ac7c" providerId="ADAL" clId="{A4220545-7402-45E6-9098-50B996745C72}" dt="2022-10-12T11:51:12.375" v="23960"/>
          <ac:spMkLst>
            <pc:docMk/>
            <pc:sldMk cId="969264749" sldId="4755"/>
            <ac:spMk id="4" creationId="{9E0FD84C-0DB0-A747-9C28-9505FE9A7E00}"/>
          </ac:spMkLst>
        </pc:spChg>
      </pc:sldChg>
      <pc:sldChg chg="modSp modAnim">
        <pc:chgData name="Andria Xenofontos" userId="da4b94f5-c4c0-4f93-b6ae-b904cbb8ac7c" providerId="ADAL" clId="{A4220545-7402-45E6-9098-50B996745C72}" dt="2022-10-07T12:02:46.159" v="4731" actId="313"/>
        <pc:sldMkLst>
          <pc:docMk/>
          <pc:sldMk cId="1611237465" sldId="4756"/>
        </pc:sldMkLst>
        <pc:spChg chg="mod">
          <ac:chgData name="Andria Xenofontos" userId="da4b94f5-c4c0-4f93-b6ae-b904cbb8ac7c" providerId="ADAL" clId="{A4220545-7402-45E6-9098-50B996745C72}" dt="2022-10-07T12:02:46.159" v="4731" actId="313"/>
          <ac:spMkLst>
            <pc:docMk/>
            <pc:sldMk cId="1611237465" sldId="4756"/>
            <ac:spMk id="2" creationId="{5635A651-24F8-6347-8235-D63CB4163581}"/>
          </ac:spMkLst>
        </pc:spChg>
      </pc:sldChg>
      <pc:sldChg chg="modSp modAnim">
        <pc:chgData name="Andria Xenofontos" userId="da4b94f5-c4c0-4f93-b6ae-b904cbb8ac7c" providerId="ADAL" clId="{A4220545-7402-45E6-9098-50B996745C72}" dt="2022-10-10T13:36:47.461" v="9877" actId="313"/>
        <pc:sldMkLst>
          <pc:docMk/>
          <pc:sldMk cId="1193409689" sldId="4757"/>
        </pc:sldMkLst>
        <pc:spChg chg="mod">
          <ac:chgData name="Andria Xenofontos" userId="da4b94f5-c4c0-4f93-b6ae-b904cbb8ac7c" providerId="ADAL" clId="{A4220545-7402-45E6-9098-50B996745C72}" dt="2022-10-10T13:36:47.461" v="9877" actId="313"/>
          <ac:spMkLst>
            <pc:docMk/>
            <pc:sldMk cId="1193409689" sldId="4757"/>
            <ac:spMk id="2" creationId="{5635A651-24F8-6347-8235-D63CB4163581}"/>
          </ac:spMkLst>
        </pc:spChg>
      </pc:sldChg>
      <pc:sldChg chg="modSp modAnim">
        <pc:chgData name="Andria Xenofontos" userId="da4b94f5-c4c0-4f93-b6ae-b904cbb8ac7c" providerId="ADAL" clId="{A4220545-7402-45E6-9098-50B996745C72}" dt="2022-10-11T12:24:23.925" v="14834" actId="313"/>
        <pc:sldMkLst>
          <pc:docMk/>
          <pc:sldMk cId="1168105274" sldId="4758"/>
        </pc:sldMkLst>
        <pc:spChg chg="mod">
          <ac:chgData name="Andria Xenofontos" userId="da4b94f5-c4c0-4f93-b6ae-b904cbb8ac7c" providerId="ADAL" clId="{A4220545-7402-45E6-9098-50B996745C72}" dt="2022-10-11T12:24:23.925" v="14834" actId="313"/>
          <ac:spMkLst>
            <pc:docMk/>
            <pc:sldMk cId="1168105274" sldId="4758"/>
            <ac:spMk id="2" creationId="{5635A651-24F8-6347-8235-D63CB4163581}"/>
          </ac:spMkLst>
        </pc:spChg>
      </pc:sldChg>
      <pc:sldChg chg="modSp modAnim">
        <pc:chgData name="Andria Xenofontos" userId="da4b94f5-c4c0-4f93-b6ae-b904cbb8ac7c" providerId="ADAL" clId="{A4220545-7402-45E6-9098-50B996745C72}" dt="2022-10-12T07:17:01.569" v="19782" actId="313"/>
        <pc:sldMkLst>
          <pc:docMk/>
          <pc:sldMk cId="2406476121" sldId="4759"/>
        </pc:sldMkLst>
        <pc:spChg chg="mod">
          <ac:chgData name="Andria Xenofontos" userId="da4b94f5-c4c0-4f93-b6ae-b904cbb8ac7c" providerId="ADAL" clId="{A4220545-7402-45E6-9098-50B996745C72}" dt="2022-10-12T07:17:01.569" v="19782" actId="313"/>
          <ac:spMkLst>
            <pc:docMk/>
            <pc:sldMk cId="2406476121" sldId="4759"/>
            <ac:spMk id="2" creationId="{5635A651-24F8-6347-8235-D63CB4163581}"/>
          </ac:spMkLst>
        </pc:spChg>
      </pc:sldChg>
      <pc:sldChg chg="modSp modAnim">
        <pc:chgData name="Andria Xenofontos" userId="da4b94f5-c4c0-4f93-b6ae-b904cbb8ac7c" providerId="ADAL" clId="{A4220545-7402-45E6-9098-50B996745C72}" dt="2022-10-12T11:34:30.502" v="22885" actId="313"/>
        <pc:sldMkLst>
          <pc:docMk/>
          <pc:sldMk cId="414021368" sldId="4760"/>
        </pc:sldMkLst>
        <pc:spChg chg="mod">
          <ac:chgData name="Andria Xenofontos" userId="da4b94f5-c4c0-4f93-b6ae-b904cbb8ac7c" providerId="ADAL" clId="{A4220545-7402-45E6-9098-50B996745C72}" dt="2022-10-12T11:34:30.502" v="22885" actId="313"/>
          <ac:spMkLst>
            <pc:docMk/>
            <pc:sldMk cId="414021368" sldId="4760"/>
            <ac:spMk id="2" creationId="{5635A651-24F8-6347-8235-D63CB4163581}"/>
          </ac:spMkLst>
        </pc:spChg>
      </pc:sldChg>
      <pc:sldChg chg="modSp mod modAnim">
        <pc:chgData name="Andria Xenofontos" userId="da4b94f5-c4c0-4f93-b6ae-b904cbb8ac7c" providerId="ADAL" clId="{A4220545-7402-45E6-9098-50B996745C72}" dt="2022-10-12T11:40:04.236" v="23259" actId="20577"/>
        <pc:sldMkLst>
          <pc:docMk/>
          <pc:sldMk cId="729373043" sldId="4761"/>
        </pc:sldMkLst>
        <pc:spChg chg="mod">
          <ac:chgData name="Andria Xenofontos" userId="da4b94f5-c4c0-4f93-b6ae-b904cbb8ac7c" providerId="ADAL" clId="{A4220545-7402-45E6-9098-50B996745C72}" dt="2022-10-12T11:36:48.343" v="22950"/>
          <ac:spMkLst>
            <pc:docMk/>
            <pc:sldMk cId="729373043" sldId="4761"/>
            <ac:spMk id="4" creationId="{9E0FD84C-0DB0-A747-9C28-9505FE9A7E00}"/>
          </ac:spMkLst>
        </pc:spChg>
        <pc:spChg chg="mod">
          <ac:chgData name="Andria Xenofontos" userId="da4b94f5-c4c0-4f93-b6ae-b904cbb8ac7c" providerId="ADAL" clId="{A4220545-7402-45E6-9098-50B996745C72}" dt="2022-10-12T11:38:03.741" v="23047" actId="20577"/>
          <ac:spMkLst>
            <pc:docMk/>
            <pc:sldMk cId="729373043" sldId="4761"/>
            <ac:spMk id="5" creationId="{596AF18B-65BF-DB48-9E25-AFA12E81586C}"/>
          </ac:spMkLst>
        </pc:spChg>
        <pc:graphicFrameChg chg="mod">
          <ac:chgData name="Andria Xenofontos" userId="da4b94f5-c4c0-4f93-b6ae-b904cbb8ac7c" providerId="ADAL" clId="{A4220545-7402-45E6-9098-50B996745C72}" dt="2022-10-12T11:40:04.236" v="23259" actId="20577"/>
          <ac:graphicFrameMkLst>
            <pc:docMk/>
            <pc:sldMk cId="729373043" sldId="4761"/>
            <ac:graphicFrameMk id="2" creationId="{BDF12317-DB8E-A269-29A0-2F3A3BD2BBB2}"/>
          </ac:graphicFrameMkLst>
        </pc:graphicFrameChg>
      </pc:sldChg>
    </pc:docChg>
  </pc:docChgLst>
  <pc:docChgLst>
    <pc:chgData name="Andria Xenofontos" userId="da4b94f5-c4c0-4f93-b6ae-b904cbb8ac7c" providerId="ADAL" clId="{0C208759-F0F1-4697-B519-D05FDCCF75C3}"/>
    <pc:docChg chg="modSld">
      <pc:chgData name="Andria Xenofontos" userId="da4b94f5-c4c0-4f93-b6ae-b904cbb8ac7c" providerId="ADAL" clId="{0C208759-F0F1-4697-B519-D05FDCCF75C3}" dt="2023-02-07T14:21:41.295" v="423" actId="20577"/>
      <pc:docMkLst>
        <pc:docMk/>
      </pc:docMkLst>
      <pc:sldChg chg="modTransition">
        <pc:chgData name="Andria Xenofontos" userId="da4b94f5-c4c0-4f93-b6ae-b904cbb8ac7c" providerId="ADAL" clId="{0C208759-F0F1-4697-B519-D05FDCCF75C3}" dt="2023-02-07T14:07:30.866" v="140"/>
        <pc:sldMkLst>
          <pc:docMk/>
          <pc:sldMk cId="2288239601" sldId="4286"/>
        </pc:sldMkLst>
      </pc:sldChg>
      <pc:sldChg chg="modSp modCm">
        <pc:chgData name="Andria Xenofontos" userId="da4b94f5-c4c0-4f93-b6ae-b904cbb8ac7c" providerId="ADAL" clId="{0C208759-F0F1-4697-B519-D05FDCCF75C3}" dt="2023-02-07T13:52:54.513" v="15"/>
        <pc:sldMkLst>
          <pc:docMk/>
          <pc:sldMk cId="3868053889" sldId="4351"/>
        </pc:sldMkLst>
        <pc:spChg chg="mod">
          <ac:chgData name="Andria Xenofontos" userId="da4b94f5-c4c0-4f93-b6ae-b904cbb8ac7c" providerId="ADAL" clId="{0C208759-F0F1-4697-B519-D05FDCCF75C3}" dt="2023-02-07T13:52:50.115" v="14" actId="20577"/>
          <ac:spMkLst>
            <pc:docMk/>
            <pc:sldMk cId="3868053889" sldId="4351"/>
            <ac:spMk id="5" creationId="{596AF18B-65BF-DB48-9E25-AFA12E81586C}"/>
          </ac:spMkLst>
        </pc:spChg>
        <pc:extLst>
          <p:ext xmlns:p="http://schemas.openxmlformats.org/presentationml/2006/main" uri="{D6D511B9-2390-475A-947B-AFAB55BFBCF1}">
            <pc226:cmChg xmlns:pc226="http://schemas.microsoft.com/office/powerpoint/2022/06/main/command" chg="mod">
              <pc226:chgData name="Andria Xenofontos" userId="da4b94f5-c4c0-4f93-b6ae-b904cbb8ac7c" providerId="ADAL" clId="{0C208759-F0F1-4697-B519-D05FDCCF75C3}" dt="2023-02-07T13:52:54.513" v="15"/>
              <pc2:cmMkLst xmlns:pc2="http://schemas.microsoft.com/office/powerpoint/2019/9/main/command">
                <pc:docMk/>
                <pc:sldMk cId="3868053889" sldId="4351"/>
                <pc2:cmMk id="{3794BBEB-F6F4-4DB5-B2DB-83C40362D8E4}"/>
              </pc2:cmMkLst>
            </pc226:cmChg>
          </p:ext>
        </pc:extLst>
      </pc:sldChg>
      <pc:sldChg chg="modSp mod">
        <pc:chgData name="Andria Xenofontos" userId="da4b94f5-c4c0-4f93-b6ae-b904cbb8ac7c" providerId="ADAL" clId="{0C208759-F0F1-4697-B519-D05FDCCF75C3}" dt="2023-02-07T14:17:01.889" v="374" actId="1076"/>
        <pc:sldMkLst>
          <pc:docMk/>
          <pc:sldMk cId="1437195391" sldId="4626"/>
        </pc:sldMkLst>
        <pc:spChg chg="mod">
          <ac:chgData name="Andria Xenofontos" userId="da4b94f5-c4c0-4f93-b6ae-b904cbb8ac7c" providerId="ADAL" clId="{0C208759-F0F1-4697-B519-D05FDCCF75C3}" dt="2023-02-07T14:17:01.889" v="374" actId="1076"/>
          <ac:spMkLst>
            <pc:docMk/>
            <pc:sldMk cId="1437195391" sldId="4626"/>
            <ac:spMk id="26" creationId="{A78419CD-36A5-DB08-B0FD-659AA6A98CF0}"/>
          </ac:spMkLst>
        </pc:spChg>
      </pc:sldChg>
      <pc:sldChg chg="modSp mod">
        <pc:chgData name="Andria Xenofontos" userId="da4b94f5-c4c0-4f93-b6ae-b904cbb8ac7c" providerId="ADAL" clId="{0C208759-F0F1-4697-B519-D05FDCCF75C3}" dt="2023-02-07T14:17:18.927" v="380" actId="20577"/>
        <pc:sldMkLst>
          <pc:docMk/>
          <pc:sldMk cId="2918349181" sldId="4628"/>
        </pc:sldMkLst>
        <pc:spChg chg="mod">
          <ac:chgData name="Andria Xenofontos" userId="da4b94f5-c4c0-4f93-b6ae-b904cbb8ac7c" providerId="ADAL" clId="{0C208759-F0F1-4697-B519-D05FDCCF75C3}" dt="2023-02-07T14:17:18.927" v="380" actId="20577"/>
          <ac:spMkLst>
            <pc:docMk/>
            <pc:sldMk cId="2918349181" sldId="4628"/>
            <ac:spMk id="4" creationId="{9E0FD84C-0DB0-A747-9C28-9505FE9A7E00}"/>
          </ac:spMkLst>
        </pc:spChg>
      </pc:sldChg>
      <pc:sldChg chg="modSp mod">
        <pc:chgData name="Andria Xenofontos" userId="da4b94f5-c4c0-4f93-b6ae-b904cbb8ac7c" providerId="ADAL" clId="{0C208759-F0F1-4697-B519-D05FDCCF75C3}" dt="2023-02-07T14:17:15.628" v="378" actId="20577"/>
        <pc:sldMkLst>
          <pc:docMk/>
          <pc:sldMk cId="4050660435" sldId="4631"/>
        </pc:sldMkLst>
        <pc:spChg chg="mod">
          <ac:chgData name="Andria Xenofontos" userId="da4b94f5-c4c0-4f93-b6ae-b904cbb8ac7c" providerId="ADAL" clId="{0C208759-F0F1-4697-B519-D05FDCCF75C3}" dt="2023-02-07T14:17:15.628" v="378" actId="20577"/>
          <ac:spMkLst>
            <pc:docMk/>
            <pc:sldMk cId="4050660435" sldId="4631"/>
            <ac:spMk id="3" creationId="{542D0D3D-DC1A-55E0-FF42-62FF5DD30AC1}"/>
          </ac:spMkLst>
        </pc:spChg>
      </pc:sldChg>
      <pc:sldChg chg="modSp">
        <pc:chgData name="Andria Xenofontos" userId="da4b94f5-c4c0-4f93-b6ae-b904cbb8ac7c" providerId="ADAL" clId="{0C208759-F0F1-4697-B519-D05FDCCF75C3}" dt="2023-02-07T14:17:34.653" v="382" actId="20577"/>
        <pc:sldMkLst>
          <pc:docMk/>
          <pc:sldMk cId="45902836" sldId="4639"/>
        </pc:sldMkLst>
        <pc:spChg chg="mod">
          <ac:chgData name="Andria Xenofontos" userId="da4b94f5-c4c0-4f93-b6ae-b904cbb8ac7c" providerId="ADAL" clId="{0C208759-F0F1-4697-B519-D05FDCCF75C3}" dt="2023-02-07T14:17:34.653" v="382" actId="20577"/>
          <ac:spMkLst>
            <pc:docMk/>
            <pc:sldMk cId="45902836" sldId="4639"/>
            <ac:spMk id="5" creationId="{596AF18B-65BF-DB48-9E25-AFA12E81586C}"/>
          </ac:spMkLst>
        </pc:spChg>
      </pc:sldChg>
      <pc:sldChg chg="modNotesTx">
        <pc:chgData name="Andria Xenofontos" userId="da4b94f5-c4c0-4f93-b6ae-b904cbb8ac7c" providerId="ADAL" clId="{0C208759-F0F1-4697-B519-D05FDCCF75C3}" dt="2023-02-07T14:17:50.100" v="386" actId="20577"/>
        <pc:sldMkLst>
          <pc:docMk/>
          <pc:sldMk cId="2019510780" sldId="4642"/>
        </pc:sldMkLst>
      </pc:sldChg>
      <pc:sldChg chg="modSp mod">
        <pc:chgData name="Andria Xenofontos" userId="da4b94f5-c4c0-4f93-b6ae-b904cbb8ac7c" providerId="ADAL" clId="{0C208759-F0F1-4697-B519-D05FDCCF75C3}" dt="2023-02-07T13:54:54.271" v="30" actId="20577"/>
        <pc:sldMkLst>
          <pc:docMk/>
          <pc:sldMk cId="672279590" sldId="4643"/>
        </pc:sldMkLst>
        <pc:spChg chg="mod">
          <ac:chgData name="Andria Xenofontos" userId="da4b94f5-c4c0-4f93-b6ae-b904cbb8ac7c" providerId="ADAL" clId="{0C208759-F0F1-4697-B519-D05FDCCF75C3}" dt="2023-02-07T13:54:54.271" v="30" actId="20577"/>
          <ac:spMkLst>
            <pc:docMk/>
            <pc:sldMk cId="672279590" sldId="4643"/>
            <ac:spMk id="4" creationId="{6BDE6B06-E517-A44D-93E9-58E8C9D1D2E9}"/>
          </ac:spMkLst>
        </pc:spChg>
      </pc:sldChg>
      <pc:sldChg chg="modSp">
        <pc:chgData name="Andria Xenofontos" userId="da4b94f5-c4c0-4f93-b6ae-b904cbb8ac7c" providerId="ADAL" clId="{0C208759-F0F1-4697-B519-D05FDCCF75C3}" dt="2023-02-07T14:18:18.491" v="388" actId="20577"/>
        <pc:sldMkLst>
          <pc:docMk/>
          <pc:sldMk cId="3585021415" sldId="4655"/>
        </pc:sldMkLst>
        <pc:spChg chg="mod">
          <ac:chgData name="Andria Xenofontos" userId="da4b94f5-c4c0-4f93-b6ae-b904cbb8ac7c" providerId="ADAL" clId="{0C208759-F0F1-4697-B519-D05FDCCF75C3}" dt="2023-02-07T14:18:18.491" v="388" actId="20577"/>
          <ac:spMkLst>
            <pc:docMk/>
            <pc:sldMk cId="3585021415" sldId="4655"/>
            <ac:spMk id="11" creationId="{548B5A2F-3B4D-313D-903A-167A77164749}"/>
          </ac:spMkLst>
        </pc:spChg>
      </pc:sldChg>
      <pc:sldChg chg="modSp mod">
        <pc:chgData name="Andria Xenofontos" userId="da4b94f5-c4c0-4f93-b6ae-b904cbb8ac7c" providerId="ADAL" clId="{0C208759-F0F1-4697-B519-D05FDCCF75C3}" dt="2023-02-07T14:18:36.204" v="390" actId="20577"/>
        <pc:sldMkLst>
          <pc:docMk/>
          <pc:sldMk cId="3195231936" sldId="4661"/>
        </pc:sldMkLst>
        <pc:spChg chg="mod">
          <ac:chgData name="Andria Xenofontos" userId="da4b94f5-c4c0-4f93-b6ae-b904cbb8ac7c" providerId="ADAL" clId="{0C208759-F0F1-4697-B519-D05FDCCF75C3}" dt="2023-02-07T14:18:36.204" v="390" actId="20577"/>
          <ac:spMkLst>
            <pc:docMk/>
            <pc:sldMk cId="3195231936" sldId="4661"/>
            <ac:spMk id="5" creationId="{596AF18B-65BF-DB48-9E25-AFA12E81586C}"/>
          </ac:spMkLst>
        </pc:spChg>
      </pc:sldChg>
      <pc:sldChg chg="modSp mod">
        <pc:chgData name="Andria Xenofontos" userId="da4b94f5-c4c0-4f93-b6ae-b904cbb8ac7c" providerId="ADAL" clId="{0C208759-F0F1-4697-B519-D05FDCCF75C3}" dt="2023-02-07T14:01:01.607" v="36" actId="207"/>
        <pc:sldMkLst>
          <pc:docMk/>
          <pc:sldMk cId="2599745949" sldId="4699"/>
        </pc:sldMkLst>
        <pc:spChg chg="mod">
          <ac:chgData name="Andria Xenofontos" userId="da4b94f5-c4c0-4f93-b6ae-b904cbb8ac7c" providerId="ADAL" clId="{0C208759-F0F1-4697-B519-D05FDCCF75C3}" dt="2023-02-07T14:01:01.607" v="36" actId="207"/>
          <ac:spMkLst>
            <pc:docMk/>
            <pc:sldMk cId="2599745949" sldId="4699"/>
            <ac:spMk id="5" creationId="{596AF18B-65BF-DB48-9E25-AFA12E81586C}"/>
          </ac:spMkLst>
        </pc:spChg>
      </pc:sldChg>
      <pc:sldChg chg="modSp modAnim modCm">
        <pc:chgData name="Andria Xenofontos" userId="da4b94f5-c4c0-4f93-b6ae-b904cbb8ac7c" providerId="ADAL" clId="{0C208759-F0F1-4697-B519-D05FDCCF75C3}" dt="2023-02-07T14:01:16.568" v="37"/>
        <pc:sldMkLst>
          <pc:docMk/>
          <pc:sldMk cId="2231999252" sldId="4700"/>
        </pc:sldMkLst>
        <pc:spChg chg="mod">
          <ac:chgData name="Andria Xenofontos" userId="da4b94f5-c4c0-4f93-b6ae-b904cbb8ac7c" providerId="ADAL" clId="{0C208759-F0F1-4697-B519-D05FDCCF75C3}" dt="2023-02-07T14:00:01.119" v="32" actId="5793"/>
          <ac:spMkLst>
            <pc:docMk/>
            <pc:sldMk cId="2231999252" sldId="4700"/>
            <ac:spMk id="5" creationId="{596AF18B-65BF-DB48-9E25-AFA12E81586C}"/>
          </ac:spMkLst>
        </pc:spChg>
        <pc:extLst>
          <p:ext xmlns:p="http://schemas.openxmlformats.org/presentationml/2006/main" uri="{D6D511B9-2390-475A-947B-AFAB55BFBCF1}">
            <pc226:cmChg xmlns:pc226="http://schemas.microsoft.com/office/powerpoint/2022/06/main/command" chg="mod">
              <pc226:chgData name="Andria Xenofontos" userId="da4b94f5-c4c0-4f93-b6ae-b904cbb8ac7c" providerId="ADAL" clId="{0C208759-F0F1-4697-B519-D05FDCCF75C3}" dt="2023-02-07T14:01:16.568" v="37"/>
              <pc2:cmMkLst xmlns:pc2="http://schemas.microsoft.com/office/powerpoint/2019/9/main/command">
                <pc:docMk/>
                <pc:sldMk cId="2231999252" sldId="4700"/>
                <pc2:cmMk id="{A7AFD3AE-8345-4624-B747-7B8BEE0BBA7E}"/>
              </pc2:cmMkLst>
            </pc226:cmChg>
          </p:ext>
        </pc:extLst>
      </pc:sldChg>
      <pc:sldChg chg="modSp">
        <pc:chgData name="Andria Xenofontos" userId="da4b94f5-c4c0-4f93-b6ae-b904cbb8ac7c" providerId="ADAL" clId="{0C208759-F0F1-4697-B519-D05FDCCF75C3}" dt="2023-02-07T14:19:39.518" v="392" actId="20577"/>
        <pc:sldMkLst>
          <pc:docMk/>
          <pc:sldMk cId="1497959713" sldId="4703"/>
        </pc:sldMkLst>
        <pc:spChg chg="mod">
          <ac:chgData name="Andria Xenofontos" userId="da4b94f5-c4c0-4f93-b6ae-b904cbb8ac7c" providerId="ADAL" clId="{0C208759-F0F1-4697-B519-D05FDCCF75C3}" dt="2023-02-07T14:19:39.518" v="392" actId="20577"/>
          <ac:spMkLst>
            <pc:docMk/>
            <pc:sldMk cId="1497959713" sldId="4703"/>
            <ac:spMk id="5" creationId="{596AF18B-65BF-DB48-9E25-AFA12E81586C}"/>
          </ac:spMkLst>
        </pc:spChg>
      </pc:sldChg>
      <pc:sldChg chg="modSp">
        <pc:chgData name="Andria Xenofontos" userId="da4b94f5-c4c0-4f93-b6ae-b904cbb8ac7c" providerId="ADAL" clId="{0C208759-F0F1-4697-B519-D05FDCCF75C3}" dt="2023-02-07T14:19:48.268" v="394" actId="20577"/>
        <pc:sldMkLst>
          <pc:docMk/>
          <pc:sldMk cId="1108819710" sldId="4704"/>
        </pc:sldMkLst>
        <pc:spChg chg="mod">
          <ac:chgData name="Andria Xenofontos" userId="da4b94f5-c4c0-4f93-b6ae-b904cbb8ac7c" providerId="ADAL" clId="{0C208759-F0F1-4697-B519-D05FDCCF75C3}" dt="2023-02-07T14:19:48.268" v="394" actId="20577"/>
          <ac:spMkLst>
            <pc:docMk/>
            <pc:sldMk cId="1108819710" sldId="4704"/>
            <ac:spMk id="5" creationId="{596AF18B-65BF-DB48-9E25-AFA12E81586C}"/>
          </ac:spMkLst>
        </pc:spChg>
      </pc:sldChg>
      <pc:sldChg chg="modSp">
        <pc:chgData name="Andria Xenofontos" userId="da4b94f5-c4c0-4f93-b6ae-b904cbb8ac7c" providerId="ADAL" clId="{0C208759-F0F1-4697-B519-D05FDCCF75C3}" dt="2023-02-07T14:02:12.961" v="41" actId="20577"/>
        <pc:sldMkLst>
          <pc:docMk/>
          <pc:sldMk cId="4239917061" sldId="4705"/>
        </pc:sldMkLst>
        <pc:spChg chg="mod">
          <ac:chgData name="Andria Xenofontos" userId="da4b94f5-c4c0-4f93-b6ae-b904cbb8ac7c" providerId="ADAL" clId="{0C208759-F0F1-4697-B519-D05FDCCF75C3}" dt="2023-02-07T14:02:12.961" v="41" actId="20577"/>
          <ac:spMkLst>
            <pc:docMk/>
            <pc:sldMk cId="4239917061" sldId="4705"/>
            <ac:spMk id="5" creationId="{596AF18B-65BF-DB48-9E25-AFA12E81586C}"/>
          </ac:spMkLst>
        </pc:spChg>
      </pc:sldChg>
      <pc:sldChg chg="modNotesTx">
        <pc:chgData name="Andria Xenofontos" userId="da4b94f5-c4c0-4f93-b6ae-b904cbb8ac7c" providerId="ADAL" clId="{0C208759-F0F1-4697-B519-D05FDCCF75C3}" dt="2023-02-07T14:20:02.396" v="396" actId="20577"/>
        <pc:sldMkLst>
          <pc:docMk/>
          <pc:sldMk cId="937507796" sldId="4709"/>
        </pc:sldMkLst>
      </pc:sldChg>
      <pc:sldChg chg="modNotesTx">
        <pc:chgData name="Andria Xenofontos" userId="da4b94f5-c4c0-4f93-b6ae-b904cbb8ac7c" providerId="ADAL" clId="{0C208759-F0F1-4697-B519-D05FDCCF75C3}" dt="2023-02-07T14:20:07.346" v="398" actId="20577"/>
        <pc:sldMkLst>
          <pc:docMk/>
          <pc:sldMk cId="2102870520" sldId="4710"/>
        </pc:sldMkLst>
      </pc:sldChg>
      <pc:sldChg chg="modSp">
        <pc:chgData name="Andria Xenofontos" userId="da4b94f5-c4c0-4f93-b6ae-b904cbb8ac7c" providerId="ADAL" clId="{0C208759-F0F1-4697-B519-D05FDCCF75C3}" dt="2023-02-07T14:20:18.732" v="400" actId="20577"/>
        <pc:sldMkLst>
          <pc:docMk/>
          <pc:sldMk cId="3364633145" sldId="4714"/>
        </pc:sldMkLst>
        <pc:graphicFrameChg chg="mod">
          <ac:chgData name="Andria Xenofontos" userId="da4b94f5-c4c0-4f93-b6ae-b904cbb8ac7c" providerId="ADAL" clId="{0C208759-F0F1-4697-B519-D05FDCCF75C3}" dt="2023-02-07T14:20:18.732" v="400" actId="20577"/>
          <ac:graphicFrameMkLst>
            <pc:docMk/>
            <pc:sldMk cId="3364633145" sldId="4714"/>
            <ac:graphicFrameMk id="3" creationId="{8A52F568-B675-6206-F902-0BF625D3FDAB}"/>
          </ac:graphicFrameMkLst>
        </pc:graphicFrameChg>
      </pc:sldChg>
      <pc:sldChg chg="modSp">
        <pc:chgData name="Andria Xenofontos" userId="da4b94f5-c4c0-4f93-b6ae-b904cbb8ac7c" providerId="ADAL" clId="{0C208759-F0F1-4697-B519-D05FDCCF75C3}" dt="2023-02-07T14:20:47.013" v="415" actId="20577"/>
        <pc:sldMkLst>
          <pc:docMk/>
          <pc:sldMk cId="1842246644" sldId="4718"/>
        </pc:sldMkLst>
        <pc:spChg chg="mod">
          <ac:chgData name="Andria Xenofontos" userId="da4b94f5-c4c0-4f93-b6ae-b904cbb8ac7c" providerId="ADAL" clId="{0C208759-F0F1-4697-B519-D05FDCCF75C3}" dt="2023-02-07T14:20:47.013" v="415" actId="20577"/>
          <ac:spMkLst>
            <pc:docMk/>
            <pc:sldMk cId="1842246644" sldId="4718"/>
            <ac:spMk id="5" creationId="{596AF18B-65BF-DB48-9E25-AFA12E81586C}"/>
          </ac:spMkLst>
        </pc:spChg>
      </pc:sldChg>
      <pc:sldChg chg="modSp">
        <pc:chgData name="Andria Xenofontos" userId="da4b94f5-c4c0-4f93-b6ae-b904cbb8ac7c" providerId="ADAL" clId="{0C208759-F0F1-4697-B519-D05FDCCF75C3}" dt="2023-02-07T14:20:39.698" v="413" actId="20577"/>
        <pc:sldMkLst>
          <pc:docMk/>
          <pc:sldMk cId="811657428" sldId="4719"/>
        </pc:sldMkLst>
        <pc:spChg chg="mod">
          <ac:chgData name="Andria Xenofontos" userId="da4b94f5-c4c0-4f93-b6ae-b904cbb8ac7c" providerId="ADAL" clId="{0C208759-F0F1-4697-B519-D05FDCCF75C3}" dt="2023-02-07T14:20:26.428" v="402" actId="20577"/>
          <ac:spMkLst>
            <pc:docMk/>
            <pc:sldMk cId="811657428" sldId="4719"/>
            <ac:spMk id="6" creationId="{3F38C7B0-9F79-0EBC-E1F8-88E14606F67F}"/>
          </ac:spMkLst>
        </pc:spChg>
        <pc:spChg chg="mod">
          <ac:chgData name="Andria Xenofontos" userId="da4b94f5-c4c0-4f93-b6ae-b904cbb8ac7c" providerId="ADAL" clId="{0C208759-F0F1-4697-B519-D05FDCCF75C3}" dt="2023-02-07T14:20:39.698" v="413" actId="20577"/>
          <ac:spMkLst>
            <pc:docMk/>
            <pc:sldMk cId="811657428" sldId="4719"/>
            <ac:spMk id="8" creationId="{BBF8CB5F-8529-8695-85D1-FA6416670AA6}"/>
          </ac:spMkLst>
        </pc:spChg>
        <pc:spChg chg="mod">
          <ac:chgData name="Andria Xenofontos" userId="da4b94f5-c4c0-4f93-b6ae-b904cbb8ac7c" providerId="ADAL" clId="{0C208759-F0F1-4697-B519-D05FDCCF75C3}" dt="2023-02-07T14:20:32.060" v="404" actId="20577"/>
          <ac:spMkLst>
            <pc:docMk/>
            <pc:sldMk cId="811657428" sldId="4719"/>
            <ac:spMk id="9" creationId="{C6ABB590-2D31-134A-9731-32B4DAD9A143}"/>
          </ac:spMkLst>
        </pc:spChg>
      </pc:sldChg>
      <pc:sldChg chg="modSp">
        <pc:chgData name="Andria Xenofontos" userId="da4b94f5-c4c0-4f93-b6ae-b904cbb8ac7c" providerId="ADAL" clId="{0C208759-F0F1-4697-B519-D05FDCCF75C3}" dt="2023-02-07T14:20:52.290" v="417" actId="20577"/>
        <pc:sldMkLst>
          <pc:docMk/>
          <pc:sldMk cId="3551485793" sldId="4722"/>
        </pc:sldMkLst>
        <pc:spChg chg="mod">
          <ac:chgData name="Andria Xenofontos" userId="da4b94f5-c4c0-4f93-b6ae-b904cbb8ac7c" providerId="ADAL" clId="{0C208759-F0F1-4697-B519-D05FDCCF75C3}" dt="2023-02-07T14:20:52.290" v="417" actId="20577"/>
          <ac:spMkLst>
            <pc:docMk/>
            <pc:sldMk cId="3551485793" sldId="4722"/>
            <ac:spMk id="5" creationId="{596AF18B-65BF-DB48-9E25-AFA12E81586C}"/>
          </ac:spMkLst>
        </pc:spChg>
      </pc:sldChg>
      <pc:sldChg chg="modSp mod">
        <pc:chgData name="Andria Xenofontos" userId="da4b94f5-c4c0-4f93-b6ae-b904cbb8ac7c" providerId="ADAL" clId="{0C208759-F0F1-4697-B519-D05FDCCF75C3}" dt="2023-02-07T14:03:51.220" v="43" actId="20577"/>
        <pc:sldMkLst>
          <pc:docMk/>
          <pc:sldMk cId="907639236" sldId="4727"/>
        </pc:sldMkLst>
        <pc:spChg chg="mod">
          <ac:chgData name="Andria Xenofontos" userId="da4b94f5-c4c0-4f93-b6ae-b904cbb8ac7c" providerId="ADAL" clId="{0C208759-F0F1-4697-B519-D05FDCCF75C3}" dt="2023-02-07T14:03:51.220" v="43" actId="20577"/>
          <ac:spMkLst>
            <pc:docMk/>
            <pc:sldMk cId="907639236" sldId="4727"/>
            <ac:spMk id="4" creationId="{9E0FD84C-0DB0-A747-9C28-9505FE9A7E00}"/>
          </ac:spMkLst>
        </pc:spChg>
      </pc:sldChg>
      <pc:sldChg chg="modSp mod">
        <pc:chgData name="Andria Xenofontos" userId="da4b94f5-c4c0-4f93-b6ae-b904cbb8ac7c" providerId="ADAL" clId="{0C208759-F0F1-4697-B519-D05FDCCF75C3}" dt="2023-02-07T14:03:55.502" v="45" actId="20577"/>
        <pc:sldMkLst>
          <pc:docMk/>
          <pc:sldMk cId="3007160566" sldId="4728"/>
        </pc:sldMkLst>
        <pc:spChg chg="mod">
          <ac:chgData name="Andria Xenofontos" userId="da4b94f5-c4c0-4f93-b6ae-b904cbb8ac7c" providerId="ADAL" clId="{0C208759-F0F1-4697-B519-D05FDCCF75C3}" dt="2023-02-07T14:03:55.502" v="45" actId="20577"/>
          <ac:spMkLst>
            <pc:docMk/>
            <pc:sldMk cId="3007160566" sldId="4728"/>
            <ac:spMk id="3" creationId="{9139A373-0891-A3D5-9098-2C8055453564}"/>
          </ac:spMkLst>
        </pc:spChg>
      </pc:sldChg>
      <pc:sldChg chg="modSp mod">
        <pc:chgData name="Andria Xenofontos" userId="da4b94f5-c4c0-4f93-b6ae-b904cbb8ac7c" providerId="ADAL" clId="{0C208759-F0F1-4697-B519-D05FDCCF75C3}" dt="2023-02-07T14:03:58.494" v="47" actId="20577"/>
        <pc:sldMkLst>
          <pc:docMk/>
          <pc:sldMk cId="3539412832" sldId="4729"/>
        </pc:sldMkLst>
        <pc:spChg chg="mod">
          <ac:chgData name="Andria Xenofontos" userId="da4b94f5-c4c0-4f93-b6ae-b904cbb8ac7c" providerId="ADAL" clId="{0C208759-F0F1-4697-B519-D05FDCCF75C3}" dt="2023-02-07T14:03:58.494" v="47" actId="20577"/>
          <ac:spMkLst>
            <pc:docMk/>
            <pc:sldMk cId="3539412832" sldId="4729"/>
            <ac:spMk id="4" creationId="{9E0FD84C-0DB0-A747-9C28-9505FE9A7E00}"/>
          </ac:spMkLst>
        </pc:spChg>
      </pc:sldChg>
      <pc:sldChg chg="modSp mod">
        <pc:chgData name="Andria Xenofontos" userId="da4b94f5-c4c0-4f93-b6ae-b904cbb8ac7c" providerId="ADAL" clId="{0C208759-F0F1-4697-B519-D05FDCCF75C3}" dt="2023-02-07T14:21:19.340" v="419" actId="20577"/>
        <pc:sldMkLst>
          <pc:docMk/>
          <pc:sldMk cId="3033156656" sldId="4730"/>
        </pc:sldMkLst>
        <pc:spChg chg="mod">
          <ac:chgData name="Andria Xenofontos" userId="da4b94f5-c4c0-4f93-b6ae-b904cbb8ac7c" providerId="ADAL" clId="{0C208759-F0F1-4697-B519-D05FDCCF75C3}" dt="2023-02-07T14:21:19.340" v="419" actId="20577"/>
          <ac:spMkLst>
            <pc:docMk/>
            <pc:sldMk cId="3033156656" sldId="4730"/>
            <ac:spMk id="18" creationId="{9D5B9267-8356-4D6F-0A28-A621DE458313}"/>
          </ac:spMkLst>
        </pc:spChg>
      </pc:sldChg>
      <pc:sldChg chg="modNotesTx">
        <pc:chgData name="Andria Xenofontos" userId="da4b94f5-c4c0-4f93-b6ae-b904cbb8ac7c" providerId="ADAL" clId="{0C208759-F0F1-4697-B519-D05FDCCF75C3}" dt="2023-02-07T14:21:27.263" v="421" actId="20577"/>
        <pc:sldMkLst>
          <pc:docMk/>
          <pc:sldMk cId="3426651715" sldId="4731"/>
        </pc:sldMkLst>
      </pc:sldChg>
      <pc:sldChg chg="modSp mod">
        <pc:chgData name="Andria Xenofontos" userId="da4b94f5-c4c0-4f93-b6ae-b904cbb8ac7c" providerId="ADAL" clId="{0C208759-F0F1-4697-B519-D05FDCCF75C3}" dt="2023-02-07T14:21:41.295" v="423" actId="20577"/>
        <pc:sldMkLst>
          <pc:docMk/>
          <pc:sldMk cId="1166859737" sldId="4734"/>
        </pc:sldMkLst>
        <pc:spChg chg="mod">
          <ac:chgData name="Andria Xenofontos" userId="da4b94f5-c4c0-4f93-b6ae-b904cbb8ac7c" providerId="ADAL" clId="{0C208759-F0F1-4697-B519-D05FDCCF75C3}" dt="2023-02-07T14:21:41.295" v="423" actId="20577"/>
          <ac:spMkLst>
            <pc:docMk/>
            <pc:sldMk cId="1166859737" sldId="4734"/>
            <ac:spMk id="13" creationId="{743AFC4E-C384-FF06-DF3E-7BE8C3344FDB}"/>
          </ac:spMkLst>
        </pc:spChg>
      </pc:sldChg>
      <pc:sldChg chg="modSp mod">
        <pc:chgData name="Andria Xenofontos" userId="da4b94f5-c4c0-4f93-b6ae-b904cbb8ac7c" providerId="ADAL" clId="{0C208759-F0F1-4697-B519-D05FDCCF75C3}" dt="2023-02-07T14:04:45.120" v="60" actId="20577"/>
        <pc:sldMkLst>
          <pc:docMk/>
          <pc:sldMk cId="3735548898" sldId="4738"/>
        </pc:sldMkLst>
        <pc:spChg chg="mod">
          <ac:chgData name="Andria Xenofontos" userId="da4b94f5-c4c0-4f93-b6ae-b904cbb8ac7c" providerId="ADAL" clId="{0C208759-F0F1-4697-B519-D05FDCCF75C3}" dt="2023-02-07T14:04:45.120" v="60" actId="20577"/>
          <ac:spMkLst>
            <pc:docMk/>
            <pc:sldMk cId="3735548898" sldId="4738"/>
            <ac:spMk id="36" creationId="{9F2B6ED9-CF87-843A-D625-072E2A200207}"/>
          </ac:spMkLst>
        </pc:spChg>
      </pc:sldChg>
      <pc:sldChg chg="modSp mod">
        <pc:chgData name="Andria Xenofontos" userId="da4b94f5-c4c0-4f93-b6ae-b904cbb8ac7c" providerId="ADAL" clId="{0C208759-F0F1-4697-B519-D05FDCCF75C3}" dt="2023-02-07T14:04:56.866" v="73" actId="20577"/>
        <pc:sldMkLst>
          <pc:docMk/>
          <pc:sldMk cId="1864843459" sldId="4739"/>
        </pc:sldMkLst>
        <pc:spChg chg="mod">
          <ac:chgData name="Andria Xenofontos" userId="da4b94f5-c4c0-4f93-b6ae-b904cbb8ac7c" providerId="ADAL" clId="{0C208759-F0F1-4697-B519-D05FDCCF75C3}" dt="2023-02-07T14:04:56.866" v="73" actId="20577"/>
          <ac:spMkLst>
            <pc:docMk/>
            <pc:sldMk cId="1864843459" sldId="4739"/>
            <ac:spMk id="36" creationId="{9F2B6ED9-CF87-843A-D625-072E2A200207}"/>
          </ac:spMkLst>
        </pc:spChg>
      </pc:sldChg>
      <pc:sldChg chg="modCm">
        <pc:chgData name="Andria Xenofontos" userId="da4b94f5-c4c0-4f93-b6ae-b904cbb8ac7c" providerId="ADAL" clId="{0C208759-F0F1-4697-B519-D05FDCCF75C3}" dt="2023-02-07T14:07:45.754" v="141"/>
        <pc:sldMkLst>
          <pc:docMk/>
          <pc:sldMk cId="2369090379" sldId="4748"/>
        </pc:sldMkLst>
        <pc:extLst>
          <p:ext xmlns:p="http://schemas.openxmlformats.org/presentationml/2006/main" uri="{D6D511B9-2390-475A-947B-AFAB55BFBCF1}">
            <pc226:cmChg xmlns:pc226="http://schemas.microsoft.com/office/powerpoint/2022/06/main/command" chg="">
              <pc226:chgData name="Andria Xenofontos" userId="da4b94f5-c4c0-4f93-b6ae-b904cbb8ac7c" providerId="ADAL" clId="{0C208759-F0F1-4697-B519-D05FDCCF75C3}" dt="2023-02-07T14:07:45.754" v="141"/>
              <pc2:cmMkLst xmlns:pc2="http://schemas.microsoft.com/office/powerpoint/2019/9/main/command">
                <pc:docMk/>
                <pc:sldMk cId="2369090379" sldId="4748"/>
                <pc2:cmMk id="{C9F1F20F-EDBD-48B3-B6BA-3C4A9017B7F6}"/>
              </pc2:cmMkLst>
              <pc226:cmRplyChg chg="add">
                <pc226:chgData name="Andria Xenofontos" userId="da4b94f5-c4c0-4f93-b6ae-b904cbb8ac7c" providerId="ADAL" clId="{0C208759-F0F1-4697-B519-D05FDCCF75C3}" dt="2023-02-07T14:07:45.754" v="141"/>
                <pc2:cmRplyMkLst xmlns:pc2="http://schemas.microsoft.com/office/powerpoint/2019/9/main/command">
                  <pc:docMk/>
                  <pc:sldMk cId="2369090379" sldId="4748"/>
                  <pc2:cmMk id="{C9F1F20F-EDBD-48B3-B6BA-3C4A9017B7F6}"/>
                  <pc2:cmRplyMk id="{D218B427-06FC-42A3-8D91-CA544A9B7BE0}"/>
                </pc2:cmRplyMkLst>
              </pc226:cmRplyChg>
            </pc226:cmChg>
          </p:ext>
        </pc:extLst>
      </pc:sldChg>
      <pc:sldChg chg="modSp mod">
        <pc:chgData name="Andria Xenofontos" userId="da4b94f5-c4c0-4f93-b6ae-b904cbb8ac7c" providerId="ADAL" clId="{0C208759-F0F1-4697-B519-D05FDCCF75C3}" dt="2023-02-07T14:15:55.332" v="367" actId="255"/>
        <pc:sldMkLst>
          <pc:docMk/>
          <pc:sldMk cId="719981151" sldId="4762"/>
        </pc:sldMkLst>
        <pc:spChg chg="mod">
          <ac:chgData name="Andria Xenofontos" userId="da4b94f5-c4c0-4f93-b6ae-b904cbb8ac7c" providerId="ADAL" clId="{0C208759-F0F1-4697-B519-D05FDCCF75C3}" dt="2023-02-07T14:15:55.332" v="367" actId="255"/>
          <ac:spMkLst>
            <pc:docMk/>
            <pc:sldMk cId="719981151" sldId="4762"/>
            <ac:spMk id="2" creationId="{00000000-0000-0000-0000-000000000000}"/>
          </ac:spMkLst>
        </pc:spChg>
        <pc:spChg chg="mod">
          <ac:chgData name="Andria Xenofontos" userId="da4b94f5-c4c0-4f93-b6ae-b904cbb8ac7c" providerId="ADAL" clId="{0C208759-F0F1-4697-B519-D05FDCCF75C3}" dt="2023-02-07T14:05:53.663" v="139" actId="20577"/>
          <ac:spMkLst>
            <pc:docMk/>
            <pc:sldMk cId="719981151" sldId="4762"/>
            <ac:spMk id="3" creationId="{00000000-0000-0000-0000-000000000000}"/>
          </ac:spMkLst>
        </pc:spChg>
      </pc:sldChg>
    </pc:docChg>
  </pc:docChgLst>
</pc:chgInfo>
</file>

<file path=ppt/comments/modernComment_10FF_E68DD181.xml><?xml version="1.0" encoding="utf-8"?>
<p188:cmLst xmlns:a="http://schemas.openxmlformats.org/drawingml/2006/main" xmlns:r="http://schemas.openxmlformats.org/officeDocument/2006/relationships" xmlns:p188="http://schemas.microsoft.com/office/powerpoint/2018/8/main">
  <p188:cm id="{3794BBEB-F6F4-4DB5-B2DB-83C40362D8E4}" authorId="{2B4C6E36-A0B3-35F9-E0D4-737A782DA5DA}" status="resolved" created="2022-10-12T11:50:30.211" complete="100000">
    <ac:deMkLst xmlns:ac="http://schemas.microsoft.com/office/drawing/2013/main/command">
      <pc:docMk xmlns:pc="http://schemas.microsoft.com/office/powerpoint/2013/main/command"/>
      <pc:sldMk xmlns:pc="http://schemas.microsoft.com/office/powerpoint/2013/main/command" cId="3868053889" sldId="4351"/>
      <ac:spMk id="4" creationId="{9E0FD84C-0DB0-A747-9C28-9505FE9A7E00}"/>
    </ac:deMkLst>
    <p188:txBody>
      <a:bodyPr/>
      <a:lstStyle/>
      <a:p>
        <a:r>
          <a:rPr lang="en-GB"/>
          <a:t>Slide incomplete [@Rafaella Piyioti]</a:t>
        </a:r>
      </a:p>
    </p188:txBody>
  </p188:cm>
</p188:cmLst>
</file>

<file path=ppt/comments/modernComment_125C_85099B14.xml><?xml version="1.0" encoding="utf-8"?>
<p188:cmLst xmlns:a="http://schemas.openxmlformats.org/drawingml/2006/main" xmlns:r="http://schemas.openxmlformats.org/officeDocument/2006/relationships" xmlns:p188="http://schemas.microsoft.com/office/powerpoint/2018/8/main">
  <p188:cm id="{A7AFD3AE-8345-4624-B747-7B8BEE0BBA7E}" authorId="{2B4C6E36-A0B3-35F9-E0D4-737A782DA5DA}" status="resolved" created="2022-10-12T12:50:10.465" complete="100000">
    <ac:deMkLst xmlns:ac="http://schemas.microsoft.com/office/drawing/2013/main/command">
      <pc:docMk xmlns:pc="http://schemas.microsoft.com/office/powerpoint/2013/main/command"/>
      <pc:sldMk xmlns:pc="http://schemas.microsoft.com/office/powerpoint/2013/main/command" cId="2231999252" sldId="4700"/>
      <ac:spMk id="4" creationId="{9E0FD84C-0DB0-A747-9C28-9505FE9A7E00}"/>
    </ac:deMkLst>
    <p188:txBody>
      <a:bodyPr/>
      <a:lstStyle/>
      <a:p>
        <a:r>
          <a:rPr lang="en-GB"/>
          <a:t>Slide repeated (the same as slide 87) [@Rafaella Piyioti]</a:t>
        </a:r>
      </a:p>
    </p188:txBody>
  </p188:cm>
</p188:cmLst>
</file>

<file path=ppt/comments/modernComment_128C_8D35734B.xml><?xml version="1.0" encoding="utf-8"?>
<p188:cmLst xmlns:a="http://schemas.openxmlformats.org/drawingml/2006/main" xmlns:r="http://schemas.openxmlformats.org/officeDocument/2006/relationships" xmlns:p188="http://schemas.microsoft.com/office/powerpoint/2018/8/main">
  <p188:cm id="{C9F1F20F-EDBD-48B3-B6BA-3C4A9017B7F6}" authorId="{2B4C6E36-A0B3-35F9-E0D4-737A782DA5DA}" created="2022-10-12T11:50:03.515">
    <ac:deMkLst xmlns:ac="http://schemas.microsoft.com/office/drawing/2013/main/command">
      <pc:docMk xmlns:pc="http://schemas.microsoft.com/office/powerpoint/2013/main/command"/>
      <pc:sldMk xmlns:pc="http://schemas.microsoft.com/office/powerpoint/2013/main/command" cId="2369090379" sldId="4748"/>
      <ac:spMk id="4" creationId="{9E0FD84C-0DB0-A747-9C28-9505FE9A7E00}"/>
    </ac:deMkLst>
    <p188:replyLst>
      <p188:reply id="{D218B427-06FC-42A3-8D91-CA544A9B7BE0}" authorId="{2B4C6E36-A0B3-35F9-E0D4-737A782DA5DA}" created="2023-02-07T14:07:45.700">
        <p188:txBody>
          <a:bodyPr/>
          <a:lstStyle/>
          <a:p>
            <a:r>
              <a:rPr lang="en-GB"/>
              <a:t>Still incomplete/the same after the review phase...</a:t>
            </a:r>
          </a:p>
        </p188:txBody>
      </p188:reply>
    </p188:replyLst>
    <p188:txBody>
      <a:bodyPr/>
      <a:lstStyle/>
      <a:p>
        <a:r>
          <a:rPr lang="en-GB"/>
          <a:t>Slide incomplete [@Rafaella Piyioti]</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96333-61F0-416C-A0E0-1230C8011DF7}"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ZA"/>
        </a:p>
      </dgm:t>
    </dgm:pt>
    <dgm:pt modelId="{105DB9BB-DC58-44F8-BC00-0C8983D35F62}">
      <dgm:prSet phldrT="[Text]" custT="1"/>
      <dgm:spPr/>
      <dgm:t>
        <a:bodyPr/>
        <a:lstStyle/>
        <a:p>
          <a:r>
            <a:rPr lang="en-ZA" sz="2400" dirty="0" err="1">
              <a:effectLst>
                <a:outerShdw blurRad="38100" dist="38100" dir="2700000" algn="tl">
                  <a:srgbClr val="000000">
                    <a:alpha val="43137"/>
                  </a:srgbClr>
                </a:outerShdw>
              </a:effectLst>
            </a:rPr>
            <a:t>Datavores</a:t>
          </a:r>
          <a:endParaRPr lang="en-ZA" sz="2400" dirty="0">
            <a:effectLst>
              <a:outerShdw blurRad="38100" dist="38100" dir="2700000" algn="tl">
                <a:srgbClr val="000000">
                  <a:alpha val="43137"/>
                </a:srgbClr>
              </a:outerShdw>
            </a:effectLst>
          </a:endParaRPr>
        </a:p>
      </dgm:t>
    </dgm:pt>
    <dgm:pt modelId="{B5BE60CF-3D81-4F13-BCE5-7572894EFC20}" type="parTrans" cxnId="{2334F97A-1112-49B2-A30A-3A718CEC8B60}">
      <dgm:prSet/>
      <dgm:spPr/>
      <dgm:t>
        <a:bodyPr/>
        <a:lstStyle/>
        <a:p>
          <a:endParaRPr lang="en-ZA"/>
        </a:p>
      </dgm:t>
    </dgm:pt>
    <dgm:pt modelId="{9009D282-BD0A-47DE-8BC1-D8CF3E68AD3D}" type="sibTrans" cxnId="{2334F97A-1112-49B2-A30A-3A718CEC8B60}">
      <dgm:prSet/>
      <dgm:spPr/>
      <dgm:t>
        <a:bodyPr/>
        <a:lstStyle/>
        <a:p>
          <a:endParaRPr lang="en-ZA"/>
        </a:p>
      </dgm:t>
    </dgm:pt>
    <dgm:pt modelId="{74628715-70D9-4E5B-AAB8-7ED46AD313C4}">
      <dgm:prSet phldrT="[Text]" custT="1"/>
      <dgm:spPr/>
      <dgm:t>
        <a:bodyPr/>
        <a:lstStyle/>
        <a:p>
          <a:r>
            <a:rPr lang="el-GR" sz="2000" dirty="0">
              <a:solidFill>
                <a:srgbClr val="000000"/>
              </a:solidFill>
              <a:effectLst/>
            </a:rPr>
            <a:t>Κάνουν ισχυρή χρήση των δεδομένων και της ανάλυσης στη λήψη αποφάσεων</a:t>
          </a:r>
          <a:endParaRPr lang="en-ZA" sz="2000" dirty="0">
            <a:solidFill>
              <a:srgbClr val="000000"/>
            </a:solidFill>
            <a:effectLst/>
          </a:endParaRPr>
        </a:p>
      </dgm:t>
    </dgm:pt>
    <dgm:pt modelId="{C06EDF9D-D491-4EFD-93A3-2FB445DA8F8E}" type="parTrans" cxnId="{310B4329-0585-4EC7-8CDF-C3F048C0CCB2}">
      <dgm:prSet/>
      <dgm:spPr/>
      <dgm:t>
        <a:bodyPr/>
        <a:lstStyle/>
        <a:p>
          <a:endParaRPr lang="en-ZA"/>
        </a:p>
      </dgm:t>
    </dgm:pt>
    <dgm:pt modelId="{5F249EC5-57A8-4ED9-80B7-B5F9D0F8EC71}" type="sibTrans" cxnId="{310B4329-0585-4EC7-8CDF-C3F048C0CCB2}">
      <dgm:prSet/>
      <dgm:spPr/>
      <dgm:t>
        <a:bodyPr/>
        <a:lstStyle/>
        <a:p>
          <a:endParaRPr lang="en-ZA"/>
        </a:p>
      </dgm:t>
    </dgm:pt>
    <dgm:pt modelId="{D18B0A13-24DB-4BC8-A97A-ECA35EDD70D1}">
      <dgm:prSet custT="1"/>
      <dgm:spPr/>
      <dgm:t>
        <a:bodyPr/>
        <a:lstStyle/>
        <a:p>
          <a:r>
            <a:rPr lang="en-ZA" sz="2400" dirty="0">
              <a:effectLst>
                <a:outerShdw blurRad="38100" dist="38100" dir="2700000" algn="tl">
                  <a:srgbClr val="000000">
                    <a:alpha val="43137"/>
                  </a:srgbClr>
                </a:outerShdw>
              </a:effectLst>
            </a:rPr>
            <a:t>Data Builders</a:t>
          </a:r>
        </a:p>
      </dgm:t>
    </dgm:pt>
    <dgm:pt modelId="{163F9A7E-C3C0-4E15-97BA-44B12502494B}" type="parTrans" cxnId="{CA7F0669-EEE2-47C2-9E3F-544F7FBF8AF1}">
      <dgm:prSet/>
      <dgm:spPr/>
      <dgm:t>
        <a:bodyPr/>
        <a:lstStyle/>
        <a:p>
          <a:endParaRPr lang="en-ZA"/>
        </a:p>
      </dgm:t>
    </dgm:pt>
    <dgm:pt modelId="{04D00F56-EEB5-4436-8582-FA840AF1C59B}" type="sibTrans" cxnId="{CA7F0669-EEE2-47C2-9E3F-544F7FBF8AF1}">
      <dgm:prSet/>
      <dgm:spPr/>
      <dgm:t>
        <a:bodyPr/>
        <a:lstStyle/>
        <a:p>
          <a:endParaRPr lang="en-ZA"/>
        </a:p>
      </dgm:t>
    </dgm:pt>
    <dgm:pt modelId="{598717C7-13F4-4455-A9D7-A7ADAF20FA51}">
      <dgm:prSet custT="1"/>
      <dgm:spPr/>
      <dgm:t>
        <a:bodyPr/>
        <a:lstStyle/>
        <a:p>
          <a:r>
            <a:rPr lang="el-GR" sz="2000" dirty="0">
              <a:solidFill>
                <a:srgbClr val="000000"/>
              </a:solidFill>
              <a:effectLst/>
            </a:rPr>
            <a:t>Χρησιμοποιούν μεγάλα σύνολα δεδομένων, τα οποία απαιτούν αποκλειστικούς διακομιστές για παράλληλη επεξεργασία δεδομένων</a:t>
          </a:r>
          <a:endParaRPr lang="en-ZA" sz="2000" dirty="0">
            <a:solidFill>
              <a:srgbClr val="000000"/>
            </a:solidFill>
            <a:effectLst/>
          </a:endParaRPr>
        </a:p>
      </dgm:t>
    </dgm:pt>
    <dgm:pt modelId="{4A9AE695-F122-4287-BB9F-BC6500228CB1}" type="parTrans" cxnId="{AAD3E4DC-1998-4E2E-93BF-9CEED76DAD2F}">
      <dgm:prSet/>
      <dgm:spPr/>
      <dgm:t>
        <a:bodyPr/>
        <a:lstStyle/>
        <a:p>
          <a:endParaRPr lang="en-ZA"/>
        </a:p>
      </dgm:t>
    </dgm:pt>
    <dgm:pt modelId="{6C29CBD6-0E17-41A2-BDB3-822359D945F9}" type="sibTrans" cxnId="{AAD3E4DC-1998-4E2E-93BF-9CEED76DAD2F}">
      <dgm:prSet/>
      <dgm:spPr/>
      <dgm:t>
        <a:bodyPr/>
        <a:lstStyle/>
        <a:p>
          <a:endParaRPr lang="en-ZA"/>
        </a:p>
      </dgm:t>
    </dgm:pt>
    <dgm:pt modelId="{7B2AF63A-9B11-4DF3-BAA7-F3A2132F63F2}">
      <dgm:prSet custT="1"/>
      <dgm:spPr/>
      <dgm:t>
        <a:bodyPr/>
        <a:lstStyle/>
        <a:p>
          <a:r>
            <a:rPr lang="en-ZA" sz="2400" dirty="0">
              <a:effectLst>
                <a:outerShdw blurRad="38100" dist="38100" dir="2700000" algn="tl">
                  <a:srgbClr val="000000">
                    <a:alpha val="43137"/>
                  </a:srgbClr>
                </a:outerShdw>
              </a:effectLst>
            </a:rPr>
            <a:t>Data</a:t>
          </a:r>
          <a:endParaRPr lang="el-GR" sz="2400" dirty="0">
            <a:effectLst>
              <a:outerShdw blurRad="38100" dist="38100" dir="2700000" algn="tl">
                <a:srgbClr val="000000">
                  <a:alpha val="43137"/>
                </a:srgbClr>
              </a:outerShdw>
            </a:effectLst>
          </a:endParaRPr>
        </a:p>
        <a:p>
          <a:r>
            <a:rPr lang="en-ZA" sz="2400" dirty="0">
              <a:effectLst>
                <a:outerShdw blurRad="38100" dist="38100" dir="2700000" algn="tl">
                  <a:srgbClr val="000000">
                    <a:alpha val="43137"/>
                  </a:srgbClr>
                </a:outerShdw>
              </a:effectLst>
            </a:rPr>
            <a:t>Mixers</a:t>
          </a:r>
        </a:p>
      </dgm:t>
    </dgm:pt>
    <dgm:pt modelId="{53C02626-8140-403B-9DF6-D5DE44B0B7F3}" type="parTrans" cxnId="{49AB85F9-0635-44A8-A675-A1C5CDBCCC71}">
      <dgm:prSet/>
      <dgm:spPr/>
      <dgm:t>
        <a:bodyPr/>
        <a:lstStyle/>
        <a:p>
          <a:endParaRPr lang="en-ZA"/>
        </a:p>
      </dgm:t>
    </dgm:pt>
    <dgm:pt modelId="{F38FBF02-0F13-4758-AAAB-5220D0822E0D}" type="sibTrans" cxnId="{49AB85F9-0635-44A8-A675-A1C5CDBCCC71}">
      <dgm:prSet/>
      <dgm:spPr/>
      <dgm:t>
        <a:bodyPr/>
        <a:lstStyle/>
        <a:p>
          <a:endParaRPr lang="en-ZA"/>
        </a:p>
      </dgm:t>
    </dgm:pt>
    <dgm:pt modelId="{C1339724-90A4-4F2A-8882-8EFD6C62AF15}">
      <dgm:prSet custT="1"/>
      <dgm:spPr/>
      <dgm:t>
        <a:bodyPr/>
        <a:lstStyle/>
        <a:p>
          <a:r>
            <a:rPr lang="el-GR" sz="2000" dirty="0">
              <a:solidFill>
                <a:srgbClr val="000000"/>
              </a:solidFill>
              <a:effectLst/>
            </a:rPr>
            <a:t>Συνδυάζουν δεδομένα από ποικίλες πηγές</a:t>
          </a:r>
          <a:endParaRPr lang="en-ZA" sz="2000" dirty="0">
            <a:solidFill>
              <a:srgbClr val="000000"/>
            </a:solidFill>
            <a:effectLst/>
          </a:endParaRPr>
        </a:p>
      </dgm:t>
    </dgm:pt>
    <dgm:pt modelId="{999B95EC-5302-4260-8084-2BED21A853BC}" type="parTrans" cxnId="{61FA4DEF-D5DC-4FBF-89B7-417DEED72EDB}">
      <dgm:prSet/>
      <dgm:spPr/>
      <dgm:t>
        <a:bodyPr/>
        <a:lstStyle/>
        <a:p>
          <a:endParaRPr lang="en-ZA"/>
        </a:p>
      </dgm:t>
    </dgm:pt>
    <dgm:pt modelId="{BE640070-4355-42FA-B993-D7121B5D9907}" type="sibTrans" cxnId="{61FA4DEF-D5DC-4FBF-89B7-417DEED72EDB}">
      <dgm:prSet/>
      <dgm:spPr/>
      <dgm:t>
        <a:bodyPr/>
        <a:lstStyle/>
        <a:p>
          <a:endParaRPr lang="en-ZA"/>
        </a:p>
      </dgm:t>
    </dgm:pt>
    <dgm:pt modelId="{56E6CA4E-B7A1-427D-9538-F6AD13D01BE2}">
      <dgm:prSet custT="1"/>
      <dgm:spPr/>
      <dgm:t>
        <a:bodyPr/>
        <a:lstStyle/>
        <a:p>
          <a:r>
            <a:rPr lang="en-ZA" sz="2400" dirty="0" err="1">
              <a:effectLst>
                <a:outerShdw blurRad="38100" dist="38100" dir="2700000" algn="tl">
                  <a:srgbClr val="000000">
                    <a:alpha val="43137"/>
                  </a:srgbClr>
                </a:outerShdw>
              </a:effectLst>
            </a:rPr>
            <a:t>Dataphobes</a:t>
          </a:r>
          <a:endParaRPr lang="en-ZA" sz="2400" dirty="0">
            <a:effectLst>
              <a:outerShdw blurRad="38100" dist="38100" dir="2700000" algn="tl">
                <a:srgbClr val="000000">
                  <a:alpha val="43137"/>
                </a:srgbClr>
              </a:outerShdw>
            </a:effectLst>
          </a:endParaRPr>
        </a:p>
      </dgm:t>
    </dgm:pt>
    <dgm:pt modelId="{1B4CFBF4-7F1B-4970-BE4F-EDF795C4E5C3}" type="parTrans" cxnId="{98079761-9A05-4AF2-AA3C-A8A669585F31}">
      <dgm:prSet/>
      <dgm:spPr/>
      <dgm:t>
        <a:bodyPr/>
        <a:lstStyle/>
        <a:p>
          <a:endParaRPr lang="en-ZA"/>
        </a:p>
      </dgm:t>
    </dgm:pt>
    <dgm:pt modelId="{34BB637E-CB68-49AD-B12B-DD3C88F6E5C4}" type="sibTrans" cxnId="{98079761-9A05-4AF2-AA3C-A8A669585F31}">
      <dgm:prSet/>
      <dgm:spPr/>
      <dgm:t>
        <a:bodyPr/>
        <a:lstStyle/>
        <a:p>
          <a:endParaRPr lang="en-ZA"/>
        </a:p>
      </dgm:t>
    </dgm:pt>
    <dgm:pt modelId="{8BBF2917-2817-4D40-B993-43B0EAAE97FB}">
      <dgm:prSet custT="1"/>
      <dgm:spPr/>
      <dgm:t>
        <a:bodyPr/>
        <a:lstStyle/>
        <a:p>
          <a:r>
            <a:rPr lang="el-GR" sz="2000" dirty="0">
              <a:solidFill>
                <a:srgbClr val="000000"/>
              </a:solidFill>
              <a:effectLst/>
            </a:rPr>
            <a:t>Εργάζονται με μικρά σύνολα δεδομένων και ελάχιστες πηγές δεδομένων, ενώ δεν εφαρμόζουν ανάλυση δεδομένων στη λήψη αποφάσεων</a:t>
          </a:r>
          <a:endParaRPr lang="en-ZA" sz="2000" dirty="0">
            <a:solidFill>
              <a:srgbClr val="000000"/>
            </a:solidFill>
            <a:effectLst/>
          </a:endParaRPr>
        </a:p>
      </dgm:t>
    </dgm:pt>
    <dgm:pt modelId="{9AB3DA9D-D1A9-4553-9D8D-7937FDA1B1C1}" type="parTrans" cxnId="{310F7641-C24A-49F8-9592-8AB75E9D4633}">
      <dgm:prSet/>
      <dgm:spPr/>
      <dgm:t>
        <a:bodyPr/>
        <a:lstStyle/>
        <a:p>
          <a:endParaRPr lang="en-ZA"/>
        </a:p>
      </dgm:t>
    </dgm:pt>
    <dgm:pt modelId="{EBF402F4-84D3-42B7-84EE-782FD092686E}" type="sibTrans" cxnId="{310F7641-C24A-49F8-9592-8AB75E9D4633}">
      <dgm:prSet/>
      <dgm:spPr/>
      <dgm:t>
        <a:bodyPr/>
        <a:lstStyle/>
        <a:p>
          <a:endParaRPr lang="en-ZA"/>
        </a:p>
      </dgm:t>
    </dgm:pt>
    <dgm:pt modelId="{88ED5BFF-AB9D-41DE-875B-7940EAA70A0C}" type="pres">
      <dgm:prSet presAssocID="{00196333-61F0-416C-A0E0-1230C8011DF7}" presName="vert0" presStyleCnt="0">
        <dgm:presLayoutVars>
          <dgm:dir/>
          <dgm:animOne val="branch"/>
          <dgm:animLvl val="lvl"/>
        </dgm:presLayoutVars>
      </dgm:prSet>
      <dgm:spPr/>
    </dgm:pt>
    <dgm:pt modelId="{DCB50194-8DFC-4E41-9E8D-D99C7BD27F60}" type="pres">
      <dgm:prSet presAssocID="{105DB9BB-DC58-44F8-BC00-0C8983D35F62}" presName="thickLine" presStyleLbl="alignNode1" presStyleIdx="0" presStyleCnt="4"/>
      <dgm:spPr/>
    </dgm:pt>
    <dgm:pt modelId="{49230091-8008-4F33-9787-FFCFC5AD148F}" type="pres">
      <dgm:prSet presAssocID="{105DB9BB-DC58-44F8-BC00-0C8983D35F62}" presName="horz1" presStyleCnt="0"/>
      <dgm:spPr/>
    </dgm:pt>
    <dgm:pt modelId="{55D264F7-8B4B-4BA4-82AF-7CC56B8BCD17}" type="pres">
      <dgm:prSet presAssocID="{105DB9BB-DC58-44F8-BC00-0C8983D35F62}" presName="tx1" presStyleLbl="revTx" presStyleIdx="0" presStyleCnt="8"/>
      <dgm:spPr/>
    </dgm:pt>
    <dgm:pt modelId="{A26A4C78-C7FD-468A-816F-30915429CB4B}" type="pres">
      <dgm:prSet presAssocID="{105DB9BB-DC58-44F8-BC00-0C8983D35F62}" presName="vert1" presStyleCnt="0"/>
      <dgm:spPr/>
    </dgm:pt>
    <dgm:pt modelId="{C42D616A-5686-44C6-BDAA-8C2BE125BF12}" type="pres">
      <dgm:prSet presAssocID="{74628715-70D9-4E5B-AAB8-7ED46AD313C4}" presName="vertSpace2a" presStyleCnt="0"/>
      <dgm:spPr/>
    </dgm:pt>
    <dgm:pt modelId="{40808D08-BAC1-49F5-A258-CDA5E200ACD0}" type="pres">
      <dgm:prSet presAssocID="{74628715-70D9-4E5B-AAB8-7ED46AD313C4}" presName="horz2" presStyleCnt="0"/>
      <dgm:spPr/>
    </dgm:pt>
    <dgm:pt modelId="{12B38966-6097-4C48-88BF-B46807AA2079}" type="pres">
      <dgm:prSet presAssocID="{74628715-70D9-4E5B-AAB8-7ED46AD313C4}" presName="horzSpace2" presStyleCnt="0"/>
      <dgm:spPr/>
    </dgm:pt>
    <dgm:pt modelId="{84F0FE91-2E71-4FBE-A1B6-FFC922BFF2AD}" type="pres">
      <dgm:prSet presAssocID="{74628715-70D9-4E5B-AAB8-7ED46AD313C4}" presName="tx2" presStyleLbl="revTx" presStyleIdx="1" presStyleCnt="8" custScaleX="110271" custLinFactNeighborX="0"/>
      <dgm:spPr/>
    </dgm:pt>
    <dgm:pt modelId="{17BEF433-3678-4DFF-BC3B-5652EFBEE6B2}" type="pres">
      <dgm:prSet presAssocID="{74628715-70D9-4E5B-AAB8-7ED46AD313C4}" presName="vert2" presStyleCnt="0"/>
      <dgm:spPr/>
    </dgm:pt>
    <dgm:pt modelId="{90A702D6-1ECC-4276-9E96-0215876A10C7}" type="pres">
      <dgm:prSet presAssocID="{74628715-70D9-4E5B-AAB8-7ED46AD313C4}" presName="thinLine2b" presStyleLbl="callout" presStyleIdx="0" presStyleCnt="4"/>
      <dgm:spPr/>
    </dgm:pt>
    <dgm:pt modelId="{10049918-AE53-45C8-B596-139A9DCBEE21}" type="pres">
      <dgm:prSet presAssocID="{74628715-70D9-4E5B-AAB8-7ED46AD313C4}" presName="vertSpace2b" presStyleCnt="0"/>
      <dgm:spPr/>
    </dgm:pt>
    <dgm:pt modelId="{12880CEE-6DA4-4100-8C98-74A8D305B721}" type="pres">
      <dgm:prSet presAssocID="{D18B0A13-24DB-4BC8-A97A-ECA35EDD70D1}" presName="thickLine" presStyleLbl="alignNode1" presStyleIdx="1" presStyleCnt="4"/>
      <dgm:spPr/>
    </dgm:pt>
    <dgm:pt modelId="{CBCE7354-6A5E-4818-A24B-CE2D4872C4DA}" type="pres">
      <dgm:prSet presAssocID="{D18B0A13-24DB-4BC8-A97A-ECA35EDD70D1}" presName="horz1" presStyleCnt="0"/>
      <dgm:spPr/>
    </dgm:pt>
    <dgm:pt modelId="{9E9044C4-6391-4BD9-91E8-D97D09D454AE}" type="pres">
      <dgm:prSet presAssocID="{D18B0A13-24DB-4BC8-A97A-ECA35EDD70D1}" presName="tx1" presStyleLbl="revTx" presStyleIdx="2" presStyleCnt="8"/>
      <dgm:spPr/>
    </dgm:pt>
    <dgm:pt modelId="{8B99C86C-7CFD-442F-8B04-DBE3FD9A43AC}" type="pres">
      <dgm:prSet presAssocID="{D18B0A13-24DB-4BC8-A97A-ECA35EDD70D1}" presName="vert1" presStyleCnt="0"/>
      <dgm:spPr/>
    </dgm:pt>
    <dgm:pt modelId="{4EE43B99-2BC7-488B-8ABD-66EFB999428D}" type="pres">
      <dgm:prSet presAssocID="{598717C7-13F4-4455-A9D7-A7ADAF20FA51}" presName="vertSpace2a" presStyleCnt="0"/>
      <dgm:spPr/>
    </dgm:pt>
    <dgm:pt modelId="{077A18C7-0E9C-41E3-8A62-676C6C5018B4}" type="pres">
      <dgm:prSet presAssocID="{598717C7-13F4-4455-A9D7-A7ADAF20FA51}" presName="horz2" presStyleCnt="0"/>
      <dgm:spPr/>
    </dgm:pt>
    <dgm:pt modelId="{724F8A36-7E85-4FE5-93F6-D9964A4DB348}" type="pres">
      <dgm:prSet presAssocID="{598717C7-13F4-4455-A9D7-A7ADAF20FA51}" presName="horzSpace2" presStyleCnt="0"/>
      <dgm:spPr/>
    </dgm:pt>
    <dgm:pt modelId="{247A017C-2017-4E09-922A-BCAFFE50988D}" type="pres">
      <dgm:prSet presAssocID="{598717C7-13F4-4455-A9D7-A7ADAF20FA51}" presName="tx2" presStyleLbl="revTx" presStyleIdx="3" presStyleCnt="8" custScaleX="117610" custLinFactNeighborX="7617" custLinFactNeighborY="-1"/>
      <dgm:spPr/>
    </dgm:pt>
    <dgm:pt modelId="{E36C3607-8D7F-4D76-BBD2-7955421F2BA2}" type="pres">
      <dgm:prSet presAssocID="{598717C7-13F4-4455-A9D7-A7ADAF20FA51}" presName="vert2" presStyleCnt="0"/>
      <dgm:spPr/>
    </dgm:pt>
    <dgm:pt modelId="{27463DA6-7330-43A6-8665-AA1FAB70D5C5}" type="pres">
      <dgm:prSet presAssocID="{598717C7-13F4-4455-A9D7-A7ADAF20FA51}" presName="thinLine2b" presStyleLbl="callout" presStyleIdx="1" presStyleCnt="4"/>
      <dgm:spPr/>
    </dgm:pt>
    <dgm:pt modelId="{DB6DA8D9-DD62-4CFF-80E0-0F1A9A2FCFE5}" type="pres">
      <dgm:prSet presAssocID="{598717C7-13F4-4455-A9D7-A7ADAF20FA51}" presName="vertSpace2b" presStyleCnt="0"/>
      <dgm:spPr/>
    </dgm:pt>
    <dgm:pt modelId="{988EB53C-98C2-455A-918C-0AD5D7F08027}" type="pres">
      <dgm:prSet presAssocID="{7B2AF63A-9B11-4DF3-BAA7-F3A2132F63F2}" presName="thickLine" presStyleLbl="alignNode1" presStyleIdx="2" presStyleCnt="4"/>
      <dgm:spPr/>
    </dgm:pt>
    <dgm:pt modelId="{6D55AE05-7B88-43DE-A6D5-DEFD96DF9363}" type="pres">
      <dgm:prSet presAssocID="{7B2AF63A-9B11-4DF3-BAA7-F3A2132F63F2}" presName="horz1" presStyleCnt="0"/>
      <dgm:spPr/>
    </dgm:pt>
    <dgm:pt modelId="{B9E26D21-C59E-4F49-B4C1-9403B8ECC5F3}" type="pres">
      <dgm:prSet presAssocID="{7B2AF63A-9B11-4DF3-BAA7-F3A2132F63F2}" presName="tx1" presStyleLbl="revTx" presStyleIdx="4" presStyleCnt="8"/>
      <dgm:spPr/>
    </dgm:pt>
    <dgm:pt modelId="{858A7F9A-E6E0-4CD1-8507-E120F458EAFB}" type="pres">
      <dgm:prSet presAssocID="{7B2AF63A-9B11-4DF3-BAA7-F3A2132F63F2}" presName="vert1" presStyleCnt="0"/>
      <dgm:spPr/>
    </dgm:pt>
    <dgm:pt modelId="{F69EF9A3-BAFA-4B9B-ACE4-473538F5F53C}" type="pres">
      <dgm:prSet presAssocID="{C1339724-90A4-4F2A-8882-8EFD6C62AF15}" presName="vertSpace2a" presStyleCnt="0"/>
      <dgm:spPr/>
    </dgm:pt>
    <dgm:pt modelId="{3F940876-E376-4E50-80B9-03816CF3F030}" type="pres">
      <dgm:prSet presAssocID="{C1339724-90A4-4F2A-8882-8EFD6C62AF15}" presName="horz2" presStyleCnt="0"/>
      <dgm:spPr/>
    </dgm:pt>
    <dgm:pt modelId="{4BDFDA6E-1066-4C40-AC2A-0844D601C2DC}" type="pres">
      <dgm:prSet presAssocID="{C1339724-90A4-4F2A-8882-8EFD6C62AF15}" presName="horzSpace2" presStyleCnt="0"/>
      <dgm:spPr/>
    </dgm:pt>
    <dgm:pt modelId="{9800C497-D5CB-4E9E-9699-0BBBA24E067C}" type="pres">
      <dgm:prSet presAssocID="{C1339724-90A4-4F2A-8882-8EFD6C62AF15}" presName="tx2" presStyleLbl="revTx" presStyleIdx="5" presStyleCnt="8" custScaleX="73488" custLinFactNeighborX="-3399"/>
      <dgm:spPr/>
    </dgm:pt>
    <dgm:pt modelId="{B600A285-67F5-4C7F-B627-D32CFF5CCE38}" type="pres">
      <dgm:prSet presAssocID="{C1339724-90A4-4F2A-8882-8EFD6C62AF15}" presName="vert2" presStyleCnt="0"/>
      <dgm:spPr/>
    </dgm:pt>
    <dgm:pt modelId="{C2F91489-08DA-402C-98CA-8CD02F851209}" type="pres">
      <dgm:prSet presAssocID="{C1339724-90A4-4F2A-8882-8EFD6C62AF15}" presName="thinLine2b" presStyleLbl="callout" presStyleIdx="2" presStyleCnt="4"/>
      <dgm:spPr/>
    </dgm:pt>
    <dgm:pt modelId="{D5002508-7251-499A-8393-836A0A44A01C}" type="pres">
      <dgm:prSet presAssocID="{C1339724-90A4-4F2A-8882-8EFD6C62AF15}" presName="vertSpace2b" presStyleCnt="0"/>
      <dgm:spPr/>
    </dgm:pt>
    <dgm:pt modelId="{67E10E2D-676B-4C16-BDA8-4C828482022F}" type="pres">
      <dgm:prSet presAssocID="{56E6CA4E-B7A1-427D-9538-F6AD13D01BE2}" presName="thickLine" presStyleLbl="alignNode1" presStyleIdx="3" presStyleCnt="4"/>
      <dgm:spPr/>
    </dgm:pt>
    <dgm:pt modelId="{7F22C941-284A-4B2A-91AC-A047B05454AB}" type="pres">
      <dgm:prSet presAssocID="{56E6CA4E-B7A1-427D-9538-F6AD13D01BE2}" presName="horz1" presStyleCnt="0"/>
      <dgm:spPr/>
    </dgm:pt>
    <dgm:pt modelId="{F5BFD7A9-2D3F-4DE7-9554-1A14B3859C8C}" type="pres">
      <dgm:prSet presAssocID="{56E6CA4E-B7A1-427D-9538-F6AD13D01BE2}" presName="tx1" presStyleLbl="revTx" presStyleIdx="6" presStyleCnt="8"/>
      <dgm:spPr/>
    </dgm:pt>
    <dgm:pt modelId="{204EFA64-D3BA-49CF-A370-FA6DF8E004A2}" type="pres">
      <dgm:prSet presAssocID="{56E6CA4E-B7A1-427D-9538-F6AD13D01BE2}" presName="vert1" presStyleCnt="0"/>
      <dgm:spPr/>
    </dgm:pt>
    <dgm:pt modelId="{0511B1E5-6524-42D1-90A7-C5D56B328869}" type="pres">
      <dgm:prSet presAssocID="{8BBF2917-2817-4D40-B993-43B0EAAE97FB}" presName="vertSpace2a" presStyleCnt="0"/>
      <dgm:spPr/>
    </dgm:pt>
    <dgm:pt modelId="{DCBE926F-BDFF-4359-86B8-E3253EAAF0E0}" type="pres">
      <dgm:prSet presAssocID="{8BBF2917-2817-4D40-B993-43B0EAAE97FB}" presName="horz2" presStyleCnt="0"/>
      <dgm:spPr/>
    </dgm:pt>
    <dgm:pt modelId="{D9FC389F-C037-4327-B8EF-C603A734759F}" type="pres">
      <dgm:prSet presAssocID="{8BBF2917-2817-4D40-B993-43B0EAAE97FB}" presName="horzSpace2" presStyleCnt="0"/>
      <dgm:spPr/>
    </dgm:pt>
    <dgm:pt modelId="{60A93187-5423-4B44-954E-AE9CDD16407B}" type="pres">
      <dgm:prSet presAssocID="{8BBF2917-2817-4D40-B993-43B0EAAE97FB}" presName="tx2" presStyleLbl="revTx" presStyleIdx="7" presStyleCnt="8" custLinFactNeighborX="-3627" custLinFactNeighborY="-2582"/>
      <dgm:spPr/>
    </dgm:pt>
    <dgm:pt modelId="{3F43D261-854B-4FA4-8AD3-5E5AC8B092BE}" type="pres">
      <dgm:prSet presAssocID="{8BBF2917-2817-4D40-B993-43B0EAAE97FB}" presName="vert2" presStyleCnt="0"/>
      <dgm:spPr/>
    </dgm:pt>
    <dgm:pt modelId="{BF1B621C-1C74-476E-9ACD-0ECC3776717E}" type="pres">
      <dgm:prSet presAssocID="{8BBF2917-2817-4D40-B993-43B0EAAE97FB}" presName="thinLine2b" presStyleLbl="callout" presStyleIdx="3" presStyleCnt="4"/>
      <dgm:spPr/>
    </dgm:pt>
    <dgm:pt modelId="{11D7CCF0-E7D0-4EC2-B0BF-7EBAF8ACDA85}" type="pres">
      <dgm:prSet presAssocID="{8BBF2917-2817-4D40-B993-43B0EAAE97FB}" presName="vertSpace2b" presStyleCnt="0"/>
      <dgm:spPr/>
    </dgm:pt>
  </dgm:ptLst>
  <dgm:cxnLst>
    <dgm:cxn modelId="{B5AE8D02-03F7-4927-BBE2-5CFEC1B0157C}" type="presOf" srcId="{56E6CA4E-B7A1-427D-9538-F6AD13D01BE2}" destId="{F5BFD7A9-2D3F-4DE7-9554-1A14B3859C8C}" srcOrd="0" destOrd="0" presId="urn:microsoft.com/office/officeart/2008/layout/LinedList"/>
    <dgm:cxn modelId="{29A46812-24AB-4ED5-93EC-EB11E366726F}" type="presOf" srcId="{D18B0A13-24DB-4BC8-A97A-ECA35EDD70D1}" destId="{9E9044C4-6391-4BD9-91E8-D97D09D454AE}" srcOrd="0" destOrd="0" presId="urn:microsoft.com/office/officeart/2008/layout/LinedList"/>
    <dgm:cxn modelId="{310B4329-0585-4EC7-8CDF-C3F048C0CCB2}" srcId="{105DB9BB-DC58-44F8-BC00-0C8983D35F62}" destId="{74628715-70D9-4E5B-AAB8-7ED46AD313C4}" srcOrd="0" destOrd="0" parTransId="{C06EDF9D-D491-4EFD-93A3-2FB445DA8F8E}" sibTransId="{5F249EC5-57A8-4ED9-80B7-B5F9D0F8EC71}"/>
    <dgm:cxn modelId="{310F7641-C24A-49F8-9592-8AB75E9D4633}" srcId="{56E6CA4E-B7A1-427D-9538-F6AD13D01BE2}" destId="{8BBF2917-2817-4D40-B993-43B0EAAE97FB}" srcOrd="0" destOrd="0" parTransId="{9AB3DA9D-D1A9-4553-9D8D-7937FDA1B1C1}" sibTransId="{EBF402F4-84D3-42B7-84EE-782FD092686E}"/>
    <dgm:cxn modelId="{98079761-9A05-4AF2-AA3C-A8A669585F31}" srcId="{00196333-61F0-416C-A0E0-1230C8011DF7}" destId="{56E6CA4E-B7A1-427D-9538-F6AD13D01BE2}" srcOrd="3" destOrd="0" parTransId="{1B4CFBF4-7F1B-4970-BE4F-EDF795C4E5C3}" sibTransId="{34BB637E-CB68-49AD-B12B-DD3C88F6E5C4}"/>
    <dgm:cxn modelId="{CA7F0669-EEE2-47C2-9E3F-544F7FBF8AF1}" srcId="{00196333-61F0-416C-A0E0-1230C8011DF7}" destId="{D18B0A13-24DB-4BC8-A97A-ECA35EDD70D1}" srcOrd="1" destOrd="0" parTransId="{163F9A7E-C3C0-4E15-97BA-44B12502494B}" sibTransId="{04D00F56-EEB5-4436-8582-FA840AF1C59B}"/>
    <dgm:cxn modelId="{A993BB69-CAEC-49C0-BB49-90DCE533C2B0}" type="presOf" srcId="{C1339724-90A4-4F2A-8882-8EFD6C62AF15}" destId="{9800C497-D5CB-4E9E-9699-0BBBA24E067C}" srcOrd="0" destOrd="0" presId="urn:microsoft.com/office/officeart/2008/layout/LinedList"/>
    <dgm:cxn modelId="{89B2B44A-685E-494E-AF29-5246118B8721}" type="presOf" srcId="{7B2AF63A-9B11-4DF3-BAA7-F3A2132F63F2}" destId="{B9E26D21-C59E-4F49-B4C1-9403B8ECC5F3}" srcOrd="0" destOrd="0" presId="urn:microsoft.com/office/officeart/2008/layout/LinedList"/>
    <dgm:cxn modelId="{F2DC716B-254D-4ADB-8960-E63774B60E2A}" type="presOf" srcId="{105DB9BB-DC58-44F8-BC00-0C8983D35F62}" destId="{55D264F7-8B4B-4BA4-82AF-7CC56B8BCD17}" srcOrd="0" destOrd="0" presId="urn:microsoft.com/office/officeart/2008/layout/LinedList"/>
    <dgm:cxn modelId="{FDFE206C-6AFB-4D81-A709-5A622669E183}" type="presOf" srcId="{74628715-70D9-4E5B-AAB8-7ED46AD313C4}" destId="{84F0FE91-2E71-4FBE-A1B6-FFC922BFF2AD}" srcOrd="0" destOrd="0" presId="urn:microsoft.com/office/officeart/2008/layout/LinedList"/>
    <dgm:cxn modelId="{5F506572-755F-4076-91D4-D81D5596267D}" type="presOf" srcId="{598717C7-13F4-4455-A9D7-A7ADAF20FA51}" destId="{247A017C-2017-4E09-922A-BCAFFE50988D}" srcOrd="0" destOrd="0" presId="urn:microsoft.com/office/officeart/2008/layout/LinedList"/>
    <dgm:cxn modelId="{2334F97A-1112-49B2-A30A-3A718CEC8B60}" srcId="{00196333-61F0-416C-A0E0-1230C8011DF7}" destId="{105DB9BB-DC58-44F8-BC00-0C8983D35F62}" srcOrd="0" destOrd="0" parTransId="{B5BE60CF-3D81-4F13-BCE5-7572894EFC20}" sibTransId="{9009D282-BD0A-47DE-8BC1-D8CF3E68AD3D}"/>
    <dgm:cxn modelId="{F57E78B0-17CA-4090-8361-6D078224B97F}" type="presOf" srcId="{00196333-61F0-416C-A0E0-1230C8011DF7}" destId="{88ED5BFF-AB9D-41DE-875B-7940EAA70A0C}" srcOrd="0" destOrd="0" presId="urn:microsoft.com/office/officeart/2008/layout/LinedList"/>
    <dgm:cxn modelId="{FB3467D1-C1C2-47D4-896F-2D6CBE860831}" type="presOf" srcId="{8BBF2917-2817-4D40-B993-43B0EAAE97FB}" destId="{60A93187-5423-4B44-954E-AE9CDD16407B}" srcOrd="0" destOrd="0" presId="urn:microsoft.com/office/officeart/2008/layout/LinedList"/>
    <dgm:cxn modelId="{AAD3E4DC-1998-4E2E-93BF-9CEED76DAD2F}" srcId="{D18B0A13-24DB-4BC8-A97A-ECA35EDD70D1}" destId="{598717C7-13F4-4455-A9D7-A7ADAF20FA51}" srcOrd="0" destOrd="0" parTransId="{4A9AE695-F122-4287-BB9F-BC6500228CB1}" sibTransId="{6C29CBD6-0E17-41A2-BDB3-822359D945F9}"/>
    <dgm:cxn modelId="{61FA4DEF-D5DC-4FBF-89B7-417DEED72EDB}" srcId="{7B2AF63A-9B11-4DF3-BAA7-F3A2132F63F2}" destId="{C1339724-90A4-4F2A-8882-8EFD6C62AF15}" srcOrd="0" destOrd="0" parTransId="{999B95EC-5302-4260-8084-2BED21A853BC}" sibTransId="{BE640070-4355-42FA-B993-D7121B5D9907}"/>
    <dgm:cxn modelId="{49AB85F9-0635-44A8-A675-A1C5CDBCCC71}" srcId="{00196333-61F0-416C-A0E0-1230C8011DF7}" destId="{7B2AF63A-9B11-4DF3-BAA7-F3A2132F63F2}" srcOrd="2" destOrd="0" parTransId="{53C02626-8140-403B-9DF6-D5DE44B0B7F3}" sibTransId="{F38FBF02-0F13-4758-AAAB-5220D0822E0D}"/>
    <dgm:cxn modelId="{B728A650-3A26-4E4B-8D2C-A4F49F4A15A0}" type="presParOf" srcId="{88ED5BFF-AB9D-41DE-875B-7940EAA70A0C}" destId="{DCB50194-8DFC-4E41-9E8D-D99C7BD27F60}" srcOrd="0" destOrd="0" presId="urn:microsoft.com/office/officeart/2008/layout/LinedList"/>
    <dgm:cxn modelId="{FD777D5A-0F8F-48FB-B8AC-967405DE600B}" type="presParOf" srcId="{88ED5BFF-AB9D-41DE-875B-7940EAA70A0C}" destId="{49230091-8008-4F33-9787-FFCFC5AD148F}" srcOrd="1" destOrd="0" presId="urn:microsoft.com/office/officeart/2008/layout/LinedList"/>
    <dgm:cxn modelId="{0F52320E-CA8B-4C3B-B2AD-4B22CF58412E}" type="presParOf" srcId="{49230091-8008-4F33-9787-FFCFC5AD148F}" destId="{55D264F7-8B4B-4BA4-82AF-7CC56B8BCD17}" srcOrd="0" destOrd="0" presId="urn:microsoft.com/office/officeart/2008/layout/LinedList"/>
    <dgm:cxn modelId="{8039487D-EEFB-4754-B647-F8DB7F630B17}" type="presParOf" srcId="{49230091-8008-4F33-9787-FFCFC5AD148F}" destId="{A26A4C78-C7FD-468A-816F-30915429CB4B}" srcOrd="1" destOrd="0" presId="urn:microsoft.com/office/officeart/2008/layout/LinedList"/>
    <dgm:cxn modelId="{C6C3C69A-3596-4AD7-B433-94E13B5C2402}" type="presParOf" srcId="{A26A4C78-C7FD-468A-816F-30915429CB4B}" destId="{C42D616A-5686-44C6-BDAA-8C2BE125BF12}" srcOrd="0" destOrd="0" presId="urn:microsoft.com/office/officeart/2008/layout/LinedList"/>
    <dgm:cxn modelId="{9819D12B-5A9C-4CD0-80FD-B3ED78EB0F77}" type="presParOf" srcId="{A26A4C78-C7FD-468A-816F-30915429CB4B}" destId="{40808D08-BAC1-49F5-A258-CDA5E200ACD0}" srcOrd="1" destOrd="0" presId="urn:microsoft.com/office/officeart/2008/layout/LinedList"/>
    <dgm:cxn modelId="{D16122DA-0D29-4184-BB98-D5F1645F96E4}" type="presParOf" srcId="{40808D08-BAC1-49F5-A258-CDA5E200ACD0}" destId="{12B38966-6097-4C48-88BF-B46807AA2079}" srcOrd="0" destOrd="0" presId="urn:microsoft.com/office/officeart/2008/layout/LinedList"/>
    <dgm:cxn modelId="{8F2F2D0B-578F-4273-B54D-E3FB0B6F225C}" type="presParOf" srcId="{40808D08-BAC1-49F5-A258-CDA5E200ACD0}" destId="{84F0FE91-2E71-4FBE-A1B6-FFC922BFF2AD}" srcOrd="1" destOrd="0" presId="urn:microsoft.com/office/officeart/2008/layout/LinedList"/>
    <dgm:cxn modelId="{0EFEF537-3921-43C1-A345-05C0098126CE}" type="presParOf" srcId="{40808D08-BAC1-49F5-A258-CDA5E200ACD0}" destId="{17BEF433-3678-4DFF-BC3B-5652EFBEE6B2}" srcOrd="2" destOrd="0" presId="urn:microsoft.com/office/officeart/2008/layout/LinedList"/>
    <dgm:cxn modelId="{FCF1A6DC-A53B-4222-96C0-822B4FD37FC9}" type="presParOf" srcId="{A26A4C78-C7FD-468A-816F-30915429CB4B}" destId="{90A702D6-1ECC-4276-9E96-0215876A10C7}" srcOrd="2" destOrd="0" presId="urn:microsoft.com/office/officeart/2008/layout/LinedList"/>
    <dgm:cxn modelId="{8EBF5CCE-7DBC-4589-AB7C-2171BD8EB60C}" type="presParOf" srcId="{A26A4C78-C7FD-468A-816F-30915429CB4B}" destId="{10049918-AE53-45C8-B596-139A9DCBEE21}" srcOrd="3" destOrd="0" presId="urn:microsoft.com/office/officeart/2008/layout/LinedList"/>
    <dgm:cxn modelId="{D049DCAC-6FDE-40EA-9377-C6B534040D20}" type="presParOf" srcId="{88ED5BFF-AB9D-41DE-875B-7940EAA70A0C}" destId="{12880CEE-6DA4-4100-8C98-74A8D305B721}" srcOrd="2" destOrd="0" presId="urn:microsoft.com/office/officeart/2008/layout/LinedList"/>
    <dgm:cxn modelId="{9352DC18-8485-464F-9C62-D1E2ABB6D86D}" type="presParOf" srcId="{88ED5BFF-AB9D-41DE-875B-7940EAA70A0C}" destId="{CBCE7354-6A5E-4818-A24B-CE2D4872C4DA}" srcOrd="3" destOrd="0" presId="urn:microsoft.com/office/officeart/2008/layout/LinedList"/>
    <dgm:cxn modelId="{BFCB5F3E-B253-4BEF-8097-F4EB5A19D0DA}" type="presParOf" srcId="{CBCE7354-6A5E-4818-A24B-CE2D4872C4DA}" destId="{9E9044C4-6391-4BD9-91E8-D97D09D454AE}" srcOrd="0" destOrd="0" presId="urn:microsoft.com/office/officeart/2008/layout/LinedList"/>
    <dgm:cxn modelId="{8E4C9824-ACD9-4FAD-9DCE-C28FE47D1757}" type="presParOf" srcId="{CBCE7354-6A5E-4818-A24B-CE2D4872C4DA}" destId="{8B99C86C-7CFD-442F-8B04-DBE3FD9A43AC}" srcOrd="1" destOrd="0" presId="urn:microsoft.com/office/officeart/2008/layout/LinedList"/>
    <dgm:cxn modelId="{97585410-EA82-4B31-8B04-19DBF61C5B5E}" type="presParOf" srcId="{8B99C86C-7CFD-442F-8B04-DBE3FD9A43AC}" destId="{4EE43B99-2BC7-488B-8ABD-66EFB999428D}" srcOrd="0" destOrd="0" presId="urn:microsoft.com/office/officeart/2008/layout/LinedList"/>
    <dgm:cxn modelId="{1FB6C93A-00DB-4B7F-99C4-ED76AFD88E5A}" type="presParOf" srcId="{8B99C86C-7CFD-442F-8B04-DBE3FD9A43AC}" destId="{077A18C7-0E9C-41E3-8A62-676C6C5018B4}" srcOrd="1" destOrd="0" presId="urn:microsoft.com/office/officeart/2008/layout/LinedList"/>
    <dgm:cxn modelId="{7B73E97A-8DCE-469A-8E98-9BA435E00234}" type="presParOf" srcId="{077A18C7-0E9C-41E3-8A62-676C6C5018B4}" destId="{724F8A36-7E85-4FE5-93F6-D9964A4DB348}" srcOrd="0" destOrd="0" presId="urn:microsoft.com/office/officeart/2008/layout/LinedList"/>
    <dgm:cxn modelId="{E7A1F66F-848E-4927-9E8B-CC7B0C7E9417}" type="presParOf" srcId="{077A18C7-0E9C-41E3-8A62-676C6C5018B4}" destId="{247A017C-2017-4E09-922A-BCAFFE50988D}" srcOrd="1" destOrd="0" presId="urn:microsoft.com/office/officeart/2008/layout/LinedList"/>
    <dgm:cxn modelId="{373B866B-27F6-4157-8859-C7FE2DC4D594}" type="presParOf" srcId="{077A18C7-0E9C-41E3-8A62-676C6C5018B4}" destId="{E36C3607-8D7F-4D76-BBD2-7955421F2BA2}" srcOrd="2" destOrd="0" presId="urn:microsoft.com/office/officeart/2008/layout/LinedList"/>
    <dgm:cxn modelId="{3ACEE113-5E8F-44DB-8D3E-0FA2F95AE96D}" type="presParOf" srcId="{8B99C86C-7CFD-442F-8B04-DBE3FD9A43AC}" destId="{27463DA6-7330-43A6-8665-AA1FAB70D5C5}" srcOrd="2" destOrd="0" presId="urn:microsoft.com/office/officeart/2008/layout/LinedList"/>
    <dgm:cxn modelId="{09C3EBF5-5803-4684-9224-68C8F02D9C4A}" type="presParOf" srcId="{8B99C86C-7CFD-442F-8B04-DBE3FD9A43AC}" destId="{DB6DA8D9-DD62-4CFF-80E0-0F1A9A2FCFE5}" srcOrd="3" destOrd="0" presId="urn:microsoft.com/office/officeart/2008/layout/LinedList"/>
    <dgm:cxn modelId="{E45FB798-156D-45ED-8465-4914D2D31256}" type="presParOf" srcId="{88ED5BFF-AB9D-41DE-875B-7940EAA70A0C}" destId="{988EB53C-98C2-455A-918C-0AD5D7F08027}" srcOrd="4" destOrd="0" presId="urn:microsoft.com/office/officeart/2008/layout/LinedList"/>
    <dgm:cxn modelId="{395A4193-2E8F-4807-8CB6-48A1AAC912A4}" type="presParOf" srcId="{88ED5BFF-AB9D-41DE-875B-7940EAA70A0C}" destId="{6D55AE05-7B88-43DE-A6D5-DEFD96DF9363}" srcOrd="5" destOrd="0" presId="urn:microsoft.com/office/officeart/2008/layout/LinedList"/>
    <dgm:cxn modelId="{CACA2DE6-D338-4700-912D-373F913378FF}" type="presParOf" srcId="{6D55AE05-7B88-43DE-A6D5-DEFD96DF9363}" destId="{B9E26D21-C59E-4F49-B4C1-9403B8ECC5F3}" srcOrd="0" destOrd="0" presId="urn:microsoft.com/office/officeart/2008/layout/LinedList"/>
    <dgm:cxn modelId="{D82B017A-D531-49DD-B59F-198E44F6AB6C}" type="presParOf" srcId="{6D55AE05-7B88-43DE-A6D5-DEFD96DF9363}" destId="{858A7F9A-E6E0-4CD1-8507-E120F458EAFB}" srcOrd="1" destOrd="0" presId="urn:microsoft.com/office/officeart/2008/layout/LinedList"/>
    <dgm:cxn modelId="{FE5779B5-90DE-4FDE-B4ED-F4C9A5C5A789}" type="presParOf" srcId="{858A7F9A-E6E0-4CD1-8507-E120F458EAFB}" destId="{F69EF9A3-BAFA-4B9B-ACE4-473538F5F53C}" srcOrd="0" destOrd="0" presId="urn:microsoft.com/office/officeart/2008/layout/LinedList"/>
    <dgm:cxn modelId="{6E3F2D10-8318-4B7E-811B-487CCF10723C}" type="presParOf" srcId="{858A7F9A-E6E0-4CD1-8507-E120F458EAFB}" destId="{3F940876-E376-4E50-80B9-03816CF3F030}" srcOrd="1" destOrd="0" presId="urn:microsoft.com/office/officeart/2008/layout/LinedList"/>
    <dgm:cxn modelId="{30DDB69D-46E5-49C9-AC6B-40CAFD0127FA}" type="presParOf" srcId="{3F940876-E376-4E50-80B9-03816CF3F030}" destId="{4BDFDA6E-1066-4C40-AC2A-0844D601C2DC}" srcOrd="0" destOrd="0" presId="urn:microsoft.com/office/officeart/2008/layout/LinedList"/>
    <dgm:cxn modelId="{BD1E4229-EFC6-4211-BBD0-DB60B8F29F59}" type="presParOf" srcId="{3F940876-E376-4E50-80B9-03816CF3F030}" destId="{9800C497-D5CB-4E9E-9699-0BBBA24E067C}" srcOrd="1" destOrd="0" presId="urn:microsoft.com/office/officeart/2008/layout/LinedList"/>
    <dgm:cxn modelId="{1E010ED9-4B02-4863-BE5E-42104AF12557}" type="presParOf" srcId="{3F940876-E376-4E50-80B9-03816CF3F030}" destId="{B600A285-67F5-4C7F-B627-D32CFF5CCE38}" srcOrd="2" destOrd="0" presId="urn:microsoft.com/office/officeart/2008/layout/LinedList"/>
    <dgm:cxn modelId="{E163C151-C5A5-44D5-9A89-6788B44979B9}" type="presParOf" srcId="{858A7F9A-E6E0-4CD1-8507-E120F458EAFB}" destId="{C2F91489-08DA-402C-98CA-8CD02F851209}" srcOrd="2" destOrd="0" presId="urn:microsoft.com/office/officeart/2008/layout/LinedList"/>
    <dgm:cxn modelId="{BA520030-F879-4AF0-A365-BCB395C4AA61}" type="presParOf" srcId="{858A7F9A-E6E0-4CD1-8507-E120F458EAFB}" destId="{D5002508-7251-499A-8393-836A0A44A01C}" srcOrd="3" destOrd="0" presId="urn:microsoft.com/office/officeart/2008/layout/LinedList"/>
    <dgm:cxn modelId="{422DA5F5-643A-461A-9D79-B413A2E6F3A5}" type="presParOf" srcId="{88ED5BFF-AB9D-41DE-875B-7940EAA70A0C}" destId="{67E10E2D-676B-4C16-BDA8-4C828482022F}" srcOrd="6" destOrd="0" presId="urn:microsoft.com/office/officeart/2008/layout/LinedList"/>
    <dgm:cxn modelId="{DE6472DE-FFC4-4E1A-818A-D319872D8579}" type="presParOf" srcId="{88ED5BFF-AB9D-41DE-875B-7940EAA70A0C}" destId="{7F22C941-284A-4B2A-91AC-A047B05454AB}" srcOrd="7" destOrd="0" presId="urn:microsoft.com/office/officeart/2008/layout/LinedList"/>
    <dgm:cxn modelId="{6AFF1E11-DD32-4C8E-A983-B697F28C62BE}" type="presParOf" srcId="{7F22C941-284A-4B2A-91AC-A047B05454AB}" destId="{F5BFD7A9-2D3F-4DE7-9554-1A14B3859C8C}" srcOrd="0" destOrd="0" presId="urn:microsoft.com/office/officeart/2008/layout/LinedList"/>
    <dgm:cxn modelId="{CCA514EB-7788-4C98-8572-415AD6A60BFF}" type="presParOf" srcId="{7F22C941-284A-4B2A-91AC-A047B05454AB}" destId="{204EFA64-D3BA-49CF-A370-FA6DF8E004A2}" srcOrd="1" destOrd="0" presId="urn:microsoft.com/office/officeart/2008/layout/LinedList"/>
    <dgm:cxn modelId="{01857052-1736-44A0-A658-9389723246AB}" type="presParOf" srcId="{204EFA64-D3BA-49CF-A370-FA6DF8E004A2}" destId="{0511B1E5-6524-42D1-90A7-C5D56B328869}" srcOrd="0" destOrd="0" presId="urn:microsoft.com/office/officeart/2008/layout/LinedList"/>
    <dgm:cxn modelId="{308683CB-83AE-4D3A-99B6-2DF88E7BF139}" type="presParOf" srcId="{204EFA64-D3BA-49CF-A370-FA6DF8E004A2}" destId="{DCBE926F-BDFF-4359-86B8-E3253EAAF0E0}" srcOrd="1" destOrd="0" presId="urn:microsoft.com/office/officeart/2008/layout/LinedList"/>
    <dgm:cxn modelId="{EF0AC7BD-2B6B-4F83-B90B-1BEE00F4AEAA}" type="presParOf" srcId="{DCBE926F-BDFF-4359-86B8-E3253EAAF0E0}" destId="{D9FC389F-C037-4327-B8EF-C603A734759F}" srcOrd="0" destOrd="0" presId="urn:microsoft.com/office/officeart/2008/layout/LinedList"/>
    <dgm:cxn modelId="{51389CF9-93C8-404B-A93A-3DE4BB60B288}" type="presParOf" srcId="{DCBE926F-BDFF-4359-86B8-E3253EAAF0E0}" destId="{60A93187-5423-4B44-954E-AE9CDD16407B}" srcOrd="1" destOrd="0" presId="urn:microsoft.com/office/officeart/2008/layout/LinedList"/>
    <dgm:cxn modelId="{CE2E8126-9D6E-4157-8ED6-BC7D9C2F81FB}" type="presParOf" srcId="{DCBE926F-BDFF-4359-86B8-E3253EAAF0E0}" destId="{3F43D261-854B-4FA4-8AD3-5E5AC8B092BE}" srcOrd="2" destOrd="0" presId="urn:microsoft.com/office/officeart/2008/layout/LinedList"/>
    <dgm:cxn modelId="{942A67F7-40EC-45A3-8B2D-DABD81EBD0E0}" type="presParOf" srcId="{204EFA64-D3BA-49CF-A370-FA6DF8E004A2}" destId="{BF1B621C-1C74-476E-9ACD-0ECC3776717E}" srcOrd="2" destOrd="0" presId="urn:microsoft.com/office/officeart/2008/layout/LinedList"/>
    <dgm:cxn modelId="{7370FB59-CA9A-44AF-8ABD-E44CE7BA47A4}" type="presParOf" srcId="{204EFA64-D3BA-49CF-A370-FA6DF8E004A2}" destId="{11D7CCF0-E7D0-4EC2-B0BF-7EBAF8ACDA8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56002C-43B8-4E3C-A01D-950CD65166B7}"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D09819DF-9D2B-468D-98B0-3551F47C9EDC}">
      <dgm:prSet phldrT="[Text]" custT="1"/>
      <dgm:spPr/>
      <dgm:t>
        <a:bodyPr/>
        <a:lstStyle/>
        <a:p>
          <a:r>
            <a:rPr lang="el-GR" sz="2200" dirty="0">
              <a:effectLst>
                <a:outerShdw blurRad="38100" dist="38100" dir="2700000" algn="tl">
                  <a:srgbClr val="000000">
                    <a:alpha val="43137"/>
                  </a:srgbClr>
                </a:outerShdw>
              </a:effectLst>
            </a:rPr>
            <a:t>Περιγράψτε τη φύση, την έκταση, το πλαίσιο και τους σκοπούς της επεξεργασίας</a:t>
          </a:r>
          <a:endParaRPr lang="en-ZA" sz="2200" dirty="0">
            <a:effectLst>
              <a:outerShdw blurRad="38100" dist="38100" dir="2700000" algn="tl">
                <a:srgbClr val="000000">
                  <a:alpha val="43137"/>
                </a:srgbClr>
              </a:outerShdw>
            </a:effectLst>
          </a:endParaRPr>
        </a:p>
      </dgm:t>
    </dgm:pt>
    <dgm:pt modelId="{51F0791A-DEFB-4AA7-8183-8BB02781A375}" type="parTrans" cxnId="{1066E7FF-C10D-4971-BA3D-D9F382F905A8}">
      <dgm:prSet/>
      <dgm:spPr/>
      <dgm:t>
        <a:bodyPr/>
        <a:lstStyle/>
        <a:p>
          <a:endParaRPr lang="en-ZA"/>
        </a:p>
      </dgm:t>
    </dgm:pt>
    <dgm:pt modelId="{C72112CA-2AEF-45C6-B57D-06BA2B3BB55F}" type="sibTrans" cxnId="{1066E7FF-C10D-4971-BA3D-D9F382F905A8}">
      <dgm:prSet/>
      <dgm:spPr/>
      <dgm:t>
        <a:bodyPr/>
        <a:lstStyle/>
        <a:p>
          <a:endParaRPr lang="en-ZA"/>
        </a:p>
      </dgm:t>
    </dgm:pt>
    <dgm:pt modelId="{BE9ECE73-C7F1-4FEE-89B9-0A057292D463}">
      <dgm:prSet custT="1"/>
      <dgm:spPr/>
      <dgm:t>
        <a:bodyPr/>
        <a:lstStyle/>
        <a:p>
          <a:endParaRPr lang="el-GR" sz="2200" dirty="0">
            <a:effectLst>
              <a:outerShdw blurRad="38100" dist="38100" dir="2700000" algn="tl">
                <a:srgbClr val="000000">
                  <a:alpha val="43137"/>
                </a:srgbClr>
              </a:outerShdw>
            </a:effectLst>
          </a:endParaRPr>
        </a:p>
        <a:p>
          <a:r>
            <a:rPr lang="el-GR" sz="2200" dirty="0">
              <a:effectLst>
                <a:outerShdw blurRad="38100" dist="38100" dir="2700000" algn="tl">
                  <a:srgbClr val="000000">
                    <a:alpha val="43137"/>
                  </a:srgbClr>
                </a:outerShdw>
              </a:effectLst>
            </a:rPr>
            <a:t>Αξιολόγηση της αναγκαιότητας, της αναλογικότητας και των μέτρων συμμόρφωσης</a:t>
          </a:r>
          <a:endParaRPr lang="en-GB" sz="2200" dirty="0">
            <a:effectLst>
              <a:outerShdw blurRad="38100" dist="38100" dir="2700000" algn="tl">
                <a:srgbClr val="000000">
                  <a:alpha val="43137"/>
                </a:srgbClr>
              </a:outerShdw>
            </a:effectLst>
          </a:endParaRPr>
        </a:p>
        <a:p>
          <a:endParaRPr lang="en-ZA" sz="2400" dirty="0">
            <a:effectLst>
              <a:outerShdw blurRad="38100" dist="38100" dir="2700000" algn="tl">
                <a:srgbClr val="000000">
                  <a:alpha val="43137"/>
                </a:srgbClr>
              </a:outerShdw>
            </a:effectLst>
          </a:endParaRPr>
        </a:p>
      </dgm:t>
    </dgm:pt>
    <dgm:pt modelId="{FCBBB996-37E3-4975-953B-C68D5C689586}" type="parTrans" cxnId="{A69CD03C-32F6-4101-90C9-AC87FC5FF1E7}">
      <dgm:prSet/>
      <dgm:spPr/>
      <dgm:t>
        <a:bodyPr/>
        <a:lstStyle/>
        <a:p>
          <a:endParaRPr lang="en-ZA"/>
        </a:p>
      </dgm:t>
    </dgm:pt>
    <dgm:pt modelId="{20CFAE82-87E7-4CEE-8426-7A2BA0FCA3BF}" type="sibTrans" cxnId="{A69CD03C-32F6-4101-90C9-AC87FC5FF1E7}">
      <dgm:prSet/>
      <dgm:spPr/>
      <dgm:t>
        <a:bodyPr/>
        <a:lstStyle/>
        <a:p>
          <a:endParaRPr lang="en-ZA"/>
        </a:p>
      </dgm:t>
    </dgm:pt>
    <dgm:pt modelId="{7BB5BD74-6F1E-4AAC-BCF5-6175A3DF7960}">
      <dgm:prSet custT="1"/>
      <dgm:spPr/>
      <dgm:t>
        <a:bodyPr/>
        <a:lstStyle/>
        <a:p>
          <a:r>
            <a:rPr lang="el-GR" sz="2200" dirty="0">
              <a:effectLst>
                <a:outerShdw blurRad="38100" dist="38100" dir="2700000" algn="tl">
                  <a:srgbClr val="000000">
                    <a:alpha val="43137"/>
                  </a:srgbClr>
                </a:outerShdw>
              </a:effectLst>
            </a:rPr>
            <a:t>Εντοπίστε και αξιολογήστε τυχόν κινδύνους προς τα άτομα</a:t>
          </a:r>
          <a:endParaRPr lang="en-ZA" sz="2200" dirty="0">
            <a:effectLst>
              <a:outerShdw blurRad="38100" dist="38100" dir="2700000" algn="tl">
                <a:srgbClr val="000000">
                  <a:alpha val="43137"/>
                </a:srgbClr>
              </a:outerShdw>
            </a:effectLst>
          </a:endParaRPr>
        </a:p>
      </dgm:t>
    </dgm:pt>
    <dgm:pt modelId="{43AA0902-2E8E-4ACA-971A-E9C23BAA6558}" type="parTrans" cxnId="{12D5E9FA-142E-4B7B-BF11-1D2D9C3FF2DA}">
      <dgm:prSet/>
      <dgm:spPr/>
      <dgm:t>
        <a:bodyPr/>
        <a:lstStyle/>
        <a:p>
          <a:endParaRPr lang="en-ZA"/>
        </a:p>
      </dgm:t>
    </dgm:pt>
    <dgm:pt modelId="{AC38FA90-A368-4DD9-BA13-489C3ACB1A35}" type="sibTrans" cxnId="{12D5E9FA-142E-4B7B-BF11-1D2D9C3FF2DA}">
      <dgm:prSet/>
      <dgm:spPr/>
      <dgm:t>
        <a:bodyPr/>
        <a:lstStyle/>
        <a:p>
          <a:endParaRPr lang="en-ZA"/>
        </a:p>
      </dgm:t>
    </dgm:pt>
    <dgm:pt modelId="{1A59C4B1-F4E7-4D71-B6DE-4922BDAF52A8}">
      <dgm:prSet custT="1"/>
      <dgm:spPr/>
      <dgm:t>
        <a:bodyPr/>
        <a:lstStyle/>
        <a:p>
          <a:r>
            <a:rPr lang="el-GR" sz="2200" dirty="0">
              <a:effectLst>
                <a:outerShdw blurRad="38100" dist="38100" dir="2700000" algn="tl">
                  <a:srgbClr val="000000">
                    <a:alpha val="43137"/>
                  </a:srgbClr>
                </a:outerShdw>
              </a:effectLst>
            </a:rPr>
            <a:t>Σκεφτείτε επιπρόσθετα μέτρα για να μετριάσετε τους κινδύνους αυτούς</a:t>
          </a:r>
          <a:endParaRPr lang="en-ZA" sz="2200" dirty="0">
            <a:effectLst>
              <a:outerShdw blurRad="38100" dist="38100" dir="2700000" algn="tl">
                <a:srgbClr val="000000">
                  <a:alpha val="43137"/>
                </a:srgbClr>
              </a:outerShdw>
            </a:effectLst>
          </a:endParaRPr>
        </a:p>
      </dgm:t>
    </dgm:pt>
    <dgm:pt modelId="{6D60387D-BD0A-45C2-B7F6-BCC40EA80890}" type="parTrans" cxnId="{273851C1-8D27-438C-9A47-B59B7616F15F}">
      <dgm:prSet/>
      <dgm:spPr/>
      <dgm:t>
        <a:bodyPr/>
        <a:lstStyle/>
        <a:p>
          <a:endParaRPr lang="en-ZA"/>
        </a:p>
      </dgm:t>
    </dgm:pt>
    <dgm:pt modelId="{BCE48B09-B3D3-4070-9E20-BD5A353A539E}" type="sibTrans" cxnId="{273851C1-8D27-438C-9A47-B59B7616F15F}">
      <dgm:prSet/>
      <dgm:spPr/>
      <dgm:t>
        <a:bodyPr/>
        <a:lstStyle/>
        <a:p>
          <a:endParaRPr lang="en-ZA"/>
        </a:p>
      </dgm:t>
    </dgm:pt>
    <dgm:pt modelId="{77FC3E4A-1135-42B5-803B-B1608B29C9E2}" type="pres">
      <dgm:prSet presAssocID="{4C56002C-43B8-4E3C-A01D-950CD65166B7}" presName="diagram" presStyleCnt="0">
        <dgm:presLayoutVars>
          <dgm:dir/>
          <dgm:resizeHandles val="exact"/>
        </dgm:presLayoutVars>
      </dgm:prSet>
      <dgm:spPr/>
    </dgm:pt>
    <dgm:pt modelId="{FB01F2BE-574D-4558-9374-4495B0E5A04D}" type="pres">
      <dgm:prSet presAssocID="{D09819DF-9D2B-468D-98B0-3551F47C9EDC}" presName="node" presStyleLbl="node1" presStyleIdx="0" presStyleCnt="4" custScaleY="120776">
        <dgm:presLayoutVars>
          <dgm:bulletEnabled val="1"/>
        </dgm:presLayoutVars>
      </dgm:prSet>
      <dgm:spPr/>
    </dgm:pt>
    <dgm:pt modelId="{3EA9FC34-AC41-4574-AE8E-5E3DDFB58C40}" type="pres">
      <dgm:prSet presAssocID="{C72112CA-2AEF-45C6-B57D-06BA2B3BB55F}" presName="sibTrans" presStyleCnt="0"/>
      <dgm:spPr/>
    </dgm:pt>
    <dgm:pt modelId="{662805F4-09BC-4095-9D16-D5A4911BD8F8}" type="pres">
      <dgm:prSet presAssocID="{BE9ECE73-C7F1-4FEE-89B9-0A057292D463}" presName="node" presStyleLbl="node1" presStyleIdx="1" presStyleCnt="4" custScaleY="121989">
        <dgm:presLayoutVars>
          <dgm:bulletEnabled val="1"/>
        </dgm:presLayoutVars>
      </dgm:prSet>
      <dgm:spPr/>
    </dgm:pt>
    <dgm:pt modelId="{9104C868-61C2-4853-9930-EBCE28F74117}" type="pres">
      <dgm:prSet presAssocID="{20CFAE82-87E7-4CEE-8426-7A2BA0FCA3BF}" presName="sibTrans" presStyleCnt="0"/>
      <dgm:spPr/>
    </dgm:pt>
    <dgm:pt modelId="{A896728E-EA13-4952-B766-5326AABA1797}" type="pres">
      <dgm:prSet presAssocID="{7BB5BD74-6F1E-4AAC-BCF5-6175A3DF7960}" presName="node" presStyleLbl="node1" presStyleIdx="2" presStyleCnt="4" custScaleY="121989">
        <dgm:presLayoutVars>
          <dgm:bulletEnabled val="1"/>
        </dgm:presLayoutVars>
      </dgm:prSet>
      <dgm:spPr/>
    </dgm:pt>
    <dgm:pt modelId="{EAAAE866-4F6A-4B1E-8119-4E7D96AAED00}" type="pres">
      <dgm:prSet presAssocID="{AC38FA90-A368-4DD9-BA13-489C3ACB1A35}" presName="sibTrans" presStyleCnt="0"/>
      <dgm:spPr/>
    </dgm:pt>
    <dgm:pt modelId="{B2B65696-7A78-4456-9A4D-01E8388BAB00}" type="pres">
      <dgm:prSet presAssocID="{1A59C4B1-F4E7-4D71-B6DE-4922BDAF52A8}" presName="node" presStyleLbl="node1" presStyleIdx="3" presStyleCnt="4" custScaleY="121989">
        <dgm:presLayoutVars>
          <dgm:bulletEnabled val="1"/>
        </dgm:presLayoutVars>
      </dgm:prSet>
      <dgm:spPr/>
    </dgm:pt>
  </dgm:ptLst>
  <dgm:cxnLst>
    <dgm:cxn modelId="{37A0CA31-E8B2-42CA-AFFD-5AF1A978493A}" type="presOf" srcId="{4C56002C-43B8-4E3C-A01D-950CD65166B7}" destId="{77FC3E4A-1135-42B5-803B-B1608B29C9E2}" srcOrd="0" destOrd="0" presId="urn:microsoft.com/office/officeart/2005/8/layout/default"/>
    <dgm:cxn modelId="{A69CD03C-32F6-4101-90C9-AC87FC5FF1E7}" srcId="{4C56002C-43B8-4E3C-A01D-950CD65166B7}" destId="{BE9ECE73-C7F1-4FEE-89B9-0A057292D463}" srcOrd="1" destOrd="0" parTransId="{FCBBB996-37E3-4975-953B-C68D5C689586}" sibTransId="{20CFAE82-87E7-4CEE-8426-7A2BA0FCA3BF}"/>
    <dgm:cxn modelId="{B02CD56E-4FC2-4BC0-857B-45F5CADBFA91}" type="presOf" srcId="{1A59C4B1-F4E7-4D71-B6DE-4922BDAF52A8}" destId="{B2B65696-7A78-4456-9A4D-01E8388BAB00}" srcOrd="0" destOrd="0" presId="urn:microsoft.com/office/officeart/2005/8/layout/default"/>
    <dgm:cxn modelId="{8A6525AE-C423-4FC8-906A-0D9BB5911023}" type="presOf" srcId="{BE9ECE73-C7F1-4FEE-89B9-0A057292D463}" destId="{662805F4-09BC-4095-9D16-D5A4911BD8F8}" srcOrd="0" destOrd="0" presId="urn:microsoft.com/office/officeart/2005/8/layout/default"/>
    <dgm:cxn modelId="{83E2B5C0-2DA5-49C3-AE50-071B3E2CD18E}" type="presOf" srcId="{7BB5BD74-6F1E-4AAC-BCF5-6175A3DF7960}" destId="{A896728E-EA13-4952-B766-5326AABA1797}" srcOrd="0" destOrd="0" presId="urn:microsoft.com/office/officeart/2005/8/layout/default"/>
    <dgm:cxn modelId="{273851C1-8D27-438C-9A47-B59B7616F15F}" srcId="{4C56002C-43B8-4E3C-A01D-950CD65166B7}" destId="{1A59C4B1-F4E7-4D71-B6DE-4922BDAF52A8}" srcOrd="3" destOrd="0" parTransId="{6D60387D-BD0A-45C2-B7F6-BCC40EA80890}" sibTransId="{BCE48B09-B3D3-4070-9E20-BD5A353A539E}"/>
    <dgm:cxn modelId="{3EDDB8D5-9B72-4294-A6D7-88E4A0116420}" type="presOf" srcId="{D09819DF-9D2B-468D-98B0-3551F47C9EDC}" destId="{FB01F2BE-574D-4558-9374-4495B0E5A04D}" srcOrd="0" destOrd="0" presId="urn:microsoft.com/office/officeart/2005/8/layout/default"/>
    <dgm:cxn modelId="{12D5E9FA-142E-4B7B-BF11-1D2D9C3FF2DA}" srcId="{4C56002C-43B8-4E3C-A01D-950CD65166B7}" destId="{7BB5BD74-6F1E-4AAC-BCF5-6175A3DF7960}" srcOrd="2" destOrd="0" parTransId="{43AA0902-2E8E-4ACA-971A-E9C23BAA6558}" sibTransId="{AC38FA90-A368-4DD9-BA13-489C3ACB1A35}"/>
    <dgm:cxn modelId="{1066E7FF-C10D-4971-BA3D-D9F382F905A8}" srcId="{4C56002C-43B8-4E3C-A01D-950CD65166B7}" destId="{D09819DF-9D2B-468D-98B0-3551F47C9EDC}" srcOrd="0" destOrd="0" parTransId="{51F0791A-DEFB-4AA7-8183-8BB02781A375}" sibTransId="{C72112CA-2AEF-45C6-B57D-06BA2B3BB55F}"/>
    <dgm:cxn modelId="{F1D6E4EF-94FB-40E8-BE5D-94EC50932378}" type="presParOf" srcId="{77FC3E4A-1135-42B5-803B-B1608B29C9E2}" destId="{FB01F2BE-574D-4558-9374-4495B0E5A04D}" srcOrd="0" destOrd="0" presId="urn:microsoft.com/office/officeart/2005/8/layout/default"/>
    <dgm:cxn modelId="{D9038424-92DD-455E-A022-CD03899CCC5E}" type="presParOf" srcId="{77FC3E4A-1135-42B5-803B-B1608B29C9E2}" destId="{3EA9FC34-AC41-4574-AE8E-5E3DDFB58C40}" srcOrd="1" destOrd="0" presId="urn:microsoft.com/office/officeart/2005/8/layout/default"/>
    <dgm:cxn modelId="{1B7D54FB-DF86-4500-9FBC-6265AE0F9F0D}" type="presParOf" srcId="{77FC3E4A-1135-42B5-803B-B1608B29C9E2}" destId="{662805F4-09BC-4095-9D16-D5A4911BD8F8}" srcOrd="2" destOrd="0" presId="urn:microsoft.com/office/officeart/2005/8/layout/default"/>
    <dgm:cxn modelId="{D5FD4828-D851-443E-91DC-22B572D0D211}" type="presParOf" srcId="{77FC3E4A-1135-42B5-803B-B1608B29C9E2}" destId="{9104C868-61C2-4853-9930-EBCE28F74117}" srcOrd="3" destOrd="0" presId="urn:microsoft.com/office/officeart/2005/8/layout/default"/>
    <dgm:cxn modelId="{B61E099B-283F-43E0-91B9-04CCBE23A3F5}" type="presParOf" srcId="{77FC3E4A-1135-42B5-803B-B1608B29C9E2}" destId="{A896728E-EA13-4952-B766-5326AABA1797}" srcOrd="4" destOrd="0" presId="urn:microsoft.com/office/officeart/2005/8/layout/default"/>
    <dgm:cxn modelId="{8D57D076-FB77-4A6D-A723-C6998C808066}" type="presParOf" srcId="{77FC3E4A-1135-42B5-803B-B1608B29C9E2}" destId="{EAAAE866-4F6A-4B1E-8119-4E7D96AAED00}" srcOrd="5" destOrd="0" presId="urn:microsoft.com/office/officeart/2005/8/layout/default"/>
    <dgm:cxn modelId="{1CD0372C-DAE5-487A-A03C-4F1212884F0F}" type="presParOf" srcId="{77FC3E4A-1135-42B5-803B-B1608B29C9E2}" destId="{B2B65696-7A78-4456-9A4D-01E8388BAB00}"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0080F3-1E2E-49D2-A9A6-55146C358945}" type="doc">
      <dgm:prSet loTypeId="urn:microsoft.com/office/officeart/2005/8/layout/process1" loCatId="process" qsTypeId="urn:microsoft.com/office/officeart/2005/8/quickstyle/simple4" qsCatId="simple" csTypeId="urn:microsoft.com/office/officeart/2005/8/colors/accent1_2" csCatId="accent1" phldr="1"/>
      <dgm:spPr/>
    </dgm:pt>
    <dgm:pt modelId="{9FF1A6B8-0B00-4C4F-A4EB-8F0BCC53EA17}">
      <dgm:prSet phldrT="[Text]"/>
      <dgm:spPr/>
      <dgm:t>
        <a:bodyPr/>
        <a:lstStyle/>
        <a:p>
          <a:r>
            <a:rPr lang="en-ZA" dirty="0">
              <a:effectLst>
                <a:outerShdw blurRad="38100" dist="38100" dir="2700000" algn="tl">
                  <a:srgbClr val="000000">
                    <a:alpha val="43137"/>
                  </a:srgbClr>
                </a:outerShdw>
              </a:effectLst>
            </a:rPr>
            <a:t>1. </a:t>
          </a:r>
          <a:r>
            <a:rPr lang="el-GR" dirty="0">
              <a:effectLst>
                <a:outerShdw blurRad="38100" dist="38100" dir="2700000" algn="tl">
                  <a:srgbClr val="000000">
                    <a:alpha val="43137"/>
                  </a:srgbClr>
                </a:outerShdw>
              </a:effectLst>
            </a:rPr>
            <a:t>Ορίστε τον σκοπό σας</a:t>
          </a:r>
          <a:endParaRPr lang="en-ZA" dirty="0">
            <a:effectLst>
              <a:outerShdw blurRad="38100" dist="38100" dir="2700000" algn="tl">
                <a:srgbClr val="000000">
                  <a:alpha val="43137"/>
                </a:srgbClr>
              </a:outerShdw>
            </a:effectLst>
          </a:endParaRPr>
        </a:p>
      </dgm:t>
    </dgm:pt>
    <dgm:pt modelId="{DAA20742-C458-4C56-BE04-5B70F06BBA8D}" type="parTrans" cxnId="{B7DB84D6-1D21-4EF4-83A2-3E617025E38E}">
      <dgm:prSet/>
      <dgm:spPr/>
      <dgm:t>
        <a:bodyPr/>
        <a:lstStyle/>
        <a:p>
          <a:endParaRPr lang="en-ZA"/>
        </a:p>
      </dgm:t>
    </dgm:pt>
    <dgm:pt modelId="{5FD8D1DC-51FB-4382-ADCF-3A706DD6CF5B}" type="sibTrans" cxnId="{B7DB84D6-1D21-4EF4-83A2-3E617025E38E}">
      <dgm:prSet/>
      <dgm:spPr/>
      <dgm:t>
        <a:bodyPr/>
        <a:lstStyle/>
        <a:p>
          <a:endParaRPr lang="en-ZA"/>
        </a:p>
      </dgm:t>
    </dgm:pt>
    <dgm:pt modelId="{F9CE198E-F533-434C-993E-B9681DDD7850}">
      <dgm:prSet/>
      <dgm:spPr/>
      <dgm:t>
        <a:bodyPr/>
        <a:lstStyle/>
        <a:p>
          <a:r>
            <a:rPr lang="en-GB" dirty="0">
              <a:effectLst>
                <a:outerShdw blurRad="38100" dist="38100" dir="2700000" algn="tl">
                  <a:srgbClr val="000000">
                    <a:alpha val="43137"/>
                  </a:srgbClr>
                </a:outerShdw>
              </a:effectLst>
            </a:rPr>
            <a:t>2. </a:t>
          </a:r>
          <a:r>
            <a:rPr lang="el-GR" dirty="0">
              <a:effectLst>
                <a:outerShdw blurRad="38100" dist="38100" dir="2700000" algn="tl">
                  <a:srgbClr val="000000">
                    <a:alpha val="43137"/>
                  </a:srgbClr>
                </a:outerShdw>
              </a:effectLst>
            </a:rPr>
            <a:t>Να είστε όσο πιο σαφείς γίνεται</a:t>
          </a:r>
          <a:endParaRPr lang="en-ZA" dirty="0">
            <a:effectLst>
              <a:outerShdw blurRad="38100" dist="38100" dir="2700000" algn="tl">
                <a:srgbClr val="000000">
                  <a:alpha val="43137"/>
                </a:srgbClr>
              </a:outerShdw>
            </a:effectLst>
          </a:endParaRPr>
        </a:p>
      </dgm:t>
    </dgm:pt>
    <dgm:pt modelId="{AA39C1D6-5A13-434E-B68A-D5D35879C43A}" type="parTrans" cxnId="{DAF7C082-FBA0-43A9-BFB0-2405960DC00A}">
      <dgm:prSet/>
      <dgm:spPr/>
      <dgm:t>
        <a:bodyPr/>
        <a:lstStyle/>
        <a:p>
          <a:endParaRPr lang="en-ZA"/>
        </a:p>
      </dgm:t>
    </dgm:pt>
    <dgm:pt modelId="{ED387281-1280-40AA-8B19-D7E81F3D62C0}" type="sibTrans" cxnId="{DAF7C082-FBA0-43A9-BFB0-2405960DC00A}">
      <dgm:prSet/>
      <dgm:spPr/>
      <dgm:t>
        <a:bodyPr/>
        <a:lstStyle/>
        <a:p>
          <a:endParaRPr lang="en-ZA"/>
        </a:p>
      </dgm:t>
    </dgm:pt>
    <dgm:pt modelId="{D3E6B59C-1145-4590-B2B6-6E17D74D47A5}">
      <dgm:prSet/>
      <dgm:spPr/>
      <dgm:t>
        <a:bodyPr/>
        <a:lstStyle/>
        <a:p>
          <a:r>
            <a:rPr lang="en-GB" dirty="0">
              <a:effectLst>
                <a:outerShdw blurRad="38100" dist="38100" dir="2700000" algn="tl">
                  <a:srgbClr val="000000">
                    <a:alpha val="43137"/>
                  </a:srgbClr>
                </a:outerShdw>
              </a:effectLst>
            </a:rPr>
            <a:t>3. </a:t>
          </a:r>
          <a:r>
            <a:rPr lang="el-GR" dirty="0">
              <a:effectLst>
                <a:outerShdw blurRad="38100" dist="38100" dir="2700000" algn="tl">
                  <a:srgbClr val="000000">
                    <a:alpha val="43137"/>
                  </a:srgbClr>
                </a:outerShdw>
              </a:effectLst>
            </a:rPr>
            <a:t>Αποφασίστε αν χρειάζεται να προσαρμόσετε ή να αυξήσετε τη συλλογή δεδομένων </a:t>
          </a:r>
          <a:endParaRPr lang="en-ZA" dirty="0">
            <a:effectLst>
              <a:outerShdw blurRad="38100" dist="38100" dir="2700000" algn="tl">
                <a:srgbClr val="000000">
                  <a:alpha val="43137"/>
                </a:srgbClr>
              </a:outerShdw>
            </a:effectLst>
          </a:endParaRPr>
        </a:p>
      </dgm:t>
    </dgm:pt>
    <dgm:pt modelId="{98AFD530-2FED-4223-B4FC-5B2FDBFA51C3}" type="parTrans" cxnId="{C3B9A45A-B425-44E1-A89D-B39545F47144}">
      <dgm:prSet/>
      <dgm:spPr/>
      <dgm:t>
        <a:bodyPr/>
        <a:lstStyle/>
        <a:p>
          <a:endParaRPr lang="en-ZA"/>
        </a:p>
      </dgm:t>
    </dgm:pt>
    <dgm:pt modelId="{A5AE4FFA-E494-4026-8DB2-FF2E666503C1}" type="sibTrans" cxnId="{C3B9A45A-B425-44E1-A89D-B39545F47144}">
      <dgm:prSet/>
      <dgm:spPr/>
      <dgm:t>
        <a:bodyPr/>
        <a:lstStyle/>
        <a:p>
          <a:endParaRPr lang="en-ZA"/>
        </a:p>
      </dgm:t>
    </dgm:pt>
    <dgm:pt modelId="{63321131-7EED-4F9F-9755-E4144F83F1B9}" type="pres">
      <dgm:prSet presAssocID="{730080F3-1E2E-49D2-A9A6-55146C358945}" presName="Name0" presStyleCnt="0">
        <dgm:presLayoutVars>
          <dgm:dir/>
          <dgm:resizeHandles val="exact"/>
        </dgm:presLayoutVars>
      </dgm:prSet>
      <dgm:spPr/>
    </dgm:pt>
    <dgm:pt modelId="{7516EE60-C34A-4D09-A3A2-B7CB14577C06}" type="pres">
      <dgm:prSet presAssocID="{9FF1A6B8-0B00-4C4F-A4EB-8F0BCC53EA17}" presName="node" presStyleLbl="node1" presStyleIdx="0" presStyleCnt="3">
        <dgm:presLayoutVars>
          <dgm:bulletEnabled val="1"/>
        </dgm:presLayoutVars>
      </dgm:prSet>
      <dgm:spPr/>
    </dgm:pt>
    <dgm:pt modelId="{48B2439A-51E0-4C46-8B4E-3F658CED034A}" type="pres">
      <dgm:prSet presAssocID="{5FD8D1DC-51FB-4382-ADCF-3A706DD6CF5B}" presName="sibTrans" presStyleLbl="sibTrans2D1" presStyleIdx="0" presStyleCnt="2"/>
      <dgm:spPr/>
    </dgm:pt>
    <dgm:pt modelId="{9EC2A736-6454-48D9-8515-53FABB4E8846}" type="pres">
      <dgm:prSet presAssocID="{5FD8D1DC-51FB-4382-ADCF-3A706DD6CF5B}" presName="connectorText" presStyleLbl="sibTrans2D1" presStyleIdx="0" presStyleCnt="2"/>
      <dgm:spPr/>
    </dgm:pt>
    <dgm:pt modelId="{67E64387-A9E9-43DC-9EF3-56AD70127E5A}" type="pres">
      <dgm:prSet presAssocID="{F9CE198E-F533-434C-993E-B9681DDD7850}" presName="node" presStyleLbl="node1" presStyleIdx="1" presStyleCnt="3">
        <dgm:presLayoutVars>
          <dgm:bulletEnabled val="1"/>
        </dgm:presLayoutVars>
      </dgm:prSet>
      <dgm:spPr/>
    </dgm:pt>
    <dgm:pt modelId="{E094566B-4D87-4E1F-9326-56BCDC9886B3}" type="pres">
      <dgm:prSet presAssocID="{ED387281-1280-40AA-8B19-D7E81F3D62C0}" presName="sibTrans" presStyleLbl="sibTrans2D1" presStyleIdx="1" presStyleCnt="2"/>
      <dgm:spPr/>
    </dgm:pt>
    <dgm:pt modelId="{A7E19578-262D-4D22-8366-A2F3711323F6}" type="pres">
      <dgm:prSet presAssocID="{ED387281-1280-40AA-8B19-D7E81F3D62C0}" presName="connectorText" presStyleLbl="sibTrans2D1" presStyleIdx="1" presStyleCnt="2"/>
      <dgm:spPr/>
    </dgm:pt>
    <dgm:pt modelId="{C3E82436-2572-4E6B-95D4-0BADF4C92E71}" type="pres">
      <dgm:prSet presAssocID="{D3E6B59C-1145-4590-B2B6-6E17D74D47A5}" presName="node" presStyleLbl="node1" presStyleIdx="2" presStyleCnt="3">
        <dgm:presLayoutVars>
          <dgm:bulletEnabled val="1"/>
        </dgm:presLayoutVars>
      </dgm:prSet>
      <dgm:spPr/>
    </dgm:pt>
  </dgm:ptLst>
  <dgm:cxnLst>
    <dgm:cxn modelId="{4168E52D-4922-47CA-9E52-6A48EAF3BEB9}" type="presOf" srcId="{F9CE198E-F533-434C-993E-B9681DDD7850}" destId="{67E64387-A9E9-43DC-9EF3-56AD70127E5A}" srcOrd="0" destOrd="0" presId="urn:microsoft.com/office/officeart/2005/8/layout/process1"/>
    <dgm:cxn modelId="{8C1A6537-146A-4547-99F4-DEF94C9A3061}" type="presOf" srcId="{ED387281-1280-40AA-8B19-D7E81F3D62C0}" destId="{A7E19578-262D-4D22-8366-A2F3711323F6}" srcOrd="1" destOrd="0" presId="urn:microsoft.com/office/officeart/2005/8/layout/process1"/>
    <dgm:cxn modelId="{93C11441-C11B-46BD-BF11-962190BDEF3D}" type="presOf" srcId="{5FD8D1DC-51FB-4382-ADCF-3A706DD6CF5B}" destId="{9EC2A736-6454-48D9-8515-53FABB4E8846}" srcOrd="1" destOrd="0" presId="urn:microsoft.com/office/officeart/2005/8/layout/process1"/>
    <dgm:cxn modelId="{793F1A67-0829-4BD5-A0C8-B239AE5B19AF}" type="presOf" srcId="{D3E6B59C-1145-4590-B2B6-6E17D74D47A5}" destId="{C3E82436-2572-4E6B-95D4-0BADF4C92E71}" srcOrd="0" destOrd="0" presId="urn:microsoft.com/office/officeart/2005/8/layout/process1"/>
    <dgm:cxn modelId="{5594F651-82FD-45CF-9D14-FE27230B7605}" type="presOf" srcId="{5FD8D1DC-51FB-4382-ADCF-3A706DD6CF5B}" destId="{48B2439A-51E0-4C46-8B4E-3F658CED034A}" srcOrd="0" destOrd="0" presId="urn:microsoft.com/office/officeart/2005/8/layout/process1"/>
    <dgm:cxn modelId="{BCE95653-F6CD-4E94-861A-A95CE277A956}" type="presOf" srcId="{ED387281-1280-40AA-8B19-D7E81F3D62C0}" destId="{E094566B-4D87-4E1F-9326-56BCDC9886B3}" srcOrd="0" destOrd="0" presId="urn:microsoft.com/office/officeart/2005/8/layout/process1"/>
    <dgm:cxn modelId="{C3B9A45A-B425-44E1-A89D-B39545F47144}" srcId="{730080F3-1E2E-49D2-A9A6-55146C358945}" destId="{D3E6B59C-1145-4590-B2B6-6E17D74D47A5}" srcOrd="2" destOrd="0" parTransId="{98AFD530-2FED-4223-B4FC-5B2FDBFA51C3}" sibTransId="{A5AE4FFA-E494-4026-8DB2-FF2E666503C1}"/>
    <dgm:cxn modelId="{DAF7C082-FBA0-43A9-BFB0-2405960DC00A}" srcId="{730080F3-1E2E-49D2-A9A6-55146C358945}" destId="{F9CE198E-F533-434C-993E-B9681DDD7850}" srcOrd="1" destOrd="0" parTransId="{AA39C1D6-5A13-434E-B68A-D5D35879C43A}" sibTransId="{ED387281-1280-40AA-8B19-D7E81F3D62C0}"/>
    <dgm:cxn modelId="{C4FE7993-5957-4A3B-B22C-6D4667632F7D}" type="presOf" srcId="{730080F3-1E2E-49D2-A9A6-55146C358945}" destId="{63321131-7EED-4F9F-9755-E4144F83F1B9}" srcOrd="0" destOrd="0" presId="urn:microsoft.com/office/officeart/2005/8/layout/process1"/>
    <dgm:cxn modelId="{B7DB84D6-1D21-4EF4-83A2-3E617025E38E}" srcId="{730080F3-1E2E-49D2-A9A6-55146C358945}" destId="{9FF1A6B8-0B00-4C4F-A4EB-8F0BCC53EA17}" srcOrd="0" destOrd="0" parTransId="{DAA20742-C458-4C56-BE04-5B70F06BBA8D}" sibTransId="{5FD8D1DC-51FB-4382-ADCF-3A706DD6CF5B}"/>
    <dgm:cxn modelId="{CA6F2CEF-868D-40C4-9E0A-1C0791686DE4}" type="presOf" srcId="{9FF1A6B8-0B00-4C4F-A4EB-8F0BCC53EA17}" destId="{7516EE60-C34A-4D09-A3A2-B7CB14577C06}" srcOrd="0" destOrd="0" presId="urn:microsoft.com/office/officeart/2005/8/layout/process1"/>
    <dgm:cxn modelId="{F519A583-D430-48C8-9D2C-8FE49C5825F7}" type="presParOf" srcId="{63321131-7EED-4F9F-9755-E4144F83F1B9}" destId="{7516EE60-C34A-4D09-A3A2-B7CB14577C06}" srcOrd="0" destOrd="0" presId="urn:microsoft.com/office/officeart/2005/8/layout/process1"/>
    <dgm:cxn modelId="{A1739F8B-8F47-40FF-AFA2-1E5561A5F5A7}" type="presParOf" srcId="{63321131-7EED-4F9F-9755-E4144F83F1B9}" destId="{48B2439A-51E0-4C46-8B4E-3F658CED034A}" srcOrd="1" destOrd="0" presId="urn:microsoft.com/office/officeart/2005/8/layout/process1"/>
    <dgm:cxn modelId="{54C74530-C6A6-49B0-B74B-8E4BF1B77D4F}" type="presParOf" srcId="{48B2439A-51E0-4C46-8B4E-3F658CED034A}" destId="{9EC2A736-6454-48D9-8515-53FABB4E8846}" srcOrd="0" destOrd="0" presId="urn:microsoft.com/office/officeart/2005/8/layout/process1"/>
    <dgm:cxn modelId="{266ED574-6D10-4A3A-A5E6-A616F2539ED0}" type="presParOf" srcId="{63321131-7EED-4F9F-9755-E4144F83F1B9}" destId="{67E64387-A9E9-43DC-9EF3-56AD70127E5A}" srcOrd="2" destOrd="0" presId="urn:microsoft.com/office/officeart/2005/8/layout/process1"/>
    <dgm:cxn modelId="{B271FB18-3A85-4B3A-B23B-8A84E5D4A6D8}" type="presParOf" srcId="{63321131-7EED-4F9F-9755-E4144F83F1B9}" destId="{E094566B-4D87-4E1F-9326-56BCDC9886B3}" srcOrd="3" destOrd="0" presId="urn:microsoft.com/office/officeart/2005/8/layout/process1"/>
    <dgm:cxn modelId="{4C086DD9-9D8E-49D1-9428-E54750DA8EAF}" type="presParOf" srcId="{E094566B-4D87-4E1F-9326-56BCDC9886B3}" destId="{A7E19578-262D-4D22-8366-A2F3711323F6}" srcOrd="0" destOrd="0" presId="urn:microsoft.com/office/officeart/2005/8/layout/process1"/>
    <dgm:cxn modelId="{D5744D16-5797-4806-B993-6EB7E45A536D}" type="presParOf" srcId="{63321131-7EED-4F9F-9755-E4144F83F1B9}" destId="{C3E82436-2572-4E6B-95D4-0BADF4C92E71}"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DFDF704-DE2F-4698-9BC4-3CC946C6324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103E7D88-0C04-48C7-A1EE-0B77527072E5}">
      <dgm:prSet phldrT="[Text]" custT="1"/>
      <dgm:spPr/>
      <dgm:t>
        <a:bodyPr/>
        <a:lstStyle/>
        <a:p>
          <a:r>
            <a:rPr lang="en-ZA" sz="1600" dirty="0">
              <a:effectLst>
                <a:outerShdw blurRad="38100" dist="38100" dir="2700000" algn="tl">
                  <a:srgbClr val="000000">
                    <a:alpha val="43137"/>
                  </a:srgbClr>
                </a:outerShdw>
              </a:effectLst>
            </a:rPr>
            <a:t>1. </a:t>
          </a:r>
          <a:r>
            <a:rPr lang="el-GR" sz="1600" dirty="0">
              <a:effectLst>
                <a:outerShdw blurRad="38100" dist="38100" dir="2700000" algn="tl">
                  <a:srgbClr val="000000">
                    <a:alpha val="43137"/>
                  </a:srgbClr>
                </a:outerShdw>
              </a:effectLst>
            </a:rPr>
            <a:t>Αναδιατυπώστε το ερώτημα.</a:t>
          </a:r>
          <a:endParaRPr lang="en-ZA" sz="1600" dirty="0">
            <a:effectLst>
              <a:outerShdw blurRad="38100" dist="38100" dir="2700000" algn="tl">
                <a:srgbClr val="000000">
                  <a:alpha val="43137"/>
                </a:srgbClr>
              </a:outerShdw>
            </a:effectLst>
          </a:endParaRPr>
        </a:p>
      </dgm:t>
    </dgm:pt>
    <dgm:pt modelId="{2EEF8F97-2DFC-4C6A-A601-8E2E4F7C795D}" type="parTrans" cxnId="{3706446C-5BA6-4B0D-A3C7-2179E2A3E510}">
      <dgm:prSet/>
      <dgm:spPr/>
      <dgm:t>
        <a:bodyPr/>
        <a:lstStyle/>
        <a:p>
          <a:endParaRPr lang="en-ZA"/>
        </a:p>
      </dgm:t>
    </dgm:pt>
    <dgm:pt modelId="{AED2A308-8CF5-4D98-9F94-6999DFF83603}" type="sibTrans" cxnId="{3706446C-5BA6-4B0D-A3C7-2179E2A3E510}">
      <dgm:prSet/>
      <dgm:spPr/>
      <dgm:t>
        <a:bodyPr/>
        <a:lstStyle/>
        <a:p>
          <a:endParaRPr lang="en-ZA"/>
        </a:p>
      </dgm:t>
    </dgm:pt>
    <dgm:pt modelId="{DC343D53-108C-4C07-9D4A-13DDCA8074AB}">
      <dgm:prSet custT="1"/>
      <dgm:spPr/>
      <dgm:t>
        <a:bodyPr/>
        <a:lstStyle/>
        <a:p>
          <a:r>
            <a:rPr lang="en-GB" sz="1600" dirty="0">
              <a:effectLst>
                <a:outerShdw blurRad="38100" dist="38100" dir="2700000" algn="tl">
                  <a:srgbClr val="000000">
                    <a:alpha val="43137"/>
                  </a:srgbClr>
                </a:outerShdw>
              </a:effectLst>
            </a:rPr>
            <a:t>2. </a:t>
          </a:r>
          <a:r>
            <a:rPr lang="el-GR" sz="1600" dirty="0">
              <a:effectLst>
                <a:outerShdw blurRad="38100" dist="38100" dir="2700000" algn="tl">
                  <a:srgbClr val="000000">
                    <a:alpha val="43137"/>
                  </a:srgbClr>
                </a:outerShdw>
              </a:effectLst>
            </a:rPr>
            <a:t>Σκεφτείτε μια γενικότερη ή συντομότερη διατύπωση του ερωτήματος.</a:t>
          </a:r>
          <a:endParaRPr lang="en-ZA" sz="1600" dirty="0">
            <a:effectLst>
              <a:outerShdw blurRad="38100" dist="38100" dir="2700000" algn="tl">
                <a:srgbClr val="000000">
                  <a:alpha val="43137"/>
                </a:srgbClr>
              </a:outerShdw>
            </a:effectLst>
          </a:endParaRPr>
        </a:p>
      </dgm:t>
    </dgm:pt>
    <dgm:pt modelId="{5B56E3F2-AC64-4D7F-92C6-AD4563B916BB}" type="parTrans" cxnId="{7A1255CE-3DBE-4ACF-9C2C-652FF7167A32}">
      <dgm:prSet/>
      <dgm:spPr/>
      <dgm:t>
        <a:bodyPr/>
        <a:lstStyle/>
        <a:p>
          <a:endParaRPr lang="en-ZA"/>
        </a:p>
      </dgm:t>
    </dgm:pt>
    <dgm:pt modelId="{D53C20C1-3608-4564-A673-77E6C9B467D7}" type="sibTrans" cxnId="{7A1255CE-3DBE-4ACF-9C2C-652FF7167A32}">
      <dgm:prSet/>
      <dgm:spPr/>
      <dgm:t>
        <a:bodyPr/>
        <a:lstStyle/>
        <a:p>
          <a:endParaRPr lang="en-ZA"/>
        </a:p>
      </dgm:t>
    </dgm:pt>
    <dgm:pt modelId="{50420CA2-3CCB-4CE9-8E82-3F3DE34774DD}">
      <dgm:prSet custT="1"/>
      <dgm:spPr/>
      <dgm:t>
        <a:bodyPr/>
        <a:lstStyle/>
        <a:p>
          <a:r>
            <a:rPr lang="en-GB" sz="1600" dirty="0">
              <a:effectLst>
                <a:outerShdw blurRad="38100" dist="38100" dir="2700000" algn="tl">
                  <a:srgbClr val="000000">
                    <a:alpha val="43137"/>
                  </a:srgbClr>
                </a:outerShdw>
              </a:effectLst>
            </a:rPr>
            <a:t>3. </a:t>
          </a:r>
          <a:r>
            <a:rPr lang="el-GR" sz="1600" dirty="0">
              <a:effectLst>
                <a:outerShdw blurRad="38100" dist="38100" dir="2700000" algn="tl">
                  <a:srgbClr val="000000">
                    <a:alpha val="43137"/>
                  </a:srgbClr>
                </a:outerShdw>
              </a:effectLst>
            </a:rPr>
            <a:t>Ξαναγράψτε τη δήλωση του ερωτήματος από την οπτική διάφορων ενδιαφερόμενων.</a:t>
          </a:r>
          <a:endParaRPr lang="en-ZA" sz="1600" dirty="0">
            <a:effectLst>
              <a:outerShdw blurRad="38100" dist="38100" dir="2700000" algn="tl">
                <a:srgbClr val="000000">
                  <a:alpha val="43137"/>
                </a:srgbClr>
              </a:outerShdw>
            </a:effectLst>
          </a:endParaRPr>
        </a:p>
      </dgm:t>
    </dgm:pt>
    <dgm:pt modelId="{D18248B9-4A30-4CE5-A236-5A06EA71F4E4}" type="parTrans" cxnId="{DDBB3F9C-F6CC-410E-A425-9C5289EA7BA6}">
      <dgm:prSet/>
      <dgm:spPr/>
      <dgm:t>
        <a:bodyPr/>
        <a:lstStyle/>
        <a:p>
          <a:endParaRPr lang="en-ZA"/>
        </a:p>
      </dgm:t>
    </dgm:pt>
    <dgm:pt modelId="{7EF2584F-5AA7-46A8-8A97-632680931D94}" type="sibTrans" cxnId="{DDBB3F9C-F6CC-410E-A425-9C5289EA7BA6}">
      <dgm:prSet/>
      <dgm:spPr/>
      <dgm:t>
        <a:bodyPr/>
        <a:lstStyle/>
        <a:p>
          <a:endParaRPr lang="en-ZA"/>
        </a:p>
      </dgm:t>
    </dgm:pt>
    <dgm:pt modelId="{C7BC0D97-E876-4A47-A36F-E8774ADC23B7}">
      <dgm:prSet custT="1"/>
      <dgm:spPr/>
      <dgm:t>
        <a:bodyPr/>
        <a:lstStyle/>
        <a:p>
          <a:r>
            <a:rPr lang="en-GB" sz="1600" dirty="0">
              <a:effectLst>
                <a:outerShdw blurRad="38100" dist="38100" dir="2700000" algn="tl">
                  <a:srgbClr val="000000">
                    <a:alpha val="43137"/>
                  </a:srgbClr>
                </a:outerShdw>
              </a:effectLst>
            </a:rPr>
            <a:t>4. </a:t>
          </a:r>
          <a:r>
            <a:rPr lang="el-GR" sz="1600" dirty="0">
              <a:effectLst>
                <a:outerShdw blurRad="38100" dist="38100" dir="2700000" algn="tl">
                  <a:srgbClr val="000000">
                    <a:alpha val="43137"/>
                  </a:srgbClr>
                </a:outerShdw>
              </a:effectLst>
            </a:rPr>
            <a:t>Θεωρήστε ότι υπάρχει πέραν της μίας πιθανής λύσης.</a:t>
          </a:r>
          <a:endParaRPr lang="en-ZA" sz="1600" dirty="0">
            <a:effectLst>
              <a:outerShdw blurRad="38100" dist="38100" dir="2700000" algn="tl">
                <a:srgbClr val="000000">
                  <a:alpha val="43137"/>
                </a:srgbClr>
              </a:outerShdw>
            </a:effectLst>
          </a:endParaRPr>
        </a:p>
      </dgm:t>
    </dgm:pt>
    <dgm:pt modelId="{47000812-4135-4E30-8F6E-EBD13A833E9B}" type="parTrans" cxnId="{2458D74B-7F42-4AAE-93A3-1D6269A02A6A}">
      <dgm:prSet/>
      <dgm:spPr/>
      <dgm:t>
        <a:bodyPr/>
        <a:lstStyle/>
        <a:p>
          <a:endParaRPr lang="en-ZA"/>
        </a:p>
      </dgm:t>
    </dgm:pt>
    <dgm:pt modelId="{B8702C4B-E1BD-4928-A35B-1F08D6270DA2}" type="sibTrans" cxnId="{2458D74B-7F42-4AAE-93A3-1D6269A02A6A}">
      <dgm:prSet/>
      <dgm:spPr/>
      <dgm:t>
        <a:bodyPr/>
        <a:lstStyle/>
        <a:p>
          <a:endParaRPr lang="en-ZA"/>
        </a:p>
      </dgm:t>
    </dgm:pt>
    <dgm:pt modelId="{E3BBF0F9-D422-4696-8D66-FA107B2D9A8E}">
      <dgm:prSet custT="1"/>
      <dgm:spPr/>
      <dgm:t>
        <a:bodyPr/>
        <a:lstStyle/>
        <a:p>
          <a:r>
            <a:rPr lang="en-GB" sz="1600" dirty="0">
              <a:effectLst>
                <a:outerShdw blurRad="38100" dist="38100" dir="2700000" algn="tl">
                  <a:srgbClr val="000000">
                    <a:alpha val="43137"/>
                  </a:srgbClr>
                </a:outerShdw>
              </a:effectLst>
            </a:rPr>
            <a:t>5. </a:t>
          </a:r>
          <a:r>
            <a:rPr lang="el-GR" sz="1600" dirty="0">
              <a:effectLst>
                <a:outerShdw blurRad="38100" dist="38100" dir="2700000" algn="tl">
                  <a:srgbClr val="000000">
                    <a:alpha val="43137"/>
                  </a:srgbClr>
                </a:outerShdw>
              </a:effectLst>
            </a:rPr>
            <a:t>Χρησιμοποιήστε τη γλώσσα για να πλαισιώσετε το ερώτημα με έναν πιο ενδιαφέρον τρόπο.</a:t>
          </a:r>
          <a:endParaRPr lang="en-ZA" sz="1600" dirty="0">
            <a:effectLst>
              <a:outerShdw blurRad="38100" dist="38100" dir="2700000" algn="tl">
                <a:srgbClr val="000000">
                  <a:alpha val="43137"/>
                </a:srgbClr>
              </a:outerShdw>
            </a:effectLst>
          </a:endParaRPr>
        </a:p>
      </dgm:t>
    </dgm:pt>
    <dgm:pt modelId="{310AA9F8-ABA2-4E14-AAA8-BE78C525F870}" type="parTrans" cxnId="{B334FB7A-2713-4891-97E5-4C88EAE01BE2}">
      <dgm:prSet/>
      <dgm:spPr/>
      <dgm:t>
        <a:bodyPr/>
        <a:lstStyle/>
        <a:p>
          <a:endParaRPr lang="en-ZA"/>
        </a:p>
      </dgm:t>
    </dgm:pt>
    <dgm:pt modelId="{B1E84436-8D0A-4226-84AC-C811F9968590}" type="sibTrans" cxnId="{B334FB7A-2713-4891-97E5-4C88EAE01BE2}">
      <dgm:prSet/>
      <dgm:spPr/>
      <dgm:t>
        <a:bodyPr/>
        <a:lstStyle/>
        <a:p>
          <a:endParaRPr lang="en-ZA"/>
        </a:p>
      </dgm:t>
    </dgm:pt>
    <dgm:pt modelId="{6CFB9749-7A13-428A-94E2-CB8187299283}">
      <dgm:prSet custT="1"/>
      <dgm:spPr/>
      <dgm:t>
        <a:bodyPr/>
        <a:lstStyle/>
        <a:p>
          <a:r>
            <a:rPr lang="en-GB" sz="1600" dirty="0">
              <a:effectLst>
                <a:outerShdw blurRad="38100" dist="38100" dir="2700000" algn="tl">
                  <a:srgbClr val="000000">
                    <a:alpha val="43137"/>
                  </a:srgbClr>
                </a:outerShdw>
              </a:effectLst>
            </a:rPr>
            <a:t>6. </a:t>
          </a:r>
          <a:r>
            <a:rPr lang="el-GR" sz="1600" dirty="0">
              <a:effectLst>
                <a:outerShdw blurRad="38100" dist="38100" dir="2700000" algn="tl">
                  <a:srgbClr val="000000">
                    <a:alpha val="43137"/>
                  </a:srgbClr>
                </a:outerShdw>
              </a:effectLst>
            </a:rPr>
            <a:t>Αντιστρέψτε το ερώτημα και σκεφτείτε τι θα μπορούσατε να κάνετε για να επιτύχετε ένα αντίθετο επιθυμητό αποτέλεσμα.</a:t>
          </a:r>
          <a:endParaRPr lang="en-ZA" sz="1600" dirty="0">
            <a:effectLst>
              <a:outerShdw blurRad="38100" dist="38100" dir="2700000" algn="tl">
                <a:srgbClr val="000000">
                  <a:alpha val="43137"/>
                </a:srgbClr>
              </a:outerShdw>
            </a:effectLst>
          </a:endParaRPr>
        </a:p>
      </dgm:t>
    </dgm:pt>
    <dgm:pt modelId="{1071CFAB-669D-4404-8C5B-F01430A7D47C}" type="parTrans" cxnId="{373C6EF0-0378-4FC5-8E6E-18BFA3C2B834}">
      <dgm:prSet/>
      <dgm:spPr/>
      <dgm:t>
        <a:bodyPr/>
        <a:lstStyle/>
        <a:p>
          <a:endParaRPr lang="en-ZA"/>
        </a:p>
      </dgm:t>
    </dgm:pt>
    <dgm:pt modelId="{3B4BC3F6-A866-4644-82BC-099A93DFCA0F}" type="sibTrans" cxnId="{373C6EF0-0378-4FC5-8E6E-18BFA3C2B834}">
      <dgm:prSet/>
      <dgm:spPr/>
      <dgm:t>
        <a:bodyPr/>
        <a:lstStyle/>
        <a:p>
          <a:endParaRPr lang="en-ZA"/>
        </a:p>
      </dgm:t>
    </dgm:pt>
    <dgm:pt modelId="{75F6F45B-915A-47F4-9C85-A7BCF788F0DA}" type="pres">
      <dgm:prSet presAssocID="{7DFDF704-DE2F-4698-9BC4-3CC946C6324E}" presName="diagram" presStyleCnt="0">
        <dgm:presLayoutVars>
          <dgm:dir/>
          <dgm:resizeHandles val="exact"/>
        </dgm:presLayoutVars>
      </dgm:prSet>
      <dgm:spPr/>
    </dgm:pt>
    <dgm:pt modelId="{5BE19932-8067-4438-ACB8-58874A956FE8}" type="pres">
      <dgm:prSet presAssocID="{103E7D88-0C04-48C7-A1EE-0B77527072E5}" presName="node" presStyleLbl="node1" presStyleIdx="0" presStyleCnt="6">
        <dgm:presLayoutVars>
          <dgm:bulletEnabled val="1"/>
        </dgm:presLayoutVars>
      </dgm:prSet>
      <dgm:spPr/>
    </dgm:pt>
    <dgm:pt modelId="{D3302C40-A5A5-48B5-9F93-0CDA9F9A5C80}" type="pres">
      <dgm:prSet presAssocID="{AED2A308-8CF5-4D98-9F94-6999DFF83603}" presName="sibTrans" presStyleCnt="0"/>
      <dgm:spPr/>
    </dgm:pt>
    <dgm:pt modelId="{E0A6EAA3-D9F6-4150-8525-859323E9FA01}" type="pres">
      <dgm:prSet presAssocID="{DC343D53-108C-4C07-9D4A-13DDCA8074AB}" presName="node" presStyleLbl="node1" presStyleIdx="1" presStyleCnt="6">
        <dgm:presLayoutVars>
          <dgm:bulletEnabled val="1"/>
        </dgm:presLayoutVars>
      </dgm:prSet>
      <dgm:spPr/>
    </dgm:pt>
    <dgm:pt modelId="{072C3F8B-3C11-468A-9A48-DF72D541A9CD}" type="pres">
      <dgm:prSet presAssocID="{D53C20C1-3608-4564-A673-77E6C9B467D7}" presName="sibTrans" presStyleCnt="0"/>
      <dgm:spPr/>
    </dgm:pt>
    <dgm:pt modelId="{FC5996B8-A0D2-4BEA-9BAA-CC71FF8C7A9B}" type="pres">
      <dgm:prSet presAssocID="{50420CA2-3CCB-4CE9-8E82-3F3DE34774DD}" presName="node" presStyleLbl="node1" presStyleIdx="2" presStyleCnt="6">
        <dgm:presLayoutVars>
          <dgm:bulletEnabled val="1"/>
        </dgm:presLayoutVars>
      </dgm:prSet>
      <dgm:spPr/>
    </dgm:pt>
    <dgm:pt modelId="{1138F1BA-9AFF-45C4-9A96-0540AF36F495}" type="pres">
      <dgm:prSet presAssocID="{7EF2584F-5AA7-46A8-8A97-632680931D94}" presName="sibTrans" presStyleCnt="0"/>
      <dgm:spPr/>
    </dgm:pt>
    <dgm:pt modelId="{4C9F8E85-2A48-47DF-A9CF-6DABD2EE1A7C}" type="pres">
      <dgm:prSet presAssocID="{C7BC0D97-E876-4A47-A36F-E8774ADC23B7}" presName="node" presStyleLbl="node1" presStyleIdx="3" presStyleCnt="6">
        <dgm:presLayoutVars>
          <dgm:bulletEnabled val="1"/>
        </dgm:presLayoutVars>
      </dgm:prSet>
      <dgm:spPr/>
    </dgm:pt>
    <dgm:pt modelId="{F6728028-82CD-49F4-AE11-09BBDCA59FA5}" type="pres">
      <dgm:prSet presAssocID="{B8702C4B-E1BD-4928-A35B-1F08D6270DA2}" presName="sibTrans" presStyleCnt="0"/>
      <dgm:spPr/>
    </dgm:pt>
    <dgm:pt modelId="{086F071C-1E50-4F2C-8572-566F3BFA62B0}" type="pres">
      <dgm:prSet presAssocID="{E3BBF0F9-D422-4696-8D66-FA107B2D9A8E}" presName="node" presStyleLbl="node1" presStyleIdx="4" presStyleCnt="6">
        <dgm:presLayoutVars>
          <dgm:bulletEnabled val="1"/>
        </dgm:presLayoutVars>
      </dgm:prSet>
      <dgm:spPr/>
    </dgm:pt>
    <dgm:pt modelId="{00F99539-A1E9-4295-B119-560E6291B38C}" type="pres">
      <dgm:prSet presAssocID="{B1E84436-8D0A-4226-84AC-C811F9968590}" presName="sibTrans" presStyleCnt="0"/>
      <dgm:spPr/>
    </dgm:pt>
    <dgm:pt modelId="{F686311B-D1E7-4C50-BDBE-090812028122}" type="pres">
      <dgm:prSet presAssocID="{6CFB9749-7A13-428A-94E2-CB8187299283}" presName="node" presStyleLbl="node1" presStyleIdx="5" presStyleCnt="6">
        <dgm:presLayoutVars>
          <dgm:bulletEnabled val="1"/>
        </dgm:presLayoutVars>
      </dgm:prSet>
      <dgm:spPr/>
    </dgm:pt>
  </dgm:ptLst>
  <dgm:cxnLst>
    <dgm:cxn modelId="{60032400-582D-4528-B2C6-2918D66F0165}" type="presOf" srcId="{C7BC0D97-E876-4A47-A36F-E8774ADC23B7}" destId="{4C9F8E85-2A48-47DF-A9CF-6DABD2EE1A7C}" srcOrd="0" destOrd="0" presId="urn:microsoft.com/office/officeart/2005/8/layout/default"/>
    <dgm:cxn modelId="{A3973D2B-2E42-4328-B528-2B32C948EFF3}" type="presOf" srcId="{50420CA2-3CCB-4CE9-8E82-3F3DE34774DD}" destId="{FC5996B8-A0D2-4BEA-9BAA-CC71FF8C7A9B}" srcOrd="0" destOrd="0" presId="urn:microsoft.com/office/officeart/2005/8/layout/default"/>
    <dgm:cxn modelId="{2458D74B-7F42-4AAE-93A3-1D6269A02A6A}" srcId="{7DFDF704-DE2F-4698-9BC4-3CC946C6324E}" destId="{C7BC0D97-E876-4A47-A36F-E8774ADC23B7}" srcOrd="3" destOrd="0" parTransId="{47000812-4135-4E30-8F6E-EBD13A833E9B}" sibTransId="{B8702C4B-E1BD-4928-A35B-1F08D6270DA2}"/>
    <dgm:cxn modelId="{3706446C-5BA6-4B0D-A3C7-2179E2A3E510}" srcId="{7DFDF704-DE2F-4698-9BC4-3CC946C6324E}" destId="{103E7D88-0C04-48C7-A1EE-0B77527072E5}" srcOrd="0" destOrd="0" parTransId="{2EEF8F97-2DFC-4C6A-A601-8E2E4F7C795D}" sibTransId="{AED2A308-8CF5-4D98-9F94-6999DFF83603}"/>
    <dgm:cxn modelId="{AD3F2D54-4C55-40F8-958A-F12A8FF2E76F}" type="presOf" srcId="{6CFB9749-7A13-428A-94E2-CB8187299283}" destId="{F686311B-D1E7-4C50-BDBE-090812028122}" srcOrd="0" destOrd="0" presId="urn:microsoft.com/office/officeart/2005/8/layout/default"/>
    <dgm:cxn modelId="{20787957-EB1D-43E2-91D7-52C4354DCDCD}" type="presOf" srcId="{E3BBF0F9-D422-4696-8D66-FA107B2D9A8E}" destId="{086F071C-1E50-4F2C-8572-566F3BFA62B0}" srcOrd="0" destOrd="0" presId="urn:microsoft.com/office/officeart/2005/8/layout/default"/>
    <dgm:cxn modelId="{B334FB7A-2713-4891-97E5-4C88EAE01BE2}" srcId="{7DFDF704-DE2F-4698-9BC4-3CC946C6324E}" destId="{E3BBF0F9-D422-4696-8D66-FA107B2D9A8E}" srcOrd="4" destOrd="0" parTransId="{310AA9F8-ABA2-4E14-AAA8-BE78C525F870}" sibTransId="{B1E84436-8D0A-4226-84AC-C811F9968590}"/>
    <dgm:cxn modelId="{DDBB3F9C-F6CC-410E-A425-9C5289EA7BA6}" srcId="{7DFDF704-DE2F-4698-9BC4-3CC946C6324E}" destId="{50420CA2-3CCB-4CE9-8E82-3F3DE34774DD}" srcOrd="2" destOrd="0" parTransId="{D18248B9-4A30-4CE5-A236-5A06EA71F4E4}" sibTransId="{7EF2584F-5AA7-46A8-8A97-632680931D94}"/>
    <dgm:cxn modelId="{7B66F5AE-5A0B-4EF9-AF36-1B4C96C93DAE}" type="presOf" srcId="{DC343D53-108C-4C07-9D4A-13DDCA8074AB}" destId="{E0A6EAA3-D9F6-4150-8525-859323E9FA01}" srcOrd="0" destOrd="0" presId="urn:microsoft.com/office/officeart/2005/8/layout/default"/>
    <dgm:cxn modelId="{F6FF07B5-30DF-4025-9260-BCD07F46ABAB}" type="presOf" srcId="{103E7D88-0C04-48C7-A1EE-0B77527072E5}" destId="{5BE19932-8067-4438-ACB8-58874A956FE8}" srcOrd="0" destOrd="0" presId="urn:microsoft.com/office/officeart/2005/8/layout/default"/>
    <dgm:cxn modelId="{7A1255CE-3DBE-4ACF-9C2C-652FF7167A32}" srcId="{7DFDF704-DE2F-4698-9BC4-3CC946C6324E}" destId="{DC343D53-108C-4C07-9D4A-13DDCA8074AB}" srcOrd="1" destOrd="0" parTransId="{5B56E3F2-AC64-4D7F-92C6-AD4563B916BB}" sibTransId="{D53C20C1-3608-4564-A673-77E6C9B467D7}"/>
    <dgm:cxn modelId="{58BEB8D9-4F89-471F-B018-2D5D7768B406}" type="presOf" srcId="{7DFDF704-DE2F-4698-9BC4-3CC946C6324E}" destId="{75F6F45B-915A-47F4-9C85-A7BCF788F0DA}" srcOrd="0" destOrd="0" presId="urn:microsoft.com/office/officeart/2005/8/layout/default"/>
    <dgm:cxn modelId="{373C6EF0-0378-4FC5-8E6E-18BFA3C2B834}" srcId="{7DFDF704-DE2F-4698-9BC4-3CC946C6324E}" destId="{6CFB9749-7A13-428A-94E2-CB8187299283}" srcOrd="5" destOrd="0" parTransId="{1071CFAB-669D-4404-8C5B-F01430A7D47C}" sibTransId="{3B4BC3F6-A866-4644-82BC-099A93DFCA0F}"/>
    <dgm:cxn modelId="{D684CC38-C986-4986-AF06-D212FCC0490F}" type="presParOf" srcId="{75F6F45B-915A-47F4-9C85-A7BCF788F0DA}" destId="{5BE19932-8067-4438-ACB8-58874A956FE8}" srcOrd="0" destOrd="0" presId="urn:microsoft.com/office/officeart/2005/8/layout/default"/>
    <dgm:cxn modelId="{6D36F521-2F65-46C8-B8E8-AB60FF25E572}" type="presParOf" srcId="{75F6F45B-915A-47F4-9C85-A7BCF788F0DA}" destId="{D3302C40-A5A5-48B5-9F93-0CDA9F9A5C80}" srcOrd="1" destOrd="0" presId="urn:microsoft.com/office/officeart/2005/8/layout/default"/>
    <dgm:cxn modelId="{8ED7043E-D58C-420B-9A62-8F29DB91EF0B}" type="presParOf" srcId="{75F6F45B-915A-47F4-9C85-A7BCF788F0DA}" destId="{E0A6EAA3-D9F6-4150-8525-859323E9FA01}" srcOrd="2" destOrd="0" presId="urn:microsoft.com/office/officeart/2005/8/layout/default"/>
    <dgm:cxn modelId="{E0DED305-5490-4364-B2CD-BE6407BEB76F}" type="presParOf" srcId="{75F6F45B-915A-47F4-9C85-A7BCF788F0DA}" destId="{072C3F8B-3C11-468A-9A48-DF72D541A9CD}" srcOrd="3" destOrd="0" presId="urn:microsoft.com/office/officeart/2005/8/layout/default"/>
    <dgm:cxn modelId="{A31A990D-AC74-49CE-8C03-D41C79363B40}" type="presParOf" srcId="{75F6F45B-915A-47F4-9C85-A7BCF788F0DA}" destId="{FC5996B8-A0D2-4BEA-9BAA-CC71FF8C7A9B}" srcOrd="4" destOrd="0" presId="urn:microsoft.com/office/officeart/2005/8/layout/default"/>
    <dgm:cxn modelId="{CBD0527A-38E6-4B3E-A33E-EDD5906B05FE}" type="presParOf" srcId="{75F6F45B-915A-47F4-9C85-A7BCF788F0DA}" destId="{1138F1BA-9AFF-45C4-9A96-0540AF36F495}" srcOrd="5" destOrd="0" presId="urn:microsoft.com/office/officeart/2005/8/layout/default"/>
    <dgm:cxn modelId="{8588CCE3-492E-4B37-8CD9-27803A542B4D}" type="presParOf" srcId="{75F6F45B-915A-47F4-9C85-A7BCF788F0DA}" destId="{4C9F8E85-2A48-47DF-A9CF-6DABD2EE1A7C}" srcOrd="6" destOrd="0" presId="urn:microsoft.com/office/officeart/2005/8/layout/default"/>
    <dgm:cxn modelId="{553D2BD5-AAA0-49EE-9B2B-2A004FC326CD}" type="presParOf" srcId="{75F6F45B-915A-47F4-9C85-A7BCF788F0DA}" destId="{F6728028-82CD-49F4-AE11-09BBDCA59FA5}" srcOrd="7" destOrd="0" presId="urn:microsoft.com/office/officeart/2005/8/layout/default"/>
    <dgm:cxn modelId="{05F98FF9-A54D-4F99-951C-7C878261698D}" type="presParOf" srcId="{75F6F45B-915A-47F4-9C85-A7BCF788F0DA}" destId="{086F071C-1E50-4F2C-8572-566F3BFA62B0}" srcOrd="8" destOrd="0" presId="urn:microsoft.com/office/officeart/2005/8/layout/default"/>
    <dgm:cxn modelId="{DFC8119F-61A7-4847-BC1B-2083B95D4D36}" type="presParOf" srcId="{75F6F45B-915A-47F4-9C85-A7BCF788F0DA}" destId="{00F99539-A1E9-4295-B119-560E6291B38C}" srcOrd="9" destOrd="0" presId="urn:microsoft.com/office/officeart/2005/8/layout/default"/>
    <dgm:cxn modelId="{425C49E6-766B-41F6-A235-9BDF6FE6CB82}" type="presParOf" srcId="{75F6F45B-915A-47F4-9C85-A7BCF788F0DA}" destId="{F686311B-D1E7-4C50-BDBE-09081202812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F0DA28-4728-4F5A-9107-96CE5365B50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01C46814-A29B-4B29-8414-06635DC40897}">
      <dgm:prSet phldrT="[Text]" custT="1"/>
      <dgm:spPr/>
      <dgm:t>
        <a:bodyPr/>
        <a:lstStyle/>
        <a:p>
          <a:r>
            <a:rPr lang="en-GB" sz="2400" b="0" i="0" dirty="0"/>
            <a:t>A</a:t>
          </a:r>
          <a:r>
            <a:rPr lang="el-GR" sz="2400" b="0" i="0" dirty="0" err="1"/>
            <a:t>πομακρυσμένη</a:t>
          </a:r>
          <a:r>
            <a:rPr lang="el-GR" sz="2400" b="0" i="0" dirty="0"/>
            <a:t> υποστήριξη</a:t>
          </a:r>
          <a:endParaRPr lang="en-ZA" sz="2400" dirty="0">
            <a:effectLst>
              <a:outerShdw blurRad="38100" dist="38100" dir="2700000" algn="tl">
                <a:srgbClr val="000000">
                  <a:alpha val="43137"/>
                </a:srgbClr>
              </a:outerShdw>
            </a:effectLst>
          </a:endParaRPr>
        </a:p>
      </dgm:t>
    </dgm:pt>
    <dgm:pt modelId="{D3092FCF-3F46-47BF-908C-162FE7E4585E}" type="parTrans" cxnId="{2CFBEAF8-3717-4F99-A2DD-D0EAF0977856}">
      <dgm:prSet/>
      <dgm:spPr/>
      <dgm:t>
        <a:bodyPr/>
        <a:lstStyle/>
        <a:p>
          <a:endParaRPr lang="en-ZA"/>
        </a:p>
      </dgm:t>
    </dgm:pt>
    <dgm:pt modelId="{3C8C4F06-4C70-49E8-8F7B-4F8A872E1473}" type="sibTrans" cxnId="{2CFBEAF8-3717-4F99-A2DD-D0EAF0977856}">
      <dgm:prSet/>
      <dgm:spPr/>
      <dgm:t>
        <a:bodyPr/>
        <a:lstStyle/>
        <a:p>
          <a:endParaRPr lang="en-ZA"/>
        </a:p>
      </dgm:t>
    </dgm:pt>
    <dgm:pt modelId="{5CFB52C6-BF51-4574-B923-100608572564}">
      <dgm:prSet custT="1"/>
      <dgm:spPr/>
      <dgm:t>
        <a:bodyPr/>
        <a:lstStyle/>
        <a:p>
          <a:r>
            <a:rPr lang="el-GR" sz="2400" dirty="0">
              <a:effectLst>
                <a:outerShdw blurRad="38100" dist="38100" dir="2700000" algn="tl">
                  <a:srgbClr val="000000">
                    <a:alpha val="43137"/>
                  </a:srgbClr>
                </a:outerShdw>
              </a:effectLst>
            </a:rPr>
            <a:t>Ενδοεργασιακή κατάρτιση</a:t>
          </a:r>
          <a:endParaRPr lang="en-ZA" sz="2400" dirty="0">
            <a:effectLst>
              <a:outerShdw blurRad="38100" dist="38100" dir="2700000" algn="tl">
                <a:srgbClr val="000000">
                  <a:alpha val="43137"/>
                </a:srgbClr>
              </a:outerShdw>
            </a:effectLst>
          </a:endParaRPr>
        </a:p>
      </dgm:t>
    </dgm:pt>
    <dgm:pt modelId="{AEDB195A-A30C-4E7A-9FCA-A28B0D4011C6}" type="parTrans" cxnId="{58CD412E-CB0A-408B-982A-364D1D57DE69}">
      <dgm:prSet/>
      <dgm:spPr/>
      <dgm:t>
        <a:bodyPr/>
        <a:lstStyle/>
        <a:p>
          <a:endParaRPr lang="en-ZA"/>
        </a:p>
      </dgm:t>
    </dgm:pt>
    <dgm:pt modelId="{CA9DC783-2198-4E80-9AA3-18FBC6F12F1B}" type="sibTrans" cxnId="{58CD412E-CB0A-408B-982A-364D1D57DE69}">
      <dgm:prSet/>
      <dgm:spPr/>
      <dgm:t>
        <a:bodyPr/>
        <a:lstStyle/>
        <a:p>
          <a:endParaRPr lang="en-ZA"/>
        </a:p>
      </dgm:t>
    </dgm:pt>
    <dgm:pt modelId="{B5886060-FCE7-4EB4-91D9-82AA7D4C1F92}">
      <dgm:prSet custT="1"/>
      <dgm:spPr/>
      <dgm:t>
        <a:bodyPr/>
        <a:lstStyle/>
        <a:p>
          <a:r>
            <a:rPr lang="el-GR" sz="2400" dirty="0">
              <a:effectLst>
                <a:outerShdw blurRad="38100" dist="38100" dir="2700000" algn="tl">
                  <a:srgbClr val="000000">
                    <a:alpha val="43137"/>
                  </a:srgbClr>
                </a:outerShdw>
              </a:effectLst>
            </a:rPr>
            <a:t>Απομακρυσμένες συνεργασίες</a:t>
          </a:r>
          <a:endParaRPr lang="en-ZA" sz="2400" dirty="0">
            <a:effectLst>
              <a:outerShdw blurRad="38100" dist="38100" dir="2700000" algn="tl">
                <a:srgbClr val="000000">
                  <a:alpha val="43137"/>
                </a:srgbClr>
              </a:outerShdw>
            </a:effectLst>
          </a:endParaRPr>
        </a:p>
      </dgm:t>
    </dgm:pt>
    <dgm:pt modelId="{6EFB922E-2CD0-4033-A8D6-DA6ACAD944F4}" type="parTrans" cxnId="{288244F6-A0A1-4963-8DF4-F72B4B4FE4C6}">
      <dgm:prSet/>
      <dgm:spPr/>
      <dgm:t>
        <a:bodyPr/>
        <a:lstStyle/>
        <a:p>
          <a:endParaRPr lang="en-ZA"/>
        </a:p>
      </dgm:t>
    </dgm:pt>
    <dgm:pt modelId="{00D87BA5-8FDA-4835-A0A3-E3E844B95EAB}" type="sibTrans" cxnId="{288244F6-A0A1-4963-8DF4-F72B4B4FE4C6}">
      <dgm:prSet/>
      <dgm:spPr/>
      <dgm:t>
        <a:bodyPr/>
        <a:lstStyle/>
        <a:p>
          <a:endParaRPr lang="en-ZA"/>
        </a:p>
      </dgm:t>
    </dgm:pt>
    <dgm:pt modelId="{9B3572A7-2F69-4DF2-A486-29894A9A42A6}">
      <dgm:prSet custT="1"/>
      <dgm:spPr/>
      <dgm:t>
        <a:bodyPr/>
        <a:lstStyle/>
        <a:p>
          <a:r>
            <a:rPr lang="el-GR" sz="2400" dirty="0">
              <a:effectLst>
                <a:outerShdw blurRad="38100" dist="38100" dir="2700000" algn="tl">
                  <a:srgbClr val="000000">
                    <a:alpha val="43137"/>
                  </a:srgbClr>
                </a:outerShdw>
              </a:effectLst>
            </a:rPr>
            <a:t>Εργασίες υποβοηθούμενες από υπολογιστή</a:t>
          </a:r>
          <a:endParaRPr lang="en-ZA" sz="2400" dirty="0">
            <a:effectLst>
              <a:outerShdw blurRad="38100" dist="38100" dir="2700000" algn="tl">
                <a:srgbClr val="000000">
                  <a:alpha val="43137"/>
                </a:srgbClr>
              </a:outerShdw>
            </a:effectLst>
          </a:endParaRPr>
        </a:p>
      </dgm:t>
    </dgm:pt>
    <dgm:pt modelId="{6243F889-3635-458C-A88B-641D091014DA}" type="parTrans" cxnId="{416AFF8C-BC10-4645-8346-88CEE224DD98}">
      <dgm:prSet/>
      <dgm:spPr/>
      <dgm:t>
        <a:bodyPr/>
        <a:lstStyle/>
        <a:p>
          <a:endParaRPr lang="en-ZA"/>
        </a:p>
      </dgm:t>
    </dgm:pt>
    <dgm:pt modelId="{8C65A83A-3120-45CB-9879-D74E08A7D2A8}" type="sibTrans" cxnId="{416AFF8C-BC10-4645-8346-88CEE224DD98}">
      <dgm:prSet/>
      <dgm:spPr/>
      <dgm:t>
        <a:bodyPr/>
        <a:lstStyle/>
        <a:p>
          <a:endParaRPr lang="en-ZA"/>
        </a:p>
      </dgm:t>
    </dgm:pt>
    <dgm:pt modelId="{FA04E90E-94D1-4735-9326-3A45C2678A81}">
      <dgm:prSet custT="1"/>
      <dgm:spPr/>
      <dgm:t>
        <a:bodyPr/>
        <a:lstStyle/>
        <a:p>
          <a:r>
            <a:rPr lang="el-GR" sz="2400" dirty="0">
              <a:effectLst>
                <a:outerShdw blurRad="38100" dist="38100" dir="2700000" algn="tl">
                  <a:srgbClr val="000000">
                    <a:alpha val="43137"/>
                  </a:srgbClr>
                </a:outerShdw>
              </a:effectLst>
            </a:rPr>
            <a:t>Συντήρηση </a:t>
          </a:r>
          <a:r>
            <a:rPr lang="el-GR" sz="2400" dirty="0" err="1">
              <a:effectLst>
                <a:outerShdw blurRad="38100" dist="38100" dir="2700000" algn="tl">
                  <a:srgbClr val="000000">
                    <a:alpha val="43137"/>
                  </a:srgbClr>
                </a:outerShdw>
              </a:effectLst>
            </a:rPr>
            <a:t>προϊόνοτος</a:t>
          </a:r>
          <a:endParaRPr lang="en-ZA" sz="2400" dirty="0">
            <a:effectLst>
              <a:outerShdw blurRad="38100" dist="38100" dir="2700000" algn="tl">
                <a:srgbClr val="000000">
                  <a:alpha val="43137"/>
                </a:srgbClr>
              </a:outerShdw>
            </a:effectLst>
          </a:endParaRPr>
        </a:p>
      </dgm:t>
    </dgm:pt>
    <dgm:pt modelId="{541D6891-5DBC-4FB5-A392-6288EDB92D91}" type="parTrans" cxnId="{0A511244-DE9C-4297-A5A7-2FCB5E68B0D5}">
      <dgm:prSet/>
      <dgm:spPr/>
      <dgm:t>
        <a:bodyPr/>
        <a:lstStyle/>
        <a:p>
          <a:endParaRPr lang="en-ZA"/>
        </a:p>
      </dgm:t>
    </dgm:pt>
    <dgm:pt modelId="{B5BC9462-9A30-4785-B5DC-C35D1C9E8E0E}" type="sibTrans" cxnId="{0A511244-DE9C-4297-A5A7-2FCB5E68B0D5}">
      <dgm:prSet/>
      <dgm:spPr/>
      <dgm:t>
        <a:bodyPr/>
        <a:lstStyle/>
        <a:p>
          <a:endParaRPr lang="en-ZA"/>
        </a:p>
      </dgm:t>
    </dgm:pt>
    <dgm:pt modelId="{84BB1387-6D12-44B7-BBE9-92FB87AC50FC}">
      <dgm:prSet custT="1"/>
      <dgm:spPr/>
      <dgm:t>
        <a:bodyPr/>
        <a:lstStyle/>
        <a:p>
          <a:endParaRPr lang="el-GR" sz="2200" dirty="0">
            <a:effectLst>
              <a:outerShdw blurRad="38100" dist="38100" dir="2700000" algn="tl">
                <a:srgbClr val="000000">
                  <a:alpha val="43137"/>
                </a:srgbClr>
              </a:outerShdw>
            </a:effectLst>
          </a:endParaRPr>
        </a:p>
        <a:p>
          <a:r>
            <a:rPr lang="el-GR" sz="2200" dirty="0">
              <a:effectLst>
                <a:outerShdw blurRad="38100" dist="38100" dir="2700000" algn="tl">
                  <a:srgbClr val="000000">
                    <a:alpha val="43137"/>
                  </a:srgbClr>
                </a:outerShdw>
              </a:effectLst>
            </a:rPr>
            <a:t>Ανταλλαγή γνώσεων - καταγραφή ιστορικών εργασιών για κατάρτιση</a:t>
          </a:r>
          <a:endParaRPr lang="en-GB" sz="2200" dirty="0">
            <a:effectLst>
              <a:outerShdw blurRad="38100" dist="38100" dir="2700000" algn="tl">
                <a:srgbClr val="000000">
                  <a:alpha val="43137"/>
                </a:srgbClr>
              </a:outerShdw>
            </a:effectLst>
          </a:endParaRPr>
        </a:p>
        <a:p>
          <a:endParaRPr lang="en-ZA" sz="2400" dirty="0">
            <a:effectLst>
              <a:outerShdw blurRad="38100" dist="38100" dir="2700000" algn="tl">
                <a:srgbClr val="000000">
                  <a:alpha val="43137"/>
                </a:srgbClr>
              </a:outerShdw>
            </a:effectLst>
          </a:endParaRPr>
        </a:p>
      </dgm:t>
    </dgm:pt>
    <dgm:pt modelId="{8C3D4F67-C75F-4355-A238-7517610DF822}" type="parTrans" cxnId="{6C035D44-B796-4D9B-A363-762AAAE066D0}">
      <dgm:prSet/>
      <dgm:spPr/>
      <dgm:t>
        <a:bodyPr/>
        <a:lstStyle/>
        <a:p>
          <a:endParaRPr lang="en-ZA"/>
        </a:p>
      </dgm:t>
    </dgm:pt>
    <dgm:pt modelId="{68B8987D-F9A1-4D48-BE49-A60732C27BC5}" type="sibTrans" cxnId="{6C035D44-B796-4D9B-A363-762AAAE066D0}">
      <dgm:prSet/>
      <dgm:spPr/>
      <dgm:t>
        <a:bodyPr/>
        <a:lstStyle/>
        <a:p>
          <a:endParaRPr lang="en-ZA"/>
        </a:p>
      </dgm:t>
    </dgm:pt>
    <dgm:pt modelId="{CCE34423-DDCF-4ACA-A3EB-90FB31D291FC}">
      <dgm:prSet custT="1"/>
      <dgm:spPr/>
      <dgm:t>
        <a:bodyPr/>
        <a:lstStyle/>
        <a:p>
          <a:r>
            <a:rPr lang="el-GR" sz="2400" dirty="0">
              <a:effectLst>
                <a:outerShdw blurRad="38100" dist="38100" dir="2700000" algn="tl">
                  <a:srgbClr val="000000">
                    <a:alpha val="43137"/>
                  </a:srgbClr>
                </a:outerShdw>
              </a:effectLst>
            </a:rPr>
            <a:t>Πωλήσεις</a:t>
          </a:r>
          <a:r>
            <a:rPr lang="en-ZA" sz="2400" dirty="0">
              <a:effectLst>
                <a:outerShdw blurRad="38100" dist="38100" dir="2700000" algn="tl">
                  <a:srgbClr val="000000">
                    <a:alpha val="43137"/>
                  </a:srgbClr>
                </a:outerShdw>
              </a:effectLst>
            </a:rPr>
            <a:t> – </a:t>
          </a:r>
          <a:r>
            <a:rPr lang="el-GR" sz="2400" dirty="0">
              <a:effectLst>
                <a:outerShdw blurRad="38100" dist="38100" dir="2700000" algn="tl">
                  <a:srgbClr val="000000">
                    <a:alpha val="43137"/>
                  </a:srgbClr>
                </a:outerShdw>
              </a:effectLst>
            </a:rPr>
            <a:t>σχεδιασμός</a:t>
          </a:r>
          <a:endParaRPr lang="en-ZA" sz="2400" dirty="0">
            <a:effectLst>
              <a:outerShdw blurRad="38100" dist="38100" dir="2700000" algn="tl">
                <a:srgbClr val="000000">
                  <a:alpha val="43137"/>
                </a:srgbClr>
              </a:outerShdw>
            </a:effectLst>
          </a:endParaRPr>
        </a:p>
      </dgm:t>
    </dgm:pt>
    <dgm:pt modelId="{E60A4FCC-EC2A-4D57-8E53-9609155E5B7A}" type="parTrans" cxnId="{4F7DF206-1763-40DE-A7EA-D788E101A039}">
      <dgm:prSet/>
      <dgm:spPr/>
      <dgm:t>
        <a:bodyPr/>
        <a:lstStyle/>
        <a:p>
          <a:endParaRPr lang="en-ZA"/>
        </a:p>
      </dgm:t>
    </dgm:pt>
    <dgm:pt modelId="{0F8A09B7-7D81-4D7E-99BE-3E906044C565}" type="sibTrans" cxnId="{4F7DF206-1763-40DE-A7EA-D788E101A039}">
      <dgm:prSet/>
      <dgm:spPr/>
      <dgm:t>
        <a:bodyPr/>
        <a:lstStyle/>
        <a:p>
          <a:endParaRPr lang="en-ZA"/>
        </a:p>
      </dgm:t>
    </dgm:pt>
    <dgm:pt modelId="{475BBAF3-48E0-4B79-9016-18D3BE652329}" type="pres">
      <dgm:prSet presAssocID="{87F0DA28-4728-4F5A-9107-96CE5365B509}" presName="diagram" presStyleCnt="0">
        <dgm:presLayoutVars>
          <dgm:dir/>
          <dgm:resizeHandles val="exact"/>
        </dgm:presLayoutVars>
      </dgm:prSet>
      <dgm:spPr/>
    </dgm:pt>
    <dgm:pt modelId="{19A43C6D-F989-4C5D-861E-C690513145E3}" type="pres">
      <dgm:prSet presAssocID="{01C46814-A29B-4B29-8414-06635DC40897}" presName="node" presStyleLbl="node1" presStyleIdx="0" presStyleCnt="7" custScaleX="119255" custScaleY="113537">
        <dgm:presLayoutVars>
          <dgm:bulletEnabled val="1"/>
        </dgm:presLayoutVars>
      </dgm:prSet>
      <dgm:spPr/>
    </dgm:pt>
    <dgm:pt modelId="{6E2B5388-7B0D-471E-A701-6302A6D34A53}" type="pres">
      <dgm:prSet presAssocID="{3C8C4F06-4C70-49E8-8F7B-4F8A872E1473}" presName="sibTrans" presStyleCnt="0"/>
      <dgm:spPr/>
    </dgm:pt>
    <dgm:pt modelId="{AE1D274E-7472-4404-8C97-FCC0E01DC424}" type="pres">
      <dgm:prSet presAssocID="{5CFB52C6-BF51-4574-B923-100608572564}" presName="node" presStyleLbl="node1" presStyleIdx="1" presStyleCnt="7" custScaleX="119255" custScaleY="113537">
        <dgm:presLayoutVars>
          <dgm:bulletEnabled val="1"/>
        </dgm:presLayoutVars>
      </dgm:prSet>
      <dgm:spPr/>
    </dgm:pt>
    <dgm:pt modelId="{70698B6C-1300-4F80-8774-4B260FA26AD1}" type="pres">
      <dgm:prSet presAssocID="{CA9DC783-2198-4E80-9AA3-18FBC6F12F1B}" presName="sibTrans" presStyleCnt="0"/>
      <dgm:spPr/>
    </dgm:pt>
    <dgm:pt modelId="{0F4F184D-E78E-4511-8C61-4CE42614968C}" type="pres">
      <dgm:prSet presAssocID="{B5886060-FCE7-4EB4-91D9-82AA7D4C1F92}" presName="node" presStyleLbl="node1" presStyleIdx="2" presStyleCnt="7" custScaleX="119255" custScaleY="113537">
        <dgm:presLayoutVars>
          <dgm:bulletEnabled val="1"/>
        </dgm:presLayoutVars>
      </dgm:prSet>
      <dgm:spPr/>
    </dgm:pt>
    <dgm:pt modelId="{C1D2B086-B9AD-4794-9C7E-DA8EFAC70CC0}" type="pres">
      <dgm:prSet presAssocID="{00D87BA5-8FDA-4835-A0A3-E3E844B95EAB}" presName="sibTrans" presStyleCnt="0"/>
      <dgm:spPr/>
    </dgm:pt>
    <dgm:pt modelId="{BEA81A2C-CD96-4E65-9463-A078A179EF03}" type="pres">
      <dgm:prSet presAssocID="{9B3572A7-2F69-4DF2-A486-29894A9A42A6}" presName="node" presStyleLbl="node1" presStyleIdx="3" presStyleCnt="7" custScaleX="119255" custScaleY="113537">
        <dgm:presLayoutVars>
          <dgm:bulletEnabled val="1"/>
        </dgm:presLayoutVars>
      </dgm:prSet>
      <dgm:spPr/>
    </dgm:pt>
    <dgm:pt modelId="{5EA372CB-41D5-4A0D-8617-5EEFEBA448CB}" type="pres">
      <dgm:prSet presAssocID="{8C65A83A-3120-45CB-9879-D74E08A7D2A8}" presName="sibTrans" presStyleCnt="0"/>
      <dgm:spPr/>
    </dgm:pt>
    <dgm:pt modelId="{BA517B32-0A94-44B0-ACC3-0C47903532B7}" type="pres">
      <dgm:prSet presAssocID="{FA04E90E-94D1-4735-9326-3A45C2678A81}" presName="node" presStyleLbl="node1" presStyleIdx="4" presStyleCnt="7" custScaleX="119255" custScaleY="113537">
        <dgm:presLayoutVars>
          <dgm:bulletEnabled val="1"/>
        </dgm:presLayoutVars>
      </dgm:prSet>
      <dgm:spPr/>
    </dgm:pt>
    <dgm:pt modelId="{97F0222C-5157-4AA2-8BF4-B0741C6130AC}" type="pres">
      <dgm:prSet presAssocID="{B5BC9462-9A30-4785-B5DC-C35D1C9E8E0E}" presName="sibTrans" presStyleCnt="0"/>
      <dgm:spPr/>
    </dgm:pt>
    <dgm:pt modelId="{CF3AB257-EC61-41F6-97B0-E7DBC48B7B57}" type="pres">
      <dgm:prSet presAssocID="{84BB1387-6D12-44B7-BBE9-92FB87AC50FC}" presName="node" presStyleLbl="node1" presStyleIdx="5" presStyleCnt="7" custScaleX="119255" custScaleY="113537">
        <dgm:presLayoutVars>
          <dgm:bulletEnabled val="1"/>
        </dgm:presLayoutVars>
      </dgm:prSet>
      <dgm:spPr/>
    </dgm:pt>
    <dgm:pt modelId="{3599D73E-75F3-4FC6-A6F4-9F38C9B98296}" type="pres">
      <dgm:prSet presAssocID="{68B8987D-F9A1-4D48-BE49-A60732C27BC5}" presName="sibTrans" presStyleCnt="0"/>
      <dgm:spPr/>
    </dgm:pt>
    <dgm:pt modelId="{0A396CB4-50A9-4D86-86E5-2BCCABFCBCCE}" type="pres">
      <dgm:prSet presAssocID="{CCE34423-DDCF-4ACA-A3EB-90FB31D291FC}" presName="node" presStyleLbl="node1" presStyleIdx="6" presStyleCnt="7" custScaleX="119255" custScaleY="113537">
        <dgm:presLayoutVars>
          <dgm:bulletEnabled val="1"/>
        </dgm:presLayoutVars>
      </dgm:prSet>
      <dgm:spPr/>
    </dgm:pt>
  </dgm:ptLst>
  <dgm:cxnLst>
    <dgm:cxn modelId="{4F7DF206-1763-40DE-A7EA-D788E101A039}" srcId="{87F0DA28-4728-4F5A-9107-96CE5365B509}" destId="{CCE34423-DDCF-4ACA-A3EB-90FB31D291FC}" srcOrd="6" destOrd="0" parTransId="{E60A4FCC-EC2A-4D57-8E53-9609155E5B7A}" sibTransId="{0F8A09B7-7D81-4D7E-99BE-3E906044C565}"/>
    <dgm:cxn modelId="{937EB70E-5BB4-4FA0-A26F-C28021FECB50}" type="presOf" srcId="{5CFB52C6-BF51-4574-B923-100608572564}" destId="{AE1D274E-7472-4404-8C97-FCC0E01DC424}" srcOrd="0" destOrd="0" presId="urn:microsoft.com/office/officeart/2005/8/layout/default"/>
    <dgm:cxn modelId="{56C8CD29-0D15-46EB-98AD-F4229CEC66D3}" type="presOf" srcId="{FA04E90E-94D1-4735-9326-3A45C2678A81}" destId="{BA517B32-0A94-44B0-ACC3-0C47903532B7}" srcOrd="0" destOrd="0" presId="urn:microsoft.com/office/officeart/2005/8/layout/default"/>
    <dgm:cxn modelId="{58CD412E-CB0A-408B-982A-364D1D57DE69}" srcId="{87F0DA28-4728-4F5A-9107-96CE5365B509}" destId="{5CFB52C6-BF51-4574-B923-100608572564}" srcOrd="1" destOrd="0" parTransId="{AEDB195A-A30C-4E7A-9FCA-A28B0D4011C6}" sibTransId="{CA9DC783-2198-4E80-9AA3-18FBC6F12F1B}"/>
    <dgm:cxn modelId="{19D45B37-5737-4F82-BB3A-23D069E75461}" type="presOf" srcId="{CCE34423-DDCF-4ACA-A3EB-90FB31D291FC}" destId="{0A396CB4-50A9-4D86-86E5-2BCCABFCBCCE}" srcOrd="0" destOrd="0" presId="urn:microsoft.com/office/officeart/2005/8/layout/default"/>
    <dgm:cxn modelId="{D01E3F39-6ACE-421E-A322-3444E96B95DD}" type="presOf" srcId="{01C46814-A29B-4B29-8414-06635DC40897}" destId="{19A43C6D-F989-4C5D-861E-C690513145E3}" srcOrd="0" destOrd="0" presId="urn:microsoft.com/office/officeart/2005/8/layout/default"/>
    <dgm:cxn modelId="{0A511244-DE9C-4297-A5A7-2FCB5E68B0D5}" srcId="{87F0DA28-4728-4F5A-9107-96CE5365B509}" destId="{FA04E90E-94D1-4735-9326-3A45C2678A81}" srcOrd="4" destOrd="0" parTransId="{541D6891-5DBC-4FB5-A392-6288EDB92D91}" sibTransId="{B5BC9462-9A30-4785-B5DC-C35D1C9E8E0E}"/>
    <dgm:cxn modelId="{6C035D44-B796-4D9B-A363-762AAAE066D0}" srcId="{87F0DA28-4728-4F5A-9107-96CE5365B509}" destId="{84BB1387-6D12-44B7-BBE9-92FB87AC50FC}" srcOrd="5" destOrd="0" parTransId="{8C3D4F67-C75F-4355-A238-7517610DF822}" sibTransId="{68B8987D-F9A1-4D48-BE49-A60732C27BC5}"/>
    <dgm:cxn modelId="{416AFF8C-BC10-4645-8346-88CEE224DD98}" srcId="{87F0DA28-4728-4F5A-9107-96CE5365B509}" destId="{9B3572A7-2F69-4DF2-A486-29894A9A42A6}" srcOrd="3" destOrd="0" parTransId="{6243F889-3635-458C-A88B-641D091014DA}" sibTransId="{8C65A83A-3120-45CB-9879-D74E08A7D2A8}"/>
    <dgm:cxn modelId="{9E5BF09D-C09B-4489-868A-279362439A1B}" type="presOf" srcId="{9B3572A7-2F69-4DF2-A486-29894A9A42A6}" destId="{BEA81A2C-CD96-4E65-9463-A078A179EF03}" srcOrd="0" destOrd="0" presId="urn:microsoft.com/office/officeart/2005/8/layout/default"/>
    <dgm:cxn modelId="{984EDBBF-23AB-4456-8DFC-F7014BA608C4}" type="presOf" srcId="{84BB1387-6D12-44B7-BBE9-92FB87AC50FC}" destId="{CF3AB257-EC61-41F6-97B0-E7DBC48B7B57}" srcOrd="0" destOrd="0" presId="urn:microsoft.com/office/officeart/2005/8/layout/default"/>
    <dgm:cxn modelId="{46C743C6-83C6-483E-9504-5A05515FF431}" type="presOf" srcId="{B5886060-FCE7-4EB4-91D9-82AA7D4C1F92}" destId="{0F4F184D-E78E-4511-8C61-4CE42614968C}" srcOrd="0" destOrd="0" presId="urn:microsoft.com/office/officeart/2005/8/layout/default"/>
    <dgm:cxn modelId="{5D3CFEEA-640B-49BF-92D9-B1D219B9DB80}" type="presOf" srcId="{87F0DA28-4728-4F5A-9107-96CE5365B509}" destId="{475BBAF3-48E0-4B79-9016-18D3BE652329}" srcOrd="0" destOrd="0" presId="urn:microsoft.com/office/officeart/2005/8/layout/default"/>
    <dgm:cxn modelId="{288244F6-A0A1-4963-8DF4-F72B4B4FE4C6}" srcId="{87F0DA28-4728-4F5A-9107-96CE5365B509}" destId="{B5886060-FCE7-4EB4-91D9-82AA7D4C1F92}" srcOrd="2" destOrd="0" parTransId="{6EFB922E-2CD0-4033-A8D6-DA6ACAD944F4}" sibTransId="{00D87BA5-8FDA-4835-A0A3-E3E844B95EAB}"/>
    <dgm:cxn modelId="{2CFBEAF8-3717-4F99-A2DD-D0EAF0977856}" srcId="{87F0DA28-4728-4F5A-9107-96CE5365B509}" destId="{01C46814-A29B-4B29-8414-06635DC40897}" srcOrd="0" destOrd="0" parTransId="{D3092FCF-3F46-47BF-908C-162FE7E4585E}" sibTransId="{3C8C4F06-4C70-49E8-8F7B-4F8A872E1473}"/>
    <dgm:cxn modelId="{A4F93FC8-A0F8-4F8D-A62B-9975CC3E0546}" type="presParOf" srcId="{475BBAF3-48E0-4B79-9016-18D3BE652329}" destId="{19A43C6D-F989-4C5D-861E-C690513145E3}" srcOrd="0" destOrd="0" presId="urn:microsoft.com/office/officeart/2005/8/layout/default"/>
    <dgm:cxn modelId="{137C417F-7F80-42D6-AA4E-1A4D53678580}" type="presParOf" srcId="{475BBAF3-48E0-4B79-9016-18D3BE652329}" destId="{6E2B5388-7B0D-471E-A701-6302A6D34A53}" srcOrd="1" destOrd="0" presId="urn:microsoft.com/office/officeart/2005/8/layout/default"/>
    <dgm:cxn modelId="{41C1788B-2FBA-4745-9E41-C0802C5CA578}" type="presParOf" srcId="{475BBAF3-48E0-4B79-9016-18D3BE652329}" destId="{AE1D274E-7472-4404-8C97-FCC0E01DC424}" srcOrd="2" destOrd="0" presId="urn:microsoft.com/office/officeart/2005/8/layout/default"/>
    <dgm:cxn modelId="{20E835FE-535D-4B85-9C3B-471855B202A6}" type="presParOf" srcId="{475BBAF3-48E0-4B79-9016-18D3BE652329}" destId="{70698B6C-1300-4F80-8774-4B260FA26AD1}" srcOrd="3" destOrd="0" presId="urn:microsoft.com/office/officeart/2005/8/layout/default"/>
    <dgm:cxn modelId="{9997F56B-0CD4-47D3-AFB3-FD24E99CA8DB}" type="presParOf" srcId="{475BBAF3-48E0-4B79-9016-18D3BE652329}" destId="{0F4F184D-E78E-4511-8C61-4CE42614968C}" srcOrd="4" destOrd="0" presId="urn:microsoft.com/office/officeart/2005/8/layout/default"/>
    <dgm:cxn modelId="{E38A831F-1606-476B-9A64-B2BBA35C3913}" type="presParOf" srcId="{475BBAF3-48E0-4B79-9016-18D3BE652329}" destId="{C1D2B086-B9AD-4794-9C7E-DA8EFAC70CC0}" srcOrd="5" destOrd="0" presId="urn:microsoft.com/office/officeart/2005/8/layout/default"/>
    <dgm:cxn modelId="{1D9BD1ED-5E01-4C54-B7F2-BF4FA8184C51}" type="presParOf" srcId="{475BBAF3-48E0-4B79-9016-18D3BE652329}" destId="{BEA81A2C-CD96-4E65-9463-A078A179EF03}" srcOrd="6" destOrd="0" presId="urn:microsoft.com/office/officeart/2005/8/layout/default"/>
    <dgm:cxn modelId="{184041EE-A798-4321-93FE-731B7A18C1B1}" type="presParOf" srcId="{475BBAF3-48E0-4B79-9016-18D3BE652329}" destId="{5EA372CB-41D5-4A0D-8617-5EEFEBA448CB}" srcOrd="7" destOrd="0" presId="urn:microsoft.com/office/officeart/2005/8/layout/default"/>
    <dgm:cxn modelId="{D20D71EE-DCEE-4AE6-B5B2-C206C40198D7}" type="presParOf" srcId="{475BBAF3-48E0-4B79-9016-18D3BE652329}" destId="{BA517B32-0A94-44B0-ACC3-0C47903532B7}" srcOrd="8" destOrd="0" presId="urn:microsoft.com/office/officeart/2005/8/layout/default"/>
    <dgm:cxn modelId="{05FFC1F5-D620-4780-82BF-8B1AC46116B8}" type="presParOf" srcId="{475BBAF3-48E0-4B79-9016-18D3BE652329}" destId="{97F0222C-5157-4AA2-8BF4-B0741C6130AC}" srcOrd="9" destOrd="0" presId="urn:microsoft.com/office/officeart/2005/8/layout/default"/>
    <dgm:cxn modelId="{88EBD62F-7811-435A-91DD-7BA85861948F}" type="presParOf" srcId="{475BBAF3-48E0-4B79-9016-18D3BE652329}" destId="{CF3AB257-EC61-41F6-97B0-E7DBC48B7B57}" srcOrd="10" destOrd="0" presId="urn:microsoft.com/office/officeart/2005/8/layout/default"/>
    <dgm:cxn modelId="{371C8000-9416-4B59-8489-7F3E0C2E8DCA}" type="presParOf" srcId="{475BBAF3-48E0-4B79-9016-18D3BE652329}" destId="{3599D73E-75F3-4FC6-A6F4-9F38C9B98296}" srcOrd="11" destOrd="0" presId="urn:microsoft.com/office/officeart/2005/8/layout/default"/>
    <dgm:cxn modelId="{A158244A-93D0-492A-8D00-7C2321971DCF}" type="presParOf" srcId="{475BBAF3-48E0-4B79-9016-18D3BE652329}" destId="{0A396CB4-50A9-4D86-86E5-2BCCABFCBCC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F0DA28-4728-4F5A-9107-96CE5365B50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01C46814-A29B-4B29-8414-06635DC40897}">
      <dgm:prSet phldrT="[Text]" custT="1"/>
      <dgm:spPr/>
      <dgm:t>
        <a:bodyPr/>
        <a:lstStyle/>
        <a:p>
          <a:r>
            <a:rPr lang="el-GR" sz="2400" dirty="0">
              <a:effectLst>
                <a:outerShdw blurRad="38100" dist="38100" dir="2700000" algn="tl">
                  <a:srgbClr val="000000">
                    <a:alpha val="43137"/>
                  </a:srgbClr>
                </a:outerShdw>
              </a:effectLst>
            </a:rPr>
            <a:t>Εικονικές περιηγήσεις</a:t>
          </a:r>
          <a:endParaRPr lang="en-ZA" sz="2400" dirty="0">
            <a:effectLst>
              <a:outerShdw blurRad="38100" dist="38100" dir="2700000" algn="tl">
                <a:srgbClr val="000000">
                  <a:alpha val="43137"/>
                </a:srgbClr>
              </a:outerShdw>
            </a:effectLst>
          </a:endParaRPr>
        </a:p>
      </dgm:t>
    </dgm:pt>
    <dgm:pt modelId="{D3092FCF-3F46-47BF-908C-162FE7E4585E}" type="parTrans" cxnId="{2CFBEAF8-3717-4F99-A2DD-D0EAF0977856}">
      <dgm:prSet/>
      <dgm:spPr/>
      <dgm:t>
        <a:bodyPr/>
        <a:lstStyle/>
        <a:p>
          <a:endParaRPr lang="en-ZA"/>
        </a:p>
      </dgm:t>
    </dgm:pt>
    <dgm:pt modelId="{3C8C4F06-4C70-49E8-8F7B-4F8A872E1473}" type="sibTrans" cxnId="{2CFBEAF8-3717-4F99-A2DD-D0EAF0977856}">
      <dgm:prSet/>
      <dgm:spPr/>
      <dgm:t>
        <a:bodyPr/>
        <a:lstStyle/>
        <a:p>
          <a:endParaRPr lang="en-ZA"/>
        </a:p>
      </dgm:t>
    </dgm:pt>
    <dgm:pt modelId="{3D944BC8-15FF-4D26-ADA4-789310D3CC30}">
      <dgm:prSet custT="1"/>
      <dgm:spPr/>
      <dgm:t>
        <a:bodyPr/>
        <a:lstStyle/>
        <a:p>
          <a:r>
            <a:rPr lang="el-GR" sz="2400" dirty="0">
              <a:effectLst>
                <a:outerShdw blurRad="38100" dist="38100" dir="2700000" algn="tl">
                  <a:srgbClr val="000000">
                    <a:alpha val="43137"/>
                  </a:srgbClr>
                </a:outerShdw>
              </a:effectLst>
            </a:rPr>
            <a:t>Κατάρτιση σχετικά με τις οπτικές γωνίες</a:t>
          </a:r>
          <a:endParaRPr lang="en-ZA" sz="2400" dirty="0">
            <a:effectLst>
              <a:outerShdw blurRad="38100" dist="38100" dir="2700000" algn="tl">
                <a:srgbClr val="000000">
                  <a:alpha val="43137"/>
                </a:srgbClr>
              </a:outerShdw>
            </a:effectLst>
          </a:endParaRPr>
        </a:p>
      </dgm:t>
    </dgm:pt>
    <dgm:pt modelId="{DC1D5C1B-62FD-4121-B1D7-805B376B8046}" type="parTrans" cxnId="{134FEA94-5ACD-44EF-855C-2267D0A636D4}">
      <dgm:prSet/>
      <dgm:spPr/>
      <dgm:t>
        <a:bodyPr/>
        <a:lstStyle/>
        <a:p>
          <a:endParaRPr lang="en-ZA"/>
        </a:p>
      </dgm:t>
    </dgm:pt>
    <dgm:pt modelId="{B6426F8D-E882-4F17-B45D-B79CAE22E72D}" type="sibTrans" cxnId="{134FEA94-5ACD-44EF-855C-2267D0A636D4}">
      <dgm:prSet/>
      <dgm:spPr/>
      <dgm:t>
        <a:bodyPr/>
        <a:lstStyle/>
        <a:p>
          <a:endParaRPr lang="en-ZA"/>
        </a:p>
      </dgm:t>
    </dgm:pt>
    <dgm:pt modelId="{6A633BDA-7FB0-4D51-993B-E4E9EC4C47D8}">
      <dgm:prSet custT="1"/>
      <dgm:spPr/>
      <dgm:t>
        <a:bodyPr/>
        <a:lstStyle/>
        <a:p>
          <a:r>
            <a:rPr lang="el-GR" sz="2400" dirty="0">
              <a:effectLst>
                <a:outerShdw blurRad="38100" dist="38100" dir="2700000" algn="tl">
                  <a:srgbClr val="000000">
                    <a:alpha val="43137"/>
                  </a:srgbClr>
                </a:outerShdw>
              </a:effectLst>
            </a:rPr>
            <a:t>Βιντεοπαιχνίδια</a:t>
          </a:r>
          <a:endParaRPr lang="en-ZA" sz="2400" dirty="0">
            <a:effectLst>
              <a:outerShdw blurRad="38100" dist="38100" dir="2700000" algn="tl">
                <a:srgbClr val="000000">
                  <a:alpha val="43137"/>
                </a:srgbClr>
              </a:outerShdw>
            </a:effectLst>
          </a:endParaRPr>
        </a:p>
      </dgm:t>
    </dgm:pt>
    <dgm:pt modelId="{442AC041-4253-458F-BB7C-C986E02768AB}" type="parTrans" cxnId="{99B44135-A86A-4A67-B5CD-7AAB06C367DA}">
      <dgm:prSet/>
      <dgm:spPr/>
      <dgm:t>
        <a:bodyPr/>
        <a:lstStyle/>
        <a:p>
          <a:endParaRPr lang="en-ZA"/>
        </a:p>
      </dgm:t>
    </dgm:pt>
    <dgm:pt modelId="{A89FA8AD-EA9E-4E0E-82B0-910DA5663B1B}" type="sibTrans" cxnId="{99B44135-A86A-4A67-B5CD-7AAB06C367DA}">
      <dgm:prSet/>
      <dgm:spPr/>
      <dgm:t>
        <a:bodyPr/>
        <a:lstStyle/>
        <a:p>
          <a:endParaRPr lang="en-ZA"/>
        </a:p>
      </dgm:t>
    </dgm:pt>
    <dgm:pt modelId="{475BBAF3-48E0-4B79-9016-18D3BE652329}" type="pres">
      <dgm:prSet presAssocID="{87F0DA28-4728-4F5A-9107-96CE5365B509}" presName="diagram" presStyleCnt="0">
        <dgm:presLayoutVars>
          <dgm:dir/>
          <dgm:resizeHandles val="exact"/>
        </dgm:presLayoutVars>
      </dgm:prSet>
      <dgm:spPr/>
    </dgm:pt>
    <dgm:pt modelId="{19A43C6D-F989-4C5D-861E-C690513145E3}" type="pres">
      <dgm:prSet presAssocID="{01C46814-A29B-4B29-8414-06635DC40897}" presName="node" presStyleLbl="node1" presStyleIdx="0" presStyleCnt="3" custScaleX="119255" custScaleY="100726">
        <dgm:presLayoutVars>
          <dgm:bulletEnabled val="1"/>
        </dgm:presLayoutVars>
      </dgm:prSet>
      <dgm:spPr/>
    </dgm:pt>
    <dgm:pt modelId="{6E2B5388-7B0D-471E-A701-6302A6D34A53}" type="pres">
      <dgm:prSet presAssocID="{3C8C4F06-4C70-49E8-8F7B-4F8A872E1473}" presName="sibTrans" presStyleCnt="0"/>
      <dgm:spPr/>
    </dgm:pt>
    <dgm:pt modelId="{DE2FFBA3-7223-4E3F-8FC0-499709F9B5E7}" type="pres">
      <dgm:prSet presAssocID="{3D944BC8-15FF-4D26-ADA4-789310D3CC30}" presName="node" presStyleLbl="node1" presStyleIdx="1" presStyleCnt="3">
        <dgm:presLayoutVars>
          <dgm:bulletEnabled val="1"/>
        </dgm:presLayoutVars>
      </dgm:prSet>
      <dgm:spPr/>
    </dgm:pt>
    <dgm:pt modelId="{DEEE596D-6007-482F-A1E0-88490B569D1D}" type="pres">
      <dgm:prSet presAssocID="{B6426F8D-E882-4F17-B45D-B79CAE22E72D}" presName="sibTrans" presStyleCnt="0"/>
      <dgm:spPr/>
    </dgm:pt>
    <dgm:pt modelId="{4271505F-BE80-4F3B-8FF8-ED0807DC46BA}" type="pres">
      <dgm:prSet presAssocID="{6A633BDA-7FB0-4D51-993B-E4E9EC4C47D8}" presName="node" presStyleLbl="node1" presStyleIdx="2" presStyleCnt="3">
        <dgm:presLayoutVars>
          <dgm:bulletEnabled val="1"/>
        </dgm:presLayoutVars>
      </dgm:prSet>
      <dgm:spPr/>
    </dgm:pt>
  </dgm:ptLst>
  <dgm:cxnLst>
    <dgm:cxn modelId="{99B44135-A86A-4A67-B5CD-7AAB06C367DA}" srcId="{87F0DA28-4728-4F5A-9107-96CE5365B509}" destId="{6A633BDA-7FB0-4D51-993B-E4E9EC4C47D8}" srcOrd="2" destOrd="0" parTransId="{442AC041-4253-458F-BB7C-C986E02768AB}" sibTransId="{A89FA8AD-EA9E-4E0E-82B0-910DA5663B1B}"/>
    <dgm:cxn modelId="{D01E3F39-6ACE-421E-A322-3444E96B95DD}" type="presOf" srcId="{01C46814-A29B-4B29-8414-06635DC40897}" destId="{19A43C6D-F989-4C5D-861E-C690513145E3}" srcOrd="0" destOrd="0" presId="urn:microsoft.com/office/officeart/2005/8/layout/default"/>
    <dgm:cxn modelId="{134FEA94-5ACD-44EF-855C-2267D0A636D4}" srcId="{87F0DA28-4728-4F5A-9107-96CE5365B509}" destId="{3D944BC8-15FF-4D26-ADA4-789310D3CC30}" srcOrd="1" destOrd="0" parTransId="{DC1D5C1B-62FD-4121-B1D7-805B376B8046}" sibTransId="{B6426F8D-E882-4F17-B45D-B79CAE22E72D}"/>
    <dgm:cxn modelId="{A6E8AE9E-2DAF-4CBF-AD20-942E31E1F361}" type="presOf" srcId="{6A633BDA-7FB0-4D51-993B-E4E9EC4C47D8}" destId="{4271505F-BE80-4F3B-8FF8-ED0807DC46BA}" srcOrd="0" destOrd="0" presId="urn:microsoft.com/office/officeart/2005/8/layout/default"/>
    <dgm:cxn modelId="{F61103B5-E53C-47B5-8FB3-0A7A60EC13DD}" type="presOf" srcId="{3D944BC8-15FF-4D26-ADA4-789310D3CC30}" destId="{DE2FFBA3-7223-4E3F-8FC0-499709F9B5E7}" srcOrd="0" destOrd="0" presId="urn:microsoft.com/office/officeart/2005/8/layout/default"/>
    <dgm:cxn modelId="{5D3CFEEA-640B-49BF-92D9-B1D219B9DB80}" type="presOf" srcId="{87F0DA28-4728-4F5A-9107-96CE5365B509}" destId="{475BBAF3-48E0-4B79-9016-18D3BE652329}" srcOrd="0" destOrd="0" presId="urn:microsoft.com/office/officeart/2005/8/layout/default"/>
    <dgm:cxn modelId="{2CFBEAF8-3717-4F99-A2DD-D0EAF0977856}" srcId="{87F0DA28-4728-4F5A-9107-96CE5365B509}" destId="{01C46814-A29B-4B29-8414-06635DC40897}" srcOrd="0" destOrd="0" parTransId="{D3092FCF-3F46-47BF-908C-162FE7E4585E}" sibTransId="{3C8C4F06-4C70-49E8-8F7B-4F8A872E1473}"/>
    <dgm:cxn modelId="{A4F93FC8-A0F8-4F8D-A62B-9975CC3E0546}" type="presParOf" srcId="{475BBAF3-48E0-4B79-9016-18D3BE652329}" destId="{19A43C6D-F989-4C5D-861E-C690513145E3}" srcOrd="0" destOrd="0" presId="urn:microsoft.com/office/officeart/2005/8/layout/default"/>
    <dgm:cxn modelId="{137C417F-7F80-42D6-AA4E-1A4D53678580}" type="presParOf" srcId="{475BBAF3-48E0-4B79-9016-18D3BE652329}" destId="{6E2B5388-7B0D-471E-A701-6302A6D34A53}" srcOrd="1" destOrd="0" presId="urn:microsoft.com/office/officeart/2005/8/layout/default"/>
    <dgm:cxn modelId="{924F51A1-32AB-48E3-9C3D-193B1C4EF920}" type="presParOf" srcId="{475BBAF3-48E0-4B79-9016-18D3BE652329}" destId="{DE2FFBA3-7223-4E3F-8FC0-499709F9B5E7}" srcOrd="2" destOrd="0" presId="urn:microsoft.com/office/officeart/2005/8/layout/default"/>
    <dgm:cxn modelId="{C2A81DBA-9CB4-427B-B001-4AD598B8EA69}" type="presParOf" srcId="{475BBAF3-48E0-4B79-9016-18D3BE652329}" destId="{DEEE596D-6007-482F-A1E0-88490B569D1D}" srcOrd="3" destOrd="0" presId="urn:microsoft.com/office/officeart/2005/8/layout/default"/>
    <dgm:cxn modelId="{B1B14B63-E701-40D1-AB12-DDF7CF9FBF7B}" type="presParOf" srcId="{475BBAF3-48E0-4B79-9016-18D3BE652329}" destId="{4271505F-BE80-4F3B-8FF8-ED0807DC46B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F06D97F-2BCA-4E45-9797-1E7ACD4FFDD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3D4E8577-0CEA-4F6E-A762-1BB3B0DDD8A4}">
      <dgm:prSet phldrT="[Text]"/>
      <dgm:spPr/>
      <dgm:t>
        <a:bodyPr/>
        <a:lstStyle/>
        <a:p>
          <a:r>
            <a:rPr lang="el-GR" dirty="0">
              <a:effectLst>
                <a:outerShdw blurRad="38100" dist="38100" dir="2700000" algn="tl">
                  <a:srgbClr val="000000">
                    <a:alpha val="43137"/>
                  </a:srgbClr>
                </a:outerShdw>
              </a:effectLst>
            </a:rPr>
            <a:t>Γιατί χρειαζόμαστε την Εικονική Πραγματικότητα; Την χρειαζόμαστε πραγματικά;</a:t>
          </a:r>
          <a:endParaRPr lang="en-ZA" dirty="0">
            <a:effectLst>
              <a:outerShdw blurRad="38100" dist="38100" dir="2700000" algn="tl">
                <a:srgbClr val="000000">
                  <a:alpha val="43137"/>
                </a:srgbClr>
              </a:outerShdw>
            </a:effectLst>
          </a:endParaRPr>
        </a:p>
      </dgm:t>
    </dgm:pt>
    <dgm:pt modelId="{F061EED8-6C58-4F9A-AD3F-8D3CAA7261BE}" type="parTrans" cxnId="{A7C72B71-8B85-4739-8020-A09ACB1D760C}">
      <dgm:prSet/>
      <dgm:spPr/>
      <dgm:t>
        <a:bodyPr/>
        <a:lstStyle/>
        <a:p>
          <a:endParaRPr lang="en-ZA"/>
        </a:p>
      </dgm:t>
    </dgm:pt>
    <dgm:pt modelId="{66F00F28-F995-42F9-A188-31B0250DA6FE}" type="sibTrans" cxnId="{A7C72B71-8B85-4739-8020-A09ACB1D760C}">
      <dgm:prSet/>
      <dgm:spPr/>
      <dgm:t>
        <a:bodyPr/>
        <a:lstStyle/>
        <a:p>
          <a:endParaRPr lang="en-ZA"/>
        </a:p>
      </dgm:t>
    </dgm:pt>
    <dgm:pt modelId="{E4DB855F-0FCC-4165-8F8D-20B410287441}">
      <dgm:prSet/>
      <dgm:spPr/>
      <dgm:t>
        <a:bodyPr/>
        <a:lstStyle/>
        <a:p>
          <a:r>
            <a:rPr lang="el-GR" dirty="0">
              <a:effectLst>
                <a:outerShdw blurRad="38100" dist="38100" dir="2700000" algn="tl">
                  <a:srgbClr val="000000">
                    <a:alpha val="43137"/>
                  </a:srgbClr>
                </a:outerShdw>
              </a:effectLst>
            </a:rPr>
            <a:t>Ποιο σκοπό και λειτουργία θα εξυπηρετήσει;</a:t>
          </a:r>
          <a:endParaRPr lang="en-ZA" dirty="0">
            <a:effectLst>
              <a:outerShdw blurRad="38100" dist="38100" dir="2700000" algn="tl">
                <a:srgbClr val="000000">
                  <a:alpha val="43137"/>
                </a:srgbClr>
              </a:outerShdw>
            </a:effectLst>
          </a:endParaRPr>
        </a:p>
      </dgm:t>
    </dgm:pt>
    <dgm:pt modelId="{379C6C44-E71E-413D-B824-97041F23CCA9}" type="parTrans" cxnId="{6C99E182-0261-4564-A5B9-1812EEE0F8CA}">
      <dgm:prSet/>
      <dgm:spPr/>
      <dgm:t>
        <a:bodyPr/>
        <a:lstStyle/>
        <a:p>
          <a:endParaRPr lang="en-ZA"/>
        </a:p>
      </dgm:t>
    </dgm:pt>
    <dgm:pt modelId="{90644B11-8F3F-4090-8A87-43CE9FBC4315}" type="sibTrans" cxnId="{6C99E182-0261-4564-A5B9-1812EEE0F8CA}">
      <dgm:prSet/>
      <dgm:spPr/>
      <dgm:t>
        <a:bodyPr/>
        <a:lstStyle/>
        <a:p>
          <a:endParaRPr lang="en-ZA"/>
        </a:p>
      </dgm:t>
    </dgm:pt>
    <dgm:pt modelId="{5A2D7D95-8061-461A-87A2-165B11ACB049}">
      <dgm:prSet/>
      <dgm:spPr/>
      <dgm:t>
        <a:bodyPr/>
        <a:lstStyle/>
        <a:p>
          <a:r>
            <a:rPr lang="el-GR" dirty="0">
              <a:effectLst>
                <a:outerShdw blurRad="38100" dist="38100" dir="2700000" algn="tl">
                  <a:srgbClr val="000000">
                    <a:alpha val="43137"/>
                  </a:srgbClr>
                </a:outerShdw>
              </a:effectLst>
            </a:rPr>
            <a:t>Πώς θα χρησιμοποιηθεί και διαχειριστεί η τεχνολογία αυτή;</a:t>
          </a:r>
          <a:endParaRPr lang="en-ZA" dirty="0">
            <a:effectLst>
              <a:outerShdw blurRad="38100" dist="38100" dir="2700000" algn="tl">
                <a:srgbClr val="000000">
                  <a:alpha val="43137"/>
                </a:srgbClr>
              </a:outerShdw>
            </a:effectLst>
          </a:endParaRPr>
        </a:p>
      </dgm:t>
    </dgm:pt>
    <dgm:pt modelId="{9C3C5549-0DFD-403E-9B77-4D9D04492652}" type="parTrans" cxnId="{10BA5250-05EF-47D4-844B-C6B7B76DCC7C}">
      <dgm:prSet/>
      <dgm:spPr/>
      <dgm:t>
        <a:bodyPr/>
        <a:lstStyle/>
        <a:p>
          <a:endParaRPr lang="en-ZA"/>
        </a:p>
      </dgm:t>
    </dgm:pt>
    <dgm:pt modelId="{C15DB14C-C8C8-4A7A-874B-376451246381}" type="sibTrans" cxnId="{10BA5250-05EF-47D4-844B-C6B7B76DCC7C}">
      <dgm:prSet/>
      <dgm:spPr/>
      <dgm:t>
        <a:bodyPr/>
        <a:lstStyle/>
        <a:p>
          <a:endParaRPr lang="en-ZA"/>
        </a:p>
      </dgm:t>
    </dgm:pt>
    <dgm:pt modelId="{6D77BC6D-2266-4447-A40D-B45DA44284FD}" type="pres">
      <dgm:prSet presAssocID="{AF06D97F-2BCA-4E45-9797-1E7ACD4FFDDE}" presName="diagram" presStyleCnt="0">
        <dgm:presLayoutVars>
          <dgm:dir/>
          <dgm:resizeHandles val="exact"/>
        </dgm:presLayoutVars>
      </dgm:prSet>
      <dgm:spPr/>
    </dgm:pt>
    <dgm:pt modelId="{C191D585-F948-4F26-A7F5-EF1041DD9F3C}" type="pres">
      <dgm:prSet presAssocID="{3D4E8577-0CEA-4F6E-A762-1BB3B0DDD8A4}" presName="node" presStyleLbl="node1" presStyleIdx="0" presStyleCnt="3">
        <dgm:presLayoutVars>
          <dgm:bulletEnabled val="1"/>
        </dgm:presLayoutVars>
      </dgm:prSet>
      <dgm:spPr/>
    </dgm:pt>
    <dgm:pt modelId="{183543D3-D797-4297-BF8E-B45EFFE01657}" type="pres">
      <dgm:prSet presAssocID="{66F00F28-F995-42F9-A188-31B0250DA6FE}" presName="sibTrans" presStyleCnt="0"/>
      <dgm:spPr/>
    </dgm:pt>
    <dgm:pt modelId="{6B45D7C2-D064-461B-84CE-26CA5D7E1296}" type="pres">
      <dgm:prSet presAssocID="{E4DB855F-0FCC-4165-8F8D-20B410287441}" presName="node" presStyleLbl="node1" presStyleIdx="1" presStyleCnt="3">
        <dgm:presLayoutVars>
          <dgm:bulletEnabled val="1"/>
        </dgm:presLayoutVars>
      </dgm:prSet>
      <dgm:spPr/>
    </dgm:pt>
    <dgm:pt modelId="{CCB228D9-4F3F-4E35-BE24-1FB2897E14EB}" type="pres">
      <dgm:prSet presAssocID="{90644B11-8F3F-4090-8A87-43CE9FBC4315}" presName="sibTrans" presStyleCnt="0"/>
      <dgm:spPr/>
    </dgm:pt>
    <dgm:pt modelId="{C987D7B3-37BF-49AB-8829-06F6CB99D61F}" type="pres">
      <dgm:prSet presAssocID="{5A2D7D95-8061-461A-87A2-165B11ACB049}" presName="node" presStyleLbl="node1" presStyleIdx="2" presStyleCnt="3">
        <dgm:presLayoutVars>
          <dgm:bulletEnabled val="1"/>
        </dgm:presLayoutVars>
      </dgm:prSet>
      <dgm:spPr/>
    </dgm:pt>
  </dgm:ptLst>
  <dgm:cxnLst>
    <dgm:cxn modelId="{9DA6B426-58D3-48AB-A5CA-A2DCE43A6A7F}" type="presOf" srcId="{5A2D7D95-8061-461A-87A2-165B11ACB049}" destId="{C987D7B3-37BF-49AB-8829-06F6CB99D61F}" srcOrd="0" destOrd="0" presId="urn:microsoft.com/office/officeart/2005/8/layout/default"/>
    <dgm:cxn modelId="{10BA5250-05EF-47D4-844B-C6B7B76DCC7C}" srcId="{AF06D97F-2BCA-4E45-9797-1E7ACD4FFDDE}" destId="{5A2D7D95-8061-461A-87A2-165B11ACB049}" srcOrd="2" destOrd="0" parTransId="{9C3C5549-0DFD-403E-9B77-4D9D04492652}" sibTransId="{C15DB14C-C8C8-4A7A-874B-376451246381}"/>
    <dgm:cxn modelId="{A7C72B71-8B85-4739-8020-A09ACB1D760C}" srcId="{AF06D97F-2BCA-4E45-9797-1E7ACD4FFDDE}" destId="{3D4E8577-0CEA-4F6E-A762-1BB3B0DDD8A4}" srcOrd="0" destOrd="0" parTransId="{F061EED8-6C58-4F9A-AD3F-8D3CAA7261BE}" sibTransId="{66F00F28-F995-42F9-A188-31B0250DA6FE}"/>
    <dgm:cxn modelId="{6C99E182-0261-4564-A5B9-1812EEE0F8CA}" srcId="{AF06D97F-2BCA-4E45-9797-1E7ACD4FFDDE}" destId="{E4DB855F-0FCC-4165-8F8D-20B410287441}" srcOrd="1" destOrd="0" parTransId="{379C6C44-E71E-413D-B824-97041F23CCA9}" sibTransId="{90644B11-8F3F-4090-8A87-43CE9FBC4315}"/>
    <dgm:cxn modelId="{2A5377B3-0638-4948-8AC5-180D0529CB68}" type="presOf" srcId="{AF06D97F-2BCA-4E45-9797-1E7ACD4FFDDE}" destId="{6D77BC6D-2266-4447-A40D-B45DA44284FD}" srcOrd="0" destOrd="0" presId="urn:microsoft.com/office/officeart/2005/8/layout/default"/>
    <dgm:cxn modelId="{7F86D3B3-D039-4233-9CA6-B81B5FC50CF9}" type="presOf" srcId="{3D4E8577-0CEA-4F6E-A762-1BB3B0DDD8A4}" destId="{C191D585-F948-4F26-A7F5-EF1041DD9F3C}" srcOrd="0" destOrd="0" presId="urn:microsoft.com/office/officeart/2005/8/layout/default"/>
    <dgm:cxn modelId="{08FCBCB8-DCE6-4EA6-8511-2890C5001E44}" type="presOf" srcId="{E4DB855F-0FCC-4165-8F8D-20B410287441}" destId="{6B45D7C2-D064-461B-84CE-26CA5D7E1296}" srcOrd="0" destOrd="0" presId="urn:microsoft.com/office/officeart/2005/8/layout/default"/>
    <dgm:cxn modelId="{ED019DCC-25BE-41C4-816C-85F33AFD733E}" type="presParOf" srcId="{6D77BC6D-2266-4447-A40D-B45DA44284FD}" destId="{C191D585-F948-4F26-A7F5-EF1041DD9F3C}" srcOrd="0" destOrd="0" presId="urn:microsoft.com/office/officeart/2005/8/layout/default"/>
    <dgm:cxn modelId="{60C199E2-4B04-451E-823E-DBF09D50A98F}" type="presParOf" srcId="{6D77BC6D-2266-4447-A40D-B45DA44284FD}" destId="{183543D3-D797-4297-BF8E-B45EFFE01657}" srcOrd="1" destOrd="0" presId="urn:microsoft.com/office/officeart/2005/8/layout/default"/>
    <dgm:cxn modelId="{0B32770F-67DC-4FA3-987B-ED1D73769983}" type="presParOf" srcId="{6D77BC6D-2266-4447-A40D-B45DA44284FD}" destId="{6B45D7C2-D064-461B-84CE-26CA5D7E1296}" srcOrd="2" destOrd="0" presId="urn:microsoft.com/office/officeart/2005/8/layout/default"/>
    <dgm:cxn modelId="{CCBF9B92-E3A1-4D46-9947-54D70BC01AD8}" type="presParOf" srcId="{6D77BC6D-2266-4447-A40D-B45DA44284FD}" destId="{CCB228D9-4F3F-4E35-BE24-1FB2897E14EB}" srcOrd="3" destOrd="0" presId="urn:microsoft.com/office/officeart/2005/8/layout/default"/>
    <dgm:cxn modelId="{3BE412F2-845B-4689-95AA-81E5E845D0A4}" type="presParOf" srcId="{6D77BC6D-2266-4447-A40D-B45DA44284FD}" destId="{C987D7B3-37BF-49AB-8829-06F6CB99D61F}"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F06D97F-2BCA-4E45-9797-1E7ACD4FFDD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93E7CECB-240D-4275-8563-E9218DE01599}">
      <dgm:prSet/>
      <dgm:spPr/>
      <dgm:t>
        <a:bodyPr/>
        <a:lstStyle/>
        <a:p>
          <a:r>
            <a:rPr lang="el-GR" dirty="0">
              <a:effectLst>
                <a:outerShdw blurRad="38100" dist="38100" dir="2700000" algn="tl">
                  <a:srgbClr val="000000">
                    <a:alpha val="43137"/>
                  </a:srgbClr>
                </a:outerShdw>
              </a:effectLst>
            </a:rPr>
            <a:t>Πώς αυτές οι συσκευές θα εναρμονιστούν με τα τρέχοντα βοηθήματα Τεχνολογίας Πληροφοριών και Επικοινωνίας που διαθέτουμε, και με ποιο κόστος;</a:t>
          </a:r>
          <a:endParaRPr lang="en-ZA" dirty="0">
            <a:effectLst>
              <a:outerShdw blurRad="38100" dist="38100" dir="2700000" algn="tl">
                <a:srgbClr val="000000">
                  <a:alpha val="43137"/>
                </a:srgbClr>
              </a:outerShdw>
            </a:effectLst>
          </a:endParaRPr>
        </a:p>
      </dgm:t>
    </dgm:pt>
    <dgm:pt modelId="{1960E6AC-8F51-4BA6-8EB5-66DD10D58F86}" type="parTrans" cxnId="{4096C426-3A2B-43F1-8A7E-5E4A5B2644EA}">
      <dgm:prSet/>
      <dgm:spPr/>
      <dgm:t>
        <a:bodyPr/>
        <a:lstStyle/>
        <a:p>
          <a:endParaRPr lang="en-ZA"/>
        </a:p>
      </dgm:t>
    </dgm:pt>
    <dgm:pt modelId="{E92999CA-7EBF-49F3-BBBB-A104AD8DA11A}" type="sibTrans" cxnId="{4096C426-3A2B-43F1-8A7E-5E4A5B2644EA}">
      <dgm:prSet/>
      <dgm:spPr/>
      <dgm:t>
        <a:bodyPr/>
        <a:lstStyle/>
        <a:p>
          <a:endParaRPr lang="en-ZA"/>
        </a:p>
      </dgm:t>
    </dgm:pt>
    <dgm:pt modelId="{F621ED9D-EBE8-49D4-B94A-47AEB79C7A04}">
      <dgm:prSet/>
      <dgm:spPr/>
      <dgm:t>
        <a:bodyPr/>
        <a:lstStyle/>
        <a:p>
          <a:r>
            <a:rPr lang="el-GR" dirty="0">
              <a:effectLst>
                <a:outerShdw blurRad="38100" dist="38100" dir="2700000" algn="tl">
                  <a:srgbClr val="000000">
                    <a:alpha val="43137"/>
                  </a:srgbClr>
                </a:outerShdw>
              </a:effectLst>
            </a:rPr>
            <a:t>Πώς θα καταρτίσουμε τους υπαλλήλους μας στη χρήση της Εικονικής Πραγματικότητας;</a:t>
          </a:r>
          <a:endParaRPr lang="en-ZA" dirty="0">
            <a:effectLst>
              <a:outerShdw blurRad="38100" dist="38100" dir="2700000" algn="tl">
                <a:srgbClr val="000000">
                  <a:alpha val="43137"/>
                </a:srgbClr>
              </a:outerShdw>
            </a:effectLst>
          </a:endParaRPr>
        </a:p>
      </dgm:t>
    </dgm:pt>
    <dgm:pt modelId="{BE8582F3-AA07-4298-825B-7026F5AED068}" type="parTrans" cxnId="{5193604A-6084-4E3F-BCA0-3D338FA20399}">
      <dgm:prSet/>
      <dgm:spPr/>
      <dgm:t>
        <a:bodyPr/>
        <a:lstStyle/>
        <a:p>
          <a:endParaRPr lang="en-ZA"/>
        </a:p>
      </dgm:t>
    </dgm:pt>
    <dgm:pt modelId="{5EED2F00-9DDC-479E-B2F3-380F46BFD9B9}" type="sibTrans" cxnId="{5193604A-6084-4E3F-BCA0-3D338FA20399}">
      <dgm:prSet/>
      <dgm:spPr/>
      <dgm:t>
        <a:bodyPr/>
        <a:lstStyle/>
        <a:p>
          <a:endParaRPr lang="en-ZA"/>
        </a:p>
      </dgm:t>
    </dgm:pt>
    <dgm:pt modelId="{18320FA3-A1FF-4FC8-B6DA-B043FFFAD6F0}">
      <dgm:prSet/>
      <dgm:spPr/>
      <dgm:t>
        <a:bodyPr/>
        <a:lstStyle/>
        <a:p>
          <a:r>
            <a:rPr lang="el-GR" dirty="0">
              <a:effectLst>
                <a:outerShdw blurRad="38100" dist="38100" dir="2700000" algn="tl">
                  <a:srgbClr val="000000">
                    <a:alpha val="43137"/>
                  </a:srgbClr>
                </a:outerShdw>
              </a:effectLst>
            </a:rPr>
            <a:t>Πώς θα υπολογίσουμε</a:t>
          </a:r>
          <a:r>
            <a:rPr lang="en-GB" dirty="0">
              <a:effectLst>
                <a:outerShdw blurRad="38100" dist="38100" dir="2700000" algn="tl">
                  <a:srgbClr val="000000">
                    <a:alpha val="43137"/>
                  </a:srgbClr>
                </a:outerShdw>
              </a:effectLst>
            </a:rPr>
            <a:t> </a:t>
          </a:r>
          <a:r>
            <a:rPr lang="el-GR" dirty="0">
              <a:effectLst>
                <a:outerShdw blurRad="38100" dist="38100" dir="2700000" algn="tl">
                  <a:srgbClr val="000000">
                    <a:alpha val="43137"/>
                  </a:srgbClr>
                </a:outerShdw>
              </a:effectLst>
            </a:rPr>
            <a:t>κατά πόσο έχουμε βελτιωμένα αποτελέσματα;</a:t>
          </a:r>
          <a:endParaRPr lang="en-ZA" dirty="0">
            <a:effectLst>
              <a:outerShdw blurRad="38100" dist="38100" dir="2700000" algn="tl">
                <a:srgbClr val="000000">
                  <a:alpha val="43137"/>
                </a:srgbClr>
              </a:outerShdw>
            </a:effectLst>
          </a:endParaRPr>
        </a:p>
      </dgm:t>
    </dgm:pt>
    <dgm:pt modelId="{8A32152D-29B0-4FA1-B999-1F04D31C926A}" type="parTrans" cxnId="{AB71137B-7D05-42BD-B10D-21C84424BC21}">
      <dgm:prSet/>
      <dgm:spPr/>
      <dgm:t>
        <a:bodyPr/>
        <a:lstStyle/>
        <a:p>
          <a:endParaRPr lang="en-ZA"/>
        </a:p>
      </dgm:t>
    </dgm:pt>
    <dgm:pt modelId="{08EB1F28-EE94-47DD-BB4C-D936635E5F9B}" type="sibTrans" cxnId="{AB71137B-7D05-42BD-B10D-21C84424BC21}">
      <dgm:prSet/>
      <dgm:spPr/>
      <dgm:t>
        <a:bodyPr/>
        <a:lstStyle/>
        <a:p>
          <a:endParaRPr lang="en-ZA"/>
        </a:p>
      </dgm:t>
    </dgm:pt>
    <dgm:pt modelId="{6D77BC6D-2266-4447-A40D-B45DA44284FD}" type="pres">
      <dgm:prSet presAssocID="{AF06D97F-2BCA-4E45-9797-1E7ACD4FFDDE}" presName="diagram" presStyleCnt="0">
        <dgm:presLayoutVars>
          <dgm:dir/>
          <dgm:resizeHandles val="exact"/>
        </dgm:presLayoutVars>
      </dgm:prSet>
      <dgm:spPr/>
    </dgm:pt>
    <dgm:pt modelId="{2DC94318-DD2B-4993-8CD1-90ADFDF42CF1}" type="pres">
      <dgm:prSet presAssocID="{93E7CECB-240D-4275-8563-E9218DE01599}" presName="node" presStyleLbl="node1" presStyleIdx="0" presStyleCnt="3">
        <dgm:presLayoutVars>
          <dgm:bulletEnabled val="1"/>
        </dgm:presLayoutVars>
      </dgm:prSet>
      <dgm:spPr/>
    </dgm:pt>
    <dgm:pt modelId="{F804D61E-DD20-4DDC-8AFD-2E251C54A1D3}" type="pres">
      <dgm:prSet presAssocID="{E92999CA-7EBF-49F3-BBBB-A104AD8DA11A}" presName="sibTrans" presStyleCnt="0"/>
      <dgm:spPr/>
    </dgm:pt>
    <dgm:pt modelId="{0727BFD0-C6BF-4182-9525-47651B4129C5}" type="pres">
      <dgm:prSet presAssocID="{F621ED9D-EBE8-49D4-B94A-47AEB79C7A04}" presName="node" presStyleLbl="node1" presStyleIdx="1" presStyleCnt="3">
        <dgm:presLayoutVars>
          <dgm:bulletEnabled val="1"/>
        </dgm:presLayoutVars>
      </dgm:prSet>
      <dgm:spPr/>
    </dgm:pt>
    <dgm:pt modelId="{B7CC9B72-AFE8-40D9-82F2-FFA7C45ADBA3}" type="pres">
      <dgm:prSet presAssocID="{5EED2F00-9DDC-479E-B2F3-380F46BFD9B9}" presName="sibTrans" presStyleCnt="0"/>
      <dgm:spPr/>
    </dgm:pt>
    <dgm:pt modelId="{90828DDD-7E0D-4499-B411-012A56AC74C3}" type="pres">
      <dgm:prSet presAssocID="{18320FA3-A1FF-4FC8-B6DA-B043FFFAD6F0}" presName="node" presStyleLbl="node1" presStyleIdx="2" presStyleCnt="3">
        <dgm:presLayoutVars>
          <dgm:bulletEnabled val="1"/>
        </dgm:presLayoutVars>
      </dgm:prSet>
      <dgm:spPr/>
    </dgm:pt>
  </dgm:ptLst>
  <dgm:cxnLst>
    <dgm:cxn modelId="{4096C426-3A2B-43F1-8A7E-5E4A5B2644EA}" srcId="{AF06D97F-2BCA-4E45-9797-1E7ACD4FFDDE}" destId="{93E7CECB-240D-4275-8563-E9218DE01599}" srcOrd="0" destOrd="0" parTransId="{1960E6AC-8F51-4BA6-8EB5-66DD10D58F86}" sibTransId="{E92999CA-7EBF-49F3-BBBB-A104AD8DA11A}"/>
    <dgm:cxn modelId="{C1AAD12D-F40E-4341-9823-193992D60056}" type="presOf" srcId="{93E7CECB-240D-4275-8563-E9218DE01599}" destId="{2DC94318-DD2B-4993-8CD1-90ADFDF42CF1}" srcOrd="0" destOrd="0" presId="urn:microsoft.com/office/officeart/2005/8/layout/default"/>
    <dgm:cxn modelId="{5193604A-6084-4E3F-BCA0-3D338FA20399}" srcId="{AF06D97F-2BCA-4E45-9797-1E7ACD4FFDDE}" destId="{F621ED9D-EBE8-49D4-B94A-47AEB79C7A04}" srcOrd="1" destOrd="0" parTransId="{BE8582F3-AA07-4298-825B-7026F5AED068}" sibTransId="{5EED2F00-9DDC-479E-B2F3-380F46BFD9B9}"/>
    <dgm:cxn modelId="{AB71137B-7D05-42BD-B10D-21C84424BC21}" srcId="{AF06D97F-2BCA-4E45-9797-1E7ACD4FFDDE}" destId="{18320FA3-A1FF-4FC8-B6DA-B043FFFAD6F0}" srcOrd="2" destOrd="0" parTransId="{8A32152D-29B0-4FA1-B999-1F04D31C926A}" sibTransId="{08EB1F28-EE94-47DD-BB4C-D936635E5F9B}"/>
    <dgm:cxn modelId="{62942B81-4506-411C-A233-61D2437AE632}" type="presOf" srcId="{F621ED9D-EBE8-49D4-B94A-47AEB79C7A04}" destId="{0727BFD0-C6BF-4182-9525-47651B4129C5}" srcOrd="0" destOrd="0" presId="urn:microsoft.com/office/officeart/2005/8/layout/default"/>
    <dgm:cxn modelId="{DBF870AD-895B-4D5C-8898-694E6DDD59B3}" type="presOf" srcId="{18320FA3-A1FF-4FC8-B6DA-B043FFFAD6F0}" destId="{90828DDD-7E0D-4499-B411-012A56AC74C3}" srcOrd="0" destOrd="0" presId="urn:microsoft.com/office/officeart/2005/8/layout/default"/>
    <dgm:cxn modelId="{2A5377B3-0638-4948-8AC5-180D0529CB68}" type="presOf" srcId="{AF06D97F-2BCA-4E45-9797-1E7ACD4FFDDE}" destId="{6D77BC6D-2266-4447-A40D-B45DA44284FD}" srcOrd="0" destOrd="0" presId="urn:microsoft.com/office/officeart/2005/8/layout/default"/>
    <dgm:cxn modelId="{F81BB5DA-2CC5-42A9-AED9-8D8D02C35ADD}" type="presParOf" srcId="{6D77BC6D-2266-4447-A40D-B45DA44284FD}" destId="{2DC94318-DD2B-4993-8CD1-90ADFDF42CF1}" srcOrd="0" destOrd="0" presId="urn:microsoft.com/office/officeart/2005/8/layout/default"/>
    <dgm:cxn modelId="{728A8C56-E33B-43CB-AF32-31B3125512A9}" type="presParOf" srcId="{6D77BC6D-2266-4447-A40D-B45DA44284FD}" destId="{F804D61E-DD20-4DDC-8AFD-2E251C54A1D3}" srcOrd="1" destOrd="0" presId="urn:microsoft.com/office/officeart/2005/8/layout/default"/>
    <dgm:cxn modelId="{BF120D94-847D-487C-B7B7-405BFEE0EC75}" type="presParOf" srcId="{6D77BC6D-2266-4447-A40D-B45DA44284FD}" destId="{0727BFD0-C6BF-4182-9525-47651B4129C5}" srcOrd="2" destOrd="0" presId="urn:microsoft.com/office/officeart/2005/8/layout/default"/>
    <dgm:cxn modelId="{5C5BC821-B5B1-4E24-81E3-065BFD2CB83A}" type="presParOf" srcId="{6D77BC6D-2266-4447-A40D-B45DA44284FD}" destId="{B7CC9B72-AFE8-40D9-82F2-FFA7C45ADBA3}" srcOrd="3" destOrd="0" presId="urn:microsoft.com/office/officeart/2005/8/layout/default"/>
    <dgm:cxn modelId="{59A31F3C-8316-44F1-BBD1-85E6E0F325B2}" type="presParOf" srcId="{6D77BC6D-2266-4447-A40D-B45DA44284FD}" destId="{90828DDD-7E0D-4499-B411-012A56AC74C3}"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6317E6-5EA4-405E-90D9-D4396C95CEAF}"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ZA"/>
        </a:p>
      </dgm:t>
    </dgm:pt>
    <dgm:pt modelId="{94A0770F-743B-4C1E-BC54-3BA3EFD3FBFB}">
      <dgm:prSet phldrT="[Text]" custT="1"/>
      <dgm:spPr/>
      <dgm:t>
        <a:bodyPr/>
        <a:lstStyle/>
        <a:p>
          <a:r>
            <a:rPr lang="el-GR" sz="2000" dirty="0">
              <a:effectLst>
                <a:outerShdw blurRad="38100" dist="38100" dir="2700000" algn="tl">
                  <a:srgbClr val="000000">
                    <a:alpha val="43137"/>
                  </a:srgbClr>
                </a:outerShdw>
              </a:effectLst>
            </a:rPr>
            <a:t>Διαχείριση Πελατειακών Σχέσεων (</a:t>
          </a:r>
          <a:r>
            <a:rPr lang="en-ZA" sz="2000" dirty="0">
              <a:effectLst>
                <a:outerShdw blurRad="38100" dist="38100" dir="2700000" algn="tl">
                  <a:srgbClr val="000000">
                    <a:alpha val="43137"/>
                  </a:srgbClr>
                </a:outerShdw>
              </a:effectLst>
            </a:rPr>
            <a:t>C</a:t>
          </a:r>
          <a:r>
            <a:rPr lang="en-GB" sz="2000" dirty="0">
              <a:effectLst>
                <a:outerShdw blurRad="38100" dist="38100" dir="2700000" algn="tl">
                  <a:srgbClr val="000000">
                    <a:alpha val="43137"/>
                  </a:srgbClr>
                </a:outerShdw>
              </a:effectLst>
            </a:rPr>
            <a:t>ustomer </a:t>
          </a:r>
          <a:r>
            <a:rPr lang="en-ZA" sz="2000" dirty="0">
              <a:effectLst>
                <a:outerShdw blurRad="38100" dist="38100" dir="2700000" algn="tl">
                  <a:srgbClr val="000000">
                    <a:alpha val="43137"/>
                  </a:srgbClr>
                </a:outerShdw>
              </a:effectLst>
            </a:rPr>
            <a:t>Relations Management)</a:t>
          </a:r>
        </a:p>
      </dgm:t>
    </dgm:pt>
    <dgm:pt modelId="{0F1D8C03-4526-475A-A848-89896FE34D80}" type="parTrans" cxnId="{317CF1D4-7768-48D3-A439-FD00FB8254B8}">
      <dgm:prSet/>
      <dgm:spPr/>
      <dgm:t>
        <a:bodyPr/>
        <a:lstStyle/>
        <a:p>
          <a:endParaRPr lang="en-ZA"/>
        </a:p>
      </dgm:t>
    </dgm:pt>
    <dgm:pt modelId="{05359C02-FDAC-49C4-8754-6E5937F81A0D}" type="sibTrans" cxnId="{317CF1D4-7768-48D3-A439-FD00FB8254B8}">
      <dgm:prSet/>
      <dgm:spPr/>
      <dgm:t>
        <a:bodyPr/>
        <a:lstStyle/>
        <a:p>
          <a:endParaRPr lang="en-ZA"/>
        </a:p>
      </dgm:t>
    </dgm:pt>
    <dgm:pt modelId="{2A910406-DEBA-4833-958D-D3E96AA5F6EF}">
      <dgm:prSet phldrT="[Text]" custT="1"/>
      <dgm:spPr/>
      <dgm:t>
        <a:bodyPr/>
        <a:lstStyle/>
        <a:p>
          <a:r>
            <a:rPr lang="el-GR" sz="2000" dirty="0">
              <a:solidFill>
                <a:srgbClr val="000000"/>
              </a:solidFill>
              <a:effectLst/>
            </a:rPr>
            <a:t>Παρακολουθήστε τη συμπεριφορά των πελατών καθ' όλη τη διάρκεια του κύκλου πωλήσεων, για να κατανοήσετε τις τρέχουσες ανάγκες και να προβλέψετε τις μελλοντικές ανάγκες.</a:t>
          </a:r>
          <a:endParaRPr lang="en-ZA" sz="2000" dirty="0">
            <a:solidFill>
              <a:srgbClr val="000000"/>
            </a:solidFill>
            <a:effectLst/>
          </a:endParaRPr>
        </a:p>
      </dgm:t>
    </dgm:pt>
    <dgm:pt modelId="{2C68814D-C1B1-4103-B16C-AA3F937FB76E}" type="parTrans" cxnId="{C64D72D1-83D6-4230-9F4F-170D408832A6}">
      <dgm:prSet/>
      <dgm:spPr/>
      <dgm:t>
        <a:bodyPr/>
        <a:lstStyle/>
        <a:p>
          <a:endParaRPr lang="en-ZA"/>
        </a:p>
      </dgm:t>
    </dgm:pt>
    <dgm:pt modelId="{7ED260A4-3C22-417E-9331-F3287C81EACA}" type="sibTrans" cxnId="{C64D72D1-83D6-4230-9F4F-170D408832A6}">
      <dgm:prSet/>
      <dgm:spPr/>
      <dgm:t>
        <a:bodyPr/>
        <a:lstStyle/>
        <a:p>
          <a:endParaRPr lang="en-ZA"/>
        </a:p>
      </dgm:t>
    </dgm:pt>
    <dgm:pt modelId="{DC19865A-3472-49C1-928E-383A8A200A53}">
      <dgm:prSet phldrT="[Text]" custT="1"/>
      <dgm:spPr/>
      <dgm:t>
        <a:bodyPr/>
        <a:lstStyle/>
        <a:p>
          <a:r>
            <a:rPr lang="el-GR" sz="2000" dirty="0">
              <a:effectLst>
                <a:outerShdw blurRad="38100" dist="38100" dir="2700000" algn="tl">
                  <a:srgbClr val="000000">
                    <a:alpha val="43137"/>
                  </a:srgbClr>
                </a:outerShdw>
              </a:effectLst>
            </a:rPr>
            <a:t>Αναλυτικά Στοιχεία Ιστοσελίδων και Κοινωνικών Δικτύων</a:t>
          </a:r>
          <a:endParaRPr lang="en-ZA" sz="2000" dirty="0">
            <a:effectLst>
              <a:outerShdw blurRad="38100" dist="38100" dir="2700000" algn="tl">
                <a:srgbClr val="000000">
                  <a:alpha val="43137"/>
                </a:srgbClr>
              </a:outerShdw>
            </a:effectLst>
          </a:endParaRPr>
        </a:p>
      </dgm:t>
    </dgm:pt>
    <dgm:pt modelId="{1EC386A4-8E27-412C-81A3-2A23BE14E693}" type="parTrans" cxnId="{BB9BB75E-1987-4634-B3CE-B9D390B3247B}">
      <dgm:prSet/>
      <dgm:spPr/>
      <dgm:t>
        <a:bodyPr/>
        <a:lstStyle/>
        <a:p>
          <a:endParaRPr lang="en-ZA"/>
        </a:p>
      </dgm:t>
    </dgm:pt>
    <dgm:pt modelId="{14725A52-F6D5-4E8D-A990-C51FFB12CD29}" type="sibTrans" cxnId="{BB9BB75E-1987-4634-B3CE-B9D390B3247B}">
      <dgm:prSet/>
      <dgm:spPr/>
      <dgm:t>
        <a:bodyPr/>
        <a:lstStyle/>
        <a:p>
          <a:endParaRPr lang="en-ZA"/>
        </a:p>
      </dgm:t>
    </dgm:pt>
    <dgm:pt modelId="{52DB92BC-66B6-4B43-B994-603C4D275C6A}">
      <dgm:prSet custT="1"/>
      <dgm:spPr/>
      <dgm:t>
        <a:bodyPr/>
        <a:lstStyle/>
        <a:p>
          <a:r>
            <a:rPr lang="el-GR" sz="1800" dirty="0">
              <a:solidFill>
                <a:srgbClr val="000000"/>
              </a:solidFill>
              <a:effectLst/>
            </a:rPr>
            <a:t>Αναλύστε την επισκεψιμότητα της ιστοσελίδας σας και των μέσων κοινωνικής δικτύωσης, αλλά και τη συμπεριφορά των χρηστών, ώστε να αξιολογήσετε την αποτελεσματικότητα της ψηφιακής στρατηγικής σας και να συλλέξετε πληροφορίες για την αγορά.</a:t>
          </a:r>
          <a:endParaRPr lang="en-ZA" sz="1800" dirty="0">
            <a:solidFill>
              <a:srgbClr val="000000"/>
            </a:solidFill>
            <a:effectLst/>
          </a:endParaRPr>
        </a:p>
      </dgm:t>
    </dgm:pt>
    <dgm:pt modelId="{B1D055EA-3022-40CF-BF26-94EAE89D3C89}" type="parTrans" cxnId="{FBCEB6D2-DC01-4B04-B080-133B30FB805F}">
      <dgm:prSet/>
      <dgm:spPr/>
      <dgm:t>
        <a:bodyPr/>
        <a:lstStyle/>
        <a:p>
          <a:endParaRPr lang="en-ZA"/>
        </a:p>
      </dgm:t>
    </dgm:pt>
    <dgm:pt modelId="{CB1DB64F-61CA-4E48-BB83-F761AD1B2D66}" type="sibTrans" cxnId="{FBCEB6D2-DC01-4B04-B080-133B30FB805F}">
      <dgm:prSet/>
      <dgm:spPr/>
      <dgm:t>
        <a:bodyPr/>
        <a:lstStyle/>
        <a:p>
          <a:endParaRPr lang="en-ZA"/>
        </a:p>
      </dgm:t>
    </dgm:pt>
    <dgm:pt modelId="{6F5CA5E0-14D1-4B53-8FB8-2529DB481C84}">
      <dgm:prSet custT="1"/>
      <dgm:spPr/>
      <dgm:t>
        <a:bodyPr/>
        <a:lstStyle/>
        <a:p>
          <a:r>
            <a:rPr lang="el-GR" sz="2000" dirty="0">
              <a:effectLst>
                <a:outerShdw blurRad="38100" dist="38100" dir="2700000" algn="tl">
                  <a:srgbClr val="000000">
                    <a:alpha val="43137"/>
                  </a:srgbClr>
                </a:outerShdw>
              </a:effectLst>
            </a:rPr>
            <a:t>Διαδικτυακό </a:t>
          </a:r>
          <a:r>
            <a:rPr lang="en-ZA" sz="2000" dirty="0">
              <a:effectLst>
                <a:outerShdw blurRad="38100" dist="38100" dir="2700000" algn="tl">
                  <a:srgbClr val="000000">
                    <a:alpha val="43137"/>
                  </a:srgbClr>
                </a:outerShdw>
              </a:effectLst>
            </a:rPr>
            <a:t>VOIP</a:t>
          </a:r>
        </a:p>
      </dgm:t>
    </dgm:pt>
    <dgm:pt modelId="{E139C1CD-849A-4CAB-9BCC-EB337A9AB141}" type="parTrans" cxnId="{ECEA0120-3B41-4FF4-A350-9A4E8451F296}">
      <dgm:prSet/>
      <dgm:spPr/>
      <dgm:t>
        <a:bodyPr/>
        <a:lstStyle/>
        <a:p>
          <a:endParaRPr lang="en-ZA"/>
        </a:p>
      </dgm:t>
    </dgm:pt>
    <dgm:pt modelId="{05CA0854-A0CB-4EF4-A571-A7CE960B9D79}" type="sibTrans" cxnId="{ECEA0120-3B41-4FF4-A350-9A4E8451F296}">
      <dgm:prSet/>
      <dgm:spPr/>
      <dgm:t>
        <a:bodyPr/>
        <a:lstStyle/>
        <a:p>
          <a:endParaRPr lang="en-ZA"/>
        </a:p>
      </dgm:t>
    </dgm:pt>
    <dgm:pt modelId="{58E4369D-9AFD-4979-A8B5-A5A0F74DD5EB}">
      <dgm:prSet custT="1"/>
      <dgm:spPr/>
      <dgm:t>
        <a:bodyPr/>
        <a:lstStyle/>
        <a:p>
          <a:r>
            <a:rPr lang="el-GR" sz="2000" dirty="0">
              <a:solidFill>
                <a:srgbClr val="000000"/>
              </a:solidFill>
              <a:effectLst/>
            </a:rPr>
            <a:t>Παρακολουθήστε την πηγή και τον προορισμό μιας κλήσης, καθώς και την απόδοση του εκπροσώπου κλήσεων, ώστε να αξιολογήσετε ένα ευρύ φάσμα προϊόντων και υπηρεσιών.</a:t>
          </a:r>
          <a:endParaRPr lang="en-ZA" sz="2000" dirty="0">
            <a:solidFill>
              <a:srgbClr val="000000"/>
            </a:solidFill>
            <a:effectLst/>
          </a:endParaRPr>
        </a:p>
      </dgm:t>
    </dgm:pt>
    <dgm:pt modelId="{1C974D5D-8766-4424-A877-8B897AF2562D}" type="parTrans" cxnId="{4495AE6E-91AC-4AB3-8FBA-433C88C0509E}">
      <dgm:prSet/>
      <dgm:spPr/>
      <dgm:t>
        <a:bodyPr/>
        <a:lstStyle/>
        <a:p>
          <a:endParaRPr lang="en-ZA"/>
        </a:p>
      </dgm:t>
    </dgm:pt>
    <dgm:pt modelId="{4DBA7A67-BA9E-4629-823D-852C88B4EAEE}" type="sibTrans" cxnId="{4495AE6E-91AC-4AB3-8FBA-433C88C0509E}">
      <dgm:prSet/>
      <dgm:spPr/>
      <dgm:t>
        <a:bodyPr/>
        <a:lstStyle/>
        <a:p>
          <a:endParaRPr lang="en-ZA"/>
        </a:p>
      </dgm:t>
    </dgm:pt>
    <dgm:pt modelId="{5150990A-3341-4A5B-8844-EFAD3377CD09}">
      <dgm:prSet custT="1"/>
      <dgm:spPr/>
      <dgm:t>
        <a:bodyPr/>
        <a:lstStyle/>
        <a:p>
          <a:endParaRPr lang="en-GB" sz="2400" dirty="0">
            <a:solidFill>
              <a:srgbClr val="000000"/>
            </a:solidFill>
            <a:effectLst/>
          </a:endParaRPr>
        </a:p>
      </dgm:t>
    </dgm:pt>
    <dgm:pt modelId="{A1D64109-162A-49FC-84D1-EF0FC926920E}" type="parTrans" cxnId="{C9A0E31C-100E-4CE5-8E3E-063390950668}">
      <dgm:prSet/>
      <dgm:spPr/>
      <dgm:t>
        <a:bodyPr/>
        <a:lstStyle/>
        <a:p>
          <a:endParaRPr lang="en-GB"/>
        </a:p>
      </dgm:t>
    </dgm:pt>
    <dgm:pt modelId="{A734EC54-3793-4B74-9CE6-C58867B18C22}" type="sibTrans" cxnId="{C9A0E31C-100E-4CE5-8E3E-063390950668}">
      <dgm:prSet/>
      <dgm:spPr/>
      <dgm:t>
        <a:bodyPr/>
        <a:lstStyle/>
        <a:p>
          <a:endParaRPr lang="en-GB"/>
        </a:p>
      </dgm:t>
    </dgm:pt>
    <dgm:pt modelId="{7C08124A-5DAF-4E39-B6C4-EF8DC0D888F0}" type="pres">
      <dgm:prSet presAssocID="{606317E6-5EA4-405E-90D9-D4396C95CEAF}" presName="Name0" presStyleCnt="0">
        <dgm:presLayoutVars>
          <dgm:dir/>
          <dgm:animLvl val="lvl"/>
          <dgm:resizeHandles val="exact"/>
        </dgm:presLayoutVars>
      </dgm:prSet>
      <dgm:spPr/>
    </dgm:pt>
    <dgm:pt modelId="{50CC0CF1-3382-45C2-A38D-E3D9D08B1F88}" type="pres">
      <dgm:prSet presAssocID="{94A0770F-743B-4C1E-BC54-3BA3EFD3FBFB}" presName="composite" presStyleCnt="0"/>
      <dgm:spPr/>
    </dgm:pt>
    <dgm:pt modelId="{1B8FE036-D124-4BEA-8B0E-9489393AC1A5}" type="pres">
      <dgm:prSet presAssocID="{94A0770F-743B-4C1E-BC54-3BA3EFD3FBFB}" presName="parTx" presStyleLbl="alignNode1" presStyleIdx="0" presStyleCnt="3" custScaleY="100000">
        <dgm:presLayoutVars>
          <dgm:chMax val="0"/>
          <dgm:chPref val="0"/>
          <dgm:bulletEnabled val="1"/>
        </dgm:presLayoutVars>
      </dgm:prSet>
      <dgm:spPr/>
    </dgm:pt>
    <dgm:pt modelId="{FDF6B116-B8F9-405E-91F3-1C37C8FDDC58}" type="pres">
      <dgm:prSet presAssocID="{94A0770F-743B-4C1E-BC54-3BA3EFD3FBFB}" presName="desTx" presStyleLbl="alignAccFollowNode1" presStyleIdx="0" presStyleCnt="3">
        <dgm:presLayoutVars>
          <dgm:bulletEnabled val="1"/>
        </dgm:presLayoutVars>
      </dgm:prSet>
      <dgm:spPr/>
    </dgm:pt>
    <dgm:pt modelId="{8B4703CA-C9EA-4FAA-983B-E066F15070FB}" type="pres">
      <dgm:prSet presAssocID="{05359C02-FDAC-49C4-8754-6E5937F81A0D}" presName="space" presStyleCnt="0"/>
      <dgm:spPr/>
    </dgm:pt>
    <dgm:pt modelId="{DCD63A41-91CB-4382-B6B5-7564DC7C2D7B}" type="pres">
      <dgm:prSet presAssocID="{DC19865A-3472-49C1-928E-383A8A200A53}" presName="composite" presStyleCnt="0"/>
      <dgm:spPr/>
    </dgm:pt>
    <dgm:pt modelId="{DBDAD1EF-B43E-4338-9EBE-97CD11466680}" type="pres">
      <dgm:prSet presAssocID="{DC19865A-3472-49C1-928E-383A8A200A53}" presName="parTx" presStyleLbl="alignNode1" presStyleIdx="1" presStyleCnt="3" custScaleY="100000">
        <dgm:presLayoutVars>
          <dgm:chMax val="0"/>
          <dgm:chPref val="0"/>
          <dgm:bulletEnabled val="1"/>
        </dgm:presLayoutVars>
      </dgm:prSet>
      <dgm:spPr/>
    </dgm:pt>
    <dgm:pt modelId="{08A0D6E3-A5CC-4B7C-B27C-5AC881AB6C62}" type="pres">
      <dgm:prSet presAssocID="{DC19865A-3472-49C1-928E-383A8A200A53}" presName="desTx" presStyleLbl="alignAccFollowNode1" presStyleIdx="1" presStyleCnt="3">
        <dgm:presLayoutVars>
          <dgm:bulletEnabled val="1"/>
        </dgm:presLayoutVars>
      </dgm:prSet>
      <dgm:spPr/>
    </dgm:pt>
    <dgm:pt modelId="{ABFD7ECD-5B2C-4A39-A86C-19A18A4F9ACE}" type="pres">
      <dgm:prSet presAssocID="{14725A52-F6D5-4E8D-A990-C51FFB12CD29}" presName="space" presStyleCnt="0"/>
      <dgm:spPr/>
    </dgm:pt>
    <dgm:pt modelId="{3C85550F-895B-409D-B830-2077CAF6D187}" type="pres">
      <dgm:prSet presAssocID="{6F5CA5E0-14D1-4B53-8FB8-2529DB481C84}" presName="composite" presStyleCnt="0"/>
      <dgm:spPr/>
    </dgm:pt>
    <dgm:pt modelId="{0B3689E9-981C-4773-A361-439A45678CE8}" type="pres">
      <dgm:prSet presAssocID="{6F5CA5E0-14D1-4B53-8FB8-2529DB481C84}" presName="parTx" presStyleLbl="alignNode1" presStyleIdx="2" presStyleCnt="3" custScaleY="100000">
        <dgm:presLayoutVars>
          <dgm:chMax val="0"/>
          <dgm:chPref val="0"/>
          <dgm:bulletEnabled val="1"/>
        </dgm:presLayoutVars>
      </dgm:prSet>
      <dgm:spPr/>
    </dgm:pt>
    <dgm:pt modelId="{1E82BC35-14E1-4D5C-B59B-1687821861ED}" type="pres">
      <dgm:prSet presAssocID="{6F5CA5E0-14D1-4B53-8FB8-2529DB481C84}" presName="desTx" presStyleLbl="alignAccFollowNode1" presStyleIdx="2" presStyleCnt="3">
        <dgm:presLayoutVars>
          <dgm:bulletEnabled val="1"/>
        </dgm:presLayoutVars>
      </dgm:prSet>
      <dgm:spPr/>
    </dgm:pt>
  </dgm:ptLst>
  <dgm:cxnLst>
    <dgm:cxn modelId="{2100470D-C05B-4A36-846B-BAB6F250C74F}" type="presOf" srcId="{606317E6-5EA4-405E-90D9-D4396C95CEAF}" destId="{7C08124A-5DAF-4E39-B6C4-EF8DC0D888F0}" srcOrd="0" destOrd="0" presId="urn:microsoft.com/office/officeart/2005/8/layout/hList1"/>
    <dgm:cxn modelId="{C9A0E31C-100E-4CE5-8E3E-063390950668}" srcId="{DC19865A-3472-49C1-928E-383A8A200A53}" destId="{5150990A-3341-4A5B-8844-EFAD3377CD09}" srcOrd="1" destOrd="0" parTransId="{A1D64109-162A-49FC-84D1-EF0FC926920E}" sibTransId="{A734EC54-3793-4B74-9CE6-C58867B18C22}"/>
    <dgm:cxn modelId="{ECEA0120-3B41-4FF4-A350-9A4E8451F296}" srcId="{606317E6-5EA4-405E-90D9-D4396C95CEAF}" destId="{6F5CA5E0-14D1-4B53-8FB8-2529DB481C84}" srcOrd="2" destOrd="0" parTransId="{E139C1CD-849A-4CAB-9BCC-EB337A9AB141}" sibTransId="{05CA0854-A0CB-4EF4-A571-A7CE960B9D79}"/>
    <dgm:cxn modelId="{63A9BB2A-14E1-4144-9965-EFD669A1F8DC}" type="presOf" srcId="{6F5CA5E0-14D1-4B53-8FB8-2529DB481C84}" destId="{0B3689E9-981C-4773-A361-439A45678CE8}" srcOrd="0" destOrd="0" presId="urn:microsoft.com/office/officeart/2005/8/layout/hList1"/>
    <dgm:cxn modelId="{42F3D938-74DC-4AD7-AE66-FEB7B33D738B}" type="presOf" srcId="{DC19865A-3472-49C1-928E-383A8A200A53}" destId="{DBDAD1EF-B43E-4338-9EBE-97CD11466680}" srcOrd="0" destOrd="0" presId="urn:microsoft.com/office/officeart/2005/8/layout/hList1"/>
    <dgm:cxn modelId="{BB9BB75E-1987-4634-B3CE-B9D390B3247B}" srcId="{606317E6-5EA4-405E-90D9-D4396C95CEAF}" destId="{DC19865A-3472-49C1-928E-383A8A200A53}" srcOrd="1" destOrd="0" parTransId="{1EC386A4-8E27-412C-81A3-2A23BE14E693}" sibTransId="{14725A52-F6D5-4E8D-A990-C51FFB12CD29}"/>
    <dgm:cxn modelId="{11137A47-3473-4B5A-BEA8-27B4427B391F}" type="presOf" srcId="{5150990A-3341-4A5B-8844-EFAD3377CD09}" destId="{08A0D6E3-A5CC-4B7C-B27C-5AC881AB6C62}" srcOrd="0" destOrd="1" presId="urn:microsoft.com/office/officeart/2005/8/layout/hList1"/>
    <dgm:cxn modelId="{4495AE6E-91AC-4AB3-8FBA-433C88C0509E}" srcId="{6F5CA5E0-14D1-4B53-8FB8-2529DB481C84}" destId="{58E4369D-9AFD-4979-A8B5-A5A0F74DD5EB}" srcOrd="0" destOrd="0" parTransId="{1C974D5D-8766-4424-A877-8B897AF2562D}" sibTransId="{4DBA7A67-BA9E-4629-823D-852C88B4EAEE}"/>
    <dgm:cxn modelId="{876C1170-3FF1-4038-A0BF-63F8EA2091FA}" type="presOf" srcId="{94A0770F-743B-4C1E-BC54-3BA3EFD3FBFB}" destId="{1B8FE036-D124-4BEA-8B0E-9489393AC1A5}" srcOrd="0" destOrd="0" presId="urn:microsoft.com/office/officeart/2005/8/layout/hList1"/>
    <dgm:cxn modelId="{1CFC7D76-D629-4270-A754-D070D8C7648B}" type="presOf" srcId="{2A910406-DEBA-4833-958D-D3E96AA5F6EF}" destId="{FDF6B116-B8F9-405E-91F3-1C37C8FDDC58}" srcOrd="0" destOrd="0" presId="urn:microsoft.com/office/officeart/2005/8/layout/hList1"/>
    <dgm:cxn modelId="{DE8CCBB3-E408-4A38-B794-C7FAE4991840}" type="presOf" srcId="{58E4369D-9AFD-4979-A8B5-A5A0F74DD5EB}" destId="{1E82BC35-14E1-4D5C-B59B-1687821861ED}" srcOrd="0" destOrd="0" presId="urn:microsoft.com/office/officeart/2005/8/layout/hList1"/>
    <dgm:cxn modelId="{0226C2B6-A662-4202-B2F0-3AB7ED7D522C}" type="presOf" srcId="{52DB92BC-66B6-4B43-B994-603C4D275C6A}" destId="{08A0D6E3-A5CC-4B7C-B27C-5AC881AB6C62}" srcOrd="0" destOrd="0" presId="urn:microsoft.com/office/officeart/2005/8/layout/hList1"/>
    <dgm:cxn modelId="{C64D72D1-83D6-4230-9F4F-170D408832A6}" srcId="{94A0770F-743B-4C1E-BC54-3BA3EFD3FBFB}" destId="{2A910406-DEBA-4833-958D-D3E96AA5F6EF}" srcOrd="0" destOrd="0" parTransId="{2C68814D-C1B1-4103-B16C-AA3F937FB76E}" sibTransId="{7ED260A4-3C22-417E-9331-F3287C81EACA}"/>
    <dgm:cxn modelId="{FBCEB6D2-DC01-4B04-B080-133B30FB805F}" srcId="{DC19865A-3472-49C1-928E-383A8A200A53}" destId="{52DB92BC-66B6-4B43-B994-603C4D275C6A}" srcOrd="0" destOrd="0" parTransId="{B1D055EA-3022-40CF-BF26-94EAE89D3C89}" sibTransId="{CB1DB64F-61CA-4E48-BB83-F761AD1B2D66}"/>
    <dgm:cxn modelId="{317CF1D4-7768-48D3-A439-FD00FB8254B8}" srcId="{606317E6-5EA4-405E-90D9-D4396C95CEAF}" destId="{94A0770F-743B-4C1E-BC54-3BA3EFD3FBFB}" srcOrd="0" destOrd="0" parTransId="{0F1D8C03-4526-475A-A848-89896FE34D80}" sibTransId="{05359C02-FDAC-49C4-8754-6E5937F81A0D}"/>
    <dgm:cxn modelId="{9580FB19-6399-4817-ABC4-092160769959}" type="presParOf" srcId="{7C08124A-5DAF-4E39-B6C4-EF8DC0D888F0}" destId="{50CC0CF1-3382-45C2-A38D-E3D9D08B1F88}" srcOrd="0" destOrd="0" presId="urn:microsoft.com/office/officeart/2005/8/layout/hList1"/>
    <dgm:cxn modelId="{7E4E5595-5AFF-48CB-8287-4FDF7111E24E}" type="presParOf" srcId="{50CC0CF1-3382-45C2-A38D-E3D9D08B1F88}" destId="{1B8FE036-D124-4BEA-8B0E-9489393AC1A5}" srcOrd="0" destOrd="0" presId="urn:microsoft.com/office/officeart/2005/8/layout/hList1"/>
    <dgm:cxn modelId="{12E3CF37-10A0-4474-829D-DCEF8CBA2F88}" type="presParOf" srcId="{50CC0CF1-3382-45C2-A38D-E3D9D08B1F88}" destId="{FDF6B116-B8F9-405E-91F3-1C37C8FDDC58}" srcOrd="1" destOrd="0" presId="urn:microsoft.com/office/officeart/2005/8/layout/hList1"/>
    <dgm:cxn modelId="{E994505A-A5C1-4630-923A-CE5C82AC865D}" type="presParOf" srcId="{7C08124A-5DAF-4E39-B6C4-EF8DC0D888F0}" destId="{8B4703CA-C9EA-4FAA-983B-E066F15070FB}" srcOrd="1" destOrd="0" presId="urn:microsoft.com/office/officeart/2005/8/layout/hList1"/>
    <dgm:cxn modelId="{76ED4FE9-AB91-4483-8781-9823E92AE601}" type="presParOf" srcId="{7C08124A-5DAF-4E39-B6C4-EF8DC0D888F0}" destId="{DCD63A41-91CB-4382-B6B5-7564DC7C2D7B}" srcOrd="2" destOrd="0" presId="urn:microsoft.com/office/officeart/2005/8/layout/hList1"/>
    <dgm:cxn modelId="{AB7AAB69-809C-472E-BFEF-AB5576A45BE6}" type="presParOf" srcId="{DCD63A41-91CB-4382-B6B5-7564DC7C2D7B}" destId="{DBDAD1EF-B43E-4338-9EBE-97CD11466680}" srcOrd="0" destOrd="0" presId="urn:microsoft.com/office/officeart/2005/8/layout/hList1"/>
    <dgm:cxn modelId="{0B0165C2-D916-4F19-98CB-6F3B6DC66DBD}" type="presParOf" srcId="{DCD63A41-91CB-4382-B6B5-7564DC7C2D7B}" destId="{08A0D6E3-A5CC-4B7C-B27C-5AC881AB6C62}" srcOrd="1" destOrd="0" presId="urn:microsoft.com/office/officeart/2005/8/layout/hList1"/>
    <dgm:cxn modelId="{40579703-4B39-4778-AFFF-77DB96C3D73A}" type="presParOf" srcId="{7C08124A-5DAF-4E39-B6C4-EF8DC0D888F0}" destId="{ABFD7ECD-5B2C-4A39-A86C-19A18A4F9ACE}" srcOrd="3" destOrd="0" presId="urn:microsoft.com/office/officeart/2005/8/layout/hList1"/>
    <dgm:cxn modelId="{92EE41B8-398C-4A21-B787-ECFD37DF33C7}" type="presParOf" srcId="{7C08124A-5DAF-4E39-B6C4-EF8DC0D888F0}" destId="{3C85550F-895B-409D-B830-2077CAF6D187}" srcOrd="4" destOrd="0" presId="urn:microsoft.com/office/officeart/2005/8/layout/hList1"/>
    <dgm:cxn modelId="{CE401F07-E608-4309-90D8-E1FF854AC54D}" type="presParOf" srcId="{3C85550F-895B-409D-B830-2077CAF6D187}" destId="{0B3689E9-981C-4773-A361-439A45678CE8}" srcOrd="0" destOrd="0" presId="urn:microsoft.com/office/officeart/2005/8/layout/hList1"/>
    <dgm:cxn modelId="{E833C4D6-DEFC-47F8-A743-9C3FEB6C24C8}" type="presParOf" srcId="{3C85550F-895B-409D-B830-2077CAF6D187}" destId="{1E82BC35-14E1-4D5C-B59B-1687821861E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1C6388-C7FC-4187-8AFA-E8D67D707F67}"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ZA"/>
        </a:p>
      </dgm:t>
    </dgm:pt>
    <dgm:pt modelId="{03595EFD-7CEA-461E-BC12-6A194B368C00}">
      <dgm:prSet phldrT="[Text]" custT="1"/>
      <dgm:spPr/>
      <dgm:t>
        <a:bodyPr/>
        <a:lstStyle/>
        <a:p>
          <a:r>
            <a:rPr lang="el-GR" sz="2200" b="1" dirty="0">
              <a:effectLst>
                <a:outerShdw blurRad="38100" dist="38100" dir="2700000" algn="tl">
                  <a:srgbClr val="000000">
                    <a:alpha val="43137"/>
                  </a:srgbClr>
                </a:outerShdw>
              </a:effectLst>
            </a:rPr>
            <a:t>Μεγιστοποιήστε τη Συλλογή Δεδομένων</a:t>
          </a:r>
          <a:endParaRPr lang="en-ZA" sz="2200" b="1" dirty="0">
            <a:effectLst>
              <a:outerShdw blurRad="38100" dist="38100" dir="2700000" algn="tl">
                <a:srgbClr val="000000">
                  <a:alpha val="43137"/>
                </a:srgbClr>
              </a:outerShdw>
            </a:effectLst>
          </a:endParaRPr>
        </a:p>
      </dgm:t>
    </dgm:pt>
    <dgm:pt modelId="{22152D6C-AD90-4024-BF7B-CF44BD56A646}" type="parTrans" cxnId="{380E3D77-6DB2-4158-9DB3-E2CDB7F88939}">
      <dgm:prSet/>
      <dgm:spPr/>
      <dgm:t>
        <a:bodyPr/>
        <a:lstStyle/>
        <a:p>
          <a:endParaRPr lang="en-ZA"/>
        </a:p>
      </dgm:t>
    </dgm:pt>
    <dgm:pt modelId="{65924F63-4DED-4350-97A2-D91A93E4B28F}" type="sibTrans" cxnId="{380E3D77-6DB2-4158-9DB3-E2CDB7F88939}">
      <dgm:prSet/>
      <dgm:spPr/>
      <dgm:t>
        <a:bodyPr/>
        <a:lstStyle/>
        <a:p>
          <a:endParaRPr lang="en-ZA"/>
        </a:p>
      </dgm:t>
    </dgm:pt>
    <dgm:pt modelId="{40D933CB-DF17-443F-9C22-A8076928F615}">
      <dgm:prSet phldrT="[Text]" custT="1"/>
      <dgm:spPr/>
      <dgm:t>
        <a:bodyPr/>
        <a:lstStyle/>
        <a:p>
          <a:r>
            <a:rPr lang="el-GR" sz="1600" b="1" dirty="0">
              <a:solidFill>
                <a:srgbClr val="000000"/>
              </a:solidFill>
            </a:rPr>
            <a:t>Κάντε το λογισμικό ΔΠΣ σας εύχρηστο. </a:t>
          </a:r>
          <a:r>
            <a:rPr lang="el-GR" sz="1600" b="0" dirty="0">
              <a:solidFill>
                <a:srgbClr val="000000"/>
              </a:solidFill>
            </a:rPr>
            <a:t>Ανακαλύψτε τις πραγματικές ανάγκες του κάθε τμήματος όσον αφορά τη Διαχείριση Πελατειακών Σχέσεων, και προσαρμόστε το ανάλογα.</a:t>
          </a:r>
          <a:endParaRPr lang="en-ZA" sz="1600" dirty="0">
            <a:solidFill>
              <a:srgbClr val="000000"/>
            </a:solidFill>
          </a:endParaRPr>
        </a:p>
      </dgm:t>
    </dgm:pt>
    <dgm:pt modelId="{806F29A2-F206-41C1-AD97-6FFD63EB883A}" type="parTrans" cxnId="{D8881853-3C3E-46A1-AC72-62E280DC7AFE}">
      <dgm:prSet/>
      <dgm:spPr/>
      <dgm:t>
        <a:bodyPr/>
        <a:lstStyle/>
        <a:p>
          <a:endParaRPr lang="en-ZA"/>
        </a:p>
      </dgm:t>
    </dgm:pt>
    <dgm:pt modelId="{680FF979-5E6B-49EE-89E7-4E5465A7C5A4}" type="sibTrans" cxnId="{D8881853-3C3E-46A1-AC72-62E280DC7AFE}">
      <dgm:prSet/>
      <dgm:spPr/>
      <dgm:t>
        <a:bodyPr/>
        <a:lstStyle/>
        <a:p>
          <a:endParaRPr lang="en-ZA"/>
        </a:p>
      </dgm:t>
    </dgm:pt>
    <dgm:pt modelId="{4C7E3403-79D1-494C-ADFF-40C82FCD5820}">
      <dgm:prSet custT="1"/>
      <dgm:spPr/>
      <dgm:t>
        <a:bodyPr/>
        <a:lstStyle/>
        <a:p>
          <a:r>
            <a:rPr lang="el-GR" sz="2200" b="1" dirty="0">
              <a:effectLst>
                <a:outerShdw blurRad="38100" dist="38100" dir="2700000" algn="tl">
                  <a:srgbClr val="000000">
                    <a:alpha val="43137"/>
                  </a:srgbClr>
                </a:outerShdw>
              </a:effectLst>
            </a:rPr>
            <a:t>Διασφαλίστε την Ποιότητα των Δεδομένων</a:t>
          </a:r>
          <a:endParaRPr lang="en-ZA" sz="2200" b="1" dirty="0">
            <a:effectLst>
              <a:outerShdw blurRad="38100" dist="38100" dir="2700000" algn="tl">
                <a:srgbClr val="000000">
                  <a:alpha val="43137"/>
                </a:srgbClr>
              </a:outerShdw>
            </a:effectLst>
          </a:endParaRPr>
        </a:p>
      </dgm:t>
    </dgm:pt>
    <dgm:pt modelId="{8FAB2397-29BB-4A57-B507-AC10F900A7C7}" type="parTrans" cxnId="{ED804FC6-0C27-47C4-ADC8-0FAC96533CE8}">
      <dgm:prSet/>
      <dgm:spPr/>
      <dgm:t>
        <a:bodyPr/>
        <a:lstStyle/>
        <a:p>
          <a:endParaRPr lang="en-ZA"/>
        </a:p>
      </dgm:t>
    </dgm:pt>
    <dgm:pt modelId="{CE0DFC12-17D0-40C9-BAED-F4B7B186CD11}" type="sibTrans" cxnId="{ED804FC6-0C27-47C4-ADC8-0FAC96533CE8}">
      <dgm:prSet/>
      <dgm:spPr/>
      <dgm:t>
        <a:bodyPr/>
        <a:lstStyle/>
        <a:p>
          <a:endParaRPr lang="en-ZA"/>
        </a:p>
      </dgm:t>
    </dgm:pt>
    <dgm:pt modelId="{4F5815D4-C648-425B-9615-FE87F483969E}">
      <dgm:prSet custT="1"/>
      <dgm:spPr/>
      <dgm:t>
        <a:bodyPr/>
        <a:lstStyle/>
        <a:p>
          <a:r>
            <a:rPr lang="el-GR" sz="1500" b="1" dirty="0">
              <a:solidFill>
                <a:srgbClr val="000000"/>
              </a:solidFill>
            </a:rPr>
            <a:t>Ενσωματώστε όσο το δυνατόν περισσότερες πηγές δεδομένων. </a:t>
          </a:r>
          <a:r>
            <a:rPr lang="el-GR" sz="1500" b="0" dirty="0">
              <a:solidFill>
                <a:srgbClr val="000000"/>
              </a:solidFill>
            </a:rPr>
            <a:t>Εντοπίστε άλλα συστήματα εξυπηρέτησης πελατών τα οποία έχουν δυνατότητα ανάλυσης, ιδίως όσον αφορά τα μέσα κοινωνικής δικτύωσης.</a:t>
          </a:r>
          <a:endParaRPr lang="en-ZA" sz="1500" dirty="0">
            <a:solidFill>
              <a:srgbClr val="000000"/>
            </a:solidFill>
          </a:endParaRPr>
        </a:p>
      </dgm:t>
    </dgm:pt>
    <dgm:pt modelId="{9A0857EF-81F0-4DAA-BB51-B1E01F164331}" type="parTrans" cxnId="{F0BFE713-F870-4CA6-B365-E7636AC76106}">
      <dgm:prSet/>
      <dgm:spPr/>
      <dgm:t>
        <a:bodyPr/>
        <a:lstStyle/>
        <a:p>
          <a:endParaRPr lang="en-ZA"/>
        </a:p>
      </dgm:t>
    </dgm:pt>
    <dgm:pt modelId="{9E88AD0D-BBBA-4826-B302-B46E8D306315}" type="sibTrans" cxnId="{F0BFE713-F870-4CA6-B365-E7636AC76106}">
      <dgm:prSet/>
      <dgm:spPr/>
      <dgm:t>
        <a:bodyPr/>
        <a:lstStyle/>
        <a:p>
          <a:endParaRPr lang="en-ZA"/>
        </a:p>
      </dgm:t>
    </dgm:pt>
    <dgm:pt modelId="{0AE45F90-707C-4505-B409-470CD6BE8FDE}">
      <dgm:prSet custT="1"/>
      <dgm:spPr/>
      <dgm:t>
        <a:bodyPr/>
        <a:lstStyle/>
        <a:p>
          <a:r>
            <a:rPr lang="el-GR" sz="2200" b="1" dirty="0">
              <a:effectLst>
                <a:outerShdw blurRad="38100" dist="38100" dir="2700000" algn="tl">
                  <a:srgbClr val="000000">
                    <a:alpha val="43137"/>
                  </a:srgbClr>
                </a:outerShdw>
              </a:effectLst>
            </a:rPr>
            <a:t>Αναλύστε τα Δεδομένα</a:t>
          </a:r>
          <a:endParaRPr lang="en-ZA" sz="2200" b="1" dirty="0">
            <a:effectLst>
              <a:outerShdw blurRad="38100" dist="38100" dir="2700000" algn="tl">
                <a:srgbClr val="000000">
                  <a:alpha val="43137"/>
                </a:srgbClr>
              </a:outerShdw>
            </a:effectLst>
          </a:endParaRPr>
        </a:p>
      </dgm:t>
    </dgm:pt>
    <dgm:pt modelId="{1AFDA3B2-C865-4DDF-989D-F26F1B78ABAD}" type="parTrans" cxnId="{94C2E9F2-F16A-42CA-B3AF-320D0006C11A}">
      <dgm:prSet/>
      <dgm:spPr/>
      <dgm:t>
        <a:bodyPr/>
        <a:lstStyle/>
        <a:p>
          <a:endParaRPr lang="en-ZA"/>
        </a:p>
      </dgm:t>
    </dgm:pt>
    <dgm:pt modelId="{39042B5F-A47B-44B1-9F2B-487DD8A47B0A}" type="sibTrans" cxnId="{94C2E9F2-F16A-42CA-B3AF-320D0006C11A}">
      <dgm:prSet/>
      <dgm:spPr/>
      <dgm:t>
        <a:bodyPr/>
        <a:lstStyle/>
        <a:p>
          <a:endParaRPr lang="en-ZA"/>
        </a:p>
      </dgm:t>
    </dgm:pt>
    <dgm:pt modelId="{25154DC3-BC11-47EF-8EFC-FFE002CADC24}">
      <dgm:prSet custT="1"/>
      <dgm:spPr/>
      <dgm:t>
        <a:bodyPr/>
        <a:lstStyle/>
        <a:p>
          <a:r>
            <a:rPr lang="el-GR" sz="1600" b="1" dirty="0">
              <a:solidFill>
                <a:srgbClr val="000000"/>
              </a:solidFill>
            </a:rPr>
            <a:t>Ορίστε τα ερωτήματα τα οποία θέλετε να απαντηθούν.</a:t>
          </a:r>
          <a:r>
            <a:rPr lang="en-GB" sz="1600" dirty="0">
              <a:solidFill>
                <a:srgbClr val="000000"/>
              </a:solidFill>
            </a:rPr>
            <a:t> </a:t>
          </a:r>
          <a:r>
            <a:rPr lang="el-GR" sz="1600" dirty="0">
              <a:solidFill>
                <a:srgbClr val="000000"/>
              </a:solidFill>
            </a:rPr>
            <a:t>Έπειτα, εργαστείτε προς την αντίθετη κατεύθυνση ώστε να προσδιορίσετε τις κατάλληλες αναλύσεις.</a:t>
          </a:r>
          <a:endParaRPr lang="en-ZA" sz="1600" dirty="0">
            <a:solidFill>
              <a:srgbClr val="000000"/>
            </a:solidFill>
          </a:endParaRPr>
        </a:p>
      </dgm:t>
    </dgm:pt>
    <dgm:pt modelId="{7F20482E-48B3-40C4-B1BD-A16BF87A6F7B}" type="parTrans" cxnId="{CE967366-DB70-4994-97B1-B8F3C6B31D27}">
      <dgm:prSet/>
      <dgm:spPr/>
      <dgm:t>
        <a:bodyPr/>
        <a:lstStyle/>
        <a:p>
          <a:endParaRPr lang="en-ZA"/>
        </a:p>
      </dgm:t>
    </dgm:pt>
    <dgm:pt modelId="{F0DD6AD6-2915-42D2-AE67-D5B051DDE7B1}" type="sibTrans" cxnId="{CE967366-DB70-4994-97B1-B8F3C6B31D27}">
      <dgm:prSet/>
      <dgm:spPr/>
      <dgm:t>
        <a:bodyPr/>
        <a:lstStyle/>
        <a:p>
          <a:endParaRPr lang="en-ZA"/>
        </a:p>
      </dgm:t>
    </dgm:pt>
    <dgm:pt modelId="{684EF5D5-4D2A-44B7-A629-A591A519A5A1}">
      <dgm:prSet custT="1"/>
      <dgm:spPr/>
      <dgm:t>
        <a:bodyPr/>
        <a:lstStyle/>
        <a:p>
          <a:r>
            <a:rPr lang="el-GR" sz="1500" b="1" dirty="0">
              <a:solidFill>
                <a:srgbClr val="000000"/>
              </a:solidFill>
            </a:rPr>
            <a:t>Κρατήστε το ενημερωμένο</a:t>
          </a:r>
          <a:r>
            <a:rPr lang="en-GB" sz="1500" dirty="0">
              <a:solidFill>
                <a:srgbClr val="000000"/>
              </a:solidFill>
            </a:rPr>
            <a:t>. </a:t>
          </a:r>
          <a:r>
            <a:rPr lang="el-GR" sz="1500" dirty="0">
              <a:solidFill>
                <a:srgbClr val="000000"/>
              </a:solidFill>
            </a:rPr>
            <a:t>Να έχετε μία σταθερή διαδικασία ενημέρωσης και διαχείρισης των δεδομένων των πελατών.</a:t>
          </a:r>
          <a:endParaRPr lang="en-ZA" sz="1500" dirty="0">
            <a:solidFill>
              <a:srgbClr val="000000"/>
            </a:solidFill>
          </a:endParaRPr>
        </a:p>
      </dgm:t>
    </dgm:pt>
    <dgm:pt modelId="{6467B8DB-8AD3-4C5B-B078-997A426AA279}" type="sibTrans" cxnId="{639AD006-AA3C-425A-9EFA-5433DED3140E}">
      <dgm:prSet/>
      <dgm:spPr/>
      <dgm:t>
        <a:bodyPr/>
        <a:lstStyle/>
        <a:p>
          <a:endParaRPr lang="en-ZA"/>
        </a:p>
      </dgm:t>
    </dgm:pt>
    <dgm:pt modelId="{66EE835D-4B9C-4049-92C5-D62DE2C7BF48}" type="parTrans" cxnId="{639AD006-AA3C-425A-9EFA-5433DED3140E}">
      <dgm:prSet/>
      <dgm:spPr/>
      <dgm:t>
        <a:bodyPr/>
        <a:lstStyle/>
        <a:p>
          <a:endParaRPr lang="en-ZA"/>
        </a:p>
      </dgm:t>
    </dgm:pt>
    <dgm:pt modelId="{3B286694-DD9C-48FF-8624-6AB001D3E9FE}" type="pres">
      <dgm:prSet presAssocID="{F11C6388-C7FC-4187-8AFA-E8D67D707F67}" presName="Name0" presStyleCnt="0">
        <dgm:presLayoutVars>
          <dgm:dir/>
          <dgm:animLvl val="lvl"/>
          <dgm:resizeHandles val="exact"/>
        </dgm:presLayoutVars>
      </dgm:prSet>
      <dgm:spPr/>
    </dgm:pt>
    <dgm:pt modelId="{D35A1252-C2B2-40D5-85A8-02D7BDB9C029}" type="pres">
      <dgm:prSet presAssocID="{03595EFD-7CEA-461E-BC12-6A194B368C00}" presName="composite" presStyleCnt="0"/>
      <dgm:spPr/>
    </dgm:pt>
    <dgm:pt modelId="{F65BACE1-F1FF-41AE-92E3-BB4FA0BB262B}" type="pres">
      <dgm:prSet presAssocID="{03595EFD-7CEA-461E-BC12-6A194B368C00}" presName="parTx" presStyleLbl="node1" presStyleIdx="0" presStyleCnt="3">
        <dgm:presLayoutVars>
          <dgm:chMax val="0"/>
          <dgm:chPref val="0"/>
          <dgm:bulletEnabled val="1"/>
        </dgm:presLayoutVars>
      </dgm:prSet>
      <dgm:spPr/>
    </dgm:pt>
    <dgm:pt modelId="{BE24EFFD-7FDB-4667-BDE5-F8B9C9420A36}" type="pres">
      <dgm:prSet presAssocID="{03595EFD-7CEA-461E-BC12-6A194B368C00}" presName="desTx" presStyleLbl="revTx" presStyleIdx="0" presStyleCnt="3">
        <dgm:presLayoutVars>
          <dgm:bulletEnabled val="1"/>
        </dgm:presLayoutVars>
      </dgm:prSet>
      <dgm:spPr/>
    </dgm:pt>
    <dgm:pt modelId="{48972D8C-6E3C-44D7-9BB3-546B27D6F406}" type="pres">
      <dgm:prSet presAssocID="{65924F63-4DED-4350-97A2-D91A93E4B28F}" presName="space" presStyleCnt="0"/>
      <dgm:spPr/>
    </dgm:pt>
    <dgm:pt modelId="{A5005A47-0EA8-4396-AD15-2CDDC390D8E8}" type="pres">
      <dgm:prSet presAssocID="{4C7E3403-79D1-494C-ADFF-40C82FCD5820}" presName="composite" presStyleCnt="0"/>
      <dgm:spPr/>
    </dgm:pt>
    <dgm:pt modelId="{1403170B-10D0-4024-A68B-B80202EB6CC6}" type="pres">
      <dgm:prSet presAssocID="{4C7E3403-79D1-494C-ADFF-40C82FCD5820}" presName="parTx" presStyleLbl="node1" presStyleIdx="1" presStyleCnt="3">
        <dgm:presLayoutVars>
          <dgm:chMax val="0"/>
          <dgm:chPref val="0"/>
          <dgm:bulletEnabled val="1"/>
        </dgm:presLayoutVars>
      </dgm:prSet>
      <dgm:spPr/>
    </dgm:pt>
    <dgm:pt modelId="{921737F3-1B00-40BC-8610-5B5C255313F0}" type="pres">
      <dgm:prSet presAssocID="{4C7E3403-79D1-494C-ADFF-40C82FCD5820}" presName="desTx" presStyleLbl="revTx" presStyleIdx="1" presStyleCnt="3" custScaleX="125215" custLinFactNeighborX="286">
        <dgm:presLayoutVars>
          <dgm:bulletEnabled val="1"/>
        </dgm:presLayoutVars>
      </dgm:prSet>
      <dgm:spPr/>
    </dgm:pt>
    <dgm:pt modelId="{3CB93F7B-5060-4279-B753-D1E98E262A03}" type="pres">
      <dgm:prSet presAssocID="{CE0DFC12-17D0-40C9-BAED-F4B7B186CD11}" presName="space" presStyleCnt="0"/>
      <dgm:spPr/>
    </dgm:pt>
    <dgm:pt modelId="{51F9ABD0-F62D-4E4C-96DF-65E6A3EC2B58}" type="pres">
      <dgm:prSet presAssocID="{0AE45F90-707C-4505-B409-470CD6BE8FDE}" presName="composite" presStyleCnt="0"/>
      <dgm:spPr/>
    </dgm:pt>
    <dgm:pt modelId="{EF08BAB7-719C-4AA5-A79C-D8C02D90A9E2}" type="pres">
      <dgm:prSet presAssocID="{0AE45F90-707C-4505-B409-470CD6BE8FDE}" presName="parTx" presStyleLbl="node1" presStyleIdx="2" presStyleCnt="3">
        <dgm:presLayoutVars>
          <dgm:chMax val="0"/>
          <dgm:chPref val="0"/>
          <dgm:bulletEnabled val="1"/>
        </dgm:presLayoutVars>
      </dgm:prSet>
      <dgm:spPr/>
    </dgm:pt>
    <dgm:pt modelId="{CA14E18A-2938-40C5-A68B-E7A6ABF16CBB}" type="pres">
      <dgm:prSet presAssocID="{0AE45F90-707C-4505-B409-470CD6BE8FDE}" presName="desTx" presStyleLbl="revTx" presStyleIdx="2" presStyleCnt="3">
        <dgm:presLayoutVars>
          <dgm:bulletEnabled val="1"/>
        </dgm:presLayoutVars>
      </dgm:prSet>
      <dgm:spPr/>
    </dgm:pt>
  </dgm:ptLst>
  <dgm:cxnLst>
    <dgm:cxn modelId="{639AD006-AA3C-425A-9EFA-5433DED3140E}" srcId="{4C7E3403-79D1-494C-ADFF-40C82FCD5820}" destId="{684EF5D5-4D2A-44B7-A629-A591A519A5A1}" srcOrd="1" destOrd="0" parTransId="{66EE835D-4B9C-4049-92C5-D62DE2C7BF48}" sibTransId="{6467B8DB-8AD3-4C5B-B078-997A426AA279}"/>
    <dgm:cxn modelId="{F0BFE713-F870-4CA6-B365-E7636AC76106}" srcId="{4C7E3403-79D1-494C-ADFF-40C82FCD5820}" destId="{4F5815D4-C648-425B-9615-FE87F483969E}" srcOrd="0" destOrd="0" parTransId="{9A0857EF-81F0-4DAA-BB51-B1E01F164331}" sibTransId="{9E88AD0D-BBBA-4826-B302-B46E8D306315}"/>
    <dgm:cxn modelId="{3D6BC115-0A81-4B3D-B8E8-0C3D58DD6CBF}" type="presOf" srcId="{40D933CB-DF17-443F-9C22-A8076928F615}" destId="{BE24EFFD-7FDB-4667-BDE5-F8B9C9420A36}" srcOrd="0" destOrd="0" presId="urn:microsoft.com/office/officeart/2005/8/layout/chevron1"/>
    <dgm:cxn modelId="{EF359242-EC00-4F83-AAE5-6AD9CD3D6581}" type="presOf" srcId="{0AE45F90-707C-4505-B409-470CD6BE8FDE}" destId="{EF08BAB7-719C-4AA5-A79C-D8C02D90A9E2}" srcOrd="0" destOrd="0" presId="urn:microsoft.com/office/officeart/2005/8/layout/chevron1"/>
    <dgm:cxn modelId="{CE967366-DB70-4994-97B1-B8F3C6B31D27}" srcId="{0AE45F90-707C-4505-B409-470CD6BE8FDE}" destId="{25154DC3-BC11-47EF-8EFC-FFE002CADC24}" srcOrd="0" destOrd="0" parTransId="{7F20482E-48B3-40C4-B1BD-A16BF87A6F7B}" sibTransId="{F0DD6AD6-2915-42D2-AE67-D5B051DDE7B1}"/>
    <dgm:cxn modelId="{0DF1C472-B121-4EE9-A337-51D8F22127AC}" type="presOf" srcId="{4F5815D4-C648-425B-9615-FE87F483969E}" destId="{921737F3-1B00-40BC-8610-5B5C255313F0}" srcOrd="0" destOrd="0" presId="urn:microsoft.com/office/officeart/2005/8/layout/chevron1"/>
    <dgm:cxn modelId="{D8881853-3C3E-46A1-AC72-62E280DC7AFE}" srcId="{03595EFD-7CEA-461E-BC12-6A194B368C00}" destId="{40D933CB-DF17-443F-9C22-A8076928F615}" srcOrd="0" destOrd="0" parTransId="{806F29A2-F206-41C1-AD97-6FFD63EB883A}" sibTransId="{680FF979-5E6B-49EE-89E7-4E5465A7C5A4}"/>
    <dgm:cxn modelId="{380E3D77-6DB2-4158-9DB3-E2CDB7F88939}" srcId="{F11C6388-C7FC-4187-8AFA-E8D67D707F67}" destId="{03595EFD-7CEA-461E-BC12-6A194B368C00}" srcOrd="0" destOrd="0" parTransId="{22152D6C-AD90-4024-BF7B-CF44BD56A646}" sibTransId="{65924F63-4DED-4350-97A2-D91A93E4B28F}"/>
    <dgm:cxn modelId="{C5E41988-B69A-43BE-9399-7ED6E0858F5C}" type="presOf" srcId="{F11C6388-C7FC-4187-8AFA-E8D67D707F67}" destId="{3B286694-DD9C-48FF-8624-6AB001D3E9FE}" srcOrd="0" destOrd="0" presId="urn:microsoft.com/office/officeart/2005/8/layout/chevron1"/>
    <dgm:cxn modelId="{D3D2E1B6-A22F-4BBD-A4C4-8F19EB9EEC83}" type="presOf" srcId="{25154DC3-BC11-47EF-8EFC-FFE002CADC24}" destId="{CA14E18A-2938-40C5-A68B-E7A6ABF16CBB}" srcOrd="0" destOrd="0" presId="urn:microsoft.com/office/officeart/2005/8/layout/chevron1"/>
    <dgm:cxn modelId="{ED804FC6-0C27-47C4-ADC8-0FAC96533CE8}" srcId="{F11C6388-C7FC-4187-8AFA-E8D67D707F67}" destId="{4C7E3403-79D1-494C-ADFF-40C82FCD5820}" srcOrd="1" destOrd="0" parTransId="{8FAB2397-29BB-4A57-B507-AC10F900A7C7}" sibTransId="{CE0DFC12-17D0-40C9-BAED-F4B7B186CD11}"/>
    <dgm:cxn modelId="{273589D0-42E3-4F75-B802-85FAA773507A}" type="presOf" srcId="{4C7E3403-79D1-494C-ADFF-40C82FCD5820}" destId="{1403170B-10D0-4024-A68B-B80202EB6CC6}" srcOrd="0" destOrd="0" presId="urn:microsoft.com/office/officeart/2005/8/layout/chevron1"/>
    <dgm:cxn modelId="{13FCCCD4-6DE7-4366-8829-1F9FEA7189D1}" type="presOf" srcId="{684EF5D5-4D2A-44B7-A629-A591A519A5A1}" destId="{921737F3-1B00-40BC-8610-5B5C255313F0}" srcOrd="0" destOrd="1" presId="urn:microsoft.com/office/officeart/2005/8/layout/chevron1"/>
    <dgm:cxn modelId="{94C2E9F2-F16A-42CA-B3AF-320D0006C11A}" srcId="{F11C6388-C7FC-4187-8AFA-E8D67D707F67}" destId="{0AE45F90-707C-4505-B409-470CD6BE8FDE}" srcOrd="2" destOrd="0" parTransId="{1AFDA3B2-C865-4DDF-989D-F26F1B78ABAD}" sibTransId="{39042B5F-A47B-44B1-9F2B-487DD8A47B0A}"/>
    <dgm:cxn modelId="{36F488F6-DDCE-49FB-896A-ABCF93A91685}" type="presOf" srcId="{03595EFD-7CEA-461E-BC12-6A194B368C00}" destId="{F65BACE1-F1FF-41AE-92E3-BB4FA0BB262B}" srcOrd="0" destOrd="0" presId="urn:microsoft.com/office/officeart/2005/8/layout/chevron1"/>
    <dgm:cxn modelId="{A5B71CF0-2B37-4763-8C96-6FE2CE3AF805}" type="presParOf" srcId="{3B286694-DD9C-48FF-8624-6AB001D3E9FE}" destId="{D35A1252-C2B2-40D5-85A8-02D7BDB9C029}" srcOrd="0" destOrd="0" presId="urn:microsoft.com/office/officeart/2005/8/layout/chevron1"/>
    <dgm:cxn modelId="{9653A27F-13F8-418C-8029-427E03E88F0B}" type="presParOf" srcId="{D35A1252-C2B2-40D5-85A8-02D7BDB9C029}" destId="{F65BACE1-F1FF-41AE-92E3-BB4FA0BB262B}" srcOrd="0" destOrd="0" presId="urn:microsoft.com/office/officeart/2005/8/layout/chevron1"/>
    <dgm:cxn modelId="{6EF6A373-F451-4F49-A6CF-31E0A01D01D9}" type="presParOf" srcId="{D35A1252-C2B2-40D5-85A8-02D7BDB9C029}" destId="{BE24EFFD-7FDB-4667-BDE5-F8B9C9420A36}" srcOrd="1" destOrd="0" presId="urn:microsoft.com/office/officeart/2005/8/layout/chevron1"/>
    <dgm:cxn modelId="{B9334CA4-D51B-434C-BDD6-3B36A6497DBF}" type="presParOf" srcId="{3B286694-DD9C-48FF-8624-6AB001D3E9FE}" destId="{48972D8C-6E3C-44D7-9BB3-546B27D6F406}" srcOrd="1" destOrd="0" presId="urn:microsoft.com/office/officeart/2005/8/layout/chevron1"/>
    <dgm:cxn modelId="{D4794C16-C019-4A71-B070-F63948018984}" type="presParOf" srcId="{3B286694-DD9C-48FF-8624-6AB001D3E9FE}" destId="{A5005A47-0EA8-4396-AD15-2CDDC390D8E8}" srcOrd="2" destOrd="0" presId="urn:microsoft.com/office/officeart/2005/8/layout/chevron1"/>
    <dgm:cxn modelId="{A81424E0-8F1E-4C99-B537-3C21D7B9F8C1}" type="presParOf" srcId="{A5005A47-0EA8-4396-AD15-2CDDC390D8E8}" destId="{1403170B-10D0-4024-A68B-B80202EB6CC6}" srcOrd="0" destOrd="0" presId="urn:microsoft.com/office/officeart/2005/8/layout/chevron1"/>
    <dgm:cxn modelId="{9902937A-4724-4098-8621-AAD687156680}" type="presParOf" srcId="{A5005A47-0EA8-4396-AD15-2CDDC390D8E8}" destId="{921737F3-1B00-40BC-8610-5B5C255313F0}" srcOrd="1" destOrd="0" presId="urn:microsoft.com/office/officeart/2005/8/layout/chevron1"/>
    <dgm:cxn modelId="{CE187B1D-9897-42CC-AE04-F36F01C64123}" type="presParOf" srcId="{3B286694-DD9C-48FF-8624-6AB001D3E9FE}" destId="{3CB93F7B-5060-4279-B753-D1E98E262A03}" srcOrd="3" destOrd="0" presId="urn:microsoft.com/office/officeart/2005/8/layout/chevron1"/>
    <dgm:cxn modelId="{45618AE0-F944-4819-9308-77B3176DB46C}" type="presParOf" srcId="{3B286694-DD9C-48FF-8624-6AB001D3E9FE}" destId="{51F9ABD0-F62D-4E4C-96DF-65E6A3EC2B58}" srcOrd="4" destOrd="0" presId="urn:microsoft.com/office/officeart/2005/8/layout/chevron1"/>
    <dgm:cxn modelId="{7D0C3F3E-8D30-4335-B7A3-CEFA62F6831D}" type="presParOf" srcId="{51F9ABD0-F62D-4E4C-96DF-65E6A3EC2B58}" destId="{EF08BAB7-719C-4AA5-A79C-D8C02D90A9E2}" srcOrd="0" destOrd="0" presId="urn:microsoft.com/office/officeart/2005/8/layout/chevron1"/>
    <dgm:cxn modelId="{3B8A7BF1-61AF-4FED-B5EF-39DA742469A6}" type="presParOf" srcId="{51F9ABD0-F62D-4E4C-96DF-65E6A3EC2B58}" destId="{CA14E18A-2938-40C5-A68B-E7A6ABF16CBB}"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EEE57E-C291-45E0-AA26-541DDC5EEA69}"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ZA"/>
        </a:p>
      </dgm:t>
    </dgm:pt>
    <dgm:pt modelId="{81AAC45F-5910-40EE-81B7-E1F4D7FB2A54}">
      <dgm:prSet phldrT="[Text]" custT="1"/>
      <dgm:spPr/>
      <dgm:t>
        <a:bodyPr/>
        <a:lstStyle/>
        <a:p>
          <a:r>
            <a:rPr lang="el-GR" sz="2400" dirty="0">
              <a:solidFill>
                <a:srgbClr val="000000"/>
              </a:solidFill>
            </a:rPr>
            <a:t>Τη διαχείριση τηλεφωνικών ροών</a:t>
          </a:r>
          <a:endParaRPr lang="en-ZA" sz="2400" dirty="0">
            <a:solidFill>
              <a:srgbClr val="000000"/>
            </a:solidFill>
          </a:endParaRPr>
        </a:p>
      </dgm:t>
    </dgm:pt>
    <dgm:pt modelId="{AC067AA3-7395-4106-8406-B23AA53D4CA4}" type="parTrans" cxnId="{DCE01411-778D-481F-97A9-6FA3994441FB}">
      <dgm:prSet/>
      <dgm:spPr/>
      <dgm:t>
        <a:bodyPr/>
        <a:lstStyle/>
        <a:p>
          <a:endParaRPr lang="en-ZA"/>
        </a:p>
      </dgm:t>
    </dgm:pt>
    <dgm:pt modelId="{722E11D2-B045-416E-A7A4-CE221C0D26C2}" type="sibTrans" cxnId="{DCE01411-778D-481F-97A9-6FA3994441FB}">
      <dgm:prSet/>
      <dgm:spPr/>
      <dgm:t>
        <a:bodyPr/>
        <a:lstStyle/>
        <a:p>
          <a:endParaRPr lang="en-ZA"/>
        </a:p>
      </dgm:t>
    </dgm:pt>
    <dgm:pt modelId="{5E7EC915-8DF6-462C-87FD-AD03CEDAF120}">
      <dgm:prSet custT="1"/>
      <dgm:spPr/>
      <dgm:t>
        <a:bodyPr/>
        <a:lstStyle/>
        <a:p>
          <a:r>
            <a:rPr lang="el-GR" sz="2400" dirty="0">
              <a:solidFill>
                <a:srgbClr val="000000"/>
              </a:solidFill>
            </a:rPr>
            <a:t>Την εξασφάλιση πληροφοριών όσον αφορά τους πελάτες</a:t>
          </a:r>
          <a:endParaRPr lang="en-ZA" sz="2400" dirty="0">
            <a:solidFill>
              <a:srgbClr val="000000"/>
            </a:solidFill>
          </a:endParaRPr>
        </a:p>
      </dgm:t>
    </dgm:pt>
    <dgm:pt modelId="{E64E45BC-EC13-4471-B227-A1732C17FA1E}" type="parTrans" cxnId="{4BD98DA0-A708-4CE9-B3A9-8A0F4C5BB28C}">
      <dgm:prSet/>
      <dgm:spPr/>
      <dgm:t>
        <a:bodyPr/>
        <a:lstStyle/>
        <a:p>
          <a:endParaRPr lang="en-ZA"/>
        </a:p>
      </dgm:t>
    </dgm:pt>
    <dgm:pt modelId="{B1BC33A8-A3BA-459D-9F3D-2D14D03D0CDB}" type="sibTrans" cxnId="{4BD98DA0-A708-4CE9-B3A9-8A0F4C5BB28C}">
      <dgm:prSet/>
      <dgm:spPr/>
      <dgm:t>
        <a:bodyPr/>
        <a:lstStyle/>
        <a:p>
          <a:endParaRPr lang="en-ZA"/>
        </a:p>
      </dgm:t>
    </dgm:pt>
    <dgm:pt modelId="{43D36CB4-7805-45B5-8FB2-B69989407AFA}">
      <dgm:prSet custT="1"/>
      <dgm:spPr/>
      <dgm:t>
        <a:bodyPr/>
        <a:lstStyle/>
        <a:p>
          <a:r>
            <a:rPr lang="el-GR" sz="2400" dirty="0">
              <a:solidFill>
                <a:srgbClr val="000000"/>
              </a:solidFill>
            </a:rPr>
            <a:t>Τον εντοπισμό ευκαιριών διόρθωσης ή/και τυχόν αναγκών σε δεξιότητες και κατάρτιση</a:t>
          </a:r>
          <a:endParaRPr lang="en-ZA" sz="2400" dirty="0">
            <a:solidFill>
              <a:srgbClr val="000000"/>
            </a:solidFill>
          </a:endParaRPr>
        </a:p>
      </dgm:t>
    </dgm:pt>
    <dgm:pt modelId="{63986A54-99BD-46BE-9AF2-47180EF8F888}" type="parTrans" cxnId="{FA4B5CFD-0024-4ACD-AE77-333D59D386DB}">
      <dgm:prSet/>
      <dgm:spPr/>
      <dgm:t>
        <a:bodyPr/>
        <a:lstStyle/>
        <a:p>
          <a:endParaRPr lang="en-ZA"/>
        </a:p>
      </dgm:t>
    </dgm:pt>
    <dgm:pt modelId="{188FE612-6DBF-421B-897E-9081B991E6EF}" type="sibTrans" cxnId="{FA4B5CFD-0024-4ACD-AE77-333D59D386DB}">
      <dgm:prSet/>
      <dgm:spPr/>
      <dgm:t>
        <a:bodyPr/>
        <a:lstStyle/>
        <a:p>
          <a:endParaRPr lang="en-ZA"/>
        </a:p>
      </dgm:t>
    </dgm:pt>
    <dgm:pt modelId="{7167D6D3-3723-4F6D-BA89-64D2D4FACF2C}">
      <dgm:prSet custT="1"/>
      <dgm:spPr/>
      <dgm:t>
        <a:bodyPr/>
        <a:lstStyle/>
        <a:p>
          <a:r>
            <a:rPr lang="el-GR" sz="2400" dirty="0">
              <a:solidFill>
                <a:srgbClr val="000000"/>
              </a:solidFill>
            </a:rPr>
            <a:t>Την αναγνώριση των ατόμων με υψηλές επιδόσεις</a:t>
          </a:r>
          <a:endParaRPr lang="en-ZA" sz="2400" dirty="0">
            <a:solidFill>
              <a:srgbClr val="000000"/>
            </a:solidFill>
          </a:endParaRPr>
        </a:p>
      </dgm:t>
    </dgm:pt>
    <dgm:pt modelId="{9E11AE57-2EA4-40A1-B5F3-AF5F413BF18D}" type="parTrans" cxnId="{4D25FCF6-4804-4382-B798-D7B7C5EE626F}">
      <dgm:prSet/>
      <dgm:spPr/>
      <dgm:t>
        <a:bodyPr/>
        <a:lstStyle/>
        <a:p>
          <a:endParaRPr lang="en-ZA"/>
        </a:p>
      </dgm:t>
    </dgm:pt>
    <dgm:pt modelId="{97EB9398-5AD5-4459-AD8A-EB7364B97509}" type="sibTrans" cxnId="{4D25FCF6-4804-4382-B798-D7B7C5EE626F}">
      <dgm:prSet/>
      <dgm:spPr/>
      <dgm:t>
        <a:bodyPr/>
        <a:lstStyle/>
        <a:p>
          <a:endParaRPr lang="en-ZA"/>
        </a:p>
      </dgm:t>
    </dgm:pt>
    <dgm:pt modelId="{98E3CE97-D7EE-4945-AC6E-0FE01317BA0F}" type="pres">
      <dgm:prSet presAssocID="{39EEE57E-C291-45E0-AA26-541DDC5EEA69}" presName="Name0" presStyleCnt="0">
        <dgm:presLayoutVars>
          <dgm:dir/>
          <dgm:resizeHandles val="exact"/>
        </dgm:presLayoutVars>
      </dgm:prSet>
      <dgm:spPr/>
    </dgm:pt>
    <dgm:pt modelId="{4A0B53F1-7698-4E2B-9DD7-E2267AF8DE47}" type="pres">
      <dgm:prSet presAssocID="{81AAC45F-5910-40EE-81B7-E1F4D7FB2A54}" presName="Name5" presStyleLbl="vennNode1" presStyleIdx="0" presStyleCnt="4">
        <dgm:presLayoutVars>
          <dgm:bulletEnabled val="1"/>
        </dgm:presLayoutVars>
      </dgm:prSet>
      <dgm:spPr/>
    </dgm:pt>
    <dgm:pt modelId="{C08BDD5D-2E3F-42C1-8BEC-2445D3B0A33D}" type="pres">
      <dgm:prSet presAssocID="{722E11D2-B045-416E-A7A4-CE221C0D26C2}" presName="space" presStyleCnt="0"/>
      <dgm:spPr/>
    </dgm:pt>
    <dgm:pt modelId="{7EE0428B-E237-491A-95B4-BE569D51A779}" type="pres">
      <dgm:prSet presAssocID="{5E7EC915-8DF6-462C-87FD-AD03CEDAF120}" presName="Name5" presStyleLbl="vennNode1" presStyleIdx="1" presStyleCnt="4">
        <dgm:presLayoutVars>
          <dgm:bulletEnabled val="1"/>
        </dgm:presLayoutVars>
      </dgm:prSet>
      <dgm:spPr/>
    </dgm:pt>
    <dgm:pt modelId="{EB9F49DF-AF61-4065-B086-408795D75EFF}" type="pres">
      <dgm:prSet presAssocID="{B1BC33A8-A3BA-459D-9F3D-2D14D03D0CDB}" presName="space" presStyleCnt="0"/>
      <dgm:spPr/>
    </dgm:pt>
    <dgm:pt modelId="{9B2DD8FE-1DDB-462C-8737-608E21F56437}" type="pres">
      <dgm:prSet presAssocID="{43D36CB4-7805-45B5-8FB2-B69989407AFA}" presName="Name5" presStyleLbl="vennNode1" presStyleIdx="2" presStyleCnt="4">
        <dgm:presLayoutVars>
          <dgm:bulletEnabled val="1"/>
        </dgm:presLayoutVars>
      </dgm:prSet>
      <dgm:spPr/>
    </dgm:pt>
    <dgm:pt modelId="{12253391-6687-48A2-BAF2-46411A4D11DC}" type="pres">
      <dgm:prSet presAssocID="{188FE612-6DBF-421B-897E-9081B991E6EF}" presName="space" presStyleCnt="0"/>
      <dgm:spPr/>
    </dgm:pt>
    <dgm:pt modelId="{A24BBED0-BA74-49F2-9829-9D53F3D59B1E}" type="pres">
      <dgm:prSet presAssocID="{7167D6D3-3723-4F6D-BA89-64D2D4FACF2C}" presName="Name5" presStyleLbl="vennNode1" presStyleIdx="3" presStyleCnt="4">
        <dgm:presLayoutVars>
          <dgm:bulletEnabled val="1"/>
        </dgm:presLayoutVars>
      </dgm:prSet>
      <dgm:spPr/>
    </dgm:pt>
  </dgm:ptLst>
  <dgm:cxnLst>
    <dgm:cxn modelId="{DCE01411-778D-481F-97A9-6FA3994441FB}" srcId="{39EEE57E-C291-45E0-AA26-541DDC5EEA69}" destId="{81AAC45F-5910-40EE-81B7-E1F4D7FB2A54}" srcOrd="0" destOrd="0" parTransId="{AC067AA3-7395-4106-8406-B23AA53D4CA4}" sibTransId="{722E11D2-B045-416E-A7A4-CE221C0D26C2}"/>
    <dgm:cxn modelId="{8C1B4913-45D2-499F-BE05-00B6A61E801A}" type="presOf" srcId="{43D36CB4-7805-45B5-8FB2-B69989407AFA}" destId="{9B2DD8FE-1DDB-462C-8737-608E21F56437}" srcOrd="0" destOrd="0" presId="urn:microsoft.com/office/officeart/2005/8/layout/venn3"/>
    <dgm:cxn modelId="{8FE12758-8EDD-47B2-A839-7210C4346F66}" type="presOf" srcId="{7167D6D3-3723-4F6D-BA89-64D2D4FACF2C}" destId="{A24BBED0-BA74-49F2-9829-9D53F3D59B1E}" srcOrd="0" destOrd="0" presId="urn:microsoft.com/office/officeart/2005/8/layout/venn3"/>
    <dgm:cxn modelId="{4BD98DA0-A708-4CE9-B3A9-8A0F4C5BB28C}" srcId="{39EEE57E-C291-45E0-AA26-541DDC5EEA69}" destId="{5E7EC915-8DF6-462C-87FD-AD03CEDAF120}" srcOrd="1" destOrd="0" parTransId="{E64E45BC-EC13-4471-B227-A1732C17FA1E}" sibTransId="{B1BC33A8-A3BA-459D-9F3D-2D14D03D0CDB}"/>
    <dgm:cxn modelId="{6E2DCDA2-B984-4301-A054-813D34448479}" type="presOf" srcId="{39EEE57E-C291-45E0-AA26-541DDC5EEA69}" destId="{98E3CE97-D7EE-4945-AC6E-0FE01317BA0F}" srcOrd="0" destOrd="0" presId="urn:microsoft.com/office/officeart/2005/8/layout/venn3"/>
    <dgm:cxn modelId="{4FEC3EB4-31B7-450A-A7F9-240DE1441803}" type="presOf" srcId="{81AAC45F-5910-40EE-81B7-E1F4D7FB2A54}" destId="{4A0B53F1-7698-4E2B-9DD7-E2267AF8DE47}" srcOrd="0" destOrd="0" presId="urn:microsoft.com/office/officeart/2005/8/layout/venn3"/>
    <dgm:cxn modelId="{865F9ACF-71F6-4759-918A-4BE5019F01F5}" type="presOf" srcId="{5E7EC915-8DF6-462C-87FD-AD03CEDAF120}" destId="{7EE0428B-E237-491A-95B4-BE569D51A779}" srcOrd="0" destOrd="0" presId="urn:microsoft.com/office/officeart/2005/8/layout/venn3"/>
    <dgm:cxn modelId="{4D25FCF6-4804-4382-B798-D7B7C5EE626F}" srcId="{39EEE57E-C291-45E0-AA26-541DDC5EEA69}" destId="{7167D6D3-3723-4F6D-BA89-64D2D4FACF2C}" srcOrd="3" destOrd="0" parTransId="{9E11AE57-2EA4-40A1-B5F3-AF5F413BF18D}" sibTransId="{97EB9398-5AD5-4459-AD8A-EB7364B97509}"/>
    <dgm:cxn modelId="{FA4B5CFD-0024-4ACD-AE77-333D59D386DB}" srcId="{39EEE57E-C291-45E0-AA26-541DDC5EEA69}" destId="{43D36CB4-7805-45B5-8FB2-B69989407AFA}" srcOrd="2" destOrd="0" parTransId="{63986A54-99BD-46BE-9AF2-47180EF8F888}" sibTransId="{188FE612-6DBF-421B-897E-9081B991E6EF}"/>
    <dgm:cxn modelId="{08C669F8-0334-482D-9C61-CA1FEB188772}" type="presParOf" srcId="{98E3CE97-D7EE-4945-AC6E-0FE01317BA0F}" destId="{4A0B53F1-7698-4E2B-9DD7-E2267AF8DE47}" srcOrd="0" destOrd="0" presId="urn:microsoft.com/office/officeart/2005/8/layout/venn3"/>
    <dgm:cxn modelId="{43351024-8186-418C-8776-DC8ED2161377}" type="presParOf" srcId="{98E3CE97-D7EE-4945-AC6E-0FE01317BA0F}" destId="{C08BDD5D-2E3F-42C1-8BEC-2445D3B0A33D}" srcOrd="1" destOrd="0" presId="urn:microsoft.com/office/officeart/2005/8/layout/venn3"/>
    <dgm:cxn modelId="{C73212BC-7C02-4512-83CA-BCC8F4D0D688}" type="presParOf" srcId="{98E3CE97-D7EE-4945-AC6E-0FE01317BA0F}" destId="{7EE0428B-E237-491A-95B4-BE569D51A779}" srcOrd="2" destOrd="0" presId="urn:microsoft.com/office/officeart/2005/8/layout/venn3"/>
    <dgm:cxn modelId="{4A0E6C2C-5CC4-40E5-B66F-3D8CE96D42C9}" type="presParOf" srcId="{98E3CE97-D7EE-4945-AC6E-0FE01317BA0F}" destId="{EB9F49DF-AF61-4065-B086-408795D75EFF}" srcOrd="3" destOrd="0" presId="urn:microsoft.com/office/officeart/2005/8/layout/venn3"/>
    <dgm:cxn modelId="{64204E04-AD8E-4542-BB7E-7E19C9ECD606}" type="presParOf" srcId="{98E3CE97-D7EE-4945-AC6E-0FE01317BA0F}" destId="{9B2DD8FE-1DDB-462C-8737-608E21F56437}" srcOrd="4" destOrd="0" presId="urn:microsoft.com/office/officeart/2005/8/layout/venn3"/>
    <dgm:cxn modelId="{8449B712-E467-4892-8A43-04E5CD08CC2B}" type="presParOf" srcId="{98E3CE97-D7EE-4945-AC6E-0FE01317BA0F}" destId="{12253391-6687-48A2-BAF2-46411A4D11DC}" srcOrd="5" destOrd="0" presId="urn:microsoft.com/office/officeart/2005/8/layout/venn3"/>
    <dgm:cxn modelId="{028638AE-2EE5-439F-A4CD-2A98CE507B93}" type="presParOf" srcId="{98E3CE97-D7EE-4945-AC6E-0FE01317BA0F}" destId="{A24BBED0-BA74-49F2-9829-9D53F3D59B1E}"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FD1402-ACB5-4E5C-A1CC-353A45F6F782}" type="doc">
      <dgm:prSet loTypeId="urn:microsoft.com/office/officeart/2005/8/layout/hChevron3" loCatId="process" qsTypeId="urn:microsoft.com/office/officeart/2005/8/quickstyle/simple5" qsCatId="simple" csTypeId="urn:microsoft.com/office/officeart/2005/8/colors/accent1_2" csCatId="accent1" phldr="1"/>
      <dgm:spPr/>
    </dgm:pt>
    <dgm:pt modelId="{369B6172-18AE-499C-9C41-068914E3B689}">
      <dgm:prSet phldrT="[Text]" custT="1"/>
      <dgm:spPr/>
      <dgm:t>
        <a:bodyPr/>
        <a:lstStyle/>
        <a:p>
          <a:r>
            <a:rPr lang="el-GR" sz="2000" dirty="0">
              <a:effectLst>
                <a:outerShdw blurRad="38100" dist="38100" dir="2700000" algn="tl">
                  <a:srgbClr val="000000">
                    <a:alpha val="43137"/>
                  </a:srgbClr>
                </a:outerShdw>
              </a:effectLst>
            </a:rPr>
            <a:t>Ορισμός Στρατηγικής/Στόχου</a:t>
          </a:r>
          <a:endParaRPr lang="en-ZA" sz="2000" dirty="0">
            <a:effectLst>
              <a:outerShdw blurRad="38100" dist="38100" dir="2700000" algn="tl">
                <a:srgbClr val="000000">
                  <a:alpha val="43137"/>
                </a:srgbClr>
              </a:outerShdw>
            </a:effectLst>
          </a:endParaRPr>
        </a:p>
      </dgm:t>
    </dgm:pt>
    <dgm:pt modelId="{B7495674-CD3B-4861-8ED4-D43F9C11183C}" type="parTrans" cxnId="{5ABD7909-D14C-4EC8-95A5-F7800A49B67D}">
      <dgm:prSet/>
      <dgm:spPr/>
      <dgm:t>
        <a:bodyPr/>
        <a:lstStyle/>
        <a:p>
          <a:endParaRPr lang="en-ZA"/>
        </a:p>
      </dgm:t>
    </dgm:pt>
    <dgm:pt modelId="{01099E03-780C-4304-BD71-719228E88838}" type="sibTrans" cxnId="{5ABD7909-D14C-4EC8-95A5-F7800A49B67D}">
      <dgm:prSet/>
      <dgm:spPr/>
      <dgm:t>
        <a:bodyPr/>
        <a:lstStyle/>
        <a:p>
          <a:endParaRPr lang="en-ZA"/>
        </a:p>
      </dgm:t>
    </dgm:pt>
    <dgm:pt modelId="{4573A221-3B73-44F7-9501-67177A62F040}">
      <dgm:prSet phldrT="[Text]" custT="1"/>
      <dgm:spPr/>
      <dgm:t>
        <a:bodyPr/>
        <a:lstStyle/>
        <a:p>
          <a:r>
            <a:rPr lang="el-GR" sz="2000" dirty="0">
              <a:effectLst>
                <a:outerShdw blurRad="38100" dist="38100" dir="2700000" algn="tl">
                  <a:srgbClr val="000000">
                    <a:alpha val="43137"/>
                  </a:srgbClr>
                </a:outerShdw>
              </a:effectLst>
            </a:rPr>
            <a:t>Ανάλυση Απαιτήσεων</a:t>
          </a:r>
          <a:endParaRPr lang="en-ZA" sz="2000" dirty="0">
            <a:effectLst>
              <a:outerShdw blurRad="38100" dist="38100" dir="2700000" algn="tl">
                <a:srgbClr val="000000">
                  <a:alpha val="43137"/>
                </a:srgbClr>
              </a:outerShdw>
            </a:effectLst>
          </a:endParaRPr>
        </a:p>
      </dgm:t>
    </dgm:pt>
    <dgm:pt modelId="{25FFB198-8A33-4EE8-BD13-88ECE3DF08BD}" type="parTrans" cxnId="{0B91CA5E-404F-42EF-A5D1-D77C9D025BD2}">
      <dgm:prSet/>
      <dgm:spPr/>
      <dgm:t>
        <a:bodyPr/>
        <a:lstStyle/>
        <a:p>
          <a:endParaRPr lang="en-ZA"/>
        </a:p>
      </dgm:t>
    </dgm:pt>
    <dgm:pt modelId="{94B4C86F-27A3-4E2B-836A-4351573A60AA}" type="sibTrans" cxnId="{0B91CA5E-404F-42EF-A5D1-D77C9D025BD2}">
      <dgm:prSet/>
      <dgm:spPr/>
      <dgm:t>
        <a:bodyPr/>
        <a:lstStyle/>
        <a:p>
          <a:endParaRPr lang="en-ZA"/>
        </a:p>
      </dgm:t>
    </dgm:pt>
    <dgm:pt modelId="{A075BEE7-1470-412F-BDD9-61096612A4FF}">
      <dgm:prSet phldrT="[Text]" custT="1"/>
      <dgm:spPr/>
      <dgm:t>
        <a:bodyPr/>
        <a:lstStyle/>
        <a:p>
          <a:r>
            <a:rPr lang="el-GR" sz="2000" dirty="0">
              <a:effectLst>
                <a:outerShdw blurRad="38100" dist="38100" dir="2700000" algn="tl">
                  <a:srgbClr val="000000">
                    <a:alpha val="43137"/>
                  </a:srgbClr>
                </a:outerShdw>
              </a:effectLst>
            </a:rPr>
            <a:t>Αξιολόγηση Λογισμικού</a:t>
          </a:r>
          <a:endParaRPr lang="en-ZA" sz="2000" dirty="0">
            <a:effectLst>
              <a:outerShdw blurRad="38100" dist="38100" dir="2700000" algn="tl">
                <a:srgbClr val="000000">
                  <a:alpha val="43137"/>
                </a:srgbClr>
              </a:outerShdw>
            </a:effectLst>
          </a:endParaRPr>
        </a:p>
      </dgm:t>
    </dgm:pt>
    <dgm:pt modelId="{7A4F6F2E-0148-40E4-8306-AFFC4D947D92}" type="parTrans" cxnId="{B07AC6CF-3B6F-4A75-AA89-9BA682F327CC}">
      <dgm:prSet/>
      <dgm:spPr/>
      <dgm:t>
        <a:bodyPr/>
        <a:lstStyle/>
        <a:p>
          <a:endParaRPr lang="en-ZA"/>
        </a:p>
      </dgm:t>
    </dgm:pt>
    <dgm:pt modelId="{F236078D-073D-4A44-B567-662454CA283C}" type="sibTrans" cxnId="{B07AC6CF-3B6F-4A75-AA89-9BA682F327CC}">
      <dgm:prSet/>
      <dgm:spPr/>
      <dgm:t>
        <a:bodyPr/>
        <a:lstStyle/>
        <a:p>
          <a:endParaRPr lang="en-ZA"/>
        </a:p>
      </dgm:t>
    </dgm:pt>
    <dgm:pt modelId="{18199202-34B1-416E-A874-653201EAFC87}">
      <dgm:prSet phldrT="[Text]" custT="1"/>
      <dgm:spPr/>
      <dgm:t>
        <a:bodyPr/>
        <a:lstStyle/>
        <a:p>
          <a:r>
            <a:rPr lang="el-GR" sz="2000" dirty="0">
              <a:effectLst>
                <a:outerShdw blurRad="38100" dist="38100" dir="2700000" algn="tl">
                  <a:srgbClr val="000000">
                    <a:alpha val="43137"/>
                  </a:srgbClr>
                </a:outerShdw>
              </a:effectLst>
            </a:rPr>
            <a:t>Εφαρμογή &amp; Ανάπτυξη</a:t>
          </a:r>
          <a:endParaRPr lang="en-ZA" sz="2000" dirty="0">
            <a:effectLst>
              <a:outerShdw blurRad="38100" dist="38100" dir="2700000" algn="tl">
                <a:srgbClr val="000000">
                  <a:alpha val="43137"/>
                </a:srgbClr>
              </a:outerShdw>
            </a:effectLst>
          </a:endParaRPr>
        </a:p>
      </dgm:t>
    </dgm:pt>
    <dgm:pt modelId="{EF89B63C-1A5B-4A7E-A59D-A7D0870C0C45}" type="parTrans" cxnId="{69FFE2D3-8612-4766-8690-BAA2B94E2A50}">
      <dgm:prSet/>
      <dgm:spPr/>
      <dgm:t>
        <a:bodyPr/>
        <a:lstStyle/>
        <a:p>
          <a:endParaRPr lang="en-ZA"/>
        </a:p>
      </dgm:t>
    </dgm:pt>
    <dgm:pt modelId="{7898A050-ED54-4353-9803-7D5121895B23}" type="sibTrans" cxnId="{69FFE2D3-8612-4766-8690-BAA2B94E2A50}">
      <dgm:prSet/>
      <dgm:spPr/>
      <dgm:t>
        <a:bodyPr/>
        <a:lstStyle/>
        <a:p>
          <a:endParaRPr lang="en-ZA"/>
        </a:p>
      </dgm:t>
    </dgm:pt>
    <dgm:pt modelId="{A8CD54FD-1ABD-404E-925C-735F14E7B02D}" type="pres">
      <dgm:prSet presAssocID="{01FD1402-ACB5-4E5C-A1CC-353A45F6F782}" presName="Name0" presStyleCnt="0">
        <dgm:presLayoutVars>
          <dgm:dir/>
          <dgm:resizeHandles val="exact"/>
        </dgm:presLayoutVars>
      </dgm:prSet>
      <dgm:spPr/>
    </dgm:pt>
    <dgm:pt modelId="{2C5F1448-11FB-41ED-8DEC-FF12873F556D}" type="pres">
      <dgm:prSet presAssocID="{369B6172-18AE-499C-9C41-068914E3B689}" presName="parTxOnly" presStyleLbl="node1" presStyleIdx="0" presStyleCnt="4">
        <dgm:presLayoutVars>
          <dgm:bulletEnabled val="1"/>
        </dgm:presLayoutVars>
      </dgm:prSet>
      <dgm:spPr/>
    </dgm:pt>
    <dgm:pt modelId="{5DB243C3-7038-4D8A-9F2B-E13C146386F9}" type="pres">
      <dgm:prSet presAssocID="{01099E03-780C-4304-BD71-719228E88838}" presName="parSpace" presStyleCnt="0"/>
      <dgm:spPr/>
    </dgm:pt>
    <dgm:pt modelId="{96451E2A-00C5-4683-9EE6-C9E7C3B9B468}" type="pres">
      <dgm:prSet presAssocID="{4573A221-3B73-44F7-9501-67177A62F040}" presName="parTxOnly" presStyleLbl="node1" presStyleIdx="1" presStyleCnt="4">
        <dgm:presLayoutVars>
          <dgm:bulletEnabled val="1"/>
        </dgm:presLayoutVars>
      </dgm:prSet>
      <dgm:spPr/>
    </dgm:pt>
    <dgm:pt modelId="{53302EF9-E15A-4D60-BE5C-313DB7124C55}" type="pres">
      <dgm:prSet presAssocID="{94B4C86F-27A3-4E2B-836A-4351573A60AA}" presName="parSpace" presStyleCnt="0"/>
      <dgm:spPr/>
    </dgm:pt>
    <dgm:pt modelId="{BC15943C-B5AF-403F-85F9-BA617DA9F35A}" type="pres">
      <dgm:prSet presAssocID="{A075BEE7-1470-412F-BDD9-61096612A4FF}" presName="parTxOnly" presStyleLbl="node1" presStyleIdx="2" presStyleCnt="4">
        <dgm:presLayoutVars>
          <dgm:bulletEnabled val="1"/>
        </dgm:presLayoutVars>
      </dgm:prSet>
      <dgm:spPr/>
    </dgm:pt>
    <dgm:pt modelId="{57BC8E24-B6A8-4D5C-A6F5-383816836F88}" type="pres">
      <dgm:prSet presAssocID="{F236078D-073D-4A44-B567-662454CA283C}" presName="parSpace" presStyleCnt="0"/>
      <dgm:spPr/>
    </dgm:pt>
    <dgm:pt modelId="{F7CF5E9F-FF37-493C-A2ED-D6790744888E}" type="pres">
      <dgm:prSet presAssocID="{18199202-34B1-416E-A874-653201EAFC87}" presName="parTxOnly" presStyleLbl="node1" presStyleIdx="3" presStyleCnt="4">
        <dgm:presLayoutVars>
          <dgm:bulletEnabled val="1"/>
        </dgm:presLayoutVars>
      </dgm:prSet>
      <dgm:spPr/>
    </dgm:pt>
  </dgm:ptLst>
  <dgm:cxnLst>
    <dgm:cxn modelId="{5ABD7909-D14C-4EC8-95A5-F7800A49B67D}" srcId="{01FD1402-ACB5-4E5C-A1CC-353A45F6F782}" destId="{369B6172-18AE-499C-9C41-068914E3B689}" srcOrd="0" destOrd="0" parTransId="{B7495674-CD3B-4861-8ED4-D43F9C11183C}" sibTransId="{01099E03-780C-4304-BD71-719228E88838}"/>
    <dgm:cxn modelId="{28E4B33B-FF4A-4D9D-A7CD-AEADB1C8EB24}" type="presOf" srcId="{01FD1402-ACB5-4E5C-A1CC-353A45F6F782}" destId="{A8CD54FD-1ABD-404E-925C-735F14E7B02D}" srcOrd="0" destOrd="0" presId="urn:microsoft.com/office/officeart/2005/8/layout/hChevron3"/>
    <dgm:cxn modelId="{0B91CA5E-404F-42EF-A5D1-D77C9D025BD2}" srcId="{01FD1402-ACB5-4E5C-A1CC-353A45F6F782}" destId="{4573A221-3B73-44F7-9501-67177A62F040}" srcOrd="1" destOrd="0" parTransId="{25FFB198-8A33-4EE8-BD13-88ECE3DF08BD}" sibTransId="{94B4C86F-27A3-4E2B-836A-4351573A60AA}"/>
    <dgm:cxn modelId="{1A3F3CB7-25F5-45A4-829B-49818C72D0A6}" type="presOf" srcId="{369B6172-18AE-499C-9C41-068914E3B689}" destId="{2C5F1448-11FB-41ED-8DEC-FF12873F556D}" srcOrd="0" destOrd="0" presId="urn:microsoft.com/office/officeart/2005/8/layout/hChevron3"/>
    <dgm:cxn modelId="{B07AC6CF-3B6F-4A75-AA89-9BA682F327CC}" srcId="{01FD1402-ACB5-4E5C-A1CC-353A45F6F782}" destId="{A075BEE7-1470-412F-BDD9-61096612A4FF}" srcOrd="2" destOrd="0" parTransId="{7A4F6F2E-0148-40E4-8306-AFFC4D947D92}" sibTransId="{F236078D-073D-4A44-B567-662454CA283C}"/>
    <dgm:cxn modelId="{69FFE2D3-8612-4766-8690-BAA2B94E2A50}" srcId="{01FD1402-ACB5-4E5C-A1CC-353A45F6F782}" destId="{18199202-34B1-416E-A874-653201EAFC87}" srcOrd="3" destOrd="0" parTransId="{EF89B63C-1A5B-4A7E-A59D-A7D0870C0C45}" sibTransId="{7898A050-ED54-4353-9803-7D5121895B23}"/>
    <dgm:cxn modelId="{D9F8B7DA-AD9F-4EE7-86CC-3F84F51E4090}" type="presOf" srcId="{18199202-34B1-416E-A874-653201EAFC87}" destId="{F7CF5E9F-FF37-493C-A2ED-D6790744888E}" srcOrd="0" destOrd="0" presId="urn:microsoft.com/office/officeart/2005/8/layout/hChevron3"/>
    <dgm:cxn modelId="{88142AE5-7805-4127-BF74-20FBB519EE66}" type="presOf" srcId="{4573A221-3B73-44F7-9501-67177A62F040}" destId="{96451E2A-00C5-4683-9EE6-C9E7C3B9B468}" srcOrd="0" destOrd="0" presId="urn:microsoft.com/office/officeart/2005/8/layout/hChevron3"/>
    <dgm:cxn modelId="{DE8D29FB-1FEE-4FAC-8839-92EBDA502C7C}" type="presOf" srcId="{A075BEE7-1470-412F-BDD9-61096612A4FF}" destId="{BC15943C-B5AF-403F-85F9-BA617DA9F35A}" srcOrd="0" destOrd="0" presId="urn:microsoft.com/office/officeart/2005/8/layout/hChevron3"/>
    <dgm:cxn modelId="{B53C4C9D-50C6-4B42-A8FB-4AF3A0D62E6B}" type="presParOf" srcId="{A8CD54FD-1ABD-404E-925C-735F14E7B02D}" destId="{2C5F1448-11FB-41ED-8DEC-FF12873F556D}" srcOrd="0" destOrd="0" presId="urn:microsoft.com/office/officeart/2005/8/layout/hChevron3"/>
    <dgm:cxn modelId="{9D6E5692-C25B-403E-A1CA-D0D2DA55F2A6}" type="presParOf" srcId="{A8CD54FD-1ABD-404E-925C-735F14E7B02D}" destId="{5DB243C3-7038-4D8A-9F2B-E13C146386F9}" srcOrd="1" destOrd="0" presId="urn:microsoft.com/office/officeart/2005/8/layout/hChevron3"/>
    <dgm:cxn modelId="{6D454A70-822B-4E7C-A65E-80B980CFB1EB}" type="presParOf" srcId="{A8CD54FD-1ABD-404E-925C-735F14E7B02D}" destId="{96451E2A-00C5-4683-9EE6-C9E7C3B9B468}" srcOrd="2" destOrd="0" presId="urn:microsoft.com/office/officeart/2005/8/layout/hChevron3"/>
    <dgm:cxn modelId="{73BEF766-C4F9-4687-AA9F-53402BCA3DF3}" type="presParOf" srcId="{A8CD54FD-1ABD-404E-925C-735F14E7B02D}" destId="{53302EF9-E15A-4D60-BE5C-313DB7124C55}" srcOrd="3" destOrd="0" presId="urn:microsoft.com/office/officeart/2005/8/layout/hChevron3"/>
    <dgm:cxn modelId="{A5D4C6B6-8828-425F-84F5-CFD01770AFF8}" type="presParOf" srcId="{A8CD54FD-1ABD-404E-925C-735F14E7B02D}" destId="{BC15943C-B5AF-403F-85F9-BA617DA9F35A}" srcOrd="4" destOrd="0" presId="urn:microsoft.com/office/officeart/2005/8/layout/hChevron3"/>
    <dgm:cxn modelId="{F43E2EE4-26A8-4540-92A5-41119CDBC604}" type="presParOf" srcId="{A8CD54FD-1ABD-404E-925C-735F14E7B02D}" destId="{57BC8E24-B6A8-4D5C-A6F5-383816836F88}" srcOrd="5" destOrd="0" presId="urn:microsoft.com/office/officeart/2005/8/layout/hChevron3"/>
    <dgm:cxn modelId="{62F3FA41-E920-4178-9A98-5FCAC9F8C703}" type="presParOf" srcId="{A8CD54FD-1ABD-404E-925C-735F14E7B02D}" destId="{F7CF5E9F-FF37-493C-A2ED-D6790744888E}"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72C1DE-118E-490B-8F8D-76F4D3DB9D1D}"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ZA"/>
        </a:p>
      </dgm:t>
    </dgm:pt>
    <dgm:pt modelId="{79F8CEF9-6C67-4B23-BDCC-EEC033105052}">
      <dgm:prSet phldrT="[Text]" custT="1"/>
      <dgm:spPr/>
      <dgm:t>
        <a:bodyPr/>
        <a:lstStyle/>
        <a:p>
          <a:r>
            <a:rPr lang="el-GR" sz="2000" dirty="0">
              <a:solidFill>
                <a:srgbClr val="000000"/>
              </a:solidFill>
            </a:rPr>
            <a:t>Περισσότερες από</a:t>
          </a:r>
          <a:r>
            <a:rPr lang="en-GB" sz="2000" dirty="0">
              <a:solidFill>
                <a:srgbClr val="000000"/>
              </a:solidFill>
            </a:rPr>
            <a:t> 4,000</a:t>
          </a:r>
          <a:r>
            <a:rPr lang="el-GR" sz="2000" dirty="0">
              <a:solidFill>
                <a:srgbClr val="000000"/>
              </a:solidFill>
            </a:rPr>
            <a:t> επιθέσεις </a:t>
          </a:r>
          <a:r>
            <a:rPr lang="el-GR" sz="2000" dirty="0" err="1">
              <a:solidFill>
                <a:srgbClr val="000000"/>
              </a:solidFill>
            </a:rPr>
            <a:t>λυτρισμικού</a:t>
          </a:r>
          <a:r>
            <a:rPr lang="el-GR" sz="2000" dirty="0">
              <a:solidFill>
                <a:srgbClr val="000000"/>
              </a:solidFill>
            </a:rPr>
            <a:t> </a:t>
          </a:r>
          <a:r>
            <a:rPr lang="en-GB" sz="2000" dirty="0">
              <a:solidFill>
                <a:srgbClr val="000000"/>
              </a:solidFill>
            </a:rPr>
            <a:t> </a:t>
          </a:r>
          <a:r>
            <a:rPr lang="el-GR" sz="2000" dirty="0">
              <a:solidFill>
                <a:srgbClr val="000000"/>
              </a:solidFill>
            </a:rPr>
            <a:t>(</a:t>
          </a:r>
          <a:r>
            <a:rPr lang="en-GB" sz="2000" dirty="0">
              <a:solidFill>
                <a:srgbClr val="000000"/>
              </a:solidFill>
            </a:rPr>
            <a:t>ransomware) </a:t>
          </a:r>
          <a:r>
            <a:rPr lang="el-GR" sz="2000" dirty="0">
              <a:solidFill>
                <a:srgbClr val="000000"/>
              </a:solidFill>
            </a:rPr>
            <a:t>σημειώνονται παγκοσμίως καθημερινά.</a:t>
          </a:r>
          <a:endParaRPr lang="en-ZA" sz="2000" dirty="0">
            <a:solidFill>
              <a:srgbClr val="000000"/>
            </a:solidFill>
          </a:endParaRPr>
        </a:p>
      </dgm:t>
    </dgm:pt>
    <dgm:pt modelId="{F2EEA5F4-0799-4A97-83DE-931EB2D79D0F}" type="parTrans" cxnId="{D8E28AF5-2A8E-4CD2-989E-BB50284A2142}">
      <dgm:prSet/>
      <dgm:spPr/>
      <dgm:t>
        <a:bodyPr/>
        <a:lstStyle/>
        <a:p>
          <a:endParaRPr lang="en-ZA"/>
        </a:p>
      </dgm:t>
    </dgm:pt>
    <dgm:pt modelId="{B217C4A9-3B80-4CEF-B701-8F5B7DB2622E}" type="sibTrans" cxnId="{D8E28AF5-2A8E-4CD2-989E-BB50284A2142}">
      <dgm:prSet/>
      <dgm:spPr/>
      <dgm:t>
        <a:bodyPr/>
        <a:lstStyle/>
        <a:p>
          <a:endParaRPr lang="en-ZA"/>
        </a:p>
      </dgm:t>
    </dgm:pt>
    <dgm:pt modelId="{4786C160-5BD2-4A7D-B070-D67755268EB9}">
      <dgm:prSet phldrT="[Text]" custT="1"/>
      <dgm:spPr/>
      <dgm:t>
        <a:bodyPr/>
        <a:lstStyle/>
        <a:p>
          <a:r>
            <a:rPr lang="el-GR" sz="2000" dirty="0">
              <a:solidFill>
                <a:srgbClr val="000000"/>
              </a:solidFill>
            </a:rPr>
            <a:t>Τουλάχιστον το 80% των εταιρειών στην Ευρώπη αντιμετώπισε τουλάχιστον ένα περιστατικό </a:t>
          </a:r>
          <a:r>
            <a:rPr lang="el-GR" sz="2000" dirty="0" err="1">
              <a:solidFill>
                <a:srgbClr val="000000"/>
              </a:solidFill>
            </a:rPr>
            <a:t>κυβερνοασφάλειας</a:t>
          </a:r>
          <a:r>
            <a:rPr lang="el-GR" sz="2000" dirty="0">
              <a:solidFill>
                <a:srgbClr val="000000"/>
              </a:solidFill>
            </a:rPr>
            <a:t> το 2016.</a:t>
          </a:r>
          <a:endParaRPr lang="en-GB" sz="2000" dirty="0">
            <a:solidFill>
              <a:srgbClr val="000000"/>
            </a:solidFill>
          </a:endParaRPr>
        </a:p>
        <a:p>
          <a:endParaRPr lang="en-ZA" sz="2400" dirty="0">
            <a:solidFill>
              <a:srgbClr val="000000"/>
            </a:solidFill>
          </a:endParaRPr>
        </a:p>
      </dgm:t>
    </dgm:pt>
    <dgm:pt modelId="{4F335FB9-27E0-44C0-B36C-BCF99A8BE2C9}" type="parTrans" cxnId="{1FC356AF-D33C-408E-A664-DF5B57103635}">
      <dgm:prSet/>
      <dgm:spPr/>
      <dgm:t>
        <a:bodyPr/>
        <a:lstStyle/>
        <a:p>
          <a:endParaRPr lang="en-ZA"/>
        </a:p>
      </dgm:t>
    </dgm:pt>
    <dgm:pt modelId="{598740F8-26A5-4264-AF03-17AD37F93D06}" type="sibTrans" cxnId="{1FC356AF-D33C-408E-A664-DF5B57103635}">
      <dgm:prSet/>
      <dgm:spPr/>
      <dgm:t>
        <a:bodyPr/>
        <a:lstStyle/>
        <a:p>
          <a:endParaRPr lang="en-ZA"/>
        </a:p>
      </dgm:t>
    </dgm:pt>
    <dgm:pt modelId="{8D03518A-BF66-4AC7-AA2D-A285B66E8B66}">
      <dgm:prSet phldrT="[Text]" custT="1"/>
      <dgm:spPr/>
      <dgm:t>
        <a:bodyPr/>
        <a:lstStyle/>
        <a:p>
          <a:r>
            <a:rPr lang="el-GR" sz="2000" dirty="0">
              <a:solidFill>
                <a:srgbClr val="000000"/>
              </a:solidFill>
            </a:rPr>
            <a:t>Το 60% των ΜΜΕ που έπεσαν θύματα </a:t>
          </a:r>
          <a:r>
            <a:rPr lang="el-GR" sz="2000" dirty="0" err="1">
              <a:solidFill>
                <a:srgbClr val="000000"/>
              </a:solidFill>
            </a:rPr>
            <a:t>κυβερνοεπιθέσεων</a:t>
          </a:r>
          <a:r>
            <a:rPr lang="el-GR" sz="2000" dirty="0">
              <a:solidFill>
                <a:srgbClr val="000000"/>
              </a:solidFill>
            </a:rPr>
            <a:t> δεν ανέκαμψαν και ανέστειλαν τη λειτουργία τους εντός 6 μηνών.</a:t>
          </a:r>
          <a:endParaRPr lang="en-GB" sz="2000" dirty="0">
            <a:solidFill>
              <a:srgbClr val="000000"/>
            </a:solidFill>
          </a:endParaRPr>
        </a:p>
        <a:p>
          <a:endParaRPr lang="en-ZA" sz="2400" dirty="0">
            <a:solidFill>
              <a:srgbClr val="000000"/>
            </a:solidFill>
          </a:endParaRPr>
        </a:p>
      </dgm:t>
    </dgm:pt>
    <dgm:pt modelId="{7882CF97-D1E8-4350-B388-7DA074F02B7D}" type="parTrans" cxnId="{D0B052D4-D412-4000-B70C-F5C31AC2A91D}">
      <dgm:prSet/>
      <dgm:spPr/>
      <dgm:t>
        <a:bodyPr/>
        <a:lstStyle/>
        <a:p>
          <a:endParaRPr lang="en-ZA"/>
        </a:p>
      </dgm:t>
    </dgm:pt>
    <dgm:pt modelId="{F66931A1-1586-46BF-8D8A-6A87499A3232}" type="sibTrans" cxnId="{D0B052D4-D412-4000-B70C-F5C31AC2A91D}">
      <dgm:prSet/>
      <dgm:spPr/>
      <dgm:t>
        <a:bodyPr/>
        <a:lstStyle/>
        <a:p>
          <a:endParaRPr lang="en-ZA"/>
        </a:p>
      </dgm:t>
    </dgm:pt>
    <dgm:pt modelId="{7BB8E493-7894-4B00-9962-A3B22036301B}" type="pres">
      <dgm:prSet presAssocID="{DE72C1DE-118E-490B-8F8D-76F4D3DB9D1D}" presName="Name0" presStyleCnt="0">
        <dgm:presLayoutVars>
          <dgm:dir/>
          <dgm:resizeHandles val="exact"/>
        </dgm:presLayoutVars>
      </dgm:prSet>
      <dgm:spPr/>
    </dgm:pt>
    <dgm:pt modelId="{2E4B6019-E746-408C-8ACB-50107C7584E0}" type="pres">
      <dgm:prSet presAssocID="{79F8CEF9-6C67-4B23-BDCC-EEC033105052}" presName="Name5" presStyleLbl="vennNode1" presStyleIdx="0" presStyleCnt="3">
        <dgm:presLayoutVars>
          <dgm:bulletEnabled val="1"/>
        </dgm:presLayoutVars>
      </dgm:prSet>
      <dgm:spPr/>
    </dgm:pt>
    <dgm:pt modelId="{6834C89A-F716-4B8C-967F-816FEF3CC74F}" type="pres">
      <dgm:prSet presAssocID="{B217C4A9-3B80-4CEF-B701-8F5B7DB2622E}" presName="space" presStyleCnt="0"/>
      <dgm:spPr/>
    </dgm:pt>
    <dgm:pt modelId="{1D5138B6-6D19-4475-B022-ABCB201FC3F8}" type="pres">
      <dgm:prSet presAssocID="{4786C160-5BD2-4A7D-B070-D67755268EB9}" presName="Name5" presStyleLbl="vennNode1" presStyleIdx="1" presStyleCnt="3" custLinFactNeighborX="0" custLinFactNeighborY="1601">
        <dgm:presLayoutVars>
          <dgm:bulletEnabled val="1"/>
        </dgm:presLayoutVars>
      </dgm:prSet>
      <dgm:spPr/>
    </dgm:pt>
    <dgm:pt modelId="{9C26236D-3AE1-4F69-ACF6-9AB009C103CA}" type="pres">
      <dgm:prSet presAssocID="{598740F8-26A5-4264-AF03-17AD37F93D06}" presName="space" presStyleCnt="0"/>
      <dgm:spPr/>
    </dgm:pt>
    <dgm:pt modelId="{F6AA6628-4A8A-4CE9-BF62-6C67D795DB53}" type="pres">
      <dgm:prSet presAssocID="{8D03518A-BF66-4AC7-AA2D-A285B66E8B66}" presName="Name5" presStyleLbl="vennNode1" presStyleIdx="2" presStyleCnt="3">
        <dgm:presLayoutVars>
          <dgm:bulletEnabled val="1"/>
        </dgm:presLayoutVars>
      </dgm:prSet>
      <dgm:spPr/>
    </dgm:pt>
  </dgm:ptLst>
  <dgm:cxnLst>
    <dgm:cxn modelId="{09002705-AD11-4515-BBF8-F055C53FBBB0}" type="presOf" srcId="{8D03518A-BF66-4AC7-AA2D-A285B66E8B66}" destId="{F6AA6628-4A8A-4CE9-BF62-6C67D795DB53}" srcOrd="0" destOrd="0" presId="urn:microsoft.com/office/officeart/2005/8/layout/venn3"/>
    <dgm:cxn modelId="{3BFB270E-6C6D-4A75-AD3B-F75BF09EBDF4}" type="presOf" srcId="{DE72C1DE-118E-490B-8F8D-76F4D3DB9D1D}" destId="{7BB8E493-7894-4B00-9962-A3B22036301B}" srcOrd="0" destOrd="0" presId="urn:microsoft.com/office/officeart/2005/8/layout/venn3"/>
    <dgm:cxn modelId="{4F30932B-7765-48B7-9390-F5035D2926E8}" type="presOf" srcId="{79F8CEF9-6C67-4B23-BDCC-EEC033105052}" destId="{2E4B6019-E746-408C-8ACB-50107C7584E0}" srcOrd="0" destOrd="0" presId="urn:microsoft.com/office/officeart/2005/8/layout/venn3"/>
    <dgm:cxn modelId="{2183409A-8263-4A12-A267-502617B34A89}" type="presOf" srcId="{4786C160-5BD2-4A7D-B070-D67755268EB9}" destId="{1D5138B6-6D19-4475-B022-ABCB201FC3F8}" srcOrd="0" destOrd="0" presId="urn:microsoft.com/office/officeart/2005/8/layout/venn3"/>
    <dgm:cxn modelId="{1FC356AF-D33C-408E-A664-DF5B57103635}" srcId="{DE72C1DE-118E-490B-8F8D-76F4D3DB9D1D}" destId="{4786C160-5BD2-4A7D-B070-D67755268EB9}" srcOrd="1" destOrd="0" parTransId="{4F335FB9-27E0-44C0-B36C-BCF99A8BE2C9}" sibTransId="{598740F8-26A5-4264-AF03-17AD37F93D06}"/>
    <dgm:cxn modelId="{D0B052D4-D412-4000-B70C-F5C31AC2A91D}" srcId="{DE72C1DE-118E-490B-8F8D-76F4D3DB9D1D}" destId="{8D03518A-BF66-4AC7-AA2D-A285B66E8B66}" srcOrd="2" destOrd="0" parTransId="{7882CF97-D1E8-4350-B388-7DA074F02B7D}" sibTransId="{F66931A1-1586-46BF-8D8A-6A87499A3232}"/>
    <dgm:cxn modelId="{D8E28AF5-2A8E-4CD2-989E-BB50284A2142}" srcId="{DE72C1DE-118E-490B-8F8D-76F4D3DB9D1D}" destId="{79F8CEF9-6C67-4B23-BDCC-EEC033105052}" srcOrd="0" destOrd="0" parTransId="{F2EEA5F4-0799-4A97-83DE-931EB2D79D0F}" sibTransId="{B217C4A9-3B80-4CEF-B701-8F5B7DB2622E}"/>
    <dgm:cxn modelId="{D83CA132-2A61-4828-9C23-F67911EA9C75}" type="presParOf" srcId="{7BB8E493-7894-4B00-9962-A3B22036301B}" destId="{2E4B6019-E746-408C-8ACB-50107C7584E0}" srcOrd="0" destOrd="0" presId="urn:microsoft.com/office/officeart/2005/8/layout/venn3"/>
    <dgm:cxn modelId="{121EF22D-BD41-46C5-970D-3F77BDF2A7C4}" type="presParOf" srcId="{7BB8E493-7894-4B00-9962-A3B22036301B}" destId="{6834C89A-F716-4B8C-967F-816FEF3CC74F}" srcOrd="1" destOrd="0" presId="urn:microsoft.com/office/officeart/2005/8/layout/venn3"/>
    <dgm:cxn modelId="{C13D68FF-6774-41F7-A8D0-EF4A58FCA197}" type="presParOf" srcId="{7BB8E493-7894-4B00-9962-A3B22036301B}" destId="{1D5138B6-6D19-4475-B022-ABCB201FC3F8}" srcOrd="2" destOrd="0" presId="urn:microsoft.com/office/officeart/2005/8/layout/venn3"/>
    <dgm:cxn modelId="{263F787E-27D4-4B64-8961-7B5A3029546A}" type="presParOf" srcId="{7BB8E493-7894-4B00-9962-A3B22036301B}" destId="{9C26236D-3AE1-4F69-ACF6-9AB009C103CA}" srcOrd="3" destOrd="0" presId="urn:microsoft.com/office/officeart/2005/8/layout/venn3"/>
    <dgm:cxn modelId="{4308C519-B843-43B0-AF43-9C30A2A94067}" type="presParOf" srcId="{7BB8E493-7894-4B00-9962-A3B22036301B}" destId="{F6AA6628-4A8A-4CE9-BF62-6C67D795DB53}"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0BB0E3-5A8E-4869-8EE7-9F4B3B7A50A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D248454F-B9DC-4B83-9FD7-FF3A63B79E5C}">
      <dgm:prSet phldrT="[Text]" custT="1"/>
      <dgm:spPr/>
      <dgm:t>
        <a:bodyPr/>
        <a:lstStyle/>
        <a:p>
          <a:r>
            <a:rPr lang="el-GR" sz="2200" b="1" dirty="0">
              <a:effectLst>
                <a:outerShdw blurRad="38100" dist="38100" dir="2700000" algn="tl">
                  <a:srgbClr val="000000">
                    <a:alpha val="43137"/>
                  </a:srgbClr>
                </a:outerShdw>
              </a:effectLst>
            </a:rPr>
            <a:t>Οικονομικές πληροφορίες</a:t>
          </a:r>
          <a:endParaRPr lang="en-ZA" sz="2200" b="1" dirty="0">
            <a:effectLst>
              <a:outerShdw blurRad="38100" dist="38100" dir="2700000" algn="tl">
                <a:srgbClr val="000000">
                  <a:alpha val="43137"/>
                </a:srgbClr>
              </a:outerShdw>
            </a:effectLst>
          </a:endParaRPr>
        </a:p>
      </dgm:t>
    </dgm:pt>
    <dgm:pt modelId="{B82B22C1-6C9F-4050-847A-3A7937177367}" type="parTrans" cxnId="{8631FE5A-122A-41D9-92B5-DC3D4308EA5A}">
      <dgm:prSet/>
      <dgm:spPr/>
      <dgm:t>
        <a:bodyPr/>
        <a:lstStyle/>
        <a:p>
          <a:endParaRPr lang="en-ZA"/>
        </a:p>
      </dgm:t>
    </dgm:pt>
    <dgm:pt modelId="{9E26986A-DBF0-47FC-8D33-C886DEC966FA}" type="sibTrans" cxnId="{8631FE5A-122A-41D9-92B5-DC3D4308EA5A}">
      <dgm:prSet/>
      <dgm:spPr/>
      <dgm:t>
        <a:bodyPr/>
        <a:lstStyle/>
        <a:p>
          <a:endParaRPr lang="en-ZA"/>
        </a:p>
      </dgm:t>
    </dgm:pt>
    <dgm:pt modelId="{159B54B4-C7F7-4010-A966-FDB96C8A1E01}">
      <dgm:prSet custT="1"/>
      <dgm:spPr/>
      <dgm:t>
        <a:bodyPr/>
        <a:lstStyle/>
        <a:p>
          <a:r>
            <a:rPr lang="el-GR" sz="1800" dirty="0"/>
            <a:t>Αριθμός πιστωτικής κάρτας</a:t>
          </a:r>
          <a:endParaRPr lang="en-ZA" sz="1800" dirty="0"/>
        </a:p>
      </dgm:t>
    </dgm:pt>
    <dgm:pt modelId="{1956FDDB-0303-48A7-863C-1F74FE70687D}" type="parTrans" cxnId="{89FDDEBF-525A-4DBB-A49F-D9D6D4553DE5}">
      <dgm:prSet/>
      <dgm:spPr/>
      <dgm:t>
        <a:bodyPr/>
        <a:lstStyle/>
        <a:p>
          <a:endParaRPr lang="en-ZA"/>
        </a:p>
      </dgm:t>
    </dgm:pt>
    <dgm:pt modelId="{6B9CDDA1-0289-43C6-A7CB-3C3680E89101}" type="sibTrans" cxnId="{89FDDEBF-525A-4DBB-A49F-D9D6D4553DE5}">
      <dgm:prSet/>
      <dgm:spPr/>
      <dgm:t>
        <a:bodyPr/>
        <a:lstStyle/>
        <a:p>
          <a:endParaRPr lang="en-ZA"/>
        </a:p>
      </dgm:t>
    </dgm:pt>
    <dgm:pt modelId="{E79D748D-37F5-4F67-A2F2-DA4DCBDD3AAA}">
      <dgm:prSet custT="1"/>
      <dgm:spPr/>
      <dgm:t>
        <a:bodyPr/>
        <a:lstStyle/>
        <a:p>
          <a:r>
            <a:rPr lang="el-GR" sz="1800" dirty="0"/>
            <a:t>Δεδομένα λογαριασμού</a:t>
          </a:r>
          <a:endParaRPr lang="en-ZA" sz="1800" dirty="0"/>
        </a:p>
      </dgm:t>
    </dgm:pt>
    <dgm:pt modelId="{A46DFC5D-2B00-4284-99A4-6FB99CB2F169}" type="parTrans" cxnId="{20E1DAE6-4C34-4A52-B4F0-0CBB135ADBE5}">
      <dgm:prSet/>
      <dgm:spPr/>
      <dgm:t>
        <a:bodyPr/>
        <a:lstStyle/>
        <a:p>
          <a:endParaRPr lang="en-ZA"/>
        </a:p>
      </dgm:t>
    </dgm:pt>
    <dgm:pt modelId="{1C2CD055-614D-44B7-8F9E-1339CEB8AD7F}" type="sibTrans" cxnId="{20E1DAE6-4C34-4A52-B4F0-0CBB135ADBE5}">
      <dgm:prSet/>
      <dgm:spPr/>
      <dgm:t>
        <a:bodyPr/>
        <a:lstStyle/>
        <a:p>
          <a:endParaRPr lang="en-ZA"/>
        </a:p>
      </dgm:t>
    </dgm:pt>
    <dgm:pt modelId="{3577AE67-C501-4662-9FB1-A24B195DFF14}">
      <dgm:prSet custT="1"/>
      <dgm:spPr/>
      <dgm:t>
        <a:bodyPr/>
        <a:lstStyle/>
        <a:p>
          <a:r>
            <a:rPr lang="el-GR" sz="2200" b="1" dirty="0">
              <a:effectLst>
                <a:outerShdw blurRad="38100" dist="38100" dir="2700000" algn="tl">
                  <a:srgbClr val="000000">
                    <a:alpha val="43137"/>
                  </a:srgbClr>
                </a:outerShdw>
              </a:effectLst>
            </a:rPr>
            <a:t>Στοιχεία επικοινωνίας</a:t>
          </a:r>
          <a:endParaRPr lang="en-ZA" sz="2200" b="1" dirty="0">
            <a:effectLst>
              <a:outerShdw blurRad="38100" dist="38100" dir="2700000" algn="tl">
                <a:srgbClr val="000000">
                  <a:alpha val="43137"/>
                </a:srgbClr>
              </a:outerShdw>
            </a:effectLst>
          </a:endParaRPr>
        </a:p>
      </dgm:t>
    </dgm:pt>
    <dgm:pt modelId="{D01CAE3F-BDDF-445A-B17B-700C8C01C28B}" type="parTrans" cxnId="{7A94FB3A-27DF-4119-AC13-19F6A1FEE1FB}">
      <dgm:prSet/>
      <dgm:spPr/>
      <dgm:t>
        <a:bodyPr/>
        <a:lstStyle/>
        <a:p>
          <a:endParaRPr lang="en-ZA"/>
        </a:p>
      </dgm:t>
    </dgm:pt>
    <dgm:pt modelId="{052BAAD1-3228-409F-ACEF-D3D337050F08}" type="sibTrans" cxnId="{7A94FB3A-27DF-4119-AC13-19F6A1FEE1FB}">
      <dgm:prSet/>
      <dgm:spPr/>
      <dgm:t>
        <a:bodyPr/>
        <a:lstStyle/>
        <a:p>
          <a:endParaRPr lang="en-ZA"/>
        </a:p>
      </dgm:t>
    </dgm:pt>
    <dgm:pt modelId="{4BFA23D3-67E0-4167-86D5-007408804B0C}">
      <dgm:prSet custT="1"/>
      <dgm:spPr/>
      <dgm:t>
        <a:bodyPr/>
        <a:lstStyle/>
        <a:p>
          <a:r>
            <a:rPr lang="el-GR" sz="1800" dirty="0"/>
            <a:t>Διεύθυνση κατοικίας</a:t>
          </a:r>
          <a:endParaRPr lang="en-ZA" sz="1800" dirty="0"/>
        </a:p>
      </dgm:t>
    </dgm:pt>
    <dgm:pt modelId="{72931EB8-D76D-4F8F-A5D8-A540DCF67BFF}" type="parTrans" cxnId="{071A5617-74FB-41F5-88A5-450F2F048398}">
      <dgm:prSet/>
      <dgm:spPr/>
      <dgm:t>
        <a:bodyPr/>
        <a:lstStyle/>
        <a:p>
          <a:endParaRPr lang="en-ZA"/>
        </a:p>
      </dgm:t>
    </dgm:pt>
    <dgm:pt modelId="{42BD968E-EEA2-45A9-AE62-3500BD362033}" type="sibTrans" cxnId="{071A5617-74FB-41F5-88A5-450F2F048398}">
      <dgm:prSet/>
      <dgm:spPr/>
      <dgm:t>
        <a:bodyPr/>
        <a:lstStyle/>
        <a:p>
          <a:endParaRPr lang="en-ZA"/>
        </a:p>
      </dgm:t>
    </dgm:pt>
    <dgm:pt modelId="{04F68145-2406-47A4-9E62-59EDDDEC4D9C}">
      <dgm:prSet custT="1"/>
      <dgm:spPr/>
      <dgm:t>
        <a:bodyPr/>
        <a:lstStyle/>
        <a:p>
          <a:r>
            <a:rPr lang="el-GR" sz="1800" dirty="0"/>
            <a:t>Αριθμός τηλεφώνου</a:t>
          </a:r>
          <a:endParaRPr lang="en-ZA" sz="1800" dirty="0"/>
        </a:p>
      </dgm:t>
    </dgm:pt>
    <dgm:pt modelId="{68EDD821-04E6-4D72-938B-C2D9ADBFBA5C}" type="parTrans" cxnId="{6810976A-3F9D-40C2-BC18-1E007F55F911}">
      <dgm:prSet/>
      <dgm:spPr/>
      <dgm:t>
        <a:bodyPr/>
        <a:lstStyle/>
        <a:p>
          <a:endParaRPr lang="en-ZA"/>
        </a:p>
      </dgm:t>
    </dgm:pt>
    <dgm:pt modelId="{188614DB-7061-4921-AFF9-D75BA35FA966}" type="sibTrans" cxnId="{6810976A-3F9D-40C2-BC18-1E007F55F911}">
      <dgm:prSet/>
      <dgm:spPr/>
      <dgm:t>
        <a:bodyPr/>
        <a:lstStyle/>
        <a:p>
          <a:endParaRPr lang="en-ZA"/>
        </a:p>
      </dgm:t>
    </dgm:pt>
    <dgm:pt modelId="{BCFAF947-E560-4EAB-BB34-26480BBDC51F}">
      <dgm:prSet custT="1"/>
      <dgm:spPr/>
      <dgm:t>
        <a:bodyPr/>
        <a:lstStyle/>
        <a:p>
          <a:r>
            <a:rPr lang="el-GR" sz="1800" dirty="0"/>
            <a:t>Διεύθυνση </a:t>
          </a:r>
          <a:r>
            <a:rPr lang="en-ZA" sz="1800" dirty="0"/>
            <a:t>IP</a:t>
          </a:r>
        </a:p>
      </dgm:t>
    </dgm:pt>
    <dgm:pt modelId="{07DA6AF9-7C95-4278-8B3C-02EC1154E6A8}" type="parTrans" cxnId="{775555B8-AB4C-45AE-BDA7-AAD680E5E4D6}">
      <dgm:prSet/>
      <dgm:spPr/>
      <dgm:t>
        <a:bodyPr/>
        <a:lstStyle/>
        <a:p>
          <a:endParaRPr lang="en-ZA"/>
        </a:p>
      </dgm:t>
    </dgm:pt>
    <dgm:pt modelId="{662E01A1-4E6E-436B-AB61-B622D29D1FF3}" type="sibTrans" cxnId="{775555B8-AB4C-45AE-BDA7-AAD680E5E4D6}">
      <dgm:prSet/>
      <dgm:spPr/>
      <dgm:t>
        <a:bodyPr/>
        <a:lstStyle/>
        <a:p>
          <a:endParaRPr lang="en-ZA"/>
        </a:p>
      </dgm:t>
    </dgm:pt>
    <dgm:pt modelId="{ACE171A2-2B15-47B5-A4A1-C80F11DDDA41}">
      <dgm:prSet custT="1"/>
      <dgm:spPr/>
      <dgm:t>
        <a:bodyPr/>
        <a:lstStyle/>
        <a:p>
          <a:r>
            <a:rPr lang="el-GR" sz="1800" dirty="0"/>
            <a:t>Δεδομένα τοποθεσίας </a:t>
          </a:r>
          <a:r>
            <a:rPr lang="en-ZA" sz="1800" dirty="0"/>
            <a:t>(GPS)</a:t>
          </a:r>
        </a:p>
      </dgm:t>
    </dgm:pt>
    <dgm:pt modelId="{F05226DC-DC99-44F3-89E9-9CC1D648BC7A}" type="parTrans" cxnId="{58D024A0-50F1-482A-9911-C454E31139D6}">
      <dgm:prSet/>
      <dgm:spPr/>
      <dgm:t>
        <a:bodyPr/>
        <a:lstStyle/>
        <a:p>
          <a:endParaRPr lang="en-ZA"/>
        </a:p>
      </dgm:t>
    </dgm:pt>
    <dgm:pt modelId="{597379A2-E5B0-4627-8B21-84615F6B8C1A}" type="sibTrans" cxnId="{58D024A0-50F1-482A-9911-C454E31139D6}">
      <dgm:prSet/>
      <dgm:spPr/>
      <dgm:t>
        <a:bodyPr/>
        <a:lstStyle/>
        <a:p>
          <a:endParaRPr lang="en-ZA"/>
        </a:p>
      </dgm:t>
    </dgm:pt>
    <dgm:pt modelId="{F4D73F4A-BEF7-4570-8018-83B4D7E2F704}">
      <dgm:prSet custT="1"/>
      <dgm:spPr/>
      <dgm:t>
        <a:bodyPr/>
        <a:lstStyle/>
        <a:p>
          <a:r>
            <a:rPr lang="el-GR" sz="2200" b="1" dirty="0">
              <a:effectLst>
                <a:outerShdw blurRad="38100" dist="38100" dir="2700000" algn="tl">
                  <a:srgbClr val="000000">
                    <a:alpha val="43137"/>
                  </a:srgbClr>
                </a:outerShdw>
              </a:effectLst>
            </a:rPr>
            <a:t>Άλλα</a:t>
          </a:r>
          <a:endParaRPr lang="en-ZA" sz="2200" b="1" dirty="0">
            <a:effectLst>
              <a:outerShdw blurRad="38100" dist="38100" dir="2700000" algn="tl">
                <a:srgbClr val="000000">
                  <a:alpha val="43137"/>
                </a:srgbClr>
              </a:outerShdw>
            </a:effectLst>
          </a:endParaRPr>
        </a:p>
      </dgm:t>
    </dgm:pt>
    <dgm:pt modelId="{6AB25CEE-0CFE-4C5C-882A-0751D5A5252F}" type="parTrans" cxnId="{EA71FF9C-E889-4762-A4CB-D9482C5046DF}">
      <dgm:prSet/>
      <dgm:spPr/>
      <dgm:t>
        <a:bodyPr/>
        <a:lstStyle/>
        <a:p>
          <a:endParaRPr lang="en-ZA"/>
        </a:p>
      </dgm:t>
    </dgm:pt>
    <dgm:pt modelId="{F2E4488F-1D0C-4714-8B22-D33B1D4639EB}" type="sibTrans" cxnId="{EA71FF9C-E889-4762-A4CB-D9482C5046DF}">
      <dgm:prSet/>
      <dgm:spPr/>
      <dgm:t>
        <a:bodyPr/>
        <a:lstStyle/>
        <a:p>
          <a:endParaRPr lang="en-ZA"/>
        </a:p>
      </dgm:t>
    </dgm:pt>
    <dgm:pt modelId="{165AB7F3-1CB9-4956-99AB-B8A088533712}">
      <dgm:prSet custT="1"/>
      <dgm:spPr/>
      <dgm:t>
        <a:bodyPr/>
        <a:lstStyle/>
        <a:p>
          <a:r>
            <a:rPr lang="el-GR" sz="1800" dirty="0"/>
            <a:t>Ιατρικά δεδομένα</a:t>
          </a:r>
          <a:endParaRPr lang="en-ZA" sz="1800" dirty="0"/>
        </a:p>
      </dgm:t>
    </dgm:pt>
    <dgm:pt modelId="{3A9AD444-1D12-4464-90EF-3D3745D50F43}" type="parTrans" cxnId="{62C0E406-4E8C-4079-8E38-D3CBD1CB2E1F}">
      <dgm:prSet/>
      <dgm:spPr/>
      <dgm:t>
        <a:bodyPr/>
        <a:lstStyle/>
        <a:p>
          <a:endParaRPr lang="en-ZA"/>
        </a:p>
      </dgm:t>
    </dgm:pt>
    <dgm:pt modelId="{F0D8F264-8D5A-4851-AD93-AE6F3FC4CFCA}" type="sibTrans" cxnId="{62C0E406-4E8C-4079-8E38-D3CBD1CB2E1F}">
      <dgm:prSet/>
      <dgm:spPr/>
      <dgm:t>
        <a:bodyPr/>
        <a:lstStyle/>
        <a:p>
          <a:endParaRPr lang="en-ZA"/>
        </a:p>
      </dgm:t>
    </dgm:pt>
    <dgm:pt modelId="{DDC5024C-FBF3-46A3-AB2D-143D429AEBAD}">
      <dgm:prSet custT="1"/>
      <dgm:spPr/>
      <dgm:t>
        <a:bodyPr/>
        <a:lstStyle/>
        <a:p>
          <a:r>
            <a:rPr lang="el-GR" sz="1800" dirty="0"/>
            <a:t>Απαντήσεις εξετάσεων</a:t>
          </a:r>
          <a:endParaRPr lang="en-ZA" sz="1800" dirty="0"/>
        </a:p>
      </dgm:t>
    </dgm:pt>
    <dgm:pt modelId="{74664C56-8007-4DDF-BDCB-756D2C5708EF}" type="parTrans" cxnId="{DDFD81C6-8002-4A84-BDD4-B7CFA8B55484}">
      <dgm:prSet/>
      <dgm:spPr/>
      <dgm:t>
        <a:bodyPr/>
        <a:lstStyle/>
        <a:p>
          <a:endParaRPr lang="en-ZA"/>
        </a:p>
      </dgm:t>
    </dgm:pt>
    <dgm:pt modelId="{6F7A4429-8B34-4F9C-97BE-B18CC8FA4613}" type="sibTrans" cxnId="{DDFD81C6-8002-4A84-BDD4-B7CFA8B55484}">
      <dgm:prSet/>
      <dgm:spPr/>
      <dgm:t>
        <a:bodyPr/>
        <a:lstStyle/>
        <a:p>
          <a:endParaRPr lang="en-ZA"/>
        </a:p>
      </dgm:t>
    </dgm:pt>
    <dgm:pt modelId="{39B141C4-F15E-4246-8942-17D2C9E55BF3}">
      <dgm:prSet custT="1"/>
      <dgm:spPr/>
      <dgm:t>
        <a:bodyPr/>
        <a:lstStyle/>
        <a:p>
          <a:r>
            <a:rPr lang="el-GR" sz="1800" dirty="0"/>
            <a:t>Εμφάνιση</a:t>
          </a:r>
          <a:endParaRPr lang="en-ZA" sz="1800" dirty="0"/>
        </a:p>
      </dgm:t>
    </dgm:pt>
    <dgm:pt modelId="{31F1A3D6-EDCE-4102-910B-BAB9F768BA47}" type="parTrans" cxnId="{9EB1C4D8-D444-428A-B215-6C33936213BC}">
      <dgm:prSet/>
      <dgm:spPr/>
      <dgm:t>
        <a:bodyPr/>
        <a:lstStyle/>
        <a:p>
          <a:endParaRPr lang="en-ZA"/>
        </a:p>
      </dgm:t>
    </dgm:pt>
    <dgm:pt modelId="{EDACA788-611B-443C-8E39-0969F723B73E}" type="sibTrans" cxnId="{9EB1C4D8-D444-428A-B215-6C33936213BC}">
      <dgm:prSet/>
      <dgm:spPr/>
      <dgm:t>
        <a:bodyPr/>
        <a:lstStyle/>
        <a:p>
          <a:endParaRPr lang="en-ZA"/>
        </a:p>
      </dgm:t>
    </dgm:pt>
    <dgm:pt modelId="{E2D05B94-67D0-4191-B69D-AC80290749EF}">
      <dgm:prSet custT="1"/>
      <dgm:spPr/>
      <dgm:t>
        <a:bodyPr/>
        <a:lstStyle/>
        <a:p>
          <a:r>
            <a:rPr lang="el-GR" sz="1800" dirty="0"/>
            <a:t>Αριθμός πελάτη</a:t>
          </a:r>
          <a:endParaRPr lang="en-ZA" sz="1800" dirty="0"/>
        </a:p>
      </dgm:t>
    </dgm:pt>
    <dgm:pt modelId="{755F6CFB-089D-4F21-8FC6-777D7710775D}" type="parTrans" cxnId="{19859F60-79CC-4E74-AD90-0259562B9271}">
      <dgm:prSet/>
      <dgm:spPr/>
      <dgm:t>
        <a:bodyPr/>
        <a:lstStyle/>
        <a:p>
          <a:endParaRPr lang="en-GB"/>
        </a:p>
      </dgm:t>
    </dgm:pt>
    <dgm:pt modelId="{242254B7-3CC5-4BDC-BC88-8CC87133C8D1}" type="sibTrans" cxnId="{19859F60-79CC-4E74-AD90-0259562B9271}">
      <dgm:prSet/>
      <dgm:spPr/>
      <dgm:t>
        <a:bodyPr/>
        <a:lstStyle/>
        <a:p>
          <a:endParaRPr lang="en-GB"/>
        </a:p>
      </dgm:t>
    </dgm:pt>
    <dgm:pt modelId="{2D00FB4C-CFA7-4FEE-B3F6-9923EE6A018F}">
      <dgm:prSet custT="1"/>
      <dgm:spPr/>
      <dgm:t>
        <a:bodyPr/>
        <a:lstStyle/>
        <a:p>
          <a:r>
            <a:rPr lang="el-GR" sz="1800" dirty="0"/>
            <a:t>Διεύθυνση ηλεκτρονικού ταχυδρομείου</a:t>
          </a:r>
          <a:endParaRPr lang="en-ZA" sz="1800" dirty="0"/>
        </a:p>
      </dgm:t>
    </dgm:pt>
    <dgm:pt modelId="{0DDDE3D0-8064-4A15-8991-38C05B5F5A51}" type="parTrans" cxnId="{37A03C98-EB8D-402E-89BF-A4FA26AFCA67}">
      <dgm:prSet/>
      <dgm:spPr/>
      <dgm:t>
        <a:bodyPr/>
        <a:lstStyle/>
        <a:p>
          <a:endParaRPr lang="en-GB"/>
        </a:p>
      </dgm:t>
    </dgm:pt>
    <dgm:pt modelId="{CC74F8C2-FFA6-41DF-8AF9-4954E506E718}" type="sibTrans" cxnId="{37A03C98-EB8D-402E-89BF-A4FA26AFCA67}">
      <dgm:prSet/>
      <dgm:spPr/>
      <dgm:t>
        <a:bodyPr/>
        <a:lstStyle/>
        <a:p>
          <a:endParaRPr lang="en-GB"/>
        </a:p>
      </dgm:t>
    </dgm:pt>
    <dgm:pt modelId="{3404F72C-384C-4808-B338-BEB26DEB0FFE}">
      <dgm:prSet custT="1"/>
      <dgm:spPr/>
      <dgm:t>
        <a:bodyPr/>
        <a:lstStyle/>
        <a:p>
          <a:r>
            <a:rPr lang="el-GR" sz="1800" b="0" i="0" dirty="0"/>
            <a:t>Αξιολόγησης πιστοληπτικής ικανότητας</a:t>
          </a:r>
          <a:endParaRPr lang="en-ZA" sz="1800" dirty="0"/>
        </a:p>
      </dgm:t>
    </dgm:pt>
    <dgm:pt modelId="{8A1CA578-72F5-45D9-B91D-81104F062030}" type="parTrans" cxnId="{BC4ACAA4-CDC6-45FD-96E7-A7D7C3969313}">
      <dgm:prSet/>
      <dgm:spPr/>
      <dgm:t>
        <a:bodyPr/>
        <a:lstStyle/>
        <a:p>
          <a:endParaRPr lang="en-GB"/>
        </a:p>
      </dgm:t>
    </dgm:pt>
    <dgm:pt modelId="{EAA284C8-A9EB-4DD0-AFC3-18B2F7EB2A4F}" type="sibTrans" cxnId="{BC4ACAA4-CDC6-45FD-96E7-A7D7C3969313}">
      <dgm:prSet/>
      <dgm:spPr/>
      <dgm:t>
        <a:bodyPr/>
        <a:lstStyle/>
        <a:p>
          <a:endParaRPr lang="en-GB"/>
        </a:p>
      </dgm:t>
    </dgm:pt>
    <dgm:pt modelId="{603C91D1-4774-40F5-B994-49884D8FFA03}" type="pres">
      <dgm:prSet presAssocID="{1A0BB0E3-5A8E-4869-8EE7-9F4B3B7A50A9}" presName="diagram" presStyleCnt="0">
        <dgm:presLayoutVars>
          <dgm:dir/>
          <dgm:resizeHandles val="exact"/>
        </dgm:presLayoutVars>
      </dgm:prSet>
      <dgm:spPr/>
    </dgm:pt>
    <dgm:pt modelId="{80A1D0D0-5605-40C8-95E6-0D2B51EA3D50}" type="pres">
      <dgm:prSet presAssocID="{D248454F-B9DC-4B83-9FD7-FF3A63B79E5C}" presName="node" presStyleLbl="node1" presStyleIdx="0" presStyleCnt="3" custScaleY="107397" custLinFactNeighborY="-552">
        <dgm:presLayoutVars>
          <dgm:bulletEnabled val="1"/>
        </dgm:presLayoutVars>
      </dgm:prSet>
      <dgm:spPr/>
    </dgm:pt>
    <dgm:pt modelId="{98197D3C-C10B-4191-B4CE-F23B551AFBD8}" type="pres">
      <dgm:prSet presAssocID="{9E26986A-DBF0-47FC-8D33-C886DEC966FA}" presName="sibTrans" presStyleCnt="0"/>
      <dgm:spPr/>
    </dgm:pt>
    <dgm:pt modelId="{1D9027F3-EACC-4808-88D1-032D08C5C418}" type="pres">
      <dgm:prSet presAssocID="{3577AE67-C501-4662-9FB1-A24B195DFF14}" presName="node" presStyleLbl="node1" presStyleIdx="1" presStyleCnt="3" custScaleY="107397">
        <dgm:presLayoutVars>
          <dgm:bulletEnabled val="1"/>
        </dgm:presLayoutVars>
      </dgm:prSet>
      <dgm:spPr/>
    </dgm:pt>
    <dgm:pt modelId="{0B5D765D-A69A-4FCF-8BE0-7D97A821D094}" type="pres">
      <dgm:prSet presAssocID="{052BAAD1-3228-409F-ACEF-D3D337050F08}" presName="sibTrans" presStyleCnt="0"/>
      <dgm:spPr/>
    </dgm:pt>
    <dgm:pt modelId="{AA46DDE7-DF72-4215-9401-EDB00056C805}" type="pres">
      <dgm:prSet presAssocID="{F4D73F4A-BEF7-4570-8018-83B4D7E2F704}" presName="node" presStyleLbl="node1" presStyleIdx="2" presStyleCnt="3" custScaleY="107397">
        <dgm:presLayoutVars>
          <dgm:bulletEnabled val="1"/>
        </dgm:presLayoutVars>
      </dgm:prSet>
      <dgm:spPr/>
    </dgm:pt>
  </dgm:ptLst>
  <dgm:cxnLst>
    <dgm:cxn modelId="{62C0E406-4E8C-4079-8E38-D3CBD1CB2E1F}" srcId="{F4D73F4A-BEF7-4570-8018-83B4D7E2F704}" destId="{165AB7F3-1CB9-4956-99AB-B8A088533712}" srcOrd="0" destOrd="0" parTransId="{3A9AD444-1D12-4464-90EF-3D3745D50F43}" sibTransId="{F0D8F264-8D5A-4851-AD93-AE6F3FC4CFCA}"/>
    <dgm:cxn modelId="{B0CED40E-129F-4E6F-B8F3-EBC19CDB0D0F}" type="presOf" srcId="{3577AE67-C501-4662-9FB1-A24B195DFF14}" destId="{1D9027F3-EACC-4808-88D1-032D08C5C418}" srcOrd="0" destOrd="0" presId="urn:microsoft.com/office/officeart/2005/8/layout/default"/>
    <dgm:cxn modelId="{3CDAAF10-A171-4633-AEF7-51AA04FB77D2}" type="presOf" srcId="{F4D73F4A-BEF7-4570-8018-83B4D7E2F704}" destId="{AA46DDE7-DF72-4215-9401-EDB00056C805}" srcOrd="0" destOrd="0" presId="urn:microsoft.com/office/officeart/2005/8/layout/default"/>
    <dgm:cxn modelId="{071A5617-74FB-41F5-88A5-450F2F048398}" srcId="{3577AE67-C501-4662-9FB1-A24B195DFF14}" destId="{4BFA23D3-67E0-4167-86D5-007408804B0C}" srcOrd="0" destOrd="0" parTransId="{72931EB8-D76D-4F8F-A5D8-A540DCF67BFF}" sibTransId="{42BD968E-EEA2-45A9-AE62-3500BD362033}"/>
    <dgm:cxn modelId="{48BF6122-2EB7-423F-98B5-E531647DB902}" type="presOf" srcId="{159B54B4-C7F7-4010-A966-FDB96C8A1E01}" destId="{80A1D0D0-5605-40C8-95E6-0D2B51EA3D50}" srcOrd="0" destOrd="1" presId="urn:microsoft.com/office/officeart/2005/8/layout/default"/>
    <dgm:cxn modelId="{D4384824-BCDD-4767-B981-3C5DC116F137}" type="presOf" srcId="{1A0BB0E3-5A8E-4869-8EE7-9F4B3B7A50A9}" destId="{603C91D1-4774-40F5-B994-49884D8FFA03}" srcOrd="0" destOrd="0" presId="urn:microsoft.com/office/officeart/2005/8/layout/default"/>
    <dgm:cxn modelId="{968BDC28-F91A-4DA4-977E-E74CB6B6BE63}" type="presOf" srcId="{2D00FB4C-CFA7-4FEE-B3F6-9923EE6A018F}" destId="{1D9027F3-EACC-4808-88D1-032D08C5C418}" srcOrd="0" destOrd="2" presId="urn:microsoft.com/office/officeart/2005/8/layout/default"/>
    <dgm:cxn modelId="{07579B2A-B24E-4349-BA18-906431E56E33}" type="presOf" srcId="{ACE171A2-2B15-47B5-A4A1-C80F11DDDA41}" destId="{1D9027F3-EACC-4808-88D1-032D08C5C418}" srcOrd="0" destOrd="5" presId="urn:microsoft.com/office/officeart/2005/8/layout/default"/>
    <dgm:cxn modelId="{7A94FB3A-27DF-4119-AC13-19F6A1FEE1FB}" srcId="{1A0BB0E3-5A8E-4869-8EE7-9F4B3B7A50A9}" destId="{3577AE67-C501-4662-9FB1-A24B195DFF14}" srcOrd="1" destOrd="0" parTransId="{D01CAE3F-BDDF-445A-B17B-700C8C01C28B}" sibTransId="{052BAAD1-3228-409F-ACEF-D3D337050F08}"/>
    <dgm:cxn modelId="{19859F60-79CC-4E74-AD90-0259562B9271}" srcId="{D248454F-B9DC-4B83-9FD7-FF3A63B79E5C}" destId="{E2D05B94-67D0-4191-B69D-AC80290749EF}" srcOrd="2" destOrd="0" parTransId="{755F6CFB-089D-4F21-8FC6-777D7710775D}" sibTransId="{242254B7-3CC5-4BDC-BC88-8CC87133C8D1}"/>
    <dgm:cxn modelId="{6810976A-3F9D-40C2-BC18-1E007F55F911}" srcId="{3577AE67-C501-4662-9FB1-A24B195DFF14}" destId="{04F68145-2406-47A4-9E62-59EDDDEC4D9C}" srcOrd="2" destOrd="0" parTransId="{68EDD821-04E6-4D72-938B-C2D9ADBFBA5C}" sibTransId="{188614DB-7061-4921-AFF9-D75BA35FA966}"/>
    <dgm:cxn modelId="{C0A5DF4F-E150-4E52-856B-4AE70D83EC8E}" type="presOf" srcId="{E79D748D-37F5-4F67-A2F2-DA4DCBDD3AAA}" destId="{80A1D0D0-5605-40C8-95E6-0D2B51EA3D50}" srcOrd="0" destOrd="2" presId="urn:microsoft.com/office/officeart/2005/8/layout/default"/>
    <dgm:cxn modelId="{A00AAE5A-5704-40F3-A339-3F17F6666C5D}" type="presOf" srcId="{E2D05B94-67D0-4191-B69D-AC80290749EF}" destId="{80A1D0D0-5605-40C8-95E6-0D2B51EA3D50}" srcOrd="0" destOrd="3" presId="urn:microsoft.com/office/officeart/2005/8/layout/default"/>
    <dgm:cxn modelId="{8631FE5A-122A-41D9-92B5-DC3D4308EA5A}" srcId="{1A0BB0E3-5A8E-4869-8EE7-9F4B3B7A50A9}" destId="{D248454F-B9DC-4B83-9FD7-FF3A63B79E5C}" srcOrd="0" destOrd="0" parTransId="{B82B22C1-6C9F-4050-847A-3A7937177367}" sibTransId="{9E26986A-DBF0-47FC-8D33-C886DEC966FA}"/>
    <dgm:cxn modelId="{37A03C98-EB8D-402E-89BF-A4FA26AFCA67}" srcId="{3577AE67-C501-4662-9FB1-A24B195DFF14}" destId="{2D00FB4C-CFA7-4FEE-B3F6-9923EE6A018F}" srcOrd="1" destOrd="0" parTransId="{0DDDE3D0-8064-4A15-8991-38C05B5F5A51}" sibTransId="{CC74F8C2-FFA6-41DF-8AF9-4954E506E718}"/>
    <dgm:cxn modelId="{EA71FF9C-E889-4762-A4CB-D9482C5046DF}" srcId="{1A0BB0E3-5A8E-4869-8EE7-9F4B3B7A50A9}" destId="{F4D73F4A-BEF7-4570-8018-83B4D7E2F704}" srcOrd="2" destOrd="0" parTransId="{6AB25CEE-0CFE-4C5C-882A-0751D5A5252F}" sibTransId="{F2E4488F-1D0C-4714-8B22-D33B1D4639EB}"/>
    <dgm:cxn modelId="{58D024A0-50F1-482A-9911-C454E31139D6}" srcId="{3577AE67-C501-4662-9FB1-A24B195DFF14}" destId="{ACE171A2-2B15-47B5-A4A1-C80F11DDDA41}" srcOrd="4" destOrd="0" parTransId="{F05226DC-DC99-44F3-89E9-9CC1D648BC7A}" sibTransId="{597379A2-E5B0-4627-8B21-84615F6B8C1A}"/>
    <dgm:cxn modelId="{BC4ACAA4-CDC6-45FD-96E7-A7D7C3969313}" srcId="{F4D73F4A-BEF7-4570-8018-83B4D7E2F704}" destId="{3404F72C-384C-4808-B338-BEB26DEB0FFE}" srcOrd="1" destOrd="0" parTransId="{8A1CA578-72F5-45D9-B91D-81104F062030}" sibTransId="{EAA284C8-A9EB-4DD0-AFC3-18B2F7EB2A4F}"/>
    <dgm:cxn modelId="{40C6FFAA-7814-4CBB-9AB6-A27B3EC065E3}" type="presOf" srcId="{4BFA23D3-67E0-4167-86D5-007408804B0C}" destId="{1D9027F3-EACC-4808-88D1-032D08C5C418}" srcOrd="0" destOrd="1" presId="urn:microsoft.com/office/officeart/2005/8/layout/default"/>
    <dgm:cxn modelId="{775555B8-AB4C-45AE-BDA7-AAD680E5E4D6}" srcId="{3577AE67-C501-4662-9FB1-A24B195DFF14}" destId="{BCFAF947-E560-4EAB-BB34-26480BBDC51F}" srcOrd="3" destOrd="0" parTransId="{07DA6AF9-7C95-4278-8B3C-02EC1154E6A8}" sibTransId="{662E01A1-4E6E-436B-AB61-B622D29D1FF3}"/>
    <dgm:cxn modelId="{89FDDEBF-525A-4DBB-A49F-D9D6D4553DE5}" srcId="{D248454F-B9DC-4B83-9FD7-FF3A63B79E5C}" destId="{159B54B4-C7F7-4010-A966-FDB96C8A1E01}" srcOrd="0" destOrd="0" parTransId="{1956FDDB-0303-48A7-863C-1F74FE70687D}" sibTransId="{6B9CDDA1-0289-43C6-A7CB-3C3680E89101}"/>
    <dgm:cxn modelId="{8280DCC2-67EC-4E21-908D-84C31E68B143}" type="presOf" srcId="{04F68145-2406-47A4-9E62-59EDDDEC4D9C}" destId="{1D9027F3-EACC-4808-88D1-032D08C5C418}" srcOrd="0" destOrd="3" presId="urn:microsoft.com/office/officeart/2005/8/layout/default"/>
    <dgm:cxn modelId="{9CB4E7C4-9955-4504-93C2-74D83E71DDF0}" type="presOf" srcId="{BCFAF947-E560-4EAB-BB34-26480BBDC51F}" destId="{1D9027F3-EACC-4808-88D1-032D08C5C418}" srcOrd="0" destOrd="4" presId="urn:microsoft.com/office/officeart/2005/8/layout/default"/>
    <dgm:cxn modelId="{DDFD81C6-8002-4A84-BDD4-B7CFA8B55484}" srcId="{F4D73F4A-BEF7-4570-8018-83B4D7E2F704}" destId="{DDC5024C-FBF3-46A3-AB2D-143D429AEBAD}" srcOrd="2" destOrd="0" parTransId="{74664C56-8007-4DDF-BDCB-756D2C5708EF}" sibTransId="{6F7A4429-8B34-4F9C-97BE-B18CC8FA4613}"/>
    <dgm:cxn modelId="{D3A33ECA-A4C3-4BA3-9F67-A95715E4F098}" type="presOf" srcId="{DDC5024C-FBF3-46A3-AB2D-143D429AEBAD}" destId="{AA46DDE7-DF72-4215-9401-EDB00056C805}" srcOrd="0" destOrd="3" presId="urn:microsoft.com/office/officeart/2005/8/layout/default"/>
    <dgm:cxn modelId="{D11D82CD-67FB-4625-BD1B-772F8C69ACFC}" type="presOf" srcId="{165AB7F3-1CB9-4956-99AB-B8A088533712}" destId="{AA46DDE7-DF72-4215-9401-EDB00056C805}" srcOrd="0" destOrd="1" presId="urn:microsoft.com/office/officeart/2005/8/layout/default"/>
    <dgm:cxn modelId="{2FD9D9CD-E147-4BEC-8E16-98540F9D0154}" type="presOf" srcId="{39B141C4-F15E-4246-8942-17D2C9E55BF3}" destId="{AA46DDE7-DF72-4215-9401-EDB00056C805}" srcOrd="0" destOrd="4" presId="urn:microsoft.com/office/officeart/2005/8/layout/default"/>
    <dgm:cxn modelId="{9EB1C4D8-D444-428A-B215-6C33936213BC}" srcId="{F4D73F4A-BEF7-4570-8018-83B4D7E2F704}" destId="{39B141C4-F15E-4246-8942-17D2C9E55BF3}" srcOrd="3" destOrd="0" parTransId="{31F1A3D6-EDCE-4102-910B-BAB9F768BA47}" sibTransId="{EDACA788-611B-443C-8E39-0969F723B73E}"/>
    <dgm:cxn modelId="{19EB34E1-ED89-4B2E-A04E-B5208CD0B765}" type="presOf" srcId="{3404F72C-384C-4808-B338-BEB26DEB0FFE}" destId="{AA46DDE7-DF72-4215-9401-EDB00056C805}" srcOrd="0" destOrd="2" presId="urn:microsoft.com/office/officeart/2005/8/layout/default"/>
    <dgm:cxn modelId="{20E1DAE6-4C34-4A52-B4F0-0CBB135ADBE5}" srcId="{D248454F-B9DC-4B83-9FD7-FF3A63B79E5C}" destId="{E79D748D-37F5-4F67-A2F2-DA4DCBDD3AAA}" srcOrd="1" destOrd="0" parTransId="{A46DFC5D-2B00-4284-99A4-6FB99CB2F169}" sibTransId="{1C2CD055-614D-44B7-8F9E-1339CEB8AD7F}"/>
    <dgm:cxn modelId="{9E3B16EE-4B72-4D5E-9960-7D24C7928391}" type="presOf" srcId="{D248454F-B9DC-4B83-9FD7-FF3A63B79E5C}" destId="{80A1D0D0-5605-40C8-95E6-0D2B51EA3D50}" srcOrd="0" destOrd="0" presId="urn:microsoft.com/office/officeart/2005/8/layout/default"/>
    <dgm:cxn modelId="{AEAD8855-9A1A-4D84-9C39-3D34E94A37B5}" type="presParOf" srcId="{603C91D1-4774-40F5-B994-49884D8FFA03}" destId="{80A1D0D0-5605-40C8-95E6-0D2B51EA3D50}" srcOrd="0" destOrd="0" presId="urn:microsoft.com/office/officeart/2005/8/layout/default"/>
    <dgm:cxn modelId="{0C84495F-ABC5-4E17-9FD3-DCB9E7697F75}" type="presParOf" srcId="{603C91D1-4774-40F5-B994-49884D8FFA03}" destId="{98197D3C-C10B-4191-B4CE-F23B551AFBD8}" srcOrd="1" destOrd="0" presId="urn:microsoft.com/office/officeart/2005/8/layout/default"/>
    <dgm:cxn modelId="{3E70F9A2-92C2-4A29-B1EE-08D45355A7E9}" type="presParOf" srcId="{603C91D1-4774-40F5-B994-49884D8FFA03}" destId="{1D9027F3-EACC-4808-88D1-032D08C5C418}" srcOrd="2" destOrd="0" presId="urn:microsoft.com/office/officeart/2005/8/layout/default"/>
    <dgm:cxn modelId="{DD0427E5-CE38-408D-8D93-666A7D28D024}" type="presParOf" srcId="{603C91D1-4774-40F5-B994-49884D8FFA03}" destId="{0B5D765D-A69A-4FCF-8BE0-7D97A821D094}" srcOrd="3" destOrd="0" presId="urn:microsoft.com/office/officeart/2005/8/layout/default"/>
    <dgm:cxn modelId="{189184B8-5765-4AAF-9E24-94EEF767E939}" type="presParOf" srcId="{603C91D1-4774-40F5-B994-49884D8FFA03}" destId="{AA46DDE7-DF72-4215-9401-EDB00056C805}"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6007CB-85A4-4F46-9EE7-0B47D8DB100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07279955-8929-4753-8E9D-6FC9AB031A63}">
      <dgm:prSet phldrT="[Text]" custT="1"/>
      <dgm:spPr/>
      <dgm:t>
        <a:bodyPr/>
        <a:lstStyle/>
        <a:p>
          <a:endParaRPr lang="el-GR" sz="2200" dirty="0">
            <a:effectLst>
              <a:outerShdw blurRad="38100" dist="38100" dir="2700000" algn="tl">
                <a:srgbClr val="000000">
                  <a:alpha val="43137"/>
                </a:srgbClr>
              </a:outerShdw>
            </a:effectLst>
          </a:endParaRPr>
        </a:p>
        <a:p>
          <a:r>
            <a:rPr lang="el-GR" sz="2200" dirty="0">
              <a:effectLst>
                <a:outerShdw blurRad="38100" dist="38100" dir="2700000" algn="tl">
                  <a:srgbClr val="000000">
                    <a:alpha val="43137"/>
                  </a:srgbClr>
                </a:outerShdw>
              </a:effectLst>
            </a:rPr>
            <a:t>Να μεγιστοποιεί την αξία των πληροφοριών για έναν οργανισμό, διασφαλίζοντας ότι τα δεδομένα που συλλέγονται είναι αξιόπιστα, ασφαλή και προσβάσιμα κατά τη διαδικασία λήψης αποφάσεων. </a:t>
          </a:r>
          <a:endParaRPr lang="en-GB" sz="2200" dirty="0">
            <a:effectLst>
              <a:outerShdw blurRad="38100" dist="38100" dir="2700000" algn="tl">
                <a:srgbClr val="000000">
                  <a:alpha val="43137"/>
                </a:srgbClr>
              </a:outerShdw>
            </a:effectLst>
          </a:endParaRPr>
        </a:p>
        <a:p>
          <a:endParaRPr lang="en-ZA" sz="2400" dirty="0">
            <a:effectLst>
              <a:outerShdw blurRad="38100" dist="38100" dir="2700000" algn="tl">
                <a:srgbClr val="000000">
                  <a:alpha val="43137"/>
                </a:srgbClr>
              </a:outerShdw>
            </a:effectLst>
          </a:endParaRPr>
        </a:p>
      </dgm:t>
    </dgm:pt>
    <dgm:pt modelId="{63909FAA-7628-4439-801D-784F9FA53F47}" type="parTrans" cxnId="{6553E7A1-E7D4-4155-A002-9B030A3CCEF2}">
      <dgm:prSet/>
      <dgm:spPr/>
      <dgm:t>
        <a:bodyPr/>
        <a:lstStyle/>
        <a:p>
          <a:endParaRPr lang="en-ZA"/>
        </a:p>
      </dgm:t>
    </dgm:pt>
    <dgm:pt modelId="{C6BEAFD3-DB86-43F4-A9F9-B02693001A5B}" type="sibTrans" cxnId="{6553E7A1-E7D4-4155-A002-9B030A3CCEF2}">
      <dgm:prSet/>
      <dgm:spPr/>
      <dgm:t>
        <a:bodyPr/>
        <a:lstStyle/>
        <a:p>
          <a:endParaRPr lang="en-ZA"/>
        </a:p>
      </dgm:t>
    </dgm:pt>
    <dgm:pt modelId="{8E3AACF7-EBB7-45E9-B17C-B7FCED421F8B}">
      <dgm:prSet custT="1"/>
      <dgm:spPr/>
      <dgm:t>
        <a:bodyPr/>
        <a:lstStyle/>
        <a:p>
          <a:endParaRPr lang="el-GR" sz="2200" dirty="0">
            <a:effectLst>
              <a:outerShdw blurRad="38100" dist="38100" dir="2700000" algn="tl">
                <a:srgbClr val="000000">
                  <a:alpha val="43137"/>
                </a:srgbClr>
              </a:outerShdw>
            </a:effectLst>
          </a:endParaRPr>
        </a:p>
        <a:p>
          <a:r>
            <a:rPr lang="el-GR" sz="2200" dirty="0">
              <a:effectLst>
                <a:outerShdw blurRad="38100" dist="38100" dir="2700000" algn="tl">
                  <a:srgbClr val="000000">
                    <a:alpha val="43137"/>
                  </a:srgbClr>
                </a:outerShdw>
              </a:effectLst>
            </a:rPr>
            <a:t>Να προστατεύει τα δεδομένα, έτσι ώστε η αξία τους για τον οργανισμό να μην μειώνεται εξαιτίας τυχόν τεχνολογικού ή ανθρώπινου λάθους, έλλειψης έγκαιρης πρόσβασης, ακατάλληλης χρήσης ή άτυχου συμβάντος.</a:t>
          </a:r>
          <a:endParaRPr lang="en-GB" sz="2200" dirty="0">
            <a:effectLst>
              <a:outerShdw blurRad="38100" dist="38100" dir="2700000" algn="tl">
                <a:srgbClr val="000000">
                  <a:alpha val="43137"/>
                </a:srgbClr>
              </a:outerShdw>
            </a:effectLst>
          </a:endParaRPr>
        </a:p>
        <a:p>
          <a:endParaRPr lang="en-ZA" sz="2400" dirty="0">
            <a:effectLst>
              <a:outerShdw blurRad="38100" dist="38100" dir="2700000" algn="tl">
                <a:srgbClr val="000000">
                  <a:alpha val="43137"/>
                </a:srgbClr>
              </a:outerShdw>
            </a:effectLst>
          </a:endParaRPr>
        </a:p>
      </dgm:t>
    </dgm:pt>
    <dgm:pt modelId="{BD2AFD01-4FA9-45EE-9695-6969421D5AA9}" type="parTrans" cxnId="{9F7E86F9-7FF1-4498-9F01-3D91D6E5D1A0}">
      <dgm:prSet/>
      <dgm:spPr/>
      <dgm:t>
        <a:bodyPr/>
        <a:lstStyle/>
        <a:p>
          <a:endParaRPr lang="en-ZA"/>
        </a:p>
      </dgm:t>
    </dgm:pt>
    <dgm:pt modelId="{88CB56AD-8E0B-4F33-A2A4-9E869CD01550}" type="sibTrans" cxnId="{9F7E86F9-7FF1-4498-9F01-3D91D6E5D1A0}">
      <dgm:prSet/>
      <dgm:spPr/>
      <dgm:t>
        <a:bodyPr/>
        <a:lstStyle/>
        <a:p>
          <a:endParaRPr lang="en-ZA"/>
        </a:p>
      </dgm:t>
    </dgm:pt>
    <dgm:pt modelId="{D8A5D8B6-3DC7-452C-A32B-85083BF8430A}" type="pres">
      <dgm:prSet presAssocID="{D16007CB-85A4-4F46-9EE7-0B47D8DB1009}" presName="diagram" presStyleCnt="0">
        <dgm:presLayoutVars>
          <dgm:dir/>
          <dgm:resizeHandles val="exact"/>
        </dgm:presLayoutVars>
      </dgm:prSet>
      <dgm:spPr/>
    </dgm:pt>
    <dgm:pt modelId="{C5218293-04D2-4DB5-A18F-25660B9E5D6A}" type="pres">
      <dgm:prSet presAssocID="{07279955-8929-4753-8E9D-6FC9AB031A63}" presName="node" presStyleLbl="node1" presStyleIdx="0" presStyleCnt="2" custScaleX="103079">
        <dgm:presLayoutVars>
          <dgm:bulletEnabled val="1"/>
        </dgm:presLayoutVars>
      </dgm:prSet>
      <dgm:spPr/>
    </dgm:pt>
    <dgm:pt modelId="{4E1C7FE6-229C-4CBB-9772-0F24CD8A8DD3}" type="pres">
      <dgm:prSet presAssocID="{C6BEAFD3-DB86-43F4-A9F9-B02693001A5B}" presName="sibTrans" presStyleCnt="0"/>
      <dgm:spPr/>
    </dgm:pt>
    <dgm:pt modelId="{E62987DC-8F21-41D3-9885-2E27C23D6C08}" type="pres">
      <dgm:prSet presAssocID="{8E3AACF7-EBB7-45E9-B17C-B7FCED421F8B}" presName="node" presStyleLbl="node1" presStyleIdx="1" presStyleCnt="2" custScaleX="102842">
        <dgm:presLayoutVars>
          <dgm:bulletEnabled val="1"/>
        </dgm:presLayoutVars>
      </dgm:prSet>
      <dgm:spPr/>
    </dgm:pt>
  </dgm:ptLst>
  <dgm:cxnLst>
    <dgm:cxn modelId="{995FE67C-54C5-41F5-A9EF-21CA03AA7B83}" type="presOf" srcId="{D16007CB-85A4-4F46-9EE7-0B47D8DB1009}" destId="{D8A5D8B6-3DC7-452C-A32B-85083BF8430A}" srcOrd="0" destOrd="0" presId="urn:microsoft.com/office/officeart/2005/8/layout/default"/>
    <dgm:cxn modelId="{6553E7A1-E7D4-4155-A002-9B030A3CCEF2}" srcId="{D16007CB-85A4-4F46-9EE7-0B47D8DB1009}" destId="{07279955-8929-4753-8E9D-6FC9AB031A63}" srcOrd="0" destOrd="0" parTransId="{63909FAA-7628-4439-801D-784F9FA53F47}" sibTransId="{C6BEAFD3-DB86-43F4-A9F9-B02693001A5B}"/>
    <dgm:cxn modelId="{FDE98FDE-9197-47FD-8AC8-9F300E2A3D08}" type="presOf" srcId="{8E3AACF7-EBB7-45E9-B17C-B7FCED421F8B}" destId="{E62987DC-8F21-41D3-9885-2E27C23D6C08}" srcOrd="0" destOrd="0" presId="urn:microsoft.com/office/officeart/2005/8/layout/default"/>
    <dgm:cxn modelId="{B2FFDAEC-4179-4049-B2BC-9714A36B6191}" type="presOf" srcId="{07279955-8929-4753-8E9D-6FC9AB031A63}" destId="{C5218293-04D2-4DB5-A18F-25660B9E5D6A}" srcOrd="0" destOrd="0" presId="urn:microsoft.com/office/officeart/2005/8/layout/default"/>
    <dgm:cxn modelId="{9F7E86F9-7FF1-4498-9F01-3D91D6E5D1A0}" srcId="{D16007CB-85A4-4F46-9EE7-0B47D8DB1009}" destId="{8E3AACF7-EBB7-45E9-B17C-B7FCED421F8B}" srcOrd="1" destOrd="0" parTransId="{BD2AFD01-4FA9-45EE-9695-6969421D5AA9}" sibTransId="{88CB56AD-8E0B-4F33-A2A4-9E869CD01550}"/>
    <dgm:cxn modelId="{D5D3699C-1042-4CA9-88A4-582EABFF8CC6}" type="presParOf" srcId="{D8A5D8B6-3DC7-452C-A32B-85083BF8430A}" destId="{C5218293-04D2-4DB5-A18F-25660B9E5D6A}" srcOrd="0" destOrd="0" presId="urn:microsoft.com/office/officeart/2005/8/layout/default"/>
    <dgm:cxn modelId="{875654BD-7261-4157-9720-CA4EC33F0DA3}" type="presParOf" srcId="{D8A5D8B6-3DC7-452C-A32B-85083BF8430A}" destId="{4E1C7FE6-229C-4CBB-9772-0F24CD8A8DD3}" srcOrd="1" destOrd="0" presId="urn:microsoft.com/office/officeart/2005/8/layout/default"/>
    <dgm:cxn modelId="{8C8A76F2-7002-4182-8E4F-D9379A4A2315}" type="presParOf" srcId="{D8A5D8B6-3DC7-452C-A32B-85083BF8430A}" destId="{E62987DC-8F21-41D3-9885-2E27C23D6C08}"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BD705B-E8B9-419C-A34B-D431F2B49AB9}"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ZA"/>
        </a:p>
      </dgm:t>
    </dgm:pt>
    <dgm:pt modelId="{3B87238B-DBFC-46ED-AAF1-89FF8E8C0C5C}">
      <dgm:prSet phldrT="[Text]" custT="1"/>
      <dgm:spPr/>
      <dgm:t>
        <a:bodyPr/>
        <a:lstStyle/>
        <a:p>
          <a:r>
            <a:rPr lang="el-GR" sz="2400" b="1" dirty="0">
              <a:effectLst>
                <a:outerShdw blurRad="38100" dist="38100" dir="2700000" algn="tl">
                  <a:srgbClr val="000000">
                    <a:alpha val="43137"/>
                  </a:srgbClr>
                </a:outerShdw>
              </a:effectLst>
            </a:rPr>
            <a:t>ΚΑΤΑΝΟΗΣΤΕ ΤΟΝ ΚΙΝΔΥΝΟ</a:t>
          </a:r>
          <a:endParaRPr lang="en-ZA" sz="2400" b="1" dirty="0">
            <a:effectLst>
              <a:outerShdw blurRad="38100" dist="38100" dir="2700000" algn="tl">
                <a:srgbClr val="000000">
                  <a:alpha val="43137"/>
                </a:srgbClr>
              </a:outerShdw>
            </a:effectLst>
          </a:endParaRPr>
        </a:p>
      </dgm:t>
    </dgm:pt>
    <dgm:pt modelId="{30DDFD26-3C64-4FC0-8850-EC0508817BFE}" type="parTrans" cxnId="{BA2E2ADF-3061-4177-82A6-C2D50EDFA959}">
      <dgm:prSet/>
      <dgm:spPr/>
      <dgm:t>
        <a:bodyPr/>
        <a:lstStyle/>
        <a:p>
          <a:endParaRPr lang="en-ZA"/>
        </a:p>
      </dgm:t>
    </dgm:pt>
    <dgm:pt modelId="{DA5071FD-FC87-493B-AB2C-92176FA9F48D}" type="sibTrans" cxnId="{BA2E2ADF-3061-4177-82A6-C2D50EDFA959}">
      <dgm:prSet/>
      <dgm:spPr/>
      <dgm:t>
        <a:bodyPr/>
        <a:lstStyle/>
        <a:p>
          <a:endParaRPr lang="en-ZA"/>
        </a:p>
      </dgm:t>
    </dgm:pt>
    <dgm:pt modelId="{563CB1DB-BA01-4304-AD85-35832FB50FFA}">
      <dgm:prSet phldrT="[Text]" custT="1"/>
      <dgm:spPr/>
      <dgm:t>
        <a:bodyPr/>
        <a:lstStyle/>
        <a:p>
          <a:r>
            <a:rPr lang="el-GR" sz="2400" b="1" dirty="0">
              <a:effectLst>
                <a:outerShdw blurRad="38100" dist="38100" dir="2700000" algn="tl">
                  <a:srgbClr val="000000">
                    <a:alpha val="43137"/>
                  </a:srgbClr>
                </a:outerShdw>
              </a:effectLst>
            </a:rPr>
            <a:t>ΕΛΑΧΙΣΤΟΠΟΙΗΣΤΕ ΤΟΝ ΚΙΝΔΥΝΟ</a:t>
          </a:r>
          <a:endParaRPr lang="en-ZA" sz="2400" b="1" dirty="0">
            <a:effectLst>
              <a:outerShdw blurRad="38100" dist="38100" dir="2700000" algn="tl">
                <a:srgbClr val="000000">
                  <a:alpha val="43137"/>
                </a:srgbClr>
              </a:outerShdw>
            </a:effectLst>
          </a:endParaRPr>
        </a:p>
      </dgm:t>
    </dgm:pt>
    <dgm:pt modelId="{7711316B-C70B-45DB-9F6F-12B029494494}" type="parTrans" cxnId="{F4EF52C7-37BE-41BE-81AB-27153176351C}">
      <dgm:prSet/>
      <dgm:spPr/>
      <dgm:t>
        <a:bodyPr/>
        <a:lstStyle/>
        <a:p>
          <a:endParaRPr lang="en-ZA"/>
        </a:p>
      </dgm:t>
    </dgm:pt>
    <dgm:pt modelId="{604EB582-84E4-4883-A121-B46611E91BB6}" type="sibTrans" cxnId="{F4EF52C7-37BE-41BE-81AB-27153176351C}">
      <dgm:prSet/>
      <dgm:spPr/>
      <dgm:t>
        <a:bodyPr/>
        <a:lstStyle/>
        <a:p>
          <a:endParaRPr lang="en-ZA"/>
        </a:p>
      </dgm:t>
    </dgm:pt>
    <dgm:pt modelId="{4A569F37-D189-4F3A-841C-82ACDA2A2ED3}">
      <dgm:prSet phldrT="[Text]" custT="1"/>
      <dgm:spPr/>
      <dgm:t>
        <a:bodyPr/>
        <a:lstStyle/>
        <a:p>
          <a:r>
            <a:rPr lang="el-GR" sz="2400" b="1" dirty="0">
              <a:effectLst>
                <a:outerShdw blurRad="38100" dist="38100" dir="2700000" algn="tl">
                  <a:srgbClr val="000000">
                    <a:alpha val="43137"/>
                  </a:srgbClr>
                </a:outerShdw>
              </a:effectLst>
            </a:rPr>
            <a:t>ΔΗΜΙΟΥΡΓΗΣΤΕ ΠΛΑΝΟ ΔΡΑΣΗΣ</a:t>
          </a:r>
          <a:endParaRPr lang="en-ZA" sz="2400" b="1" dirty="0">
            <a:effectLst>
              <a:outerShdw blurRad="38100" dist="38100" dir="2700000" algn="tl">
                <a:srgbClr val="000000">
                  <a:alpha val="43137"/>
                </a:srgbClr>
              </a:outerShdw>
            </a:effectLst>
          </a:endParaRPr>
        </a:p>
      </dgm:t>
    </dgm:pt>
    <dgm:pt modelId="{54F7E5A3-6DC3-477F-A0DE-2CF2112AD482}" type="parTrans" cxnId="{5C9BFE8B-484C-4F1A-86FD-9E5183EF02F5}">
      <dgm:prSet/>
      <dgm:spPr/>
      <dgm:t>
        <a:bodyPr/>
        <a:lstStyle/>
        <a:p>
          <a:endParaRPr lang="en-ZA"/>
        </a:p>
      </dgm:t>
    </dgm:pt>
    <dgm:pt modelId="{A3482509-F97C-4B8A-9192-F91B1889C600}" type="sibTrans" cxnId="{5C9BFE8B-484C-4F1A-86FD-9E5183EF02F5}">
      <dgm:prSet/>
      <dgm:spPr/>
      <dgm:t>
        <a:bodyPr/>
        <a:lstStyle/>
        <a:p>
          <a:endParaRPr lang="en-ZA"/>
        </a:p>
      </dgm:t>
    </dgm:pt>
    <dgm:pt modelId="{FB2C70A6-AE8C-4CD4-9754-18B1931D4B50}">
      <dgm:prSet custT="1"/>
      <dgm:spPr/>
      <dgm:t>
        <a:bodyPr/>
        <a:lstStyle/>
        <a:p>
          <a:r>
            <a:rPr lang="el-GR" sz="2000" dirty="0">
              <a:solidFill>
                <a:srgbClr val="000000"/>
              </a:solidFill>
            </a:rPr>
            <a:t>Ελέγξτε τα δεδομένα και τις πληροφορίες που είναι πιο πολύτιμες - ρωτήστε πώς αυτές αποθηκεύονται, ποιος έχει πρόσβαση σε αυτές και πώς προστατεύονται, τόσο από την τεχνολογία, όσο και από τις υπάρχουσες διαδικασίες. </a:t>
          </a:r>
          <a:endParaRPr lang="en-ZA" sz="2000" dirty="0">
            <a:solidFill>
              <a:srgbClr val="000000"/>
            </a:solidFill>
          </a:endParaRPr>
        </a:p>
      </dgm:t>
    </dgm:pt>
    <dgm:pt modelId="{5EB4E8F4-E72B-43CA-8FFF-DE3278B921CB}" type="parTrans" cxnId="{9832E294-0FBE-49AE-A4C9-01CCA118C8E2}">
      <dgm:prSet/>
      <dgm:spPr/>
      <dgm:t>
        <a:bodyPr/>
        <a:lstStyle/>
        <a:p>
          <a:endParaRPr lang="en-ZA"/>
        </a:p>
      </dgm:t>
    </dgm:pt>
    <dgm:pt modelId="{EE474343-656A-4D91-93FA-2E320DEEE4FD}" type="sibTrans" cxnId="{9832E294-0FBE-49AE-A4C9-01CCA118C8E2}">
      <dgm:prSet/>
      <dgm:spPr/>
      <dgm:t>
        <a:bodyPr/>
        <a:lstStyle/>
        <a:p>
          <a:endParaRPr lang="en-ZA"/>
        </a:p>
      </dgm:t>
    </dgm:pt>
    <dgm:pt modelId="{93E2A558-F2FA-43F4-B968-FE601BC27C43}">
      <dgm:prSet custT="1"/>
      <dgm:spPr/>
      <dgm:t>
        <a:bodyPr/>
        <a:lstStyle/>
        <a:p>
          <a:r>
            <a:rPr lang="el-GR" sz="2000" dirty="0">
              <a:solidFill>
                <a:srgbClr val="000000"/>
              </a:solidFill>
            </a:rPr>
            <a:t>Λάβετε μέτρα για να μετριάσετε τα τρωτά σημεία του τρέχοντος συστήματός σας. </a:t>
          </a:r>
          <a:endParaRPr lang="en-ZA" sz="2000" dirty="0">
            <a:solidFill>
              <a:srgbClr val="000000"/>
            </a:solidFill>
          </a:endParaRPr>
        </a:p>
      </dgm:t>
    </dgm:pt>
    <dgm:pt modelId="{B1B3C4CF-E8A3-426C-8784-EC7055FD1C14}" type="parTrans" cxnId="{B11CBB97-821C-42A8-BE02-AC6CD613FFC2}">
      <dgm:prSet/>
      <dgm:spPr/>
      <dgm:t>
        <a:bodyPr/>
        <a:lstStyle/>
        <a:p>
          <a:endParaRPr lang="en-ZA"/>
        </a:p>
      </dgm:t>
    </dgm:pt>
    <dgm:pt modelId="{69DFC11D-F3F2-45E8-98FE-D1F5A304498D}" type="sibTrans" cxnId="{B11CBB97-821C-42A8-BE02-AC6CD613FFC2}">
      <dgm:prSet/>
      <dgm:spPr/>
      <dgm:t>
        <a:bodyPr/>
        <a:lstStyle/>
        <a:p>
          <a:endParaRPr lang="en-ZA"/>
        </a:p>
      </dgm:t>
    </dgm:pt>
    <dgm:pt modelId="{4C9C0053-9475-494B-B511-98640A7CB732}">
      <dgm:prSet custT="1"/>
      <dgm:spPr/>
      <dgm:t>
        <a:bodyPr/>
        <a:lstStyle/>
        <a:p>
          <a:r>
            <a:rPr lang="el-GR" sz="2000" dirty="0">
              <a:solidFill>
                <a:srgbClr val="000000"/>
              </a:solidFill>
            </a:rPr>
            <a:t>Ανάπτυξη σχεδίου δράσης σε περίπτωση παραβίασης δεδομένων ή κάποιου συμβάντος. </a:t>
          </a:r>
          <a:endParaRPr lang="en-ZA" sz="2000" dirty="0">
            <a:solidFill>
              <a:srgbClr val="000000"/>
            </a:solidFill>
          </a:endParaRPr>
        </a:p>
      </dgm:t>
    </dgm:pt>
    <dgm:pt modelId="{2911CC57-D62D-441F-A834-13133DAF245F}" type="parTrans" cxnId="{09EB500C-6F6E-403A-98F6-0832D7AD7294}">
      <dgm:prSet/>
      <dgm:spPr/>
      <dgm:t>
        <a:bodyPr/>
        <a:lstStyle/>
        <a:p>
          <a:endParaRPr lang="en-ZA"/>
        </a:p>
      </dgm:t>
    </dgm:pt>
    <dgm:pt modelId="{35F0944D-33B4-4167-8367-EB7F096F2246}" type="sibTrans" cxnId="{09EB500C-6F6E-403A-98F6-0832D7AD7294}">
      <dgm:prSet/>
      <dgm:spPr/>
      <dgm:t>
        <a:bodyPr/>
        <a:lstStyle/>
        <a:p>
          <a:endParaRPr lang="en-ZA"/>
        </a:p>
      </dgm:t>
    </dgm:pt>
    <dgm:pt modelId="{E3072B8E-3F86-448B-8B91-87C6217EE865}">
      <dgm:prSet custT="1"/>
      <dgm:spPr/>
      <dgm:t>
        <a:bodyPr/>
        <a:lstStyle/>
        <a:p>
          <a:endParaRPr lang="en-GB" sz="2000" dirty="0">
            <a:solidFill>
              <a:srgbClr val="000000"/>
            </a:solidFill>
          </a:endParaRPr>
        </a:p>
      </dgm:t>
    </dgm:pt>
    <dgm:pt modelId="{7B9AFA71-E655-4527-822D-361C5F9E9892}" type="parTrans" cxnId="{3C7DF339-D535-437D-ADDB-B91DC4DC2F77}">
      <dgm:prSet/>
      <dgm:spPr/>
      <dgm:t>
        <a:bodyPr/>
        <a:lstStyle/>
        <a:p>
          <a:endParaRPr lang="en-GB"/>
        </a:p>
      </dgm:t>
    </dgm:pt>
    <dgm:pt modelId="{91DA74E0-7538-48A3-87DE-8AE0422A5D7C}" type="sibTrans" cxnId="{3C7DF339-D535-437D-ADDB-B91DC4DC2F77}">
      <dgm:prSet/>
      <dgm:spPr/>
      <dgm:t>
        <a:bodyPr/>
        <a:lstStyle/>
        <a:p>
          <a:endParaRPr lang="en-GB"/>
        </a:p>
      </dgm:t>
    </dgm:pt>
    <dgm:pt modelId="{2EFE4AE2-3B61-4CF1-B550-2727953F7143}">
      <dgm:prSet custT="1"/>
      <dgm:spPr/>
      <dgm:t>
        <a:bodyPr/>
        <a:lstStyle/>
        <a:p>
          <a:r>
            <a:rPr lang="el-GR" sz="2000" dirty="0">
              <a:solidFill>
                <a:srgbClr val="000000"/>
              </a:solidFill>
            </a:rPr>
            <a:t>Εξετάστε τη δυνατότητα ασφάλισης στον κυβερνοχώρο, εφόσον χρειάζεται.</a:t>
          </a:r>
          <a:endParaRPr lang="en-GB" sz="2000" dirty="0">
            <a:solidFill>
              <a:srgbClr val="000000"/>
            </a:solidFill>
          </a:endParaRPr>
        </a:p>
      </dgm:t>
    </dgm:pt>
    <dgm:pt modelId="{C5A384B9-792D-4475-A2D4-6E449681A302}" type="parTrans" cxnId="{2DF6E52B-9E38-4428-943C-F2403D68604C}">
      <dgm:prSet/>
      <dgm:spPr/>
      <dgm:t>
        <a:bodyPr/>
        <a:lstStyle/>
        <a:p>
          <a:endParaRPr lang="en-GB"/>
        </a:p>
      </dgm:t>
    </dgm:pt>
    <dgm:pt modelId="{22E4F3E1-3DF0-4894-9B6F-DBA3E58C51EC}" type="sibTrans" cxnId="{2DF6E52B-9E38-4428-943C-F2403D68604C}">
      <dgm:prSet/>
      <dgm:spPr/>
      <dgm:t>
        <a:bodyPr/>
        <a:lstStyle/>
        <a:p>
          <a:endParaRPr lang="en-GB"/>
        </a:p>
      </dgm:t>
    </dgm:pt>
    <dgm:pt modelId="{CAB66256-55C5-4C1D-BF81-5A49830FB997}">
      <dgm:prSet custT="1"/>
      <dgm:spPr/>
      <dgm:t>
        <a:bodyPr/>
        <a:lstStyle/>
        <a:p>
          <a:endParaRPr lang="en-GB" sz="2000" dirty="0">
            <a:solidFill>
              <a:srgbClr val="000000"/>
            </a:solidFill>
          </a:endParaRPr>
        </a:p>
      </dgm:t>
    </dgm:pt>
    <dgm:pt modelId="{76672587-D518-4D31-A84B-6045DC2F4A00}" type="parTrans" cxnId="{664EB01F-276F-482B-A6F7-88E10AACAAE1}">
      <dgm:prSet/>
      <dgm:spPr/>
      <dgm:t>
        <a:bodyPr/>
        <a:lstStyle/>
        <a:p>
          <a:endParaRPr lang="en-GB"/>
        </a:p>
      </dgm:t>
    </dgm:pt>
    <dgm:pt modelId="{9237A988-51A6-4C63-B9A4-15766229F0AA}" type="sibTrans" cxnId="{664EB01F-276F-482B-A6F7-88E10AACAAE1}">
      <dgm:prSet/>
      <dgm:spPr/>
      <dgm:t>
        <a:bodyPr/>
        <a:lstStyle/>
        <a:p>
          <a:endParaRPr lang="en-GB"/>
        </a:p>
      </dgm:t>
    </dgm:pt>
    <dgm:pt modelId="{8FBE54F1-C0A1-4CFE-8443-53D7DBDA0E20}">
      <dgm:prSet custT="1"/>
      <dgm:spPr/>
      <dgm:t>
        <a:bodyPr/>
        <a:lstStyle/>
        <a:p>
          <a:r>
            <a:rPr lang="el-GR" sz="2000" b="1" dirty="0">
              <a:solidFill>
                <a:srgbClr val="000000"/>
              </a:solidFill>
            </a:rPr>
            <a:t>Πρέπει να περιλαμβάνει:</a:t>
          </a:r>
          <a:endParaRPr lang="en-GB" sz="2000" b="1" dirty="0">
            <a:solidFill>
              <a:srgbClr val="000000"/>
            </a:solidFill>
          </a:endParaRPr>
        </a:p>
      </dgm:t>
    </dgm:pt>
    <dgm:pt modelId="{289021F0-BB91-4AD4-9AE9-65C92421DC81}" type="parTrans" cxnId="{CBA3ADE8-8022-4B2C-BF3A-FFF1BDEA12FD}">
      <dgm:prSet/>
      <dgm:spPr/>
      <dgm:t>
        <a:bodyPr/>
        <a:lstStyle/>
        <a:p>
          <a:endParaRPr lang="en-GB"/>
        </a:p>
      </dgm:t>
    </dgm:pt>
    <dgm:pt modelId="{F6A0968F-E75C-4A61-8FB7-7FAB4F7F7FD0}" type="sibTrans" cxnId="{CBA3ADE8-8022-4B2C-BF3A-FFF1BDEA12FD}">
      <dgm:prSet/>
      <dgm:spPr/>
      <dgm:t>
        <a:bodyPr/>
        <a:lstStyle/>
        <a:p>
          <a:endParaRPr lang="en-GB"/>
        </a:p>
      </dgm:t>
    </dgm:pt>
    <dgm:pt modelId="{1C1820B5-0986-4B31-A8E0-7CB2534703AF}">
      <dgm:prSet custT="1"/>
      <dgm:spPr/>
      <dgm:t>
        <a:bodyPr/>
        <a:lstStyle/>
        <a:p>
          <a:pPr>
            <a:buFontTx/>
            <a:buChar char="–"/>
          </a:pPr>
          <a:r>
            <a:rPr lang="el-GR" sz="2000" dirty="0">
              <a:solidFill>
                <a:srgbClr val="000000"/>
              </a:solidFill>
            </a:rPr>
            <a:t>Νομική αντίδραση</a:t>
          </a:r>
          <a:endParaRPr lang="en-GB" sz="2000" b="1" dirty="0">
            <a:solidFill>
              <a:srgbClr val="000000"/>
            </a:solidFill>
          </a:endParaRPr>
        </a:p>
      </dgm:t>
    </dgm:pt>
    <dgm:pt modelId="{97F5757F-4CF1-45D3-A6C5-FE874852558D}" type="parTrans" cxnId="{6F274B72-3DDF-49F2-8174-9ED3B9131A59}">
      <dgm:prSet/>
      <dgm:spPr/>
      <dgm:t>
        <a:bodyPr/>
        <a:lstStyle/>
        <a:p>
          <a:endParaRPr lang="en-GB"/>
        </a:p>
      </dgm:t>
    </dgm:pt>
    <dgm:pt modelId="{AD276868-CA8B-40DD-BF20-B37E4D70259B}" type="sibTrans" cxnId="{6F274B72-3DDF-49F2-8174-9ED3B9131A59}">
      <dgm:prSet/>
      <dgm:spPr/>
      <dgm:t>
        <a:bodyPr/>
        <a:lstStyle/>
        <a:p>
          <a:endParaRPr lang="en-GB"/>
        </a:p>
      </dgm:t>
    </dgm:pt>
    <dgm:pt modelId="{A3400A8E-6B1D-48C4-B7F3-5C147E93842C}">
      <dgm:prSet custT="1"/>
      <dgm:spPr/>
      <dgm:t>
        <a:bodyPr/>
        <a:lstStyle/>
        <a:p>
          <a:pPr>
            <a:buFontTx/>
            <a:buChar char="–"/>
          </a:pPr>
          <a:r>
            <a:rPr lang="el-GR" sz="2000" dirty="0">
              <a:solidFill>
                <a:srgbClr val="000000"/>
              </a:solidFill>
            </a:rPr>
            <a:t>Διερεύνηση και επανόρθωση της κατάστασης</a:t>
          </a:r>
          <a:endParaRPr lang="en-GB" sz="2000" b="1" dirty="0">
            <a:solidFill>
              <a:srgbClr val="000000"/>
            </a:solidFill>
          </a:endParaRPr>
        </a:p>
      </dgm:t>
    </dgm:pt>
    <dgm:pt modelId="{938103CB-B2F9-4353-A593-99189240F173}" type="parTrans" cxnId="{648FCD4F-6E14-43C7-A3C2-5CE1C592F0EA}">
      <dgm:prSet/>
      <dgm:spPr/>
      <dgm:t>
        <a:bodyPr/>
        <a:lstStyle/>
        <a:p>
          <a:endParaRPr lang="en-GB"/>
        </a:p>
      </dgm:t>
    </dgm:pt>
    <dgm:pt modelId="{112530B0-61BC-46C9-8002-73450DAC7C03}" type="sibTrans" cxnId="{648FCD4F-6E14-43C7-A3C2-5CE1C592F0EA}">
      <dgm:prSet/>
      <dgm:spPr/>
      <dgm:t>
        <a:bodyPr/>
        <a:lstStyle/>
        <a:p>
          <a:endParaRPr lang="en-GB"/>
        </a:p>
      </dgm:t>
    </dgm:pt>
    <dgm:pt modelId="{880B73D3-B10E-4997-8F65-D971E0186D54}">
      <dgm:prSet custT="1"/>
      <dgm:spPr/>
      <dgm:t>
        <a:bodyPr/>
        <a:lstStyle/>
        <a:p>
          <a:pPr>
            <a:buFontTx/>
            <a:buChar char="–"/>
          </a:pPr>
          <a:r>
            <a:rPr lang="el-GR" sz="2000" dirty="0">
              <a:solidFill>
                <a:srgbClr val="000000"/>
              </a:solidFill>
            </a:rPr>
            <a:t>Ενημέρωση των πελατών</a:t>
          </a:r>
          <a:endParaRPr lang="en-GB" sz="2000" b="1" dirty="0">
            <a:solidFill>
              <a:srgbClr val="000000"/>
            </a:solidFill>
          </a:endParaRPr>
        </a:p>
      </dgm:t>
    </dgm:pt>
    <dgm:pt modelId="{89EEA8EB-7E02-4F55-BBA1-7451B0DE7E85}" type="parTrans" cxnId="{29236F6A-D130-467B-9CBD-6A95031D463A}">
      <dgm:prSet/>
      <dgm:spPr/>
      <dgm:t>
        <a:bodyPr/>
        <a:lstStyle/>
        <a:p>
          <a:endParaRPr lang="en-GB"/>
        </a:p>
      </dgm:t>
    </dgm:pt>
    <dgm:pt modelId="{9A084269-857A-4A25-AF94-5B10426FE7ED}" type="sibTrans" cxnId="{29236F6A-D130-467B-9CBD-6A95031D463A}">
      <dgm:prSet/>
      <dgm:spPr/>
      <dgm:t>
        <a:bodyPr/>
        <a:lstStyle/>
        <a:p>
          <a:endParaRPr lang="en-GB"/>
        </a:p>
      </dgm:t>
    </dgm:pt>
    <dgm:pt modelId="{1143F497-824A-4126-86F6-AECBEF5E39DF}">
      <dgm:prSet custT="1"/>
      <dgm:spPr/>
      <dgm:t>
        <a:bodyPr/>
        <a:lstStyle/>
        <a:p>
          <a:pPr>
            <a:buFontTx/>
            <a:buChar char="–"/>
          </a:pPr>
          <a:r>
            <a:rPr lang="el-GR" sz="2000" dirty="0">
              <a:solidFill>
                <a:srgbClr val="000000"/>
              </a:solidFill>
            </a:rPr>
            <a:t>Χειρισμός ερωτημάτων στα μέσα ενημέρωσης</a:t>
          </a:r>
          <a:endParaRPr lang="en-GB" sz="2000" b="1" dirty="0">
            <a:solidFill>
              <a:srgbClr val="000000"/>
            </a:solidFill>
          </a:endParaRPr>
        </a:p>
      </dgm:t>
    </dgm:pt>
    <dgm:pt modelId="{24F0D22F-A05E-44FF-91D7-A76C20996447}" type="parTrans" cxnId="{69AE31AE-86CB-49A4-94C1-023856D9E406}">
      <dgm:prSet/>
      <dgm:spPr/>
      <dgm:t>
        <a:bodyPr/>
        <a:lstStyle/>
        <a:p>
          <a:endParaRPr lang="en-GB"/>
        </a:p>
      </dgm:t>
    </dgm:pt>
    <dgm:pt modelId="{21C6A6CB-D44D-4F62-8B26-90D2594C73D3}" type="sibTrans" cxnId="{69AE31AE-86CB-49A4-94C1-023856D9E406}">
      <dgm:prSet/>
      <dgm:spPr/>
      <dgm:t>
        <a:bodyPr/>
        <a:lstStyle/>
        <a:p>
          <a:endParaRPr lang="en-GB"/>
        </a:p>
      </dgm:t>
    </dgm:pt>
    <dgm:pt modelId="{A149982F-985E-41EA-8D2D-F4B6903D4639}" type="pres">
      <dgm:prSet presAssocID="{53BD705B-E8B9-419C-A34B-D431F2B49AB9}" presName="Name0" presStyleCnt="0">
        <dgm:presLayoutVars>
          <dgm:dir/>
          <dgm:animLvl val="lvl"/>
          <dgm:resizeHandles val="exact"/>
        </dgm:presLayoutVars>
      </dgm:prSet>
      <dgm:spPr/>
    </dgm:pt>
    <dgm:pt modelId="{BA3C1E7C-233E-48E0-A892-EAD0E16CD2EF}" type="pres">
      <dgm:prSet presAssocID="{3B87238B-DBFC-46ED-AAF1-89FF8E8C0C5C}" presName="composite" presStyleCnt="0"/>
      <dgm:spPr/>
    </dgm:pt>
    <dgm:pt modelId="{0837807C-11B7-484B-8B63-AEB37295ACC9}" type="pres">
      <dgm:prSet presAssocID="{3B87238B-DBFC-46ED-AAF1-89FF8E8C0C5C}" presName="parTx" presStyleLbl="alignNode1" presStyleIdx="0" presStyleCnt="3" custScaleY="100000">
        <dgm:presLayoutVars>
          <dgm:chMax val="0"/>
          <dgm:chPref val="0"/>
          <dgm:bulletEnabled val="1"/>
        </dgm:presLayoutVars>
      </dgm:prSet>
      <dgm:spPr/>
    </dgm:pt>
    <dgm:pt modelId="{3841C63F-20A9-405D-8400-50EB0D0AD9C5}" type="pres">
      <dgm:prSet presAssocID="{3B87238B-DBFC-46ED-AAF1-89FF8E8C0C5C}" presName="desTx" presStyleLbl="alignAccFollowNode1" presStyleIdx="0" presStyleCnt="3">
        <dgm:presLayoutVars>
          <dgm:bulletEnabled val="1"/>
        </dgm:presLayoutVars>
      </dgm:prSet>
      <dgm:spPr/>
    </dgm:pt>
    <dgm:pt modelId="{5ADB6B12-2FD0-4E99-9225-E024149E353B}" type="pres">
      <dgm:prSet presAssocID="{DA5071FD-FC87-493B-AB2C-92176FA9F48D}" presName="space" presStyleCnt="0"/>
      <dgm:spPr/>
    </dgm:pt>
    <dgm:pt modelId="{2B6C205A-CC41-42F1-877E-6C3D25F28032}" type="pres">
      <dgm:prSet presAssocID="{563CB1DB-BA01-4304-AD85-35832FB50FFA}" presName="composite" presStyleCnt="0"/>
      <dgm:spPr/>
    </dgm:pt>
    <dgm:pt modelId="{8C45BC25-012D-40FD-8FD9-0AED65D074E5}" type="pres">
      <dgm:prSet presAssocID="{563CB1DB-BA01-4304-AD85-35832FB50FFA}" presName="parTx" presStyleLbl="alignNode1" presStyleIdx="1" presStyleCnt="3" custScaleY="100000">
        <dgm:presLayoutVars>
          <dgm:chMax val="0"/>
          <dgm:chPref val="0"/>
          <dgm:bulletEnabled val="1"/>
        </dgm:presLayoutVars>
      </dgm:prSet>
      <dgm:spPr/>
    </dgm:pt>
    <dgm:pt modelId="{5E833DA4-4005-48DE-AA75-73B330E1F2AB}" type="pres">
      <dgm:prSet presAssocID="{563CB1DB-BA01-4304-AD85-35832FB50FFA}" presName="desTx" presStyleLbl="alignAccFollowNode1" presStyleIdx="1" presStyleCnt="3">
        <dgm:presLayoutVars>
          <dgm:bulletEnabled val="1"/>
        </dgm:presLayoutVars>
      </dgm:prSet>
      <dgm:spPr/>
    </dgm:pt>
    <dgm:pt modelId="{61F18077-109D-4C90-9F42-708520972468}" type="pres">
      <dgm:prSet presAssocID="{604EB582-84E4-4883-A121-B46611E91BB6}" presName="space" presStyleCnt="0"/>
      <dgm:spPr/>
    </dgm:pt>
    <dgm:pt modelId="{EF7D54A1-2002-45AF-AF88-EAC412A3653F}" type="pres">
      <dgm:prSet presAssocID="{4A569F37-D189-4F3A-841C-82ACDA2A2ED3}" presName="composite" presStyleCnt="0"/>
      <dgm:spPr/>
    </dgm:pt>
    <dgm:pt modelId="{082AE49D-BDD0-40E8-BABD-39B645BE44F3}" type="pres">
      <dgm:prSet presAssocID="{4A569F37-D189-4F3A-841C-82ACDA2A2ED3}" presName="parTx" presStyleLbl="alignNode1" presStyleIdx="2" presStyleCnt="3" custScaleY="100000">
        <dgm:presLayoutVars>
          <dgm:chMax val="0"/>
          <dgm:chPref val="0"/>
          <dgm:bulletEnabled val="1"/>
        </dgm:presLayoutVars>
      </dgm:prSet>
      <dgm:spPr/>
    </dgm:pt>
    <dgm:pt modelId="{05D8CF74-9B28-4FE3-9E2B-A79F4ADF6B6E}" type="pres">
      <dgm:prSet presAssocID="{4A569F37-D189-4F3A-841C-82ACDA2A2ED3}" presName="desTx" presStyleLbl="alignAccFollowNode1" presStyleIdx="2" presStyleCnt="3">
        <dgm:presLayoutVars>
          <dgm:bulletEnabled val="1"/>
        </dgm:presLayoutVars>
      </dgm:prSet>
      <dgm:spPr/>
    </dgm:pt>
  </dgm:ptLst>
  <dgm:cxnLst>
    <dgm:cxn modelId="{09EB500C-6F6E-403A-98F6-0832D7AD7294}" srcId="{4A569F37-D189-4F3A-841C-82ACDA2A2ED3}" destId="{4C9C0053-9475-494B-B511-98640A7CB732}" srcOrd="0" destOrd="0" parTransId="{2911CC57-D62D-441F-A834-13133DAF245F}" sibTransId="{35F0944D-33B4-4167-8367-EB7F096F2246}"/>
    <dgm:cxn modelId="{664EB01F-276F-482B-A6F7-88E10AACAAE1}" srcId="{4A569F37-D189-4F3A-841C-82ACDA2A2ED3}" destId="{CAB66256-55C5-4C1D-BF81-5A49830FB997}" srcOrd="1" destOrd="0" parTransId="{76672587-D518-4D31-A84B-6045DC2F4A00}" sibTransId="{9237A988-51A6-4C63-B9A4-15766229F0AA}"/>
    <dgm:cxn modelId="{F0175328-5F35-4D97-8898-E33817BEEC22}" type="presOf" srcId="{3B87238B-DBFC-46ED-AAF1-89FF8E8C0C5C}" destId="{0837807C-11B7-484B-8B63-AEB37295ACC9}" srcOrd="0" destOrd="0" presId="urn:microsoft.com/office/officeart/2005/8/layout/hList1"/>
    <dgm:cxn modelId="{2DF6E52B-9E38-4428-943C-F2403D68604C}" srcId="{563CB1DB-BA01-4304-AD85-35832FB50FFA}" destId="{2EFE4AE2-3B61-4CF1-B550-2727953F7143}" srcOrd="2" destOrd="0" parTransId="{C5A384B9-792D-4475-A2D4-6E449681A302}" sibTransId="{22E4F3E1-3DF0-4894-9B6F-DBA3E58C51EC}"/>
    <dgm:cxn modelId="{3C7DF339-D535-437D-ADDB-B91DC4DC2F77}" srcId="{563CB1DB-BA01-4304-AD85-35832FB50FFA}" destId="{E3072B8E-3F86-448B-8B91-87C6217EE865}" srcOrd="1" destOrd="0" parTransId="{7B9AFA71-E655-4527-822D-361C5F9E9892}" sibTransId="{91DA74E0-7538-48A3-87DE-8AE0422A5D7C}"/>
    <dgm:cxn modelId="{8D110847-2DCD-44CF-A9E6-CFB4178F05AE}" type="presOf" srcId="{CAB66256-55C5-4C1D-BF81-5A49830FB997}" destId="{05D8CF74-9B28-4FE3-9E2B-A79F4ADF6B6E}" srcOrd="0" destOrd="1" presId="urn:microsoft.com/office/officeart/2005/8/layout/hList1"/>
    <dgm:cxn modelId="{29236F6A-D130-467B-9CBD-6A95031D463A}" srcId="{4A569F37-D189-4F3A-841C-82ACDA2A2ED3}" destId="{880B73D3-B10E-4997-8F65-D971E0186D54}" srcOrd="5" destOrd="0" parTransId="{89EEA8EB-7E02-4F55-BBA1-7451B0DE7E85}" sibTransId="{9A084269-857A-4A25-AF94-5B10426FE7ED}"/>
    <dgm:cxn modelId="{F65A836D-51C6-483F-848F-B04AD79681E0}" type="presOf" srcId="{1143F497-824A-4126-86F6-AECBEF5E39DF}" destId="{05D8CF74-9B28-4FE3-9E2B-A79F4ADF6B6E}" srcOrd="0" destOrd="6" presId="urn:microsoft.com/office/officeart/2005/8/layout/hList1"/>
    <dgm:cxn modelId="{648FCD4F-6E14-43C7-A3C2-5CE1C592F0EA}" srcId="{4A569F37-D189-4F3A-841C-82ACDA2A2ED3}" destId="{A3400A8E-6B1D-48C4-B7F3-5C147E93842C}" srcOrd="4" destOrd="0" parTransId="{938103CB-B2F9-4353-A593-99189240F173}" sibTransId="{112530B0-61BC-46C9-8002-73450DAC7C03}"/>
    <dgm:cxn modelId="{6F274B72-3DDF-49F2-8174-9ED3B9131A59}" srcId="{4A569F37-D189-4F3A-841C-82ACDA2A2ED3}" destId="{1C1820B5-0986-4B31-A8E0-7CB2534703AF}" srcOrd="3" destOrd="0" parTransId="{97F5757F-4CF1-45D3-A6C5-FE874852558D}" sibTransId="{AD276868-CA8B-40DD-BF20-B37E4D70259B}"/>
    <dgm:cxn modelId="{C0194875-86CC-45D1-A252-DBC11BF9A20C}" type="presOf" srcId="{E3072B8E-3F86-448B-8B91-87C6217EE865}" destId="{5E833DA4-4005-48DE-AA75-73B330E1F2AB}" srcOrd="0" destOrd="1" presId="urn:microsoft.com/office/officeart/2005/8/layout/hList1"/>
    <dgm:cxn modelId="{35528457-C053-4F43-A4AA-E57278D62E58}" type="presOf" srcId="{1C1820B5-0986-4B31-A8E0-7CB2534703AF}" destId="{05D8CF74-9B28-4FE3-9E2B-A79F4ADF6B6E}" srcOrd="0" destOrd="3" presId="urn:microsoft.com/office/officeart/2005/8/layout/hList1"/>
    <dgm:cxn modelId="{58691A79-A3C6-4F3D-BB08-911279A62FC9}" type="presOf" srcId="{8FBE54F1-C0A1-4CFE-8443-53D7DBDA0E20}" destId="{05D8CF74-9B28-4FE3-9E2B-A79F4ADF6B6E}" srcOrd="0" destOrd="2" presId="urn:microsoft.com/office/officeart/2005/8/layout/hList1"/>
    <dgm:cxn modelId="{863E407F-5938-4A19-93DF-FD4FA5452F02}" type="presOf" srcId="{563CB1DB-BA01-4304-AD85-35832FB50FFA}" destId="{8C45BC25-012D-40FD-8FD9-0AED65D074E5}" srcOrd="0" destOrd="0" presId="urn:microsoft.com/office/officeart/2005/8/layout/hList1"/>
    <dgm:cxn modelId="{5C9BFE8B-484C-4F1A-86FD-9E5183EF02F5}" srcId="{53BD705B-E8B9-419C-A34B-D431F2B49AB9}" destId="{4A569F37-D189-4F3A-841C-82ACDA2A2ED3}" srcOrd="2" destOrd="0" parTransId="{54F7E5A3-6DC3-477F-A0DE-2CF2112AD482}" sibTransId="{A3482509-F97C-4B8A-9192-F91B1889C600}"/>
    <dgm:cxn modelId="{9832E294-0FBE-49AE-A4C9-01CCA118C8E2}" srcId="{3B87238B-DBFC-46ED-AAF1-89FF8E8C0C5C}" destId="{FB2C70A6-AE8C-4CD4-9754-18B1931D4B50}" srcOrd="0" destOrd="0" parTransId="{5EB4E8F4-E72B-43CA-8FFF-DE3278B921CB}" sibTransId="{EE474343-656A-4D91-93FA-2E320DEEE4FD}"/>
    <dgm:cxn modelId="{21558F97-63AD-40EF-8A37-1DA5C0A074C6}" type="presOf" srcId="{2EFE4AE2-3B61-4CF1-B550-2727953F7143}" destId="{5E833DA4-4005-48DE-AA75-73B330E1F2AB}" srcOrd="0" destOrd="2" presId="urn:microsoft.com/office/officeart/2005/8/layout/hList1"/>
    <dgm:cxn modelId="{B11CBB97-821C-42A8-BE02-AC6CD613FFC2}" srcId="{563CB1DB-BA01-4304-AD85-35832FB50FFA}" destId="{93E2A558-F2FA-43F4-B968-FE601BC27C43}" srcOrd="0" destOrd="0" parTransId="{B1B3C4CF-E8A3-426C-8784-EC7055FD1C14}" sibTransId="{69DFC11D-F3F2-45E8-98FE-D1F5A304498D}"/>
    <dgm:cxn modelId="{69AE31AE-86CB-49A4-94C1-023856D9E406}" srcId="{4A569F37-D189-4F3A-841C-82ACDA2A2ED3}" destId="{1143F497-824A-4126-86F6-AECBEF5E39DF}" srcOrd="6" destOrd="0" parTransId="{24F0D22F-A05E-44FF-91D7-A76C20996447}" sibTransId="{21C6A6CB-D44D-4F62-8B26-90D2594C73D3}"/>
    <dgm:cxn modelId="{B7C33ABF-6FD2-46D1-AF0D-67F170A277DE}" type="presOf" srcId="{4C9C0053-9475-494B-B511-98640A7CB732}" destId="{05D8CF74-9B28-4FE3-9E2B-A79F4ADF6B6E}" srcOrd="0" destOrd="0" presId="urn:microsoft.com/office/officeart/2005/8/layout/hList1"/>
    <dgm:cxn modelId="{F4EF52C7-37BE-41BE-81AB-27153176351C}" srcId="{53BD705B-E8B9-419C-A34B-D431F2B49AB9}" destId="{563CB1DB-BA01-4304-AD85-35832FB50FFA}" srcOrd="1" destOrd="0" parTransId="{7711316B-C70B-45DB-9F6F-12B029494494}" sibTransId="{604EB582-84E4-4883-A121-B46611E91BB6}"/>
    <dgm:cxn modelId="{69990CD7-7587-4C8E-B275-A445EBFC53B8}" type="presOf" srcId="{4A569F37-D189-4F3A-841C-82ACDA2A2ED3}" destId="{082AE49D-BDD0-40E8-BABD-39B645BE44F3}" srcOrd="0" destOrd="0" presId="urn:microsoft.com/office/officeart/2005/8/layout/hList1"/>
    <dgm:cxn modelId="{08987FD9-4E97-40A6-9F3E-0D6F65C03BB8}" type="presOf" srcId="{A3400A8E-6B1D-48C4-B7F3-5C147E93842C}" destId="{05D8CF74-9B28-4FE3-9E2B-A79F4ADF6B6E}" srcOrd="0" destOrd="4" presId="urn:microsoft.com/office/officeart/2005/8/layout/hList1"/>
    <dgm:cxn modelId="{BA2E2ADF-3061-4177-82A6-C2D50EDFA959}" srcId="{53BD705B-E8B9-419C-A34B-D431F2B49AB9}" destId="{3B87238B-DBFC-46ED-AAF1-89FF8E8C0C5C}" srcOrd="0" destOrd="0" parTransId="{30DDFD26-3C64-4FC0-8850-EC0508817BFE}" sibTransId="{DA5071FD-FC87-493B-AB2C-92176FA9F48D}"/>
    <dgm:cxn modelId="{E8207DE4-098A-491C-ACC1-273EBABE9996}" type="presOf" srcId="{FB2C70A6-AE8C-4CD4-9754-18B1931D4B50}" destId="{3841C63F-20A9-405D-8400-50EB0D0AD9C5}" srcOrd="0" destOrd="0" presId="urn:microsoft.com/office/officeart/2005/8/layout/hList1"/>
    <dgm:cxn modelId="{CBA3ADE8-8022-4B2C-BF3A-FFF1BDEA12FD}" srcId="{4A569F37-D189-4F3A-841C-82ACDA2A2ED3}" destId="{8FBE54F1-C0A1-4CFE-8443-53D7DBDA0E20}" srcOrd="2" destOrd="0" parTransId="{289021F0-BB91-4AD4-9AE9-65C92421DC81}" sibTransId="{F6A0968F-E75C-4A61-8FB7-7FAB4F7F7FD0}"/>
    <dgm:cxn modelId="{1F53AAF1-1B7D-4F3D-9EE6-0ECF17578524}" type="presOf" srcId="{93E2A558-F2FA-43F4-B968-FE601BC27C43}" destId="{5E833DA4-4005-48DE-AA75-73B330E1F2AB}" srcOrd="0" destOrd="0" presId="urn:microsoft.com/office/officeart/2005/8/layout/hList1"/>
    <dgm:cxn modelId="{A6AC93F4-9134-451C-A20A-3B843250CC43}" type="presOf" srcId="{53BD705B-E8B9-419C-A34B-D431F2B49AB9}" destId="{A149982F-985E-41EA-8D2D-F4B6903D4639}" srcOrd="0" destOrd="0" presId="urn:microsoft.com/office/officeart/2005/8/layout/hList1"/>
    <dgm:cxn modelId="{DF0398F6-3502-412C-8411-1DC87E52C102}" type="presOf" srcId="{880B73D3-B10E-4997-8F65-D971E0186D54}" destId="{05D8CF74-9B28-4FE3-9E2B-A79F4ADF6B6E}" srcOrd="0" destOrd="5" presId="urn:microsoft.com/office/officeart/2005/8/layout/hList1"/>
    <dgm:cxn modelId="{2AFA2265-198C-4CCE-A979-494110452DC6}" type="presParOf" srcId="{A149982F-985E-41EA-8D2D-F4B6903D4639}" destId="{BA3C1E7C-233E-48E0-A892-EAD0E16CD2EF}" srcOrd="0" destOrd="0" presId="urn:microsoft.com/office/officeart/2005/8/layout/hList1"/>
    <dgm:cxn modelId="{424BB9F2-B656-4CE7-A433-A2C51820792F}" type="presParOf" srcId="{BA3C1E7C-233E-48E0-A892-EAD0E16CD2EF}" destId="{0837807C-11B7-484B-8B63-AEB37295ACC9}" srcOrd="0" destOrd="0" presId="urn:microsoft.com/office/officeart/2005/8/layout/hList1"/>
    <dgm:cxn modelId="{478DAC87-F19F-4C76-B6A4-307026D64B66}" type="presParOf" srcId="{BA3C1E7C-233E-48E0-A892-EAD0E16CD2EF}" destId="{3841C63F-20A9-405D-8400-50EB0D0AD9C5}" srcOrd="1" destOrd="0" presId="urn:microsoft.com/office/officeart/2005/8/layout/hList1"/>
    <dgm:cxn modelId="{933F7925-7D8D-4B5B-A643-857EC1230D2D}" type="presParOf" srcId="{A149982F-985E-41EA-8D2D-F4B6903D4639}" destId="{5ADB6B12-2FD0-4E99-9225-E024149E353B}" srcOrd="1" destOrd="0" presId="urn:microsoft.com/office/officeart/2005/8/layout/hList1"/>
    <dgm:cxn modelId="{12F80A0B-70CC-45DF-97E6-F6831924048E}" type="presParOf" srcId="{A149982F-985E-41EA-8D2D-F4B6903D4639}" destId="{2B6C205A-CC41-42F1-877E-6C3D25F28032}" srcOrd="2" destOrd="0" presId="urn:microsoft.com/office/officeart/2005/8/layout/hList1"/>
    <dgm:cxn modelId="{E19556DC-2E68-4F34-AEFB-9843F2917766}" type="presParOf" srcId="{2B6C205A-CC41-42F1-877E-6C3D25F28032}" destId="{8C45BC25-012D-40FD-8FD9-0AED65D074E5}" srcOrd="0" destOrd="0" presId="urn:microsoft.com/office/officeart/2005/8/layout/hList1"/>
    <dgm:cxn modelId="{9909BC7B-7C55-4A97-A869-9A0B8F46D6F2}" type="presParOf" srcId="{2B6C205A-CC41-42F1-877E-6C3D25F28032}" destId="{5E833DA4-4005-48DE-AA75-73B330E1F2AB}" srcOrd="1" destOrd="0" presId="urn:microsoft.com/office/officeart/2005/8/layout/hList1"/>
    <dgm:cxn modelId="{1AAC37D4-209B-4436-8CF1-BFC68942131C}" type="presParOf" srcId="{A149982F-985E-41EA-8D2D-F4B6903D4639}" destId="{61F18077-109D-4C90-9F42-708520972468}" srcOrd="3" destOrd="0" presId="urn:microsoft.com/office/officeart/2005/8/layout/hList1"/>
    <dgm:cxn modelId="{528EE10F-4E51-44C5-B33A-A26B5139909D}" type="presParOf" srcId="{A149982F-985E-41EA-8D2D-F4B6903D4639}" destId="{EF7D54A1-2002-45AF-AF88-EAC412A3653F}" srcOrd="4" destOrd="0" presId="urn:microsoft.com/office/officeart/2005/8/layout/hList1"/>
    <dgm:cxn modelId="{868E9C16-5D95-4892-A167-0F72D76AA692}" type="presParOf" srcId="{EF7D54A1-2002-45AF-AF88-EAC412A3653F}" destId="{082AE49D-BDD0-40E8-BABD-39B645BE44F3}" srcOrd="0" destOrd="0" presId="urn:microsoft.com/office/officeart/2005/8/layout/hList1"/>
    <dgm:cxn modelId="{A6832673-0812-4DED-8464-ABCAC9DCED51}" type="presParOf" srcId="{EF7D54A1-2002-45AF-AF88-EAC412A3653F}" destId="{05D8CF74-9B28-4FE3-9E2B-A79F4ADF6B6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50194-8DFC-4E41-9E8D-D99C7BD27F60}">
      <dsp:nvSpPr>
        <dsp:cNvPr id="0" name=""/>
        <dsp:cNvSpPr/>
      </dsp:nvSpPr>
      <dsp:spPr>
        <a:xfrm>
          <a:off x="0" y="0"/>
          <a:ext cx="10595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5D264F7-8B4B-4BA4-82AF-7CC56B8BCD17}">
      <dsp:nvSpPr>
        <dsp:cNvPr id="0" name=""/>
        <dsp:cNvSpPr/>
      </dsp:nvSpPr>
      <dsp:spPr>
        <a:xfrm>
          <a:off x="0" y="0"/>
          <a:ext cx="1959704" cy="94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kern="1200" dirty="0" err="1">
              <a:effectLst>
                <a:outerShdw blurRad="38100" dist="38100" dir="2700000" algn="tl">
                  <a:srgbClr val="000000">
                    <a:alpha val="43137"/>
                  </a:srgbClr>
                </a:outerShdw>
              </a:effectLst>
            </a:rPr>
            <a:t>Datavores</a:t>
          </a:r>
          <a:endParaRPr lang="en-ZA" sz="2400" kern="1200" dirty="0">
            <a:effectLst>
              <a:outerShdw blurRad="38100" dist="38100" dir="2700000" algn="tl">
                <a:srgbClr val="000000">
                  <a:alpha val="43137"/>
                </a:srgbClr>
              </a:outerShdw>
            </a:effectLst>
          </a:endParaRPr>
        </a:p>
      </dsp:txBody>
      <dsp:txXfrm>
        <a:off x="0" y="0"/>
        <a:ext cx="1959704" cy="944879"/>
      </dsp:txXfrm>
    </dsp:sp>
    <dsp:sp modelId="{84F0FE91-2E71-4FBE-A1B6-FFC922BFF2AD}">
      <dsp:nvSpPr>
        <dsp:cNvPr id="0" name=""/>
        <dsp:cNvSpPr/>
      </dsp:nvSpPr>
      <dsp:spPr>
        <a:xfrm>
          <a:off x="2106682" y="42907"/>
          <a:ext cx="8481871" cy="85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solidFill>
                <a:srgbClr val="000000"/>
              </a:solidFill>
              <a:effectLst/>
            </a:rPr>
            <a:t>Κάνουν ισχυρή χρήση των δεδομένων και της ανάλυσης στη λήψη αποφάσεων</a:t>
          </a:r>
          <a:endParaRPr lang="en-ZA" sz="2000" kern="1200" dirty="0">
            <a:solidFill>
              <a:srgbClr val="000000"/>
            </a:solidFill>
            <a:effectLst/>
          </a:endParaRPr>
        </a:p>
      </dsp:txBody>
      <dsp:txXfrm>
        <a:off x="2106682" y="42907"/>
        <a:ext cx="8481871" cy="858142"/>
      </dsp:txXfrm>
    </dsp:sp>
    <dsp:sp modelId="{90A702D6-1ECC-4276-9E96-0215876A10C7}">
      <dsp:nvSpPr>
        <dsp:cNvPr id="0" name=""/>
        <dsp:cNvSpPr/>
      </dsp:nvSpPr>
      <dsp:spPr>
        <a:xfrm>
          <a:off x="1959704" y="901050"/>
          <a:ext cx="78388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12880CEE-6DA4-4100-8C98-74A8D305B721}">
      <dsp:nvSpPr>
        <dsp:cNvPr id="0" name=""/>
        <dsp:cNvSpPr/>
      </dsp:nvSpPr>
      <dsp:spPr>
        <a:xfrm>
          <a:off x="0" y="944879"/>
          <a:ext cx="10595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E9044C4-6391-4BD9-91E8-D97D09D454AE}">
      <dsp:nvSpPr>
        <dsp:cNvPr id="0" name=""/>
        <dsp:cNvSpPr/>
      </dsp:nvSpPr>
      <dsp:spPr>
        <a:xfrm>
          <a:off x="0" y="944879"/>
          <a:ext cx="1860374" cy="94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Data Builders</a:t>
          </a:r>
        </a:p>
      </dsp:txBody>
      <dsp:txXfrm>
        <a:off x="0" y="944879"/>
        <a:ext cx="1860374" cy="944879"/>
      </dsp:txXfrm>
    </dsp:sp>
    <dsp:sp modelId="{247A017C-2017-4E09-922A-BCAFFE50988D}">
      <dsp:nvSpPr>
        <dsp:cNvPr id="0" name=""/>
        <dsp:cNvSpPr/>
      </dsp:nvSpPr>
      <dsp:spPr>
        <a:xfrm>
          <a:off x="2007389" y="987778"/>
          <a:ext cx="8587847" cy="85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solidFill>
                <a:srgbClr val="000000"/>
              </a:solidFill>
              <a:effectLst/>
            </a:rPr>
            <a:t>Χρησιμοποιούν μεγάλα σύνολα δεδομένων, τα οποία απαιτούν αποκλειστικούς διακομιστές για παράλληλη επεξεργασία δεδομένων</a:t>
          </a:r>
          <a:endParaRPr lang="en-ZA" sz="2000" kern="1200" dirty="0">
            <a:solidFill>
              <a:srgbClr val="000000"/>
            </a:solidFill>
            <a:effectLst/>
          </a:endParaRPr>
        </a:p>
      </dsp:txBody>
      <dsp:txXfrm>
        <a:off x="2007389" y="987778"/>
        <a:ext cx="8587847" cy="858142"/>
      </dsp:txXfrm>
    </dsp:sp>
    <dsp:sp modelId="{27463DA6-7330-43A6-8665-AA1FAB70D5C5}">
      <dsp:nvSpPr>
        <dsp:cNvPr id="0" name=""/>
        <dsp:cNvSpPr/>
      </dsp:nvSpPr>
      <dsp:spPr>
        <a:xfrm>
          <a:off x="1860374" y="1845930"/>
          <a:ext cx="74414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88EB53C-98C2-455A-918C-0AD5D7F08027}">
      <dsp:nvSpPr>
        <dsp:cNvPr id="0" name=""/>
        <dsp:cNvSpPr/>
      </dsp:nvSpPr>
      <dsp:spPr>
        <a:xfrm>
          <a:off x="0" y="1889759"/>
          <a:ext cx="10595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E26D21-C59E-4F49-B4C1-9403B8ECC5F3}">
      <dsp:nvSpPr>
        <dsp:cNvPr id="0" name=""/>
        <dsp:cNvSpPr/>
      </dsp:nvSpPr>
      <dsp:spPr>
        <a:xfrm>
          <a:off x="0" y="1889759"/>
          <a:ext cx="2119047" cy="94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Data</a:t>
          </a:r>
          <a:endParaRPr lang="el-GR" sz="2400" kern="1200" dirty="0">
            <a:effectLst>
              <a:outerShdw blurRad="38100" dist="38100" dir="2700000" algn="tl">
                <a:srgbClr val="000000">
                  <a:alpha val="43137"/>
                </a:srgbClr>
              </a:outerShdw>
            </a:effectLst>
          </a:endParaRPr>
        </a:p>
        <a:p>
          <a:pPr marL="0" lvl="0" indent="0" algn="l"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Mixers</a:t>
          </a:r>
        </a:p>
      </dsp:txBody>
      <dsp:txXfrm>
        <a:off x="0" y="1889759"/>
        <a:ext cx="2119047" cy="944879"/>
      </dsp:txXfrm>
    </dsp:sp>
    <dsp:sp modelId="{9800C497-D5CB-4E9E-9699-0BBBA24E067C}">
      <dsp:nvSpPr>
        <dsp:cNvPr id="0" name=""/>
        <dsp:cNvSpPr/>
      </dsp:nvSpPr>
      <dsp:spPr>
        <a:xfrm>
          <a:off x="1995272" y="1932667"/>
          <a:ext cx="6112188" cy="85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solidFill>
                <a:srgbClr val="000000"/>
              </a:solidFill>
              <a:effectLst/>
            </a:rPr>
            <a:t>Συνδυάζουν δεδομένα από ποικίλες πηγές</a:t>
          </a:r>
          <a:endParaRPr lang="en-ZA" sz="2000" kern="1200" dirty="0">
            <a:solidFill>
              <a:srgbClr val="000000"/>
            </a:solidFill>
            <a:effectLst/>
          </a:endParaRPr>
        </a:p>
      </dsp:txBody>
      <dsp:txXfrm>
        <a:off x="1995272" y="1932667"/>
        <a:ext cx="6112188" cy="858142"/>
      </dsp:txXfrm>
    </dsp:sp>
    <dsp:sp modelId="{C2F91489-08DA-402C-98CA-8CD02F851209}">
      <dsp:nvSpPr>
        <dsp:cNvPr id="0" name=""/>
        <dsp:cNvSpPr/>
      </dsp:nvSpPr>
      <dsp:spPr>
        <a:xfrm>
          <a:off x="2119047" y="2790810"/>
          <a:ext cx="847618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7E10E2D-676B-4C16-BDA8-4C828482022F}">
      <dsp:nvSpPr>
        <dsp:cNvPr id="0" name=""/>
        <dsp:cNvSpPr/>
      </dsp:nvSpPr>
      <dsp:spPr>
        <a:xfrm>
          <a:off x="0" y="2834639"/>
          <a:ext cx="10595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5BFD7A9-2D3F-4DE7-9554-1A14B3859C8C}">
      <dsp:nvSpPr>
        <dsp:cNvPr id="0" name=""/>
        <dsp:cNvSpPr/>
      </dsp:nvSpPr>
      <dsp:spPr>
        <a:xfrm>
          <a:off x="0" y="2834639"/>
          <a:ext cx="2119047" cy="94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kern="1200" dirty="0" err="1">
              <a:effectLst>
                <a:outerShdw blurRad="38100" dist="38100" dir="2700000" algn="tl">
                  <a:srgbClr val="000000">
                    <a:alpha val="43137"/>
                  </a:srgbClr>
                </a:outerShdw>
              </a:effectLst>
            </a:rPr>
            <a:t>Dataphobes</a:t>
          </a:r>
          <a:endParaRPr lang="en-ZA" sz="2400" kern="1200" dirty="0">
            <a:effectLst>
              <a:outerShdw blurRad="38100" dist="38100" dir="2700000" algn="tl">
                <a:srgbClr val="000000">
                  <a:alpha val="43137"/>
                </a:srgbClr>
              </a:outerShdw>
            </a:effectLst>
          </a:endParaRPr>
        </a:p>
      </dsp:txBody>
      <dsp:txXfrm>
        <a:off x="0" y="2834639"/>
        <a:ext cx="2119047" cy="944879"/>
      </dsp:txXfrm>
    </dsp:sp>
    <dsp:sp modelId="{60A93187-5423-4B44-954E-AE9CDD16407B}">
      <dsp:nvSpPr>
        <dsp:cNvPr id="0" name=""/>
        <dsp:cNvSpPr/>
      </dsp:nvSpPr>
      <dsp:spPr>
        <a:xfrm>
          <a:off x="1976308" y="2855389"/>
          <a:ext cx="8317261" cy="85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solidFill>
                <a:srgbClr val="000000"/>
              </a:solidFill>
              <a:effectLst/>
            </a:rPr>
            <a:t>Εργάζονται με μικρά σύνολα δεδομένων και ελάχιστες πηγές δεδομένων, ενώ δεν εφαρμόζουν ανάλυση δεδομένων στη λήψη αποφάσεων</a:t>
          </a:r>
          <a:endParaRPr lang="en-ZA" sz="2000" kern="1200" dirty="0">
            <a:solidFill>
              <a:srgbClr val="000000"/>
            </a:solidFill>
            <a:effectLst/>
          </a:endParaRPr>
        </a:p>
      </dsp:txBody>
      <dsp:txXfrm>
        <a:off x="1976308" y="2855389"/>
        <a:ext cx="8317261" cy="858142"/>
      </dsp:txXfrm>
    </dsp:sp>
    <dsp:sp modelId="{BF1B621C-1C74-476E-9ACD-0ECC3776717E}">
      <dsp:nvSpPr>
        <dsp:cNvPr id="0" name=""/>
        <dsp:cNvSpPr/>
      </dsp:nvSpPr>
      <dsp:spPr>
        <a:xfrm>
          <a:off x="2119047" y="3735690"/>
          <a:ext cx="847618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1F2BE-574D-4558-9374-4495B0E5A04D}">
      <dsp:nvSpPr>
        <dsp:cNvPr id="0" name=""/>
        <dsp:cNvSpPr/>
      </dsp:nvSpPr>
      <dsp:spPr>
        <a:xfrm>
          <a:off x="3104" y="462410"/>
          <a:ext cx="2462564" cy="178451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effectLst>
                <a:outerShdw blurRad="38100" dist="38100" dir="2700000" algn="tl">
                  <a:srgbClr val="000000">
                    <a:alpha val="43137"/>
                  </a:srgbClr>
                </a:outerShdw>
              </a:effectLst>
            </a:rPr>
            <a:t>Περιγράψτε τη φύση, την έκταση, το πλαίσιο και τους σκοπούς της επεξεργασίας</a:t>
          </a:r>
          <a:endParaRPr lang="en-ZA" sz="2200" kern="1200" dirty="0">
            <a:effectLst>
              <a:outerShdw blurRad="38100" dist="38100" dir="2700000" algn="tl">
                <a:srgbClr val="000000">
                  <a:alpha val="43137"/>
                </a:srgbClr>
              </a:outerShdw>
            </a:effectLst>
          </a:endParaRPr>
        </a:p>
      </dsp:txBody>
      <dsp:txXfrm>
        <a:off x="3104" y="462410"/>
        <a:ext cx="2462564" cy="1784512"/>
      </dsp:txXfrm>
    </dsp:sp>
    <dsp:sp modelId="{662805F4-09BC-4095-9D16-D5A4911BD8F8}">
      <dsp:nvSpPr>
        <dsp:cNvPr id="0" name=""/>
        <dsp:cNvSpPr/>
      </dsp:nvSpPr>
      <dsp:spPr>
        <a:xfrm>
          <a:off x="2711925" y="453449"/>
          <a:ext cx="2462564" cy="18024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l-GR" sz="2200" kern="1200" dirty="0">
            <a:effectLst>
              <a:outerShdw blurRad="38100" dist="38100" dir="2700000" algn="tl">
                <a:srgbClr val="000000">
                  <a:alpha val="43137"/>
                </a:srgbClr>
              </a:outerShdw>
            </a:effectLst>
          </a:endParaRPr>
        </a:p>
        <a:p>
          <a:pPr marL="0" lvl="0" indent="0" algn="ctr" defTabSz="977900">
            <a:lnSpc>
              <a:spcPct val="90000"/>
            </a:lnSpc>
            <a:spcBef>
              <a:spcPct val="0"/>
            </a:spcBef>
            <a:spcAft>
              <a:spcPct val="35000"/>
            </a:spcAft>
            <a:buNone/>
          </a:pPr>
          <a:r>
            <a:rPr lang="el-GR" sz="2200" kern="1200" dirty="0">
              <a:effectLst>
                <a:outerShdw blurRad="38100" dist="38100" dir="2700000" algn="tl">
                  <a:srgbClr val="000000">
                    <a:alpha val="43137"/>
                  </a:srgbClr>
                </a:outerShdw>
              </a:effectLst>
            </a:rPr>
            <a:t>Αξιολόγηση της αναγκαιότητας, της αναλογικότητας και των μέτρων συμμόρφωσης</a:t>
          </a:r>
          <a:endParaRPr lang="en-GB" sz="2200" kern="1200" dirty="0">
            <a:effectLst>
              <a:outerShdw blurRad="38100" dist="38100" dir="2700000" algn="tl">
                <a:srgbClr val="000000">
                  <a:alpha val="43137"/>
                </a:srgbClr>
              </a:outerShdw>
            </a:effectLst>
          </a:endParaRPr>
        </a:p>
        <a:p>
          <a:pPr marL="0" lvl="0" indent="0" algn="ctr" defTabSz="977900">
            <a:lnSpc>
              <a:spcPct val="90000"/>
            </a:lnSpc>
            <a:spcBef>
              <a:spcPct val="0"/>
            </a:spcBef>
            <a:spcAft>
              <a:spcPct val="35000"/>
            </a:spcAft>
            <a:buNone/>
          </a:pPr>
          <a:endParaRPr lang="en-ZA" sz="2400" kern="1200" dirty="0">
            <a:effectLst>
              <a:outerShdw blurRad="38100" dist="38100" dir="2700000" algn="tl">
                <a:srgbClr val="000000">
                  <a:alpha val="43137"/>
                </a:srgbClr>
              </a:outerShdw>
            </a:effectLst>
          </a:endParaRPr>
        </a:p>
      </dsp:txBody>
      <dsp:txXfrm>
        <a:off x="2711925" y="453449"/>
        <a:ext cx="2462564" cy="1802434"/>
      </dsp:txXfrm>
    </dsp:sp>
    <dsp:sp modelId="{A896728E-EA13-4952-B766-5326AABA1797}">
      <dsp:nvSpPr>
        <dsp:cNvPr id="0" name=""/>
        <dsp:cNvSpPr/>
      </dsp:nvSpPr>
      <dsp:spPr>
        <a:xfrm>
          <a:off x="5420746" y="453449"/>
          <a:ext cx="2462564" cy="18024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effectLst>
                <a:outerShdw blurRad="38100" dist="38100" dir="2700000" algn="tl">
                  <a:srgbClr val="000000">
                    <a:alpha val="43137"/>
                  </a:srgbClr>
                </a:outerShdw>
              </a:effectLst>
            </a:rPr>
            <a:t>Εντοπίστε και αξιολογήστε τυχόν κινδύνους προς τα άτομα</a:t>
          </a:r>
          <a:endParaRPr lang="en-ZA" sz="2200" kern="1200" dirty="0">
            <a:effectLst>
              <a:outerShdw blurRad="38100" dist="38100" dir="2700000" algn="tl">
                <a:srgbClr val="000000">
                  <a:alpha val="43137"/>
                </a:srgbClr>
              </a:outerShdw>
            </a:effectLst>
          </a:endParaRPr>
        </a:p>
      </dsp:txBody>
      <dsp:txXfrm>
        <a:off x="5420746" y="453449"/>
        <a:ext cx="2462564" cy="1802434"/>
      </dsp:txXfrm>
    </dsp:sp>
    <dsp:sp modelId="{B2B65696-7A78-4456-9A4D-01E8388BAB00}">
      <dsp:nvSpPr>
        <dsp:cNvPr id="0" name=""/>
        <dsp:cNvSpPr/>
      </dsp:nvSpPr>
      <dsp:spPr>
        <a:xfrm>
          <a:off x="8129568" y="453449"/>
          <a:ext cx="2462564" cy="18024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effectLst>
                <a:outerShdw blurRad="38100" dist="38100" dir="2700000" algn="tl">
                  <a:srgbClr val="000000">
                    <a:alpha val="43137"/>
                  </a:srgbClr>
                </a:outerShdw>
              </a:effectLst>
            </a:rPr>
            <a:t>Σκεφτείτε επιπρόσθετα μέτρα για να μετριάσετε τους κινδύνους αυτούς</a:t>
          </a:r>
          <a:endParaRPr lang="en-ZA" sz="2200" kern="1200" dirty="0">
            <a:effectLst>
              <a:outerShdw blurRad="38100" dist="38100" dir="2700000" algn="tl">
                <a:srgbClr val="000000">
                  <a:alpha val="43137"/>
                </a:srgbClr>
              </a:outerShdw>
            </a:effectLst>
          </a:endParaRPr>
        </a:p>
      </dsp:txBody>
      <dsp:txXfrm>
        <a:off x="8129568" y="453449"/>
        <a:ext cx="2462564" cy="18024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6EE60-C34A-4D09-A3A2-B7CB14577C06}">
      <dsp:nvSpPr>
        <dsp:cNvPr id="0" name=""/>
        <dsp:cNvSpPr/>
      </dsp:nvSpPr>
      <dsp:spPr>
        <a:xfrm>
          <a:off x="9312" y="634039"/>
          <a:ext cx="2783319" cy="166999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effectLst>
                <a:outerShdw blurRad="38100" dist="38100" dir="2700000" algn="tl">
                  <a:srgbClr val="000000">
                    <a:alpha val="43137"/>
                  </a:srgbClr>
                </a:outerShdw>
              </a:effectLst>
            </a:rPr>
            <a:t>1. </a:t>
          </a:r>
          <a:r>
            <a:rPr lang="el-GR" sz="2000" kern="1200" dirty="0">
              <a:effectLst>
                <a:outerShdw blurRad="38100" dist="38100" dir="2700000" algn="tl">
                  <a:srgbClr val="000000">
                    <a:alpha val="43137"/>
                  </a:srgbClr>
                </a:outerShdw>
              </a:effectLst>
            </a:rPr>
            <a:t>Ορίστε τον σκοπό σας</a:t>
          </a:r>
          <a:endParaRPr lang="en-ZA" sz="2000" kern="1200" dirty="0">
            <a:effectLst>
              <a:outerShdw blurRad="38100" dist="38100" dir="2700000" algn="tl">
                <a:srgbClr val="000000">
                  <a:alpha val="43137"/>
                </a:srgbClr>
              </a:outerShdw>
            </a:effectLst>
          </a:endParaRPr>
        </a:p>
      </dsp:txBody>
      <dsp:txXfrm>
        <a:off x="58224" y="682951"/>
        <a:ext cx="2685495" cy="1572167"/>
      </dsp:txXfrm>
    </dsp:sp>
    <dsp:sp modelId="{48B2439A-51E0-4C46-8B4E-3F658CED034A}">
      <dsp:nvSpPr>
        <dsp:cNvPr id="0" name=""/>
        <dsp:cNvSpPr/>
      </dsp:nvSpPr>
      <dsp:spPr>
        <a:xfrm>
          <a:off x="3070963" y="1123903"/>
          <a:ext cx="590063" cy="69026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ZA" sz="1600" kern="1200"/>
        </a:p>
      </dsp:txBody>
      <dsp:txXfrm>
        <a:off x="3070963" y="1261956"/>
        <a:ext cx="413044" cy="414157"/>
      </dsp:txXfrm>
    </dsp:sp>
    <dsp:sp modelId="{67E64387-A9E9-43DC-9EF3-56AD70127E5A}">
      <dsp:nvSpPr>
        <dsp:cNvPr id="0" name=""/>
        <dsp:cNvSpPr/>
      </dsp:nvSpPr>
      <dsp:spPr>
        <a:xfrm>
          <a:off x="3905958" y="634039"/>
          <a:ext cx="2783319" cy="166999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effectLst>
                <a:outerShdw blurRad="38100" dist="38100" dir="2700000" algn="tl">
                  <a:srgbClr val="000000">
                    <a:alpha val="43137"/>
                  </a:srgbClr>
                </a:outerShdw>
              </a:effectLst>
            </a:rPr>
            <a:t>2. </a:t>
          </a:r>
          <a:r>
            <a:rPr lang="el-GR" sz="2000" kern="1200" dirty="0">
              <a:effectLst>
                <a:outerShdw blurRad="38100" dist="38100" dir="2700000" algn="tl">
                  <a:srgbClr val="000000">
                    <a:alpha val="43137"/>
                  </a:srgbClr>
                </a:outerShdw>
              </a:effectLst>
            </a:rPr>
            <a:t>Να είστε όσο πιο σαφείς γίνεται</a:t>
          </a:r>
          <a:endParaRPr lang="en-ZA" sz="2000" kern="1200" dirty="0">
            <a:effectLst>
              <a:outerShdw blurRad="38100" dist="38100" dir="2700000" algn="tl">
                <a:srgbClr val="000000">
                  <a:alpha val="43137"/>
                </a:srgbClr>
              </a:outerShdw>
            </a:effectLst>
          </a:endParaRPr>
        </a:p>
      </dsp:txBody>
      <dsp:txXfrm>
        <a:off x="3954870" y="682951"/>
        <a:ext cx="2685495" cy="1572167"/>
      </dsp:txXfrm>
    </dsp:sp>
    <dsp:sp modelId="{E094566B-4D87-4E1F-9326-56BCDC9886B3}">
      <dsp:nvSpPr>
        <dsp:cNvPr id="0" name=""/>
        <dsp:cNvSpPr/>
      </dsp:nvSpPr>
      <dsp:spPr>
        <a:xfrm>
          <a:off x="6967609" y="1123903"/>
          <a:ext cx="590063" cy="69026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ZA" sz="1600" kern="1200"/>
        </a:p>
      </dsp:txBody>
      <dsp:txXfrm>
        <a:off x="6967609" y="1261956"/>
        <a:ext cx="413044" cy="414157"/>
      </dsp:txXfrm>
    </dsp:sp>
    <dsp:sp modelId="{C3E82436-2572-4E6B-95D4-0BADF4C92E71}">
      <dsp:nvSpPr>
        <dsp:cNvPr id="0" name=""/>
        <dsp:cNvSpPr/>
      </dsp:nvSpPr>
      <dsp:spPr>
        <a:xfrm>
          <a:off x="7802605" y="634039"/>
          <a:ext cx="2783319" cy="166999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effectLst>
                <a:outerShdw blurRad="38100" dist="38100" dir="2700000" algn="tl">
                  <a:srgbClr val="000000">
                    <a:alpha val="43137"/>
                  </a:srgbClr>
                </a:outerShdw>
              </a:effectLst>
            </a:rPr>
            <a:t>3. </a:t>
          </a:r>
          <a:r>
            <a:rPr lang="el-GR" sz="2000" kern="1200" dirty="0">
              <a:effectLst>
                <a:outerShdw blurRad="38100" dist="38100" dir="2700000" algn="tl">
                  <a:srgbClr val="000000">
                    <a:alpha val="43137"/>
                  </a:srgbClr>
                </a:outerShdw>
              </a:effectLst>
            </a:rPr>
            <a:t>Αποφασίστε αν χρειάζεται να προσαρμόσετε ή να αυξήσετε τη συλλογή δεδομένων </a:t>
          </a:r>
          <a:endParaRPr lang="en-ZA" sz="2000" kern="1200" dirty="0">
            <a:effectLst>
              <a:outerShdw blurRad="38100" dist="38100" dir="2700000" algn="tl">
                <a:srgbClr val="000000">
                  <a:alpha val="43137"/>
                </a:srgbClr>
              </a:outerShdw>
            </a:effectLst>
          </a:endParaRPr>
        </a:p>
      </dsp:txBody>
      <dsp:txXfrm>
        <a:off x="7851517" y="682951"/>
        <a:ext cx="2685495" cy="15721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19932-8067-4438-ACB8-58874A956FE8}">
      <dsp:nvSpPr>
        <dsp:cNvPr id="0" name=""/>
        <dsp:cNvSpPr/>
      </dsp:nvSpPr>
      <dsp:spPr>
        <a:xfrm>
          <a:off x="514867" y="969"/>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effectLst>
                <a:outerShdw blurRad="38100" dist="38100" dir="2700000" algn="tl">
                  <a:srgbClr val="000000">
                    <a:alpha val="43137"/>
                  </a:srgbClr>
                </a:outerShdw>
              </a:effectLst>
            </a:rPr>
            <a:t>1. </a:t>
          </a:r>
          <a:r>
            <a:rPr lang="el-GR" sz="1600" kern="1200" dirty="0">
              <a:effectLst>
                <a:outerShdw blurRad="38100" dist="38100" dir="2700000" algn="tl">
                  <a:srgbClr val="000000">
                    <a:alpha val="43137"/>
                  </a:srgbClr>
                </a:outerShdw>
              </a:effectLst>
            </a:rPr>
            <a:t>Αναδιατυπώστε το ερώτημα.</a:t>
          </a:r>
          <a:endParaRPr lang="en-ZA" sz="1600" kern="1200" dirty="0">
            <a:effectLst>
              <a:outerShdw blurRad="38100" dist="38100" dir="2700000" algn="tl">
                <a:srgbClr val="000000">
                  <a:alpha val="43137"/>
                </a:srgbClr>
              </a:outerShdw>
            </a:effectLst>
          </a:endParaRPr>
        </a:p>
      </dsp:txBody>
      <dsp:txXfrm>
        <a:off x="514867" y="969"/>
        <a:ext cx="2365793" cy="1419476"/>
      </dsp:txXfrm>
    </dsp:sp>
    <dsp:sp modelId="{E0A6EAA3-D9F6-4150-8525-859323E9FA01}">
      <dsp:nvSpPr>
        <dsp:cNvPr id="0" name=""/>
        <dsp:cNvSpPr/>
      </dsp:nvSpPr>
      <dsp:spPr>
        <a:xfrm>
          <a:off x="3117241" y="969"/>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effectLst>
                <a:outerShdw blurRad="38100" dist="38100" dir="2700000" algn="tl">
                  <a:srgbClr val="000000">
                    <a:alpha val="43137"/>
                  </a:srgbClr>
                </a:outerShdw>
              </a:effectLst>
            </a:rPr>
            <a:t>2. </a:t>
          </a:r>
          <a:r>
            <a:rPr lang="el-GR" sz="1600" kern="1200" dirty="0">
              <a:effectLst>
                <a:outerShdw blurRad="38100" dist="38100" dir="2700000" algn="tl">
                  <a:srgbClr val="000000">
                    <a:alpha val="43137"/>
                  </a:srgbClr>
                </a:outerShdw>
              </a:effectLst>
            </a:rPr>
            <a:t>Σκεφτείτε μια γενικότερη ή συντομότερη διατύπωση του ερωτήματος.</a:t>
          </a:r>
          <a:endParaRPr lang="en-ZA" sz="1600" kern="1200" dirty="0">
            <a:effectLst>
              <a:outerShdw blurRad="38100" dist="38100" dir="2700000" algn="tl">
                <a:srgbClr val="000000">
                  <a:alpha val="43137"/>
                </a:srgbClr>
              </a:outerShdw>
            </a:effectLst>
          </a:endParaRPr>
        </a:p>
      </dsp:txBody>
      <dsp:txXfrm>
        <a:off x="3117241" y="969"/>
        <a:ext cx="2365793" cy="1419476"/>
      </dsp:txXfrm>
    </dsp:sp>
    <dsp:sp modelId="{FC5996B8-A0D2-4BEA-9BAA-CC71FF8C7A9B}">
      <dsp:nvSpPr>
        <dsp:cNvPr id="0" name=""/>
        <dsp:cNvSpPr/>
      </dsp:nvSpPr>
      <dsp:spPr>
        <a:xfrm>
          <a:off x="5719614" y="969"/>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effectLst>
                <a:outerShdw blurRad="38100" dist="38100" dir="2700000" algn="tl">
                  <a:srgbClr val="000000">
                    <a:alpha val="43137"/>
                  </a:srgbClr>
                </a:outerShdw>
              </a:effectLst>
            </a:rPr>
            <a:t>3. </a:t>
          </a:r>
          <a:r>
            <a:rPr lang="el-GR" sz="1600" kern="1200" dirty="0">
              <a:effectLst>
                <a:outerShdw blurRad="38100" dist="38100" dir="2700000" algn="tl">
                  <a:srgbClr val="000000">
                    <a:alpha val="43137"/>
                  </a:srgbClr>
                </a:outerShdw>
              </a:effectLst>
            </a:rPr>
            <a:t>Ξαναγράψτε τη δήλωση του ερωτήματος από την οπτική διάφορων ενδιαφερόμενων.</a:t>
          </a:r>
          <a:endParaRPr lang="en-ZA" sz="1600" kern="1200" dirty="0">
            <a:effectLst>
              <a:outerShdw blurRad="38100" dist="38100" dir="2700000" algn="tl">
                <a:srgbClr val="000000">
                  <a:alpha val="43137"/>
                </a:srgbClr>
              </a:outerShdw>
            </a:effectLst>
          </a:endParaRPr>
        </a:p>
      </dsp:txBody>
      <dsp:txXfrm>
        <a:off x="5719614" y="969"/>
        <a:ext cx="2365793" cy="1419476"/>
      </dsp:txXfrm>
    </dsp:sp>
    <dsp:sp modelId="{4C9F8E85-2A48-47DF-A9CF-6DABD2EE1A7C}">
      <dsp:nvSpPr>
        <dsp:cNvPr id="0" name=""/>
        <dsp:cNvSpPr/>
      </dsp:nvSpPr>
      <dsp:spPr>
        <a:xfrm>
          <a:off x="8321987" y="969"/>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effectLst>
                <a:outerShdw blurRad="38100" dist="38100" dir="2700000" algn="tl">
                  <a:srgbClr val="000000">
                    <a:alpha val="43137"/>
                  </a:srgbClr>
                </a:outerShdw>
              </a:effectLst>
            </a:rPr>
            <a:t>4. </a:t>
          </a:r>
          <a:r>
            <a:rPr lang="el-GR" sz="1600" kern="1200" dirty="0">
              <a:effectLst>
                <a:outerShdw blurRad="38100" dist="38100" dir="2700000" algn="tl">
                  <a:srgbClr val="000000">
                    <a:alpha val="43137"/>
                  </a:srgbClr>
                </a:outerShdw>
              </a:effectLst>
            </a:rPr>
            <a:t>Θεωρήστε ότι υπάρχει πέραν της μίας πιθανής λύσης.</a:t>
          </a:r>
          <a:endParaRPr lang="en-ZA" sz="1600" kern="1200" dirty="0">
            <a:effectLst>
              <a:outerShdw blurRad="38100" dist="38100" dir="2700000" algn="tl">
                <a:srgbClr val="000000">
                  <a:alpha val="43137"/>
                </a:srgbClr>
              </a:outerShdw>
            </a:effectLst>
          </a:endParaRPr>
        </a:p>
      </dsp:txBody>
      <dsp:txXfrm>
        <a:off x="8321987" y="969"/>
        <a:ext cx="2365793" cy="1419476"/>
      </dsp:txXfrm>
    </dsp:sp>
    <dsp:sp modelId="{086F071C-1E50-4F2C-8572-566F3BFA62B0}">
      <dsp:nvSpPr>
        <dsp:cNvPr id="0" name=""/>
        <dsp:cNvSpPr/>
      </dsp:nvSpPr>
      <dsp:spPr>
        <a:xfrm>
          <a:off x="3117241" y="1657024"/>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effectLst>
                <a:outerShdw blurRad="38100" dist="38100" dir="2700000" algn="tl">
                  <a:srgbClr val="000000">
                    <a:alpha val="43137"/>
                  </a:srgbClr>
                </a:outerShdw>
              </a:effectLst>
            </a:rPr>
            <a:t>5. </a:t>
          </a:r>
          <a:r>
            <a:rPr lang="el-GR" sz="1600" kern="1200" dirty="0">
              <a:effectLst>
                <a:outerShdw blurRad="38100" dist="38100" dir="2700000" algn="tl">
                  <a:srgbClr val="000000">
                    <a:alpha val="43137"/>
                  </a:srgbClr>
                </a:outerShdw>
              </a:effectLst>
            </a:rPr>
            <a:t>Χρησιμοποιήστε τη γλώσσα για να πλαισιώσετε το ερώτημα με έναν πιο ενδιαφέρον τρόπο.</a:t>
          </a:r>
          <a:endParaRPr lang="en-ZA" sz="1600" kern="1200" dirty="0">
            <a:effectLst>
              <a:outerShdw blurRad="38100" dist="38100" dir="2700000" algn="tl">
                <a:srgbClr val="000000">
                  <a:alpha val="43137"/>
                </a:srgbClr>
              </a:outerShdw>
            </a:effectLst>
          </a:endParaRPr>
        </a:p>
      </dsp:txBody>
      <dsp:txXfrm>
        <a:off x="3117241" y="1657024"/>
        <a:ext cx="2365793" cy="1419476"/>
      </dsp:txXfrm>
    </dsp:sp>
    <dsp:sp modelId="{F686311B-D1E7-4C50-BDBE-090812028122}">
      <dsp:nvSpPr>
        <dsp:cNvPr id="0" name=""/>
        <dsp:cNvSpPr/>
      </dsp:nvSpPr>
      <dsp:spPr>
        <a:xfrm>
          <a:off x="5719614" y="1657024"/>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effectLst>
                <a:outerShdw blurRad="38100" dist="38100" dir="2700000" algn="tl">
                  <a:srgbClr val="000000">
                    <a:alpha val="43137"/>
                  </a:srgbClr>
                </a:outerShdw>
              </a:effectLst>
            </a:rPr>
            <a:t>6. </a:t>
          </a:r>
          <a:r>
            <a:rPr lang="el-GR" sz="1600" kern="1200" dirty="0">
              <a:effectLst>
                <a:outerShdw blurRad="38100" dist="38100" dir="2700000" algn="tl">
                  <a:srgbClr val="000000">
                    <a:alpha val="43137"/>
                  </a:srgbClr>
                </a:outerShdw>
              </a:effectLst>
            </a:rPr>
            <a:t>Αντιστρέψτε το ερώτημα και σκεφτείτε τι θα μπορούσατε να κάνετε για να επιτύχετε ένα αντίθετο επιθυμητό αποτέλεσμα.</a:t>
          </a:r>
          <a:endParaRPr lang="en-ZA" sz="1600" kern="1200" dirty="0">
            <a:effectLst>
              <a:outerShdw blurRad="38100" dist="38100" dir="2700000" algn="tl">
                <a:srgbClr val="000000">
                  <a:alpha val="43137"/>
                </a:srgbClr>
              </a:outerShdw>
            </a:effectLst>
          </a:endParaRPr>
        </a:p>
      </dsp:txBody>
      <dsp:txXfrm>
        <a:off x="5719614" y="1657024"/>
        <a:ext cx="2365793" cy="14194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43C6D-F989-4C5D-861E-C690513145E3}">
      <dsp:nvSpPr>
        <dsp:cNvPr id="0" name=""/>
        <dsp:cNvSpPr/>
      </dsp:nvSpPr>
      <dsp:spPr>
        <a:xfrm>
          <a:off x="5792" y="501806"/>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i="0" kern="1200" dirty="0"/>
            <a:t>A</a:t>
          </a:r>
          <a:r>
            <a:rPr lang="el-GR" sz="2400" b="0" i="0" kern="1200" dirty="0" err="1"/>
            <a:t>πομακρυσμένη</a:t>
          </a:r>
          <a:r>
            <a:rPr lang="el-GR" sz="2400" b="0" i="0" kern="1200" dirty="0"/>
            <a:t> υποστήριξη</a:t>
          </a:r>
          <a:endParaRPr lang="en-ZA" sz="2400" kern="1200" dirty="0">
            <a:effectLst>
              <a:outerShdw blurRad="38100" dist="38100" dir="2700000" algn="tl">
                <a:srgbClr val="000000">
                  <a:alpha val="43137"/>
                </a:srgbClr>
              </a:outerShdw>
            </a:effectLst>
          </a:endParaRPr>
        </a:p>
      </dsp:txBody>
      <dsp:txXfrm>
        <a:off x="5792" y="501806"/>
        <a:ext cx="2563825" cy="1464537"/>
      </dsp:txXfrm>
    </dsp:sp>
    <dsp:sp modelId="{AE1D274E-7472-4404-8C97-FCC0E01DC424}">
      <dsp:nvSpPr>
        <dsp:cNvPr id="0" name=""/>
        <dsp:cNvSpPr/>
      </dsp:nvSpPr>
      <dsp:spPr>
        <a:xfrm>
          <a:off x="2784605" y="501806"/>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effectLst>
                <a:outerShdw blurRad="38100" dist="38100" dir="2700000" algn="tl">
                  <a:srgbClr val="000000">
                    <a:alpha val="43137"/>
                  </a:srgbClr>
                </a:outerShdw>
              </a:effectLst>
            </a:rPr>
            <a:t>Ενδοεργασιακή κατάρτιση</a:t>
          </a:r>
          <a:endParaRPr lang="en-ZA" sz="2400" kern="1200" dirty="0">
            <a:effectLst>
              <a:outerShdw blurRad="38100" dist="38100" dir="2700000" algn="tl">
                <a:srgbClr val="000000">
                  <a:alpha val="43137"/>
                </a:srgbClr>
              </a:outerShdw>
            </a:effectLst>
          </a:endParaRPr>
        </a:p>
      </dsp:txBody>
      <dsp:txXfrm>
        <a:off x="2784605" y="501806"/>
        <a:ext cx="2563825" cy="1464537"/>
      </dsp:txXfrm>
    </dsp:sp>
    <dsp:sp modelId="{0F4F184D-E78E-4511-8C61-4CE42614968C}">
      <dsp:nvSpPr>
        <dsp:cNvPr id="0" name=""/>
        <dsp:cNvSpPr/>
      </dsp:nvSpPr>
      <dsp:spPr>
        <a:xfrm>
          <a:off x="5563417" y="501806"/>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effectLst>
                <a:outerShdw blurRad="38100" dist="38100" dir="2700000" algn="tl">
                  <a:srgbClr val="000000">
                    <a:alpha val="43137"/>
                  </a:srgbClr>
                </a:outerShdw>
              </a:effectLst>
            </a:rPr>
            <a:t>Απομακρυσμένες συνεργασίες</a:t>
          </a:r>
          <a:endParaRPr lang="en-ZA" sz="2400" kern="1200" dirty="0">
            <a:effectLst>
              <a:outerShdw blurRad="38100" dist="38100" dir="2700000" algn="tl">
                <a:srgbClr val="000000">
                  <a:alpha val="43137"/>
                </a:srgbClr>
              </a:outerShdw>
            </a:effectLst>
          </a:endParaRPr>
        </a:p>
      </dsp:txBody>
      <dsp:txXfrm>
        <a:off x="5563417" y="501806"/>
        <a:ext cx="2563825" cy="1464537"/>
      </dsp:txXfrm>
    </dsp:sp>
    <dsp:sp modelId="{BEA81A2C-CD96-4E65-9463-A078A179EF03}">
      <dsp:nvSpPr>
        <dsp:cNvPr id="0" name=""/>
        <dsp:cNvSpPr/>
      </dsp:nvSpPr>
      <dsp:spPr>
        <a:xfrm>
          <a:off x="8342230" y="501806"/>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effectLst>
                <a:outerShdw blurRad="38100" dist="38100" dir="2700000" algn="tl">
                  <a:srgbClr val="000000">
                    <a:alpha val="43137"/>
                  </a:srgbClr>
                </a:outerShdw>
              </a:effectLst>
            </a:rPr>
            <a:t>Εργασίες υποβοηθούμενες από υπολογιστή</a:t>
          </a:r>
          <a:endParaRPr lang="en-ZA" sz="2400" kern="1200" dirty="0">
            <a:effectLst>
              <a:outerShdw blurRad="38100" dist="38100" dir="2700000" algn="tl">
                <a:srgbClr val="000000">
                  <a:alpha val="43137"/>
                </a:srgbClr>
              </a:outerShdw>
            </a:effectLst>
          </a:endParaRPr>
        </a:p>
      </dsp:txBody>
      <dsp:txXfrm>
        <a:off x="8342230" y="501806"/>
        <a:ext cx="2563825" cy="1464537"/>
      </dsp:txXfrm>
    </dsp:sp>
    <dsp:sp modelId="{BA517B32-0A94-44B0-ACC3-0C47903532B7}">
      <dsp:nvSpPr>
        <dsp:cNvPr id="0" name=""/>
        <dsp:cNvSpPr/>
      </dsp:nvSpPr>
      <dsp:spPr>
        <a:xfrm>
          <a:off x="1395198" y="2181331"/>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effectLst>
                <a:outerShdw blurRad="38100" dist="38100" dir="2700000" algn="tl">
                  <a:srgbClr val="000000">
                    <a:alpha val="43137"/>
                  </a:srgbClr>
                </a:outerShdw>
              </a:effectLst>
            </a:rPr>
            <a:t>Συντήρηση </a:t>
          </a:r>
          <a:r>
            <a:rPr lang="el-GR" sz="2400" kern="1200" dirty="0" err="1">
              <a:effectLst>
                <a:outerShdw blurRad="38100" dist="38100" dir="2700000" algn="tl">
                  <a:srgbClr val="000000">
                    <a:alpha val="43137"/>
                  </a:srgbClr>
                </a:outerShdw>
              </a:effectLst>
            </a:rPr>
            <a:t>προϊόνοτος</a:t>
          </a:r>
          <a:endParaRPr lang="en-ZA" sz="2400" kern="1200" dirty="0">
            <a:effectLst>
              <a:outerShdw blurRad="38100" dist="38100" dir="2700000" algn="tl">
                <a:srgbClr val="000000">
                  <a:alpha val="43137"/>
                </a:srgbClr>
              </a:outerShdw>
            </a:effectLst>
          </a:endParaRPr>
        </a:p>
      </dsp:txBody>
      <dsp:txXfrm>
        <a:off x="1395198" y="2181331"/>
        <a:ext cx="2563825" cy="1464537"/>
      </dsp:txXfrm>
    </dsp:sp>
    <dsp:sp modelId="{CF3AB257-EC61-41F6-97B0-E7DBC48B7B57}">
      <dsp:nvSpPr>
        <dsp:cNvPr id="0" name=""/>
        <dsp:cNvSpPr/>
      </dsp:nvSpPr>
      <dsp:spPr>
        <a:xfrm>
          <a:off x="4174011" y="2181331"/>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l-GR" sz="2200" kern="1200" dirty="0">
            <a:effectLst>
              <a:outerShdw blurRad="38100" dist="38100" dir="2700000" algn="tl">
                <a:srgbClr val="000000">
                  <a:alpha val="43137"/>
                </a:srgbClr>
              </a:outerShdw>
            </a:effectLst>
          </a:endParaRPr>
        </a:p>
        <a:p>
          <a:pPr marL="0" lvl="0" indent="0" algn="ctr" defTabSz="977900">
            <a:lnSpc>
              <a:spcPct val="90000"/>
            </a:lnSpc>
            <a:spcBef>
              <a:spcPct val="0"/>
            </a:spcBef>
            <a:spcAft>
              <a:spcPct val="35000"/>
            </a:spcAft>
            <a:buNone/>
          </a:pPr>
          <a:r>
            <a:rPr lang="el-GR" sz="2200" kern="1200" dirty="0">
              <a:effectLst>
                <a:outerShdw blurRad="38100" dist="38100" dir="2700000" algn="tl">
                  <a:srgbClr val="000000">
                    <a:alpha val="43137"/>
                  </a:srgbClr>
                </a:outerShdw>
              </a:effectLst>
            </a:rPr>
            <a:t>Ανταλλαγή γνώσεων - καταγραφή ιστορικών εργασιών για κατάρτιση</a:t>
          </a:r>
          <a:endParaRPr lang="en-GB" sz="2200" kern="1200" dirty="0">
            <a:effectLst>
              <a:outerShdw blurRad="38100" dist="38100" dir="2700000" algn="tl">
                <a:srgbClr val="000000">
                  <a:alpha val="43137"/>
                </a:srgbClr>
              </a:outerShdw>
            </a:effectLst>
          </a:endParaRPr>
        </a:p>
        <a:p>
          <a:pPr marL="0" lvl="0" indent="0" algn="ctr" defTabSz="977900">
            <a:lnSpc>
              <a:spcPct val="90000"/>
            </a:lnSpc>
            <a:spcBef>
              <a:spcPct val="0"/>
            </a:spcBef>
            <a:spcAft>
              <a:spcPct val="35000"/>
            </a:spcAft>
            <a:buNone/>
          </a:pPr>
          <a:endParaRPr lang="en-ZA" sz="2400" kern="1200" dirty="0">
            <a:effectLst>
              <a:outerShdw blurRad="38100" dist="38100" dir="2700000" algn="tl">
                <a:srgbClr val="000000">
                  <a:alpha val="43137"/>
                </a:srgbClr>
              </a:outerShdw>
            </a:effectLst>
          </a:endParaRPr>
        </a:p>
      </dsp:txBody>
      <dsp:txXfrm>
        <a:off x="4174011" y="2181331"/>
        <a:ext cx="2563825" cy="1464537"/>
      </dsp:txXfrm>
    </dsp:sp>
    <dsp:sp modelId="{0A396CB4-50A9-4D86-86E5-2BCCABFCBCCE}">
      <dsp:nvSpPr>
        <dsp:cNvPr id="0" name=""/>
        <dsp:cNvSpPr/>
      </dsp:nvSpPr>
      <dsp:spPr>
        <a:xfrm>
          <a:off x="6952824" y="2181331"/>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effectLst>
                <a:outerShdw blurRad="38100" dist="38100" dir="2700000" algn="tl">
                  <a:srgbClr val="000000">
                    <a:alpha val="43137"/>
                  </a:srgbClr>
                </a:outerShdw>
              </a:effectLst>
            </a:rPr>
            <a:t>Πωλήσεις</a:t>
          </a:r>
          <a:r>
            <a:rPr lang="en-ZA" sz="2400" kern="1200" dirty="0">
              <a:effectLst>
                <a:outerShdw blurRad="38100" dist="38100" dir="2700000" algn="tl">
                  <a:srgbClr val="000000">
                    <a:alpha val="43137"/>
                  </a:srgbClr>
                </a:outerShdw>
              </a:effectLst>
            </a:rPr>
            <a:t> – </a:t>
          </a:r>
          <a:r>
            <a:rPr lang="el-GR" sz="2400" kern="1200" dirty="0">
              <a:effectLst>
                <a:outerShdw blurRad="38100" dist="38100" dir="2700000" algn="tl">
                  <a:srgbClr val="000000">
                    <a:alpha val="43137"/>
                  </a:srgbClr>
                </a:outerShdw>
              </a:effectLst>
            </a:rPr>
            <a:t>σχεδιασμός</a:t>
          </a:r>
          <a:endParaRPr lang="en-ZA" sz="2400" kern="1200" dirty="0">
            <a:effectLst>
              <a:outerShdw blurRad="38100" dist="38100" dir="2700000" algn="tl">
                <a:srgbClr val="000000">
                  <a:alpha val="43137"/>
                </a:srgbClr>
              </a:outerShdw>
            </a:effectLst>
          </a:endParaRPr>
        </a:p>
      </dsp:txBody>
      <dsp:txXfrm>
        <a:off x="6952824" y="2181331"/>
        <a:ext cx="2563825" cy="14645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43C6D-F989-4C5D-861E-C690513145E3}">
      <dsp:nvSpPr>
        <dsp:cNvPr id="0" name=""/>
        <dsp:cNvSpPr/>
      </dsp:nvSpPr>
      <dsp:spPr>
        <a:xfrm>
          <a:off x="5915" y="1001714"/>
          <a:ext cx="3711114" cy="188070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effectLst>
                <a:outerShdw blurRad="38100" dist="38100" dir="2700000" algn="tl">
                  <a:srgbClr val="000000">
                    <a:alpha val="43137"/>
                  </a:srgbClr>
                </a:outerShdw>
              </a:effectLst>
            </a:rPr>
            <a:t>Εικονικές περιηγήσεις</a:t>
          </a:r>
          <a:endParaRPr lang="en-ZA" sz="2400" kern="1200" dirty="0">
            <a:effectLst>
              <a:outerShdw blurRad="38100" dist="38100" dir="2700000" algn="tl">
                <a:srgbClr val="000000">
                  <a:alpha val="43137"/>
                </a:srgbClr>
              </a:outerShdw>
            </a:effectLst>
          </a:endParaRPr>
        </a:p>
      </dsp:txBody>
      <dsp:txXfrm>
        <a:off x="5915" y="1001714"/>
        <a:ext cx="3711114" cy="1880704"/>
      </dsp:txXfrm>
    </dsp:sp>
    <dsp:sp modelId="{DE2FFBA3-7223-4E3F-8FC0-499709F9B5E7}">
      <dsp:nvSpPr>
        <dsp:cNvPr id="0" name=""/>
        <dsp:cNvSpPr/>
      </dsp:nvSpPr>
      <dsp:spPr>
        <a:xfrm>
          <a:off x="4028221" y="1008491"/>
          <a:ext cx="3111915" cy="18671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effectLst>
                <a:outerShdw blurRad="38100" dist="38100" dir="2700000" algn="tl">
                  <a:srgbClr val="000000">
                    <a:alpha val="43137"/>
                  </a:srgbClr>
                </a:outerShdw>
              </a:effectLst>
            </a:rPr>
            <a:t>Κατάρτιση σχετικά με τις οπτικές γωνίες</a:t>
          </a:r>
          <a:endParaRPr lang="en-ZA" sz="2400" kern="1200" dirty="0">
            <a:effectLst>
              <a:outerShdw blurRad="38100" dist="38100" dir="2700000" algn="tl">
                <a:srgbClr val="000000">
                  <a:alpha val="43137"/>
                </a:srgbClr>
              </a:outerShdw>
            </a:effectLst>
          </a:endParaRPr>
        </a:p>
      </dsp:txBody>
      <dsp:txXfrm>
        <a:off x="4028221" y="1008491"/>
        <a:ext cx="3111915" cy="1867149"/>
      </dsp:txXfrm>
    </dsp:sp>
    <dsp:sp modelId="{4271505F-BE80-4F3B-8FF8-ED0807DC46BA}">
      <dsp:nvSpPr>
        <dsp:cNvPr id="0" name=""/>
        <dsp:cNvSpPr/>
      </dsp:nvSpPr>
      <dsp:spPr>
        <a:xfrm>
          <a:off x="7451328" y="1008491"/>
          <a:ext cx="3111915" cy="18671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effectLst>
                <a:outerShdw blurRad="38100" dist="38100" dir="2700000" algn="tl">
                  <a:srgbClr val="000000">
                    <a:alpha val="43137"/>
                  </a:srgbClr>
                </a:outerShdw>
              </a:effectLst>
            </a:rPr>
            <a:t>Βιντεοπαιχνίδια</a:t>
          </a:r>
          <a:endParaRPr lang="en-ZA" sz="2400" kern="1200" dirty="0">
            <a:effectLst>
              <a:outerShdw blurRad="38100" dist="38100" dir="2700000" algn="tl">
                <a:srgbClr val="000000">
                  <a:alpha val="43137"/>
                </a:srgbClr>
              </a:outerShdw>
            </a:effectLst>
          </a:endParaRPr>
        </a:p>
      </dsp:txBody>
      <dsp:txXfrm>
        <a:off x="7451328" y="1008491"/>
        <a:ext cx="3111915" cy="18671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1D585-F948-4F26-A7F5-EF1041DD9F3C}">
      <dsp:nvSpPr>
        <dsp:cNvPr id="0" name=""/>
        <dsp:cNvSpPr/>
      </dsp:nvSpPr>
      <dsp:spPr>
        <a:xfrm>
          <a:off x="1548819" y="301"/>
          <a:ext cx="2592492" cy="155549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effectLst>
                <a:outerShdw blurRad="38100" dist="38100" dir="2700000" algn="tl">
                  <a:srgbClr val="000000">
                    <a:alpha val="43137"/>
                  </a:srgbClr>
                </a:outerShdw>
              </a:effectLst>
            </a:rPr>
            <a:t>Γιατί χρειαζόμαστε την Εικονική Πραγματικότητα; Την χρειαζόμαστε πραγματικά;</a:t>
          </a:r>
          <a:endParaRPr lang="en-ZA" sz="2000" kern="1200" dirty="0">
            <a:effectLst>
              <a:outerShdw blurRad="38100" dist="38100" dir="2700000" algn="tl">
                <a:srgbClr val="000000">
                  <a:alpha val="43137"/>
                </a:srgbClr>
              </a:outerShdw>
            </a:effectLst>
          </a:endParaRPr>
        </a:p>
      </dsp:txBody>
      <dsp:txXfrm>
        <a:off x="1548819" y="301"/>
        <a:ext cx="2592492" cy="1555495"/>
      </dsp:txXfrm>
    </dsp:sp>
    <dsp:sp modelId="{6B45D7C2-D064-461B-84CE-26CA5D7E1296}">
      <dsp:nvSpPr>
        <dsp:cNvPr id="0" name=""/>
        <dsp:cNvSpPr/>
      </dsp:nvSpPr>
      <dsp:spPr>
        <a:xfrm>
          <a:off x="4400562" y="301"/>
          <a:ext cx="2592492" cy="155549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effectLst>
                <a:outerShdw blurRad="38100" dist="38100" dir="2700000" algn="tl">
                  <a:srgbClr val="000000">
                    <a:alpha val="43137"/>
                  </a:srgbClr>
                </a:outerShdw>
              </a:effectLst>
            </a:rPr>
            <a:t>Ποιο σκοπό και λειτουργία θα εξυπηρετήσει;</a:t>
          </a:r>
          <a:endParaRPr lang="en-ZA" sz="2000" kern="1200" dirty="0">
            <a:effectLst>
              <a:outerShdw blurRad="38100" dist="38100" dir="2700000" algn="tl">
                <a:srgbClr val="000000">
                  <a:alpha val="43137"/>
                </a:srgbClr>
              </a:outerShdw>
            </a:effectLst>
          </a:endParaRPr>
        </a:p>
      </dsp:txBody>
      <dsp:txXfrm>
        <a:off x="4400562" y="301"/>
        <a:ext cx="2592492" cy="1555495"/>
      </dsp:txXfrm>
    </dsp:sp>
    <dsp:sp modelId="{C987D7B3-37BF-49AB-8829-06F6CB99D61F}">
      <dsp:nvSpPr>
        <dsp:cNvPr id="0" name=""/>
        <dsp:cNvSpPr/>
      </dsp:nvSpPr>
      <dsp:spPr>
        <a:xfrm>
          <a:off x="7252304" y="301"/>
          <a:ext cx="2592492" cy="155549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effectLst>
                <a:outerShdw blurRad="38100" dist="38100" dir="2700000" algn="tl">
                  <a:srgbClr val="000000">
                    <a:alpha val="43137"/>
                  </a:srgbClr>
                </a:outerShdw>
              </a:effectLst>
            </a:rPr>
            <a:t>Πώς θα χρησιμοποιηθεί και διαχειριστεί η τεχνολογία αυτή;</a:t>
          </a:r>
          <a:endParaRPr lang="en-ZA" sz="2000" kern="1200" dirty="0">
            <a:effectLst>
              <a:outerShdw blurRad="38100" dist="38100" dir="2700000" algn="tl">
                <a:srgbClr val="000000">
                  <a:alpha val="43137"/>
                </a:srgbClr>
              </a:outerShdw>
            </a:effectLst>
          </a:endParaRPr>
        </a:p>
      </dsp:txBody>
      <dsp:txXfrm>
        <a:off x="7252304" y="301"/>
        <a:ext cx="2592492" cy="15554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94318-DD2B-4993-8CD1-90ADFDF42CF1}">
      <dsp:nvSpPr>
        <dsp:cNvPr id="0" name=""/>
        <dsp:cNvSpPr/>
      </dsp:nvSpPr>
      <dsp:spPr>
        <a:xfrm>
          <a:off x="736700" y="1146"/>
          <a:ext cx="2850574" cy="17103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effectLst>
                <a:outerShdw blurRad="38100" dist="38100" dir="2700000" algn="tl">
                  <a:srgbClr val="000000">
                    <a:alpha val="43137"/>
                  </a:srgbClr>
                </a:outerShdw>
              </a:effectLst>
            </a:rPr>
            <a:t>Πώς αυτές οι συσκευές θα εναρμονιστούν με τα τρέχοντα βοηθήματα Τεχνολογίας Πληροφοριών και Επικοινωνίας που διαθέτουμε, και με ποιο κόστος;</a:t>
          </a:r>
          <a:endParaRPr lang="en-ZA" sz="1700" kern="1200" dirty="0">
            <a:effectLst>
              <a:outerShdw blurRad="38100" dist="38100" dir="2700000" algn="tl">
                <a:srgbClr val="000000">
                  <a:alpha val="43137"/>
                </a:srgbClr>
              </a:outerShdw>
            </a:effectLst>
          </a:endParaRPr>
        </a:p>
      </dsp:txBody>
      <dsp:txXfrm>
        <a:off x="736700" y="1146"/>
        <a:ext cx="2850574" cy="1710344"/>
      </dsp:txXfrm>
    </dsp:sp>
    <dsp:sp modelId="{0727BFD0-C6BF-4182-9525-47651B4129C5}">
      <dsp:nvSpPr>
        <dsp:cNvPr id="0" name=""/>
        <dsp:cNvSpPr/>
      </dsp:nvSpPr>
      <dsp:spPr>
        <a:xfrm>
          <a:off x="3872331" y="1146"/>
          <a:ext cx="2850574" cy="17103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effectLst>
                <a:outerShdw blurRad="38100" dist="38100" dir="2700000" algn="tl">
                  <a:srgbClr val="000000">
                    <a:alpha val="43137"/>
                  </a:srgbClr>
                </a:outerShdw>
              </a:effectLst>
            </a:rPr>
            <a:t>Πώς θα καταρτίσουμε τους υπαλλήλους μας στη χρήση της Εικονικής Πραγματικότητας;</a:t>
          </a:r>
          <a:endParaRPr lang="en-ZA" sz="1700" kern="1200" dirty="0">
            <a:effectLst>
              <a:outerShdw blurRad="38100" dist="38100" dir="2700000" algn="tl">
                <a:srgbClr val="000000">
                  <a:alpha val="43137"/>
                </a:srgbClr>
              </a:outerShdw>
            </a:effectLst>
          </a:endParaRPr>
        </a:p>
      </dsp:txBody>
      <dsp:txXfrm>
        <a:off x="3872331" y="1146"/>
        <a:ext cx="2850574" cy="1710344"/>
      </dsp:txXfrm>
    </dsp:sp>
    <dsp:sp modelId="{90828DDD-7E0D-4499-B411-012A56AC74C3}">
      <dsp:nvSpPr>
        <dsp:cNvPr id="0" name=""/>
        <dsp:cNvSpPr/>
      </dsp:nvSpPr>
      <dsp:spPr>
        <a:xfrm>
          <a:off x="7007962" y="1146"/>
          <a:ext cx="2850574" cy="17103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effectLst>
                <a:outerShdw blurRad="38100" dist="38100" dir="2700000" algn="tl">
                  <a:srgbClr val="000000">
                    <a:alpha val="43137"/>
                  </a:srgbClr>
                </a:outerShdw>
              </a:effectLst>
            </a:rPr>
            <a:t>Πώς θα υπολογίσουμε</a:t>
          </a:r>
          <a:r>
            <a:rPr lang="en-GB" sz="1700" kern="1200" dirty="0">
              <a:effectLst>
                <a:outerShdw blurRad="38100" dist="38100" dir="2700000" algn="tl">
                  <a:srgbClr val="000000">
                    <a:alpha val="43137"/>
                  </a:srgbClr>
                </a:outerShdw>
              </a:effectLst>
            </a:rPr>
            <a:t> </a:t>
          </a:r>
          <a:r>
            <a:rPr lang="el-GR" sz="1700" kern="1200" dirty="0">
              <a:effectLst>
                <a:outerShdw blurRad="38100" dist="38100" dir="2700000" algn="tl">
                  <a:srgbClr val="000000">
                    <a:alpha val="43137"/>
                  </a:srgbClr>
                </a:outerShdw>
              </a:effectLst>
            </a:rPr>
            <a:t>κατά πόσο έχουμε βελτιωμένα αποτελέσματα;</a:t>
          </a:r>
          <a:endParaRPr lang="en-ZA" sz="1700" kern="1200" dirty="0">
            <a:effectLst>
              <a:outerShdw blurRad="38100" dist="38100" dir="2700000" algn="tl">
                <a:srgbClr val="000000">
                  <a:alpha val="43137"/>
                </a:srgbClr>
              </a:outerShdw>
            </a:effectLst>
          </a:endParaRPr>
        </a:p>
      </dsp:txBody>
      <dsp:txXfrm>
        <a:off x="7007962" y="1146"/>
        <a:ext cx="2850574" cy="1710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FE036-D124-4BEA-8B0E-9489393AC1A5}">
      <dsp:nvSpPr>
        <dsp:cNvPr id="0" name=""/>
        <dsp:cNvSpPr/>
      </dsp:nvSpPr>
      <dsp:spPr>
        <a:xfrm>
          <a:off x="8922" y="-171653"/>
          <a:ext cx="3225083" cy="100447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l-GR" sz="2000" kern="1200" dirty="0">
              <a:effectLst>
                <a:outerShdw blurRad="38100" dist="38100" dir="2700000" algn="tl">
                  <a:srgbClr val="000000">
                    <a:alpha val="43137"/>
                  </a:srgbClr>
                </a:outerShdw>
              </a:effectLst>
            </a:rPr>
            <a:t>Διαχείριση Πελατειακών Σχέσεων (</a:t>
          </a:r>
          <a:r>
            <a:rPr lang="en-ZA" sz="2000" kern="1200" dirty="0">
              <a:effectLst>
                <a:outerShdw blurRad="38100" dist="38100" dir="2700000" algn="tl">
                  <a:srgbClr val="000000">
                    <a:alpha val="43137"/>
                  </a:srgbClr>
                </a:outerShdw>
              </a:effectLst>
            </a:rPr>
            <a:t>C</a:t>
          </a:r>
          <a:r>
            <a:rPr lang="en-GB" sz="2000" kern="1200" dirty="0">
              <a:effectLst>
                <a:outerShdw blurRad="38100" dist="38100" dir="2700000" algn="tl">
                  <a:srgbClr val="000000">
                    <a:alpha val="43137"/>
                  </a:srgbClr>
                </a:outerShdw>
              </a:effectLst>
            </a:rPr>
            <a:t>ustomer </a:t>
          </a:r>
          <a:r>
            <a:rPr lang="en-ZA" sz="2000" kern="1200" dirty="0">
              <a:effectLst>
                <a:outerShdw blurRad="38100" dist="38100" dir="2700000" algn="tl">
                  <a:srgbClr val="000000">
                    <a:alpha val="43137"/>
                  </a:srgbClr>
                </a:outerShdw>
              </a:effectLst>
            </a:rPr>
            <a:t>Relations Management)</a:t>
          </a:r>
        </a:p>
      </dsp:txBody>
      <dsp:txXfrm>
        <a:off x="8922" y="-171653"/>
        <a:ext cx="3225083" cy="1004470"/>
      </dsp:txXfrm>
    </dsp:sp>
    <dsp:sp modelId="{FDF6B116-B8F9-405E-91F3-1C37C8FDDC58}">
      <dsp:nvSpPr>
        <dsp:cNvPr id="0" name=""/>
        <dsp:cNvSpPr/>
      </dsp:nvSpPr>
      <dsp:spPr>
        <a:xfrm>
          <a:off x="8922" y="832817"/>
          <a:ext cx="3225083" cy="341237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l-GR" sz="2000" kern="1200" dirty="0">
              <a:solidFill>
                <a:srgbClr val="000000"/>
              </a:solidFill>
              <a:effectLst/>
            </a:rPr>
            <a:t>Παρακολουθήστε τη συμπεριφορά των πελατών καθ' όλη τη διάρκεια του κύκλου πωλήσεων, για να κατανοήσετε τις τρέχουσες ανάγκες και να προβλέψετε τις μελλοντικές ανάγκες.</a:t>
          </a:r>
          <a:endParaRPr lang="en-ZA" sz="2000" kern="1200" dirty="0">
            <a:solidFill>
              <a:srgbClr val="000000"/>
            </a:solidFill>
            <a:effectLst/>
          </a:endParaRPr>
        </a:p>
      </dsp:txBody>
      <dsp:txXfrm>
        <a:off x="8922" y="832817"/>
        <a:ext cx="3225083" cy="3412378"/>
      </dsp:txXfrm>
    </dsp:sp>
    <dsp:sp modelId="{DBDAD1EF-B43E-4338-9EBE-97CD11466680}">
      <dsp:nvSpPr>
        <dsp:cNvPr id="0" name=""/>
        <dsp:cNvSpPr/>
      </dsp:nvSpPr>
      <dsp:spPr>
        <a:xfrm>
          <a:off x="3685076" y="-171653"/>
          <a:ext cx="3225083" cy="100447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l-GR" sz="2000" kern="1200" dirty="0">
              <a:effectLst>
                <a:outerShdw blurRad="38100" dist="38100" dir="2700000" algn="tl">
                  <a:srgbClr val="000000">
                    <a:alpha val="43137"/>
                  </a:srgbClr>
                </a:outerShdw>
              </a:effectLst>
            </a:rPr>
            <a:t>Αναλυτικά Στοιχεία Ιστοσελίδων και Κοινωνικών Δικτύων</a:t>
          </a:r>
          <a:endParaRPr lang="en-ZA" sz="2000" kern="1200" dirty="0">
            <a:effectLst>
              <a:outerShdw blurRad="38100" dist="38100" dir="2700000" algn="tl">
                <a:srgbClr val="000000">
                  <a:alpha val="43137"/>
                </a:srgbClr>
              </a:outerShdw>
            </a:effectLst>
          </a:endParaRPr>
        </a:p>
      </dsp:txBody>
      <dsp:txXfrm>
        <a:off x="3685076" y="-171653"/>
        <a:ext cx="3225083" cy="1004470"/>
      </dsp:txXfrm>
    </dsp:sp>
    <dsp:sp modelId="{08A0D6E3-A5CC-4B7C-B27C-5AC881AB6C62}">
      <dsp:nvSpPr>
        <dsp:cNvPr id="0" name=""/>
        <dsp:cNvSpPr/>
      </dsp:nvSpPr>
      <dsp:spPr>
        <a:xfrm>
          <a:off x="3685076" y="832817"/>
          <a:ext cx="3225083" cy="341237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kern="1200" dirty="0">
              <a:solidFill>
                <a:srgbClr val="000000"/>
              </a:solidFill>
              <a:effectLst/>
            </a:rPr>
            <a:t>Αναλύστε την επισκεψιμότητα της ιστοσελίδας σας και των μέσων κοινωνικής δικτύωσης, αλλά και τη συμπεριφορά των χρηστών, ώστε να αξιολογήσετε την αποτελεσματικότητα της ψηφιακής στρατηγικής σας και να συλλέξετε πληροφορίες για την αγορά.</a:t>
          </a:r>
          <a:endParaRPr lang="en-ZA" sz="1800" kern="1200" dirty="0">
            <a:solidFill>
              <a:srgbClr val="000000"/>
            </a:solidFill>
            <a:effectLst/>
          </a:endParaRPr>
        </a:p>
        <a:p>
          <a:pPr marL="228600" lvl="1" indent="-228600" algn="l" defTabSz="1066800">
            <a:lnSpc>
              <a:spcPct val="90000"/>
            </a:lnSpc>
            <a:spcBef>
              <a:spcPct val="0"/>
            </a:spcBef>
            <a:spcAft>
              <a:spcPct val="15000"/>
            </a:spcAft>
            <a:buChar char="•"/>
          </a:pPr>
          <a:endParaRPr lang="en-GB" sz="2400" kern="1200" dirty="0">
            <a:solidFill>
              <a:srgbClr val="000000"/>
            </a:solidFill>
            <a:effectLst/>
          </a:endParaRPr>
        </a:p>
      </dsp:txBody>
      <dsp:txXfrm>
        <a:off x="3685076" y="832817"/>
        <a:ext cx="3225083" cy="3412378"/>
      </dsp:txXfrm>
    </dsp:sp>
    <dsp:sp modelId="{0B3689E9-981C-4773-A361-439A45678CE8}">
      <dsp:nvSpPr>
        <dsp:cNvPr id="0" name=""/>
        <dsp:cNvSpPr/>
      </dsp:nvSpPr>
      <dsp:spPr>
        <a:xfrm>
          <a:off x="7361231" y="-171653"/>
          <a:ext cx="3225083" cy="100447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l-GR" sz="2000" kern="1200" dirty="0">
              <a:effectLst>
                <a:outerShdw blurRad="38100" dist="38100" dir="2700000" algn="tl">
                  <a:srgbClr val="000000">
                    <a:alpha val="43137"/>
                  </a:srgbClr>
                </a:outerShdw>
              </a:effectLst>
            </a:rPr>
            <a:t>Διαδικτυακό </a:t>
          </a:r>
          <a:r>
            <a:rPr lang="en-ZA" sz="2000" kern="1200" dirty="0">
              <a:effectLst>
                <a:outerShdw blurRad="38100" dist="38100" dir="2700000" algn="tl">
                  <a:srgbClr val="000000">
                    <a:alpha val="43137"/>
                  </a:srgbClr>
                </a:outerShdw>
              </a:effectLst>
            </a:rPr>
            <a:t>VOIP</a:t>
          </a:r>
        </a:p>
      </dsp:txBody>
      <dsp:txXfrm>
        <a:off x="7361231" y="-171653"/>
        <a:ext cx="3225083" cy="1004470"/>
      </dsp:txXfrm>
    </dsp:sp>
    <dsp:sp modelId="{1E82BC35-14E1-4D5C-B59B-1687821861ED}">
      <dsp:nvSpPr>
        <dsp:cNvPr id="0" name=""/>
        <dsp:cNvSpPr/>
      </dsp:nvSpPr>
      <dsp:spPr>
        <a:xfrm>
          <a:off x="7361231" y="832817"/>
          <a:ext cx="3225083" cy="341237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l-GR" sz="2000" kern="1200" dirty="0">
              <a:solidFill>
                <a:srgbClr val="000000"/>
              </a:solidFill>
              <a:effectLst/>
            </a:rPr>
            <a:t>Παρακολουθήστε την πηγή και τον προορισμό μιας κλήσης, καθώς και την απόδοση του εκπροσώπου κλήσεων, ώστε να αξιολογήσετε ένα ευρύ φάσμα προϊόντων και υπηρεσιών.</a:t>
          </a:r>
          <a:endParaRPr lang="en-ZA" sz="2000" kern="1200" dirty="0">
            <a:solidFill>
              <a:srgbClr val="000000"/>
            </a:solidFill>
            <a:effectLst/>
          </a:endParaRPr>
        </a:p>
      </dsp:txBody>
      <dsp:txXfrm>
        <a:off x="7361231" y="832817"/>
        <a:ext cx="3225083" cy="3412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BACE1-F1FF-41AE-92E3-BB4FA0BB262B}">
      <dsp:nvSpPr>
        <dsp:cNvPr id="0" name=""/>
        <dsp:cNvSpPr/>
      </dsp:nvSpPr>
      <dsp:spPr>
        <a:xfrm>
          <a:off x="3136" y="147045"/>
          <a:ext cx="3554164" cy="142166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l-GR" sz="2200" b="1" kern="1200" dirty="0">
              <a:effectLst>
                <a:outerShdw blurRad="38100" dist="38100" dir="2700000" algn="tl">
                  <a:srgbClr val="000000">
                    <a:alpha val="43137"/>
                  </a:srgbClr>
                </a:outerShdw>
              </a:effectLst>
            </a:rPr>
            <a:t>Μεγιστοποιήστε τη Συλλογή Δεδομένων</a:t>
          </a:r>
          <a:endParaRPr lang="en-ZA" sz="2200" b="1" kern="1200" dirty="0">
            <a:effectLst>
              <a:outerShdw blurRad="38100" dist="38100" dir="2700000" algn="tl">
                <a:srgbClr val="000000">
                  <a:alpha val="43137"/>
                </a:srgbClr>
              </a:outerShdw>
            </a:effectLst>
          </a:endParaRPr>
        </a:p>
      </dsp:txBody>
      <dsp:txXfrm>
        <a:off x="713969" y="147045"/>
        <a:ext cx="2132499" cy="1421665"/>
      </dsp:txXfrm>
    </dsp:sp>
    <dsp:sp modelId="{BE24EFFD-7FDB-4667-BDE5-F8B9C9420A36}">
      <dsp:nvSpPr>
        <dsp:cNvPr id="0" name=""/>
        <dsp:cNvSpPr/>
      </dsp:nvSpPr>
      <dsp:spPr>
        <a:xfrm>
          <a:off x="3136" y="1746419"/>
          <a:ext cx="2843331" cy="1928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l-GR" sz="1600" b="1" kern="1200" dirty="0">
              <a:solidFill>
                <a:srgbClr val="000000"/>
              </a:solidFill>
            </a:rPr>
            <a:t>Κάντε το λογισμικό ΔΠΣ σας εύχρηστο. </a:t>
          </a:r>
          <a:r>
            <a:rPr lang="el-GR" sz="1600" b="0" kern="1200" dirty="0">
              <a:solidFill>
                <a:srgbClr val="000000"/>
              </a:solidFill>
            </a:rPr>
            <a:t>Ανακαλύψτε τις πραγματικές ανάγκες του κάθε τμήματος όσον αφορά τη Διαχείριση Πελατειακών Σχέσεων, και προσαρμόστε το ανάλογα.</a:t>
          </a:r>
          <a:endParaRPr lang="en-ZA" sz="1600" kern="1200" dirty="0">
            <a:solidFill>
              <a:srgbClr val="000000"/>
            </a:solidFill>
          </a:endParaRPr>
        </a:p>
      </dsp:txBody>
      <dsp:txXfrm>
        <a:off x="3136" y="1746419"/>
        <a:ext cx="2843331" cy="1928386"/>
      </dsp:txXfrm>
    </dsp:sp>
    <dsp:sp modelId="{1403170B-10D0-4024-A68B-B80202EB6CC6}">
      <dsp:nvSpPr>
        <dsp:cNvPr id="0" name=""/>
        <dsp:cNvSpPr/>
      </dsp:nvSpPr>
      <dsp:spPr>
        <a:xfrm>
          <a:off x="3699773" y="147045"/>
          <a:ext cx="3554164" cy="142166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l-GR" sz="2200" b="1" kern="1200" dirty="0">
              <a:effectLst>
                <a:outerShdw blurRad="38100" dist="38100" dir="2700000" algn="tl">
                  <a:srgbClr val="000000">
                    <a:alpha val="43137"/>
                  </a:srgbClr>
                </a:outerShdw>
              </a:effectLst>
            </a:rPr>
            <a:t>Διασφαλίστε την Ποιότητα των Δεδομένων</a:t>
          </a:r>
          <a:endParaRPr lang="en-ZA" sz="2200" b="1" kern="1200" dirty="0">
            <a:effectLst>
              <a:outerShdw blurRad="38100" dist="38100" dir="2700000" algn="tl">
                <a:srgbClr val="000000">
                  <a:alpha val="43137"/>
                </a:srgbClr>
              </a:outerShdw>
            </a:effectLst>
          </a:endParaRPr>
        </a:p>
      </dsp:txBody>
      <dsp:txXfrm>
        <a:off x="4410606" y="147045"/>
        <a:ext cx="2132499" cy="1421665"/>
      </dsp:txXfrm>
    </dsp:sp>
    <dsp:sp modelId="{921737F3-1B00-40BC-8610-5B5C255313F0}">
      <dsp:nvSpPr>
        <dsp:cNvPr id="0" name=""/>
        <dsp:cNvSpPr/>
      </dsp:nvSpPr>
      <dsp:spPr>
        <a:xfrm>
          <a:off x="3349432" y="1746419"/>
          <a:ext cx="3560277" cy="1928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l-GR" sz="1500" b="1" kern="1200" dirty="0">
              <a:solidFill>
                <a:srgbClr val="000000"/>
              </a:solidFill>
            </a:rPr>
            <a:t>Ενσωματώστε όσο το δυνατόν περισσότερες πηγές δεδομένων. </a:t>
          </a:r>
          <a:r>
            <a:rPr lang="el-GR" sz="1500" b="0" kern="1200" dirty="0">
              <a:solidFill>
                <a:srgbClr val="000000"/>
              </a:solidFill>
            </a:rPr>
            <a:t>Εντοπίστε άλλα συστήματα εξυπηρέτησης πελατών τα οποία έχουν δυνατότητα ανάλυσης, ιδίως όσον αφορά τα μέσα κοινωνικής δικτύωσης.</a:t>
          </a:r>
          <a:endParaRPr lang="en-ZA" sz="1500" kern="1200" dirty="0">
            <a:solidFill>
              <a:srgbClr val="000000"/>
            </a:solidFill>
          </a:endParaRPr>
        </a:p>
        <a:p>
          <a:pPr marL="114300" lvl="1" indent="-114300" algn="l" defTabSz="666750">
            <a:lnSpc>
              <a:spcPct val="90000"/>
            </a:lnSpc>
            <a:spcBef>
              <a:spcPct val="0"/>
            </a:spcBef>
            <a:spcAft>
              <a:spcPct val="15000"/>
            </a:spcAft>
            <a:buChar char="•"/>
          </a:pPr>
          <a:r>
            <a:rPr lang="el-GR" sz="1500" b="1" kern="1200" dirty="0">
              <a:solidFill>
                <a:srgbClr val="000000"/>
              </a:solidFill>
            </a:rPr>
            <a:t>Κρατήστε το ενημερωμένο</a:t>
          </a:r>
          <a:r>
            <a:rPr lang="en-GB" sz="1500" kern="1200" dirty="0">
              <a:solidFill>
                <a:srgbClr val="000000"/>
              </a:solidFill>
            </a:rPr>
            <a:t>. </a:t>
          </a:r>
          <a:r>
            <a:rPr lang="el-GR" sz="1500" kern="1200" dirty="0">
              <a:solidFill>
                <a:srgbClr val="000000"/>
              </a:solidFill>
            </a:rPr>
            <a:t>Να έχετε μία σταθερή διαδικασία ενημέρωσης και διαχείρισης των δεδομένων των πελατών.</a:t>
          </a:r>
          <a:endParaRPr lang="en-ZA" sz="1500" kern="1200" dirty="0">
            <a:solidFill>
              <a:srgbClr val="000000"/>
            </a:solidFill>
          </a:endParaRPr>
        </a:p>
      </dsp:txBody>
      <dsp:txXfrm>
        <a:off x="3349432" y="1746419"/>
        <a:ext cx="3560277" cy="1928386"/>
      </dsp:txXfrm>
    </dsp:sp>
    <dsp:sp modelId="{EF08BAB7-719C-4AA5-A79C-D8C02D90A9E2}">
      <dsp:nvSpPr>
        <dsp:cNvPr id="0" name=""/>
        <dsp:cNvSpPr/>
      </dsp:nvSpPr>
      <dsp:spPr>
        <a:xfrm>
          <a:off x="7037937" y="147045"/>
          <a:ext cx="3554164" cy="142166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l-GR" sz="2200" b="1" kern="1200" dirty="0">
              <a:effectLst>
                <a:outerShdw blurRad="38100" dist="38100" dir="2700000" algn="tl">
                  <a:srgbClr val="000000">
                    <a:alpha val="43137"/>
                  </a:srgbClr>
                </a:outerShdw>
              </a:effectLst>
            </a:rPr>
            <a:t>Αναλύστε τα Δεδομένα</a:t>
          </a:r>
          <a:endParaRPr lang="en-ZA" sz="2200" b="1" kern="1200" dirty="0">
            <a:effectLst>
              <a:outerShdw blurRad="38100" dist="38100" dir="2700000" algn="tl">
                <a:srgbClr val="000000">
                  <a:alpha val="43137"/>
                </a:srgbClr>
              </a:outerShdw>
            </a:effectLst>
          </a:endParaRPr>
        </a:p>
      </dsp:txBody>
      <dsp:txXfrm>
        <a:off x="7748770" y="147045"/>
        <a:ext cx="2132499" cy="1421665"/>
      </dsp:txXfrm>
    </dsp:sp>
    <dsp:sp modelId="{CA14E18A-2938-40C5-A68B-E7A6ABF16CBB}">
      <dsp:nvSpPr>
        <dsp:cNvPr id="0" name=""/>
        <dsp:cNvSpPr/>
      </dsp:nvSpPr>
      <dsp:spPr>
        <a:xfrm>
          <a:off x="7037937" y="1746419"/>
          <a:ext cx="2843331" cy="1928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l-GR" sz="1600" b="1" kern="1200" dirty="0">
              <a:solidFill>
                <a:srgbClr val="000000"/>
              </a:solidFill>
            </a:rPr>
            <a:t>Ορίστε τα ερωτήματα τα οποία θέλετε να απαντηθούν.</a:t>
          </a:r>
          <a:r>
            <a:rPr lang="en-GB" sz="1600" kern="1200" dirty="0">
              <a:solidFill>
                <a:srgbClr val="000000"/>
              </a:solidFill>
            </a:rPr>
            <a:t> </a:t>
          </a:r>
          <a:r>
            <a:rPr lang="el-GR" sz="1600" kern="1200" dirty="0">
              <a:solidFill>
                <a:srgbClr val="000000"/>
              </a:solidFill>
            </a:rPr>
            <a:t>Έπειτα, εργαστείτε προς την αντίθετη κατεύθυνση ώστε να προσδιορίσετε τις κατάλληλες αναλύσεις.</a:t>
          </a:r>
          <a:endParaRPr lang="en-ZA" sz="1600" kern="1200" dirty="0">
            <a:solidFill>
              <a:srgbClr val="000000"/>
            </a:solidFill>
          </a:endParaRPr>
        </a:p>
      </dsp:txBody>
      <dsp:txXfrm>
        <a:off x="7037937" y="1746419"/>
        <a:ext cx="2843331" cy="1928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B53F1-7698-4E2B-9DD7-E2267AF8DE47}">
      <dsp:nvSpPr>
        <dsp:cNvPr id="0" name=""/>
        <dsp:cNvSpPr/>
      </dsp:nvSpPr>
      <dsp:spPr>
        <a:xfrm>
          <a:off x="3104" y="1152123"/>
          <a:ext cx="3114420" cy="311442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1397" tIns="30480" rIns="171397" bIns="30480" numCol="1" spcCol="1270" anchor="ctr" anchorCtr="0">
          <a:noAutofit/>
        </a:bodyPr>
        <a:lstStyle/>
        <a:p>
          <a:pPr marL="0" lvl="0" indent="0" algn="ctr" defTabSz="1066800">
            <a:lnSpc>
              <a:spcPct val="90000"/>
            </a:lnSpc>
            <a:spcBef>
              <a:spcPct val="0"/>
            </a:spcBef>
            <a:spcAft>
              <a:spcPct val="35000"/>
            </a:spcAft>
            <a:buNone/>
          </a:pPr>
          <a:r>
            <a:rPr lang="el-GR" sz="2400" kern="1200" dirty="0">
              <a:solidFill>
                <a:srgbClr val="000000"/>
              </a:solidFill>
            </a:rPr>
            <a:t>Τη διαχείριση τηλεφωνικών ροών</a:t>
          </a:r>
          <a:endParaRPr lang="en-ZA" sz="2400" kern="1200" dirty="0">
            <a:solidFill>
              <a:srgbClr val="000000"/>
            </a:solidFill>
          </a:endParaRPr>
        </a:p>
      </dsp:txBody>
      <dsp:txXfrm>
        <a:off x="459200" y="1608219"/>
        <a:ext cx="2202228" cy="2202228"/>
      </dsp:txXfrm>
    </dsp:sp>
    <dsp:sp modelId="{7EE0428B-E237-491A-95B4-BE569D51A779}">
      <dsp:nvSpPr>
        <dsp:cNvPr id="0" name=""/>
        <dsp:cNvSpPr/>
      </dsp:nvSpPr>
      <dsp:spPr>
        <a:xfrm>
          <a:off x="2494640" y="1152123"/>
          <a:ext cx="3114420" cy="311442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1397" tIns="30480" rIns="171397" bIns="30480" numCol="1" spcCol="1270" anchor="ctr" anchorCtr="0">
          <a:noAutofit/>
        </a:bodyPr>
        <a:lstStyle/>
        <a:p>
          <a:pPr marL="0" lvl="0" indent="0" algn="ctr" defTabSz="1066800">
            <a:lnSpc>
              <a:spcPct val="90000"/>
            </a:lnSpc>
            <a:spcBef>
              <a:spcPct val="0"/>
            </a:spcBef>
            <a:spcAft>
              <a:spcPct val="35000"/>
            </a:spcAft>
            <a:buNone/>
          </a:pPr>
          <a:r>
            <a:rPr lang="el-GR" sz="2400" kern="1200" dirty="0">
              <a:solidFill>
                <a:srgbClr val="000000"/>
              </a:solidFill>
            </a:rPr>
            <a:t>Την εξασφάλιση πληροφοριών όσον αφορά τους πελάτες</a:t>
          </a:r>
          <a:endParaRPr lang="en-ZA" sz="2400" kern="1200" dirty="0">
            <a:solidFill>
              <a:srgbClr val="000000"/>
            </a:solidFill>
          </a:endParaRPr>
        </a:p>
      </dsp:txBody>
      <dsp:txXfrm>
        <a:off x="2950736" y="1608219"/>
        <a:ext cx="2202228" cy="2202228"/>
      </dsp:txXfrm>
    </dsp:sp>
    <dsp:sp modelId="{9B2DD8FE-1DDB-462C-8737-608E21F56437}">
      <dsp:nvSpPr>
        <dsp:cNvPr id="0" name=""/>
        <dsp:cNvSpPr/>
      </dsp:nvSpPr>
      <dsp:spPr>
        <a:xfrm>
          <a:off x="4986176" y="1152123"/>
          <a:ext cx="3114420" cy="311442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1397" tIns="30480" rIns="171397" bIns="30480" numCol="1" spcCol="1270" anchor="ctr" anchorCtr="0">
          <a:noAutofit/>
        </a:bodyPr>
        <a:lstStyle/>
        <a:p>
          <a:pPr marL="0" lvl="0" indent="0" algn="ctr" defTabSz="1066800">
            <a:lnSpc>
              <a:spcPct val="90000"/>
            </a:lnSpc>
            <a:spcBef>
              <a:spcPct val="0"/>
            </a:spcBef>
            <a:spcAft>
              <a:spcPct val="35000"/>
            </a:spcAft>
            <a:buNone/>
          </a:pPr>
          <a:r>
            <a:rPr lang="el-GR" sz="2400" kern="1200" dirty="0">
              <a:solidFill>
                <a:srgbClr val="000000"/>
              </a:solidFill>
            </a:rPr>
            <a:t>Τον εντοπισμό ευκαιριών διόρθωσης ή/και τυχόν αναγκών σε δεξιότητες και κατάρτιση</a:t>
          </a:r>
          <a:endParaRPr lang="en-ZA" sz="2400" kern="1200" dirty="0">
            <a:solidFill>
              <a:srgbClr val="000000"/>
            </a:solidFill>
          </a:endParaRPr>
        </a:p>
      </dsp:txBody>
      <dsp:txXfrm>
        <a:off x="5442272" y="1608219"/>
        <a:ext cx="2202228" cy="2202228"/>
      </dsp:txXfrm>
    </dsp:sp>
    <dsp:sp modelId="{A24BBED0-BA74-49F2-9829-9D53F3D59B1E}">
      <dsp:nvSpPr>
        <dsp:cNvPr id="0" name=""/>
        <dsp:cNvSpPr/>
      </dsp:nvSpPr>
      <dsp:spPr>
        <a:xfrm>
          <a:off x="7477713" y="1152123"/>
          <a:ext cx="3114420" cy="311442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1397" tIns="30480" rIns="171397" bIns="30480" numCol="1" spcCol="1270" anchor="ctr" anchorCtr="0">
          <a:noAutofit/>
        </a:bodyPr>
        <a:lstStyle/>
        <a:p>
          <a:pPr marL="0" lvl="0" indent="0" algn="ctr" defTabSz="1066800">
            <a:lnSpc>
              <a:spcPct val="90000"/>
            </a:lnSpc>
            <a:spcBef>
              <a:spcPct val="0"/>
            </a:spcBef>
            <a:spcAft>
              <a:spcPct val="35000"/>
            </a:spcAft>
            <a:buNone/>
          </a:pPr>
          <a:r>
            <a:rPr lang="el-GR" sz="2400" kern="1200" dirty="0">
              <a:solidFill>
                <a:srgbClr val="000000"/>
              </a:solidFill>
            </a:rPr>
            <a:t>Την αναγνώριση των ατόμων με υψηλές επιδόσεις</a:t>
          </a:r>
          <a:endParaRPr lang="en-ZA" sz="2400" kern="1200" dirty="0">
            <a:solidFill>
              <a:srgbClr val="000000"/>
            </a:solidFill>
          </a:endParaRPr>
        </a:p>
      </dsp:txBody>
      <dsp:txXfrm>
        <a:off x="7933809" y="1608219"/>
        <a:ext cx="2202228" cy="22022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F1448-11FB-41ED-8DEC-FF12873F556D}">
      <dsp:nvSpPr>
        <dsp:cNvPr id="0" name=""/>
        <dsp:cNvSpPr/>
      </dsp:nvSpPr>
      <dsp:spPr>
        <a:xfrm>
          <a:off x="3070" y="2010893"/>
          <a:ext cx="3080317" cy="1232126"/>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l-GR" sz="2000" kern="1200" dirty="0">
              <a:effectLst>
                <a:outerShdw blurRad="38100" dist="38100" dir="2700000" algn="tl">
                  <a:srgbClr val="000000">
                    <a:alpha val="43137"/>
                  </a:srgbClr>
                </a:outerShdw>
              </a:effectLst>
            </a:rPr>
            <a:t>Ορισμός Στρατηγικής/Στόχου</a:t>
          </a:r>
          <a:endParaRPr lang="en-ZA" sz="2000" kern="1200" dirty="0">
            <a:effectLst>
              <a:outerShdw blurRad="38100" dist="38100" dir="2700000" algn="tl">
                <a:srgbClr val="000000">
                  <a:alpha val="43137"/>
                </a:srgbClr>
              </a:outerShdw>
            </a:effectLst>
          </a:endParaRPr>
        </a:p>
      </dsp:txBody>
      <dsp:txXfrm>
        <a:off x="3070" y="2010893"/>
        <a:ext cx="2772286" cy="1232126"/>
      </dsp:txXfrm>
    </dsp:sp>
    <dsp:sp modelId="{96451E2A-00C5-4683-9EE6-C9E7C3B9B468}">
      <dsp:nvSpPr>
        <dsp:cNvPr id="0" name=""/>
        <dsp:cNvSpPr/>
      </dsp:nvSpPr>
      <dsp:spPr>
        <a:xfrm>
          <a:off x="2467323" y="2010893"/>
          <a:ext cx="3080317" cy="123212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l-GR" sz="2000" kern="1200" dirty="0">
              <a:effectLst>
                <a:outerShdw blurRad="38100" dist="38100" dir="2700000" algn="tl">
                  <a:srgbClr val="000000">
                    <a:alpha val="43137"/>
                  </a:srgbClr>
                </a:outerShdw>
              </a:effectLst>
            </a:rPr>
            <a:t>Ανάλυση Απαιτήσεων</a:t>
          </a:r>
          <a:endParaRPr lang="en-ZA" sz="2000" kern="1200" dirty="0">
            <a:effectLst>
              <a:outerShdw blurRad="38100" dist="38100" dir="2700000" algn="tl">
                <a:srgbClr val="000000">
                  <a:alpha val="43137"/>
                </a:srgbClr>
              </a:outerShdw>
            </a:effectLst>
          </a:endParaRPr>
        </a:p>
      </dsp:txBody>
      <dsp:txXfrm>
        <a:off x="3083386" y="2010893"/>
        <a:ext cx="1848191" cy="1232126"/>
      </dsp:txXfrm>
    </dsp:sp>
    <dsp:sp modelId="{BC15943C-B5AF-403F-85F9-BA617DA9F35A}">
      <dsp:nvSpPr>
        <dsp:cNvPr id="0" name=""/>
        <dsp:cNvSpPr/>
      </dsp:nvSpPr>
      <dsp:spPr>
        <a:xfrm>
          <a:off x="4931577" y="2010893"/>
          <a:ext cx="3080317" cy="123212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l-GR" sz="2000" kern="1200" dirty="0">
              <a:effectLst>
                <a:outerShdw blurRad="38100" dist="38100" dir="2700000" algn="tl">
                  <a:srgbClr val="000000">
                    <a:alpha val="43137"/>
                  </a:srgbClr>
                </a:outerShdw>
              </a:effectLst>
            </a:rPr>
            <a:t>Αξιολόγηση Λογισμικού</a:t>
          </a:r>
          <a:endParaRPr lang="en-ZA" sz="2000" kern="1200" dirty="0">
            <a:effectLst>
              <a:outerShdw blurRad="38100" dist="38100" dir="2700000" algn="tl">
                <a:srgbClr val="000000">
                  <a:alpha val="43137"/>
                </a:srgbClr>
              </a:outerShdw>
            </a:effectLst>
          </a:endParaRPr>
        </a:p>
      </dsp:txBody>
      <dsp:txXfrm>
        <a:off x="5547640" y="2010893"/>
        <a:ext cx="1848191" cy="1232126"/>
      </dsp:txXfrm>
    </dsp:sp>
    <dsp:sp modelId="{F7CF5E9F-FF37-493C-A2ED-D6790744888E}">
      <dsp:nvSpPr>
        <dsp:cNvPr id="0" name=""/>
        <dsp:cNvSpPr/>
      </dsp:nvSpPr>
      <dsp:spPr>
        <a:xfrm>
          <a:off x="7395830" y="2010893"/>
          <a:ext cx="3080317" cy="123212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l-GR" sz="2000" kern="1200" dirty="0">
              <a:effectLst>
                <a:outerShdw blurRad="38100" dist="38100" dir="2700000" algn="tl">
                  <a:srgbClr val="000000">
                    <a:alpha val="43137"/>
                  </a:srgbClr>
                </a:outerShdw>
              </a:effectLst>
            </a:rPr>
            <a:t>Εφαρμογή &amp; Ανάπτυξη</a:t>
          </a:r>
          <a:endParaRPr lang="en-ZA" sz="2000" kern="1200" dirty="0">
            <a:effectLst>
              <a:outerShdw blurRad="38100" dist="38100" dir="2700000" algn="tl">
                <a:srgbClr val="000000">
                  <a:alpha val="43137"/>
                </a:srgbClr>
              </a:outerShdw>
            </a:effectLst>
          </a:endParaRPr>
        </a:p>
      </dsp:txBody>
      <dsp:txXfrm>
        <a:off x="8011893" y="2010893"/>
        <a:ext cx="1848191" cy="12321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B6019-E746-408C-8ACB-50107C7584E0}">
      <dsp:nvSpPr>
        <dsp:cNvPr id="0" name=""/>
        <dsp:cNvSpPr/>
      </dsp:nvSpPr>
      <dsp:spPr>
        <a:xfrm>
          <a:off x="885695" y="673"/>
          <a:ext cx="3393786" cy="339378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86771" tIns="25400" rIns="186771" bIns="254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rgbClr val="000000"/>
              </a:solidFill>
            </a:rPr>
            <a:t>Περισσότερες από</a:t>
          </a:r>
          <a:r>
            <a:rPr lang="en-GB" sz="2000" kern="1200" dirty="0">
              <a:solidFill>
                <a:srgbClr val="000000"/>
              </a:solidFill>
            </a:rPr>
            <a:t> 4,000</a:t>
          </a:r>
          <a:r>
            <a:rPr lang="el-GR" sz="2000" kern="1200" dirty="0">
              <a:solidFill>
                <a:srgbClr val="000000"/>
              </a:solidFill>
            </a:rPr>
            <a:t> επιθέσεις </a:t>
          </a:r>
          <a:r>
            <a:rPr lang="el-GR" sz="2000" kern="1200" dirty="0" err="1">
              <a:solidFill>
                <a:srgbClr val="000000"/>
              </a:solidFill>
            </a:rPr>
            <a:t>λυτρισμικού</a:t>
          </a:r>
          <a:r>
            <a:rPr lang="el-GR" sz="2000" kern="1200" dirty="0">
              <a:solidFill>
                <a:srgbClr val="000000"/>
              </a:solidFill>
            </a:rPr>
            <a:t> </a:t>
          </a:r>
          <a:r>
            <a:rPr lang="en-GB" sz="2000" kern="1200" dirty="0">
              <a:solidFill>
                <a:srgbClr val="000000"/>
              </a:solidFill>
            </a:rPr>
            <a:t> </a:t>
          </a:r>
          <a:r>
            <a:rPr lang="el-GR" sz="2000" kern="1200" dirty="0">
              <a:solidFill>
                <a:srgbClr val="000000"/>
              </a:solidFill>
            </a:rPr>
            <a:t>(</a:t>
          </a:r>
          <a:r>
            <a:rPr lang="en-GB" sz="2000" kern="1200" dirty="0">
              <a:solidFill>
                <a:srgbClr val="000000"/>
              </a:solidFill>
            </a:rPr>
            <a:t>ransomware) </a:t>
          </a:r>
          <a:r>
            <a:rPr lang="el-GR" sz="2000" kern="1200" dirty="0">
              <a:solidFill>
                <a:srgbClr val="000000"/>
              </a:solidFill>
            </a:rPr>
            <a:t>σημειώνονται παγκοσμίως καθημερινά.</a:t>
          </a:r>
          <a:endParaRPr lang="en-ZA" sz="2000" kern="1200" dirty="0">
            <a:solidFill>
              <a:srgbClr val="000000"/>
            </a:solidFill>
          </a:endParaRPr>
        </a:p>
      </dsp:txBody>
      <dsp:txXfrm>
        <a:off x="1382703" y="497681"/>
        <a:ext cx="2399770" cy="2399770"/>
      </dsp:txXfrm>
    </dsp:sp>
    <dsp:sp modelId="{1D5138B6-6D19-4475-B022-ABCB201FC3F8}">
      <dsp:nvSpPr>
        <dsp:cNvPr id="0" name=""/>
        <dsp:cNvSpPr/>
      </dsp:nvSpPr>
      <dsp:spPr>
        <a:xfrm>
          <a:off x="3600725" y="1346"/>
          <a:ext cx="3393786" cy="339378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86771" tIns="25400" rIns="186771" bIns="254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rgbClr val="000000"/>
              </a:solidFill>
            </a:rPr>
            <a:t>Τουλάχιστον το 80% των εταιρειών στην Ευρώπη αντιμετώπισε τουλάχιστον ένα περιστατικό </a:t>
          </a:r>
          <a:r>
            <a:rPr lang="el-GR" sz="2000" kern="1200" dirty="0" err="1">
              <a:solidFill>
                <a:srgbClr val="000000"/>
              </a:solidFill>
            </a:rPr>
            <a:t>κυβερνοασφάλειας</a:t>
          </a:r>
          <a:r>
            <a:rPr lang="el-GR" sz="2000" kern="1200" dirty="0">
              <a:solidFill>
                <a:srgbClr val="000000"/>
              </a:solidFill>
            </a:rPr>
            <a:t> το 2016.</a:t>
          </a:r>
          <a:endParaRPr lang="en-GB" sz="2000" kern="1200" dirty="0">
            <a:solidFill>
              <a:srgbClr val="000000"/>
            </a:solidFill>
          </a:endParaRPr>
        </a:p>
        <a:p>
          <a:pPr marL="0" lvl="0" indent="0" algn="ctr" defTabSz="889000">
            <a:lnSpc>
              <a:spcPct val="90000"/>
            </a:lnSpc>
            <a:spcBef>
              <a:spcPct val="0"/>
            </a:spcBef>
            <a:spcAft>
              <a:spcPct val="35000"/>
            </a:spcAft>
            <a:buNone/>
          </a:pPr>
          <a:endParaRPr lang="en-ZA" sz="2400" kern="1200" dirty="0">
            <a:solidFill>
              <a:srgbClr val="000000"/>
            </a:solidFill>
          </a:endParaRPr>
        </a:p>
      </dsp:txBody>
      <dsp:txXfrm>
        <a:off x="4097733" y="498354"/>
        <a:ext cx="2399770" cy="2399770"/>
      </dsp:txXfrm>
    </dsp:sp>
    <dsp:sp modelId="{F6AA6628-4A8A-4CE9-BF62-6C67D795DB53}">
      <dsp:nvSpPr>
        <dsp:cNvPr id="0" name=""/>
        <dsp:cNvSpPr/>
      </dsp:nvSpPr>
      <dsp:spPr>
        <a:xfrm>
          <a:off x="6315754" y="673"/>
          <a:ext cx="3393786" cy="339378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86771" tIns="25400" rIns="186771" bIns="254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rgbClr val="000000"/>
              </a:solidFill>
            </a:rPr>
            <a:t>Το 60% των ΜΜΕ που έπεσαν θύματα </a:t>
          </a:r>
          <a:r>
            <a:rPr lang="el-GR" sz="2000" kern="1200" dirty="0" err="1">
              <a:solidFill>
                <a:srgbClr val="000000"/>
              </a:solidFill>
            </a:rPr>
            <a:t>κυβερνοεπιθέσεων</a:t>
          </a:r>
          <a:r>
            <a:rPr lang="el-GR" sz="2000" kern="1200" dirty="0">
              <a:solidFill>
                <a:srgbClr val="000000"/>
              </a:solidFill>
            </a:rPr>
            <a:t> δεν ανέκαμψαν και ανέστειλαν τη λειτουργία τους εντός 6 μηνών.</a:t>
          </a:r>
          <a:endParaRPr lang="en-GB" sz="2000" kern="1200" dirty="0">
            <a:solidFill>
              <a:srgbClr val="000000"/>
            </a:solidFill>
          </a:endParaRPr>
        </a:p>
        <a:p>
          <a:pPr marL="0" lvl="0" indent="0" algn="ctr" defTabSz="889000">
            <a:lnSpc>
              <a:spcPct val="90000"/>
            </a:lnSpc>
            <a:spcBef>
              <a:spcPct val="0"/>
            </a:spcBef>
            <a:spcAft>
              <a:spcPct val="35000"/>
            </a:spcAft>
            <a:buNone/>
          </a:pPr>
          <a:endParaRPr lang="en-ZA" sz="2400" kern="1200" dirty="0">
            <a:solidFill>
              <a:srgbClr val="000000"/>
            </a:solidFill>
          </a:endParaRPr>
        </a:p>
      </dsp:txBody>
      <dsp:txXfrm>
        <a:off x="6812762" y="497681"/>
        <a:ext cx="2399770" cy="23997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1D0D0-5605-40C8-95E6-0D2B51EA3D50}">
      <dsp:nvSpPr>
        <dsp:cNvPr id="0" name=""/>
        <dsp:cNvSpPr/>
      </dsp:nvSpPr>
      <dsp:spPr>
        <a:xfrm>
          <a:off x="0" y="508738"/>
          <a:ext cx="3311011" cy="21335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b="1" kern="1200" dirty="0">
              <a:effectLst>
                <a:outerShdw blurRad="38100" dist="38100" dir="2700000" algn="tl">
                  <a:srgbClr val="000000">
                    <a:alpha val="43137"/>
                  </a:srgbClr>
                </a:outerShdw>
              </a:effectLst>
            </a:rPr>
            <a:t>Οικονομικές πληροφορίες</a:t>
          </a:r>
          <a:endParaRPr lang="en-ZA" sz="2200" b="1"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l-GR" sz="1800" kern="1200" dirty="0"/>
            <a:t>Αριθμός πιστωτικής κάρτας</a:t>
          </a:r>
          <a:endParaRPr lang="en-ZA" sz="1800" kern="1200" dirty="0"/>
        </a:p>
        <a:p>
          <a:pPr marL="171450" lvl="1" indent="-171450" algn="l" defTabSz="800100">
            <a:lnSpc>
              <a:spcPct val="90000"/>
            </a:lnSpc>
            <a:spcBef>
              <a:spcPct val="0"/>
            </a:spcBef>
            <a:spcAft>
              <a:spcPct val="15000"/>
            </a:spcAft>
            <a:buChar char="•"/>
          </a:pPr>
          <a:r>
            <a:rPr lang="el-GR" sz="1800" kern="1200" dirty="0"/>
            <a:t>Δεδομένα λογαριασμού</a:t>
          </a:r>
          <a:endParaRPr lang="en-ZA" sz="1800" kern="1200" dirty="0"/>
        </a:p>
        <a:p>
          <a:pPr marL="171450" lvl="1" indent="-171450" algn="l" defTabSz="800100">
            <a:lnSpc>
              <a:spcPct val="90000"/>
            </a:lnSpc>
            <a:spcBef>
              <a:spcPct val="0"/>
            </a:spcBef>
            <a:spcAft>
              <a:spcPct val="15000"/>
            </a:spcAft>
            <a:buChar char="•"/>
          </a:pPr>
          <a:r>
            <a:rPr lang="el-GR" sz="1800" kern="1200" dirty="0"/>
            <a:t>Αριθμός πελάτη</a:t>
          </a:r>
          <a:endParaRPr lang="en-ZA" sz="1800" kern="1200" dirty="0"/>
        </a:p>
      </dsp:txBody>
      <dsp:txXfrm>
        <a:off x="0" y="508738"/>
        <a:ext cx="3311011" cy="2133556"/>
      </dsp:txXfrm>
    </dsp:sp>
    <dsp:sp modelId="{1D9027F3-EACC-4808-88D1-032D08C5C418}">
      <dsp:nvSpPr>
        <dsp:cNvPr id="0" name=""/>
        <dsp:cNvSpPr/>
      </dsp:nvSpPr>
      <dsp:spPr>
        <a:xfrm>
          <a:off x="3642112" y="519704"/>
          <a:ext cx="3311011" cy="21335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b="1" kern="1200" dirty="0">
              <a:effectLst>
                <a:outerShdw blurRad="38100" dist="38100" dir="2700000" algn="tl">
                  <a:srgbClr val="000000">
                    <a:alpha val="43137"/>
                  </a:srgbClr>
                </a:outerShdw>
              </a:effectLst>
            </a:rPr>
            <a:t>Στοιχεία επικοινωνίας</a:t>
          </a:r>
          <a:endParaRPr lang="en-ZA" sz="2200" b="1"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l-GR" sz="1800" kern="1200" dirty="0"/>
            <a:t>Διεύθυνση κατοικίας</a:t>
          </a:r>
          <a:endParaRPr lang="en-ZA" sz="1800" kern="1200" dirty="0"/>
        </a:p>
        <a:p>
          <a:pPr marL="171450" lvl="1" indent="-171450" algn="l" defTabSz="800100">
            <a:lnSpc>
              <a:spcPct val="90000"/>
            </a:lnSpc>
            <a:spcBef>
              <a:spcPct val="0"/>
            </a:spcBef>
            <a:spcAft>
              <a:spcPct val="15000"/>
            </a:spcAft>
            <a:buChar char="•"/>
          </a:pPr>
          <a:r>
            <a:rPr lang="el-GR" sz="1800" kern="1200" dirty="0"/>
            <a:t>Διεύθυνση ηλεκτρονικού ταχυδρομείου</a:t>
          </a:r>
          <a:endParaRPr lang="en-ZA" sz="1800" kern="1200" dirty="0"/>
        </a:p>
        <a:p>
          <a:pPr marL="171450" lvl="1" indent="-171450" algn="l" defTabSz="800100">
            <a:lnSpc>
              <a:spcPct val="90000"/>
            </a:lnSpc>
            <a:spcBef>
              <a:spcPct val="0"/>
            </a:spcBef>
            <a:spcAft>
              <a:spcPct val="15000"/>
            </a:spcAft>
            <a:buChar char="•"/>
          </a:pPr>
          <a:r>
            <a:rPr lang="el-GR" sz="1800" kern="1200" dirty="0"/>
            <a:t>Αριθμός τηλεφώνου</a:t>
          </a:r>
          <a:endParaRPr lang="en-ZA" sz="1800" kern="1200" dirty="0"/>
        </a:p>
        <a:p>
          <a:pPr marL="171450" lvl="1" indent="-171450" algn="l" defTabSz="800100">
            <a:lnSpc>
              <a:spcPct val="90000"/>
            </a:lnSpc>
            <a:spcBef>
              <a:spcPct val="0"/>
            </a:spcBef>
            <a:spcAft>
              <a:spcPct val="15000"/>
            </a:spcAft>
            <a:buChar char="•"/>
          </a:pPr>
          <a:r>
            <a:rPr lang="el-GR" sz="1800" kern="1200" dirty="0"/>
            <a:t>Διεύθυνση </a:t>
          </a:r>
          <a:r>
            <a:rPr lang="en-ZA" sz="1800" kern="1200" dirty="0"/>
            <a:t>IP</a:t>
          </a:r>
        </a:p>
        <a:p>
          <a:pPr marL="171450" lvl="1" indent="-171450" algn="l" defTabSz="800100">
            <a:lnSpc>
              <a:spcPct val="90000"/>
            </a:lnSpc>
            <a:spcBef>
              <a:spcPct val="0"/>
            </a:spcBef>
            <a:spcAft>
              <a:spcPct val="15000"/>
            </a:spcAft>
            <a:buChar char="•"/>
          </a:pPr>
          <a:r>
            <a:rPr lang="el-GR" sz="1800" kern="1200" dirty="0"/>
            <a:t>Δεδομένα τοποθεσίας </a:t>
          </a:r>
          <a:r>
            <a:rPr lang="en-ZA" sz="1800" kern="1200" dirty="0"/>
            <a:t>(GPS)</a:t>
          </a:r>
        </a:p>
      </dsp:txBody>
      <dsp:txXfrm>
        <a:off x="3642112" y="519704"/>
        <a:ext cx="3311011" cy="2133556"/>
      </dsp:txXfrm>
    </dsp:sp>
    <dsp:sp modelId="{AA46DDE7-DF72-4215-9401-EDB00056C805}">
      <dsp:nvSpPr>
        <dsp:cNvPr id="0" name=""/>
        <dsp:cNvSpPr/>
      </dsp:nvSpPr>
      <dsp:spPr>
        <a:xfrm>
          <a:off x="7284225" y="519704"/>
          <a:ext cx="3311011" cy="21335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l-GR" sz="2200" b="1" kern="1200" dirty="0">
              <a:effectLst>
                <a:outerShdw blurRad="38100" dist="38100" dir="2700000" algn="tl">
                  <a:srgbClr val="000000">
                    <a:alpha val="43137"/>
                  </a:srgbClr>
                </a:outerShdw>
              </a:effectLst>
            </a:rPr>
            <a:t>Άλλα</a:t>
          </a:r>
          <a:endParaRPr lang="en-ZA" sz="2200" b="1"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l-GR" sz="1800" kern="1200" dirty="0"/>
            <a:t>Ιατρικά δεδομένα</a:t>
          </a:r>
          <a:endParaRPr lang="en-ZA" sz="1800" kern="1200" dirty="0"/>
        </a:p>
        <a:p>
          <a:pPr marL="171450" lvl="1" indent="-171450" algn="l" defTabSz="800100">
            <a:lnSpc>
              <a:spcPct val="90000"/>
            </a:lnSpc>
            <a:spcBef>
              <a:spcPct val="0"/>
            </a:spcBef>
            <a:spcAft>
              <a:spcPct val="15000"/>
            </a:spcAft>
            <a:buChar char="•"/>
          </a:pPr>
          <a:r>
            <a:rPr lang="el-GR" sz="1800" b="0" i="0" kern="1200" dirty="0"/>
            <a:t>Αξιολόγησης πιστοληπτικής ικανότητας</a:t>
          </a:r>
          <a:endParaRPr lang="en-ZA" sz="1800" kern="1200" dirty="0"/>
        </a:p>
        <a:p>
          <a:pPr marL="171450" lvl="1" indent="-171450" algn="l" defTabSz="800100">
            <a:lnSpc>
              <a:spcPct val="90000"/>
            </a:lnSpc>
            <a:spcBef>
              <a:spcPct val="0"/>
            </a:spcBef>
            <a:spcAft>
              <a:spcPct val="15000"/>
            </a:spcAft>
            <a:buChar char="•"/>
          </a:pPr>
          <a:r>
            <a:rPr lang="el-GR" sz="1800" kern="1200" dirty="0"/>
            <a:t>Απαντήσεις εξετάσεων</a:t>
          </a:r>
          <a:endParaRPr lang="en-ZA" sz="1800" kern="1200" dirty="0"/>
        </a:p>
        <a:p>
          <a:pPr marL="171450" lvl="1" indent="-171450" algn="l" defTabSz="800100">
            <a:lnSpc>
              <a:spcPct val="90000"/>
            </a:lnSpc>
            <a:spcBef>
              <a:spcPct val="0"/>
            </a:spcBef>
            <a:spcAft>
              <a:spcPct val="15000"/>
            </a:spcAft>
            <a:buChar char="•"/>
          </a:pPr>
          <a:r>
            <a:rPr lang="el-GR" sz="1800" kern="1200" dirty="0"/>
            <a:t>Εμφάνιση</a:t>
          </a:r>
          <a:endParaRPr lang="en-ZA" sz="1800" kern="1200" dirty="0"/>
        </a:p>
      </dsp:txBody>
      <dsp:txXfrm>
        <a:off x="7284225" y="519704"/>
        <a:ext cx="3311011" cy="21335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18293-04D2-4DB5-A18F-25660B9E5D6A}">
      <dsp:nvSpPr>
        <dsp:cNvPr id="0" name=""/>
        <dsp:cNvSpPr/>
      </dsp:nvSpPr>
      <dsp:spPr>
        <a:xfrm>
          <a:off x="862899" y="994"/>
          <a:ext cx="4234200" cy="2464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l-GR" sz="2200" kern="1200" dirty="0">
            <a:effectLst>
              <a:outerShdw blurRad="38100" dist="38100" dir="2700000" algn="tl">
                <a:srgbClr val="000000">
                  <a:alpha val="43137"/>
                </a:srgbClr>
              </a:outerShdw>
            </a:effectLst>
          </a:endParaRPr>
        </a:p>
        <a:p>
          <a:pPr marL="0" lvl="0" indent="0" algn="ctr" defTabSz="977900">
            <a:lnSpc>
              <a:spcPct val="90000"/>
            </a:lnSpc>
            <a:spcBef>
              <a:spcPct val="0"/>
            </a:spcBef>
            <a:spcAft>
              <a:spcPct val="35000"/>
            </a:spcAft>
            <a:buNone/>
          </a:pPr>
          <a:r>
            <a:rPr lang="el-GR" sz="2200" kern="1200" dirty="0">
              <a:effectLst>
                <a:outerShdw blurRad="38100" dist="38100" dir="2700000" algn="tl">
                  <a:srgbClr val="000000">
                    <a:alpha val="43137"/>
                  </a:srgbClr>
                </a:outerShdw>
              </a:effectLst>
            </a:rPr>
            <a:t>Να μεγιστοποιεί την αξία των πληροφοριών για έναν οργανισμό, διασφαλίζοντας ότι τα δεδομένα που συλλέγονται είναι αξιόπιστα, ασφαλή και προσβάσιμα κατά τη διαδικασία λήψης αποφάσεων. </a:t>
          </a:r>
          <a:endParaRPr lang="en-GB" sz="2200" kern="1200" dirty="0">
            <a:effectLst>
              <a:outerShdw blurRad="38100" dist="38100" dir="2700000" algn="tl">
                <a:srgbClr val="000000">
                  <a:alpha val="43137"/>
                </a:srgbClr>
              </a:outerShdw>
            </a:effectLst>
          </a:endParaRPr>
        </a:p>
        <a:p>
          <a:pPr marL="0" lvl="0" indent="0" algn="ctr" defTabSz="977900">
            <a:lnSpc>
              <a:spcPct val="90000"/>
            </a:lnSpc>
            <a:spcBef>
              <a:spcPct val="0"/>
            </a:spcBef>
            <a:spcAft>
              <a:spcPct val="35000"/>
            </a:spcAft>
            <a:buNone/>
          </a:pPr>
          <a:endParaRPr lang="en-ZA" sz="2400" kern="1200" dirty="0">
            <a:effectLst>
              <a:outerShdw blurRad="38100" dist="38100" dir="2700000" algn="tl">
                <a:srgbClr val="000000">
                  <a:alpha val="43137"/>
                </a:srgbClr>
              </a:outerShdw>
            </a:effectLst>
          </a:endParaRPr>
        </a:p>
      </dsp:txBody>
      <dsp:txXfrm>
        <a:off x="862899" y="994"/>
        <a:ext cx="4234200" cy="2464633"/>
      </dsp:txXfrm>
    </dsp:sp>
    <dsp:sp modelId="{E62987DC-8F21-41D3-9885-2E27C23D6C08}">
      <dsp:nvSpPr>
        <dsp:cNvPr id="0" name=""/>
        <dsp:cNvSpPr/>
      </dsp:nvSpPr>
      <dsp:spPr>
        <a:xfrm>
          <a:off x="5507871" y="994"/>
          <a:ext cx="4224464" cy="2464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l-GR" sz="2200" kern="1200" dirty="0">
            <a:effectLst>
              <a:outerShdw blurRad="38100" dist="38100" dir="2700000" algn="tl">
                <a:srgbClr val="000000">
                  <a:alpha val="43137"/>
                </a:srgbClr>
              </a:outerShdw>
            </a:effectLst>
          </a:endParaRPr>
        </a:p>
        <a:p>
          <a:pPr marL="0" lvl="0" indent="0" algn="ctr" defTabSz="977900">
            <a:lnSpc>
              <a:spcPct val="90000"/>
            </a:lnSpc>
            <a:spcBef>
              <a:spcPct val="0"/>
            </a:spcBef>
            <a:spcAft>
              <a:spcPct val="35000"/>
            </a:spcAft>
            <a:buNone/>
          </a:pPr>
          <a:r>
            <a:rPr lang="el-GR" sz="2200" kern="1200" dirty="0">
              <a:effectLst>
                <a:outerShdw blurRad="38100" dist="38100" dir="2700000" algn="tl">
                  <a:srgbClr val="000000">
                    <a:alpha val="43137"/>
                  </a:srgbClr>
                </a:outerShdw>
              </a:effectLst>
            </a:rPr>
            <a:t>Να προστατεύει τα δεδομένα, έτσι ώστε η αξία τους για τον οργανισμό να μην μειώνεται εξαιτίας τυχόν τεχνολογικού ή ανθρώπινου λάθους, έλλειψης έγκαιρης πρόσβασης, ακατάλληλης χρήσης ή άτυχου συμβάντος.</a:t>
          </a:r>
          <a:endParaRPr lang="en-GB" sz="2200" kern="1200" dirty="0">
            <a:effectLst>
              <a:outerShdw blurRad="38100" dist="38100" dir="2700000" algn="tl">
                <a:srgbClr val="000000">
                  <a:alpha val="43137"/>
                </a:srgbClr>
              </a:outerShdw>
            </a:effectLst>
          </a:endParaRPr>
        </a:p>
        <a:p>
          <a:pPr marL="0" lvl="0" indent="0" algn="ctr" defTabSz="977900">
            <a:lnSpc>
              <a:spcPct val="90000"/>
            </a:lnSpc>
            <a:spcBef>
              <a:spcPct val="0"/>
            </a:spcBef>
            <a:spcAft>
              <a:spcPct val="35000"/>
            </a:spcAft>
            <a:buNone/>
          </a:pPr>
          <a:endParaRPr lang="en-ZA" sz="2400" kern="1200" dirty="0">
            <a:effectLst>
              <a:outerShdw blurRad="38100" dist="38100" dir="2700000" algn="tl">
                <a:srgbClr val="000000">
                  <a:alpha val="43137"/>
                </a:srgbClr>
              </a:outerShdw>
            </a:effectLst>
          </a:endParaRPr>
        </a:p>
      </dsp:txBody>
      <dsp:txXfrm>
        <a:off x="5507871" y="994"/>
        <a:ext cx="4224464" cy="24646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7807C-11B7-484B-8B63-AEB37295ACC9}">
      <dsp:nvSpPr>
        <dsp:cNvPr id="0" name=""/>
        <dsp:cNvSpPr/>
      </dsp:nvSpPr>
      <dsp:spPr>
        <a:xfrm>
          <a:off x="9631" y="-292499"/>
          <a:ext cx="3481458" cy="88615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l-GR" sz="2400" b="1" kern="1200" dirty="0">
              <a:effectLst>
                <a:outerShdw blurRad="38100" dist="38100" dir="2700000" algn="tl">
                  <a:srgbClr val="000000">
                    <a:alpha val="43137"/>
                  </a:srgbClr>
                </a:outerShdw>
              </a:effectLst>
            </a:rPr>
            <a:t>ΚΑΤΑΝΟΗΣΤΕ ΤΟΝ ΚΙΝΔΥΝΟ</a:t>
          </a:r>
          <a:endParaRPr lang="en-ZA" sz="2400" b="1" kern="1200" dirty="0">
            <a:effectLst>
              <a:outerShdw blurRad="38100" dist="38100" dir="2700000" algn="tl">
                <a:srgbClr val="000000">
                  <a:alpha val="43137"/>
                </a:srgbClr>
              </a:outerShdw>
            </a:effectLst>
          </a:endParaRPr>
        </a:p>
      </dsp:txBody>
      <dsp:txXfrm>
        <a:off x="9631" y="-292499"/>
        <a:ext cx="3481458" cy="886154"/>
      </dsp:txXfrm>
    </dsp:sp>
    <dsp:sp modelId="{3841C63F-20A9-405D-8400-50EB0D0AD9C5}">
      <dsp:nvSpPr>
        <dsp:cNvPr id="0" name=""/>
        <dsp:cNvSpPr/>
      </dsp:nvSpPr>
      <dsp:spPr>
        <a:xfrm>
          <a:off x="9631" y="593655"/>
          <a:ext cx="3481458" cy="424086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l-GR" sz="2000" kern="1200" dirty="0">
              <a:solidFill>
                <a:srgbClr val="000000"/>
              </a:solidFill>
            </a:rPr>
            <a:t>Ελέγξτε τα δεδομένα και τις πληροφορίες που είναι πιο πολύτιμες - ρωτήστε πώς αυτές αποθηκεύονται, ποιος έχει πρόσβαση σε αυτές και πώς προστατεύονται, τόσο από την τεχνολογία, όσο και από τις υπάρχουσες διαδικασίες. </a:t>
          </a:r>
          <a:endParaRPr lang="en-ZA" sz="2000" kern="1200" dirty="0">
            <a:solidFill>
              <a:srgbClr val="000000"/>
            </a:solidFill>
          </a:endParaRPr>
        </a:p>
      </dsp:txBody>
      <dsp:txXfrm>
        <a:off x="9631" y="593655"/>
        <a:ext cx="3481458" cy="4240864"/>
      </dsp:txXfrm>
    </dsp:sp>
    <dsp:sp modelId="{8C45BC25-012D-40FD-8FD9-0AED65D074E5}">
      <dsp:nvSpPr>
        <dsp:cNvPr id="0" name=""/>
        <dsp:cNvSpPr/>
      </dsp:nvSpPr>
      <dsp:spPr>
        <a:xfrm>
          <a:off x="3978018" y="-292499"/>
          <a:ext cx="3481458" cy="88615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l-GR" sz="2400" b="1" kern="1200" dirty="0">
              <a:effectLst>
                <a:outerShdw blurRad="38100" dist="38100" dir="2700000" algn="tl">
                  <a:srgbClr val="000000">
                    <a:alpha val="43137"/>
                  </a:srgbClr>
                </a:outerShdw>
              </a:effectLst>
            </a:rPr>
            <a:t>ΕΛΑΧΙΣΤΟΠΟΙΗΣΤΕ ΤΟΝ ΚΙΝΔΥΝΟ</a:t>
          </a:r>
          <a:endParaRPr lang="en-ZA" sz="2400" b="1" kern="1200" dirty="0">
            <a:effectLst>
              <a:outerShdw blurRad="38100" dist="38100" dir="2700000" algn="tl">
                <a:srgbClr val="000000">
                  <a:alpha val="43137"/>
                </a:srgbClr>
              </a:outerShdw>
            </a:effectLst>
          </a:endParaRPr>
        </a:p>
      </dsp:txBody>
      <dsp:txXfrm>
        <a:off x="3978018" y="-292499"/>
        <a:ext cx="3481458" cy="886154"/>
      </dsp:txXfrm>
    </dsp:sp>
    <dsp:sp modelId="{5E833DA4-4005-48DE-AA75-73B330E1F2AB}">
      <dsp:nvSpPr>
        <dsp:cNvPr id="0" name=""/>
        <dsp:cNvSpPr/>
      </dsp:nvSpPr>
      <dsp:spPr>
        <a:xfrm>
          <a:off x="3978018" y="593655"/>
          <a:ext cx="3481458" cy="424086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l-GR" sz="2000" kern="1200" dirty="0">
              <a:solidFill>
                <a:srgbClr val="000000"/>
              </a:solidFill>
            </a:rPr>
            <a:t>Λάβετε μέτρα για να μετριάσετε τα τρωτά σημεία του τρέχοντος συστήματός σας. </a:t>
          </a:r>
          <a:endParaRPr lang="en-ZA" sz="2000" kern="1200" dirty="0">
            <a:solidFill>
              <a:srgbClr val="000000"/>
            </a:solidFill>
          </a:endParaRPr>
        </a:p>
        <a:p>
          <a:pPr marL="228600" lvl="1" indent="-228600" algn="l" defTabSz="889000">
            <a:lnSpc>
              <a:spcPct val="90000"/>
            </a:lnSpc>
            <a:spcBef>
              <a:spcPct val="0"/>
            </a:spcBef>
            <a:spcAft>
              <a:spcPct val="15000"/>
            </a:spcAft>
            <a:buChar char="•"/>
          </a:pPr>
          <a:endParaRPr lang="en-GB" sz="2000" kern="1200" dirty="0">
            <a:solidFill>
              <a:srgbClr val="000000"/>
            </a:solidFill>
          </a:endParaRPr>
        </a:p>
        <a:p>
          <a:pPr marL="228600" lvl="1" indent="-228600" algn="l" defTabSz="889000">
            <a:lnSpc>
              <a:spcPct val="90000"/>
            </a:lnSpc>
            <a:spcBef>
              <a:spcPct val="0"/>
            </a:spcBef>
            <a:spcAft>
              <a:spcPct val="15000"/>
            </a:spcAft>
            <a:buChar char="•"/>
          </a:pPr>
          <a:r>
            <a:rPr lang="el-GR" sz="2000" kern="1200" dirty="0">
              <a:solidFill>
                <a:srgbClr val="000000"/>
              </a:solidFill>
            </a:rPr>
            <a:t>Εξετάστε τη δυνατότητα ασφάλισης στον κυβερνοχώρο, εφόσον χρειάζεται.</a:t>
          </a:r>
          <a:endParaRPr lang="en-GB" sz="2000" kern="1200" dirty="0">
            <a:solidFill>
              <a:srgbClr val="000000"/>
            </a:solidFill>
          </a:endParaRPr>
        </a:p>
      </dsp:txBody>
      <dsp:txXfrm>
        <a:off x="3978018" y="593655"/>
        <a:ext cx="3481458" cy="4240864"/>
      </dsp:txXfrm>
    </dsp:sp>
    <dsp:sp modelId="{082AE49D-BDD0-40E8-BABD-39B645BE44F3}">
      <dsp:nvSpPr>
        <dsp:cNvPr id="0" name=""/>
        <dsp:cNvSpPr/>
      </dsp:nvSpPr>
      <dsp:spPr>
        <a:xfrm>
          <a:off x="7946405" y="-292499"/>
          <a:ext cx="3481458" cy="88615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l-GR" sz="2400" b="1" kern="1200" dirty="0">
              <a:effectLst>
                <a:outerShdw blurRad="38100" dist="38100" dir="2700000" algn="tl">
                  <a:srgbClr val="000000">
                    <a:alpha val="43137"/>
                  </a:srgbClr>
                </a:outerShdw>
              </a:effectLst>
            </a:rPr>
            <a:t>ΔΗΜΙΟΥΡΓΗΣΤΕ ΠΛΑΝΟ ΔΡΑΣΗΣ</a:t>
          </a:r>
          <a:endParaRPr lang="en-ZA" sz="2400" b="1" kern="1200" dirty="0">
            <a:effectLst>
              <a:outerShdw blurRad="38100" dist="38100" dir="2700000" algn="tl">
                <a:srgbClr val="000000">
                  <a:alpha val="43137"/>
                </a:srgbClr>
              </a:outerShdw>
            </a:effectLst>
          </a:endParaRPr>
        </a:p>
      </dsp:txBody>
      <dsp:txXfrm>
        <a:off x="7946405" y="-292499"/>
        <a:ext cx="3481458" cy="886154"/>
      </dsp:txXfrm>
    </dsp:sp>
    <dsp:sp modelId="{05D8CF74-9B28-4FE3-9E2B-A79F4ADF6B6E}">
      <dsp:nvSpPr>
        <dsp:cNvPr id="0" name=""/>
        <dsp:cNvSpPr/>
      </dsp:nvSpPr>
      <dsp:spPr>
        <a:xfrm>
          <a:off x="7946405" y="593655"/>
          <a:ext cx="3481458" cy="424086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l-GR" sz="2000" kern="1200" dirty="0">
              <a:solidFill>
                <a:srgbClr val="000000"/>
              </a:solidFill>
            </a:rPr>
            <a:t>Ανάπτυξη σχεδίου δράσης σε περίπτωση παραβίασης δεδομένων ή κάποιου συμβάντος. </a:t>
          </a:r>
          <a:endParaRPr lang="en-ZA" sz="2000" kern="1200" dirty="0">
            <a:solidFill>
              <a:srgbClr val="000000"/>
            </a:solidFill>
          </a:endParaRPr>
        </a:p>
        <a:p>
          <a:pPr marL="228600" lvl="1" indent="-228600" algn="l" defTabSz="889000">
            <a:lnSpc>
              <a:spcPct val="90000"/>
            </a:lnSpc>
            <a:spcBef>
              <a:spcPct val="0"/>
            </a:spcBef>
            <a:spcAft>
              <a:spcPct val="15000"/>
            </a:spcAft>
            <a:buChar char="•"/>
          </a:pPr>
          <a:endParaRPr lang="en-GB" sz="2000" kern="1200" dirty="0">
            <a:solidFill>
              <a:srgbClr val="000000"/>
            </a:solidFill>
          </a:endParaRPr>
        </a:p>
        <a:p>
          <a:pPr marL="228600" lvl="1" indent="-228600" algn="l" defTabSz="889000">
            <a:lnSpc>
              <a:spcPct val="90000"/>
            </a:lnSpc>
            <a:spcBef>
              <a:spcPct val="0"/>
            </a:spcBef>
            <a:spcAft>
              <a:spcPct val="15000"/>
            </a:spcAft>
            <a:buChar char="•"/>
          </a:pPr>
          <a:r>
            <a:rPr lang="el-GR" sz="2000" b="1" kern="1200" dirty="0">
              <a:solidFill>
                <a:srgbClr val="000000"/>
              </a:solidFill>
            </a:rPr>
            <a:t>Πρέπει να περιλαμβάνει:</a:t>
          </a:r>
          <a:endParaRPr lang="en-GB" sz="2000" b="1" kern="1200" dirty="0">
            <a:solidFill>
              <a:srgbClr val="000000"/>
            </a:solidFill>
          </a:endParaRPr>
        </a:p>
        <a:p>
          <a:pPr marL="228600" lvl="1" indent="-228600" algn="l" defTabSz="889000">
            <a:lnSpc>
              <a:spcPct val="90000"/>
            </a:lnSpc>
            <a:spcBef>
              <a:spcPct val="0"/>
            </a:spcBef>
            <a:spcAft>
              <a:spcPct val="15000"/>
            </a:spcAft>
            <a:buFontTx/>
            <a:buChar char="–"/>
          </a:pPr>
          <a:r>
            <a:rPr lang="el-GR" sz="2000" kern="1200" dirty="0">
              <a:solidFill>
                <a:srgbClr val="000000"/>
              </a:solidFill>
            </a:rPr>
            <a:t>Νομική αντίδραση</a:t>
          </a:r>
          <a:endParaRPr lang="en-GB" sz="2000" b="1" kern="1200" dirty="0">
            <a:solidFill>
              <a:srgbClr val="000000"/>
            </a:solidFill>
          </a:endParaRPr>
        </a:p>
        <a:p>
          <a:pPr marL="228600" lvl="1" indent="-228600" algn="l" defTabSz="889000">
            <a:lnSpc>
              <a:spcPct val="90000"/>
            </a:lnSpc>
            <a:spcBef>
              <a:spcPct val="0"/>
            </a:spcBef>
            <a:spcAft>
              <a:spcPct val="15000"/>
            </a:spcAft>
            <a:buFontTx/>
            <a:buChar char="–"/>
          </a:pPr>
          <a:r>
            <a:rPr lang="el-GR" sz="2000" kern="1200" dirty="0">
              <a:solidFill>
                <a:srgbClr val="000000"/>
              </a:solidFill>
            </a:rPr>
            <a:t>Διερεύνηση και επανόρθωση της κατάστασης</a:t>
          </a:r>
          <a:endParaRPr lang="en-GB" sz="2000" b="1" kern="1200" dirty="0">
            <a:solidFill>
              <a:srgbClr val="000000"/>
            </a:solidFill>
          </a:endParaRPr>
        </a:p>
        <a:p>
          <a:pPr marL="228600" lvl="1" indent="-228600" algn="l" defTabSz="889000">
            <a:lnSpc>
              <a:spcPct val="90000"/>
            </a:lnSpc>
            <a:spcBef>
              <a:spcPct val="0"/>
            </a:spcBef>
            <a:spcAft>
              <a:spcPct val="15000"/>
            </a:spcAft>
            <a:buFontTx/>
            <a:buChar char="–"/>
          </a:pPr>
          <a:r>
            <a:rPr lang="el-GR" sz="2000" kern="1200" dirty="0">
              <a:solidFill>
                <a:srgbClr val="000000"/>
              </a:solidFill>
            </a:rPr>
            <a:t>Ενημέρωση των πελατών</a:t>
          </a:r>
          <a:endParaRPr lang="en-GB" sz="2000" b="1" kern="1200" dirty="0">
            <a:solidFill>
              <a:srgbClr val="000000"/>
            </a:solidFill>
          </a:endParaRPr>
        </a:p>
        <a:p>
          <a:pPr marL="228600" lvl="1" indent="-228600" algn="l" defTabSz="889000">
            <a:lnSpc>
              <a:spcPct val="90000"/>
            </a:lnSpc>
            <a:spcBef>
              <a:spcPct val="0"/>
            </a:spcBef>
            <a:spcAft>
              <a:spcPct val="15000"/>
            </a:spcAft>
            <a:buFontTx/>
            <a:buChar char="–"/>
          </a:pPr>
          <a:r>
            <a:rPr lang="el-GR" sz="2000" kern="1200" dirty="0">
              <a:solidFill>
                <a:srgbClr val="000000"/>
              </a:solidFill>
            </a:rPr>
            <a:t>Χειρισμός ερωτημάτων στα μέσα ενημέρωσης</a:t>
          </a:r>
          <a:endParaRPr lang="en-GB" sz="2000" b="1" kern="1200" dirty="0">
            <a:solidFill>
              <a:srgbClr val="000000"/>
            </a:solidFill>
          </a:endParaRPr>
        </a:p>
      </dsp:txBody>
      <dsp:txXfrm>
        <a:off x="7946405" y="593655"/>
        <a:ext cx="3481458" cy="42408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45C7B-4759-4F58-BF11-72C60A32B74C}" type="datetimeFigureOut">
              <a:rPr lang="en-ZA" smtClean="0"/>
              <a:t>2023/02/07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183E0-EB93-48CE-85B8-15E1C2B0F48A}" type="slidenum">
              <a:rPr lang="en-ZA" smtClean="0"/>
              <a:t>‹#›</a:t>
            </a:fld>
            <a:endParaRPr lang="en-ZA"/>
          </a:p>
        </p:txBody>
      </p:sp>
    </p:spTree>
    <p:extLst>
      <p:ext uri="{BB962C8B-B14F-4D97-AF65-F5344CB8AC3E}">
        <p14:creationId xmlns:p14="http://schemas.microsoft.com/office/powerpoint/2010/main" val="215861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artner.com/itglossary/big-data/"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orbes.com/sites/gilpress/2014/09/03/12-big-data-definitions-whatsyours/#21c1558d13ae"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hbr.org/2012/10/data-scientist-the-sexiest-job-of-the-21st-century"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hbr.org/2012/10/data-scientist-the-sexiest-job-of-the-21st-century" TargetMode="External"/><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hbr.org/2012/10/data-scientist-the-sexiest-job-of-the-21st-century"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3646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VTS είναι μια εταιρεία λογισμικού στην περιοχή της Νέας Υόρκης, η οποία διαθέτει μια καινοτόμο πλατφόρμα σχεδιασμένη για την εξυπηρέτηση του χρηματοπιστωτικού τομέα. Η πλατφόρμα χρησιμεύει ως μια αγορά για τις τράπεζες ώστε να προβάλλουν και να πωλούν τα ακίνητά τους απευθείας σε αγοραστές κατοικιών και κατασκευαστές. Τα ακίνητα πωλούνται ψηφιακά, ενώ όλα ξεκινούν από έξυπνες συμβάσεις και καταγράφονται σε μια ιδιωτική αλυσίδα συστοιχιών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blockchain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πλατφόρμα προβάλλει προκαθορισμένα έγγραφα και συμβάσεις που  απαιτούν ηλεκτρονική υπογραφή, τα οποία ελαχιστοποιούν την πολύπλοκη διαδικασία παρακολούθησης και απλοποιούν τη διαδικασία υποβολής υπογραφής για τις τράπεζες και τους αγοραστές κατοικιών. Όλα τα έγγραφα καταγράφονται και παρακολουθούνται στην αλυσίδα συστοιχίας. Οι χρήστες μπορούν να περιηγηθούν στα προφίλ και να συνδεθούν απευθείας με μεσίτες ακινήτων, πράκτορες, δικηγόρους, επιθεωρητές και άλλους επαγγελματίες.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l-GR" sz="1800" dirty="0">
                <a:effectLst/>
                <a:latin typeface="Calibri" panose="020F0502020204030204" pitchFamily="34" charset="0"/>
                <a:ea typeface="Calibri" panose="020F0502020204030204" pitchFamily="34" charset="0"/>
                <a:cs typeface="Times New Roman" panose="02020603050405020304" pitchFamily="18" charset="0"/>
              </a:rPr>
              <a:t>Όπως συμβαίνει και με άλλα δημοφιλή συστήματα ηλεκτρονικών πληρωμών όπως 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PayPal</a:t>
            </a:r>
            <a:r>
              <a:rPr lang="el-GR" sz="1800" dirty="0">
                <a:effectLst/>
                <a:latin typeface="Calibri" panose="020F0502020204030204" pitchFamily="34" charset="0"/>
                <a:ea typeface="Calibri" panose="020F0502020204030204" pitchFamily="34" charset="0"/>
                <a:cs typeface="Times New Roman" panose="02020603050405020304" pitchFamily="18" charset="0"/>
              </a:rPr>
              <a:t>, η πλατφόρμα αυτή επεξεργάζεται πληρωμές και συναλλαγές διαδικτυακά. Οι πληρωμές για υπηρεσίες ακινήτων και αγορές ακινήτων τροφοδοτούνται μέσω έξυπνων συμβολαίων, και στη συνέχεια καταγράφονται και παρακολουθούνται στην αλυσίδα συστοιχίας τους.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χρήστες είναι επίσης σε θέση να βλέπουν ενημερωμένες κατόψεις, φωτογραφίες ακινήτων, τρισδιάστατες περιηγήσεις, ψηφιακά βίντεο και λήψεις των ακινήτων από μη επανδρωμένα αεροσκάφη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drones</a:t>
            </a:r>
            <a:r>
              <a:rPr lang="el-GR" sz="1800" dirty="0">
                <a:effectLst/>
                <a:latin typeface="Calibri" panose="020F0502020204030204" pitchFamily="34" charset="0"/>
                <a:ea typeface="Calibri" panose="020F0502020204030204" pitchFamily="34" charset="0"/>
                <a:cs typeface="Times New Roman" panose="02020603050405020304" pitchFamily="18" charset="0"/>
              </a:rPr>
              <a:t>). Λαμβάνουν επίσης ένα ασφαλές ηλεκτρονικό πορτοφόλι. Μπορούν να αποθηκεύουν, να λαμβάνουν ή να πραγματοποιούν ψηφιακές πληρωμές σε άλλους χρήστες της πλατφόρμας, ενώ όλες οι πληρωμές καταγράφονται και παρακολουθούνται στην ιδιωτική τους αλυσίδα συστοιχίας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blockchain</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125</a:t>
            </a:fld>
            <a:endParaRPr lang="en-ZA"/>
          </a:p>
        </p:txBody>
      </p:sp>
    </p:spTree>
    <p:extLst>
      <p:ext uri="{BB962C8B-B14F-4D97-AF65-F5344CB8AC3E}">
        <p14:creationId xmlns:p14="http://schemas.microsoft.com/office/powerpoint/2010/main" val="388695436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VTS είναι μια εταιρεία λογισμικού στην περιοχή της Νέας Υόρκης, η οποία διαθέτει μια καινοτόμο πλατφόρμα σχεδιασμένη για την εξυπηρέτηση του χρηματοπιστωτικού τομέα. Η πλατφόρμα χρησιμεύει ως μια αγορά για τις τράπεζες ώστε να προβάλλουν και να πωλούν τα ακίνητά τους απευθείας σε αγοραστές κατοικιών και κατασκευαστές. Τα ακίνητα πωλούνται ψηφιακά, ενώ όλα ξεκινούν από έξυπνες συμβάσεις και καταγράφονται σε μια ιδιωτική αλυσίδα συστοιχιών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blockchain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πλατφόρμα προβάλλει προκαθορισμένα έγγραφα και συμβάσεις που  απαιτούν ηλεκτρονική υπογραφή, τα οποία ελαχιστοποιούν την πολύπλοκη διαδικασία παρακολούθησης και απλοποιούν τη διαδικασία υποβολής υπογραφής για τις τράπεζες και τους αγοραστές κατοικιών. Όλα τα έγγραφα καταγράφονται και παρακολουθούνται στην αλυσίδα συστοιχίας. Οι χρήστες μπορούν να περιηγηθούν στα προφίλ και να συνδεθούν απευθείας με μεσίτες ακινήτων, πράκτορες, δικηγόρους, επιθεωρητές και άλλους επαγγελματίες.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l-GR" sz="1800" dirty="0">
                <a:effectLst/>
                <a:latin typeface="Calibri" panose="020F0502020204030204" pitchFamily="34" charset="0"/>
                <a:ea typeface="Calibri" panose="020F0502020204030204" pitchFamily="34" charset="0"/>
                <a:cs typeface="Times New Roman" panose="02020603050405020304" pitchFamily="18" charset="0"/>
              </a:rPr>
              <a:t>Όπως συμβαίνει και με άλλα δημοφιλή συστήματα ηλεκτρονικών πληρωμών όπως 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PayPal</a:t>
            </a:r>
            <a:r>
              <a:rPr lang="el-GR" sz="1800" dirty="0">
                <a:effectLst/>
                <a:latin typeface="Calibri" panose="020F0502020204030204" pitchFamily="34" charset="0"/>
                <a:ea typeface="Calibri" panose="020F0502020204030204" pitchFamily="34" charset="0"/>
                <a:cs typeface="Times New Roman" panose="02020603050405020304" pitchFamily="18" charset="0"/>
              </a:rPr>
              <a:t>, η πλατφόρμα αυτή επεξεργάζεται πληρωμές και συναλλαγές διαδικτυακά. Οι πληρωμές για υπηρεσίες ακινήτων και αγορές ακινήτων τροφοδοτούνται μέσω έξυπνων συμβολαίων, και στη συνέχεια καταγράφονται και παρακολουθούνται στην αλυσίδα συστοιχίας τους.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χρήστες είναι επίσης σε θέση να βλέπουν ενημερωμένες κατόψεις, φωτογραφίες ακινήτων, τρισδιάστατες περιηγήσεις, ψηφιακά βίντεο και λήψεις των ακινήτων από μη επανδρωμένα αεροσκάφη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drones</a:t>
            </a:r>
            <a:r>
              <a:rPr lang="el-GR" sz="1800" dirty="0">
                <a:effectLst/>
                <a:latin typeface="Calibri" panose="020F0502020204030204" pitchFamily="34" charset="0"/>
                <a:ea typeface="Calibri" panose="020F0502020204030204" pitchFamily="34" charset="0"/>
                <a:cs typeface="Times New Roman" panose="02020603050405020304" pitchFamily="18" charset="0"/>
              </a:rPr>
              <a:t>). Λαμβάνουν επίσης ένα ασφαλές ηλεκτρονικό πορτοφόλι. Μπορούν να αποθηκεύουν, να λαμβάνουν ή να πραγματοποιούν ψηφιακές πληρωμές σε άλλους χρήστες της πλατφόρμας, ενώ όλες οι πληρωμές καταγράφονται και παρακολουθούνται στην ιδιωτική τους αλυσίδα συστοιχίας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blockchain</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126</a:t>
            </a:fld>
            <a:endParaRPr lang="en-ZA"/>
          </a:p>
        </p:txBody>
      </p:sp>
    </p:spTree>
    <p:extLst>
      <p:ext uri="{BB962C8B-B14F-4D97-AF65-F5344CB8AC3E}">
        <p14:creationId xmlns:p14="http://schemas.microsoft.com/office/powerpoint/2010/main" val="238562188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Διαφορά μεταξύ Επαυξημένης Πραγματικότητας και Εικονικής Πραγματικότητας: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Επαυξημένη Πραγματικότητα παίρνει την τρέχουσα πραγματικότητά μας και προσθέτει κάτι σε αυτήν. Δεν έχει τη δυνατότητα να μας μετακινήσει αλλού. Απλώς "επαυξάνει" την τρέχουσα κατάσταση της παρουσίας μας, συχνά με διαφανείς προσωπίδες - φίλτρα του </a:t>
            </a:r>
            <a:r>
              <a:rPr lang="en-GB" sz="1800" dirty="0">
                <a:effectLst/>
                <a:latin typeface="Calibri" panose="020F0502020204030204" pitchFamily="34" charset="0"/>
                <a:ea typeface="Calibri" panose="020F0502020204030204" pitchFamily="34" charset="0"/>
                <a:cs typeface="Times New Roman" panose="02020603050405020304" pitchFamily="18" charset="0"/>
              </a:rPr>
              <a:t>Snapchat</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του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Pokemon</a:t>
            </a:r>
            <a:r>
              <a:rPr lang="en-GB" sz="1800" dirty="0">
                <a:effectLst/>
                <a:latin typeface="Calibri" panose="020F0502020204030204" pitchFamily="34" charset="0"/>
                <a:ea typeface="Calibri" panose="020F0502020204030204" pitchFamily="34" charset="0"/>
                <a:cs typeface="Times New Roman" panose="02020603050405020304" pitchFamily="18" charset="0"/>
              </a:rPr>
              <a:t> Go</a:t>
            </a:r>
            <a:r>
              <a:rPr lang="el-GR" sz="1800" dirty="0">
                <a:effectLst/>
                <a:latin typeface="Calibri" panose="020F0502020204030204" pitchFamily="34" charset="0"/>
                <a:ea typeface="Calibri" panose="020F0502020204030204" pitchFamily="34" charset="0"/>
                <a:cs typeface="Times New Roman" panose="02020603050405020304" pitchFamily="18" charset="0"/>
              </a:rPr>
              <a:t>, ή/και με γυαλιά της </a:t>
            </a:r>
            <a:r>
              <a:rPr lang="en-GB" sz="1800" dirty="0">
                <a:effectLst/>
                <a:latin typeface="Calibri" panose="020F0502020204030204" pitchFamily="34" charset="0"/>
                <a:ea typeface="Calibri" panose="020F0502020204030204" pitchFamily="34" charset="0"/>
                <a:cs typeface="Times New Roman" panose="02020603050405020304" pitchFamily="18" charset="0"/>
              </a:rPr>
              <a:t>Google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Εικονική Πραγματικότητα είναι σε θέση να μεταφέρει τον χρήστη σε άλλο μέρος ή κατάσταση. Με άλλα λόγια, μπορεί να μάς μεταφέρει κάπου αλλού. Μέσω κλειστών προσωπίδων ή γυαλιών, η Εικονική Πραγματικότητα παρεμποδίζει την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άισθηση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του πραγματικού μας χώρου και τοποθετεί την παρουσία μας αλλού - αναφερόμαστε σε εκείνα τα κιβωτιόσχημα, κλειστά ακουστικά με οθόνες υψηλής ανάλυσης, φακούς και αισθητήρες εντοπισμού κεφαλής. Έχουν σχεδιαστεί για να βυθίζουν οπτικά τον χρήστη σε βίντεο 360 μοιρών και κινούμενα σχέδια που δημιουργούνται από υπολογιστές. διαθέτοντας τρισδιάστατο ήχο και αξεσουάρ και χειριστήρια με λειτουργία δόνησης ή βουητού, τα οποία συμβάλλουν στην ενίσχυση του αποτελέσματος της εμβύθισης του χρήστη σε άλλη διάσταση.</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76166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Διαφορά μεταξύ Επαυξημένης Πραγματικότητας και Εικονικής Πραγματικότητας: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Επαυξημένη Πραγματικότητα παίρνει την τρέχουσα πραγματικότητά μας και προσθέτει κάτι σε αυτήν. Δεν έχει τη δυνατότητα να μας μετακινήσει αλλού. Απλώς "επαυξάνει" την τρέχουσα κατάσταση της παρουσίας μας, συχνά με διαφανείς προσωπίδες - φίλτρα του </a:t>
            </a:r>
            <a:r>
              <a:rPr lang="en-GB" sz="1800" dirty="0">
                <a:effectLst/>
                <a:latin typeface="Calibri" panose="020F0502020204030204" pitchFamily="34" charset="0"/>
                <a:ea typeface="Calibri" panose="020F0502020204030204" pitchFamily="34" charset="0"/>
                <a:cs typeface="Times New Roman" panose="02020603050405020304" pitchFamily="18" charset="0"/>
              </a:rPr>
              <a:t>Snapchat</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του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Pokemon</a:t>
            </a:r>
            <a:r>
              <a:rPr lang="en-GB" sz="1800" dirty="0">
                <a:effectLst/>
                <a:latin typeface="Calibri" panose="020F0502020204030204" pitchFamily="34" charset="0"/>
                <a:ea typeface="Calibri" panose="020F0502020204030204" pitchFamily="34" charset="0"/>
                <a:cs typeface="Times New Roman" panose="02020603050405020304" pitchFamily="18" charset="0"/>
              </a:rPr>
              <a:t> Go</a:t>
            </a:r>
            <a:r>
              <a:rPr lang="el-GR" sz="1800" dirty="0">
                <a:effectLst/>
                <a:latin typeface="Calibri" panose="020F0502020204030204" pitchFamily="34" charset="0"/>
                <a:ea typeface="Calibri" panose="020F0502020204030204" pitchFamily="34" charset="0"/>
                <a:cs typeface="Times New Roman" panose="02020603050405020304" pitchFamily="18" charset="0"/>
              </a:rPr>
              <a:t>, ή/και με γυαλιά της </a:t>
            </a:r>
            <a:r>
              <a:rPr lang="en-GB" sz="1800" dirty="0">
                <a:effectLst/>
                <a:latin typeface="Calibri" panose="020F0502020204030204" pitchFamily="34" charset="0"/>
                <a:ea typeface="Calibri" panose="020F0502020204030204" pitchFamily="34" charset="0"/>
                <a:cs typeface="Times New Roman" panose="02020603050405020304" pitchFamily="18" charset="0"/>
              </a:rPr>
              <a:t>Google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Εικονική Πραγματικότητα είναι σε θέση να μεταφέρει τον χρήστη σε άλλο μέρος ή κατάσταση. Με άλλα λόγια, μπορεί να μάς μεταφέρει κάπου αλλού. Μέσω κλειστών προσωπίδων ή γυαλιών, η Εικονική Πραγματικότητα παρεμποδίζει την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άισθηση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του πραγματικού μας χώρου και τοποθετεί την παρουσία μας αλλού - αναφερόμαστε σε εκείνα τα κιβωτιόσχημα, κλειστά ακουστικά με οθόνες υψηλής ανάλυσης, φακούς και αισθητήρες εντοπισμού κεφαλής. Έχουν σχεδιαστεί για να βυθίζουν οπτικά τον χρήστη σε βίντεο 360 μοιρών και κινούμενα σχέδια που δημιουργούνται από υπολογιστές. διαθέτοντας τρισδιάστατο ήχο και αξεσουάρ και χειριστήρια με λειτουργία δόνησης ή βουητού, τα οποία συμβάλλουν στην ενίσχυση του αποτελέσματος της εμβύθισης του χρήστη σε άλλη διάσταση.</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723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129</a:t>
            </a:fld>
            <a:endParaRPr lang="en-ZA"/>
          </a:p>
        </p:txBody>
      </p:sp>
    </p:spTree>
    <p:extLst>
      <p:ext uri="{BB962C8B-B14F-4D97-AF65-F5344CB8AC3E}">
        <p14:creationId xmlns:p14="http://schemas.microsoft.com/office/powerpoint/2010/main" val="39317835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24345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37717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46608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9456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911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0871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32274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54757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96182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73840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07640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78143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22247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69633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57755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219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693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792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04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55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166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688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967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22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515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2. ΤΕΧΝΟΛΟΓΙΕΣ ΔΕΔΟΜΕΝΩΝ: Τα εργαλεία δεδομένων είναι πολύπλοκα και ετερογενή. Συνεπώς, πρέπει να αναπτυχθεί ένα σχέδιο δράσης όσον αφορά το χειρισμό και τη διακίνηση των δεδομένων, και στο πλαίσιο ποιου συστήματος. Ο στόχος είναι να καταστούν όλα τα τρέχοντα και μελλοντικά δεδομένα, σε οποιαδήποτε μορφή, διαθέσιμα για οποιαδήποτε εφαρμογή στον οργανισμό, προκειμένου να μειωθεί η πολυπλοκότητα και να καταστεί η πρόσβαση και η αξιοποίησή τους ευκολότερη. 2 2.1 ΕΡΓΑΛΕΙΑ ΕΙΣΑΓΩΓΙΚΟΥ ΕΠΙΠΕΔΟΥ: Όλες οι επιχειρήσεις, ανεξαρτήτως μεγέθους, μπορούν να επωφεληθούν από την ικανή χρήση Συστημάτων Διαχείρισης Πελατειακών Σχέσεων (CRMS), υπηρεσιών αναλυτικών στοιχείων των ιστοσελίδων και των κοινωνικών δικτύων, καθώς και από τη χρήση διαδικτυακών υπηρεσιών VOIP. Αξιοποιώντας στο έπακρο το Σύστημα Διαχείρισης Πελατειακών Σχέσεων σας 1. Κάντε το λογισμικό Διαχείρισης Πελατειακών Σχέσεων που διαθέτετε πιο εύχρηστο. Μάθετε τι πραγματικά θέλει κάθε εργαζόμενος ή τμήμα και τι πρέπει να κάνει η Διαχείριση Πελατειακών Σχέσεων, και προσαρμόστε το ανάλογο σύστημα ώστε να ανταποκρίνεται στις ανάγκες αυτές. Παρέχετε εκπαίδευση σχετικά με τη Διαχείριση Πελατειακών Σχέσεων σε όλους σας τους υπαλλήλους.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2. Ενσωματώστε όσο το δυνατόν περισσότερες πηγές δεδομένων. Οι εταιρείες δεν πρέπει ποτέ να θεωρούν τη Διαχείριση Πελατειακών Σχέσεων ως ένα αυτόνομο σύστημα, αλλά να φροντίζουν ώστε να ενσωματώνουν το σύστημα ΔΠΣ που διαθέτουν με άλλα συστήματα που απευθύνονται στον πελάτη ή τον ενημερώνουν, και ιδίως με τα μέσα κοινωνικής δικτύωσης. 3. Διατηρήστε το ενημερωμένο. Τα συστήματα Διαχείρισης Πελατειακών Σχέσεων μπορούν να είναι τόσο αποτελεσματικά, όσο και τα δεδομένα που διατηρούνται σε αυτά. Να έχετε μια σταθερή διαδικασία ενημέρωσης διαχείρισης των δεδομένων των πελατών σας. 4. Αρχίστε την ανάλυση καθορίζοντας το είδος των συμπερασμάτων που θέλετε να εξάγετε, και εργαστείτε με αντίστροφη φορά από τα αναμενόμενα αποτελέσματα προς τις αναλύσεις που θα επιφέρουν τα επιθυμητά αποτελέσματα (ή θα αποδεικνύουν το αντίθετο). Αναλύσεις ιστοσελίδων και μέσων κοινωνικής δικτύωσης: Το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Google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Analytics</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είναι μια δωρεάν υπηρεσία ανάλυσης ιστοσελίδων που προσφέρει 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Google</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η οποία παρακολουθεί και κάνει αναφορές σχετικά με την επισκεψιμότητα μιας ιστοσελίδας. Πραγματοποιεί εις βάθος εξέταση  όσον αφορά την απόδοση της ιστοσελίδας σας και ενσωματώνεται με όλα τα προϊόντα μάρκετινγκ της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Google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Google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Ads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Search</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Console</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Data</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Studio</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Παρόλο που τα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web</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analytics</a:t>
            </a:r>
            <a:r>
              <a:rPr lang="el-GR" sz="1800" dirty="0">
                <a:effectLst/>
                <a:latin typeface="Calibri" panose="020F0502020204030204" pitchFamily="34" charset="0"/>
                <a:ea typeface="Calibri" panose="020F0502020204030204" pitchFamily="34" charset="0"/>
                <a:cs typeface="Times New Roman" panose="02020603050405020304" pitchFamily="18" charset="0"/>
              </a:rPr>
              <a:t>" ακούγονται σαν ένας πολύ μικρός τομέας της ψηφιακής σας παρουσίας, οι επιπτώσεις της υπηρεσίας αυτής είναι στην πραγματικότητα τεράστιες. Η ανάλυση της ιστοσελίδας σας είναι ο καλύτερος τρόπος για να έχετε μια ολιστική εικόνα της αποτελεσματικότητας όλων των εκστρατειών που πραγματοποιείτε για την προώθηση των προϊόντων/υπηρεσιών σας στο διαδίκτυο.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Voice-Over</a:t>
            </a:r>
            <a:r>
              <a:rPr lang="el-GR" sz="1800" dirty="0">
                <a:effectLst/>
                <a:latin typeface="Calibri" panose="020F0502020204030204" pitchFamily="34" charset="0"/>
                <a:ea typeface="Calibri" panose="020F0502020204030204" pitchFamily="34" charset="0"/>
                <a:cs typeface="Times New Roman" panose="02020603050405020304" pitchFamily="18" charset="0"/>
              </a:rPr>
              <a:t> Internet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Protocol</a:t>
            </a:r>
            <a:r>
              <a:rPr lang="el-GR" sz="1800" dirty="0">
                <a:effectLst/>
                <a:latin typeface="Calibri" panose="020F0502020204030204" pitchFamily="34" charset="0"/>
                <a:ea typeface="Calibri" panose="020F0502020204030204" pitchFamily="34" charset="0"/>
                <a:cs typeface="Times New Roman" panose="02020603050405020304" pitchFamily="18" charset="0"/>
              </a:rPr>
              <a:t> Χρησιμοποιήστε τα αναλυτικά στοιχεία παρακολούθησης κλήσεων για: - Την παρακολούθηση και διαχείριση της ροής των κλήσεων - Την παροχή ευκαιριών για άμεση διόρθωση και καθοδήγηση στους προϊσταμένους σε πραγματικό χρόνο  - Τον εντοπισμό του προσωπικού και των ειδών των δεξιοτήτων για τις οποίες αυτό χρειάζεται πρόσθετη εκπαίδευση - Την αναγνώριση και προώθηση των ατόμων με υψηλές επιδόσεις - Τα αναλυτικά στοιχεία ομιλίας κερδίζουν την προτίμηση έναντι των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απομαγνητοφωνημένων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κλήσεων ως μέτρο απόδοσης, τόσο λόγω της καθυστέρησης που συνεπάγεται η απομαγνητοφώνηση (σε σχέση με τις καταγραφές κλήσεων), όσο και λόγω του γεγονότος ότι πολλά λεπτά ζητήματα, όπως η διακύμανση, δεν μπορούν να ληφθούν επαρκώς υπόψη.</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703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950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989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556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3. ΕΡΓΑΣΙΑ ΣΤΟ CLOUD (Υπολογιστικό Νέφος): Είτε το χρησιμοποιείτε για να τρέξετε εφαρμογές που μοιράζονται φωτογραφίες με εκατομμύρια χρήστες κινητών τηλεφώνων, είτε για την υποστήριξη κρίσιμων επιχειρησιακών λειτουργιών, μια πλατφόρμα υπηρεσιών Υπολογιστικού Νέφους παρέχει ταχεία πρόσβαση σε ευέλικτους και χαμηλού κόστους πόρους Πληροφορικής τεχνολογίας. Με τη χρήση του Υπολογιστικού Νέφους, δε χρειάζεται να κάνετε μεγάλες προκαταρκτικές επενδύσεις σε υλικό εξοπλισμό, ούτε να ξοδεύετε πολύ χρόνο στις δυσκολίες της διαχείρισης του εξοπλισμού αυτού. Αντ' αυτού, μέσω του Υπολογιστικού Νέφους μπορείτε να παρέχετε τον κατάλληλο τύπο και μέγεθος υπολογιστικών πόρων που χρειάζεστε ώστε να τροφοδοτήσετε την πιο πρόσφατη ιδέα σας ή να λειτουργήσετε το τμήμα πληροφορικής σας. Μπορείτε να έχετε πρόσβαση σε όσους πόρους χρειάζεστε, σχεδόν άμεσα, και να πληρώνετε μόνο για όσες υπηρεσίες χρησιμοποιείτε. Το υπολογιστικό νέφος βασίζεται στη συγκέντρωση πόρων: οι εταιρείες εξυπηρετούν μεγάλο αριθμό πελατών χρησιμοποιώντας συστήματα πολλαπλής μίσθωσης, στα οποία οι διάφοροι πόροι κατανέμονται δυναμικά και αποδεσμεύονται ανάλογα με τη ζήτηση. Όσον αφορά την πλευρά του χρήστη, δεν είναι δυνατόν να γνωρίζει πού βρίσκεται πραγματικά ο πόρος. 3.1 Πλεονεκτήματα της εργασίας στο Υπολογιστικό Νέφος ▪ Η τεχνολογία ευρέος φάσματος αποδεσμεύει πόρους. Οι υπηρεσίες υπολογιστικού νέφους καθιστούν εύκολη και γρήγορη την πρόσβαση σε ένα ευρύ φάσμα τεχνολογιών, όπως υπολογιστές, αποθηκευτικό χώρο, βάσεις δεδομένων, αναλυτικά στοιχεία, μηχανική μάθηση, καθώς και πολλές άλλες υπηρεσίες, ανάλογα με τις ανάγκες του χρήστη. Βοηθά τις εταιρείες να εστιάζουν τους πόρους Πληροφορικής τεχνολογίας στην ανάπτυξη εφαρμογών και στη μεταμόρφωση της εμπειρίας των πελατών, και όχι στη διαχείριση υποδομών και κέντρων δεδομένων. ▪ Είναι οικονομικό: Η χρήση του Υπολογιστικού Νέφους σάς επιτρέπει να ανταλλάξετε τις σταθερές κεφαλαιουχικές δαπάνες (κέντρα δεδομένων, φυσικούς διακομιστές κ.λπ.) με μεταβλητές δαπάνες - πληρώνετε μόνο για την υπηρεσία ή τον χώρο που χρησιμοποιείτε. ▪ Είναι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προσβάσιμο</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 Υπολογιστικό Νέφος επιτρέπει την πρόσβαση σε ένα ευρύ φάσμα πλατφορμών και συσκευών, καθιστώντας τους πόρους πιο προσιτούς αλλά και πιο αξιόπιστους. Εάν το δίκτυο του γραφείου πέσει, δημιουργούνται αυτόματα αντίγραφα ασφαλείας στο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Cloud</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εξακολουθούν να είναι διαθέσιμα σε ένα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tablet</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για παράδειγμα. ▪ Είναι επιδεκτικό επεκτάσιμο: Η δυνατότητα του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Cloud</a:t>
            </a:r>
            <a:r>
              <a:rPr lang="el-GR" sz="1800" dirty="0">
                <a:effectLst/>
                <a:latin typeface="Calibri" panose="020F0502020204030204" pitchFamily="34" charset="0"/>
                <a:ea typeface="Calibri" panose="020F0502020204030204" pitchFamily="34" charset="0"/>
                <a:cs typeface="Times New Roman" panose="02020603050405020304" pitchFamily="18" charset="0"/>
              </a:rPr>
              <a:t> να αυξάνει ή να μειώνει την κλίμακά του σημαίνει ότι η εταιρεία σας δε χρειάζεται να συσσωρεύει δεδομένα ή υπολογιστική ικανότητα για τις σπάνιες περιπτώσεις όπου η ζήτηση αυξάνεται. Αυτή η δυνατότητα επέκτασης κατά παραγγελία εκφράζεται μερικές φορές καλύτερα ως ελαστικότητα. ▪ Ασφάλεια και διαχείριση κινδύνων: Η δημιουργία στρατηγικών για την αντιμετώπιση επιθέσεων στον κυβερνοχώρο, διακοπών ρεύματος ή βλαβών εξοπλισμού, είναι μια δύσκολη και δαπανηρή διαδικασία. Έχοντας τα δεδομένα αποθηκευμένα σε υποδομές Υπολογιστικού Νέφους, ο οργανισμός σας θα μπορέσει να ανακάμψει από πιθανές καταστροφές ταχύτερα.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36</a:t>
            </a:fld>
            <a:endParaRPr lang="en-ZA"/>
          </a:p>
        </p:txBody>
      </p:sp>
    </p:spTree>
    <p:extLst>
      <p:ext uri="{BB962C8B-B14F-4D97-AF65-F5344CB8AC3E}">
        <p14:creationId xmlns:p14="http://schemas.microsoft.com/office/powerpoint/2010/main" val="2011398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Πώς να επιλέξετε τον κατάλληλο τρόπο αποθήκευσης των δεδομένων σας; Όταν πρόκειται για την αποθήκευση των δεδομένων, δεν υπάρχει λύση που να ταιριάζει σε όλους. Οι επιχειρήσεις πρέπει να κατανοήσουν τον όγκο και τον τύπο των δεδομένων που διαθέτουν, καθώς και τα κίνητρα που βρίσκονται πίσω από την επιθυμία τους για αποθήκευση των πληροφοριών. ΠΟΙΟΣ χρειάζεται πρόσβαση και σε ποιον τύπο πληροφοριών; Πόσο συχνά και πόσο άμεσα πρέπει να έχετε πρόσβαση στα δεδομένα αυτά; - Κατά τη δημιουργία διαδικασιών, προσδιορίστε τα πιο σημαντικά δεδομένα του οργανισμού σας και ιεραρχήστε κατάλληλα τους πόρους διαχείρισης αποθηκευτικού χώρου που διαθέτετε. Το ηλεκτρονικό ταχυδρομείο μπορεί να αποτελεί την κορυφαία προτεραιότητα μιας εταιρείας, αλλά, κατά την άποψη των διοικητικών στελεχών, η αποθήκευση και η αρχειοθέτηση των δεδομένων του ηλεκτρονικού ταχυδρομείου για μια συγκεκριμένη ομάδα μπορεί να είναι πιο κρίσιμη από αυτή άλλων ομάδων - "Εξοικονομήστε χρήματα χρησιμοποιώντας τον πιο άμεσα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προσβάσιμο</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αποθηκευτικό χώρο που είναι δυνατό, όπως για παράδειγμα SSD, μόνο για δεδομένα που χρησιμοποιείτε ενεργά, και χρησιμοποιήστε λιγότερο δαπανηρές πλατφόρμες, όπως το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Cloud</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για την αποθήκευση των δεδομένων αρχειοθέτησης ή των αντιγράφων ασφαλείας." ΤΙ είδους δεδομένα πρέπει να αποθηκεύονται; - Υπάρχει πιθανότητα να χρειαστεί να συνδυάσετε διαφορετικά σύνολα δεδομένων στο μέλλον;</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ΠΟΣΑ δεδομένα έχετε και κατά πόσο θα αυξηθούν στο μέλλον; - Μην αποθηκεύετε περιττά δεδομένα. Πολλές εταιρείες καταγράφουν και αποθηκεύουν δεδομένα τα οποία είναι περιττά. Το ζήτημα αυτό αποτελούσε μικρότερο πρόβλημα όταν οι δίσκοι ήταν ακριβοί, αλλά με τη χωρητικότητα να είναι πιο λογικά κοστολογημένη και οικονομικά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προσβάσιμη</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η τάση είναι να αποθηκεύουμε τα πάντα. ΓΙΑ ΠΟΣΟ ΧΡΟΝΙΚΟ ΔΙΑΣΤΗΜΑ πρέπει να αποθηκεύονται τα δεδομένα; - Μια πολιτική διατήρησης δεδομένων είναι απαραίτητη, τόσο για την εσωτερική διακυβέρνηση δεδομένων της επιχείρησης ή του οργανισμού, όσο και για ζητήματα  που αφορούν τη νομική συμμόρφωση. Ορισμένα από τα δεδομένα σας πρέπει να διατηρούνται για πολλά χρόνια, ενώ άλλα δεδομένα μπορεί να χρειάζονται μόνο για το διάστημα λίγων ημερών". ΠΟΣΟ ΑΣΦΑΛΗ πρέπει να είναι τα δεδομένα; Ποιες κανονιστικές απαιτήσεις πρέπει να τηρούνται; - Να έχετε ένα σχέδιο ανάκαμψης από πιθανές καταστροφές. Όποια μέθοδο ή μεθόδους δημιουργίας αντιγράφων ασφαλείας κι αν χρησιμοποιείτε, φροντίστε να τις δοκιμάσετε και να βεβαιωθείτε ότι μπορείτε να ανακτήσετε τα δεδομένα σας.</a:t>
            </a:r>
          </a:p>
        </p:txBody>
      </p:sp>
      <p:sp>
        <p:nvSpPr>
          <p:cNvPr id="4" name="Slide Number Placeholder 3"/>
          <p:cNvSpPr>
            <a:spLocks noGrp="1"/>
          </p:cNvSpPr>
          <p:nvPr>
            <p:ph type="sldNum" sz="quarter" idx="5"/>
          </p:nvPr>
        </p:nvSpPr>
        <p:spPr/>
        <p:txBody>
          <a:bodyPr/>
          <a:lstStyle/>
          <a:p>
            <a:fld id="{43D183E0-EB93-48CE-85B8-15E1C2B0F48A}" type="slidenum">
              <a:rPr lang="en-ZA" smtClean="0"/>
              <a:t>39</a:t>
            </a:fld>
            <a:endParaRPr lang="en-ZA"/>
          </a:p>
        </p:txBody>
      </p:sp>
    </p:spTree>
    <p:extLst>
      <p:ext uri="{BB962C8B-B14F-4D97-AF65-F5344CB8AC3E}">
        <p14:creationId xmlns:p14="http://schemas.microsoft.com/office/powerpoint/2010/main" val="1805740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Προκλήσεις της εργασίας στο Υπολογιστικό Νέφος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Cloud</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 Μετάβαση. Η διαδικασία μετάβασης μεγάλου όγκου δεδομένων στο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Cloud</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εμπεριέχει πολλά εμπόδια, τα οποία απαιτούν τη συντονισμένη προσπάθεια των διαχειριστών μιας εταιρείας ή οργανισμού, καθώς και των ηγετών Πληροφορικής τεχνολογίας.</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Λιγότερο Άμεσος Έλεγχος των Δεδομένων: Η εξ αποστάσεως αποθήκευση δεδομένων και η χρήση τους από τα πρωτόκολλα ασφαλείας και συμμόρφωσής τρίτων μπορεί να αποτελέσει μία μεγάλη αλλαγή στην οργάνωση. Κατανοήστε και αξιολογήστε τα πρωτόκολλα του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παρόχου</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σας, ώστε να γνωρίζετε ποιοι είναι οι ρόλοι και οι υποχρεώσεις σας. ▪ Εξάρτηση Δικτύου και Αδράνεια: Η διαθεσιμότητα των δεδομένων είναι σε μεγάλο βαθμό εξαρτημένη από τη σύνδεση του δικτύου στο διαδίκτυο. Το φαινόμενο της αδράνειας (καθυστερήσεων) στο περιβάλλον του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Cloud</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είναι αρκετά πιθανόν να παρουσιαστεί, δεδομένου του τεράστιου όγκου των δεδομένων που μεταφέρονται, αναλύονται και επεξεργάζονται ανά πάσα στιγμή. </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89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ΠΟΙΟΙ ΕΙΝΑΙ ΟΙ ΚΥΡΙΟΤΕΡΟΙ ΠΑΡΟΧΟΙ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ΠΑΡΟΧΟΙ</a:t>
            </a:r>
            <a:r>
              <a:rPr lang="el-GR" sz="1800" dirty="0">
                <a:effectLst/>
                <a:latin typeface="Calibri" panose="020F0502020204030204" pitchFamily="34" charset="0"/>
                <a:ea typeface="Calibri" panose="020F0502020204030204" pitchFamily="34" charset="0"/>
                <a:cs typeface="Times New Roman" panose="02020603050405020304" pitchFamily="18" charset="0"/>
              </a:rPr>
              <a:t> ΥΠΗΡΕΣΙΩΝ </a:t>
            </a:r>
            <a:r>
              <a:rPr lang="en-GB" sz="1800" dirty="0">
                <a:effectLst/>
                <a:latin typeface="Calibri" panose="020F0502020204030204" pitchFamily="34" charset="0"/>
                <a:ea typeface="Calibri" panose="020F0502020204030204" pitchFamily="34" charset="0"/>
                <a:cs typeface="Times New Roman" panose="02020603050405020304" pitchFamily="18" charset="0"/>
              </a:rPr>
              <a:t>CLOUD</a:t>
            </a:r>
            <a:r>
              <a:rPr lang="el-GR" sz="1800" dirty="0">
                <a:effectLst/>
                <a:latin typeface="Calibri" panose="020F0502020204030204" pitchFamily="34" charset="0"/>
                <a:ea typeface="Calibri" panose="020F0502020204030204" pitchFamily="34" charset="0"/>
                <a:cs typeface="Times New Roman" panose="02020603050405020304" pitchFamily="18" charset="0"/>
              </a:rPr>
              <a:t>; Υπάρχουν πολλοί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πάροχοι</a:t>
            </a:r>
            <a:r>
              <a:rPr lang="el-GR" sz="1800" dirty="0">
                <a:effectLst/>
                <a:latin typeface="Calibri" panose="020F0502020204030204" pitchFamily="34" charset="0"/>
                <a:ea typeface="Calibri" panose="020F0502020204030204" pitchFamily="34" charset="0"/>
                <a:cs typeface="Times New Roman" panose="02020603050405020304" pitchFamily="18" charset="0"/>
              </a:rPr>
              <a:t> υπηρεσιών Υπολογιστικού Νέφους (</a:t>
            </a:r>
            <a:r>
              <a:rPr lang="en-GB" sz="1800" dirty="0">
                <a:effectLst/>
                <a:latin typeface="Calibri" panose="020F0502020204030204" pitchFamily="34" charset="0"/>
                <a:ea typeface="Calibri" panose="020F0502020204030204" pitchFamily="34" charset="0"/>
                <a:cs typeface="Times New Roman" panose="02020603050405020304" pitchFamily="18" charset="0"/>
              </a:rPr>
              <a:t>Cloud</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για μεγάλους όγκους δεδομένων, αλλά εμείς επικεντρωνόμαστε στους τρεις μεγαλύτερους. Η εταιρεία </a:t>
            </a:r>
            <a:r>
              <a:rPr lang="en-GB" sz="1800" dirty="0">
                <a:effectLst/>
                <a:latin typeface="Calibri" panose="020F0502020204030204" pitchFamily="34" charset="0"/>
                <a:ea typeface="Calibri" panose="020F0502020204030204" pitchFamily="34" charset="0"/>
                <a:cs typeface="Times New Roman" panose="02020603050405020304" pitchFamily="18" charset="0"/>
              </a:rPr>
              <a:t>Amazon</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είναι κυρίαρχη στον τομέα αυτό. Σε μια έκθεση του 2018, η </a:t>
            </a:r>
            <a:r>
              <a:rPr lang="en-GB" sz="1800" dirty="0">
                <a:effectLst/>
                <a:latin typeface="Calibri" panose="020F0502020204030204" pitchFamily="34" charset="0"/>
                <a:ea typeface="Calibri" panose="020F0502020204030204" pitchFamily="34" charset="0"/>
                <a:cs typeface="Times New Roman" panose="02020603050405020304" pitchFamily="18" charset="0"/>
              </a:rPr>
              <a:t>Synergy Research Group</a:t>
            </a:r>
            <a:r>
              <a:rPr lang="el-GR" sz="1800" dirty="0">
                <a:effectLst/>
                <a:latin typeface="Calibri" panose="020F0502020204030204" pitchFamily="34" charset="0"/>
                <a:ea typeface="Calibri" panose="020F0502020204030204" pitchFamily="34" charset="0"/>
                <a:cs typeface="Times New Roman" panose="02020603050405020304" pitchFamily="18" charset="0"/>
              </a:rPr>
              <a:t> σημείωσε ότι οι δαπάνες για υπηρεσίες υποδομής </a:t>
            </a:r>
            <a:r>
              <a:rPr lang="en-GB" sz="1800" dirty="0">
                <a:effectLst/>
                <a:latin typeface="Calibri" panose="020F0502020204030204" pitchFamily="34" charset="0"/>
                <a:ea typeface="Calibri" panose="020F0502020204030204" pitchFamily="34" charset="0"/>
                <a:cs typeface="Times New Roman" panose="02020603050405020304" pitchFamily="18" charset="0"/>
              </a:rPr>
              <a:t>cloud</a:t>
            </a:r>
            <a:r>
              <a:rPr lang="el-GR" sz="1800" dirty="0">
                <a:effectLst/>
                <a:latin typeface="Calibri" panose="020F0502020204030204" pitchFamily="34" charset="0"/>
                <a:ea typeface="Calibri" panose="020F0502020204030204" pitchFamily="34" charset="0"/>
                <a:cs typeface="Times New Roman" panose="02020603050405020304" pitchFamily="18" charset="0"/>
              </a:rPr>
              <a:t> σημείωσαν εκπληκτική αύξηση, συγκεκριμένα κατά 51%, σε σχέση με το αντίστοιχο τρίμηνο του προηγούμενου έτους, σημειώνοντας το εξής: "Το παγκόσμιο μερίδιο αγοράς της </a:t>
            </a:r>
            <a:r>
              <a:rPr lang="en-GB" sz="1800" dirty="0">
                <a:effectLst/>
                <a:latin typeface="Calibri" panose="020F0502020204030204" pitchFamily="34" charset="0"/>
                <a:ea typeface="Calibri" panose="020F0502020204030204" pitchFamily="34" charset="0"/>
                <a:cs typeface="Times New Roman" panose="02020603050405020304" pitchFamily="18" charset="0"/>
              </a:rPr>
              <a:t>Amazon Web Services</a:t>
            </a:r>
            <a:r>
              <a:rPr lang="el-GR" sz="1800" dirty="0">
                <a:effectLst/>
                <a:latin typeface="Calibri" panose="020F0502020204030204" pitchFamily="34" charset="0"/>
                <a:ea typeface="Calibri" panose="020F0502020204030204" pitchFamily="34" charset="0"/>
                <a:cs typeface="Times New Roman" panose="02020603050405020304" pitchFamily="18" charset="0"/>
              </a:rPr>
              <a:t> διατηρείται σταθερό, στο 33% περίπου, εδώ και δώδεκα τρίμηνα, ακόμη και μετά την αύξηση που παρατηρήθηκε στη συγκεκριμένη αγορά, η οποία έχει σχεδόν τριπλασιαστεί σε μέγεθος". 4 Η επισκόπηση της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Datamation</a:t>
            </a:r>
            <a:r>
              <a:rPr lang="el-GR" sz="1800" dirty="0">
                <a:effectLst/>
                <a:latin typeface="Calibri" panose="020F0502020204030204" pitchFamily="34" charset="0"/>
                <a:ea typeface="Calibri" panose="020F0502020204030204" pitchFamily="34" charset="0"/>
                <a:cs typeface="Times New Roman" panose="02020603050405020304" pitchFamily="18" charset="0"/>
              </a:rPr>
              <a:t> αναφέρει επίσης τα ακόλουθα: Κατέχοντας ένα τεραστίων διαστάσεων σύνολο εργαλείων, το οποίο εξακολουθεί να αναπτύσσεται με γεωμετρική πρόοδο, οι δυνατότητες της εταιρείας Α</a:t>
            </a:r>
            <a:r>
              <a:rPr lang="en-GB" sz="1800" dirty="0">
                <a:effectLst/>
                <a:latin typeface="Calibri" panose="020F0502020204030204" pitchFamily="34" charset="0"/>
                <a:ea typeface="Calibri" panose="020F0502020204030204" pitchFamily="34" charset="0"/>
                <a:cs typeface="Times New Roman" panose="02020603050405020304" pitchFamily="18" charset="0"/>
              </a:rPr>
              <a:t>WS</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είναι πλέον ασυναγώνιστες.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Ωστόσο, η διάρθρωση του κόστους της μπορεί να προκαλέσει σύγχυση, ενώ η απόλυτη εστίασή της στο δημόσιο </a:t>
            </a:r>
            <a:r>
              <a:rPr lang="en-GB" sz="1800" dirty="0">
                <a:effectLst/>
                <a:latin typeface="Calibri" panose="020F0502020204030204" pitchFamily="34" charset="0"/>
                <a:ea typeface="Calibri" panose="020F0502020204030204" pitchFamily="34" charset="0"/>
                <a:cs typeface="Times New Roman" panose="02020603050405020304" pitchFamily="18" charset="0"/>
              </a:rPr>
              <a:t>cloud</a:t>
            </a:r>
            <a:r>
              <a:rPr lang="el-GR" sz="1800" dirty="0">
                <a:effectLst/>
                <a:latin typeface="Calibri" panose="020F0502020204030204" pitchFamily="34" charset="0"/>
                <a:ea typeface="Calibri" panose="020F0502020204030204" pitchFamily="34" charset="0"/>
                <a:cs typeface="Times New Roman" panose="02020603050405020304" pitchFamily="18" charset="0"/>
              </a:rPr>
              <a:t>, αντί του υβριδικού ή του ιδιωτικού </a:t>
            </a:r>
            <a:r>
              <a:rPr lang="en-GB" sz="1800" dirty="0">
                <a:effectLst/>
                <a:latin typeface="Calibri" panose="020F0502020204030204" pitchFamily="34" charset="0"/>
                <a:ea typeface="Calibri" panose="020F0502020204030204" pitchFamily="34" charset="0"/>
                <a:cs typeface="Times New Roman" panose="02020603050405020304" pitchFamily="18" charset="0"/>
              </a:rPr>
              <a:t>cloud</a:t>
            </a:r>
            <a:r>
              <a:rPr lang="el-GR" sz="1800" dirty="0">
                <a:effectLst/>
                <a:latin typeface="Calibri" panose="020F0502020204030204" pitchFamily="34" charset="0"/>
                <a:ea typeface="Calibri" panose="020F0502020204030204" pitchFamily="34" charset="0"/>
                <a:cs typeface="Times New Roman" panose="02020603050405020304" pitchFamily="18" charset="0"/>
              </a:rPr>
              <a:t>, συνεπάγεται ότι 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διαλειτουργικότητα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με το κέντρο δεδομένων σας δεν αποτελεί την βασική προτεραιότητα της </a:t>
            </a:r>
            <a:r>
              <a:rPr lang="en-GB" sz="1800" dirty="0">
                <a:effectLst/>
                <a:latin typeface="Calibri" panose="020F0502020204030204" pitchFamily="34" charset="0"/>
                <a:ea typeface="Calibri" panose="020F0502020204030204" pitchFamily="34" charset="0"/>
                <a:cs typeface="Times New Roman" panose="02020603050405020304" pitchFamily="18" charset="0"/>
              </a:rPr>
              <a:t>AWS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Microsoft Azure</a:t>
            </a:r>
            <a:r>
              <a:rPr lang="el-GR" sz="1800" dirty="0">
                <a:effectLst/>
                <a:latin typeface="Calibri" panose="020F0502020204030204" pitchFamily="34" charset="0"/>
                <a:ea typeface="Calibri" panose="020F0502020204030204" pitchFamily="34" charset="0"/>
                <a:cs typeface="Times New Roman" panose="02020603050405020304" pitchFamily="18" charset="0"/>
              </a:rPr>
              <a:t> - Ένας στενός ανταγωνιστής της εταιρείας </a:t>
            </a:r>
            <a:r>
              <a:rPr lang="en-GB" sz="1800" dirty="0">
                <a:effectLst/>
                <a:latin typeface="Calibri" panose="020F0502020204030204" pitchFamily="34" charset="0"/>
                <a:ea typeface="Calibri" panose="020F0502020204030204" pitchFamily="34" charset="0"/>
                <a:cs typeface="Times New Roman" panose="02020603050405020304" pitchFamily="18" charset="0"/>
              </a:rPr>
              <a:t>AWS</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με μια εξαιρετικά ικανή υποδομή </a:t>
            </a:r>
            <a:r>
              <a:rPr lang="en-GB" sz="1800" dirty="0">
                <a:effectLst/>
                <a:latin typeface="Calibri" panose="020F0502020204030204" pitchFamily="34" charset="0"/>
                <a:ea typeface="Calibri" panose="020F0502020204030204" pitchFamily="34" charset="0"/>
                <a:cs typeface="Times New Roman" panose="02020603050405020304" pitchFamily="18" charset="0"/>
              </a:rPr>
              <a:t>Cloud</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Εάν είστε εταιρικός πελάτης, η εταιρεία </a:t>
            </a:r>
            <a:r>
              <a:rPr lang="en-GB" sz="1800" dirty="0">
                <a:effectLst/>
                <a:latin typeface="Calibri" panose="020F0502020204030204" pitchFamily="34" charset="0"/>
                <a:ea typeface="Calibri" panose="020F0502020204030204" pitchFamily="34" charset="0"/>
                <a:cs typeface="Times New Roman" panose="02020603050405020304" pitchFamily="18" charset="0"/>
              </a:rPr>
              <a:t>Azure</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"μιλάει τη γλώσσα σας" - λίγες εταιρείες έχουν το αντίστοιχο επιχειρηματικό υπόβαθρο (και την υποστήριξη του λογισμικού </a:t>
            </a:r>
            <a:r>
              <a:rPr lang="en-GB" sz="1800" dirty="0">
                <a:effectLst/>
                <a:latin typeface="Calibri" panose="020F0502020204030204" pitchFamily="34" charset="0"/>
                <a:ea typeface="Calibri" panose="020F0502020204030204" pitchFamily="34" charset="0"/>
                <a:cs typeface="Times New Roman" panose="02020603050405020304" pitchFamily="18" charset="0"/>
              </a:rPr>
              <a:t>Windows</a:t>
            </a:r>
            <a:r>
              <a:rPr lang="el-GR" sz="1800" dirty="0">
                <a:effectLst/>
                <a:latin typeface="Calibri" panose="020F0502020204030204" pitchFamily="34" charset="0"/>
                <a:ea typeface="Calibri" panose="020F0502020204030204" pitchFamily="34" charset="0"/>
                <a:cs typeface="Times New Roman" panose="02020603050405020304" pitchFamily="18" charset="0"/>
              </a:rPr>
              <a:t>) όπως η </a:t>
            </a:r>
            <a:r>
              <a:rPr lang="en-GB" sz="1800" dirty="0">
                <a:effectLst/>
                <a:latin typeface="Calibri" panose="020F0502020204030204" pitchFamily="34" charset="0"/>
                <a:ea typeface="Calibri" panose="020F0502020204030204" pitchFamily="34" charset="0"/>
                <a:cs typeface="Times New Roman" panose="02020603050405020304" pitchFamily="18" charset="0"/>
              </a:rPr>
              <a:t>Microsoft</a:t>
            </a:r>
            <a:r>
              <a:rPr lang="el-GR" sz="1800" dirty="0">
                <a:effectLst/>
                <a:latin typeface="Calibri" panose="020F0502020204030204" pitchFamily="34" charset="0"/>
                <a:ea typeface="Calibri" panose="020F0502020204030204" pitchFamily="34" charset="0"/>
                <a:cs typeface="Times New Roman" panose="02020603050405020304" pitchFamily="18" charset="0"/>
              </a:rPr>
              <a:t>. Η πλατφόρμα της </a:t>
            </a:r>
            <a:r>
              <a:rPr lang="en-GB" sz="1800" dirty="0">
                <a:effectLst/>
                <a:latin typeface="Calibri" panose="020F0502020204030204" pitchFamily="34" charset="0"/>
                <a:ea typeface="Calibri" panose="020F0502020204030204" pitchFamily="34" charset="0"/>
                <a:cs typeface="Times New Roman" panose="02020603050405020304" pitchFamily="18" charset="0"/>
              </a:rPr>
              <a:t>Azure</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γνωρίζει ότι εξακολουθείτε να διαχειρίζεστε ένα κέντρο δεδομένων, κι έτσι εργάζεται σκληρά για να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διαλειτουργήσει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με διάφορα κέντρα δεδομένων. Συνεπώς, το υβριδικό </a:t>
            </a:r>
            <a:r>
              <a:rPr lang="en-GB" sz="1800" dirty="0">
                <a:effectLst/>
                <a:latin typeface="Calibri" panose="020F0502020204030204" pitchFamily="34" charset="0"/>
                <a:ea typeface="Calibri" panose="020F0502020204030204" pitchFamily="34" charset="0"/>
                <a:cs typeface="Times New Roman" panose="02020603050405020304" pitchFamily="18" charset="0"/>
              </a:rPr>
              <a:t>Cloud</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αποτελεί ένα πραγματικό πλεονέκτημα. ▪ </a:t>
            </a:r>
            <a:r>
              <a:rPr lang="en-GB" sz="1800" dirty="0">
                <a:effectLst/>
                <a:latin typeface="Calibri" panose="020F0502020204030204" pitchFamily="34" charset="0"/>
                <a:ea typeface="Calibri" panose="020F0502020204030204" pitchFamily="34" charset="0"/>
                <a:cs typeface="Times New Roman" panose="02020603050405020304" pitchFamily="18" charset="0"/>
              </a:rPr>
              <a:t>Google Cloud</a:t>
            </a:r>
            <a:r>
              <a:rPr lang="el-GR" sz="1800" dirty="0">
                <a:effectLst/>
                <a:latin typeface="Calibri" panose="020F0502020204030204" pitchFamily="34" charset="0"/>
                <a:ea typeface="Calibri" panose="020F0502020204030204" pitchFamily="34" charset="0"/>
                <a:cs typeface="Times New Roman" panose="02020603050405020304" pitchFamily="18" charset="0"/>
              </a:rPr>
              <a:t> - Ένας καλά χρηματοδοτημένος ασθενέστερος παίκτης στον ανταγωνισμό, η </a:t>
            </a:r>
            <a:r>
              <a:rPr lang="en-GB" sz="1800" dirty="0">
                <a:effectLst/>
                <a:latin typeface="Calibri" panose="020F0502020204030204" pitchFamily="34" charset="0"/>
                <a:ea typeface="Calibri" panose="020F0502020204030204" pitchFamily="34" charset="0"/>
                <a:cs typeface="Times New Roman" panose="02020603050405020304" pitchFamily="18" charset="0"/>
              </a:rPr>
              <a:t>Google</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εισήλθε στην αγορά των υπηρεσιών </a:t>
            </a:r>
            <a:r>
              <a:rPr lang="en-GB" sz="1800" dirty="0">
                <a:effectLst/>
                <a:latin typeface="Calibri" panose="020F0502020204030204" pitchFamily="34" charset="0"/>
                <a:ea typeface="Calibri" panose="020F0502020204030204" pitchFamily="34" charset="0"/>
                <a:cs typeface="Times New Roman" panose="02020603050405020304" pitchFamily="18" charset="0"/>
              </a:rPr>
              <a:t>Cloud</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αργότερα, ενώ δεν εστιάζει στις επιχειρήσεις βοηθώντας τις στην προσέλκυση εταιρικών πελατών. Παρ' όλα αυτά, η τεχνική της εμπειρογνωμοσύνη είναι ισχυρή, ενώ τα κορυφαία εργαλεία που διαθέτει στους τομείς της βαθιάς μάθησης και της τεχνητής νοημοσύνης, καθώς και στους τομείς της μηχανικής μάθησης και της ανάλυσης δεδομένων, αποτελούν σημαντικά από τα πλεονεκτήματά της.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42</a:t>
            </a:fld>
            <a:endParaRPr lang="en-ZA"/>
          </a:p>
        </p:txBody>
      </p:sp>
    </p:spTree>
    <p:extLst>
      <p:ext uri="{BB962C8B-B14F-4D97-AF65-F5344CB8AC3E}">
        <p14:creationId xmlns:p14="http://schemas.microsoft.com/office/powerpoint/2010/main" val="107529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816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ΕΠΙΛΟΓΗ ΤΗΣ ΚΑΤΑΛΛΗΛΗΣ ΤΕΧΝΟΛΟΓΙΚΗΣ ΛΥΣΗΣ Κατά τη διαδικασία επιλογής, συνιστάται ένα μοντέλο τεσσάρων βημάτων, το οποίο όμως θα ενισχυθεί με τη συμμετοχή των κατάλληλων ατόμων. ΠΟΙΟΣ θα πρέπει να αποτελεί μέρος της επιτροπής και να λάβει την απόφαση; Η ιδανική μορφή επιτροπής θα περιλάμβανε ιδανικά:</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Kάποιον</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που είναι πολύ εξοικειωμένος τόσο με τις λειτουργικές απαιτήσεις, όσο και με την αποστολή του οργανισμού σας (ίσως ένας καθηγητής, ένας διοικητικός υπάλληλος, ένας υπεύθυνος διδασκαλίας ή ένας επικεφαλής τμήματος)</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Kάποιον</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που είναι επίσης πολύ εξοικειωμένος με τις δυνατότητες του τρέχοντος συστήματος (ίσως ένας λειτουργός τεχνικής υποστήριξης)</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Kάποιον</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που έχει περάσει από μια διαδικασία εφαρμογής συστήματος στο παρελθόν, ιδανικά εντός του οργανισμού σας (ίσως ένα έμπειρο μέλος του προσωπικού). Καλό είναι να γνωρίζετε ότι τα περισσότερα έργα που σχετίζονται με το λογισμικό δεν επηρεάζονται μόνο από "αντικειμενικά" κριτήρια, αλλά και από υποκειμενικούς παράγοντες, όπως π.χ. προσωπικές προτιμήσεις των συντονιστών του έργου, των ισχυρών εξωτερικών συμβούλων ή της διοίκησης της εταιρείας,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παροχείς</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λογισμικού ή υφιστάμενων υπεύθυνων ολοκλήρωσης συστημάτων της εταιρείας.</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Περιορισμοί χρόνου και προϋπολογισμού Που παρουσιάζονται κατά την ίδια τη διαδικασία επιλογής</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Είναι καλό να κατανοήστε το κόστος της υποδομής δεδομένων με αναφορά στο κόστος των υπηρεσιών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Cloud</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και να είστε σε θέση να προσομοιώσετε πιθανές εκτιμήσεις.</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63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729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ΕΠΙΛΟΓΗ ΤΗΣ ΚΑΤΑΛΛΗΛΗΣ ΤΕΧΝΟΛΟΓΙΚΗΣ ΛΥΣΗΣ Κατά τη διαδικασία επιλογής, συνιστάται ένα μοντέλο τεσσάρων βημάτων, το οποίο όμως θα ενισχυθεί με τη συμμετοχή των κατάλληλων ατόμων. ΠΟΙΟΣ θα πρέπει να αποτελεί μέρος της επιτροπής και να λάβει την απόφαση; Η ιδανική μορφή επιτροπής θα περιλάμβανε ιδανικά:</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Kάποιον</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που είναι πολύ εξοικειωμένος τόσο με τις λειτουργικές απαιτήσεις, όσο και με την αποστολή του οργανισμού σας (ίσως ένας καθηγητής, ένας διοικητικός υπάλληλος, ένας υπεύθυνος διδασκαλίας ή ένας επικεφαλής τμήματος)</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Kάποιον</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που είναι επίσης πολύ εξοικειωμένος με τις δυνατότητες του τρέχοντος συστήματος (ίσως ένας λειτουργός τεχνικής υποστήριξης)</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Kάποιον</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που έχει περάσει από μια διαδικασία εφαρμογής συστήματος στο παρελθόν, ιδανικά εντός του οργανισμού σας (ίσως ένα έμπειρο μέλος του προσωπικού). Καλό είναι να γνωρίζετε ότι τα περισσότερα έργα που σχετίζονται με το λογισμικό δεν επηρεάζονται μόνο από "αντικειμενικά" κριτήρια, αλλά και από υποκειμενικούς παράγοντες, όπως π.χ. προσωπικές προτιμήσεις των συντονιστών του έργου, των ισχυρών εξωτερικών συμβούλων ή της διοίκησης της εταιρείας,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παροχείς</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λογισμικού ή υφιστάμενων υπεύθυνων ολοκλήρωσης συστημάτων της εταιρείας.</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Περιορισμοί χρόνου και προϋπολογισμού Που παρουσιάζονται κατά την ίδια τη διαδικασία επιλογής</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Είναι καλό να κατανοήστε το κόστος της υποδομής δεδομένων με αναφορά στο κόστος των υπηρεσιών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Cloud</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και να είστε σε θέση να προσομοιώσετε πιθανές εκτιμήσεις.</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554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ΕΠΙΛΟΓΗ ΤΗΣ ΚΑΤΑΛΛΗΛΗΣ ΤΕΧΝΟΛΟΓΙΚΗΣ ΛΥΣΗΣ Κατά τη διαδικασία επιλογής, συνιστάται ένα μοντέλο τεσσάρων βημάτων, το οποίο όμως θα ενισχυθεί με τη συμμετοχή των κατάλληλων ατόμων. ΠΟΙΟΣ θα πρέπει να αποτελεί μέρος της επιτροπής και να λάβει την απόφαση; Η ιδανική μορφή επιτροπής θα περιλάμβανε ιδανικά:</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Kάποιον</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που είναι πολύ εξοικειωμένος τόσο με τις λειτουργικές απαιτήσεις, όσο και με την αποστολή του οργανισμού σας (ίσως ένας καθηγητής, ένας διοικητικός υπάλληλος, ένας υπεύθυνος διδασκαλίας ή ένας επικεφαλής τμήματος)</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Kάποιον</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που είναι επίσης πολύ εξοικειωμένος με τις δυνατότητες του τρέχοντος συστήματος (ίσως ένας λειτουργός τεχνικής υποστήριξης)</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Kάποιον</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που έχει περάσει από μια διαδικασία εφαρμογής συστήματος στο παρελθόν, ιδανικά εντός του οργανισμού σας (ίσως ένα έμπειρο μέλος του προσωπικού). Καλό είναι να γνωρίζετε ότι τα περισσότερα έργα που σχετίζονται με το λογισμικό δεν επηρεάζονται μόνο από "αντικειμενικά" κριτήρια, αλλά και από υποκειμενικούς παράγοντες, όπως π.χ. προσωπικές προτιμήσεις των συντονιστών του έργου, των ισχυρών εξωτερικών συμβούλων ή της διοίκησης της εταιρείας,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παροχείς</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λογισμικού ή υφιστάμενων υπεύθυνων ολοκλήρωσης συστημάτων της εταιρείας.</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Περιορισμοί χρόνου και προϋπολογισμού Που παρουσιάζονται κατά την ίδια τη διαδικασία επιλογής</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Είναι καλό να κατανοήστε το κόστος της υποδομής δεδομένων με αναφορά στο κόστος των υπηρεσιών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Cloud</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και να είστε σε θέση να προσομοιώσετε πιθανές εκτιμήσεις.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927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616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475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ΕΡΜΗΝΕΙΑ ΚΑΙ ΧΡΗΣΗ ΤΩΝ ΔΕΔΟΜΕΝΩΝ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κατοχή και διατήρηση δεδομένων δεν αρκεί. Ούτε η ανάλυση των δεδομένων είναι αρκετή. Είναι ζωτικής σημασίας να μετατραπούν οι γνώσεις που αποκτώνται από τα δεδομένα σε δράσεις οι οποίες υποστηρίζουν την ανάπτυξη της επιχείρησης. Όπως συμβαίνει με κάθε καλή στρατηγική, το να γνωρίζει κανείς πότε και πώς να την εφαρμόσει, πότε να την αλλάξει και πώς να εκτιμήσει την επιτυχία της αποτελούν κρίσιμες δεξιότητες για τους οργανισμούς, ώστε να καταφέρουν να μετατραπούν από οντότητες οι οποίες απλώς συμβουλεύονται τα δεδομένα, σε οντότητες που πραγματικά καθοδηγούνται από τα δεδομένα. Ο κύκλος της χρήσης των δεδομένων είναι συνεχής - δεν σταματάει απλώς όταν παρουσιάζονται οι πληροφορίες, αλλά αποτελεί μια διαδικασία η οποία απαιτεί επιπλέον διεξοδική συζήτηση. Η ανάλυση των δεδομένων είναι ένα σημείο εκκίνησης, κι όχι ένα τελικό σημείο. Σε ποιο διάγραμμα υπάρχει μεγαλύτερη διαφορά; Η χρήση των δεδομένων αποτελεί μια επιστημονική διαδικασία, αποτελεί όμως επίσης ένα είδος τέχνης. Τα δεδομένα είναι αντικειμενικά, αλλά μπορούν να παρουσιαστούν υποκειμενικά. Δεδομένου ότι η οπτικοποίηση των δεδομένων είναι ζωτικής σημασίας για την κατανόηση Μεγάλων Δεδομένων και για την προώθηση σχετικών αποφάσεων, είναι σημαντικό να κατανοήσουμε πώς μπορούμε να το κάνουμε αυτό ορθά.</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344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767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Ποιος τρόπος προβολής των δεδομένων είναι πιο αποτελεσματικός; Πρέπει να σκεφτείτε πώς θα επικοινωνήσετε σωστά τα δεδομένα για τους σκοπούς σας, καθώς ΚΑΙ πώς θα τα επικοινωνήσετε με σαφήνεια, ώστε να γίνει κατανοητό το μήνυμά σας. Από τα παραδείγματα που παρατίθενται στη διαφάνεια αυτή, το έγχρωμο διάγραμμα είναι το πιο εύκολο στην κατανόηση. Τί άλλαξε; Το αρχικό μπλε διάγραμμα "τακτοποιήθηκε" - οι άξονες και οι ετικέτες αφαιρέθηκαν, ενώ ο κενός χώρος μειώθηκε. Στη συνέχεια, "τονίστηκαν" οι κύριες λεπτομέρειες - προστέθηκαν τα χρώματα για να αντικατοπτρίζουν το φάσμα των απαντήσεων, και παράλληλα προστέθηκαν οι αριθμοί για να υποδεικνύον τις σχετικές τιμές.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Συμπέρασμα: Κάθε φορά που χρησιμοποιείτε δεδομένα για να μεταφέρετε κάτι, ουσιαστικά αφηγείστε μια ιστορία. Μπορεί να χρειαστεί να το κάνετε αυτό σε μια τριμηνιαία παρουσίαση για το διοικητικό σας συμβούλιο, σε μια επίσημη έκθεση αξιολόγησης προγράμματος, σε μια ετήσια έκθεση προς τα μέλη σας. Η αφήγηση ιστοριών με τη χρήση δεδομένων είναι ισχυρή, και συνοδεύεται από μια ηθική επιταγή. Τα δεδομένα μπορούν εύκολα να χειραγωγηθούν για να διηγηθούν μια αναληθή ιστορία, ή για να υποβαθμίσουν μια ιστορία που αληθεύει. Είναι σημαντικό να ξεκινήσετε εξετάζοντας τα δεδομένα και να τα αφήσετε να σχηματίσουν από μόνα τους την ιστορία, αντί να φτιάχνετε την ιστορία αυτή εκ των προτέρων, επιλέγοντας μόνο τα δεδομένα που την υποστηρίζουν. Για παράδειγμα, αν παρουσιάσετε μια περίληψη της αξιολόγησης ενός προγράμματος που τονίζει μόνο τις επιτυχίες και τις πτυχές της υπηρεσίας σας που άρεσαν στους ανθρώπους, ενώ δεν περιλαμβάνει επίσης τα στοιχεία που δεν ήταν ικανοποιητικά και υπέδειξαν τομείς που χρήζουν βελτίωση, σημαίνει πως δεν αφηγείστε ειλικρινά την ιστορία στην ολότητά της.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356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152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89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Γιατί είναι σημαντική η προστασία της ιδιωτικής ζωής;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1. Επιβολή ορίων στην Εξουσία: Η προστασία της ιδιωτικής ζωής θέτει όρια στην κυβερνητική εξουσία, καθώς και στην εξουσίας των εταιρειών του ιδιωτικού τομέα. Όσο περισσότερα γνωρίζει κάποιος για εμάς, τόσο μεγαλύτερη εξουσία μπορεί να ασκεί πάνω μας. Τα προσωπικά μας δεδομένα χρησιμοποιούνται για τη λήψη πολύ σημαντικών αποφάσεων στη ζωή μας. Τα προσωπικά μας δεδομένα μπορούν επίσης να χρησιμοποιηθούν για κακόβουλους σκοπούς, όπως για παράδειγμα για να επηρεάσουν τη φήμη μας. Μπορούν επίσης να χρησιμοποιηθούν για να επηρεάσουν τις αποφάσεις μας και να διαμορφώσουν τη συμπεριφορά μας. Μπορούν επιπλέον να χρησιμοποιηθούν ως εργαλείο για την άσκηση ελέγχου πάνω μας. Συνεπώς, βρισκόμενα σε λάθος χέρια, τα προσωπικά μας δεδομένα μπορούν να χρησιμοποιηθούν για να μας προκαλέσουν μεγάλη ζημιά.</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2. Θεμελιώδεις Ελευθερίες: Η ιδιωτική ζωή είναι το κλειδί για την ελευθερία της σκέψης και της έκφρασης, ενώ προστατεύει την δυνατότητα συναναστροφής μας με άλλους ανθρώπους. Ένα βασικό συστατικό του δικαιώματος του συνεταιρίζεσθε είναι η δυνατότητα να το κάνει κανείς με ιδιωτικότητα, αν το επιθυμεί. Η ιδιωτική ζωή αποτελεί κρίσιμο συστατικό στοιχείο μιας δημοκρατικής κοινωνίας.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3. Δικαίωμα σε μια Δεύτερη Ευκαιρία: Πολλοί άνθρωποι δεν είναι στατικοί - αλλάζουν και αναπτύσσονται καθ' όλη τη διάρκεια της ζωής τους. Είναι μεγάλη η αξία της δυνατότητας να έχει κανείς μια δεύτερη ευκαιρία στη ζωή, να μπορεί να ξεπεράσει ένα λάθος, να μπορεί να αναδημιουργήσει τον εαυτό του. Η ιδιωτική ζωή προσφέρει τη δυνατότητα καλλιέργειας αυτής της ικανότητας. Επιτρέπει στους ανθρώπους να αναπτυχθούν και να ωριμάσουν χωρίς να είναι δέσμιοι όλων των ανόητων πραγμάτων που μπορεί να έχουν πράξει στο παρελθόν.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Προστασία των Δεδομένων διαφέρει από την Ιδιωτικότητα των Δεδομένων. Η ιδιωτικότητα είναι ένα περίπλοκο ζήτημα που αφορά δικαιώματα και ελευθερίες που κατοχυρώνονται από το νόμο. Η προστασία των δεδομένων διαφέρει από την ιδιωτικότητα των δεδομένων, αφού η προστασία αυτή αφορά τη διασφάλιση των δεδομένων από μη εξουσιοδοτημένη πρόσβαση σε αυτά.</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ΣΥΛΛΟΓΗ ΔΕΔΟΜΕΝΩΝ: ΠΗΓΕΣ ΔΕΔΟΜΕΝΩΝ. Τα δεδομένα μπορεί να προέρχονται από εσωτερικές ή εξωτερικές πηγές. Ποια είναι τα οφέλη κάθε πηγής δεδομένων; Οι εσωτερικές πηγές δεδομένων, όπου τα δεδομένα δημιουργούνται από την εταιρεία, είναι συνήθως ευκολότερο να συλλεχθούν, ενώ μπορεί να είναι πιο σχετικές για τους σκοπούς και τις αντιλήψεις της ίδιας της εταιρείας. 1 Είναι δωρεάν για την εταιρεία και μπορούν να προωθήσουν μια σειρά πρωτοβουλιών Μεγάλων Δεδομένων, χωρίς ποτέ να χρειαστεί να κοιτάξουν πέρα από τούς τοίχους τους. Τα εξωτερικά δεδομένα είναι αυτά που αποκτώνται από το εξωτερικό περιβάλλον της εταιρείας. - Δεδομένα τρίτων - μπορεί να είναι εξειδικευμένα για την αγορά ή τους πελάτες σας, αλλά είναι δύσκολο να αποκτηθούν ή/και είναι ακριβά σε κόστος. - Ανοικτά δεδομένα - δηλαδή κυβερνητικές στατιστικές, δεδομένα που σχετίζονται με τον κοινωνικό αντίκτυπο. Μπορεί να έχουν μεγάλη αξία, αλλά συχνά απαιτούν μεγαλύτερη επένδυση στην ανάλυσή τους.</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Οι ιδιοκτήτες μικρών επιχειρήσεων αντιμετωπίζουν εμπόδια όσον αφορά την επένδυση σε εξωτερικά δεδομένα. Τα εμπόδια αυτά περιλαμβάνουν το υψηλό τους κόστος, την έλλειψη εμπειρογνωμοσύνης τους ή την εμπιστοσύνη τους στη δική τους γνώση της αγοράς. Μόλις τους δόθηκε πρόσβαση στα δεδομένα, οι περισσότερες επιχειρήσεις έσπευσαν να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τυπικοποιήσουν</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την προσέγγισή τους στον προγραμματισμό του μάρκετινγκ. Στο συγκεκριμένο παράδειγμα, οι μικρές επιχειρήσεις είχαν πρόσβαση στα εξωτερικά δεδομένα δωρεάν. Πόσα χρήματα ακόμα θα πρέπει να πληρώσουν για να εξακολουθούν τα δεδομένα αυτά να αξίζουν τον κόπο; Δώστε συναφείς πληροφορίες. - Συλλογικά παραγόμενα δεδομένα. Ολοένα και περισσότερες επιχειρήσεις συμμετέχουν σε συναντήσεις και εκδηλώσεις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hackathon</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http://www.aunalytics.com/understanding-analytics-part-1-top-internal-sources-of-big-data/</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https://www.conference-board.org/blog/post.cfm?post=2526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8687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Ιδιωτικότητα των Δεδομένων αφορά την εξουσιοδότηση πρόσβασης - ποιος την έχει και ποιος την καθορίζει. Η Προστασία των Δεδομένων είναι ουσιαστικά ένα τεχνικό ζήτημα, ενώ το απόρρητο των δεδομένων είναι ένα νομικό ζήτημα.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Η τεχνολογία από μόνη της δεν μπορεί να διασφαλίσει την ιδιωτικότητα των προσωπικών δεδομένων. Τα περισσότερα πρωτόκολλα προστασίας της ιδιωτικής ζωής εξακολουθούν να είναι ευάλωτα σε εξουσιοδοτημένα άτομα που ενδέχεται να έχουν πρόσβαση στα δεδομένα. Η επιβάρυνση αυτών των εξουσιοδοτημένων ατόμων αφορά, πάνω απ' όλα, τη νομοθεσία περί προστασίας της ιδιωτικής ζωής, και όχι την τεχνολογία.</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57</a:t>
            </a:fld>
            <a:endParaRPr lang="en-ZA"/>
          </a:p>
        </p:txBody>
      </p:sp>
    </p:spTree>
    <p:extLst>
      <p:ext uri="{BB962C8B-B14F-4D97-AF65-F5344CB8AC3E}">
        <p14:creationId xmlns:p14="http://schemas.microsoft.com/office/powerpoint/2010/main" val="2755653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ΓΚΠΔ</a:t>
            </a:r>
            <a:r>
              <a:rPr lang="en-GB" sz="1800" dirty="0">
                <a:effectLst/>
                <a:latin typeface="Calibri" panose="020F0502020204030204" pitchFamily="34" charset="0"/>
                <a:ea typeface="Calibri" panose="020F0502020204030204" pitchFamily="34" charset="0"/>
                <a:cs typeface="Times New Roman" panose="02020603050405020304" pitchFamily="18" charset="0"/>
              </a:rPr>
              <a:t> (GDPR)</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Ο ΓΚΠΔ είναι ένας κανονισμός του δικαίου της ΕΕ σχετικά με την προστασία των δεδομένων και της ιδιωτικής ζωής για όλους τους πολίτες της Ευρωπαϊκής Ένωσης (ΕΕ) και του Ευρωπαϊκού Οικονομικού Χώρου (ΕΟΧ). Αφορά επίσης τη διαβίβαση δεδομένων προσωπικού χαρακτήρα εκτός των περιοχών της ΕΕ και του ΕΟΧ.  ▪Στόχος του είναι να καταστήσει τις εταιρείες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υπόλογες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για τη διασφάλιση των προσωπικών δεδομένων τα οποία ολοένα και περισσότερο κατακλύζουν τον σύγχρονο ψηφιακό κόσμο.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Εμπίπτει στις αρμοδιότητες των εθνικών ρυθμιστικών αρχών - στη Βρετανία, το Γραφείο του Επιτρόπου Πληροφοριών - να επιβάλλουν τους κανόνες για τις εταιρείες εντός της δικαιοδοσίας τους.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Κυρώσεις: Σύμφωνα με τον ΓΚΠΔ, οι ρυθμιστικές αρχές μπορούν να επιβάλουν πρόστιμο σε μια εταιρεία που παραβιάζει τη νομοθεσία έως και 4% των ετήσιων πωλήσεών της, αν και τα περισσότερα πρόστιμα μέχρι στιγμής ήταν πολύ μικρότερα, συνήθως κάτω από 1 εκατομμύριο δολάρια.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2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ΓΚΠΔ</a:t>
            </a:r>
            <a:r>
              <a:rPr lang="en-GB" sz="1800" dirty="0">
                <a:effectLst/>
                <a:latin typeface="Calibri" panose="020F0502020204030204" pitchFamily="34" charset="0"/>
                <a:ea typeface="Calibri" panose="020F0502020204030204" pitchFamily="34" charset="0"/>
                <a:cs typeface="Times New Roman" panose="02020603050405020304" pitchFamily="18" charset="0"/>
              </a:rPr>
              <a:t> (GDPR)</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Ο ΓΚΠΔ είναι ένας κανονισμός του δικαίου της ΕΕ σχετικά με την προστασία των δεδομένων και της ιδιωτικής ζωής για όλους τους πολίτες της Ευρωπαϊκής Ένωσης (ΕΕ) και του Ευρωπαϊκού Οικονομικού Χώρου (ΕΟΧ). Αφορά επίσης τη διαβίβαση δεδομένων προσωπικού χαρακτήρα εκτός των περιοχών της ΕΕ και του ΕΟΧ.  ▪Στόχος του είναι να καταστήσει τις εταιρείες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υπόλογες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για τη διασφάλιση των προσωπικών δεδομένων τα οποία ολοένα και περισσότερο κατακλύζουν τον σύγχρονο ψηφιακό κόσμο.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Εμπίπτει στις αρμοδιότητες των εθνικών ρυθμιστικών αρχών - στη Βρετανία, το Γραφείο του Επιτρόπου Πληροφοριών - να επιβάλλουν τους κανόνες για τις εταιρείες εντός της δικαιοδοσίας τους.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Κυρώσεις: Σύμφωνα με τον ΓΚΠΔ, οι ρυθμιστικές αρχές μπορούν να επιβάλουν πρόστιμο σε μια εταιρεία που παραβιάζει τη νομοθεσία έως και 4% των ετήσιων πωλήσεών της, αν και τα περισσότερα πρόστιμα μέχρι στιγμής ήταν πολύ μικρότερα, συνήθως κάτω από 1 εκατομμύριο δολάρια.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8874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ΓΚΠΔ</a:t>
            </a:r>
            <a:r>
              <a:rPr lang="en-GB" sz="1800" dirty="0">
                <a:effectLst/>
                <a:latin typeface="Calibri" panose="020F0502020204030204" pitchFamily="34" charset="0"/>
                <a:ea typeface="Calibri" panose="020F0502020204030204" pitchFamily="34" charset="0"/>
                <a:cs typeface="Times New Roman" panose="02020603050405020304" pitchFamily="18" charset="0"/>
              </a:rPr>
              <a:t> (GDPR)</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Ο ΓΚΠΔ είναι ένας κανονισμός του δικαίου της ΕΕ σχετικά με την προστασία των δεδομένων και της ιδιωτικής ζωής για όλους τους πολίτες της Ευρωπαϊκής Ένωσης (ΕΕ) και του Ευρωπαϊκού Οικονομικού Χώρου (ΕΟΧ). Αφορά επίσης τη διαβίβαση δεδομένων προσωπικού χαρακτήρα εκτός των περιοχών της ΕΕ και του ΕΟΧ.  ▪Στόχος του είναι να καταστήσει τις εταιρείες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υπόλογες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για τη διασφάλιση των προσωπικών δεδομένων τα οποία ολοένα και περισσότερο κατακλύζουν τον σύγχρονο ψηφιακό κόσμο.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Εμπίπτει στις αρμοδιότητες των εθνικών ρυθμιστικών αρχών - στη Βρετανία, το Γραφείο του Επιτρόπου Πληροφοριών - να επιβάλλουν τους κανόνες για τις εταιρείες εντός της δικαιοδοσίας τους.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Κυρώσεις: Σύμφωνα με τον ΓΚΠΔ, οι ρυθμιστικές αρχές μπορούν να επιβάλουν πρόστιμο σε μια εταιρεία που παραβιάζει τη νομοθεσία έως και 4% των ετήσιων πωλήσεών της, αν και τα περισσότερα πρόστιμα μέχρι στιγμής ήταν πολύ μικρότερα, συνήθως κάτω από 1 εκατομμύριο δολάρια</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4514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δεδομένα προσωπικού χαρακτήρα πρέπει να: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-Συλλέγονται για καθορισμένους, σαφείς και νόμιμους σκοπούς, και να μην υποβάλλονται σε περαιτέρω επεξεργασία κατά τρόπο που δεν συνάδει με τους σκοπούς αυτούς. ("περιορισμός του σκοπού")</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Είναι επαρκή, συναφή και να περιορίζονται στα αναγκαία σε σχέση με τους σκοπούς για τους οποίους υποβάλλονται σε επεξεργασία. ("ελαχιστοποίηση των δεδομένων")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E</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ίναι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ακριβή και, εφόσον απαιτείται, επικαιροποιημένα ("ακρίβεια")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Διατηρούνται σε μορφή η οποία επιτρέπει την αναγνώριση των υποκειμένων των δεδομένων αυτών για χρονικό διάστημα που να μην υπερβαίνει το απολύτως απαραίτητο που απαιτείται για την επεξεργασία τους ("περιορισμός της περιόδου αποθήκευσης")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Υποβάλλονται σε επεξεργασία κατά τρόπο που διασφαλίζει την κατάλληλη ασφάλεια των δεδομένων προσωπικού χαρακτήρα, συμπεριλαμβανομένης της προστασίας από μη εξουσιοδοτημένη ή παράνομη επεξεργασία και από τυχαία απώλεια, καταστροφή ή ζημία, χρησιμοποιώντας κατάλληλα τεχνικά ή οργανωτικά μέτρα.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("ακεραιότητα και εμπιστευτικότητα")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5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δεδομένα προσωπικού χαρακτήρα πρέπει να: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-Συλλέγονται για καθορισμένους, σαφείς και νόμιμους σκοπούς, και να μην υποβάλλονται σε περαιτέρω επεξεργασία κατά τρόπο που δεν συνάδει με τους σκοπούς αυτούς. ("περιορισμός του σκοπού")</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Είναι επαρκή, συναφή και να περιορίζονται στα αναγκαία σε σχέση με τους σκοπούς για τους οποίους υποβάλλονται σε επεξεργασία. ("ελαχιστοποίηση των δεδομένων")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E</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ίναι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ακριβή και, εφόσον απαιτείται, επικαιροποιημένα ("ακρίβεια")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Διατηρούνται σε μορφή η οποία επιτρέπει την αναγνώριση των υποκειμένων των δεδομένων αυτών για χρονικό διάστημα που να μην υπερβαίνει το απολύτως απαραίτητο που απαιτείται για την επεξεργασία τους ("περιορισμός της περιόδου αποθήκευσης")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Υποβάλλονται σε επεξεργασία κατά τρόπο που διασφαλίζει την κατάλληλη ασφάλεια των δεδομένων προσωπικού χαρακτήρα, συμπεριλαμβανομένης της προστασίας από μη εξουσιοδοτημένη ή παράνομη επεξεργασία και από τυχαία απώλεια, καταστροφή ή ζημία, χρησιμοποιώντας κατάλληλα τεχνικά ή οργανωτικά μέτρα.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("ακεραιότητα και εμπιστευτικότητα")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769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Η ισχύς των δεδομένων είναι τόσο μεγάλη, ενώ αυτά δύνανται να έχουν τόσο μεγάλη επιρροή στη ζωή μας, ώστε θα πρέπει να θεωρήσουμε τα δεδομένα όχι ως ένα δυαδικό σύστημα αποτελούμενο από τις αξίες 1 και 0, αλλά ως μια "ψηφιακή ψυχή". Η έννοια της "ψηφιακής ψυχής" περιγράφεται και ως η ηλεκτρονική αναπαράσταση του εαυτού σας. Η δημιουργία ενός μοντέλου για την ιδιοκτησία και τον έλεγχο της ιδέας αυτής αποτελεί τη μεγάλη πρόκληση για τις εταιρείες που κατέχουν δεδομένα, καθώς και για τα εμπλεκόμενα άτομα και τις ρυθμιστικές αρχές.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Lessig's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Pathetic</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dot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Theory</a:t>
            </a:r>
            <a:r>
              <a:rPr lang="el-GR" sz="1800" dirty="0">
                <a:effectLst/>
                <a:latin typeface="Calibri" panose="020F0502020204030204" pitchFamily="34" charset="0"/>
                <a:ea typeface="Calibri" panose="020F0502020204030204" pitchFamily="34" charset="0"/>
                <a:cs typeface="Times New Roman" panose="02020603050405020304" pitchFamily="18" charset="0"/>
              </a:rPr>
              <a:t> ή η Θεωρία της Νέας Σχολής του Σικάγο, παρουσιάστηκε από τον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Lawrence</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Lessig</a:t>
            </a:r>
            <a:r>
              <a:rPr lang="el-GR" sz="1800" dirty="0">
                <a:effectLst/>
                <a:latin typeface="Calibri" panose="020F0502020204030204" pitchFamily="34" charset="0"/>
                <a:ea typeface="Calibri" panose="020F0502020204030204" pitchFamily="34" charset="0"/>
                <a:cs typeface="Times New Roman" panose="02020603050405020304" pitchFamily="18" charset="0"/>
              </a:rPr>
              <a:t> σε ένα άρθρο του το 1998, και έγινε δημοφιλής στο βιβλίο του που κυκλοφόρησε το 1999, με τίτλο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Code</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Other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Laws</a:t>
            </a:r>
            <a:r>
              <a:rPr lang="el-GR" sz="1800" dirty="0">
                <a:effectLst/>
                <a:latin typeface="Calibri" panose="020F0502020204030204" pitchFamily="34" charset="0"/>
                <a:ea typeface="Calibri" panose="020F0502020204030204" pitchFamily="34" charset="0"/>
                <a:cs typeface="Times New Roman" panose="02020603050405020304" pitchFamily="18" charset="0"/>
              </a:rPr>
              <a:t> of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Cyberspace</a:t>
            </a:r>
            <a:r>
              <a:rPr lang="el-GR" sz="1800" dirty="0">
                <a:effectLst/>
                <a:latin typeface="Calibri" panose="020F0502020204030204" pitchFamily="34" charset="0"/>
                <a:ea typeface="Calibri" panose="020F0502020204030204" pitchFamily="34" charset="0"/>
                <a:cs typeface="Times New Roman" panose="02020603050405020304" pitchFamily="18" charset="0"/>
              </a:rPr>
              <a:t> (Κώδικας και Άλλοι Νόμοι του Κυβερνοχώρου). Πρόκειται για μια κοινωνικοοικονομική θεωρία που αφορά την κανονιστική ρύθμιση. Η θεωρία αυτή εξετάζει τον τρόπο με τον οποίο οι ζωές των ατόμων (τα οποία αναπαριστούνται ως οι ανθρωπόμορφες κουκίδες) διέπονται από τέσσερις δυνάμεις: το νόμο, τους κοινωνικούς κανόνες, την αγορά και την αρχιτεκτονική (τεχνική υποδομή). Η θεωρία τονίζει ότι ο κώδικας των υπολογιστών είναι μόνο ένας από τους ρυθμιστικούς τρόπους που μπορούν να μεταβάλουν τη συμπεριφορά των ατόμων, και ότι η κατανόηση άλλων μηχανισμών, όπως ο νόμος, οι κανόνες και η ηθική, είναι ζωτικής σημασίας για την κατασκευή τεχνολογιών που δεν οδηγούν σε ανεπιθύμητες συμπεριφορές. Η δεοντολογία των δεδομένων αφορά την υπέρβαση της σφαίρας της νομοθεσίας και την προσπάθεια κατανόησης του τρόπου με τον οποίο οι αγορές, οι κανόνες και οι κώδικες αλληλοεπιδρούν, ώστε να διασφαλίσουμε ότι η χρήση των δεδομένων των ατόμων είναι δεοντολογική. Πρέπει να προχωρήσουμε πέρα από τα ζητήματα συμμόρφωσης, επικεντρώνοντας τις προσπάθειες επίσης στη χρήση των δεδομένων με τον καλύτερο δυνατό τρόπο για όλους τους εμπλεκόμενους.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63</a:t>
            </a:fld>
            <a:endParaRPr lang="en-ZA"/>
          </a:p>
        </p:txBody>
      </p:sp>
    </p:spTree>
    <p:extLst>
      <p:ext uri="{BB962C8B-B14F-4D97-AF65-F5344CB8AC3E}">
        <p14:creationId xmlns:p14="http://schemas.microsoft.com/office/powerpoint/2010/main" val="18387207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ΓΚΠΔ</a:t>
            </a:r>
            <a:r>
              <a:rPr lang="en-GB" sz="1100" dirty="0">
                <a:effectLst/>
                <a:latin typeface="Calibri" panose="020F0502020204030204" pitchFamily="34" charset="0"/>
                <a:ea typeface="Calibri" panose="020F0502020204030204" pitchFamily="34" charset="0"/>
                <a:cs typeface="Times New Roman" panose="02020603050405020304" pitchFamily="18" charset="0"/>
              </a:rPr>
              <a:t> (GDPR)</a:t>
            </a:r>
          </a:p>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 Ο ΓΚΠΔ είναι ένας κανονισμός του δικαίου της ΕΕ σχετικά με την προστασία των δεδομένων και της ιδιωτικής ζωής για όλους τους πολίτες της Ευρωπαϊκής Ένωσης (ΕΕ) και του Ευρωπαϊκού Οικονομικού Χώρου (ΕΟΧ). Αφορά επίσης τη διαβίβαση δεδομένων προσωπικού χαρακτήρα εκτός των περιοχών της ΕΕ και του ΕΟΧ.  ▪Στόχος του είναι να καταστήσει τις εταιρείες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υπόλογες</a:t>
            </a:r>
            <a:r>
              <a:rPr lang="el-GR" sz="1100" dirty="0">
                <a:effectLst/>
                <a:latin typeface="Calibri" panose="020F0502020204030204" pitchFamily="34" charset="0"/>
                <a:ea typeface="Calibri" panose="020F0502020204030204" pitchFamily="34" charset="0"/>
                <a:cs typeface="Times New Roman" panose="02020603050405020304" pitchFamily="18" charset="0"/>
              </a:rPr>
              <a:t> για τη διασφάλιση των προσωπικών δεδομένων τα οποία ολοένα και περισσότερο κατακλύζουν τον σύγχρονο ψηφιακό κόσμο.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 Εμπίπτει στις αρμοδιότητες των εθνικών ρυθμιστικών αρχών - στη Βρετανία, το Γραφείο του Επιτρόπου Πληροφοριών - να επιβάλλουν τους κανόνες για τις εταιρείες εντός της δικαιοδοσίας τους.</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 Κυρώσεις: Σύμφωνα με τον ΓΚΠΔ, οι ρυθμιστικές αρχές μπορούν να επιβάλουν πρόστιμο σε μια εταιρεία που παραβιάζει τη νομοθεσία έως και 4% των ετήσιων πωλήσεών της, αν και τα περισσότερα πρόστιμα μέχρι στιγμής ήταν πολύ μικρότερα, συνήθως κάτω από 1 εκατομμύριο δολάρια.</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1755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παραβίαση των δεδομένων αποτελεί σοβαρό αδίκημα, και οι ίδιοι οι πελάτες απαιτούν ολοένα και μεγαλύτερη προσοχή στη δεοντολογία των δεδομένων από αυτούς στους οποίους τα εμπιστεύονται, οπότε η διακυβέρνηση των πληροφοριών πρέπει να ληφθεί σοβαρά υπόψη . Οι εταιρείες χρειάζεται να δημιουργήσουν ένα σχέδιο έκτακτης ανάγκης, ωστόσο είναι γεγονός πως η πρόληψη είναι καλύτερη από τη θεραπεία. Επιπλέον, δεν υπάρχει μια λύση που να ταιριάζει σε όλους.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5312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Ορισμός: "... προσδιορισμός των δικαιωμάτων λήψης αποφάσεων και ένα πλαίσιο λογοδοσίας με σκοπό την ενθάρρυνση της επιθυμητής συμπεριφοράς κατά την εκτίμηση, τη δημιουργία, την αποθήκευση, τη χρήση, την αρχειοθέτηση και τη διαγραφή των πληροφοριών."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Logan</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Με λίγα λόγια, η Διακυβέρνηση Πληροφοριών περιλαμβάνει ένα σύνολο κανόνων και οδηγιών για τον τρόπο χειρισμού των δεδομένων ή των πληροφοριών σε έναν οργανισμό. (Παρατίθεται στους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Rising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Kristensen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Tjerrild-Hansen</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20148 )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Στόχοι της Διακυβέρνησης Πληροφοριών: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1. Να μεγιστοποιεί την αξία των πληροφοριών για έναν οργανισμό, διασφαλίζοντας ότι τα δεδομένα που συλλέγονται είναι αξιόπιστα, ασφαλή και προσβάσιμα κατά τη διαδικασία λήψης αποφάσεων.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2. Να προστατεύει τα δεδομένα, έτσι ώστε η αξία τους για τον οργανισμό να μην μειώνεται εξαιτίας τυχόν τεχνολογικού ή ανθρώπινου λάθους, έλλειψης έγκαιρης πρόσβασης, ακατάλληλης χρήσης ή άτυχου συμβάντος.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Γιατί γίνεται λόγος για τη Διακυβέρνηση Πληροφοριών και όχι για τη Διακυβέρνηση Δεδομένων; "Με απλά λόγια, τα δεδομένα αναφέρονται σε ακατέργαστα, μη οργανωμένα στοιχεία. Σκεφτείτε τα δεδομένα ως δέσμες μαζικών καταχωρήσεων, οι οποίες συλλέγονται και αποθηκεύονται χωρίς αναφορά σε κάποιο πλαίσιο. Μόλις αποδοθεί ένα συγκεκριμένα πλαίσιο στα συλλεγόμενα δεδομένα με τη σύνδεση δύο ή περισσότερων δεσμών με έναν ουσιαστικό τρόπο, τότε αυτά 'μετατρέπονται' σε πληροφορίες".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68</a:t>
            </a:fld>
            <a:endParaRPr lang="en-ZA"/>
          </a:p>
        </p:txBody>
      </p:sp>
    </p:spTree>
    <p:extLst>
      <p:ext uri="{BB962C8B-B14F-4D97-AF65-F5344CB8AC3E}">
        <p14:creationId xmlns:p14="http://schemas.microsoft.com/office/powerpoint/2010/main" val="2643771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ΣΥΛΛΟΓΗ ΔΕΔΟΜΕΝΩΝ: ΤΥΠΟΙ ΔΕΔΟΜΕΝΩΝ Τα δεδομένα παρουσιάζονται ως ΣΥΝΟΛΑ ΔΕΔΟΜΕΝΩΝ. Ένα σύνολο δεδομένων είναι μια ομαδοποίηση πληροφοριών που σχετίζονται μεταξύ τους. - Τα σύνολα δεδομένων μπορεί να είναι ποσοτικά ή ποιοτικά. Η μεταξύ τους διαφορά φαίνεται έντονη, αλλά μπορεί να υπάρχουν πολλοί τρόποι με τους οποίους αυτά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αλληλεπιδρούν</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Τα ποιοτικά δεδομένα μπορεί να είναι δύσκολο να μετρηθούν και να αναλυθούν με ακρίβεια. Τα δεδομένα αυτά μπορεί να έχουν τη μορφή περιγραφικών λέξεων, οι οποίες μπορούν να εξεταστούν για εντοπισμό μοτίβων ή νοήματος, ενώ μερικές φορές εξετάζονται μέσω της χρήσης κωδικοποίησης. Η κωδικοποίηση επιτρέπει στον ερευνητή να κατηγοριοποιήσει τα ποιοτικά δεδομένα για τον εντοπισμό θεματικών που σχετίζονται με τα ερευνητικά τους ερωτήματα, επιτρέποντας του παράλληλα να πραγματοποιήσει ποσοτική ανάλυση. - Τα δεδομένα μπορεί να είναι διακριτά ή συνεχή. - Τα δεδομένα μπορεί να είναι: - Ονομαστικής Κλίμακας: Τα ονομαστικά δεδομένα είναι ποιοτικά - δεν υπάρχει εγγενής κλίμακα ή αξία που να αποδίδεται στα δεδομένα. - Τακτικής Κλίμακας: Δεδομένα που έχουν μια φυσική σειρά, όπως μια κλίμακα </a:t>
            </a:r>
            <a:r>
              <a:rPr kumimoji="0" lang="el-GR" sz="1056" b="0" i="0" u="none" strike="noStrike" kern="1200" cap="none" spc="0" normalizeH="0" baseline="0" noProof="0" dirty="0" err="1">
                <a:ln>
                  <a:noFill/>
                </a:ln>
                <a:solidFill>
                  <a:prstClr val="black"/>
                </a:solidFill>
                <a:effectLst/>
                <a:uLnTx/>
                <a:uFillTx/>
                <a:latin typeface="Calibri" panose="020F0502020204030204"/>
                <a:ea typeface="+mn-ea"/>
                <a:cs typeface="+mn-cs"/>
              </a:rPr>
              <a:t>Likert</a:t>
            </a:r>
            <a:r>
              <a:rPr kumimoji="0" lang="el-GR" sz="1056" b="0" i="0" u="none" strike="noStrike" kern="1200" cap="none" spc="0" normalizeH="0" baseline="0" noProof="0" dirty="0">
                <a:ln>
                  <a:noFill/>
                </a:ln>
                <a:solidFill>
                  <a:prstClr val="black"/>
                </a:solidFill>
                <a:effectLst/>
                <a:uLnTx/>
                <a:uFillTx/>
                <a:latin typeface="Calibri" panose="020F0502020204030204"/>
                <a:ea typeface="+mn-ea"/>
                <a:cs typeface="+mn-cs"/>
              </a:rPr>
              <a:t>, όπου το 1 σημαίνει "το μισώ!", ενώ το 5 σημαίνει "το αγαπώ!". Απλώς να θυμάστε ότι η διαφορά μεταξύ των ταξινομημένων δεδομένων (π.χ. μεταξύ 1 και 2 ή μεταξύ 3 και 4) δεν είναι απαραίτητα ίση. Συχνά η απόσταση μεταξύ ακραίας συμπάθειας και αντιπάθειας είναι μεγαλύτερη απ' ότι μεταξύ του αισθήματος ουδετερότητας ή ελαφρώς θετικού ή αρνητικού. - Διαστημικής/Αριθμητικής Κλίμακας: Δεδομένα που έχουν φυσική σειρά και η απόσταση μεταξύ κάθε τιμής είναι ίση, όπως η θερμοκρασία. - Αναλογικής Κλίμακας: Δεδομένα που έχουν φυσική σειρά, ίση απόσταση μεταξύ των τιμών και ένα φυσικό σημείο μηδέν.</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26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εκτίμηση κινδύνου σας βοηθά να κατανοήσετε τους τομείς που χρειάζεται να προστατεύσετε περισσότερο, εκείνους στους οποίους θα μπορούσατε να είστε πιο ευάλωτοι, καθώς και τα πιθανά χειρότερα σενάρια. Ξεκινήστε με τον έλεγχο των δεδομένων και των πληροφοριών που έχετε στην κατοχή σας, και οι οποίες είναι οι πιο πολύτιμες. Στη συνέχεια, εξετάστε τον τρόπο με τον οποίο αποθηκεύετε αυτά τα δεδομένα, ποιος έχει πρόσβαση σε αυτά, αλλά και πώς προστατεύονται από την τεχνολογία και τις διάφορες υπάρχουσες διαδικασίες, με σκοπό να καταλάβετε τα σημεία στα οποία ενδέχεται να διατρέχετε τον μεγαλύτερο κίνδυνο. Εάν δεν είστε σίγουροι για τη διενέργεια μιας ορθής διαδικασίας εκτίμησης κινδύνου, τότε ίσως θα πρέπει να εξετάσετε το ενδεχόμενο να προσλάβετε έναν εμπειρογνώμονα για να το κάνει αυτό για εσάς. Ένα αποτελεσματικό σχέδιο αντιμετώπισης πρέπει να περιλαμβάνει τα ακόλουθα στοιχεία: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Την πορεία ενεργοποίησης της νομικής σας αντίδρασης: Πρέπει να περιγράψετε τον τρόπο με τον οποίο θα χειριστείτε τις νομικές πτυχές της παραβίασης, για παράδειγμα την ενημέρωση του Γραφείου Επιτρόπου Πληροφοριών για το συγκεκριμένο ζήτημα, αναζητώντας την υπεράσπιση της επιχείρησής σας έναντι τυχόν ισχυρισμών περί αμέλειας.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Χειρισμός των ερωτημάτων του κοινού στα μέσα ενημέρωσης: Η επιχείρησή σας μπορεί να βρεθεί στο επίκεντρο της προσοχής των μέσων ενημέρωσης μετά από μια παραβίαση, οπότε θα πρέπει να είστε έτοιμοι να χειριστείτε κάθε είδους εξωτερική επικοινωνία σχετικά με το τί συνέβη και πώς χειρίζεστε το ζήτημα. Είναι πιθανό να χρειαστείτε την υποστήριξη επαγγελματικής εμπειρογνωμοσύνης σε θέματα δημοσίων σχέσεων για να το κάνετε αυτό αποτελεσματικά.</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Μάθετε τι συνέβη: Θα χρειαστεί επίσης να έχετε στη διάθεσή σας ειδικούς ψηφιακούς εγκληματολόγους στον τομέα της πληροφορικής για να ανακαλύψετε τί προκάλεσε την παραβίαση, με σκοπό να διορθώσετε το πρόβλημα γρήγορα και να διασφαλίσετε ότι δεν θα ξανασυμβεί.</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Ενημέρωση των πελατών: Ανάλογα με το πελατολόγιό σας και την έκταση της παραβίασης, μπορεί να χρειαστεί να κάνετε πολλά δυσάρεστα τηλεφωνήματα από δυσαρεστημένους πελάτες! Θα πρέπει να είστε έτοιμοι να χειριστείτε με τρόπο αποτελεσματικό την επικοινωνία αυτή.</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70</a:t>
            </a:fld>
            <a:endParaRPr lang="en-ZA"/>
          </a:p>
        </p:txBody>
      </p:sp>
    </p:spTree>
    <p:extLst>
      <p:ext uri="{BB962C8B-B14F-4D97-AF65-F5344CB8AC3E}">
        <p14:creationId xmlns:p14="http://schemas.microsoft.com/office/powerpoint/2010/main" val="4725854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3631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5994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0681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7736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0093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1262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2308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5032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91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8625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2457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302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1246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0644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7261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825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Πηγή</a:t>
            </a:r>
            <a:r>
              <a:rPr lang="fr-FR" dirty="0"/>
              <a:t>: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151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Πηγή</a:t>
            </a:r>
            <a:r>
              <a:rPr lang="fr-FR" dirty="0"/>
              <a:t>: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8515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Πηγή</a:t>
            </a:r>
            <a:r>
              <a:rPr lang="fr-FR" dirty="0"/>
              <a:t>: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2207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Πηγή</a:t>
            </a:r>
            <a:r>
              <a:rPr lang="fr-FR" dirty="0"/>
              <a:t>: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89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http://www.gartner.com/itglossary/big-data/</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https://www.forbes.com/sites/gilpress/2014/09/03/12-big-data-definitions-whatsyours/#21c1558d13ae</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8345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Πηγή</a:t>
            </a:r>
            <a:r>
              <a:rPr lang="fr-FR" dirty="0"/>
              <a:t>: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9803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9435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6656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Ποιος θα πρέπει να είναι επικεφαλής των δεδομένων;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Το να εργάζεται κανείς με δεδομένα είναι μια εργασία η οποία απαιτεί περισσότερα προσόντα και δεξιότητες από ποτέ άλλοτε.</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Τα Μεγάλα Δεδομένα σηματοδοτούν τη μετάβαση από τα αποθέματα σταθερών δομημένων δεδομένων στη ροή συνεχώς αυξανόμενων και</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μη δομημένων δεδομένων, και ως εκ τούτου, σηματοδοτεί επίσης την αλλαγή στη ζήτηση εργασίας στον κλάδο, από τη θέση του αναλυτή δεδομένων στο ρόλο του επιστήμονα δεδομένων.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Davenport</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Patil</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Davenport</a:t>
            </a:r>
            <a:r>
              <a:rPr lang="el-GR" sz="1800" dirty="0">
                <a:effectLst/>
                <a:latin typeface="Calibri" panose="020F0502020204030204" pitchFamily="34" charset="0"/>
                <a:ea typeface="Calibri" panose="020F0502020204030204" pitchFamily="34" charset="0"/>
                <a:cs typeface="Times New Roman" panose="02020603050405020304" pitchFamily="18" charset="0"/>
              </a:rPr>
              <a:t> &amp;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Patil</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2012) περιγράφουν τον επιστήμονα δεδομένων ως έναν υβρίδιο ρόλο υβρίδιο μεταξύ χάκερ δεδομένων, αναλυτή, επικοινωνιολόγου και συμβούλου. Με άλλα λόγια, οι δεξιότητές του προέρχονται από παραδοσιακά αποκλίνοντες τομείς, οι οποίοι όμως πλέον συνδυάζονται σε ένα επαγγελματικό προφίλ με επίκεντρο τα δεδομένα.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94</a:t>
            </a:fld>
            <a:endParaRPr lang="en-ZA"/>
          </a:p>
        </p:txBody>
      </p:sp>
    </p:spTree>
    <p:extLst>
      <p:ext uri="{BB962C8B-B14F-4D97-AF65-F5344CB8AC3E}">
        <p14:creationId xmlns:p14="http://schemas.microsoft.com/office/powerpoint/2010/main" val="35640545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ΣΥΝΟΛΟ ΔΕΞΙΟΤΗΤΩΝ ΤΗΣ ΕΠΙΣΤΗΜΗΣ ΤΩΝ ΔΕΔΟΜΕΝΩΝ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Στην πραγματικότητα, αυτό είναι πιο περίπλοκο απ' ό,τι ακούγεται. Μερικοί άνθρωποι είναι ικανότεροι επιστήμονες δεδομένων από άλλους, και είναι δύσκολο να βρεθεί οι κατάλληλες δεξιότητες επικοινωνίας και η γνώση του συγκεκριμένου τομέα σε ένα άτομο που ασχολείται με την στατιστική ανάλυση. Συνεπώς, αν είστε μια μικρή εταιρεία η οποία δεν έχει την οικονομική δυνατότητα να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εργοδοτήσει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έναν επιστήμονα δεδομένων υπό το καθεστώς πλήρους απασχόλησης, τί μπορείτε να κάνετε;</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https://hbr.org/2012/10/data-scientist-the-sexiest-job-of-the-21st-century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95</a:t>
            </a:fld>
            <a:endParaRPr lang="en-ZA"/>
          </a:p>
        </p:txBody>
      </p:sp>
    </p:spTree>
    <p:extLst>
      <p:ext uri="{BB962C8B-B14F-4D97-AF65-F5344CB8AC3E}">
        <p14:creationId xmlns:p14="http://schemas.microsoft.com/office/powerpoint/2010/main" val="20417948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ΣΥΝΟΛΟ ΔΕΞΙΟΤΗΤΩΝ ΤΗΣ ΕΠΙΣΤΗΜΗΣ ΤΩΝ ΔΕΔΟΜΕΝΩΝ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Στην πραγματικότητα, αυτό είναι πιο περίπλοκο απ' ό,τι ακούγεται. Μερικοί άνθρωποι είναι ικανότεροι επιστήμονες δεδομένων από άλλους, και είναι δύσκολο να βρεθεί οι κατάλληλες δεξιότητες επικοινωνίας και η γνώση του συγκεκριμένου τομέα σε ένα άτομο που ασχολείται με την στατιστική ανάλυση. Συνεπώς, αν είστε μια μικρή εταιρεία η οποία δεν έχει την οικονομική δυνατότητα να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εργοδοτήσει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έναν επιστήμονα δεδομένων υπό το καθεστώς πλήρους απασχόλησης, τι μπορείτε να κάνετε;</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https://hbr.org/2012/10/data-scientist-the-sexiest-job-of-the-21st-century</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96</a:t>
            </a:fld>
            <a:endParaRPr lang="en-ZA"/>
          </a:p>
        </p:txBody>
      </p:sp>
    </p:spTree>
    <p:extLst>
      <p:ext uri="{BB962C8B-B14F-4D97-AF65-F5344CB8AC3E}">
        <p14:creationId xmlns:p14="http://schemas.microsoft.com/office/powerpoint/2010/main" val="23256508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ΣΥΝΟΛΟ ΔΕΞΙΟΤΗΤΩΝ ΤΗΣ ΕΠΙΣΤΗΜΗΣ ΤΩΝ ΔΕΔΟΜΕΝΩΝ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Στην πραγματικότητα, αυτό είναι πιο περίπλοκο απ' ό,τι ακούγεται. Μερικοί άνθρωποι είναι ικανότεροι επιστήμονες δεδομένων από άλλους, και είναι δύσκολο να βρεθεί οι κατάλληλες δεξιότητες επικοινωνίας και η γνώση του συγκεκριμένου τομέα σε ένα άτομο που ασχολείται με την στατιστική ανάλυση. Συνεπώς, αν είστε μια μικρή εταιρεία η οποία δεν έχει την οικονομική δυνατότητα να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εργοδοτήσει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έναν επιστήμονα δεδομένων υπό το καθεστώς πλήρους απασχόλησης, τι μπορείτε να κάνετε;</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https://hbr.org/2012/10/data-scientist-the-sexiest-job-of-the-21st-century</a:t>
            </a: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Ποιος Πρέπει να Ηγείται της Στρατηγικής Δεδομένων; ΕΞΙΣΟΡΡΟΠΗΣΗ ΜΕΤΑΞΥ ΕΠΙΧΕΙΡΗΜΑΤΙΚΩΝ ΓΝΩΣΕΩΝ ΚΑΙ ΠΤ (πηγή: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Rising</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Kristensen</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Tjerrild-Hansen</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Το 2013 διεξήχθη μια έρευνα σχετικά με τα Μεγάλα Δεδομένα μεταξύ 500 εταιρειών του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Fortune</a:t>
            </a:r>
            <a:r>
              <a:rPr lang="el-GR" sz="1800" dirty="0">
                <a:effectLst/>
                <a:latin typeface="Calibri" panose="020F0502020204030204" pitchFamily="34" charset="0"/>
                <a:ea typeface="Calibri" panose="020F0502020204030204" pitchFamily="34" charset="0"/>
                <a:cs typeface="Times New Roman" panose="02020603050405020304" pitchFamily="18" charset="0"/>
              </a:rPr>
              <a:t>, η οποία αποκάλυψε ότι η ιδιοκτησία για την πρωτοβουλία συγκέντρωσης μεγάλων δεδομένων ανήκε άλλοτε στην επιχειρηματική πλευρά, ενώ άλλοτε ανήκε στην τεχνολογική πλευρά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Bean</a:t>
            </a:r>
            <a:r>
              <a:rPr lang="el-GR" sz="1800" dirty="0">
                <a:effectLst/>
                <a:latin typeface="Calibri" panose="020F0502020204030204" pitchFamily="34" charset="0"/>
                <a:ea typeface="Calibri" panose="020F0502020204030204" pitchFamily="34" charset="0"/>
                <a:cs typeface="Times New Roman" panose="02020603050405020304" pitchFamily="18" charset="0"/>
              </a:rPr>
              <a:t> and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Kiron</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2013). Οι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Casey</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Krishnamurthy</a:t>
            </a:r>
            <a:r>
              <a:rPr lang="el-GR" sz="1800" dirty="0">
                <a:effectLst/>
                <a:latin typeface="Calibri" panose="020F0502020204030204" pitchFamily="34" charset="0"/>
                <a:ea typeface="Calibri" panose="020F0502020204030204" pitchFamily="34" charset="0"/>
                <a:cs typeface="Times New Roman" panose="02020603050405020304" pitchFamily="18" charset="0"/>
              </a:rPr>
              <a:t> &amp;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Abezgauz</a:t>
            </a:r>
            <a:r>
              <a:rPr lang="el-GR" sz="1800" dirty="0">
                <a:effectLst/>
                <a:latin typeface="Calibri" panose="020F0502020204030204" pitchFamily="34" charset="0"/>
                <a:ea typeface="Calibri" panose="020F0502020204030204" pitchFamily="34" charset="0"/>
                <a:cs typeface="Times New Roman" panose="02020603050405020304" pitchFamily="18" charset="0"/>
              </a:rPr>
              <a:t>, 2013 παρουσιάζουν τρία διαφορετικά σενάρια όσον αφορά την εργασία με τη χρήση των μεγάλων δεδομένων, και χρησιμοποιούν έναν πίνακα που δημιουργήθηκε από τους εταίρους της εταιρείας παροχής συμβουλών διαχείρισης, η οποία ήταν παλαιότερα γνωστή με την επωνυμία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Booz</a:t>
            </a:r>
            <a:r>
              <a:rPr lang="el-GR" sz="1800" dirty="0">
                <a:effectLst/>
                <a:latin typeface="Calibri" panose="020F0502020204030204" pitchFamily="34" charset="0"/>
                <a:ea typeface="Calibri" panose="020F0502020204030204" pitchFamily="34" charset="0"/>
                <a:cs typeface="Times New Roman" panose="02020603050405020304" pitchFamily="18" charset="0"/>
              </a:rPr>
              <a:t> &amp;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Company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i. Πρώτον, υποστηρίζουν ότι, ενώ τα τμήματα πληροφορικής μπορεί να διαθέτουν τις κατάλληλες τεχνικές δεξιότητες, ενδέχεται να μην έχουν τις απαραίτητες επιχειρηματικές γνώσεις, ενώ να έχουν επίσης την τάση να επικεντρώνονται στην τελειοποίηση της τεχνολογικής λύσης, αντί να προσφέρουν επιχειρηματική αξία στη διαδικασία.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ii</a:t>
            </a:r>
            <a:r>
              <a:rPr lang="el-GR" sz="1800" dirty="0">
                <a:effectLst/>
                <a:latin typeface="Calibri" panose="020F0502020204030204" pitchFamily="34" charset="0"/>
                <a:ea typeface="Calibri" panose="020F0502020204030204" pitchFamily="34" charset="0"/>
                <a:cs typeface="Times New Roman" panose="02020603050405020304" pitchFamily="18" charset="0"/>
              </a:rPr>
              <a:t>. Δεύτερον, μια επιχειρηματική ομάδα - για παράδειγμα οικονομικών ή μάρκετινγκ - μπορεί να είναι υπεύθυνη για τα μεγάλα δεδομένα, εξασφαλίζοντας την ευθυγράμμιση με την επιχειρηματική στρατηγική. Ωστόσο, μπορεί να μην είναι σε θέση να αξιοποιήσει πλήρως τις τεχνολογικές δυνατότητες που προσφέρονται, ενώ υπάρχει ο κίνδυνος να σκέφτεται στο πλαίσιο στεγανών ή να εφαρμόζει κακές αρχιτεκτονικές λύσεις.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err="1">
                <a:effectLst/>
                <a:latin typeface="Calibri" panose="020F0502020204030204" pitchFamily="34" charset="0"/>
                <a:ea typeface="Calibri" panose="020F0502020204030204" pitchFamily="34" charset="0"/>
                <a:cs typeface="Times New Roman" panose="02020603050405020304" pitchFamily="18" charset="0"/>
              </a:rPr>
              <a:t>iii</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Τέλος, προτείνουν ότι οι επιχειρήσεις και η ΠΤ μπορούν να συνεργαστούν σε έναν μητρικό οργανισμό με επικεφαλής έναν ικανό ηγέτη με γνώσεις και στους δύο τομείς. Παρόλο που η επιλογή αυτή παρέχει τις μέγιστες δυνατότητες, είναι επίσης η πιο δύσκολη οδός από οργανωτική άποψη, και η οποία διευκολύνει τη διεπιστημονική συνεργασία σε μια πιο σύνθετη και δομικά δαπανηρή εγκατάσταση</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Επιλογές όσον αφορά την ηγεσία των δεδομένων για μια μικρή επιχείρηση:</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Εάν διαθέτετε μια μικρή επιχείρηση, οι επιλογές σας είναι ακόμη πιο περιορισμένες, αλλά και πάλι πρέπει να βάλετε κάποιον επικεφαλής.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Επιλογή 1) αναζητήστε εντός της επιχείρησής σας για να βρείτε δυνητικούς υποψηφίους, οι οποίοι διαθέτουν κάποιες από τις δεξιότητες που παρουσιάζονται στο παρεχόμενο διάγραμμα, και επιτρέψτε τους να χρησιμοποιήσουν τις επιχειρηματικές τους γνώσεις για να πειραματιστούν με τα δεδομένα χρησιμοποιώντας κάποια από τα ελεύθερα διαθέσιμα εργαλεία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Επιλογή 2) αναζητήστε έναν τεχνικό πληροφορικής ο οποίος να κατέχει τις απαραίτητες δεξιότητες επεξεργασίας δεδομένων και ενισχύστε τις επιχειρηματικές του γνώσεις για να εργαστεί με τα δεδομένα της επιχείρησής σας. Θα πρέπει επίσης να έχετε κατά νου ότι, ανεξάρτητα από το ποιος αναλαμβάνει την ευθύνη, το δυσκολότερο μέρος της μετεξέλιξής του οργανισμού σας σε έναν οργανισμό με γνώμονα τα δεδομένα, είναι η ικανή διαχείριση της αλλαγής: να είστε σε θέση να κάνετε τους ανθρώπους να καταλάβουν ότι έφτασε η στιγμή που χρειάζεται να κάνουν τα πράγματα με διαφορετικό τρόπο. Σε πολλές περιπτώσεις, πρέπει να πάρετε τους υφιστάμενους εργαζομένους και να τους εκπαιδεύσετε σε νέες μεθόδους, νέες διαδικασίες και νέες δεξιότητες. Σε ορισμένες περιπτώσεις, ακόμη και αυτό το εγχείρημα δε θα αποδώσει, και θα πρέπει να ενισχύσετε αυτή την ομάδα με νέους ανθρώπους οι οποίοι έχουν μεγαλώσει σε διαφορετικό περιβάλλον ή έχουν διαφορετικό τρόπο σκέψης όσον αφορά την επιχείρηση.</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https://www.semanticscholar.org/paper/ADOPTION-OF-SUPPLY-CHAIN-ANALYTICS-IN-SMEs/b876d51ef281ccfb073ffb85ffa9ac0cfa532c1e</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97</a:t>
            </a:fld>
            <a:endParaRPr lang="en-ZA"/>
          </a:p>
        </p:txBody>
      </p:sp>
    </p:spTree>
    <p:extLst>
      <p:ext uri="{BB962C8B-B14F-4D97-AF65-F5344CB8AC3E}">
        <p14:creationId xmlns:p14="http://schemas.microsoft.com/office/powerpoint/2010/main" val="1599674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98</a:t>
            </a:fld>
            <a:endParaRPr lang="en-ZA"/>
          </a:p>
        </p:txBody>
      </p:sp>
    </p:spTree>
    <p:extLst>
      <p:ext uri="{BB962C8B-B14F-4D97-AF65-F5344CB8AC3E}">
        <p14:creationId xmlns:p14="http://schemas.microsoft.com/office/powerpoint/2010/main" val="21462354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ΘΕΤΟΝΤΑΣ ΤΑ ΚΑΤΑΛΛΗΛΑ ΕΡΩΤΗΜΑΤΑ</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effectLst/>
                <a:latin typeface="Calibri" panose="020F0502020204030204" pitchFamily="34" charset="0"/>
                <a:ea typeface="Calibri" panose="020F0502020204030204" pitchFamily="34" charset="0"/>
                <a:cs typeface="Times New Roman" panose="02020603050405020304" pitchFamily="18" charset="0"/>
              </a:rPr>
              <a:t>Ο Αϊνστάιν πίστευε ότι η ποιότητα της λύσης που δημιουργείτε είναι ευθέως ανάλογη με την ικανότητά σας να εντοπίζετε το πρόβλημα που ελπίζετε να λύσετε. Έχοντας αυτό κατά νου, πίστευε ότι το κλειδί για την επίτευξη της παραγωγικότητας ήταν να επενδύει κανείς το χρόνο του στον ορισμό του προβλήματος, σε αντίθεση με το να αρχίσει αμέσως να σκαρφίζεται λύσεις γι' αυτό</a:t>
            </a:r>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3604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498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9463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4690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9258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1679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9900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5731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7294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https://www.youtube.com/watch?v=QF5BOzA9FfU</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2298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Στη συνέχεια, ΔΙΕΞΑΓΕΤΕ ΕΛΕΓΧΟ ΤΩΝ ΔΕΔΟΜΕΝΩΝ.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Ένα παλιό ρητό λέει το εξής: «Δε μπορείς να φτιάξεις μεταξωτό πουγκί απ’ της γουρούνας το αφτί». Το ρητό αυτό έχει πολύ παρόμοια σημασία και με τη διαδεδομένη έκφραση «Ό,τι σπείρεις θα θερίσεις». Με άλλα λόγια, δε μπορείτε να βασιστείτε σε ανεπαρκή δεδομένα για να λάβετε καλές αποφάσεις. Ακριβώς όπως τα αχρησιμοποίητα δεδομένα είναι μια χαμένη ευκαιρία, τα δεδομένα κακής ποιότητας μπορούν να έχουν τεράστιες επιπτώσεις στην απόδοση και τα κέρδη μιας επιχείρησης. Ο έλεγχος των δεδομένων αναφέρεται στη διεξαγωγή ελέγχου στα δεδομένα, με σκοπό την αξιολόγηση της ποιότητας ή της χρησιμότητάς τους για έναν συγκεκριμένο σκοπό. Ο έλεγχος δεδομένων είναι ένας από τους πιο αποτελεσματικούς τρόπους για τον εντοπισμό προβληματικών σημείων όσον αφορά το μάρκετινγκ, την αποθήκευση των δεδομένων, καθώς και τις λειτουργίες της επιχείρησής σας ως σύνολο.</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4289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Στη συνέχεια, ΔΙΕΞΑΓΕΤΕ ΕΛΕΓΧΟ ΤΩΝ ΔΕΔΟΜΕΝΩΝ.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Ένα παλιό ρητό λέει το εξής: «Δε μπορείς να φτιάξεις μεταξωτό πουγκί απ’ της γουρούνας το αφτί». Το ρητό αυτό έχει πολύ παρόμοια σημασία και με τη διαδεδομένη έκφραση «Ό,τι σπείρεις θα θερίσεις». Με άλλα λόγια, δε μπορείτε να βασιστείτε σε ανεπαρκή δεδομένα για να λάβετε καλές αποφάσεις. Ακριβώς όπως τα αχρησιμοποίητα δεδομένα είναι μια χαμένη ευκαιρία, τα δεδομένα κακής ποιότητας μπορούν να έχουν τεράστιες επιπτώσεις στην απόδοση και τα κέρδη μιας επιχείρησης. Ο έλεγχος των δεδομένων αναφέρεται στη διεξαγωγή ελέγχου στα δεδομένα, με σκοπό την αξιολόγηση της ποιότητας ή της χρησιμότητάς τους για έναν συγκεκριμένο σκοπό. Ο έλεγχος δεδομένων είναι ένας από τους πιο αποτελεσματικούς τρόπους για τον εντοπισμό προβληματικών σημείων όσον αφορά το μάρκετινγκ, την αποθήκευση των δεδομένων, καθώς και τις λειτουργίες της επιχείρησής σας ως σύνολο.</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9575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Στη συνέχεια, ΔΙΕΞΑΓΕΤΕ ΕΛΕΓΧΟ ΤΩΝ ΔΕΔΟΜΕΝΩΝ.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Ένα παλιό ρητό λέει το εξής: «Δε μπορείς να φτιάξεις μεταξωτό πουγκί απ’ της γουρούνας το αφτί». Το ρητό αυτό έχει πολύ παρόμοια σημασία και με τη διαδεδομένη έκφραση «Ό,τι σπείρεις θα θερίσεις». Με άλλα λόγια, δε μπορείτε να βασιστείτε σε ανεπαρκή δεδομένα για να λάβετε καλές αποφάσεις. Ακριβώς όπως τα αχρησιμοποίητα δεδομένα είναι μια χαμένη ευκαιρία, τα δεδομένα κακής ποιότητας μπορούν να έχουν τεράστιες επιπτώσεις στην απόδοση και τα κέρδη μιας επιχείρησης. Ο έλεγχος των δεδομένων αναφέρεται στη διεξαγωγή ελέγχου στα δεδομένα, με σκοπό την αξιολόγηση της ποιότητας ή της χρησιμότητάς τους για έναν συγκεκριμένο σκοπό. Ο έλεγχος δεδομένων είναι ένας από τους πιο αποτελεσματικούς τρόπους για τον εντοπισμό προβληματικών σημείων όσον αφορά το μάρκετινγκ, την αποθήκευση των δεδομένων, καθώς και τις λειτουργίες της επιχείρησής σας ως σύνολο.</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97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5688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Στη συνέχεια, ΔΙΕΞΑΓΕΤΕ ΕΛΕΓΧΟ ΤΩΝ ΔΕΔΟΜΕΝΩΝ.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Ένα παλιό ρητό λέει το εξής: «Δε μπορείς να φτιάξεις μεταξωτό πουγκί απ’ της γουρούνας το αφτί». Το ρητό αυτό έχει πολύ παρόμοια σημασία και με τη διαδεδομένη έκφραση «Ό,τι σπείρεις θα θερίσεις». Με άλλα λόγια, δε μπορείτε να βασιστείτε σε ανεπαρκή δεδομένα για να λάβετε καλές αποφάσεις. Ακριβώς όπως τα αχρησιμοποίητα δεδομένα είναι μια χαμένη ευκαιρία, τα δεδομένα κακής ποιότητας μπορούν να έχουν τεράστιες επιπτώσεις στην απόδοση και τα κέρδη μιας επιχείρησης. Ο έλεγχος των δεδομένων αναφέρεται στη διεξαγωγή ελέγχου στα δεδομένα, με σκοπό την αξιολόγηση της ποιότητας ή της χρησιμότητάς τους για έναν συγκεκριμένο σκοπό. Ο έλεγχος δεδομένων είναι ένας από τους πιο αποτελεσματικούς τρόπους για τον εντοπισμό προβληματικών σημείων όσον αφορά το μάρκετινγκ, την αποθήκευση των δεδομένων, καθώς και τις λειτουργίες της επιχείρησής σας ως σύνολο.</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179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Στη συνέχεια, ΔΙΕΞΑΓΕΤΕ ΕΛΕΓΧΟ ΤΩΝ ΔΕΔΟΜΕΝΩΝ.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Ένα παλιό ρητό λέει το εξής: «Δε μπορείς να φτιάξεις μεταξωτό πουγκί απ’ της γουρούνας το αφτί». Το ρητό αυτό έχει πολύ παρόμοια σημασία και με τη διαδεδομένη έκφραση «Ό,τι σπείρεις θα θερίσεις». Με άλλα λόγια, δε μπορείτε να βασιστείτε σε ανεπαρκή δεδομένα για να λάβετε καλές αποφάσεις. Ακριβώς όπως τα αχρησιμοποίητα δεδομένα είναι μια χαμένη ευκαιρία, τα δεδομένα κακής ποιότητας μπορούν να έχουν τεράστιες επιπτώσεις στην απόδοση και τα κέρδη μιας επιχείρησης. Ο έλεγχος των δεδομένων αναφέρεται στη διεξαγωγή ελέγχου στα δεδομένα, με σκοπό την αξιολόγηση της ποιότητας ή της χρησιμότητάς τους για έναν συγκεκριμένο σκοπό. Ο έλεγχος δεδομένων είναι ένας από τους πιο αποτελεσματικούς τρόπους για τον εντοπισμό προβληματικών σημείων όσον αφορά το μάρκετινγκ, την αποθήκευση των δεδομένων, καθώς και τις λειτουργίες της επιχείρησής σας ως σύνολο.</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9854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D183E0-EB93-48CE-85B8-15E1C2B0F48A}" type="slidenum">
              <a:rPr lang="en-ZA" smtClean="0"/>
              <a:t>116</a:t>
            </a:fld>
            <a:endParaRPr lang="en-ZA"/>
          </a:p>
        </p:txBody>
      </p:sp>
    </p:spTree>
    <p:extLst>
      <p:ext uri="{BB962C8B-B14F-4D97-AF65-F5344CB8AC3E}">
        <p14:creationId xmlns:p14="http://schemas.microsoft.com/office/powerpoint/2010/main" val="147484857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00601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ΞΕΚΙΝΗΣΤΕ ΜΕ ΜΙΑ ΙΣΤΟΡΙΑ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Amazon (</a:t>
            </a:r>
            <a:r>
              <a:rPr lang="el-GR" sz="1800" dirty="0">
                <a:effectLst/>
                <a:latin typeface="Calibri" panose="020F0502020204030204" pitchFamily="34" charset="0"/>
                <a:ea typeface="Calibri" panose="020F0502020204030204" pitchFamily="34" charset="0"/>
                <a:cs typeface="Times New Roman" panose="02020603050405020304" pitchFamily="18" charset="0"/>
              </a:rPr>
              <a:t>Πηγή</a:t>
            </a:r>
            <a:r>
              <a:rPr lang="en-GB" sz="1800" dirty="0">
                <a:effectLst/>
                <a:latin typeface="Calibri" panose="020F0502020204030204" pitchFamily="34" charset="0"/>
                <a:ea typeface="Calibri" panose="020F0502020204030204" pitchFamily="34" charset="0"/>
                <a:cs typeface="Times New Roman" panose="02020603050405020304" pitchFamily="18" charset="0"/>
              </a:rPr>
              <a:t>: Stanford, "Is Big Data Too Big for SMEs?")</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Φανταστείτε ότι διευθύνετε ένα βιβλιοπωλείο. Ήσασταν πάντα σε θέση να παρακολουθείτε τα βιβλία που αγοράζονται στο κατάστημά σας. Αυτά είναι τα δεδομένα που είναι διαθέσιμα στους φυσικούς λιανοπωλητές - έχετε επίπεδα αποθεμάτων και γνωρίζετε τις ποσότητες συγκεκριμένων βιβλίων που αγοράζονται καθώς και πότε αυτά αγοράζονται, και για πόσο χρονικό διάστημα. Ωστόσο, δεν ξέρετε από ποιους πελάτες αγοράζονται αυτά τα βιβλία. Εκτός κι αν διεξάγετε κάποιες αρκετά χρονοβόρες έρευνες, έχετε ελάχιστες πληροφορίες για το προφίλ των συγκεκριμένων πελατών. Από την καθοριστική στιγμή όμως που το λιανικό εμπόριο μεταφέρθηκε στο διαδίκτυο, ο όγκος των πολύτιμων δεδομένων σχετικά με την αγοραστική συμπεριφορά των πελατών αυξήθηκε δραματικά και δημιούργησε μια νέα εποχή όσον αφορά την κατανόηση της συμπεριφοράς των πελατών. 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Amazon</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μεταμόρφωσε, για παράδειγμα, το παραδοσιακό λιανεμπόριο οικοδομικών υλικών, σε ένα οργανωμένο κλάδο ηλεκτρονικού εμπορίου, ο οποίος έχει ως γνώμονα τα δεδομένα. 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Amazon</a:t>
            </a:r>
            <a:r>
              <a:rPr lang="el-GR" sz="1800" dirty="0">
                <a:effectLst/>
                <a:latin typeface="Calibri" panose="020F0502020204030204" pitchFamily="34" charset="0"/>
                <a:ea typeface="Calibri" panose="020F0502020204030204" pitchFamily="34" charset="0"/>
                <a:cs typeface="Times New Roman" panose="02020603050405020304" pitchFamily="18" charset="0"/>
              </a:rPr>
              <a:t> ήταν σε θέση όχι μόνο να παρακολουθεί τι αγόραζαν οι πελάτες της, αλλά και για ποια προϊόντα έδειχναν ενδιαφέρον, πώς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πλοηγούνταν</a:t>
            </a:r>
            <a:r>
              <a:rPr lang="el-GR" sz="1800" dirty="0">
                <a:effectLst/>
                <a:latin typeface="Calibri" panose="020F0502020204030204" pitchFamily="34" charset="0"/>
                <a:ea typeface="Calibri" panose="020F0502020204030204" pitchFamily="34" charset="0"/>
                <a:cs typeface="Times New Roman" panose="02020603050405020304" pitchFamily="18" charset="0"/>
              </a:rPr>
              <a:t> στην ιστοσελίδα, πώς αντιδρούσαν τα άτομα αυτά στις διάφορες προσφορές, καθώς και όσον αφορά τις ομοιότητες μεταξύ των διαφόρων τμημάτων. Αργότερα, 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Amazon</a:t>
            </a:r>
            <a:r>
              <a:rPr lang="el-GR" sz="1800" dirty="0">
                <a:effectLst/>
                <a:latin typeface="Calibri" panose="020F0502020204030204" pitchFamily="34" charset="0"/>
                <a:ea typeface="Calibri" panose="020F0502020204030204" pitchFamily="34" charset="0"/>
                <a:cs typeface="Times New Roman" panose="02020603050405020304" pitchFamily="18" charset="0"/>
              </a:rPr>
              <a:t> ανέπτυξε αλγορίθμους για να προβλέψει ποια βιβλία είναι πιο πιθανό να αγοράσουν στη συνέχεια οι συγκεκριμένοι πελάτες. Το παραδοσιακό βιβλιοπωλείο δεν ήταν πλέον σε θέση να ανταγωνιστεί την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Amazon</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Ερμηνεία: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Η συλλογή δεδομένων δεν έχει καμία σημασία αν δεν μπορούν τα δεδομένα αυτά να γίνουν κατανοητά και να χρησιμοποιηθούν καταλλήλως. Η συλλογή δεδομένων υπήρξε σημαντικός παράγοντας επιτυχίας της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Amazon</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αυτό έκανε πραγματικά τη διαφορά ήταν ο τρόπος με τον οποίο 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Amazon</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μετέτρεψε τα δεδομένα αυτά σε εφαρμόσιμες στρατηγικές. Η αξιοποίηση των δεδομένων των επισκεπτών και των συναλλαγών της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Amazon</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απέφερε πρωτοποριακές πληροφορίες σχετικά με τους πελάτες της, οι οποίες έπειτα μετατράπηκαν σε εξατομικευμένο και στοχευμένο μάρκετινγκ.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577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Δεν υπάρχει αμφιβολία ότι βρισκόμαστε εν μέσω μιας διαρκώς επιταχυνόμενης ψηφιακής επανάστασης, και αν οι εταιρείες θέλουν να επιτύχουν, τότε οι δεξιότητες και η τεχνογνωσία σε θέματα δεδομένων πρέπει να βρίσκονται στο επίκεντρο της αποστολής αυτής. Αυτό όμως δεν σημαίνει ότι πρέπει να απολύσετε όλους τους υπαλλήλους σας αντικαθιστώντας τους παντού με σκληροπυρηνική ρομποτική τεχνολογία!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Ρίξτε εδώ μια ματιά στις κορυφαίες τεχνολογίες για την ανάλυση δεδομένων: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Τεχνητή Νοημοσύνη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Βαθιά μάθηση: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Νευρωνικά</a:t>
            </a:r>
            <a:r>
              <a:rPr lang="el-GR" sz="1800" dirty="0">
                <a:effectLst/>
                <a:latin typeface="Calibri" panose="020F0502020204030204" pitchFamily="34" charset="0"/>
                <a:ea typeface="Calibri" panose="020F0502020204030204" pitchFamily="34" charset="0"/>
                <a:cs typeface="Times New Roman" panose="02020603050405020304" pitchFamily="18" charset="0"/>
              </a:rPr>
              <a:t> δίκτυα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Διαδίκτυο των Πραγμάτων</a:t>
            </a:r>
            <a:r>
              <a:rPr lang="en-GB" sz="1800" dirty="0">
                <a:effectLst/>
                <a:latin typeface="Calibri" panose="020F0502020204030204" pitchFamily="34" charset="0"/>
                <a:ea typeface="Calibri" panose="020F0502020204030204" pitchFamily="34" charset="0"/>
                <a:cs typeface="Times New Roman" panose="02020603050405020304" pitchFamily="18" charset="0"/>
              </a:rPr>
              <a:t> (Internet of Things - IoT)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ηγέτες των Οργανισμών του Τριτογενή Τομέα πρέπει να δείξουν το σωστό παράδειγμα, υιοθετώντας τα δεδομένα στις διεργασίες τους, καθώς και την ανάλυση στατιστικών στοιχείων και την ψηφιακή τεχνολογία. Με τον τρόπο αυτό, θα προσφέρουν στους υπαλλήλους τους νέους τρόπους πρόσβασης, συνεργασίας και εργασίας, οι οποίοι θα καταρρίψουν τα στεγανά, προωθώντας την υιοθέτηση της ανάλυσης δεδομένων στις επιχειρήσεις τους.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ηγέτες των οργανισμών του Τριτογενούς Τομέα θα πρέπει επίσης να διαθέτουν τα κατάλληλα εργαλεία - από εύχρηστα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dashboards</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λύσεις αυτοεξυπηρέτησης έως προηγμένη τεχνολογία Τεχνητής Νοημοσύνης -  εργαλεία τα οποία δύνανται να παρέχουν τις κατάλληλες πληροφορίες στο σημείο όπου λαμβάνονται οι αποφάσεις. Η ικανότητα αυτή εγκαινιάζει νέες συζητήσεις και εμπνέει δράσεις σε όλες τις ομάδες.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9293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Δεν υπάρχει αμφιβολία ότι βρισκόμαστε εν μέσω μιας διαρκώς επιταχυνόμενης ψηφιακής επανάστασης, και αν οι εταιρείες θέλουν να επιτύχουν, τότε οι δεξιότητες και η τεχνογνωσία σε θέματα δεδομένων πρέπει να βρίσκονται στο επίκεντρο της αποστολής αυτής. Αυτό όμως δεν σημαίνει ότι πρέπει να απολύσετε όλους τους υπαλλήλους σας αντικαθιστώντας τους παντού με σκληροπυρηνική ρομποτική τεχνολογία!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Ρίξτε εδώ μια ματιά στις κορυφαίες τεχνολογίες για την ανάλυση δεδομένων: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Τεχνητή Νοημοσύνη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Βαθιά μάθηση: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Νευρωνικά</a:t>
            </a:r>
            <a:r>
              <a:rPr lang="el-GR" sz="1800" dirty="0">
                <a:effectLst/>
                <a:latin typeface="Calibri" panose="020F0502020204030204" pitchFamily="34" charset="0"/>
                <a:ea typeface="Calibri" panose="020F0502020204030204" pitchFamily="34" charset="0"/>
                <a:cs typeface="Times New Roman" panose="02020603050405020304" pitchFamily="18" charset="0"/>
              </a:rPr>
              <a:t> δίκτυα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Διαδίκτυο των Πραγμάτων</a:t>
            </a:r>
            <a:r>
              <a:rPr lang="en-GB" sz="1800" dirty="0">
                <a:effectLst/>
                <a:latin typeface="Calibri" panose="020F0502020204030204" pitchFamily="34" charset="0"/>
                <a:ea typeface="Calibri" panose="020F0502020204030204" pitchFamily="34" charset="0"/>
                <a:cs typeface="Times New Roman" panose="02020603050405020304" pitchFamily="18" charset="0"/>
              </a:rPr>
              <a:t> (Internet of Things - IoT) </a:t>
            </a: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ηγέτες των Οργανισμών του Τριτογενή Τομέα πρέπει να δείξουν το σωστό παράδειγμα, υιοθετώντας τα δεδομένα στις διεργασίες τους, καθώς και την ανάλυση στατιστικών στοιχείων και την ψηφιακή τεχνολογία. Με τον τρόπο αυτό, θα προσφέρουν στους υπαλλήλους τους νέους τρόπους πρόσβασης, συνεργασίας και εργασίας, οι οποίοι θα καταρρίψουν τα στεγανά, προωθώντας την υιοθέτηση της ανάλυσης δεδομένων στις επιχειρήσεις τους.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ηγέτες των οργανισμών του Τριτογενούς Τομέα θα πρέπει επίσης να διαθέτουν τα κατάλληλα εργαλεία - από εύχρηστα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dashboards</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λύσεις αυτοεξυπηρέτησης έως προηγμένη τεχνολογία Τεχνητής Νοημοσύνης -  εργαλεία τα οποία δύνανται να παρέχουν τις κατάλληλες πληροφορίες στο σημείο όπου λαμβάνονται οι αποφάσεις. Η ικανότητα αυτή εγκαινιάζει νέες συζητήσεις και εμπνέει δράσεις σε όλες τις ομάδες.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3718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Πώς έχει χρησιμοποιηθεί η απλή Τεχνητή Νοημοσύνη στις επιχειρήσεις μέχρι σήμερα: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Εφαρμογές: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Εξυπηρέτηση πελατών / Πωλήσεις: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Απάντηση βασικών ερωτημάτων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Ορθός αναπροσανατολισμός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Αυτοματοποιημένο Μάρκετινγκ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Αύξηση Πωλήσεων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Η εξειδικευμένη επίλυση προβλημάτων είναι ταχύτερη</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Μείωση χρόνου χρήσης τηλεφώνου</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Αυτόματοι ανταποκριτές και επαφές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Εφοδιασμός - διαχείριση αποθήκης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Ανίχνευση απάτης: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Ανίχνευση Κωδικού Περιοχής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Ανίχνευση Ασυνήθιστης ενέργειας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Παραποίηση Διαπιστευτηρίων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Αναγνώριση Προσώπου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Ανάλυση Απειλών Ασφαλείας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Αφαίρεση Δεδομένων Χρήστη:</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Αυτοματοποίηση συνεδριάσεων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Πρόβλεψη αποτυχίας προϊόντος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Επιτυχία Ιστοσελίδας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Πρόταση Πιθανού Προϊόντος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Πρόβλεψη Περιοχών Αστοχίας: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Κύκλοι επισκευής μηχανημάτων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Μη βέλτιστη παραγωγή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Μοτίβα συμπεριφοράς Πελατών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Μαζική Παρακολούθηση:</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Απόδοση Παραγωγής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Υγεία των Εργαζομένων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Ταχύτητα Εξυπηρέτησης Πελατών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Ρυθμός Απόκτησης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Οικονομικοί κίνδυνοι:</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Ανάλυση </a:t>
            </a:r>
            <a:r>
              <a:rPr lang="en-GB" sz="1800" dirty="0">
                <a:effectLst/>
                <a:latin typeface="Calibri" panose="020F0502020204030204" pitchFamily="34" charset="0"/>
                <a:ea typeface="Calibri" panose="020F0502020204030204" pitchFamily="34" charset="0"/>
                <a:cs typeface="Times New Roman" panose="02020603050405020304" pitchFamily="18" charset="0"/>
              </a:rPr>
              <a:t>ROI</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Ανάλυση Κοινού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Ανάλυση</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Μελλοντικού</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Κεφ</a:t>
            </a:r>
            <a:r>
              <a:rPr lang="en-GB" sz="1800" dirty="0">
                <a:effectLst/>
                <a:latin typeface="Calibri" panose="020F0502020204030204" pitchFamily="34" charset="0"/>
                <a:ea typeface="Calibri" panose="020F0502020204030204" pitchFamily="34" charset="0"/>
                <a:cs typeface="Times New Roman" panose="02020603050405020304" pitchFamily="18" charset="0"/>
              </a:rPr>
              <a:t>αλαίου Κίνηση</a:t>
            </a:r>
            <a:r>
              <a:rPr lang="el-GR" sz="1800" dirty="0">
                <a:effectLst/>
                <a:latin typeface="Calibri" panose="020F0502020204030204" pitchFamily="34" charset="0"/>
                <a:ea typeface="Calibri" panose="020F0502020204030204" pitchFamily="34" charset="0"/>
                <a:cs typeface="Times New Roman" panose="02020603050405020304" pitchFamily="18" charset="0"/>
              </a:rPr>
              <a:t>ς</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122</a:t>
            </a:fld>
            <a:endParaRPr lang="en-ZA"/>
          </a:p>
        </p:txBody>
      </p:sp>
    </p:spTree>
    <p:extLst>
      <p:ext uri="{BB962C8B-B14F-4D97-AF65-F5344CB8AC3E}">
        <p14:creationId xmlns:p14="http://schemas.microsoft.com/office/powerpoint/2010/main" val="28377098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Νομοθεσία: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Ενσωματωμένα βιβλία νομικής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Αυτόματες ενημερώσεις νόμων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Εύκολη παρακολούθηση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Ελεγκτική Συμμόρφωση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Μελλοντικές τάσεις: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Ενέργεια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Έξυπνες Μετρήσεις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Έξυπνο Δίκτυο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Έξυπνη Γεωργία: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Κλιματολογικές συνθήκες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Υγεία του εδάφους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Υγεία των φυτών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Ευημερία των ζώων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Οφέλη της Τεχνητής Νοημοσύνης για τις μικρές επιχειρήσεις: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Μπορεί να καταδείξει τομείς επέκτασης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Κατανόηση των πελατών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Αυτοματοποίηση της Εξυπηρέτησης Πελατών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Ταχεία βελτίωση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Φτηνή τεχνολογία - χρειάζεται μόνο δεδομένα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Τα δεδομένα μπορούν να πωληθούν - προσθήκη (</a:t>
            </a:r>
            <a:r>
              <a:rPr lang="en-GB" sz="1800" dirty="0">
                <a:effectLst/>
                <a:latin typeface="Calibri" panose="020F0502020204030204" pitchFamily="34" charset="0"/>
                <a:ea typeface="Calibri" panose="020F0502020204030204" pitchFamily="34" charset="0"/>
                <a:cs typeface="Times New Roman" panose="02020603050405020304" pitchFamily="18" charset="0"/>
              </a:rPr>
              <a:t>GDPR</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ΤΑ ΔΕΔΟΜΕΝΑ ΤΩΝ ΑΠΟΤΕΛΕΣΜΑΤΩΝ ΤΗΣ ΤΕΧΝΗΤΗΣ ΝΟΗΜΟΣΥΝΗΣ ΜΠΟΡΟΥΝ ΝΑ ΠΩΛΗΘΟΥΝ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Έξυπνες Εφοδιαστικές Αλυσίδες</a:t>
            </a:r>
          </a:p>
          <a:p>
            <a:pPr marL="0" indent="0">
              <a:lnSpc>
                <a:spcPct val="107000"/>
              </a:lnSpc>
              <a:spcAft>
                <a:spcPts val="800"/>
              </a:spcAft>
              <a:buFontTx/>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Διαγνωστικά - εργοστασιακός εξοπλισμός: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Παραγγελίες </a:t>
            </a:r>
            <a:r>
              <a:rPr lang="en-GB" sz="1800" dirty="0">
                <a:effectLst/>
                <a:latin typeface="Calibri" panose="020F0502020204030204" pitchFamily="34" charset="0"/>
                <a:ea typeface="Calibri" panose="020F0502020204030204" pitchFamily="34" charset="0"/>
                <a:cs typeface="Times New Roman" panose="02020603050405020304" pitchFamily="18" charset="0"/>
              </a:rPr>
              <a:t>JIT</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Ορατότητα κατά τη μεταφορά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Δεδομένα πελατών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Αυτοματοποίηση διαδικασίας σχεδιασμού τιμών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Έξυπνες μεταφορές: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Ηλεκτρονικές πινακίδες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Παρακολούθηση καιρού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Κυκλοφοριακή Συμφόρηση / έξυπνα φώτα τροχαίας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Υγεία κινητήρα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a:t>
            </a:r>
            <a:r>
              <a:rPr lang="el-GR" sz="1800" dirty="0">
                <a:effectLst/>
                <a:latin typeface="Calibri" panose="020F0502020204030204" pitchFamily="34" charset="0"/>
                <a:ea typeface="Calibri" panose="020F0502020204030204" pitchFamily="34" charset="0"/>
                <a:cs typeface="Times New Roman" panose="02020603050405020304" pitchFamily="18" charset="0"/>
              </a:rPr>
              <a:t> Υγεία οδηγού</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123</a:t>
            </a:fld>
            <a:endParaRPr lang="en-ZA"/>
          </a:p>
        </p:txBody>
      </p:sp>
    </p:spTree>
    <p:extLst>
      <p:ext uri="{BB962C8B-B14F-4D97-AF65-F5344CB8AC3E}">
        <p14:creationId xmlns:p14="http://schemas.microsoft.com/office/powerpoint/2010/main" val="178690934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Κύρια Οφέλη της Αλυσίδας Συστοιχιών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Blockchain</a:t>
            </a:r>
            <a:r>
              <a:rPr lang="el-GR"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Αμεσότητα: Οι αλυσίδες συστοιχιών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bloclockchains</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που έχουν κατασκευαστεί για σκοπούς ταχύτητας μπορούν να επεξεργάζονται και να επαληθεύουν τις συναλλαγές πιο γρήγορα από τα υπόλοιπα συναφή συστήματα. Αυτό μπορεί να φαίνεται αντιφατικό, επειδή το γνωστό επιτυχημένο παράδειγμα με την επιχείρηση λεμονάδας το κάνει να ακούγεται σαν να πρέπει όλοι να αντιγράφουν ό,τι συμβαίνει στην αλυσίδα. Ωστόσο, στην πραγματικότητα, αυτές οι συναλλαγές μπορούν να επεξεργαστούν από τους υπολογιστές σε μόλις μερικά χιλιοστά του δευτερολέπτου.</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Διαφάνεια: Δεδομένου ότι όλοι σε ένα δίκτυο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blockchain</a:t>
            </a:r>
            <a:r>
              <a:rPr lang="el-GR" sz="1800" dirty="0">
                <a:effectLst/>
                <a:latin typeface="Calibri" panose="020F0502020204030204" pitchFamily="34" charset="0"/>
                <a:ea typeface="Calibri" panose="020F0502020204030204" pitchFamily="34" charset="0"/>
                <a:cs typeface="Times New Roman" panose="02020603050405020304" pitchFamily="18" charset="0"/>
              </a:rPr>
              <a:t> έχουν πρόσβαση στο λογιστικό βιβλίο και στο εγχειρίδιο κανόνων, κανένας εμπλεκόμενος δεν μένει πίσω. Μπορείτε να δείτε ποιος κατείχε ή πλήρωσε ή έδωσε ή έκανε το κάθε τι, σε διάφορες χρονικές στιγμές, όποτε θέλετε ή όποτε χρειάζεστε. Πρόκειται για ένα απόλυτα διαφανές σύστημα.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Ασφάλεια Peer-2-Peer (P2P): Η επικοινωνία γίνεται απευθείας μεταξύ των συναδέλφων χωρίς να μεσολαβεί κάποια κεντρική αρχή ή ενδιάμεσος φορέας. Δεδομένου ότι όλοι έχουν ένα αντίγραφο του λογιστικού βιβλίου το οποίο χρησιμοποιούν για να επικυρώσουν τη νεότερη έκδοση, πρόκειται επίσης για ένα δημοκρατικά ασφαλές σύστημα. Δεν υπάρχει καμία εταιρεία ή υπηρεσία που κατέχει επιπλέον δύναμη. Όλοι είναι συνυπεύθυνοι.</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Προγραμματιζόμενο: Οι συναλλαγές μπορούν να προγραμματιστούν. Οι χρήστες μπορούν να ορίσουν αλγορίθμους και κανόνες που ενεργοποιούν αυτόματα τις συναλλαγές μεταξύ των κόμβων.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124</a:t>
            </a:fld>
            <a:endParaRPr lang="en-ZA"/>
          </a:p>
        </p:txBody>
      </p:sp>
    </p:spTree>
    <p:extLst>
      <p:ext uri="{BB962C8B-B14F-4D97-AF65-F5344CB8AC3E}">
        <p14:creationId xmlns:p14="http://schemas.microsoft.com/office/powerpoint/2010/main" val="323327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0D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Leader SEEDS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1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AE0D2"/>
          </a:solidFill>
          <a:ln w="24491" cap="flat">
            <a:noFill/>
            <a:prstDash val="solid"/>
            <a:miter/>
          </a:ln>
        </p:spPr>
        <p:txBody>
          <a:bodyPr wrap="square" rtlCol="0" anchor="ctr">
            <a:noAutofit/>
          </a:bodyPr>
          <a:lstStyle/>
          <a:p>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pic>
        <p:nvPicPr>
          <p:cNvPr id="44" name="Picture 43">
            <a:extLst>
              <a:ext uri="{FF2B5EF4-FFF2-40B4-BE49-F238E27FC236}">
                <a16:creationId xmlns:a16="http://schemas.microsoft.com/office/drawing/2014/main" id="{AB8B6C1E-4A8E-6298-C7AB-20B9FB1E66E9}"/>
              </a:ext>
            </a:extLst>
          </p:cNvPr>
          <p:cNvPicPr>
            <a:picLocks noChangeAspect="1"/>
          </p:cNvPicPr>
          <p:nvPr userDrawn="1"/>
        </p:nvPicPr>
        <p:blipFill rotWithShape="1">
          <a:blip r:embed="rId2"/>
          <a:srcRect l="52584" t="30583" r="10722" b="33364"/>
          <a:stretch/>
        </p:blipFill>
        <p:spPr>
          <a:xfrm>
            <a:off x="292977" y="3429000"/>
            <a:ext cx="2996920" cy="2944648"/>
          </a:xfrm>
          <a:prstGeom prst="rect">
            <a:avLst/>
          </a:prstGeom>
        </p:spPr>
      </p:pic>
    </p:spTree>
    <p:extLst>
      <p:ext uri="{BB962C8B-B14F-4D97-AF65-F5344CB8AC3E}">
        <p14:creationId xmlns:p14="http://schemas.microsoft.com/office/powerpoint/2010/main" val="237317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a:srcRect l="-18315" t="15976" r="29196" b="11083"/>
          <a:stretch/>
        </p:blipFill>
        <p:spPr>
          <a:xfrm>
            <a:off x="3752900" y="1028507"/>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201447"/>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59199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013" y="130886"/>
            <a:ext cx="3821987" cy="5978288"/>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9119231" y="1080299"/>
            <a:ext cx="2281593" cy="4048579"/>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14459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41" name="Freeform 140">
            <a:extLst>
              <a:ext uri="{FF2B5EF4-FFF2-40B4-BE49-F238E27FC236}">
                <a16:creationId xmlns:a16="http://schemas.microsoft.com/office/drawing/2014/main" id="{2EBA44FF-91D5-9C66-972E-47D379BB3EC5}"/>
              </a:ext>
            </a:extLst>
          </p:cNvPr>
          <p:cNvSpPr/>
          <p:nvPr userDrawn="1"/>
        </p:nvSpPr>
        <p:spPr>
          <a:xfrm>
            <a:off x="3929244" y="485453"/>
            <a:ext cx="8011997" cy="5260027"/>
          </a:xfrm>
          <a:custGeom>
            <a:avLst/>
            <a:gdLst>
              <a:gd name="connsiteX0" fmla="*/ 0 w 8011997"/>
              <a:gd name="connsiteY0" fmla="*/ 0 h 5260027"/>
              <a:gd name="connsiteX1" fmla="*/ 5470419 w 8011997"/>
              <a:gd name="connsiteY1" fmla="*/ 0 h 5260027"/>
              <a:gd name="connsiteX2" fmla="*/ 5494683 w 8011997"/>
              <a:gd name="connsiteY2" fmla="*/ 1082 h 5260027"/>
              <a:gd name="connsiteX3" fmla="*/ 6860542 w 8011997"/>
              <a:gd name="connsiteY3" fmla="*/ 1082 h 5260027"/>
              <a:gd name="connsiteX4" fmla="*/ 8011997 w 8011997"/>
              <a:gd name="connsiteY4" fmla="*/ 1019288 h 5260027"/>
              <a:gd name="connsiteX5" fmla="*/ 8011997 w 8011997"/>
              <a:gd name="connsiteY5" fmla="*/ 5260027 h 5260027"/>
              <a:gd name="connsiteX6" fmla="*/ 3080946 w 8011997"/>
              <a:gd name="connsiteY6" fmla="*/ 5260027 h 5260027"/>
              <a:gd name="connsiteX7" fmla="*/ 3056743 w 8011997"/>
              <a:gd name="connsiteY7" fmla="*/ 5258945 h 5260027"/>
              <a:gd name="connsiteX8" fmla="*/ 1690823 w 8011997"/>
              <a:gd name="connsiteY8" fmla="*/ 5258945 h 5260027"/>
              <a:gd name="connsiteX9" fmla="*/ 0 w 8011997"/>
              <a:gd name="connsiteY9" fmla="*/ 3763790 h 526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997" h="526002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228000" y="2178786"/>
            <a:ext cx="8964000" cy="144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262757" y="3684778"/>
            <a:ext cx="3195486" cy="731140"/>
          </a:xfrm>
          <a:prstGeom prst="rect">
            <a:avLst/>
          </a:prstGeom>
        </p:spPr>
        <p:txBody>
          <a:bodyPr anchor="ctr">
            <a:normAutofit/>
          </a:bodyPr>
          <a:lstStyle>
            <a:lvl1pPr marL="0" indent="0" algn="r">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262757" y="2875202"/>
            <a:ext cx="3195485" cy="837258"/>
          </a:xfrm>
          <a:prstGeom prst="rect">
            <a:avLst/>
          </a:prstGeom>
        </p:spPr>
        <p:txBody>
          <a:bodyPr anchor="ctr">
            <a:normAutofit/>
          </a:bodyPr>
          <a:lstStyle>
            <a:lvl1pPr marL="0" indent="0" algn="ctr">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456007" y="5907510"/>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37" name="Picture 136">
            <a:extLst>
              <a:ext uri="{FF2B5EF4-FFF2-40B4-BE49-F238E27FC236}">
                <a16:creationId xmlns:a16="http://schemas.microsoft.com/office/drawing/2014/main" id="{157F5430-83EA-A52A-8825-6D8CF03D3F17}"/>
              </a:ext>
            </a:extLst>
          </p:cNvPr>
          <p:cNvPicPr>
            <a:picLocks noChangeAspect="1"/>
          </p:cNvPicPr>
          <p:nvPr userDrawn="1"/>
        </p:nvPicPr>
        <p:blipFill rotWithShape="1">
          <a:blip r:embed="rId3"/>
          <a:srcRect l="52584" t="30583" r="10722" b="33364"/>
          <a:stretch/>
        </p:blipFill>
        <p:spPr>
          <a:xfrm>
            <a:off x="472216" y="485453"/>
            <a:ext cx="2996920" cy="2944648"/>
          </a:xfrm>
          <a:prstGeom prst="rect">
            <a:avLst/>
          </a:prstGeom>
        </p:spPr>
      </p:pic>
      <p:sp>
        <p:nvSpPr>
          <p:cNvPr id="144" name="Freeform 143">
            <a:extLst>
              <a:ext uri="{FF2B5EF4-FFF2-40B4-BE49-F238E27FC236}">
                <a16:creationId xmlns:a16="http://schemas.microsoft.com/office/drawing/2014/main" id="{DF9027E3-349A-F107-EB73-B10BB0BC99E7}"/>
              </a:ext>
            </a:extLst>
          </p:cNvPr>
          <p:cNvSpPr/>
          <p:nvPr userDrawn="1"/>
        </p:nvSpPr>
        <p:spPr>
          <a:xfrm>
            <a:off x="-74645" y="5349180"/>
            <a:ext cx="6101044" cy="727928"/>
          </a:xfrm>
          <a:custGeom>
            <a:avLst/>
            <a:gdLst>
              <a:gd name="connsiteX0" fmla="*/ 0 w 6101044"/>
              <a:gd name="connsiteY0" fmla="*/ 0 h 727928"/>
              <a:gd name="connsiteX1" fmla="*/ 1235526 w 6101044"/>
              <a:gd name="connsiteY1" fmla="*/ 0 h 727928"/>
              <a:gd name="connsiteX2" fmla="*/ 4471731 w 6101044"/>
              <a:gd name="connsiteY2" fmla="*/ 0 h 727928"/>
              <a:gd name="connsiteX3" fmla="*/ 5707257 w 6101044"/>
              <a:gd name="connsiteY3" fmla="*/ 0 h 727928"/>
              <a:gd name="connsiteX4" fmla="*/ 6101044 w 6101044"/>
              <a:gd name="connsiteY4" fmla="*/ 393878 h 727928"/>
              <a:gd name="connsiteX5" fmla="*/ 6101044 w 6101044"/>
              <a:gd name="connsiteY5" fmla="*/ 727928 h 727928"/>
              <a:gd name="connsiteX6" fmla="*/ 4865518 w 6101044"/>
              <a:gd name="connsiteY6" fmla="*/ 727928 h 727928"/>
              <a:gd name="connsiteX7" fmla="*/ 1235526 w 6101044"/>
              <a:gd name="connsiteY7" fmla="*/ 727928 h 727928"/>
              <a:gd name="connsiteX8" fmla="*/ 0 w 6101044"/>
              <a:gd name="connsiteY8" fmla="*/ 727928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044" h="727928">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45" name="Text Placeholder 23">
            <a:extLst>
              <a:ext uri="{FF2B5EF4-FFF2-40B4-BE49-F238E27FC236}">
                <a16:creationId xmlns:a16="http://schemas.microsoft.com/office/drawing/2014/main" id="{E1A45750-3D1A-AB46-DB44-8DDC0F9D8161}"/>
              </a:ext>
            </a:extLst>
          </p:cNvPr>
          <p:cNvSpPr>
            <a:spLocks noGrp="1"/>
          </p:cNvSpPr>
          <p:nvPr>
            <p:ph type="body" sz="quarter" idx="28" hasCustomPrompt="1"/>
          </p:nvPr>
        </p:nvSpPr>
        <p:spPr>
          <a:xfrm>
            <a:off x="700266" y="5330420"/>
            <a:ext cx="6101044"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3798925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3157718" y="3840873"/>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AABC9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2711688" y="3793520"/>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DAE0D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2777370" y="3859203"/>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solidFill>
              <a:srgbClr val="AABC99"/>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2189283" y="2165202"/>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DAE0D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4920452" y="3793520"/>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AABC9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4984607" y="3859203"/>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4396520" y="4286903"/>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AABC99"/>
          </a:solidFill>
          <a:ln cap="flat">
            <a:solidFill>
              <a:srgbClr val="AABC99"/>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5354262" y="3840873"/>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90A18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7113942" y="3793520"/>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90A18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7181152" y="3859203"/>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6593065" y="2165202"/>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90A18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7549280" y="3840873"/>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6886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9310487" y="3793520"/>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6886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9377697" y="3859203"/>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8789609" y="4286903"/>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6886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4556690" y="2687594"/>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8957417" y="2687594"/>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6760031" y="4378291"/>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1698837" y="4349867"/>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6126529" y="4315970"/>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3916280" y="2393466"/>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8242371" y="2359569"/>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5" name="Freeform 34">
            <a:extLst>
              <a:ext uri="{FF2B5EF4-FFF2-40B4-BE49-F238E27FC236}">
                <a16:creationId xmlns:a16="http://schemas.microsoft.com/office/drawing/2014/main" id="{CE42815F-D3BC-ED41-BFE5-988CDFA369C9}"/>
              </a:ext>
            </a:extLst>
          </p:cNvPr>
          <p:cNvSpPr/>
          <p:nvPr userDrawn="1"/>
        </p:nvSpPr>
        <p:spPr>
          <a:xfrm>
            <a:off x="0" y="3854733"/>
            <a:ext cx="2598525" cy="233707"/>
          </a:xfrm>
          <a:custGeom>
            <a:avLst/>
            <a:gdLst>
              <a:gd name="connsiteX0" fmla="*/ 0 w 2598525"/>
              <a:gd name="connsiteY0" fmla="*/ 0 h 233707"/>
              <a:gd name="connsiteX1" fmla="*/ 939659 w 2598525"/>
              <a:gd name="connsiteY1" fmla="*/ 0 h 233707"/>
              <a:gd name="connsiteX2" fmla="*/ 1357163 w 2598525"/>
              <a:gd name="connsiteY2" fmla="*/ 0 h 233707"/>
              <a:gd name="connsiteX3" fmla="*/ 2596999 w 2598525"/>
              <a:gd name="connsiteY3" fmla="*/ 0 h 233707"/>
              <a:gd name="connsiteX4" fmla="*/ 2564951 w 2598525"/>
              <a:gd name="connsiteY4" fmla="*/ 115336 h 233707"/>
              <a:gd name="connsiteX5" fmla="*/ 2598525 w 2598525"/>
              <a:gd name="connsiteY5" fmla="*/ 233707 h 233707"/>
              <a:gd name="connsiteX6" fmla="*/ 1359557 w 2598525"/>
              <a:gd name="connsiteY6" fmla="*/ 233707 h 233707"/>
              <a:gd name="connsiteX7" fmla="*/ 938133 w 2598525"/>
              <a:gd name="connsiteY7" fmla="*/ 233707 h 233707"/>
              <a:gd name="connsiteX8" fmla="*/ 0 w 2598525"/>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525" h="233707">
                <a:moveTo>
                  <a:pt x="0" y="0"/>
                </a:moveTo>
                <a:lnTo>
                  <a:pt x="939659" y="0"/>
                </a:lnTo>
                <a:lnTo>
                  <a:pt x="1357163" y="0"/>
                </a:lnTo>
                <a:lnTo>
                  <a:pt x="2596999" y="0"/>
                </a:lnTo>
                <a:cubicBezTo>
                  <a:pt x="2575634" y="34904"/>
                  <a:pt x="2564951" y="74361"/>
                  <a:pt x="2564951" y="115336"/>
                </a:cubicBezTo>
                <a:cubicBezTo>
                  <a:pt x="2564951" y="160863"/>
                  <a:pt x="2578686" y="198803"/>
                  <a:pt x="2598525" y="233707"/>
                </a:cubicBezTo>
                <a:lnTo>
                  <a:pt x="1359557" y="233707"/>
                </a:lnTo>
                <a:lnTo>
                  <a:pt x="938133" y="233707"/>
                </a:lnTo>
                <a:lnTo>
                  <a:pt x="0" y="233707"/>
                </a:lnTo>
                <a:close/>
              </a:path>
            </a:pathLst>
          </a:custGeom>
          <a:solidFill>
            <a:srgbClr val="DAE0D2"/>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Text Box 5">
            <a:extLst>
              <a:ext uri="{FF2B5EF4-FFF2-40B4-BE49-F238E27FC236}">
                <a16:creationId xmlns:a16="http://schemas.microsoft.com/office/drawing/2014/main" id="{454F376A-9EA5-784D-A2D9-064CBC5701D6}"/>
              </a:ext>
            </a:extLst>
          </p:cNvPr>
          <p:cNvSpPr txBox="1"/>
          <p:nvPr userDrawn="1"/>
        </p:nvSpPr>
        <p:spPr>
          <a:xfrm rot="5400000">
            <a:off x="8660155" y="3120594"/>
            <a:ext cx="6428383" cy="18719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950" b="1" spc="170" baseline="0" dirty="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dirty="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dirty="0">
              <a:solidFill>
                <a:srgbClr val="0B582E"/>
              </a:solidFill>
              <a:effectLst/>
              <a:latin typeface="+mj-lt"/>
              <a:ea typeface="Calibri" panose="020F0502020204030204" pitchFamily="34" charset="0"/>
              <a:cs typeface="Times New Roman" panose="02020603050405020304" pitchFamily="18" charset="0"/>
            </a:endParaRPr>
          </a:p>
        </p:txBody>
      </p:sp>
      <p:sp>
        <p:nvSpPr>
          <p:cNvPr id="33" name="Text Placeholder 23">
            <a:extLst>
              <a:ext uri="{FF2B5EF4-FFF2-40B4-BE49-F238E27FC236}">
                <a16:creationId xmlns:a16="http://schemas.microsoft.com/office/drawing/2014/main" id="{ACC630CD-41A9-B345-9727-D1AC3080B4EA}"/>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dirty="0"/>
              <a:t>Heading</a:t>
            </a:r>
          </a:p>
        </p:txBody>
      </p:sp>
    </p:spTree>
    <p:extLst>
      <p:ext uri="{BB962C8B-B14F-4D97-AF65-F5344CB8AC3E}">
        <p14:creationId xmlns:p14="http://schemas.microsoft.com/office/powerpoint/2010/main" val="2407534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798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0D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Leader SEEDS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051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502537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8793206" y="5832305"/>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20" name="Freeform 119">
            <a:extLst>
              <a:ext uri="{FF2B5EF4-FFF2-40B4-BE49-F238E27FC236}">
                <a16:creationId xmlns:a16="http://schemas.microsoft.com/office/drawing/2014/main" id="{35EADD95-B6A0-FB25-A1F2-1CF538D7EEFC}"/>
              </a:ext>
            </a:extLst>
          </p:cNvPr>
          <p:cNvSpPr/>
          <p:nvPr userDrawn="1"/>
        </p:nvSpPr>
        <p:spPr>
          <a:xfrm>
            <a:off x="0" y="5216283"/>
            <a:ext cx="4865518" cy="727928"/>
          </a:xfrm>
          <a:custGeom>
            <a:avLst/>
            <a:gdLst>
              <a:gd name="connsiteX0" fmla="*/ 0 w 4865518"/>
              <a:gd name="connsiteY0" fmla="*/ 0 h 727928"/>
              <a:gd name="connsiteX1" fmla="*/ 4471731 w 4865518"/>
              <a:gd name="connsiteY1" fmla="*/ 0 h 727928"/>
              <a:gd name="connsiteX2" fmla="*/ 4865518 w 4865518"/>
              <a:gd name="connsiteY2" fmla="*/ 393878 h 727928"/>
              <a:gd name="connsiteX3" fmla="*/ 4865518 w 4865518"/>
              <a:gd name="connsiteY3" fmla="*/ 727928 h 727928"/>
              <a:gd name="connsiteX4" fmla="*/ 0 w 4865518"/>
              <a:gd name="connsiteY4" fmla="*/ 727928 h 72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518" h="727928">
                <a:moveTo>
                  <a:pt x="0" y="0"/>
                </a:moveTo>
                <a:lnTo>
                  <a:pt x="4471731" y="0"/>
                </a:lnTo>
                <a:cubicBezTo>
                  <a:pt x="4688564" y="0"/>
                  <a:pt x="4865518" y="176996"/>
                  <a:pt x="4865518" y="393878"/>
                </a:cubicBezTo>
                <a:lnTo>
                  <a:pt x="4865518"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pic>
        <p:nvPicPr>
          <p:cNvPr id="116" name="Picture 115">
            <a:extLst>
              <a:ext uri="{FF2B5EF4-FFF2-40B4-BE49-F238E27FC236}">
                <a16:creationId xmlns:a16="http://schemas.microsoft.com/office/drawing/2014/main" id="{CB2F1FC1-2B37-38B8-18DE-201527B00BC9}"/>
              </a:ext>
            </a:extLst>
          </p:cNvPr>
          <p:cNvPicPr>
            <a:picLocks noChangeAspect="1"/>
          </p:cNvPicPr>
          <p:nvPr userDrawn="1"/>
        </p:nvPicPr>
        <p:blipFill rotWithShape="1">
          <a:blip r:embed="rId3"/>
          <a:srcRect l="52584" t="30583" r="10722" b="33364"/>
          <a:stretch/>
        </p:blipFill>
        <p:spPr>
          <a:xfrm>
            <a:off x="941978" y="1626726"/>
            <a:ext cx="2996920" cy="2944648"/>
          </a:xfrm>
          <a:prstGeom prst="rect">
            <a:avLst/>
          </a:prstGeom>
        </p:spPr>
      </p:pic>
      <p:sp>
        <p:nvSpPr>
          <p:cNvPr id="119" name="Text Placeholder 23">
            <a:extLst>
              <a:ext uri="{FF2B5EF4-FFF2-40B4-BE49-F238E27FC236}">
                <a16:creationId xmlns:a16="http://schemas.microsoft.com/office/drawing/2014/main" id="{1F295F5E-FC93-F40B-AE42-0D4441EEE694}"/>
              </a:ext>
            </a:extLst>
          </p:cNvPr>
          <p:cNvSpPr>
            <a:spLocks noGrp="1"/>
          </p:cNvSpPr>
          <p:nvPr>
            <p:ph type="body" sz="quarter" idx="27" hasCustomPrompt="1"/>
          </p:nvPr>
        </p:nvSpPr>
        <p:spPr>
          <a:xfrm>
            <a:off x="598505" y="5197523"/>
            <a:ext cx="5041923"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3718783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0D6C5"/>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922721" y="92882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758018" y="928824"/>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929559" y="184422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64856" y="184422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929559" y="2691099"/>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64856" y="2691099"/>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34740" y="358039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70037" y="358039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947274" y="4436829"/>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82571" y="4436829"/>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753180" y="4328213"/>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753180" y="348569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753180" y="2632615"/>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753180" y="1750794"/>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7BC3113-E3C6-5349-8D68-5760D4A8C23B}"/>
              </a:ext>
            </a:extLst>
          </p:cNvPr>
          <p:cNvSpPr/>
          <p:nvPr userDrawn="1"/>
        </p:nvSpPr>
        <p:spPr>
          <a:xfrm>
            <a:off x="938261" y="6028066"/>
            <a:ext cx="5784878" cy="59982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cxnSp>
        <p:nvCxnSpPr>
          <p:cNvPr id="23" name="Straight Connector 22">
            <a:extLst>
              <a:ext uri="{FF2B5EF4-FFF2-40B4-BE49-F238E27FC236}">
                <a16:creationId xmlns:a16="http://schemas.microsoft.com/office/drawing/2014/main" id="{6E784DB8-78D5-91FB-8122-F84583AC3A92}"/>
              </a:ext>
            </a:extLst>
          </p:cNvPr>
          <p:cNvCxnSpPr>
            <a:cxnSpLocks/>
          </p:cNvCxnSpPr>
          <p:nvPr userDrawn="1"/>
        </p:nvCxnSpPr>
        <p:spPr>
          <a:xfrm flipH="1">
            <a:off x="5753180" y="525646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Text Placeholder 25">
            <a:extLst>
              <a:ext uri="{FF2B5EF4-FFF2-40B4-BE49-F238E27FC236}">
                <a16:creationId xmlns:a16="http://schemas.microsoft.com/office/drawing/2014/main" id="{F6B4FF27-48CD-D36A-40E1-CB84EC992544}"/>
              </a:ext>
            </a:extLst>
          </p:cNvPr>
          <p:cNvSpPr>
            <a:spLocks noGrp="1"/>
          </p:cNvSpPr>
          <p:nvPr>
            <p:ph type="body" sz="quarter" idx="37" hasCustomPrompt="1"/>
          </p:nvPr>
        </p:nvSpPr>
        <p:spPr>
          <a:xfrm>
            <a:off x="5963584" y="533854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25" name="Text Placeholder 25">
            <a:extLst>
              <a:ext uri="{FF2B5EF4-FFF2-40B4-BE49-F238E27FC236}">
                <a16:creationId xmlns:a16="http://schemas.microsoft.com/office/drawing/2014/main" id="{559625EC-11F3-C1A4-693B-4BEFF2BDB251}"/>
              </a:ext>
            </a:extLst>
          </p:cNvPr>
          <p:cNvSpPr>
            <a:spLocks noGrp="1"/>
          </p:cNvSpPr>
          <p:nvPr>
            <p:ph type="body" sz="quarter" idx="38" hasCustomPrompt="1"/>
          </p:nvPr>
        </p:nvSpPr>
        <p:spPr>
          <a:xfrm>
            <a:off x="6798881" y="533854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656347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986088"/>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87467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502537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8793206" y="5832305"/>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20" name="Freeform 119">
            <a:extLst>
              <a:ext uri="{FF2B5EF4-FFF2-40B4-BE49-F238E27FC236}">
                <a16:creationId xmlns:a16="http://schemas.microsoft.com/office/drawing/2014/main" id="{35EADD95-B6A0-FB25-A1F2-1CF538D7EEFC}"/>
              </a:ext>
            </a:extLst>
          </p:cNvPr>
          <p:cNvSpPr/>
          <p:nvPr userDrawn="1"/>
        </p:nvSpPr>
        <p:spPr>
          <a:xfrm>
            <a:off x="0" y="5216283"/>
            <a:ext cx="4865518" cy="727928"/>
          </a:xfrm>
          <a:custGeom>
            <a:avLst/>
            <a:gdLst>
              <a:gd name="connsiteX0" fmla="*/ 0 w 4865518"/>
              <a:gd name="connsiteY0" fmla="*/ 0 h 727928"/>
              <a:gd name="connsiteX1" fmla="*/ 4471731 w 4865518"/>
              <a:gd name="connsiteY1" fmla="*/ 0 h 727928"/>
              <a:gd name="connsiteX2" fmla="*/ 4865518 w 4865518"/>
              <a:gd name="connsiteY2" fmla="*/ 393878 h 727928"/>
              <a:gd name="connsiteX3" fmla="*/ 4865518 w 4865518"/>
              <a:gd name="connsiteY3" fmla="*/ 727928 h 727928"/>
              <a:gd name="connsiteX4" fmla="*/ 0 w 4865518"/>
              <a:gd name="connsiteY4" fmla="*/ 727928 h 72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518" h="727928">
                <a:moveTo>
                  <a:pt x="0" y="0"/>
                </a:moveTo>
                <a:lnTo>
                  <a:pt x="4471731" y="0"/>
                </a:lnTo>
                <a:cubicBezTo>
                  <a:pt x="4688564" y="0"/>
                  <a:pt x="4865518" y="176996"/>
                  <a:pt x="4865518" y="393878"/>
                </a:cubicBezTo>
                <a:lnTo>
                  <a:pt x="4865518"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pic>
        <p:nvPicPr>
          <p:cNvPr id="116" name="Picture 115">
            <a:extLst>
              <a:ext uri="{FF2B5EF4-FFF2-40B4-BE49-F238E27FC236}">
                <a16:creationId xmlns:a16="http://schemas.microsoft.com/office/drawing/2014/main" id="{CB2F1FC1-2B37-38B8-18DE-201527B00BC9}"/>
              </a:ext>
            </a:extLst>
          </p:cNvPr>
          <p:cNvPicPr>
            <a:picLocks noChangeAspect="1"/>
          </p:cNvPicPr>
          <p:nvPr userDrawn="1"/>
        </p:nvPicPr>
        <p:blipFill rotWithShape="1">
          <a:blip r:embed="rId3"/>
          <a:srcRect l="52584" t="30583" r="10722" b="33364"/>
          <a:stretch/>
        </p:blipFill>
        <p:spPr>
          <a:xfrm>
            <a:off x="941978" y="1626726"/>
            <a:ext cx="2996920" cy="2944648"/>
          </a:xfrm>
          <a:prstGeom prst="rect">
            <a:avLst/>
          </a:prstGeom>
        </p:spPr>
      </p:pic>
      <p:sp>
        <p:nvSpPr>
          <p:cNvPr id="119" name="Text Placeholder 23">
            <a:extLst>
              <a:ext uri="{FF2B5EF4-FFF2-40B4-BE49-F238E27FC236}">
                <a16:creationId xmlns:a16="http://schemas.microsoft.com/office/drawing/2014/main" id="{1F295F5E-FC93-F40B-AE42-0D4441EEE694}"/>
              </a:ext>
            </a:extLst>
          </p:cNvPr>
          <p:cNvSpPr>
            <a:spLocks noGrp="1"/>
          </p:cNvSpPr>
          <p:nvPr>
            <p:ph type="body" sz="quarter" idx="27" hasCustomPrompt="1"/>
          </p:nvPr>
        </p:nvSpPr>
        <p:spPr>
          <a:xfrm>
            <a:off x="598505" y="5197523"/>
            <a:ext cx="5041923"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3854186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3995303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241554"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890218" y="53087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890219" y="102958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145683" y="70160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32086" y="405771"/>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32085" y="168425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47584" y="207221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890217" y="2454004"/>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890218" y="2952717"/>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145682" y="2624737"/>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32085" y="2328904"/>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32084" y="3607391"/>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47583" y="3995346"/>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05715" y="431780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05716" y="481651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161180" y="448853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47583" y="4192701"/>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47582" y="547118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63081" y="585914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998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096001" y="1452564"/>
            <a:ext cx="6096000" cy="4255968"/>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694795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DAE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1900594"/>
            <a:ext cx="10595237" cy="3995028"/>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9" name="Text Box 5">
            <a:extLst>
              <a:ext uri="{FF2B5EF4-FFF2-40B4-BE49-F238E27FC236}">
                <a16:creationId xmlns:a16="http://schemas.microsoft.com/office/drawing/2014/main" id="{5CD5CEA4-6EC1-2A2C-ECAF-E26CB0218E99}"/>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11" name="Straight Connector 10">
            <a:extLst>
              <a:ext uri="{FF2B5EF4-FFF2-40B4-BE49-F238E27FC236}">
                <a16:creationId xmlns:a16="http://schemas.microsoft.com/office/drawing/2014/main" id="{943D6864-F498-E81F-FAAF-19E6B54B1A33}"/>
              </a:ext>
            </a:extLst>
          </p:cNvPr>
          <p:cNvCxnSpPr>
            <a:cxnSpLocks/>
            <a:endCxn id="9"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DC71FC4-7280-0842-0A96-0BDA2ADBEE2C}"/>
              </a:ext>
            </a:extLst>
          </p:cNvPr>
          <p:cNvPicPr>
            <a:picLocks noChangeAspect="1"/>
          </p:cNvPicPr>
          <p:nvPr userDrawn="1"/>
        </p:nvPicPr>
        <p:blipFill rotWithShape="1">
          <a:blip r:embed="rId2"/>
          <a:srcRect l="62665" t="45652" r="17120" b="41908"/>
          <a:stretch/>
        </p:blipFill>
        <p:spPr>
          <a:xfrm>
            <a:off x="10427999" y="6099654"/>
            <a:ext cx="600505" cy="369541"/>
          </a:xfrm>
          <a:prstGeom prst="rect">
            <a:avLst/>
          </a:prstGeom>
        </p:spPr>
      </p:pic>
      <p:sp>
        <p:nvSpPr>
          <p:cNvPr id="18" name="Freeform 17">
            <a:extLst>
              <a:ext uri="{FF2B5EF4-FFF2-40B4-BE49-F238E27FC236}">
                <a16:creationId xmlns:a16="http://schemas.microsoft.com/office/drawing/2014/main" id="{2E79D936-C34F-0B35-FC2D-3401064E92D2}"/>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31483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711240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AE0D2"/>
          </a:solidFill>
          <a:ln w="24491" cap="flat">
            <a:noFill/>
            <a:prstDash val="solid"/>
            <a:miter/>
          </a:ln>
        </p:spPr>
        <p:txBody>
          <a:bodyPr wrap="square" rtlCol="0" anchor="ctr">
            <a:noAutofit/>
          </a:bodyPr>
          <a:lstStyle/>
          <a:p>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pic>
        <p:nvPicPr>
          <p:cNvPr id="44" name="Picture 43">
            <a:extLst>
              <a:ext uri="{FF2B5EF4-FFF2-40B4-BE49-F238E27FC236}">
                <a16:creationId xmlns:a16="http://schemas.microsoft.com/office/drawing/2014/main" id="{AB8B6C1E-4A8E-6298-C7AB-20B9FB1E66E9}"/>
              </a:ext>
            </a:extLst>
          </p:cNvPr>
          <p:cNvPicPr>
            <a:picLocks noChangeAspect="1"/>
          </p:cNvPicPr>
          <p:nvPr userDrawn="1"/>
        </p:nvPicPr>
        <p:blipFill rotWithShape="1">
          <a:blip r:embed="rId2"/>
          <a:srcRect l="52584" t="30583" r="10722" b="33364"/>
          <a:stretch/>
        </p:blipFill>
        <p:spPr>
          <a:xfrm>
            <a:off x="292977" y="3429000"/>
            <a:ext cx="2996920" cy="2944648"/>
          </a:xfrm>
          <a:prstGeom prst="rect">
            <a:avLst/>
          </a:prstGeom>
        </p:spPr>
      </p:pic>
    </p:spTree>
    <p:extLst>
      <p:ext uri="{BB962C8B-B14F-4D97-AF65-F5344CB8AC3E}">
        <p14:creationId xmlns:p14="http://schemas.microsoft.com/office/powerpoint/2010/main" val="2095879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a:srcRect l="-18315" t="15976" r="29196" b="11083"/>
          <a:stretch/>
        </p:blipFill>
        <p:spPr>
          <a:xfrm>
            <a:off x="3752900" y="1028507"/>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201447"/>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26589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013" y="130886"/>
            <a:ext cx="3821987" cy="5978288"/>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9119231" y="1080299"/>
            <a:ext cx="2281593" cy="4048579"/>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458173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41" name="Freeform 140">
            <a:extLst>
              <a:ext uri="{FF2B5EF4-FFF2-40B4-BE49-F238E27FC236}">
                <a16:creationId xmlns:a16="http://schemas.microsoft.com/office/drawing/2014/main" id="{2EBA44FF-91D5-9C66-972E-47D379BB3EC5}"/>
              </a:ext>
            </a:extLst>
          </p:cNvPr>
          <p:cNvSpPr/>
          <p:nvPr userDrawn="1"/>
        </p:nvSpPr>
        <p:spPr>
          <a:xfrm>
            <a:off x="3929244" y="485453"/>
            <a:ext cx="8011997" cy="5260027"/>
          </a:xfrm>
          <a:custGeom>
            <a:avLst/>
            <a:gdLst>
              <a:gd name="connsiteX0" fmla="*/ 0 w 8011997"/>
              <a:gd name="connsiteY0" fmla="*/ 0 h 5260027"/>
              <a:gd name="connsiteX1" fmla="*/ 5470419 w 8011997"/>
              <a:gd name="connsiteY1" fmla="*/ 0 h 5260027"/>
              <a:gd name="connsiteX2" fmla="*/ 5494683 w 8011997"/>
              <a:gd name="connsiteY2" fmla="*/ 1082 h 5260027"/>
              <a:gd name="connsiteX3" fmla="*/ 6860542 w 8011997"/>
              <a:gd name="connsiteY3" fmla="*/ 1082 h 5260027"/>
              <a:gd name="connsiteX4" fmla="*/ 8011997 w 8011997"/>
              <a:gd name="connsiteY4" fmla="*/ 1019288 h 5260027"/>
              <a:gd name="connsiteX5" fmla="*/ 8011997 w 8011997"/>
              <a:gd name="connsiteY5" fmla="*/ 5260027 h 5260027"/>
              <a:gd name="connsiteX6" fmla="*/ 3080946 w 8011997"/>
              <a:gd name="connsiteY6" fmla="*/ 5260027 h 5260027"/>
              <a:gd name="connsiteX7" fmla="*/ 3056743 w 8011997"/>
              <a:gd name="connsiteY7" fmla="*/ 5258945 h 5260027"/>
              <a:gd name="connsiteX8" fmla="*/ 1690823 w 8011997"/>
              <a:gd name="connsiteY8" fmla="*/ 5258945 h 5260027"/>
              <a:gd name="connsiteX9" fmla="*/ 0 w 8011997"/>
              <a:gd name="connsiteY9" fmla="*/ 3763790 h 526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997" h="526002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228000" y="2178786"/>
            <a:ext cx="8964000" cy="144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262757" y="3684778"/>
            <a:ext cx="3195486" cy="731140"/>
          </a:xfrm>
          <a:prstGeom prst="rect">
            <a:avLst/>
          </a:prstGeom>
        </p:spPr>
        <p:txBody>
          <a:bodyPr anchor="ctr">
            <a:normAutofit/>
          </a:bodyPr>
          <a:lstStyle>
            <a:lvl1pPr marL="0" indent="0" algn="r">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262757" y="2875202"/>
            <a:ext cx="3195485" cy="837258"/>
          </a:xfrm>
          <a:prstGeom prst="rect">
            <a:avLst/>
          </a:prstGeom>
        </p:spPr>
        <p:txBody>
          <a:bodyPr anchor="ctr">
            <a:normAutofit/>
          </a:bodyPr>
          <a:lstStyle>
            <a:lvl1pPr marL="0" indent="0" algn="ctr">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456007" y="5907510"/>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37" name="Picture 136">
            <a:extLst>
              <a:ext uri="{FF2B5EF4-FFF2-40B4-BE49-F238E27FC236}">
                <a16:creationId xmlns:a16="http://schemas.microsoft.com/office/drawing/2014/main" id="{157F5430-83EA-A52A-8825-6D8CF03D3F17}"/>
              </a:ext>
            </a:extLst>
          </p:cNvPr>
          <p:cNvPicPr>
            <a:picLocks noChangeAspect="1"/>
          </p:cNvPicPr>
          <p:nvPr userDrawn="1"/>
        </p:nvPicPr>
        <p:blipFill rotWithShape="1">
          <a:blip r:embed="rId3"/>
          <a:srcRect l="52584" t="30583" r="10722" b="33364"/>
          <a:stretch/>
        </p:blipFill>
        <p:spPr>
          <a:xfrm>
            <a:off x="472216" y="485453"/>
            <a:ext cx="2996920" cy="2944648"/>
          </a:xfrm>
          <a:prstGeom prst="rect">
            <a:avLst/>
          </a:prstGeom>
        </p:spPr>
      </p:pic>
      <p:sp>
        <p:nvSpPr>
          <p:cNvPr id="144" name="Freeform 143">
            <a:extLst>
              <a:ext uri="{FF2B5EF4-FFF2-40B4-BE49-F238E27FC236}">
                <a16:creationId xmlns:a16="http://schemas.microsoft.com/office/drawing/2014/main" id="{DF9027E3-349A-F107-EB73-B10BB0BC99E7}"/>
              </a:ext>
            </a:extLst>
          </p:cNvPr>
          <p:cNvSpPr/>
          <p:nvPr userDrawn="1"/>
        </p:nvSpPr>
        <p:spPr>
          <a:xfrm>
            <a:off x="-74645" y="5349180"/>
            <a:ext cx="6101044" cy="727928"/>
          </a:xfrm>
          <a:custGeom>
            <a:avLst/>
            <a:gdLst>
              <a:gd name="connsiteX0" fmla="*/ 0 w 6101044"/>
              <a:gd name="connsiteY0" fmla="*/ 0 h 727928"/>
              <a:gd name="connsiteX1" fmla="*/ 1235526 w 6101044"/>
              <a:gd name="connsiteY1" fmla="*/ 0 h 727928"/>
              <a:gd name="connsiteX2" fmla="*/ 4471731 w 6101044"/>
              <a:gd name="connsiteY2" fmla="*/ 0 h 727928"/>
              <a:gd name="connsiteX3" fmla="*/ 5707257 w 6101044"/>
              <a:gd name="connsiteY3" fmla="*/ 0 h 727928"/>
              <a:gd name="connsiteX4" fmla="*/ 6101044 w 6101044"/>
              <a:gd name="connsiteY4" fmla="*/ 393878 h 727928"/>
              <a:gd name="connsiteX5" fmla="*/ 6101044 w 6101044"/>
              <a:gd name="connsiteY5" fmla="*/ 727928 h 727928"/>
              <a:gd name="connsiteX6" fmla="*/ 4865518 w 6101044"/>
              <a:gd name="connsiteY6" fmla="*/ 727928 h 727928"/>
              <a:gd name="connsiteX7" fmla="*/ 1235526 w 6101044"/>
              <a:gd name="connsiteY7" fmla="*/ 727928 h 727928"/>
              <a:gd name="connsiteX8" fmla="*/ 0 w 6101044"/>
              <a:gd name="connsiteY8" fmla="*/ 727928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044" h="727928">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45" name="Text Placeholder 23">
            <a:extLst>
              <a:ext uri="{FF2B5EF4-FFF2-40B4-BE49-F238E27FC236}">
                <a16:creationId xmlns:a16="http://schemas.microsoft.com/office/drawing/2014/main" id="{E1A45750-3D1A-AB46-DB44-8DDC0F9D8161}"/>
              </a:ext>
            </a:extLst>
          </p:cNvPr>
          <p:cNvSpPr>
            <a:spLocks noGrp="1"/>
          </p:cNvSpPr>
          <p:nvPr>
            <p:ph type="body" sz="quarter" idx="28" hasCustomPrompt="1"/>
          </p:nvPr>
        </p:nvSpPr>
        <p:spPr>
          <a:xfrm>
            <a:off x="700266" y="5330420"/>
            <a:ext cx="6101044"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4092399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21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0D6C5"/>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7BC3113-E3C6-5349-8D68-5760D4A8C23B}"/>
              </a:ext>
            </a:extLst>
          </p:cNvPr>
          <p:cNvSpPr/>
          <p:nvPr userDrawn="1"/>
        </p:nvSpPr>
        <p:spPr>
          <a:xfrm>
            <a:off x="938261" y="6028066"/>
            <a:ext cx="5784878" cy="59982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51262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986088"/>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274712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155435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241554"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890218" y="53087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890219" y="102958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145683" y="70160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32086" y="405771"/>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32085" y="168425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47584" y="207221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890217" y="2454004"/>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890218" y="2952717"/>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145682" y="2624737"/>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32085" y="2328904"/>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32084" y="3607391"/>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47583" y="3995346"/>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05715" y="431780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05716" y="481651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161180" y="448853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47583" y="4192701"/>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47582" y="547118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63081" y="585914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96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096001" y="1452564"/>
            <a:ext cx="6096000" cy="4255968"/>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512435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DAE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1900594"/>
            <a:ext cx="10595237" cy="3995028"/>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9" name="Text Box 5">
            <a:extLst>
              <a:ext uri="{FF2B5EF4-FFF2-40B4-BE49-F238E27FC236}">
                <a16:creationId xmlns:a16="http://schemas.microsoft.com/office/drawing/2014/main" id="{5CD5CEA4-6EC1-2A2C-ECAF-E26CB0218E99}"/>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11" name="Straight Connector 10">
            <a:extLst>
              <a:ext uri="{FF2B5EF4-FFF2-40B4-BE49-F238E27FC236}">
                <a16:creationId xmlns:a16="http://schemas.microsoft.com/office/drawing/2014/main" id="{943D6864-F498-E81F-FAAF-19E6B54B1A33}"/>
              </a:ext>
            </a:extLst>
          </p:cNvPr>
          <p:cNvCxnSpPr>
            <a:cxnSpLocks/>
            <a:endCxn id="9"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DC71FC4-7280-0842-0A96-0BDA2ADBEE2C}"/>
              </a:ext>
            </a:extLst>
          </p:cNvPr>
          <p:cNvPicPr>
            <a:picLocks noChangeAspect="1"/>
          </p:cNvPicPr>
          <p:nvPr userDrawn="1"/>
        </p:nvPicPr>
        <p:blipFill rotWithShape="1">
          <a:blip r:embed="rId2"/>
          <a:srcRect l="62665" t="45652" r="17120" b="41908"/>
          <a:stretch/>
        </p:blipFill>
        <p:spPr>
          <a:xfrm>
            <a:off x="10427999" y="6099654"/>
            <a:ext cx="600505" cy="369541"/>
          </a:xfrm>
          <a:prstGeom prst="rect">
            <a:avLst/>
          </a:prstGeom>
        </p:spPr>
      </p:pic>
      <p:sp>
        <p:nvSpPr>
          <p:cNvPr id="18" name="Freeform 17">
            <a:extLst>
              <a:ext uri="{FF2B5EF4-FFF2-40B4-BE49-F238E27FC236}">
                <a16:creationId xmlns:a16="http://schemas.microsoft.com/office/drawing/2014/main" id="{2E79D936-C34F-0B35-FC2D-3401064E92D2}"/>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25556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38731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9C13CAD-A75C-0B4F-036E-26454C5BC2E8}"/>
              </a:ext>
            </a:extLst>
          </p:cNvPr>
          <p:cNvPicPr>
            <a:picLocks noChangeAspect="1"/>
          </p:cNvPicPr>
          <p:nvPr userDrawn="1"/>
        </p:nvPicPr>
        <p:blipFill rotWithShape="1">
          <a:blip r:embed="rId17"/>
          <a:srcRect l="62665" t="45652" r="17120" b="41908"/>
          <a:stretch/>
        </p:blipFill>
        <p:spPr>
          <a:xfrm>
            <a:off x="10427999" y="6099654"/>
            <a:ext cx="600505" cy="369541"/>
          </a:xfrm>
          <a:prstGeom prst="rect">
            <a:avLst/>
          </a:prstGeom>
        </p:spPr>
      </p:pic>
    </p:spTree>
    <p:extLst>
      <p:ext uri="{BB962C8B-B14F-4D97-AF65-F5344CB8AC3E}">
        <p14:creationId xmlns:p14="http://schemas.microsoft.com/office/powerpoint/2010/main" val="4185289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9" r:id="rId14"/>
    <p:sldLayoutId id="214748368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9C13CAD-A75C-0B4F-036E-26454C5BC2E8}"/>
              </a:ext>
            </a:extLst>
          </p:cNvPr>
          <p:cNvPicPr>
            <a:picLocks noChangeAspect="1"/>
          </p:cNvPicPr>
          <p:nvPr userDrawn="1"/>
        </p:nvPicPr>
        <p:blipFill rotWithShape="1">
          <a:blip r:embed="rId16"/>
          <a:srcRect l="62665" t="45652" r="17120" b="41908"/>
          <a:stretch/>
        </p:blipFill>
        <p:spPr>
          <a:xfrm>
            <a:off x="10427999" y="6099654"/>
            <a:ext cx="600505" cy="369541"/>
          </a:xfrm>
          <a:prstGeom prst="rect">
            <a:avLst/>
          </a:prstGeom>
        </p:spPr>
      </p:pic>
    </p:spTree>
    <p:extLst>
      <p:ext uri="{BB962C8B-B14F-4D97-AF65-F5344CB8AC3E}">
        <p14:creationId xmlns:p14="http://schemas.microsoft.com/office/powerpoint/2010/main" val="136744833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1.png"/><Relationship Id="rId7" Type="http://schemas.openxmlformats.org/officeDocument/2006/relationships/diagramColors" Target="../diagrams/colors11.xml"/><Relationship Id="rId2" Type="http://schemas.openxmlformats.org/officeDocument/2006/relationships/notesSlide" Target="../notesSlides/notesSlide79.xml"/><Relationship Id="rId1" Type="http://schemas.openxmlformats.org/officeDocument/2006/relationships/slideLayout" Target="../slideLayouts/slideLayout8.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0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1.png"/><Relationship Id="rId7" Type="http://schemas.openxmlformats.org/officeDocument/2006/relationships/diagramColors" Target="../diagrams/colors12.xml"/><Relationship Id="rId2" Type="http://schemas.openxmlformats.org/officeDocument/2006/relationships/notesSlide" Target="../notesSlides/notesSlide80.xml"/><Relationship Id="rId1" Type="http://schemas.openxmlformats.org/officeDocument/2006/relationships/slideLayout" Target="../slideLayouts/slideLayout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0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www.forbes.com/sites/gilpress/2014/09/03/12-big-data-definitions-whats-yours/#79b0a05813ae" TargetMode="Externa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bcg.com/capabilities/big-data-advanced-analytics/transforming-business-models.aspx" TargetMode="External"/><Relationship Id="rId2" Type="http://schemas.openxmlformats.org/officeDocument/2006/relationships/notesSlide" Target="../notesSlides/notesSlide93.xml"/><Relationship Id="rId1" Type="http://schemas.openxmlformats.org/officeDocument/2006/relationships/slideLayout" Target="../slideLayouts/slideLayout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www.youtube.com/watch?v=Pdycz6jJ0Vk" TargetMode="External"/></Relationships>
</file>

<file path=ppt/slides/_rels/slide11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15.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57.sv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svg"/></Relationships>
</file>

<file path=ppt/slides/_rels/slide1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hyperlink" Target="https://ori.hhs.gov/education/products/n_illinois_u/datamanagement/dctopic.html" TargetMode="External"/></Relationships>
</file>

<file path=ppt/slides/_rels/slide1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3" Type="http://schemas.openxmlformats.org/officeDocument/2006/relationships/hyperlink" Target="https://www.fundera.com/blog/blockchain-explained" TargetMode="External"/><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3" Type="http://schemas.openxmlformats.org/officeDocument/2006/relationships/hyperlink" Target="https://www.vts.com/" TargetMode="External"/><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3" Type="http://schemas.openxmlformats.org/officeDocument/2006/relationships/hyperlink" Target="https://www.vts.com/" TargetMode="External"/><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2.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3.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2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8.png"/><Relationship Id="rId7" Type="http://schemas.openxmlformats.org/officeDocument/2006/relationships/diagramColors" Target="../diagrams/colors15.xml"/><Relationship Id="rId2" Type="http://schemas.openxmlformats.org/officeDocument/2006/relationships/notesSlide" Target="../notesSlides/notesSlide106.xml"/><Relationship Id="rId1" Type="http://schemas.openxmlformats.org/officeDocument/2006/relationships/slideLayout" Target="../slideLayouts/slideLayout8.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32.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8.png"/><Relationship Id="rId7" Type="http://schemas.openxmlformats.org/officeDocument/2006/relationships/diagramColors" Target="../diagrams/colors16.xml"/><Relationship Id="rId2" Type="http://schemas.openxmlformats.org/officeDocument/2006/relationships/notesSlide" Target="../notesSlides/notesSlide107.xml"/><Relationship Id="rId1" Type="http://schemas.openxmlformats.org/officeDocument/2006/relationships/slideLayout" Target="../slideLayouts/slideLayout8.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8.xml"/><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8.xml"/><Relationship Id="rId1" Type="http://schemas.openxmlformats.org/officeDocument/2006/relationships/video" Target="https://www.youtube.com/embed/QphJEO9ZX6s?feature=oembed" TargetMode="External"/><Relationship Id="rId6" Type="http://schemas.openxmlformats.org/officeDocument/2006/relationships/hyperlink" Target="https://www.youtube.com/watch?v=QphJEO9ZX6s&amp;feature=emb_logo" TargetMode="External"/><Relationship Id="rId5" Type="http://schemas.openxmlformats.org/officeDocument/2006/relationships/image" Target="../media/image65.jpeg"/><Relationship Id="rId4" Type="http://schemas.openxmlformats.org/officeDocument/2006/relationships/image" Target="../media/image18.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0.xml"/><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3" Type="http://schemas.microsoft.com/office/2018/10/relationships/comments" Target="../comments/modernComment_128C_8D35734B.xml"/><Relationship Id="rId2" Type="http://schemas.openxmlformats.org/officeDocument/2006/relationships/notesSlide" Target="../notesSlides/notesSlide111.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3" Type="http://schemas.openxmlformats.org/officeDocument/2006/relationships/hyperlink" Target="https://www.forbes.com/sites/gilpress/2014/09/03/12-big-data-definitions-whats-yours/#79b0a05813ae" TargetMode="External"/><Relationship Id="rId2" Type="http://schemas.openxmlformats.org/officeDocument/2006/relationships/notesSlide" Target="../notesSlides/notesSlide113.xml"/><Relationship Id="rId1" Type="http://schemas.openxmlformats.org/officeDocument/2006/relationships/slideLayout" Target="../slideLayouts/slideLayout8.xml"/><Relationship Id="rId6" Type="http://schemas.openxmlformats.org/officeDocument/2006/relationships/hyperlink" Target="https://securitytrails.com/blog/top-10-common-network-security-threats-explained" TargetMode="External"/><Relationship Id="rId5" Type="http://schemas.openxmlformats.org/officeDocument/2006/relationships/hyperlink" Target="https://www.europeanfiles.eu/industry/education-as-a-tool-against-cybercrime" TargetMode="External"/><Relationship Id="rId4" Type="http://schemas.openxmlformats.org/officeDocument/2006/relationships/hyperlink" Target="https://ori.hhs.gov/education/products/n_illinois_u/datamanagement/dctopic.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40.xml.rels><?xml version="1.0" encoding="UTF-8" standalone="yes"?>
<Relationships xmlns="http://schemas.openxmlformats.org/package/2006/relationships"><Relationship Id="rId3" Type="http://schemas.openxmlformats.org/officeDocument/2006/relationships/hyperlink" Target="https://teachprivacy.com/10-reasons-privacy-matters/" TargetMode="External"/><Relationship Id="rId2" Type="http://schemas.openxmlformats.org/officeDocument/2006/relationships/notesSlide" Target="../notesSlides/notesSlide114.xml"/><Relationship Id="rId1" Type="http://schemas.openxmlformats.org/officeDocument/2006/relationships/slideLayout" Target="../slideLayouts/slideLayout8.xml"/><Relationship Id="rId6" Type="http://schemas.openxmlformats.org/officeDocument/2006/relationships/hyperlink" Target="https://web.stanford.edu/class/msande238/projects/2014/GainIT.pdf" TargetMode="External"/><Relationship Id="rId5" Type="http://schemas.openxmlformats.org/officeDocument/2006/relationships/hyperlink" Target="https://theodi.org/article/data-ethics-canvas/" TargetMode="External"/><Relationship Id="rId4" Type="http://schemas.openxmlformats.org/officeDocument/2006/relationships/hyperlink" Target="https://www.bpe.co.uk/services/need/data-protection-the-gdpr/brilliantly-simple-guide-to-the-gdpr/explaining-what-is-meant-by-consent/"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s://www.researchgate.net/publication/269500452_The_Information_Artifact_in_IT_Governance_Toward_a_Theory_of_Information_Governance" TargetMode="External"/><Relationship Id="rId2" Type="http://schemas.openxmlformats.org/officeDocument/2006/relationships/notesSlide" Target="../notesSlides/notesSlide115.xml"/><Relationship Id="rId1" Type="http://schemas.openxmlformats.org/officeDocument/2006/relationships/slideLayout" Target="../slideLayouts/slideLayout8.xml"/><Relationship Id="rId6" Type="http://schemas.openxmlformats.org/officeDocument/2006/relationships/hyperlink" Target="https://cyberleninka.org/article/n/696646.pdf" TargetMode="External"/><Relationship Id="rId5" Type="http://schemas.openxmlformats.org/officeDocument/2006/relationships/hyperlink" Target="https://www.dataprotection.ie/en/organisations/know-your-obligations/data-protection-impact-assessments" TargetMode="External"/><Relationship Id="rId4" Type="http://schemas.openxmlformats.org/officeDocument/2006/relationships/hyperlink" Target="https://www.theguardian.com/books/2019/oct/04/shoshana-zuboff-surveillance-capitalism-assault-human-automomy-digital-privacy"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s://www.youtube.com/watch?v=2GrXTLe9ztA" TargetMode="External"/><Relationship Id="rId2" Type="http://schemas.openxmlformats.org/officeDocument/2006/relationships/notesSlide" Target="../notesSlides/notesSlide116.xml"/><Relationship Id="rId1" Type="http://schemas.openxmlformats.org/officeDocument/2006/relationships/slideLayout" Target="../slideLayouts/slideLayout8.xml"/><Relationship Id="rId5" Type="http://schemas.openxmlformats.org/officeDocument/2006/relationships/hyperlink" Target="https://www.youtube.com/watch?v=Pdycz6jJ0Vk" TargetMode="External"/><Relationship Id="rId4" Type="http://schemas.openxmlformats.org/officeDocument/2006/relationships/hyperlink" Target="https://www.informationweek.com/software/enterprise-applications/bigdata-6-real-life-business-cases/d/d-id/1320590?image_number=2&amp;piddl_msgorder=asc"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s://www.fundera.com/blog/blockchain-explained" TargetMode="External"/><Relationship Id="rId2" Type="http://schemas.openxmlformats.org/officeDocument/2006/relationships/notesSlide" Target="../notesSlides/notesSlide117.xml"/><Relationship Id="rId1" Type="http://schemas.openxmlformats.org/officeDocument/2006/relationships/slideLayout" Target="../slideLayouts/slideLayout8.xml"/><Relationship Id="rId5" Type="http://schemas.openxmlformats.org/officeDocument/2006/relationships/hyperlink" Target="https://www.youtube.com/watch?v=QphJEO9ZX6s&amp;feature=emb_logo" TargetMode="External"/><Relationship Id="rId4" Type="http://schemas.openxmlformats.org/officeDocument/2006/relationships/hyperlink" Target="https://www.vts.com/"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s://www.youtube.com/watch?v=hZLBcHYrIU4" TargetMode="External"/><Relationship Id="rId2" Type="http://schemas.openxmlformats.org/officeDocument/2006/relationships/notesSlide" Target="../notesSlides/notesSlide118.xml"/><Relationship Id="rId1" Type="http://schemas.openxmlformats.org/officeDocument/2006/relationships/slideLayout" Target="../slideLayouts/slideLayout8.xml"/><Relationship Id="rId4" Type="http://schemas.openxmlformats.org/officeDocument/2006/relationships/hyperlink" Target="https://www.ted.com/talks/vidas_raudonis_why_we_should_not_be_afraid_of_industrial_revolution" TargetMode="External"/></Relationships>
</file>

<file path=ppt/slides/_rels/slide1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8" Type="http://schemas.openxmlformats.org/officeDocument/2006/relationships/hyperlink" Target="https://www.nesta.org.uk/report/skills-of-the-datavores-talent-and-the-data-revolutio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1.png"/><Relationship Id="rId7" Type="http://schemas.openxmlformats.org/officeDocument/2006/relationships/diagramQuickStyle" Target="../diagrams/quickStyle4.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2.png"/><Relationship Id="rId9" Type="http://schemas.microsoft.com/office/2007/relationships/diagramDrawing" Target="../diagrams/drawing4.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2.svg"/></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6.jpg"/><Relationship Id="rId2" Type="http://schemas.openxmlformats.org/officeDocument/2006/relationships/hyperlink" Target="https://www.thelearningnuggets.com/getfile.php/5023494.1192.wlwmmijlk7titl/Google+Workspace+Page+-+Future+of+Work+Here+Today+.mp4" TargetMode="External"/><Relationship Id="rId1" Type="http://schemas.openxmlformats.org/officeDocument/2006/relationships/slideLayout" Target="../slideLayouts/slideLayout15.xml"/><Relationship Id="rId6" Type="http://schemas.openxmlformats.org/officeDocument/2006/relationships/hyperlink" Target="https://www.thelearningnuggets.com/getfile.php/5023495.1192.jmjl77a7auzkip/Google+Workspace+Competitive+Cost+Saings+.mp4" TargetMode="External"/><Relationship Id="rId5" Type="http://schemas.openxmlformats.org/officeDocument/2006/relationships/image" Target="../media/image25.jpg"/><Relationship Id="rId4" Type="http://schemas.openxmlformats.org/officeDocument/2006/relationships/hyperlink" Target="https://www.thelearningnuggets.com/getfile.php/5023496.1192.tk7qquitskjmiq/Google+Workspace+Customer+Stories.mp4"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www.youtube.com/watch?v=hZLBcHYrIU4"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8" Type="http://schemas.openxmlformats.org/officeDocument/2006/relationships/hyperlink" Target="https://www.europeanfiles.eu/industry/education-as-a-tool-against-cybercrime"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4.xml.rels><?xml version="1.0" encoding="UTF-8" standalone="yes"?>
<Relationships xmlns="http://schemas.openxmlformats.org/package/2006/relationships"><Relationship Id="rId2" Type="http://schemas.openxmlformats.org/officeDocument/2006/relationships/hyperlink" Target="https://securitytrails.com/blog/top-10-common-network-security-threats-explained" TargetMode="Externa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56.xml.rels><?xml version="1.0" encoding="UTF-8" standalone="yes"?>
<Relationships xmlns="http://schemas.openxmlformats.org/package/2006/relationships"><Relationship Id="rId3" Type="http://schemas.openxmlformats.org/officeDocument/2006/relationships/hyperlink" Target="https://teachprivacy.com/10-reasons-privacy-matters/"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44.sv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1.png"/><Relationship Id="rId7" Type="http://schemas.openxmlformats.org/officeDocument/2006/relationships/diagramQuickStyle" Target="../diagrams/quickStyle7.xml"/><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2.png"/><Relationship Id="rId9" Type="http://schemas.microsoft.com/office/2007/relationships/diagramDrawing" Target="../diagrams/drawing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hyperlink" Target="https://www.bpe.co.uk/services/need/data-protection-the-gdpr/brilliantly-simple-guide-to-the-gdpr/explaining-what-is-meant-by-consent/" TargetMode="External"/><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theodi.org/article/data-ethics-canvas/" TargetMode="Externa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1.png"/><Relationship Id="rId7" Type="http://schemas.openxmlformats.org/officeDocument/2006/relationships/diagramQuickStyle" Target="../diagrams/quickStyle8.xml"/><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hyperlink" Target="https://web.stanford.edu/class/msande238/projects/2014/GainIT.pdf" TargetMode="External"/><Relationship Id="rId4" Type="http://schemas.openxmlformats.org/officeDocument/2006/relationships/image" Target="../media/image12.png"/><Relationship Id="rId9" Type="http://schemas.microsoft.com/office/2007/relationships/diagramDrawing" Target="../diagrams/drawing8.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15.xml"/><Relationship Id="rId5" Type="http://schemas.openxmlformats.org/officeDocument/2006/relationships/image" Target="../media/image48.png"/><Relationship Id="rId4" Type="http://schemas.openxmlformats.org/officeDocument/2006/relationships/hyperlink" Target="https://www.researchgate.net/publication/269500452_The_Information_Artifact_in_IT_Governance_Toward_a_Theory_of_Information_Governance"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0.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8.xml"/><Relationship Id="rId4" Type="http://schemas.openxmlformats.org/officeDocument/2006/relationships/hyperlink" Target="https://www.theguardian.com/books/2019/oct/04/shoshana-zuboff-surveillance-capitalism-assault-human-automomy-digital-privacy"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8.png"/><Relationship Id="rId7" Type="http://schemas.openxmlformats.org/officeDocument/2006/relationships/diagramColors" Target="../diagrams/colors10.xml"/><Relationship Id="rId2" Type="http://schemas.openxmlformats.org/officeDocument/2006/relationships/notesSlide" Target="../notesSlides/notesSlide62.xml"/><Relationship Id="rId1" Type="http://schemas.openxmlformats.org/officeDocument/2006/relationships/slideLayout" Target="../slideLayouts/slideLayout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hyperlink" Target="https://www.dataprotection.ie/en/organisations/know-your-obligations/data-protection-impact-assessments"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8.xml"/><Relationship Id="rId4" Type="http://schemas.openxmlformats.org/officeDocument/2006/relationships/hyperlink" Target="https://cyberleninka.org/article/n/696646.pdf"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8.xml"/><Relationship Id="rId4" Type="http://schemas.openxmlformats.org/officeDocument/2006/relationships/image" Target="../media/image17.svg"/></Relationships>
</file>

<file path=ppt/slides/_rels/slide8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microsoft.com/office/2018/10/relationships/comments" Target="../comments/modernComment_125C_85099B14.xml"/><Relationship Id="rId2" Type="http://schemas.openxmlformats.org/officeDocument/2006/relationships/notesSlide" Target="../notesSlides/notesSlide6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FF_E68DD181.xm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640428" y="1726544"/>
            <a:ext cx="6102106" cy="697353"/>
          </a:xfrm>
        </p:spPr>
        <p:txBody>
          <a:bodyPr/>
          <a:lstStyle/>
          <a:p>
            <a:r>
              <a:rPr lang="en-IE" b="0" dirty="0"/>
              <a:t> </a:t>
            </a:r>
            <a:r>
              <a:rPr lang="el-GR" b="0" dirty="0"/>
              <a:t>Ψηφιακή </a:t>
            </a:r>
            <a:r>
              <a:rPr lang="en-IE" b="0" dirty="0"/>
              <a:t>&amp; </a:t>
            </a:r>
            <a:r>
              <a:rPr lang="el-GR" b="0" dirty="0"/>
              <a:t>Διαδικτυακή</a:t>
            </a:r>
            <a:r>
              <a:rPr lang="en-IE" b="0" dirty="0"/>
              <a:t> </a:t>
            </a:r>
            <a:r>
              <a:rPr lang="el-GR" b="0" dirty="0"/>
              <a:t>Ασφάλεια</a:t>
            </a:r>
            <a:endParaRPr lang="en-IE" b="0" dirty="0"/>
          </a:p>
        </p:txBody>
      </p:sp>
      <p:sp>
        <p:nvSpPr>
          <p:cNvPr id="2" name="Text Placeholder 1">
            <a:extLst>
              <a:ext uri="{FF2B5EF4-FFF2-40B4-BE49-F238E27FC236}">
                <a16:creationId xmlns:a16="http://schemas.microsoft.com/office/drawing/2014/main" id="{34F3A7B6-F37C-9AB5-FD36-8D288888F0BB}"/>
              </a:ext>
            </a:extLst>
          </p:cNvPr>
          <p:cNvSpPr>
            <a:spLocks noGrp="1"/>
          </p:cNvSpPr>
          <p:nvPr>
            <p:ph type="body" sz="quarter" idx="27"/>
          </p:nvPr>
        </p:nvSpPr>
        <p:spPr/>
        <p:txBody>
          <a:bodyPr/>
          <a:lstStyle/>
          <a:p>
            <a:r>
              <a:rPr lang="en-US" dirty="0" err="1"/>
              <a:t>www.</a:t>
            </a:r>
            <a:r>
              <a:rPr lang="en-US" sz="3600" b="1" dirty="0" err="1"/>
              <a:t>leaderseeds</a:t>
            </a:r>
            <a:r>
              <a:rPr lang="en-US" dirty="0" err="1"/>
              <a:t>.eu</a:t>
            </a:r>
            <a:endParaRPr lang="en-US" dirty="0"/>
          </a:p>
        </p:txBody>
      </p:sp>
      <p:sp>
        <p:nvSpPr>
          <p:cNvPr id="8" name="Text Placeholder 6">
            <a:extLst>
              <a:ext uri="{FF2B5EF4-FFF2-40B4-BE49-F238E27FC236}">
                <a16:creationId xmlns:a16="http://schemas.microsoft.com/office/drawing/2014/main" id="{2DF9FCBF-6297-4CA3-FCBF-E205AE639979}"/>
              </a:ext>
            </a:extLst>
          </p:cNvPr>
          <p:cNvSpPr txBox="1">
            <a:spLocks/>
          </p:cNvSpPr>
          <p:nvPr/>
        </p:nvSpPr>
        <p:spPr>
          <a:xfrm>
            <a:off x="5640428" y="3429000"/>
            <a:ext cx="5278651"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800" b="1" kern="1200" baseline="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0" dirty="0"/>
              <a:t>Ενότητα</a:t>
            </a:r>
            <a:r>
              <a:rPr lang="en-IE" b="0" dirty="0"/>
              <a:t> 4</a:t>
            </a:r>
          </a:p>
        </p:txBody>
      </p:sp>
      <p:pic>
        <p:nvPicPr>
          <p:cNvPr id="4" name="Picture 3" descr="Text&#10;&#10;Description automatically generated">
            <a:extLst>
              <a:ext uri="{FF2B5EF4-FFF2-40B4-BE49-F238E27FC236}">
                <a16:creationId xmlns:a16="http://schemas.microsoft.com/office/drawing/2014/main" id="{7F3196C7-B4EA-03F6-2837-A22EBA86C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676" y="5828809"/>
            <a:ext cx="2491819" cy="564231"/>
          </a:xfrm>
          <a:prstGeom prst="rect">
            <a:avLst/>
          </a:prstGeom>
        </p:spPr>
      </p:pic>
    </p:spTree>
    <p:extLst>
      <p:ext uri="{BB962C8B-B14F-4D97-AF65-F5344CB8AC3E}">
        <p14:creationId xmlns:p14="http://schemas.microsoft.com/office/powerpoint/2010/main" val="2288239601"/>
      </p:ext>
    </p:extLst>
  </p:cSld>
  <p:clrMapOvr>
    <a:masterClrMapping/>
  </p:clrMapOvr>
  <mc:AlternateContent xmlns:mc="http://schemas.openxmlformats.org/markup-compatibility/2006">
    <mc:Choice xmlns:p14="http://schemas.microsoft.com/office/powerpoint/2010/main" Requires="p14">
      <p:transition spd="slow" p14:dur="2000" advTm="1509"/>
    </mc:Choice>
    <mc:Fallback>
      <p:transition spd="slow" advTm="15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8757" y="2930184"/>
            <a:ext cx="6080541" cy="3066422"/>
          </a:xfrm>
        </p:spPr>
        <p:txBody>
          <a:bodyPr>
            <a:normAutofit lnSpcReduction="10000"/>
          </a:bodyPr>
          <a:lstStyle/>
          <a:p>
            <a:r>
              <a:rPr lang="el-GR" dirty="0"/>
              <a:t>Η Ισχύς των Δεδομένων</a:t>
            </a:r>
            <a:r>
              <a:rPr lang="en-GB" dirty="0"/>
              <a:t> &amp;</a:t>
            </a:r>
            <a:r>
              <a:rPr lang="el-GR" dirty="0"/>
              <a:t> Γιατί οι Δεξιότητες Διαχείρισης Δεδομένων Είναι Σημαντικές</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dirty="0"/>
              <a:t>M</a:t>
            </a:r>
            <a:r>
              <a:rPr lang="el-GR" dirty="0" err="1"/>
              <a:t>ια</a:t>
            </a:r>
            <a:r>
              <a:rPr lang="el-GR" dirty="0"/>
              <a:t> κορυφαία εταιρεία παρασκευής παιδικών πανιών κάποτε έθεσε το εξής ερώτημα:</a:t>
            </a:r>
            <a:r>
              <a:rPr lang="en-GB" dirty="0"/>
              <a:t> </a:t>
            </a:r>
            <a:r>
              <a:rPr lang="el-GR" dirty="0"/>
              <a:t>«Ποιο είναι το πιο σημαντικό χαρακτηριστικό μιας πάνας;»</a:t>
            </a:r>
          </a:p>
          <a:p>
            <a:pPr marL="0" indent="0">
              <a:buClr>
                <a:schemeClr val="accent2"/>
              </a:buClr>
            </a:pPr>
            <a:endParaRPr lang="en-GB" dirty="0"/>
          </a:p>
          <a:p>
            <a:pPr marL="342900" indent="-342900">
              <a:buClr>
                <a:schemeClr val="accent2"/>
              </a:buClr>
              <a:buFont typeface="Arial" panose="020B0604020202020204" pitchFamily="34" charset="0"/>
              <a:buChar char="•"/>
            </a:pPr>
            <a:r>
              <a:rPr lang="el-GR" dirty="0"/>
              <a:t>Η απάντηση</a:t>
            </a:r>
            <a:r>
              <a:rPr lang="en-GB" dirty="0"/>
              <a:t>: </a:t>
            </a:r>
            <a:r>
              <a:rPr lang="el-GR" dirty="0"/>
              <a:t>απορροφητικότητα</a:t>
            </a:r>
            <a:r>
              <a:rPr lang="en-GB" dirty="0"/>
              <a:t>. </a:t>
            </a:r>
          </a:p>
          <a:p>
            <a:pPr marL="342900" indent="-342900">
              <a:buClr>
                <a:schemeClr val="accent2"/>
              </a:buClr>
              <a:buBlip>
                <a:blip r:embed="rId3"/>
              </a:buBlip>
            </a:pPr>
            <a:endParaRPr lang="en-GB" dirty="0"/>
          </a:p>
          <a:p>
            <a:pPr marL="342900" indent="-342900">
              <a:buClr>
                <a:schemeClr val="accent2"/>
              </a:buClr>
              <a:buBlip>
                <a:blip r:embed="rId3"/>
              </a:buBlip>
            </a:pPr>
            <a:r>
              <a:rPr lang="el-GR" dirty="0"/>
              <a:t>Έτσι, η εταιρεία προώθησε τις πάνες τις χρησιμοποιώντας ένα μήνυμα σχετικά με την απορροφητικότητα</a:t>
            </a:r>
            <a:r>
              <a:rPr lang="en-GB" dirty="0"/>
              <a:t>. </a:t>
            </a:r>
            <a:r>
              <a:rPr lang="el-GR" dirty="0"/>
              <a:t>Ωστόσο, το μερίδιο αγοράς της μειώθηκε.</a:t>
            </a:r>
          </a:p>
          <a:p>
            <a:pPr marL="0" indent="0">
              <a:buClr>
                <a:schemeClr val="accent2"/>
              </a:buClr>
            </a:pPr>
            <a:endParaRPr lang="en-GB" dirty="0"/>
          </a:p>
          <a:p>
            <a:pPr marL="342900" indent="-342900">
              <a:buClr>
                <a:schemeClr val="accent2"/>
              </a:buClr>
              <a:buFont typeface="Arial" panose="020B0604020202020204" pitchFamily="34" charset="0"/>
              <a:buChar char="•"/>
            </a:pPr>
            <a:r>
              <a:rPr lang="el-GR" dirty="0"/>
              <a:t>Γιατί συνέβη αυτό</a:t>
            </a:r>
            <a:r>
              <a:rPr lang="en-GB" dirty="0"/>
              <a:t>?</a:t>
            </a:r>
          </a:p>
          <a:p>
            <a:pPr marL="0" indent="0">
              <a:buClr>
                <a:schemeClr val="accent2"/>
              </a:buClr>
            </a:pPr>
            <a:endParaRPr lang="en-GB" b="1" dirty="0">
              <a:solidFill>
                <a:schemeClr val="accent2"/>
              </a:solidFill>
            </a:endParaRPr>
          </a:p>
          <a:p>
            <a:pPr marL="0" indent="0">
              <a:buClr>
                <a:schemeClr val="accent2"/>
              </a:buClr>
            </a:pPr>
            <a:endParaRPr lang="en-GB" dirty="0"/>
          </a:p>
          <a:p>
            <a:pPr marL="0" indent="0">
              <a:buClr>
                <a:schemeClr val="accent2"/>
              </a:buCl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Θέτοντας τα Κατάλληλα Ερωτήματα</a:t>
            </a:r>
            <a:endParaRPr lang="en-GB" dirty="0"/>
          </a:p>
        </p:txBody>
      </p:sp>
    </p:spTree>
    <p:extLst>
      <p:ext uri="{BB962C8B-B14F-4D97-AF65-F5344CB8AC3E}">
        <p14:creationId xmlns:p14="http://schemas.microsoft.com/office/powerpoint/2010/main" val="331431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dirty="0"/>
              <a:t>Η ιεράρχηση προς έναν συγκεκριμένο σκοπό θα σας βοηθήσει να καθορίσετε ποια δεδομένα συλλέγετε, πώς τα αναλύετε, καθώς και πώς να κάνετε τα αποτελέσματα να έχουν νόημα για την υποστήριξη της διαδικασίας λήψης των αποφάσεών σας.</a:t>
            </a:r>
          </a:p>
          <a:p>
            <a:pPr marL="342900" indent="-342900">
              <a:buClr>
                <a:schemeClr val="accent2"/>
              </a:buClr>
              <a:buBlip>
                <a:blip r:embed="rId3"/>
              </a:buBlip>
            </a:pPr>
            <a:endParaRPr lang="el-GR" dirty="0"/>
          </a:p>
          <a:p>
            <a:pPr marL="0" indent="0">
              <a:buClr>
                <a:schemeClr val="accent2"/>
              </a:buClr>
            </a:pPr>
            <a:endParaRPr lang="en-GB" b="1" dirty="0">
              <a:solidFill>
                <a:schemeClr val="accent2"/>
              </a:solidFill>
            </a:endParaRPr>
          </a:p>
          <a:p>
            <a:pPr marL="0" indent="0">
              <a:buClr>
                <a:schemeClr val="accent2"/>
              </a:buClr>
            </a:pPr>
            <a:endParaRPr lang="en-GB" dirty="0"/>
          </a:p>
          <a:p>
            <a:pPr marL="0" indent="0">
              <a:buClr>
                <a:schemeClr val="accent2"/>
              </a:buCl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Θέτοντας τα Κατάλληλα Ερωτήματα</a:t>
            </a:r>
            <a:endParaRPr lang="en-GB" dirty="0"/>
          </a:p>
        </p:txBody>
      </p:sp>
      <p:graphicFrame>
        <p:nvGraphicFramePr>
          <p:cNvPr id="2" name="Diagram 1">
            <a:extLst>
              <a:ext uri="{FF2B5EF4-FFF2-40B4-BE49-F238E27FC236}">
                <a16:creationId xmlns:a16="http://schemas.microsoft.com/office/drawing/2014/main" id="{3E1C0268-8CB1-5CB4-C33B-E56523C8ABEF}"/>
              </a:ext>
            </a:extLst>
          </p:cNvPr>
          <p:cNvGraphicFramePr/>
          <p:nvPr>
            <p:extLst>
              <p:ext uri="{D42A27DB-BD31-4B8C-83A1-F6EECF244321}">
                <p14:modId xmlns:p14="http://schemas.microsoft.com/office/powerpoint/2010/main" val="411356815"/>
              </p:ext>
            </p:extLst>
          </p:nvPr>
        </p:nvGraphicFramePr>
        <p:xfrm>
          <a:off x="798381" y="2683239"/>
          <a:ext cx="10595237" cy="29380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380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7516EE60-C34A-4D09-A3A2-B7CB14577C0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48B2439A-51E0-4C46-8B4E-3F658CED034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67E64387-A9E9-43DC-9EF3-56AD70127E5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E094566B-4D87-4E1F-9326-56BCDC9886B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C3E82436-2572-4E6B-95D4-0BADF4C92E7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Για να ορίσετε το ερώτημα καλύτερα, μπορείτε να παριστάνετε τον «Αϊνστάιν» σύμφωνα με τα ακόλουθα</a:t>
            </a:r>
            <a:r>
              <a:rPr lang="en-GB" b="1" dirty="0">
                <a:solidFill>
                  <a:schemeClr val="accent2"/>
                </a:solidFill>
              </a:rPr>
              <a:t>:</a:t>
            </a:r>
          </a:p>
          <a:p>
            <a:pPr marL="0" indent="0">
              <a:buClr>
                <a:schemeClr val="accent2"/>
              </a:buClr>
            </a:pPr>
            <a:endParaRPr lang="en-GB" b="1" dirty="0">
              <a:solidFill>
                <a:schemeClr val="accent2"/>
              </a:solidFill>
            </a:endParaRPr>
          </a:p>
          <a:p>
            <a:pPr marL="0" indent="0">
              <a:buClr>
                <a:schemeClr val="accent2"/>
              </a:buClr>
            </a:pPr>
            <a:endParaRPr lang="en-GB" dirty="0"/>
          </a:p>
          <a:p>
            <a:pPr marL="0" indent="0">
              <a:buClr>
                <a:schemeClr val="accent2"/>
              </a:buCl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Θέτοντας τα Κατάλληλα Ερωτήματα</a:t>
            </a:r>
            <a:endParaRPr lang="en-GB" dirty="0"/>
          </a:p>
        </p:txBody>
      </p:sp>
      <p:graphicFrame>
        <p:nvGraphicFramePr>
          <p:cNvPr id="3" name="Diagram 2">
            <a:extLst>
              <a:ext uri="{FF2B5EF4-FFF2-40B4-BE49-F238E27FC236}">
                <a16:creationId xmlns:a16="http://schemas.microsoft.com/office/drawing/2014/main" id="{8A52F568-B675-6206-F902-0BF625D3FDAB}"/>
              </a:ext>
            </a:extLst>
          </p:cNvPr>
          <p:cNvGraphicFramePr/>
          <p:nvPr>
            <p:extLst>
              <p:ext uri="{D42A27DB-BD31-4B8C-83A1-F6EECF244321}">
                <p14:modId xmlns:p14="http://schemas.microsoft.com/office/powerpoint/2010/main" val="423218355"/>
              </p:ext>
            </p:extLst>
          </p:nvPr>
        </p:nvGraphicFramePr>
        <p:xfrm>
          <a:off x="494674" y="2818152"/>
          <a:ext cx="11202649" cy="3077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463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5BE19932-8067-4438-ACB8-58874A956FE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E0A6EAA3-D9F6-4150-8525-859323E9FA0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FC5996B8-A0D2-4BEA-9BAA-CC71FF8C7A9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4C9F8E85-2A48-47DF-A9CF-6DABD2EE1A7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086F071C-1E50-4F2C-8572-566F3BFA62B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F686311B-D1E7-4C50-BDBE-09081202812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3" grpId="0">
        <p:bldSub>
          <a:bldDgm bld="one"/>
        </p:bldSub>
      </p:bldGraphic>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Επιλέξτε μία από τις παρακάτω καταστάσεις:</a:t>
            </a: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Δραστηριότητα</a:t>
            </a:r>
            <a:endParaRPr lang="en-GB" dirty="0"/>
          </a:p>
        </p:txBody>
      </p:sp>
      <p:sp>
        <p:nvSpPr>
          <p:cNvPr id="6" name="Rectangle 5">
            <a:extLst>
              <a:ext uri="{FF2B5EF4-FFF2-40B4-BE49-F238E27FC236}">
                <a16:creationId xmlns:a16="http://schemas.microsoft.com/office/drawing/2014/main" id="{26C9F476-FD27-1187-B31D-B528DF0BBCD5}"/>
              </a:ext>
            </a:extLst>
          </p:cNvPr>
          <p:cNvSpPr/>
          <p:nvPr/>
        </p:nvSpPr>
        <p:spPr>
          <a:xfrm>
            <a:off x="798381" y="2781039"/>
            <a:ext cx="4494393" cy="3046988"/>
          </a:xfrm>
          <a:prstGeom prst="rect">
            <a:avLst/>
          </a:prstGeom>
        </p:spPr>
        <p:txBody>
          <a:bodyPr wrap="square">
            <a:spAutoFit/>
          </a:bodyPr>
          <a:lstStyle/>
          <a:p>
            <a:pPr defTabSz="457200"/>
            <a:r>
              <a:rPr lang="el-GR" sz="2400" b="1" dirty="0">
                <a:solidFill>
                  <a:prstClr val="black"/>
                </a:solidFill>
                <a:ea typeface="Calibri" charset="0"/>
                <a:cs typeface="Times New Roman" charset="0"/>
              </a:rPr>
              <a:t>ΚΑΤΑΣΤΑΣΗ</a:t>
            </a:r>
            <a:r>
              <a:rPr lang="en-US" sz="2400" b="1" dirty="0">
                <a:solidFill>
                  <a:prstClr val="black"/>
                </a:solidFill>
                <a:ea typeface="Calibri" charset="0"/>
                <a:cs typeface="Times New Roman" charset="0"/>
              </a:rPr>
              <a:t>: </a:t>
            </a:r>
            <a:r>
              <a:rPr lang="el-GR" sz="2400" dirty="0">
                <a:solidFill>
                  <a:prstClr val="black"/>
                </a:solidFill>
                <a:ea typeface="Calibri" charset="0"/>
                <a:cs typeface="Times New Roman" charset="0"/>
              </a:rPr>
              <a:t>Η εταιρεία μας προσφέρει δύο προγράμματα διακοπών – μία διαμονής μίας εβδομάδας και μία διαμονή δέκα ημερών. Θέλουμε να εξετάσουμε εάν το ένα πρόγραμμα είναι πιο οικονομικά συμφέρον από το άλλο.</a:t>
            </a:r>
            <a:endParaRPr lang="en-US" sz="1918" dirty="0">
              <a:solidFill>
                <a:prstClr val="black"/>
              </a:solidFill>
              <a:ea typeface="Calibri" charset="0"/>
              <a:cs typeface="Times New Roman" charset="0"/>
            </a:endParaRPr>
          </a:p>
        </p:txBody>
      </p:sp>
      <p:sp>
        <p:nvSpPr>
          <p:cNvPr id="7" name="Rectangle 6">
            <a:extLst>
              <a:ext uri="{FF2B5EF4-FFF2-40B4-BE49-F238E27FC236}">
                <a16:creationId xmlns:a16="http://schemas.microsoft.com/office/drawing/2014/main" id="{42AD01AC-0E27-D3E9-B92F-A8294A498144}"/>
              </a:ext>
            </a:extLst>
          </p:cNvPr>
          <p:cNvSpPr/>
          <p:nvPr/>
        </p:nvSpPr>
        <p:spPr>
          <a:xfrm>
            <a:off x="6296495" y="2781039"/>
            <a:ext cx="5097123" cy="3046988"/>
          </a:xfrm>
          <a:prstGeom prst="rect">
            <a:avLst/>
          </a:prstGeom>
        </p:spPr>
        <p:txBody>
          <a:bodyPr wrap="square">
            <a:spAutoFit/>
          </a:bodyPr>
          <a:lstStyle/>
          <a:p>
            <a:pPr defTabSz="457200"/>
            <a:r>
              <a:rPr lang="el-GR" sz="2400" b="1" dirty="0">
                <a:solidFill>
                  <a:prstClr val="black"/>
                </a:solidFill>
                <a:ea typeface="Calibri" charset="0"/>
                <a:cs typeface="Times New Roman" charset="0"/>
              </a:rPr>
              <a:t>ΚΑΤΑΣΤΑΣΗ</a:t>
            </a:r>
            <a:r>
              <a:rPr lang="en-US" sz="2400" b="1" dirty="0">
                <a:solidFill>
                  <a:prstClr val="black"/>
                </a:solidFill>
                <a:ea typeface="Calibri" charset="0"/>
                <a:cs typeface="Times New Roman" charset="0"/>
              </a:rPr>
              <a:t>: </a:t>
            </a:r>
            <a:r>
              <a:rPr lang="el-GR" sz="2400" dirty="0">
                <a:solidFill>
                  <a:prstClr val="black"/>
                </a:solidFill>
                <a:ea typeface="Calibri" charset="0"/>
                <a:cs typeface="Times New Roman" charset="0"/>
              </a:rPr>
              <a:t>Αναπτύσσουμε τον προϋπολογισμό για το μάρκετινγκ για τον επόμενο χρόνο, και χρειάζεται να αποφασίσουμε το ποσό που θα αφιερώσουμε για το καθένα από τα προϊόντα μας. Θέλουμε να στηρίξουμε την απόφασή μας πάνω σε τεκμήρια επιτυχίας.</a:t>
            </a:r>
            <a:endParaRPr lang="en-US" sz="1918" dirty="0">
              <a:solidFill>
                <a:prstClr val="black"/>
              </a:solidFill>
              <a:ea typeface="Calibri" charset="0"/>
              <a:cs typeface="Times New Roman" charset="0"/>
            </a:endParaRPr>
          </a:p>
        </p:txBody>
      </p:sp>
    </p:spTree>
    <p:extLst>
      <p:ext uri="{BB962C8B-B14F-4D97-AF65-F5344CB8AC3E}">
        <p14:creationId xmlns:p14="http://schemas.microsoft.com/office/powerpoint/2010/main" val="392302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Έπειτα:</a:t>
            </a:r>
            <a:endParaRPr lang="en-GB" b="1" dirty="0">
              <a:solidFill>
                <a:schemeClr val="accent2"/>
              </a:solidFill>
            </a:endParaRPr>
          </a:p>
          <a:p>
            <a:pPr marL="0" indent="0">
              <a:buClr>
                <a:schemeClr val="accent2"/>
              </a:buClr>
            </a:pPr>
            <a:endParaRPr lang="en-GB" b="1" dirty="0">
              <a:solidFill>
                <a:schemeClr val="accent2"/>
              </a:solidFill>
            </a:endParaRPr>
          </a:p>
          <a:p>
            <a:pPr marL="457200" indent="-457200">
              <a:buClr>
                <a:schemeClr val="accent2"/>
              </a:buClr>
              <a:buFont typeface="+mj-lt"/>
              <a:buAutoNum type="alphaLcParenR"/>
            </a:pPr>
            <a:r>
              <a:rPr lang="el-GR" dirty="0"/>
              <a:t>Ορίστε το σκοπό της επίλυσης του προβλήματος που περιγράφει η κατάσταση αυτή. Πώς αυτό επιφέρει αξία στην επιχείρησή σας;</a:t>
            </a:r>
            <a:endParaRPr lang="en-GB" dirty="0"/>
          </a:p>
          <a:p>
            <a:pPr marL="457200" indent="-457200">
              <a:buClr>
                <a:schemeClr val="accent2"/>
              </a:buClr>
              <a:buFont typeface="+mj-lt"/>
              <a:buAutoNum type="alphaLcParenR"/>
            </a:pPr>
            <a:r>
              <a:rPr lang="el-GR" dirty="0"/>
              <a:t>Καταγράψτε τα ερωτήματα που θα μπορούσατε να θέσετε για να σας βοηθήσουν να λάβετε τις απαντήσεις που χρειάζεστε για να επιλύσετε το πρόβλημα.</a:t>
            </a:r>
            <a:endParaRPr lang="en-GB" dirty="0"/>
          </a:p>
          <a:p>
            <a:pPr marL="457200" indent="-457200">
              <a:buClr>
                <a:schemeClr val="accent2"/>
              </a:buClr>
              <a:buFont typeface="+mj-lt"/>
              <a:buAutoNum type="alphaLcParenR"/>
            </a:pPr>
            <a:r>
              <a:rPr lang="el-GR" dirty="0"/>
              <a:t>Εφαρμόστε την προσέγγιση του Αϊνστάιν για να σας βοηθήσει να βρείτε τον καλύτερο τρόπο με τον οποίο μπορείτε να θέσετε το ερώτημα.</a:t>
            </a: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Δραστηριότητα</a:t>
            </a:r>
            <a:endParaRPr lang="en-GB" dirty="0"/>
          </a:p>
        </p:txBody>
      </p:sp>
    </p:spTree>
    <p:extLst>
      <p:ext uri="{BB962C8B-B14F-4D97-AF65-F5344CB8AC3E}">
        <p14:creationId xmlns:p14="http://schemas.microsoft.com/office/powerpoint/2010/main" val="276884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l-GR" dirty="0"/>
              <a:t>Δεδομένα για τη Διαμόρφωση Στρατηγικής</a:t>
            </a:r>
            <a:endParaRPr lang="en-ZA"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23863165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1BFAF3-2D66-5F08-2F41-5F51222D4906}"/>
              </a:ext>
            </a:extLst>
          </p:cNvPr>
          <p:cNvSpPr txBox="1"/>
          <p:nvPr/>
        </p:nvSpPr>
        <p:spPr>
          <a:xfrm>
            <a:off x="1567585" y="212803"/>
            <a:ext cx="9056829" cy="1200329"/>
          </a:xfrm>
          <a:prstGeom prst="rect">
            <a:avLst/>
          </a:prstGeom>
          <a:noFill/>
        </p:spPr>
        <p:txBody>
          <a:bodyPr wrap="square">
            <a:spAutoFit/>
          </a:bodyPr>
          <a:lstStyle/>
          <a:p>
            <a:pPr algn="ctr"/>
            <a:r>
              <a:rPr lang="el-GR" sz="3600" dirty="0">
                <a:solidFill>
                  <a:prstClr val="black"/>
                </a:solidFill>
                <a:latin typeface="Calibri" panose="020F0502020204030204"/>
              </a:rPr>
              <a:t>ΠΩΣ ΝΑ ΚΑΝΕΤΕ ΤΗ ΣΤΡΑΤΗΓΙΚΗ ΕΠΕΞΕΡΓΑΣΙΑΣ ΤΩΝ ΔΕΔΟΜΕΝΩΝ ΣΑΣ ΠΙΟ… ΣΤΡΑΤΗΓΙΚΗ</a:t>
            </a:r>
            <a:endParaRPr lang="en-ZA" sz="2800" dirty="0"/>
          </a:p>
        </p:txBody>
      </p:sp>
      <p:sp>
        <p:nvSpPr>
          <p:cNvPr id="4" name="Rectangle 3">
            <a:extLst>
              <a:ext uri="{FF2B5EF4-FFF2-40B4-BE49-F238E27FC236}">
                <a16:creationId xmlns:a16="http://schemas.microsoft.com/office/drawing/2014/main" id="{7DC058C6-9919-B55E-4A99-6A3E89A83DB4}"/>
              </a:ext>
            </a:extLst>
          </p:cNvPr>
          <p:cNvSpPr/>
          <p:nvPr/>
        </p:nvSpPr>
        <p:spPr>
          <a:xfrm>
            <a:off x="283890" y="1448393"/>
            <a:ext cx="1906143" cy="4247317"/>
          </a:xfrm>
          <a:prstGeom prst="rect">
            <a:avLst/>
          </a:prstGeom>
          <a:noFill/>
          <a:ln>
            <a:solidFill>
              <a:schemeClr val="accent3">
                <a:lumMod val="50000"/>
              </a:schemeClr>
            </a:solidFill>
          </a:ln>
        </p:spPr>
        <p:txBody>
          <a:bodyPr wrap="square">
            <a:spAutoFit/>
          </a:bodyPr>
          <a:lstStyle/>
          <a:p>
            <a:pPr algn="ctr"/>
            <a:r>
              <a:rPr lang="el-GR" b="1" dirty="0">
                <a:solidFill>
                  <a:srgbClr val="000000"/>
                </a:solidFill>
                <a:ea typeface="Calibri" charset="0"/>
                <a:cs typeface="Times New Roman" charset="0"/>
              </a:rPr>
              <a:t>ΘΕΣΤΕ ΕΝΑ ΕΠΙΧΕΙΡΗΜΑΤΙΚΟ ΜΟΝΤΕΛΟ ΔΕΔΟΜΕΝΩΝ</a:t>
            </a:r>
            <a:endParaRPr lang="en-US" b="1" dirty="0">
              <a:solidFill>
                <a:srgbClr val="000000"/>
              </a:solidFill>
              <a:ea typeface="Calibri" charset="0"/>
              <a:cs typeface="Times New Roman" charset="0"/>
            </a:endParaRPr>
          </a:p>
          <a:p>
            <a:pPr algn="ctr"/>
            <a:endParaRPr lang="en-US" b="1" dirty="0">
              <a:solidFill>
                <a:srgbClr val="000000"/>
              </a:solidFill>
              <a:ea typeface="Calibri" charset="0"/>
              <a:cs typeface="Times New Roman" charset="0"/>
            </a:endParaRPr>
          </a:p>
          <a:p>
            <a:pPr algn="ctr"/>
            <a:r>
              <a:rPr lang="el-GR" dirty="0">
                <a:solidFill>
                  <a:srgbClr val="000000"/>
                </a:solidFill>
                <a:ea typeface="Calibri" charset="0"/>
                <a:cs typeface="Times New Roman" charset="0"/>
              </a:rPr>
              <a:t>Επανεξετάστε τη συνολική στρατηγική σας</a:t>
            </a:r>
            <a:r>
              <a:rPr lang="en-US" dirty="0">
                <a:solidFill>
                  <a:srgbClr val="000000"/>
                </a:solidFill>
                <a:ea typeface="Calibri" charset="0"/>
                <a:cs typeface="Times New Roman" charset="0"/>
              </a:rPr>
              <a:t>: </a:t>
            </a:r>
          </a:p>
          <a:p>
            <a:pPr algn="ctr"/>
            <a:endParaRPr lang="en-US" dirty="0">
              <a:solidFill>
                <a:srgbClr val="000000"/>
              </a:solidFill>
              <a:ea typeface="Calibri" charset="0"/>
              <a:cs typeface="Times New Roman" charset="0"/>
            </a:endParaRPr>
          </a:p>
          <a:p>
            <a:pPr algn="ctr"/>
            <a:r>
              <a:rPr lang="el-GR" dirty="0">
                <a:solidFill>
                  <a:srgbClr val="000000"/>
                </a:solidFill>
                <a:ea typeface="Calibri" charset="0"/>
                <a:cs typeface="Times New Roman" charset="0"/>
              </a:rPr>
              <a:t>Ποιοι είναι οι κύριοι στόχοι της επιχείρησής σας;</a:t>
            </a:r>
          </a:p>
          <a:p>
            <a:pPr algn="ctr"/>
            <a:r>
              <a:rPr lang="el-GR" dirty="0">
                <a:solidFill>
                  <a:srgbClr val="000000"/>
                </a:solidFill>
                <a:ea typeface="Calibri" charset="0"/>
                <a:cs typeface="Times New Roman" charset="0"/>
              </a:rPr>
              <a:t>Πώς θα υπολογίσετε την επιτυχία;</a:t>
            </a:r>
            <a:endParaRPr lang="en-US" dirty="0">
              <a:solidFill>
                <a:srgbClr val="000000"/>
              </a:solidFill>
              <a:ea typeface="Calibri" charset="0"/>
              <a:cs typeface="Times New Roman" charset="0"/>
            </a:endParaRPr>
          </a:p>
        </p:txBody>
      </p:sp>
      <p:sp>
        <p:nvSpPr>
          <p:cNvPr id="5" name="Rectangle 4">
            <a:extLst>
              <a:ext uri="{FF2B5EF4-FFF2-40B4-BE49-F238E27FC236}">
                <a16:creationId xmlns:a16="http://schemas.microsoft.com/office/drawing/2014/main" id="{3848B9F6-5F33-B3BE-B929-BED4F4DBA62F}"/>
              </a:ext>
            </a:extLst>
          </p:cNvPr>
          <p:cNvSpPr/>
          <p:nvPr/>
        </p:nvSpPr>
        <p:spPr>
          <a:xfrm>
            <a:off x="5095310" y="2613561"/>
            <a:ext cx="1726169" cy="2585323"/>
          </a:xfrm>
          <a:prstGeom prst="rect">
            <a:avLst/>
          </a:prstGeom>
          <a:ln>
            <a:solidFill>
              <a:srgbClr val="085156"/>
            </a:solidFill>
          </a:ln>
        </p:spPr>
        <p:txBody>
          <a:bodyPr wrap="square">
            <a:spAutoFit/>
          </a:bodyPr>
          <a:lstStyle/>
          <a:p>
            <a:pPr algn="ctr"/>
            <a:r>
              <a:rPr lang="el-GR" b="1" dirty="0">
                <a:solidFill>
                  <a:srgbClr val="000000"/>
                </a:solidFill>
                <a:ea typeface="Calibri" charset="0"/>
                <a:cs typeface="Times New Roman" charset="0"/>
              </a:rPr>
              <a:t>ΣΥΛΛΟΓΗ ΔΕΔΟΜΕΝΩΝ</a:t>
            </a:r>
            <a:endParaRPr lang="en-US" b="1" dirty="0">
              <a:solidFill>
                <a:srgbClr val="000000"/>
              </a:solidFill>
              <a:ea typeface="Calibri" charset="0"/>
              <a:cs typeface="Times New Roman" charset="0"/>
            </a:endParaRPr>
          </a:p>
          <a:p>
            <a:pPr algn="ctr"/>
            <a:r>
              <a:rPr lang="el-GR" dirty="0">
                <a:solidFill>
                  <a:srgbClr val="000000"/>
                </a:solidFill>
                <a:ea typeface="Calibri" charset="0"/>
                <a:cs typeface="Times New Roman" charset="0"/>
              </a:rPr>
              <a:t>Πώς θα συλλέξουμε τα δεδομένα που χρειαζόμαστε για να απαντήσουμε τα ερωτήματα;</a:t>
            </a:r>
            <a:endParaRPr lang="en-US" dirty="0">
              <a:solidFill>
                <a:srgbClr val="000000"/>
              </a:solidFill>
              <a:ea typeface="Calibri" charset="0"/>
              <a:cs typeface="Times New Roman" charset="0"/>
            </a:endParaRPr>
          </a:p>
        </p:txBody>
      </p:sp>
      <p:sp>
        <p:nvSpPr>
          <p:cNvPr id="6" name="Rectangle 5">
            <a:extLst>
              <a:ext uri="{FF2B5EF4-FFF2-40B4-BE49-F238E27FC236}">
                <a16:creationId xmlns:a16="http://schemas.microsoft.com/office/drawing/2014/main" id="{3F38C7B0-9F79-0EBC-E1F8-88E14606F67F}"/>
              </a:ext>
            </a:extLst>
          </p:cNvPr>
          <p:cNvSpPr/>
          <p:nvPr/>
        </p:nvSpPr>
        <p:spPr>
          <a:xfrm>
            <a:off x="2300783" y="3387385"/>
            <a:ext cx="2358183" cy="2308324"/>
          </a:xfrm>
          <a:prstGeom prst="rect">
            <a:avLst/>
          </a:prstGeom>
          <a:noFill/>
          <a:ln>
            <a:solidFill>
              <a:schemeClr val="accent3">
                <a:lumMod val="50000"/>
              </a:schemeClr>
            </a:solidFill>
          </a:ln>
        </p:spPr>
        <p:txBody>
          <a:bodyPr wrap="square">
            <a:spAutoFit/>
          </a:bodyPr>
          <a:lstStyle/>
          <a:p>
            <a:pPr algn="ctr"/>
            <a:r>
              <a:rPr lang="el-GR" b="1" dirty="0">
                <a:solidFill>
                  <a:srgbClr val="000000"/>
                </a:solidFill>
                <a:ea typeface="Calibri" charset="0"/>
                <a:cs typeface="Times New Roman" charset="0"/>
              </a:rPr>
              <a:t>ΚΑΘΟΡΙΣΤΕ ΤΑ ΕΡΩΤΗΜΑΤΑ ΔΕΔΟΜΕΝΩΝ ΣΑΣ</a:t>
            </a:r>
          </a:p>
          <a:p>
            <a:pPr algn="ctr"/>
            <a:r>
              <a:rPr lang="el-GR" dirty="0">
                <a:solidFill>
                  <a:srgbClr val="000000"/>
                </a:solidFill>
                <a:ea typeface="Calibri" charset="0"/>
                <a:cs typeface="Times New Roman" charset="0"/>
              </a:rPr>
              <a:t>Τι θέλουμε να ανακαλύψουμε και το οποίο θα μας βοηθήσει να αναπτυχθούμε;</a:t>
            </a:r>
            <a:endParaRPr lang="en-US" dirty="0">
              <a:solidFill>
                <a:srgbClr val="000000"/>
              </a:solidFill>
              <a:ea typeface="Calibri" charset="0"/>
              <a:cs typeface="Times New Roman" charset="0"/>
            </a:endParaRPr>
          </a:p>
        </p:txBody>
      </p:sp>
      <p:sp>
        <p:nvSpPr>
          <p:cNvPr id="7" name="Rectangle 6">
            <a:extLst>
              <a:ext uri="{FF2B5EF4-FFF2-40B4-BE49-F238E27FC236}">
                <a16:creationId xmlns:a16="http://schemas.microsoft.com/office/drawing/2014/main" id="{6E484E1A-F97C-631C-EA0E-38383E05CBE8}"/>
              </a:ext>
            </a:extLst>
          </p:cNvPr>
          <p:cNvSpPr/>
          <p:nvPr/>
        </p:nvSpPr>
        <p:spPr>
          <a:xfrm>
            <a:off x="6897715" y="2613561"/>
            <a:ext cx="1503413" cy="2585323"/>
          </a:xfrm>
          <a:prstGeom prst="rect">
            <a:avLst/>
          </a:prstGeom>
          <a:ln>
            <a:solidFill>
              <a:srgbClr val="085156"/>
            </a:solidFill>
          </a:ln>
        </p:spPr>
        <p:txBody>
          <a:bodyPr wrap="square">
            <a:spAutoFit/>
          </a:bodyPr>
          <a:lstStyle/>
          <a:p>
            <a:pPr algn="ctr"/>
            <a:r>
              <a:rPr lang="el-GR" b="1" dirty="0">
                <a:solidFill>
                  <a:srgbClr val="000000"/>
                </a:solidFill>
                <a:ea typeface="Calibri" charset="0"/>
                <a:cs typeface="Times New Roman" charset="0"/>
              </a:rPr>
              <a:t>ΑΠΟΘΗ-ΚΕΥΣΗ ΔΕΔΟΜΕΝΩΝ</a:t>
            </a:r>
            <a:endParaRPr lang="en-US" b="1" dirty="0">
              <a:solidFill>
                <a:srgbClr val="000000"/>
              </a:solidFill>
              <a:ea typeface="Calibri" charset="0"/>
              <a:cs typeface="Times New Roman" charset="0"/>
            </a:endParaRPr>
          </a:p>
          <a:p>
            <a:pPr algn="ctr"/>
            <a:r>
              <a:rPr lang="el-GR" dirty="0">
                <a:solidFill>
                  <a:srgbClr val="000000"/>
                </a:solidFill>
                <a:ea typeface="Calibri" charset="0"/>
                <a:cs typeface="Times New Roman" charset="0"/>
              </a:rPr>
              <a:t>Τα δεδομένα θα έχουν το κατάλληλο επίπεδο και άνεση πρόσβασης;</a:t>
            </a:r>
            <a:endParaRPr lang="en-US" dirty="0">
              <a:solidFill>
                <a:srgbClr val="000000"/>
              </a:solidFill>
              <a:ea typeface="Calibri" charset="0"/>
              <a:cs typeface="Times New Roman" charset="0"/>
            </a:endParaRPr>
          </a:p>
        </p:txBody>
      </p:sp>
      <p:sp>
        <p:nvSpPr>
          <p:cNvPr id="8" name="Rectangle 7">
            <a:extLst>
              <a:ext uri="{FF2B5EF4-FFF2-40B4-BE49-F238E27FC236}">
                <a16:creationId xmlns:a16="http://schemas.microsoft.com/office/drawing/2014/main" id="{BBF8CB5F-8529-8695-85D1-FA6416670AA6}"/>
              </a:ext>
            </a:extLst>
          </p:cNvPr>
          <p:cNvSpPr/>
          <p:nvPr/>
        </p:nvSpPr>
        <p:spPr>
          <a:xfrm>
            <a:off x="2300782" y="1448393"/>
            <a:ext cx="2178799" cy="1477328"/>
          </a:xfrm>
          <a:prstGeom prst="rect">
            <a:avLst/>
          </a:prstGeom>
          <a:noFill/>
          <a:ln>
            <a:solidFill>
              <a:schemeClr val="accent3">
                <a:lumMod val="50000"/>
              </a:schemeClr>
            </a:solidFill>
          </a:ln>
        </p:spPr>
        <p:txBody>
          <a:bodyPr wrap="square">
            <a:spAutoFit/>
          </a:bodyPr>
          <a:lstStyle/>
          <a:p>
            <a:pPr algn="ctr"/>
            <a:r>
              <a:rPr lang="el-GR" b="1" dirty="0">
                <a:solidFill>
                  <a:srgbClr val="000000"/>
                </a:solidFill>
                <a:ea typeface="Calibri" charset="0"/>
                <a:cs typeface="Times New Roman" charset="0"/>
              </a:rPr>
              <a:t>ΔΙΕΞΑΓΕΤΕ ΕΛΕΓΧΟ ΤΩΝ ΔΕΔΟΜΕΝΩΝ</a:t>
            </a:r>
            <a:endParaRPr lang="en-US" b="1" dirty="0">
              <a:solidFill>
                <a:srgbClr val="000000"/>
              </a:solidFill>
              <a:ea typeface="Calibri" charset="0"/>
              <a:cs typeface="Times New Roman" charset="0"/>
            </a:endParaRPr>
          </a:p>
          <a:p>
            <a:pPr algn="ctr"/>
            <a:r>
              <a:rPr lang="el-GR" dirty="0">
                <a:solidFill>
                  <a:srgbClr val="000000"/>
                </a:solidFill>
                <a:ea typeface="Calibri" charset="0"/>
                <a:cs typeface="Times New Roman" charset="0"/>
              </a:rPr>
              <a:t>Τι είδους δεδομένα έχουμε ήδη και πώς τα χρησιμοποιούμε;</a:t>
            </a:r>
            <a:endParaRPr lang="en-US" dirty="0">
              <a:solidFill>
                <a:srgbClr val="000000"/>
              </a:solidFill>
              <a:ea typeface="Calibri" charset="0"/>
              <a:cs typeface="Times New Roman" charset="0"/>
            </a:endParaRPr>
          </a:p>
        </p:txBody>
      </p:sp>
      <p:sp>
        <p:nvSpPr>
          <p:cNvPr id="9" name="Rectangle 8">
            <a:extLst>
              <a:ext uri="{FF2B5EF4-FFF2-40B4-BE49-F238E27FC236}">
                <a16:creationId xmlns:a16="http://schemas.microsoft.com/office/drawing/2014/main" id="{C6ABB590-2D31-134A-9731-32B4DAD9A143}"/>
              </a:ext>
            </a:extLst>
          </p:cNvPr>
          <p:cNvSpPr/>
          <p:nvPr/>
        </p:nvSpPr>
        <p:spPr>
          <a:xfrm>
            <a:off x="8487328" y="2613561"/>
            <a:ext cx="1503413" cy="1754326"/>
          </a:xfrm>
          <a:prstGeom prst="rect">
            <a:avLst/>
          </a:prstGeom>
          <a:ln>
            <a:solidFill>
              <a:srgbClr val="085156"/>
            </a:solidFill>
          </a:ln>
        </p:spPr>
        <p:txBody>
          <a:bodyPr wrap="square">
            <a:spAutoFit/>
          </a:bodyPr>
          <a:lstStyle/>
          <a:p>
            <a:pPr algn="ctr"/>
            <a:r>
              <a:rPr lang="el-GR" b="1" dirty="0">
                <a:solidFill>
                  <a:srgbClr val="000000"/>
                </a:solidFill>
                <a:ea typeface="Calibri" charset="0"/>
                <a:cs typeface="Times New Roman" charset="0"/>
              </a:rPr>
              <a:t>ΑΝΑΛΥΣΗ ΔΕΔΟΜΕΝΩΝ</a:t>
            </a:r>
            <a:endParaRPr lang="en-US" b="1" dirty="0">
              <a:solidFill>
                <a:srgbClr val="000000"/>
              </a:solidFill>
              <a:ea typeface="Calibri" charset="0"/>
              <a:cs typeface="Times New Roman" charset="0"/>
            </a:endParaRPr>
          </a:p>
          <a:p>
            <a:pPr algn="ctr"/>
            <a:r>
              <a:rPr lang="el-GR" dirty="0">
                <a:solidFill>
                  <a:srgbClr val="000000"/>
                </a:solidFill>
                <a:ea typeface="Calibri" charset="0"/>
                <a:cs typeface="Times New Roman" charset="0"/>
              </a:rPr>
              <a:t>Τι πληροφορίες προσφέρουν τα δεδομένα;</a:t>
            </a:r>
            <a:endParaRPr lang="en-US" dirty="0">
              <a:solidFill>
                <a:srgbClr val="000000"/>
              </a:solidFill>
              <a:ea typeface="Calibri" charset="0"/>
              <a:cs typeface="Times New Roman" charset="0"/>
            </a:endParaRPr>
          </a:p>
        </p:txBody>
      </p:sp>
      <p:sp>
        <p:nvSpPr>
          <p:cNvPr id="10" name="Rectangle 9">
            <a:extLst>
              <a:ext uri="{FF2B5EF4-FFF2-40B4-BE49-F238E27FC236}">
                <a16:creationId xmlns:a16="http://schemas.microsoft.com/office/drawing/2014/main" id="{4DC83F84-FE84-B542-2AD9-86654DE1E55C}"/>
              </a:ext>
            </a:extLst>
          </p:cNvPr>
          <p:cNvSpPr/>
          <p:nvPr/>
        </p:nvSpPr>
        <p:spPr>
          <a:xfrm>
            <a:off x="10094453" y="2279391"/>
            <a:ext cx="1875647" cy="2585323"/>
          </a:xfrm>
          <a:prstGeom prst="rect">
            <a:avLst/>
          </a:prstGeom>
          <a:noFill/>
          <a:ln>
            <a:solidFill>
              <a:srgbClr val="085156"/>
            </a:solidFill>
          </a:ln>
        </p:spPr>
        <p:txBody>
          <a:bodyPr wrap="square">
            <a:spAutoFit/>
          </a:bodyPr>
          <a:lstStyle/>
          <a:p>
            <a:pPr algn="ctr"/>
            <a:r>
              <a:rPr lang="el-GR" b="1" dirty="0">
                <a:solidFill>
                  <a:srgbClr val="000000"/>
                </a:solidFill>
                <a:ea typeface="Calibri" charset="0"/>
                <a:cs typeface="Times New Roman" charset="0"/>
              </a:rPr>
              <a:t>ΕΡΜΗΝΕΙΑ ΚΑΙ ΧΡΗΣΗ ΔΕΔΟΜΕΝΩΝ</a:t>
            </a:r>
            <a:endParaRPr lang="en-US" b="1" dirty="0">
              <a:solidFill>
                <a:srgbClr val="000000"/>
              </a:solidFill>
              <a:ea typeface="Calibri" charset="0"/>
              <a:cs typeface="Times New Roman" charset="0"/>
            </a:endParaRPr>
          </a:p>
          <a:p>
            <a:pPr algn="ctr"/>
            <a:r>
              <a:rPr lang="el-GR" dirty="0">
                <a:solidFill>
                  <a:srgbClr val="000000"/>
                </a:solidFill>
                <a:ea typeface="Calibri" charset="0"/>
                <a:cs typeface="Times New Roman" charset="0"/>
              </a:rPr>
              <a:t>Κοινοποίηση</a:t>
            </a:r>
            <a:endParaRPr lang="en-US" dirty="0">
              <a:solidFill>
                <a:srgbClr val="000000"/>
              </a:solidFill>
              <a:ea typeface="Calibri" charset="0"/>
              <a:cs typeface="Times New Roman" charset="0"/>
            </a:endParaRPr>
          </a:p>
          <a:p>
            <a:pPr algn="ctr"/>
            <a:r>
              <a:rPr lang="el-GR" dirty="0">
                <a:solidFill>
                  <a:srgbClr val="000000"/>
                </a:solidFill>
                <a:ea typeface="Calibri" charset="0"/>
                <a:cs typeface="Times New Roman" charset="0"/>
              </a:rPr>
              <a:t>Συζήτηση</a:t>
            </a:r>
            <a:endParaRPr lang="en-US" dirty="0">
              <a:solidFill>
                <a:srgbClr val="000000"/>
              </a:solidFill>
              <a:ea typeface="Calibri" charset="0"/>
              <a:cs typeface="Times New Roman" charset="0"/>
            </a:endParaRPr>
          </a:p>
          <a:p>
            <a:pPr algn="ctr"/>
            <a:r>
              <a:rPr lang="el-GR" dirty="0">
                <a:solidFill>
                  <a:srgbClr val="000000"/>
                </a:solidFill>
                <a:ea typeface="Calibri" charset="0"/>
                <a:cs typeface="Times New Roman" charset="0"/>
              </a:rPr>
              <a:t>Απόφαση</a:t>
            </a:r>
            <a:r>
              <a:rPr lang="en-US" dirty="0">
                <a:solidFill>
                  <a:srgbClr val="000000"/>
                </a:solidFill>
                <a:ea typeface="Calibri" charset="0"/>
                <a:cs typeface="Times New Roman" charset="0"/>
              </a:rPr>
              <a:t> </a:t>
            </a:r>
          </a:p>
          <a:p>
            <a:pPr algn="ctr"/>
            <a:r>
              <a:rPr lang="el-GR" dirty="0">
                <a:solidFill>
                  <a:srgbClr val="000000"/>
                </a:solidFill>
                <a:ea typeface="Calibri" charset="0"/>
                <a:cs typeface="Times New Roman" charset="0"/>
              </a:rPr>
              <a:t>Εφαρμογή</a:t>
            </a:r>
            <a:endParaRPr lang="en-US" dirty="0">
              <a:solidFill>
                <a:srgbClr val="000000"/>
              </a:solidFill>
              <a:ea typeface="Calibri" charset="0"/>
              <a:cs typeface="Times New Roman" charset="0"/>
            </a:endParaRPr>
          </a:p>
          <a:p>
            <a:pPr algn="ctr"/>
            <a:r>
              <a:rPr lang="el-GR" dirty="0">
                <a:solidFill>
                  <a:srgbClr val="000000"/>
                </a:solidFill>
                <a:ea typeface="Calibri" charset="0"/>
                <a:cs typeface="Times New Roman" charset="0"/>
              </a:rPr>
              <a:t>Αξιολόγηση και</a:t>
            </a:r>
            <a:r>
              <a:rPr lang="en-US" dirty="0">
                <a:solidFill>
                  <a:srgbClr val="000000"/>
                </a:solidFill>
                <a:ea typeface="Calibri" charset="0"/>
                <a:cs typeface="Times New Roman" charset="0"/>
              </a:rPr>
              <a:t> </a:t>
            </a:r>
            <a:r>
              <a:rPr lang="el-GR" dirty="0">
                <a:solidFill>
                  <a:srgbClr val="000000"/>
                </a:solidFill>
                <a:ea typeface="Calibri" charset="0"/>
                <a:cs typeface="Times New Roman" charset="0"/>
              </a:rPr>
              <a:t>προσαρμογή</a:t>
            </a:r>
            <a:r>
              <a:rPr lang="en-US" dirty="0">
                <a:solidFill>
                  <a:srgbClr val="000000"/>
                </a:solidFill>
                <a:ea typeface="Calibri" charset="0"/>
                <a:cs typeface="Times New Roman" charset="0"/>
              </a:rPr>
              <a:t> </a:t>
            </a:r>
          </a:p>
        </p:txBody>
      </p:sp>
      <p:grpSp>
        <p:nvGrpSpPr>
          <p:cNvPr id="22" name="Group 21">
            <a:extLst>
              <a:ext uri="{FF2B5EF4-FFF2-40B4-BE49-F238E27FC236}">
                <a16:creationId xmlns:a16="http://schemas.microsoft.com/office/drawing/2014/main" id="{679C43BD-314D-B9FD-5D6C-1FEABF53F435}"/>
              </a:ext>
            </a:extLst>
          </p:cNvPr>
          <p:cNvGrpSpPr/>
          <p:nvPr/>
        </p:nvGrpSpPr>
        <p:grpSpPr>
          <a:xfrm>
            <a:off x="4836265" y="5700294"/>
            <a:ext cx="6652024" cy="373352"/>
            <a:chOff x="4999227" y="5399189"/>
            <a:chExt cx="6652024" cy="373352"/>
          </a:xfrm>
        </p:grpSpPr>
        <p:sp>
          <p:nvSpPr>
            <p:cNvPr id="11" name="TextBox 10">
              <a:extLst>
                <a:ext uri="{FF2B5EF4-FFF2-40B4-BE49-F238E27FC236}">
                  <a16:creationId xmlns:a16="http://schemas.microsoft.com/office/drawing/2014/main" id="{9E55ECC9-F743-C8B2-EA62-C9C3AB5B90CC}"/>
                </a:ext>
              </a:extLst>
            </p:cNvPr>
            <p:cNvSpPr txBox="1"/>
            <p:nvPr/>
          </p:nvSpPr>
          <p:spPr>
            <a:xfrm>
              <a:off x="4999227" y="5399189"/>
              <a:ext cx="5468576" cy="369332"/>
            </a:xfrm>
            <a:prstGeom prst="rect">
              <a:avLst/>
            </a:prstGeom>
            <a:noFill/>
          </p:spPr>
          <p:txBody>
            <a:bodyPr wrap="square" rtlCol="0">
              <a:spAutoFit/>
            </a:bodyPr>
            <a:lstStyle/>
            <a:p>
              <a:r>
                <a:rPr lang="el-GR" b="1" dirty="0">
                  <a:solidFill>
                    <a:srgbClr val="000000"/>
                  </a:solidFill>
                </a:rPr>
                <a:t>Η αλυσίδα της αξίας των δεδομένων</a:t>
              </a:r>
              <a:endParaRPr lang="es-ES_tradnl" b="1" dirty="0">
                <a:solidFill>
                  <a:srgbClr val="000000"/>
                </a:solidFill>
              </a:endParaRPr>
            </a:p>
          </p:txBody>
        </p:sp>
        <p:cxnSp>
          <p:nvCxnSpPr>
            <p:cNvPr id="12" name="Straight Arrow Connector 11">
              <a:extLst>
                <a:ext uri="{FF2B5EF4-FFF2-40B4-BE49-F238E27FC236}">
                  <a16:creationId xmlns:a16="http://schemas.microsoft.com/office/drawing/2014/main" id="{7CAEEFF2-DAF4-4922-CE3B-BC287092DE2D}"/>
                </a:ext>
              </a:extLst>
            </p:cNvPr>
            <p:cNvCxnSpPr>
              <a:cxnSpLocks/>
            </p:cNvCxnSpPr>
            <p:nvPr/>
          </p:nvCxnSpPr>
          <p:spPr>
            <a:xfrm>
              <a:off x="5095310" y="5772541"/>
              <a:ext cx="655594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9DEB4F33-20C6-7D74-226A-FFFF641BFB5B}"/>
              </a:ext>
            </a:extLst>
          </p:cNvPr>
          <p:cNvGrpSpPr/>
          <p:nvPr/>
        </p:nvGrpSpPr>
        <p:grpSpPr>
          <a:xfrm>
            <a:off x="283890" y="5687105"/>
            <a:ext cx="6055556" cy="386541"/>
            <a:chOff x="232219" y="5392595"/>
            <a:chExt cx="6055556" cy="386541"/>
          </a:xfrm>
        </p:grpSpPr>
        <p:sp>
          <p:nvSpPr>
            <p:cNvPr id="13" name="TextBox 12">
              <a:extLst>
                <a:ext uri="{FF2B5EF4-FFF2-40B4-BE49-F238E27FC236}">
                  <a16:creationId xmlns:a16="http://schemas.microsoft.com/office/drawing/2014/main" id="{141DAE79-3089-0CE7-0DDC-5B6D4E74B9CF}"/>
                </a:ext>
              </a:extLst>
            </p:cNvPr>
            <p:cNvSpPr txBox="1"/>
            <p:nvPr/>
          </p:nvSpPr>
          <p:spPr>
            <a:xfrm>
              <a:off x="232219" y="5392595"/>
              <a:ext cx="6055556" cy="369332"/>
            </a:xfrm>
            <a:prstGeom prst="rect">
              <a:avLst/>
            </a:prstGeom>
            <a:noFill/>
          </p:spPr>
          <p:txBody>
            <a:bodyPr wrap="square" rtlCol="0">
              <a:spAutoFit/>
            </a:bodyPr>
            <a:lstStyle/>
            <a:p>
              <a:r>
                <a:rPr lang="el-GR" b="1" dirty="0">
                  <a:solidFill>
                    <a:srgbClr val="000000"/>
                  </a:solidFill>
                </a:rPr>
                <a:t>Καθιέρωση μίας στρατηγικής δεδομένων</a:t>
              </a:r>
              <a:endParaRPr lang="es-ES_tradnl" b="1" dirty="0">
                <a:solidFill>
                  <a:srgbClr val="000000"/>
                </a:solidFill>
              </a:endParaRPr>
            </a:p>
          </p:txBody>
        </p:sp>
        <p:cxnSp>
          <p:nvCxnSpPr>
            <p:cNvPr id="14" name="Straight Arrow Connector 13">
              <a:extLst>
                <a:ext uri="{FF2B5EF4-FFF2-40B4-BE49-F238E27FC236}">
                  <a16:creationId xmlns:a16="http://schemas.microsoft.com/office/drawing/2014/main" id="{E3D04B0E-2B00-AC31-FB81-6F8ED5A0A57D}"/>
                </a:ext>
              </a:extLst>
            </p:cNvPr>
            <p:cNvCxnSpPr>
              <a:cxnSpLocks/>
            </p:cNvCxnSpPr>
            <p:nvPr/>
          </p:nvCxnSpPr>
          <p:spPr>
            <a:xfrm>
              <a:off x="283890" y="5779136"/>
              <a:ext cx="43234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165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Βεβαιωθείτε ότι εντός έξι με εννέα μήνες αφότου ξεκινήσατε το έργο δεδομένων σας, έχουν ήδη αρχίσει να φαίνονται τα οφέλη του στην επιχείρησή σας.</a:t>
            </a:r>
          </a:p>
          <a:p>
            <a:pPr marL="0" indent="0">
              <a:buClr>
                <a:schemeClr val="accent2"/>
              </a:buClr>
            </a:pPr>
            <a:endParaRPr lang="en-GB" b="1" dirty="0">
              <a:solidFill>
                <a:schemeClr val="accent2"/>
              </a:solidFill>
            </a:endParaRPr>
          </a:p>
          <a:p>
            <a:pPr marL="457200" indent="-457200">
              <a:buClr>
                <a:schemeClr val="accent2"/>
              </a:buClr>
              <a:buFont typeface="Arial" panose="020B0604020202020204" pitchFamily="34" charset="0"/>
              <a:buChar char="•"/>
            </a:pPr>
            <a:r>
              <a:rPr lang="el-GR" b="1" dirty="0"/>
              <a:t>Επανεξετάστε τη συνολική στρατηγική σας</a:t>
            </a:r>
            <a:r>
              <a:rPr lang="en-GB" b="1" dirty="0"/>
              <a:t>.  </a:t>
            </a:r>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l-GR" dirty="0"/>
              <a:t>Σκιαγραφήστε τους στόχους που θέλετε να πετύχετε στην επιχείρησή σας, τόσο βραχυπρόθεσμα, όσο και μακροπρόθεσμα. Φανταστείτε πώς θα μοιάζει μελλοντικά η επιχείρησή σας – ποιοι θα είναι οι πελάτες σας, τι θα αγοράζουν από εσάς, πού &amp; με ποιο τρόπο;</a:t>
            </a:r>
            <a:endParaRPr lang="en-GB" dirty="0">
              <a:solidFill>
                <a:schemeClr val="accent2"/>
              </a:solidFill>
            </a:endParaRP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solidFill>
                  <a:srgbClr val="000000"/>
                </a:solidFill>
                <a:ea typeface="Calibri" charset="0"/>
                <a:cs typeface="Times New Roman" charset="0"/>
              </a:rPr>
              <a:t>Θέστε ένα Επιχειρηματικό Μοντέλο Δεδομένων</a:t>
            </a:r>
            <a:endParaRPr lang="en-US" dirty="0">
              <a:solidFill>
                <a:srgbClr val="000000"/>
              </a:solidFill>
              <a:ea typeface="Calibri" charset="0"/>
              <a:cs typeface="Times New Roman" charset="0"/>
            </a:endParaRPr>
          </a:p>
        </p:txBody>
      </p:sp>
    </p:spTree>
    <p:extLst>
      <p:ext uri="{BB962C8B-B14F-4D97-AF65-F5344CB8AC3E}">
        <p14:creationId xmlns:p14="http://schemas.microsoft.com/office/powerpoint/2010/main" val="184224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457200" indent="-457200">
              <a:buClr>
                <a:schemeClr val="accent2"/>
              </a:buClr>
              <a:buFont typeface="Arial" panose="020B0604020202020204" pitchFamily="34" charset="0"/>
              <a:buChar char="•"/>
            </a:pPr>
            <a:r>
              <a:rPr lang="el-GR" b="1" dirty="0"/>
              <a:t>Αναπτύξτε μια υπόθεση</a:t>
            </a:r>
            <a:r>
              <a:rPr lang="en-GB" b="1" dirty="0"/>
              <a:t>. </a:t>
            </a:r>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l-GR" dirty="0"/>
              <a:t>Αναπτύξτε μια θεωρία σχετικά με το πώς τα δεδομένα θα σας βοηθήσουν να επιτύχετε τους στόχους που επιδιώκετε. Τι είδους δεδομένα θα σας βοηθήσουν να πετύχετε τους στόχους σας; Χρειάζεστε περισσότερα δεδομένα, ή καλύτερη ποιότητα δεδομένων, ή απλά χρειάζεται να χρησιμοποιήσετε καλύτερα τα υφιστάμενα δεδομένα σας;</a:t>
            </a:r>
          </a:p>
          <a:p>
            <a:pPr marL="0" indent="0">
              <a:buClr>
                <a:schemeClr val="accent2"/>
              </a:buClr>
            </a:pPr>
            <a:endParaRPr lang="en-GB" dirty="0">
              <a:solidFill>
                <a:schemeClr val="accent2"/>
              </a:solidFill>
            </a:endParaRP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solidFill>
                  <a:srgbClr val="000000"/>
                </a:solidFill>
                <a:ea typeface="Calibri" charset="0"/>
                <a:cs typeface="Times New Roman" charset="0"/>
              </a:rPr>
              <a:t>Θέστε ένα Επιχειρηματικό Μοντέλο Δεδομένων</a:t>
            </a:r>
            <a:endParaRPr lang="en-US" dirty="0">
              <a:solidFill>
                <a:srgbClr val="000000"/>
              </a:solidFill>
              <a:ea typeface="Calibri" charset="0"/>
              <a:cs typeface="Times New Roman" charset="0"/>
            </a:endParaRPr>
          </a:p>
        </p:txBody>
      </p:sp>
    </p:spTree>
    <p:extLst>
      <p:ext uri="{BB962C8B-B14F-4D97-AF65-F5344CB8AC3E}">
        <p14:creationId xmlns:p14="http://schemas.microsoft.com/office/powerpoint/2010/main" val="381821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457200" indent="-457200">
              <a:buClr>
                <a:schemeClr val="accent2"/>
              </a:buClr>
              <a:buFont typeface="Arial" panose="020B0604020202020204" pitchFamily="34" charset="0"/>
              <a:buChar char="•"/>
            </a:pPr>
            <a:r>
              <a:rPr lang="el-GR" b="1" dirty="0"/>
              <a:t>Ορίστε την αξία που θα προστεθεί στην επιχείρησή σας</a:t>
            </a:r>
            <a:r>
              <a:rPr lang="en-GB" b="1" dirty="0"/>
              <a:t>. </a:t>
            </a:r>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l-GR" dirty="0"/>
              <a:t>Προσδιορίστε τα οφέλη που αναμένετε να αποκομίσετε από τη χρήση των δεδομένων σε συνδυασμό με τους γενικούς σας στόχους (π.χ. αύξηση των εσόδων, εξοικονόμηση χρόνου κ.λπ.). Γνωστοποιήστε τα με σαφήνεια και παρουσιάστε την αξία που θα προκύψει για την επιχείρησή σας, τόσο με ποσοτικούς, όσο και με ποιοτικούς όρους.</a:t>
            </a:r>
            <a:endParaRPr lang="en-GB" dirty="0">
              <a:solidFill>
                <a:schemeClr val="accent2"/>
              </a:solidFill>
            </a:endParaRP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solidFill>
                  <a:srgbClr val="000000"/>
                </a:solidFill>
                <a:ea typeface="Calibri" charset="0"/>
                <a:cs typeface="Times New Roman" charset="0"/>
              </a:rPr>
              <a:t>Θέστε ένα Επιχειρηματικό Μοντέλο Δεδομένων</a:t>
            </a:r>
            <a:endParaRPr lang="en-US" dirty="0">
              <a:solidFill>
                <a:srgbClr val="000000"/>
              </a:solidFill>
              <a:ea typeface="Calibri" charset="0"/>
              <a:cs typeface="Times New Roman" charset="0"/>
            </a:endParaRPr>
          </a:p>
        </p:txBody>
      </p:sp>
      <p:sp>
        <p:nvSpPr>
          <p:cNvPr id="6" name="Rectangle 5">
            <a:extLst>
              <a:ext uri="{FF2B5EF4-FFF2-40B4-BE49-F238E27FC236}">
                <a16:creationId xmlns:a16="http://schemas.microsoft.com/office/drawing/2014/main" id="{AA8CA534-461E-B4E5-94CF-BDD007305593}"/>
              </a:ext>
            </a:extLst>
          </p:cNvPr>
          <p:cNvSpPr/>
          <p:nvPr/>
        </p:nvSpPr>
        <p:spPr>
          <a:xfrm>
            <a:off x="798381" y="5587845"/>
            <a:ext cx="5185960" cy="307777"/>
          </a:xfrm>
          <a:prstGeom prst="rect">
            <a:avLst/>
          </a:prstGeom>
        </p:spPr>
        <p:txBody>
          <a:bodyPr wrap="square">
            <a:spAutoFit/>
          </a:bodyPr>
          <a:lstStyle/>
          <a:p>
            <a:r>
              <a:rPr lang="el-GR" sz="1400" dirty="0">
                <a:solidFill>
                  <a:srgbClr val="000000"/>
                </a:solidFill>
              </a:rPr>
              <a:t>Πηγή</a:t>
            </a:r>
            <a:r>
              <a:rPr lang="en-US" sz="1400" dirty="0">
                <a:solidFill>
                  <a:srgbClr val="000000"/>
                </a:solidFill>
              </a:rPr>
              <a:t>: McKinsey  &amp; Company, 2013 (</a:t>
            </a:r>
            <a:r>
              <a:rPr lang="el-GR" sz="1400" dirty="0">
                <a:solidFill>
                  <a:srgbClr val="000000"/>
                </a:solidFill>
              </a:rPr>
              <a:t>Δείτε τη σημείωση από κάτω</a:t>
            </a:r>
            <a:r>
              <a:rPr lang="en-US" sz="1400" dirty="0">
                <a:solidFill>
                  <a:srgbClr val="000000"/>
                </a:solidFill>
              </a:rPr>
              <a:t>).</a:t>
            </a:r>
          </a:p>
        </p:txBody>
      </p:sp>
    </p:spTree>
    <p:extLst>
      <p:ext uri="{BB962C8B-B14F-4D97-AF65-F5344CB8AC3E}">
        <p14:creationId xmlns:p14="http://schemas.microsoft.com/office/powerpoint/2010/main" val="220199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B211FAB-6DA8-6DFD-865C-114444F138EC}"/>
              </a:ext>
            </a:extLst>
          </p:cNvPr>
          <p:cNvCxnSpPr>
            <a:cxnSpLocks/>
          </p:cNvCxnSpPr>
          <p:nvPr/>
        </p:nvCxnSpPr>
        <p:spPr>
          <a:xfrm>
            <a:off x="9319" y="3430893"/>
            <a:ext cx="12190254" cy="0"/>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5" name="Rounded Rectangle 7">
            <a:extLst>
              <a:ext uri="{FF2B5EF4-FFF2-40B4-BE49-F238E27FC236}">
                <a16:creationId xmlns:a16="http://schemas.microsoft.com/office/drawing/2014/main" id="{C2883453-1725-3DC1-DAFC-8DEFE321F5AD}"/>
              </a:ext>
            </a:extLst>
          </p:cNvPr>
          <p:cNvSpPr/>
          <p:nvPr/>
        </p:nvSpPr>
        <p:spPr>
          <a:xfrm>
            <a:off x="473072" y="3254226"/>
            <a:ext cx="1096270" cy="39890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742950"/>
            <a:r>
              <a:rPr lang="en-US" sz="1300" dirty="0">
                <a:solidFill>
                  <a:schemeClr val="tx2"/>
                </a:solidFill>
                <a:latin typeface="Calibri" panose="020F0502020204030204"/>
              </a:rPr>
              <a:t>300 </a:t>
            </a:r>
            <a:r>
              <a:rPr lang="el-GR" sz="1300" dirty="0">
                <a:solidFill>
                  <a:schemeClr val="tx2"/>
                </a:solidFill>
                <a:latin typeface="Calibri" panose="020F0502020204030204"/>
              </a:rPr>
              <a:t>π.Χ.</a:t>
            </a:r>
            <a:endParaRPr lang="en-US" sz="1300" dirty="0">
              <a:solidFill>
                <a:schemeClr val="tx2"/>
              </a:solidFill>
              <a:latin typeface="Calibri" panose="020F0502020204030204"/>
            </a:endParaRPr>
          </a:p>
        </p:txBody>
      </p:sp>
      <p:cxnSp>
        <p:nvCxnSpPr>
          <p:cNvPr id="4" name="Straight Connector 3">
            <a:extLst>
              <a:ext uri="{FF2B5EF4-FFF2-40B4-BE49-F238E27FC236}">
                <a16:creationId xmlns:a16="http://schemas.microsoft.com/office/drawing/2014/main" id="{4F860A58-F6B4-7A14-C979-245B56CC4D19}"/>
              </a:ext>
            </a:extLst>
          </p:cNvPr>
          <p:cNvCxnSpPr>
            <a:cxnSpLocks/>
          </p:cNvCxnSpPr>
          <p:nvPr/>
        </p:nvCxnSpPr>
        <p:spPr>
          <a:xfrm>
            <a:off x="1039937" y="3061416"/>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45C43E2-CEFB-2566-5A4A-CD27A57D85C4}"/>
              </a:ext>
            </a:extLst>
          </p:cNvPr>
          <p:cNvCxnSpPr>
            <a:cxnSpLocks/>
          </p:cNvCxnSpPr>
          <p:nvPr/>
        </p:nvCxnSpPr>
        <p:spPr>
          <a:xfrm>
            <a:off x="3067168" y="3632540"/>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7" name="Rounded Rectangle 9">
            <a:extLst>
              <a:ext uri="{FF2B5EF4-FFF2-40B4-BE49-F238E27FC236}">
                <a16:creationId xmlns:a16="http://schemas.microsoft.com/office/drawing/2014/main" id="{C1BF665C-06ED-1F20-C017-69BD4B166EFF}"/>
              </a:ext>
            </a:extLst>
          </p:cNvPr>
          <p:cNvSpPr/>
          <p:nvPr/>
        </p:nvSpPr>
        <p:spPr>
          <a:xfrm>
            <a:off x="2674334" y="3253035"/>
            <a:ext cx="771029" cy="39890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742950"/>
            <a:r>
              <a:rPr lang="en-US" sz="1300" dirty="0">
                <a:solidFill>
                  <a:schemeClr val="tx2"/>
                </a:solidFill>
                <a:latin typeface="Calibri" panose="020F0502020204030204"/>
              </a:rPr>
              <a:t>1663</a:t>
            </a:r>
          </a:p>
        </p:txBody>
      </p:sp>
      <p:cxnSp>
        <p:nvCxnSpPr>
          <p:cNvPr id="8" name="Straight Connector 7">
            <a:extLst>
              <a:ext uri="{FF2B5EF4-FFF2-40B4-BE49-F238E27FC236}">
                <a16:creationId xmlns:a16="http://schemas.microsoft.com/office/drawing/2014/main" id="{ABE47A86-70BB-9FE6-A546-868E0F8BD0B6}"/>
              </a:ext>
            </a:extLst>
          </p:cNvPr>
          <p:cNvCxnSpPr>
            <a:cxnSpLocks/>
          </p:cNvCxnSpPr>
          <p:nvPr/>
        </p:nvCxnSpPr>
        <p:spPr>
          <a:xfrm>
            <a:off x="5155238" y="3048553"/>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9" name="Rounded Rectangle 11">
            <a:extLst>
              <a:ext uri="{FF2B5EF4-FFF2-40B4-BE49-F238E27FC236}">
                <a16:creationId xmlns:a16="http://schemas.microsoft.com/office/drawing/2014/main" id="{1BF49A4C-7ECB-E959-861F-5C42175E9A56}"/>
              </a:ext>
            </a:extLst>
          </p:cNvPr>
          <p:cNvSpPr/>
          <p:nvPr/>
        </p:nvSpPr>
        <p:spPr>
          <a:xfrm>
            <a:off x="4808291" y="3239452"/>
            <a:ext cx="771029" cy="39890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742950"/>
            <a:r>
              <a:rPr lang="en-US" sz="1300" dirty="0">
                <a:solidFill>
                  <a:schemeClr val="tx2"/>
                </a:solidFill>
                <a:latin typeface="Calibri" panose="020F0502020204030204"/>
              </a:rPr>
              <a:t>1989</a:t>
            </a:r>
          </a:p>
        </p:txBody>
      </p:sp>
      <p:cxnSp>
        <p:nvCxnSpPr>
          <p:cNvPr id="10" name="Straight Connector 9">
            <a:extLst>
              <a:ext uri="{FF2B5EF4-FFF2-40B4-BE49-F238E27FC236}">
                <a16:creationId xmlns:a16="http://schemas.microsoft.com/office/drawing/2014/main" id="{817143A7-A728-4522-0869-9AC77840EADC}"/>
              </a:ext>
            </a:extLst>
          </p:cNvPr>
          <p:cNvCxnSpPr>
            <a:cxnSpLocks/>
          </p:cNvCxnSpPr>
          <p:nvPr/>
        </p:nvCxnSpPr>
        <p:spPr>
          <a:xfrm>
            <a:off x="7125214" y="3632540"/>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1" name="Rounded Rectangle 13">
            <a:extLst>
              <a:ext uri="{FF2B5EF4-FFF2-40B4-BE49-F238E27FC236}">
                <a16:creationId xmlns:a16="http://schemas.microsoft.com/office/drawing/2014/main" id="{113FC0A5-67BD-7795-44D0-16A168562324}"/>
              </a:ext>
            </a:extLst>
          </p:cNvPr>
          <p:cNvSpPr/>
          <p:nvPr/>
        </p:nvSpPr>
        <p:spPr>
          <a:xfrm>
            <a:off x="6712773" y="3253035"/>
            <a:ext cx="771029" cy="39890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742950"/>
            <a:r>
              <a:rPr lang="en-US" sz="1300" dirty="0">
                <a:solidFill>
                  <a:schemeClr val="tx2"/>
                </a:solidFill>
                <a:latin typeface="Calibri" panose="020F0502020204030204"/>
              </a:rPr>
              <a:t>1997</a:t>
            </a:r>
          </a:p>
        </p:txBody>
      </p:sp>
      <p:cxnSp>
        <p:nvCxnSpPr>
          <p:cNvPr id="12" name="Straight Connector 11">
            <a:extLst>
              <a:ext uri="{FF2B5EF4-FFF2-40B4-BE49-F238E27FC236}">
                <a16:creationId xmlns:a16="http://schemas.microsoft.com/office/drawing/2014/main" id="{39715F02-E54F-55D4-E097-FA6426637D52}"/>
              </a:ext>
            </a:extLst>
          </p:cNvPr>
          <p:cNvCxnSpPr>
            <a:cxnSpLocks/>
          </p:cNvCxnSpPr>
          <p:nvPr/>
        </p:nvCxnSpPr>
        <p:spPr>
          <a:xfrm>
            <a:off x="9201740" y="3080501"/>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3" name="Rounded Rectangle 15">
            <a:extLst>
              <a:ext uri="{FF2B5EF4-FFF2-40B4-BE49-F238E27FC236}">
                <a16:creationId xmlns:a16="http://schemas.microsoft.com/office/drawing/2014/main" id="{E0D828B0-86E5-5C18-5853-D36E885B4624}"/>
              </a:ext>
            </a:extLst>
          </p:cNvPr>
          <p:cNvSpPr/>
          <p:nvPr/>
        </p:nvSpPr>
        <p:spPr>
          <a:xfrm>
            <a:off x="8816838" y="3253035"/>
            <a:ext cx="771029" cy="39890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742950"/>
            <a:r>
              <a:rPr lang="en-US" sz="1300" dirty="0">
                <a:solidFill>
                  <a:schemeClr val="tx2"/>
                </a:solidFill>
                <a:latin typeface="Calibri" panose="020F0502020204030204"/>
              </a:rPr>
              <a:t>2005</a:t>
            </a:r>
          </a:p>
        </p:txBody>
      </p:sp>
      <p:cxnSp>
        <p:nvCxnSpPr>
          <p:cNvPr id="14" name="Straight Connector 13">
            <a:extLst>
              <a:ext uri="{FF2B5EF4-FFF2-40B4-BE49-F238E27FC236}">
                <a16:creationId xmlns:a16="http://schemas.microsoft.com/office/drawing/2014/main" id="{80EFF27F-B516-8151-ED2E-898ED1B191B6}"/>
              </a:ext>
            </a:extLst>
          </p:cNvPr>
          <p:cNvCxnSpPr>
            <a:cxnSpLocks/>
          </p:cNvCxnSpPr>
          <p:nvPr/>
        </p:nvCxnSpPr>
        <p:spPr>
          <a:xfrm>
            <a:off x="11060715" y="3652657"/>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5" name="Rounded Rectangle 17">
            <a:extLst>
              <a:ext uri="{FF2B5EF4-FFF2-40B4-BE49-F238E27FC236}">
                <a16:creationId xmlns:a16="http://schemas.microsoft.com/office/drawing/2014/main" id="{CC4D4B11-797B-8046-0767-C8BBDA1C212F}"/>
              </a:ext>
            </a:extLst>
          </p:cNvPr>
          <p:cNvSpPr/>
          <p:nvPr/>
        </p:nvSpPr>
        <p:spPr>
          <a:xfrm>
            <a:off x="10645645" y="3253035"/>
            <a:ext cx="771029" cy="39890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742950"/>
            <a:r>
              <a:rPr lang="en-US" sz="1300" dirty="0">
                <a:solidFill>
                  <a:schemeClr val="tx2"/>
                </a:solidFill>
                <a:latin typeface="Calibri" panose="020F0502020204030204"/>
              </a:rPr>
              <a:t>2015</a:t>
            </a:r>
          </a:p>
        </p:txBody>
      </p:sp>
      <p:sp>
        <p:nvSpPr>
          <p:cNvPr id="16" name="Text Box 57">
            <a:extLst>
              <a:ext uri="{FF2B5EF4-FFF2-40B4-BE49-F238E27FC236}">
                <a16:creationId xmlns:a16="http://schemas.microsoft.com/office/drawing/2014/main" id="{059FFFC2-FBDB-AC13-46E7-33D85F003C22}"/>
              </a:ext>
            </a:extLst>
          </p:cNvPr>
          <p:cNvSpPr txBox="1"/>
          <p:nvPr/>
        </p:nvSpPr>
        <p:spPr>
          <a:xfrm>
            <a:off x="5995450" y="3842097"/>
            <a:ext cx="2648923" cy="182920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295" tIns="37148" rIns="74295" bIns="37148" numCol="1" spcCol="0" rtlCol="0" fromWordArt="0" anchor="t" anchorCtr="0" forceAA="0" compatLnSpc="1">
            <a:prstTxWarp prst="textNoShape">
              <a:avLst/>
            </a:prstTxWarp>
            <a:noAutofit/>
          </a:bodyPr>
          <a:lstStyle/>
          <a:p>
            <a:pPr algn="ctr" defTabSz="742950"/>
            <a:r>
              <a:rPr lang="el-GR" sz="1400" dirty="0">
                <a:solidFill>
                  <a:srgbClr val="085156"/>
                </a:solidFill>
                <a:ea typeface="Calibri" charset="0"/>
                <a:cs typeface="Times New Roman" charset="0"/>
              </a:rPr>
              <a:t>Η πρώτη τεκμηριωμένη χρήση του όρου «Μεγάλα Δεδομένα» εμφανίστηκε το 1997 σε ένα έγγραφο επιστημόνων της NASA. Περιέγραψαν το πρόβλημα της οπτικοποίησης μεγάλων συνόλων δεδομένων, τα οποία δεν χωράνε στις μνήμες των τοπικών δίσκων, ως «το πρόβλημα των μεγάλων δεδομένων»*.</a:t>
            </a:r>
          </a:p>
          <a:p>
            <a:pPr algn="ctr" defTabSz="742950"/>
            <a:r>
              <a:rPr lang="en-US" sz="1400" dirty="0">
                <a:solidFill>
                  <a:srgbClr val="085156"/>
                </a:solidFill>
                <a:latin typeface="Calibri" panose="020F0502020204030204"/>
                <a:ea typeface="Calibri" charset="0"/>
                <a:cs typeface="Times New Roman" charset="0"/>
              </a:rPr>
              <a:t> </a:t>
            </a:r>
          </a:p>
          <a:p>
            <a:pPr algn="ctr" defTabSz="742950"/>
            <a:r>
              <a:rPr lang="en-US" sz="1400" dirty="0">
                <a:solidFill>
                  <a:srgbClr val="085156"/>
                </a:solidFill>
                <a:latin typeface="Calibri" panose="020F0502020204030204"/>
                <a:ea typeface="Calibri" charset="0"/>
                <a:cs typeface="Times New Roman" charset="0"/>
              </a:rPr>
              <a:t> </a:t>
            </a:r>
          </a:p>
        </p:txBody>
      </p:sp>
      <p:sp>
        <p:nvSpPr>
          <p:cNvPr id="17" name="Rectangle 16">
            <a:extLst>
              <a:ext uri="{FF2B5EF4-FFF2-40B4-BE49-F238E27FC236}">
                <a16:creationId xmlns:a16="http://schemas.microsoft.com/office/drawing/2014/main" id="{42738875-0EB0-91D8-DC1E-35D9D757794E}"/>
              </a:ext>
            </a:extLst>
          </p:cNvPr>
          <p:cNvSpPr/>
          <p:nvPr/>
        </p:nvSpPr>
        <p:spPr>
          <a:xfrm>
            <a:off x="45493" y="625190"/>
            <a:ext cx="2057663" cy="2462213"/>
          </a:xfrm>
          <a:prstGeom prst="rect">
            <a:avLst/>
          </a:prstGeom>
        </p:spPr>
        <p:txBody>
          <a:bodyPr wrap="square" anchor="b">
            <a:spAutoFit/>
          </a:bodyPr>
          <a:lstStyle/>
          <a:p>
            <a:pPr algn="ctr" defTabSz="742950"/>
            <a:r>
              <a:rPr lang="el-GR" sz="1400" dirty="0">
                <a:solidFill>
                  <a:srgbClr val="085156"/>
                </a:solidFill>
              </a:rPr>
              <a:t>Η Βιβλιοθήκη της Αλεξάνδρειας αποτελεί ίσως τη </a:t>
            </a:r>
            <a:r>
              <a:rPr lang="el-GR" sz="1400" b="1" dirty="0">
                <a:solidFill>
                  <a:srgbClr val="085156"/>
                </a:solidFill>
              </a:rPr>
              <a:t>μεγαλύτερη συλλογή δεδομένων στον αρχαίο κόσμο</a:t>
            </a:r>
            <a:r>
              <a:rPr lang="el-GR" sz="1400" dirty="0">
                <a:solidFill>
                  <a:srgbClr val="085156"/>
                </a:solidFill>
              </a:rPr>
              <a:t>, φιλοξενώντας έως και μισό εκατομμύριο πάπυρους, οι οποίοι περιέχουν όλα όσα είχαμε μάθει μέχρι σήμερα. </a:t>
            </a:r>
          </a:p>
        </p:txBody>
      </p:sp>
      <p:sp>
        <p:nvSpPr>
          <p:cNvPr id="18" name="Rectangle 17">
            <a:extLst>
              <a:ext uri="{FF2B5EF4-FFF2-40B4-BE49-F238E27FC236}">
                <a16:creationId xmlns:a16="http://schemas.microsoft.com/office/drawing/2014/main" id="{EFADB28E-C361-DE99-1AC6-8C1F8509A679}"/>
              </a:ext>
            </a:extLst>
          </p:cNvPr>
          <p:cNvSpPr/>
          <p:nvPr/>
        </p:nvSpPr>
        <p:spPr>
          <a:xfrm>
            <a:off x="3445363" y="630302"/>
            <a:ext cx="3747289" cy="2462213"/>
          </a:xfrm>
          <a:prstGeom prst="rect">
            <a:avLst/>
          </a:prstGeom>
        </p:spPr>
        <p:txBody>
          <a:bodyPr wrap="square" anchor="b">
            <a:spAutoFit/>
          </a:bodyPr>
          <a:lstStyle/>
          <a:p>
            <a:pPr algn="ctr" defTabSz="742950"/>
            <a:r>
              <a:rPr lang="el-GR" sz="1400" b="1" dirty="0">
                <a:solidFill>
                  <a:srgbClr val="085156"/>
                </a:solidFill>
              </a:rPr>
              <a:t>Σημειώνεται πιθανώς η πρώτη χρήση του όρου «Μεγάλα Δεδομένα» ("</a:t>
            </a:r>
            <a:r>
              <a:rPr lang="el-GR" sz="1400" b="1" dirty="0" err="1">
                <a:solidFill>
                  <a:srgbClr val="085156"/>
                </a:solidFill>
              </a:rPr>
              <a:t>Big</a:t>
            </a:r>
            <a:r>
              <a:rPr lang="el-GR" sz="1400" b="1" dirty="0">
                <a:solidFill>
                  <a:srgbClr val="085156"/>
                </a:solidFill>
              </a:rPr>
              <a:t> </a:t>
            </a:r>
            <a:r>
              <a:rPr lang="el-GR" sz="1400" b="1" dirty="0" err="1">
                <a:solidFill>
                  <a:srgbClr val="085156"/>
                </a:solidFill>
              </a:rPr>
              <a:t>Data</a:t>
            </a:r>
            <a:r>
              <a:rPr lang="el-GR" sz="1400" b="1" dirty="0">
                <a:solidFill>
                  <a:srgbClr val="085156"/>
                </a:solidFill>
              </a:rPr>
              <a:t>") με τον τρόπο που χρησιμοποιείται σήμερα</a:t>
            </a:r>
            <a:r>
              <a:rPr lang="el-GR" sz="1400" dirty="0">
                <a:solidFill>
                  <a:srgbClr val="085156"/>
                </a:solidFill>
              </a:rPr>
              <a:t>. Ο συγγραφέας </a:t>
            </a:r>
            <a:r>
              <a:rPr lang="el-GR" sz="1400" dirty="0" err="1">
                <a:solidFill>
                  <a:srgbClr val="085156"/>
                </a:solidFill>
              </a:rPr>
              <a:t>Erik</a:t>
            </a:r>
            <a:r>
              <a:rPr lang="el-GR" sz="1400" dirty="0">
                <a:solidFill>
                  <a:srgbClr val="085156"/>
                </a:solidFill>
              </a:rPr>
              <a:t> </a:t>
            </a:r>
            <a:r>
              <a:rPr lang="el-GR" sz="1400" dirty="0" err="1">
                <a:solidFill>
                  <a:srgbClr val="085156"/>
                </a:solidFill>
              </a:rPr>
              <a:t>Larson</a:t>
            </a:r>
            <a:r>
              <a:rPr lang="el-GR" sz="1400" dirty="0">
                <a:solidFill>
                  <a:srgbClr val="085156"/>
                </a:solidFill>
              </a:rPr>
              <a:t>, προβληματισμένος σχετικά με την προέλευση της ανεπιθύμητης αλληλογραφίας που λάμβανε, ανέφερε χαρακτηριστικά: «Οι κάτοχοι των Μεγάλων Δεδομένων λένε ότι το κάνουν προς όφελος του καταναλωτή. Ωστόσο, τα δεδομένα έχουν τρόπο να χρησιμοποιούνται και για σκοπούς διαφορετικούς από αυτούς που προορίζονταν αρχικά».</a:t>
            </a:r>
          </a:p>
        </p:txBody>
      </p:sp>
      <p:sp>
        <p:nvSpPr>
          <p:cNvPr id="19" name="Rectangle 18">
            <a:extLst>
              <a:ext uri="{FF2B5EF4-FFF2-40B4-BE49-F238E27FC236}">
                <a16:creationId xmlns:a16="http://schemas.microsoft.com/office/drawing/2014/main" id="{F5685044-A8E9-1770-CFCF-E3080B9638CC}"/>
              </a:ext>
            </a:extLst>
          </p:cNvPr>
          <p:cNvSpPr/>
          <p:nvPr/>
        </p:nvSpPr>
        <p:spPr>
          <a:xfrm>
            <a:off x="1677972" y="3873394"/>
            <a:ext cx="2960016" cy="2246769"/>
          </a:xfrm>
          <a:prstGeom prst="rect">
            <a:avLst/>
          </a:prstGeom>
        </p:spPr>
        <p:txBody>
          <a:bodyPr wrap="square">
            <a:spAutoFit/>
          </a:bodyPr>
          <a:lstStyle/>
          <a:p>
            <a:pPr algn="ctr" defTabSz="742950"/>
            <a:r>
              <a:rPr lang="el-GR" sz="1400" dirty="0">
                <a:solidFill>
                  <a:srgbClr val="085156"/>
                </a:solidFill>
              </a:rPr>
              <a:t>O </a:t>
            </a:r>
            <a:r>
              <a:rPr lang="el-GR" sz="1400" dirty="0" err="1">
                <a:solidFill>
                  <a:srgbClr val="085156"/>
                </a:solidFill>
              </a:rPr>
              <a:t>John</a:t>
            </a:r>
            <a:r>
              <a:rPr lang="el-GR" sz="1400" dirty="0">
                <a:solidFill>
                  <a:srgbClr val="085156"/>
                </a:solidFill>
              </a:rPr>
              <a:t> </a:t>
            </a:r>
            <a:r>
              <a:rPr lang="el-GR" sz="1400" dirty="0" err="1">
                <a:solidFill>
                  <a:srgbClr val="085156"/>
                </a:solidFill>
              </a:rPr>
              <a:t>Graunt</a:t>
            </a:r>
            <a:r>
              <a:rPr lang="el-GR" sz="1400" dirty="0">
                <a:solidFill>
                  <a:srgbClr val="085156"/>
                </a:solidFill>
              </a:rPr>
              <a:t> πραγματοποιεί στο Λονδίνο </a:t>
            </a:r>
            <a:r>
              <a:rPr lang="el-GR" sz="1400" b="1" dirty="0">
                <a:solidFill>
                  <a:srgbClr val="085156"/>
                </a:solidFill>
              </a:rPr>
              <a:t>το πρώτο καταγεγραμμένο πείραμα στατιστικής ανάλυσης δεδομένων</a:t>
            </a:r>
            <a:r>
              <a:rPr lang="el-GR" sz="1400" dirty="0">
                <a:solidFill>
                  <a:srgbClr val="085156"/>
                </a:solidFill>
              </a:rPr>
              <a:t>. Καταγράφοντας πληροφορίες σχετικά με τη θνησιμότητα, υπέθεσε ότι θα μπορούσε να σχεδιάσει ένα σύστημα έγκαιρης προειδοποίησης για τη βουβωνική πανώλη που μάστιζε τότε την Ευρώπη. </a:t>
            </a:r>
          </a:p>
        </p:txBody>
      </p:sp>
      <p:sp>
        <p:nvSpPr>
          <p:cNvPr id="20" name="Rectangle 19">
            <a:extLst>
              <a:ext uri="{FF2B5EF4-FFF2-40B4-BE49-F238E27FC236}">
                <a16:creationId xmlns:a16="http://schemas.microsoft.com/office/drawing/2014/main" id="{F57F62DE-D4AF-905D-FC6B-4D65690E9E22}"/>
              </a:ext>
            </a:extLst>
          </p:cNvPr>
          <p:cNvSpPr/>
          <p:nvPr/>
        </p:nvSpPr>
        <p:spPr>
          <a:xfrm>
            <a:off x="9785026" y="3867486"/>
            <a:ext cx="2281282" cy="2031325"/>
          </a:xfrm>
          <a:prstGeom prst="rect">
            <a:avLst/>
          </a:prstGeom>
        </p:spPr>
        <p:txBody>
          <a:bodyPr wrap="square">
            <a:spAutoFit/>
          </a:bodyPr>
          <a:lstStyle/>
          <a:p>
            <a:pPr algn="ctr" defTabSz="742950"/>
            <a:r>
              <a:rPr lang="el-GR" sz="1400" dirty="0">
                <a:solidFill>
                  <a:srgbClr val="085156"/>
                </a:solidFill>
              </a:rPr>
              <a:t>Η </a:t>
            </a:r>
            <a:r>
              <a:rPr lang="el-GR" sz="1400" dirty="0" err="1">
                <a:solidFill>
                  <a:srgbClr val="085156"/>
                </a:solidFill>
              </a:rPr>
              <a:t>Google</a:t>
            </a:r>
            <a:r>
              <a:rPr lang="el-GR" sz="1400" dirty="0">
                <a:solidFill>
                  <a:srgbClr val="085156"/>
                </a:solidFill>
              </a:rPr>
              <a:t> είναι </a:t>
            </a:r>
            <a:r>
              <a:rPr lang="el-GR" sz="1400" b="1" dirty="0">
                <a:solidFill>
                  <a:srgbClr val="085156"/>
                </a:solidFill>
              </a:rPr>
              <a:t>η μεγαλύτερη εταιρεία Μεγάλων Δεδομένων στον κόσμο</a:t>
            </a:r>
            <a:r>
              <a:rPr lang="el-GR" sz="1400" dirty="0">
                <a:solidFill>
                  <a:srgbClr val="085156"/>
                </a:solidFill>
              </a:rPr>
              <a:t>, η οποία αποθηκεύει 10 δισεκατομμύρια </a:t>
            </a:r>
            <a:r>
              <a:rPr lang="en-GB" sz="1400" dirty="0">
                <a:solidFill>
                  <a:srgbClr val="085156"/>
                </a:solidFill>
              </a:rPr>
              <a:t>gigabytes</a:t>
            </a:r>
            <a:r>
              <a:rPr lang="el-GR" sz="1400" dirty="0">
                <a:solidFill>
                  <a:srgbClr val="085156"/>
                </a:solidFill>
              </a:rPr>
              <a:t> δεδομένων, ενώ επεξεργάζεται περίπου 3,5 δισεκατομμύρια αιτήματα κάθε μέρα.</a:t>
            </a:r>
          </a:p>
        </p:txBody>
      </p:sp>
      <p:sp>
        <p:nvSpPr>
          <p:cNvPr id="21" name="Rectangle 20">
            <a:extLst>
              <a:ext uri="{FF2B5EF4-FFF2-40B4-BE49-F238E27FC236}">
                <a16:creationId xmlns:a16="http://schemas.microsoft.com/office/drawing/2014/main" id="{78B64539-25C2-DC08-2605-229907651672}"/>
              </a:ext>
            </a:extLst>
          </p:cNvPr>
          <p:cNvSpPr/>
          <p:nvPr/>
        </p:nvSpPr>
        <p:spPr>
          <a:xfrm>
            <a:off x="7975084" y="1030091"/>
            <a:ext cx="2601790" cy="2031325"/>
          </a:xfrm>
          <a:prstGeom prst="rect">
            <a:avLst/>
          </a:prstGeom>
        </p:spPr>
        <p:txBody>
          <a:bodyPr wrap="square" anchor="b">
            <a:spAutoFit/>
          </a:bodyPr>
          <a:lstStyle/>
          <a:p>
            <a:pPr algn="ctr" defTabSz="742950"/>
            <a:r>
              <a:rPr lang="el-GR" sz="1400" dirty="0">
                <a:solidFill>
                  <a:srgbClr val="085156"/>
                </a:solidFill>
              </a:rPr>
              <a:t>Οι σχολιαστές ανακοινώνουν ότι βιώνουμε τη γέννηση του "Web 2.0" - του διαδικτύου που δημιουργείται από τους χρήστες, όπου </a:t>
            </a:r>
            <a:r>
              <a:rPr lang="el-GR" sz="1400" b="1" dirty="0">
                <a:solidFill>
                  <a:srgbClr val="085156"/>
                </a:solidFill>
              </a:rPr>
              <a:t>η πλειοψηφία του περιεχομένου θα παρέχεται από τους ίδιους τους χρήστες των υπηρεσιών</a:t>
            </a:r>
            <a:r>
              <a:rPr lang="el-GR" sz="1400" dirty="0">
                <a:solidFill>
                  <a:srgbClr val="085156"/>
                </a:solidFill>
              </a:rPr>
              <a:t>, και όχι από τους </a:t>
            </a:r>
            <a:r>
              <a:rPr lang="el-GR" sz="1400" dirty="0" err="1">
                <a:solidFill>
                  <a:srgbClr val="085156"/>
                </a:solidFill>
              </a:rPr>
              <a:t>παροχείς</a:t>
            </a:r>
            <a:r>
              <a:rPr lang="el-GR" sz="1400" dirty="0">
                <a:solidFill>
                  <a:srgbClr val="085156"/>
                </a:solidFill>
              </a:rPr>
              <a:t> υπηρεσιών.</a:t>
            </a:r>
          </a:p>
        </p:txBody>
      </p:sp>
      <p:sp>
        <p:nvSpPr>
          <p:cNvPr id="22" name="Rectangle 21">
            <a:extLst>
              <a:ext uri="{FF2B5EF4-FFF2-40B4-BE49-F238E27FC236}">
                <a16:creationId xmlns:a16="http://schemas.microsoft.com/office/drawing/2014/main" id="{644A7ED6-933E-04C1-EB4D-BB7E81111180}"/>
              </a:ext>
            </a:extLst>
          </p:cNvPr>
          <p:cNvSpPr/>
          <p:nvPr/>
        </p:nvSpPr>
        <p:spPr>
          <a:xfrm>
            <a:off x="55170" y="6150053"/>
            <a:ext cx="12098552" cy="347729"/>
          </a:xfrm>
          <a:prstGeom prst="rect">
            <a:avLst/>
          </a:prstGeom>
        </p:spPr>
        <p:txBody>
          <a:bodyPr wrap="square">
            <a:spAutoFit/>
          </a:bodyPr>
          <a:lstStyle/>
          <a:p>
            <a:pPr algn="ctr" defTabSz="742950"/>
            <a:r>
              <a:rPr lang="en-US" sz="1400" dirty="0">
                <a:solidFill>
                  <a:srgbClr val="085156"/>
                </a:solidFill>
                <a:latin typeface="Calibri" panose="020F0502020204030204"/>
                <a:ea typeface="Times New Roman" charset="0"/>
                <a:cs typeface="Times New Roman" charset="0"/>
                <a:hlinkClick r:id="rId2">
                  <a:extLst>
                    <a:ext uri="{A12FA001-AC4F-418D-AE19-62706E023703}">
                      <ahyp:hlinkClr xmlns:ahyp="http://schemas.microsoft.com/office/drawing/2018/hyperlinkcolor" val="tx"/>
                    </a:ext>
                  </a:extLst>
                </a:hlinkClick>
              </a:rPr>
              <a:t>*https://www.forbes.com/sites/gilpress/2014/09/03/12-big-data-definitions-whats-yours/#79b0a05813ae</a:t>
            </a:r>
            <a:endParaRPr lang="en-US" sz="1400" dirty="0">
              <a:solidFill>
                <a:srgbClr val="085156"/>
              </a:solidFill>
              <a:latin typeface="Calibri" panose="020F0502020204030204"/>
              <a:ea typeface="Calibri" charset="0"/>
              <a:cs typeface="Times New Roman" charset="0"/>
            </a:endParaRPr>
          </a:p>
        </p:txBody>
      </p:sp>
      <p:sp>
        <p:nvSpPr>
          <p:cNvPr id="23" name="Text Placeholder 2">
            <a:extLst>
              <a:ext uri="{FF2B5EF4-FFF2-40B4-BE49-F238E27FC236}">
                <a16:creationId xmlns:a16="http://schemas.microsoft.com/office/drawing/2014/main" id="{FD3D562E-73D9-363C-C3D7-F4212CF989FD}"/>
              </a:ext>
            </a:extLst>
          </p:cNvPr>
          <p:cNvSpPr txBox="1">
            <a:spLocks/>
          </p:cNvSpPr>
          <p:nvPr/>
        </p:nvSpPr>
        <p:spPr>
          <a:xfrm>
            <a:off x="0" y="-1"/>
            <a:ext cx="12199573" cy="496718"/>
          </a:xfrm>
          <a:prstGeom prst="rect">
            <a:avLst/>
          </a:prstGeom>
          <a:solidFill>
            <a:schemeClr val="accent4">
              <a:lumMod val="50000"/>
            </a:schemeClr>
          </a:solidFill>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742950">
              <a:spcBef>
                <a:spcPts val="813"/>
              </a:spcBef>
              <a:buNone/>
            </a:pPr>
            <a:r>
              <a:rPr lang="el-GR" sz="2600" dirty="0">
                <a:solidFill>
                  <a:prstClr val="white"/>
                </a:solidFill>
                <a:latin typeface="Calibri" panose="020F0502020204030204"/>
              </a:rPr>
              <a:t>ΣΥΝΤΟΜΗ ΙΣΤΟΡΙΑ ΤΩΝ ΔΕΔΟΜΕΝΩΝ</a:t>
            </a:r>
            <a:endParaRPr lang="es-ES_tradnl" sz="2600" dirty="0">
              <a:solidFill>
                <a:prstClr val="white"/>
              </a:solidFill>
              <a:latin typeface="Calibri" panose="020F0502020204030204"/>
            </a:endParaRPr>
          </a:p>
        </p:txBody>
      </p:sp>
    </p:spTree>
    <p:extLst>
      <p:ext uri="{BB962C8B-B14F-4D97-AF65-F5344CB8AC3E}">
        <p14:creationId xmlns:p14="http://schemas.microsoft.com/office/powerpoint/2010/main" val="123429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P spid="16" grpId="0"/>
      <p:bldP spid="17" grpId="0"/>
      <p:bldP spid="18" grpId="0"/>
      <p:bldP spid="19" grpId="0"/>
      <p:bldP spid="20" grpId="0"/>
      <p:bldP spid="21" grpId="0"/>
      <p:bldP spid="2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Το να κατανοήσετε πού βρίσκεστε θα σας διευκολύνει να φτάσετε στον προορισμό σας.</a:t>
            </a:r>
            <a:endParaRPr lang="en-GB" b="1" dirty="0">
              <a:solidFill>
                <a:schemeClr val="accent2"/>
              </a:solidFill>
            </a:endParaRPr>
          </a:p>
          <a:p>
            <a:pPr marL="457200" indent="-457200">
              <a:buClr>
                <a:schemeClr val="accent2"/>
              </a:buClr>
              <a:buFont typeface="Arial" panose="020B0604020202020204" pitchFamily="34" charset="0"/>
              <a:buChar char="•"/>
            </a:pPr>
            <a:r>
              <a:rPr lang="el-GR" b="1" dirty="0"/>
              <a:t>Ανακαλύψτε τι είδους δεδομένα έχετε και πού βρίσκονται</a:t>
            </a:r>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l-GR" dirty="0"/>
              <a:t>Κάντε μια λίστα με όλα τα διαφορετικά είδη δεδομένων που η επιχείρησή σας έχει στην κατοχή της, σημειώνοντας πού είναι αποθηκευμένα ή πως μπορεί να επιτευχθεί η τρέχουσα πρόσβαση σε αυτά. Τα δεδομένα που κατέχετε μπορούν να αποθηκευτούν σε διαφορετικά μέρη με τη χρήση διάφορων εφαρμογών ή προγραμμάτων.</a:t>
            </a:r>
            <a:endParaRPr lang="en-GB" dirty="0">
              <a:solidFill>
                <a:schemeClr val="accent2"/>
              </a:solidFill>
            </a:endParaRP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Διεξάγετε Έλεγχο των Δεδομένων</a:t>
            </a:r>
            <a:endParaRPr lang="en-GB" dirty="0"/>
          </a:p>
        </p:txBody>
      </p:sp>
    </p:spTree>
    <p:extLst>
      <p:ext uri="{BB962C8B-B14F-4D97-AF65-F5344CB8AC3E}">
        <p14:creationId xmlns:p14="http://schemas.microsoft.com/office/powerpoint/2010/main" val="355148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457200" indent="-457200">
              <a:buClr>
                <a:schemeClr val="accent2"/>
              </a:buClr>
              <a:buFont typeface="Arial" panose="020B0604020202020204" pitchFamily="34" charset="0"/>
              <a:buChar char="•"/>
            </a:pPr>
            <a:r>
              <a:rPr lang="el-GR" b="1" dirty="0"/>
              <a:t>Πραγματοποιήστε συνεντεύξεις με βασικούς παράγοντες για να ενημερωθείτε για τον τρόπο με τον οποίο χρησιμοποιούνται τα δεδομένα.</a:t>
            </a:r>
          </a:p>
          <a:p>
            <a:pPr marL="457200" indent="-457200">
              <a:buClr>
                <a:schemeClr val="accent2"/>
              </a:buClr>
              <a:buFont typeface="Arial" panose="020B0604020202020204" pitchFamily="34" charset="0"/>
              <a:buChar char="•"/>
            </a:pPr>
            <a:endParaRPr lang="el-GR" b="1" dirty="0"/>
          </a:p>
          <a:p>
            <a:pPr marL="342900" indent="-342900">
              <a:buClr>
                <a:schemeClr val="accent2"/>
              </a:buClr>
              <a:buFont typeface="Calibri" panose="020F0502020204030204" pitchFamily="34" charset="0"/>
              <a:buChar char="─"/>
            </a:pPr>
            <a:r>
              <a:rPr lang="el-GR" dirty="0"/>
              <a:t>Πάρτε συνεντεύξεις από διευθυντές και προσωπικό για να μάθετε ποια δεδομένα διαθέτουν, πώς τα χρησιμοποιούν και ποια προβλήματα αντιμετωπίζουν. Διερευνήστε πώς τα δεδομένα προσφέρουν ή θα μπορούσαν να προσφέρουν αξία στην εργασία τους.</a:t>
            </a: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Διεξάγετε Έλεγχο των Δεδομένων</a:t>
            </a:r>
            <a:endParaRPr lang="en-GB" dirty="0"/>
          </a:p>
        </p:txBody>
      </p:sp>
    </p:spTree>
    <p:extLst>
      <p:ext uri="{BB962C8B-B14F-4D97-AF65-F5344CB8AC3E}">
        <p14:creationId xmlns:p14="http://schemas.microsoft.com/office/powerpoint/2010/main" val="276020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457200" indent="-457200">
              <a:buClr>
                <a:schemeClr val="accent2"/>
              </a:buClr>
              <a:buFont typeface="Arial" panose="020B0604020202020204" pitchFamily="34" charset="0"/>
              <a:buChar char="•"/>
            </a:pPr>
            <a:r>
              <a:rPr lang="el-GR" b="1" dirty="0"/>
              <a:t>Θέστε προτεραιότητες και οργανωθείτε</a:t>
            </a:r>
          </a:p>
          <a:p>
            <a:pPr marL="0" indent="0">
              <a:buClr>
                <a:schemeClr val="accent2"/>
              </a:buClr>
            </a:pPr>
            <a:endParaRPr lang="en-GB" b="1" dirty="0"/>
          </a:p>
          <a:p>
            <a:pPr marL="457200" indent="-457200">
              <a:buClr>
                <a:schemeClr val="accent2"/>
              </a:buClr>
              <a:buFont typeface="Calibri" panose="020F0502020204030204" pitchFamily="34" charset="0"/>
              <a:buChar char="‒"/>
            </a:pPr>
            <a:r>
              <a:rPr lang="el-GR" dirty="0"/>
              <a:t>Οργανώστε όλα τα δεδομένα με βάση την αξία τους για την επιχείρησή σας: ποια δεδομένα οδηγούν στα περισσότερα κέρδη, για παράδειγμα; (π.χ. μια διαδικτυακή εταιρεία θα εκτιμούσε ιδιαίτερα τις διευθύνσεις ηλεκτρονικού ταχυδρομείου πάνω από τις διευθύνσεις αλληλογραφίας).</a:t>
            </a:r>
          </a:p>
          <a:p>
            <a:pPr marL="0" indent="0">
              <a:buClr>
                <a:schemeClr val="accent2"/>
              </a:buCl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Διεξάγετε Έλεγχο των Δεδομένων</a:t>
            </a:r>
            <a:endParaRPr lang="en-GB" dirty="0"/>
          </a:p>
        </p:txBody>
      </p:sp>
    </p:spTree>
    <p:extLst>
      <p:ext uri="{BB962C8B-B14F-4D97-AF65-F5344CB8AC3E}">
        <p14:creationId xmlns:p14="http://schemas.microsoft.com/office/powerpoint/2010/main" val="301340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457200" indent="-457200">
              <a:buClr>
                <a:schemeClr val="accent2"/>
              </a:buClr>
              <a:buFont typeface="Arial" panose="020B0604020202020204" pitchFamily="34" charset="0"/>
              <a:buChar char="•"/>
            </a:pPr>
            <a:r>
              <a:rPr lang="el-GR" b="1" dirty="0"/>
              <a:t>Εντοπίστε τυχόν κενά</a:t>
            </a:r>
          </a:p>
          <a:p>
            <a:pPr marL="0" indent="0">
              <a:buClr>
                <a:schemeClr val="accent2"/>
              </a:buClr>
            </a:pPr>
            <a:endParaRPr lang="en-GB" b="1" dirty="0"/>
          </a:p>
          <a:p>
            <a:pPr marL="457200" indent="-457200">
              <a:buClr>
                <a:schemeClr val="accent2"/>
              </a:buClr>
              <a:buFont typeface="Calibri" panose="020F0502020204030204" pitchFamily="34" charset="0"/>
              <a:buChar char="‒"/>
            </a:pPr>
            <a:r>
              <a:rPr lang="el-GR" dirty="0"/>
              <a:t>Εξετάστε τα δεδομένα που διαθέτετε και πώς αυτά προσδίδουν αξία σε βασικούς τομείς της επιχείρησής σας. Μήπως σπαταλούνται πολύτιμα δεδομένα; Υπάρχουν δεδομένα που χρειάζεστε αλλά δε διαθέτετε;</a:t>
            </a:r>
          </a:p>
          <a:p>
            <a:pPr marL="0" indent="0">
              <a:buClr>
                <a:schemeClr val="accent2"/>
              </a:buCl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Διεξάγετε Έλεγχο των Δεδομένων</a:t>
            </a:r>
            <a:endParaRPr lang="en-GB" dirty="0"/>
          </a:p>
        </p:txBody>
      </p:sp>
      <p:sp>
        <p:nvSpPr>
          <p:cNvPr id="6" name="Rectangle 5">
            <a:extLst>
              <a:ext uri="{FF2B5EF4-FFF2-40B4-BE49-F238E27FC236}">
                <a16:creationId xmlns:a16="http://schemas.microsoft.com/office/drawing/2014/main" id="{D945D7F0-D02E-FD79-AB11-F35A407276A3}"/>
              </a:ext>
            </a:extLst>
          </p:cNvPr>
          <p:cNvSpPr/>
          <p:nvPr/>
        </p:nvSpPr>
        <p:spPr>
          <a:xfrm>
            <a:off x="1252680" y="5480516"/>
            <a:ext cx="2018501" cy="307777"/>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l-GR" sz="1400" b="0" i="0" u="none" strike="noStrike" kern="0" cap="none" spc="0" normalizeH="0" baseline="0" noProof="0" dirty="0">
                <a:ln>
                  <a:noFill/>
                </a:ln>
                <a:solidFill>
                  <a:prstClr val="black"/>
                </a:solidFill>
                <a:effectLst/>
                <a:uLnTx/>
                <a:uFillTx/>
                <a:ea typeface="Calibri" charset="0"/>
                <a:cs typeface="Times New Roman" charset="0"/>
              </a:rPr>
              <a:t>Πηγή</a:t>
            </a:r>
            <a:r>
              <a:rPr kumimoji="0" lang="en-US" sz="1400" b="0" i="0" u="none" strike="noStrike" kern="0" cap="none" spc="0" normalizeH="0" baseline="0" noProof="0" dirty="0">
                <a:ln>
                  <a:noFill/>
                </a:ln>
                <a:solidFill>
                  <a:prstClr val="black"/>
                </a:solidFill>
                <a:effectLst/>
                <a:uLnTx/>
                <a:uFillTx/>
                <a:ea typeface="Calibri" charset="0"/>
                <a:cs typeface="Times New Roman" charset="0"/>
              </a:rPr>
              <a:t>: Massa &amp; Company</a:t>
            </a:r>
            <a:endParaRPr kumimoji="0" lang="es-ES_tradnl" sz="1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3293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l-GR" dirty="0"/>
              <a:t>«Η λειτουργία της ηγεσίας είναι να δημιουργεί περισσότερους ηγέτες, όχι περισσότερους οπαδούς».</a:t>
            </a:r>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Ralph</a:t>
            </a:r>
            <a:r>
              <a:rPr kumimoji="0" lang="en-IE" sz="2200" b="1"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Nader</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Hands holding each other">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9974" r="9974"/>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3042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0647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Τι σημαίνει ο όρος Ανάπτυξη με Γνώμονα τα Δεδομένα;</a:t>
            </a:r>
            <a:endParaRPr lang="en-GB" dirty="0"/>
          </a:p>
        </p:txBody>
      </p:sp>
      <p:grpSp>
        <p:nvGrpSpPr>
          <p:cNvPr id="11" name="Group 10">
            <a:extLst>
              <a:ext uri="{FF2B5EF4-FFF2-40B4-BE49-F238E27FC236}">
                <a16:creationId xmlns:a16="http://schemas.microsoft.com/office/drawing/2014/main" id="{9B2A0407-2CF2-9A32-C660-4D54586EA012}"/>
              </a:ext>
            </a:extLst>
          </p:cNvPr>
          <p:cNvGrpSpPr/>
          <p:nvPr/>
        </p:nvGrpSpPr>
        <p:grpSpPr>
          <a:xfrm>
            <a:off x="2486273" y="2095475"/>
            <a:ext cx="7292480" cy="2656761"/>
            <a:chOff x="2486273" y="2095475"/>
            <a:chExt cx="7292480" cy="2656761"/>
          </a:xfrm>
        </p:grpSpPr>
        <p:sp>
          <p:nvSpPr>
            <p:cNvPr id="9" name="Oval 41">
              <a:extLst>
                <a:ext uri="{FF2B5EF4-FFF2-40B4-BE49-F238E27FC236}">
                  <a16:creationId xmlns:a16="http://schemas.microsoft.com/office/drawing/2014/main" id="{16589561-275C-3F6E-A0CE-9C3CE1020DCF}"/>
                </a:ext>
              </a:extLst>
            </p:cNvPr>
            <p:cNvSpPr>
              <a:spLocks noChangeArrowheads="1"/>
            </p:cNvSpPr>
            <p:nvPr/>
          </p:nvSpPr>
          <p:spPr bwMode="auto">
            <a:xfrm>
              <a:off x="5669473" y="2095475"/>
              <a:ext cx="853052" cy="853052"/>
            </a:xfrm>
            <a:prstGeom prst="ellipse">
              <a:avLst/>
            </a:prstGeom>
            <a:solidFill>
              <a:srgbClr val="70AD47">
                <a:lumMod val="40000"/>
                <a:lumOff val="60000"/>
              </a:srgb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0" name="Text Placeholder 23">
              <a:extLst>
                <a:ext uri="{FF2B5EF4-FFF2-40B4-BE49-F238E27FC236}">
                  <a16:creationId xmlns:a16="http://schemas.microsoft.com/office/drawing/2014/main" id="{8BEEA3AD-B6C4-8CED-E4DD-DA6B27773959}"/>
                </a:ext>
              </a:extLst>
            </p:cNvPr>
            <p:cNvSpPr txBox="1">
              <a:spLocks/>
            </p:cNvSpPr>
            <p:nvPr/>
          </p:nvSpPr>
          <p:spPr>
            <a:xfrm>
              <a:off x="2486273" y="3054702"/>
              <a:ext cx="7292480" cy="1697534"/>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Χρήση ανάλυσης και ερμηνείας δεδομένων με στόχο την απόκτηση αξιοποιήσιμων πληροφοριών σχετικά με τις επιχειρηματικές επιδόσεις και τις ευκαιρίες της αγοράς.</a:t>
              </a:r>
            </a:p>
          </p:txBody>
        </p:sp>
      </p:grpSp>
    </p:spTree>
    <p:extLst>
      <p:ext uri="{BB962C8B-B14F-4D97-AF65-F5344CB8AC3E}">
        <p14:creationId xmlns:p14="http://schemas.microsoft.com/office/powerpoint/2010/main" val="90763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9139A373-0891-A3D5-9098-2C8055453564}"/>
              </a:ext>
            </a:extLst>
          </p:cNvPr>
          <p:cNvSpPr txBox="1">
            <a:spLocks/>
          </p:cNvSpPr>
          <p:nvPr/>
        </p:nvSpPr>
        <p:spPr>
          <a:xfrm>
            <a:off x="834894" y="191976"/>
            <a:ext cx="10595237"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3600" dirty="0">
                <a:solidFill>
                  <a:srgbClr val="000000"/>
                </a:solidFill>
              </a:rPr>
              <a:t>Τι σημαίνει ο όρος Ανάπτυξη με Γνώμονα τα Δεδομένα;</a:t>
            </a:r>
          </a:p>
        </p:txBody>
      </p:sp>
      <p:grpSp>
        <p:nvGrpSpPr>
          <p:cNvPr id="19" name="Group 18">
            <a:extLst>
              <a:ext uri="{FF2B5EF4-FFF2-40B4-BE49-F238E27FC236}">
                <a16:creationId xmlns:a16="http://schemas.microsoft.com/office/drawing/2014/main" id="{EA75EF7E-BC1E-8B12-AF01-6E8C64D3FD38}"/>
              </a:ext>
            </a:extLst>
          </p:cNvPr>
          <p:cNvGrpSpPr/>
          <p:nvPr/>
        </p:nvGrpSpPr>
        <p:grpSpPr>
          <a:xfrm>
            <a:off x="6667559" y="1418428"/>
            <a:ext cx="4420057" cy="1753281"/>
            <a:chOff x="6667559" y="1418428"/>
            <a:chExt cx="4420057" cy="1753281"/>
          </a:xfrm>
        </p:grpSpPr>
        <p:sp>
          <p:nvSpPr>
            <p:cNvPr id="4" name="Oval 41">
              <a:extLst>
                <a:ext uri="{FF2B5EF4-FFF2-40B4-BE49-F238E27FC236}">
                  <a16:creationId xmlns:a16="http://schemas.microsoft.com/office/drawing/2014/main" id="{B78CA90C-39D0-8C7C-10C4-F365E3216EEF}"/>
                </a:ext>
              </a:extLst>
            </p:cNvPr>
            <p:cNvSpPr>
              <a:spLocks noChangeArrowheads="1"/>
            </p:cNvSpPr>
            <p:nvPr/>
          </p:nvSpPr>
          <p:spPr bwMode="auto">
            <a:xfrm>
              <a:off x="8255490" y="1418428"/>
              <a:ext cx="853052" cy="853052"/>
            </a:xfrm>
            <a:prstGeom prst="ellipse">
              <a:avLst/>
            </a:prstGeom>
            <a:solidFill>
              <a:srgbClr val="70AD47">
                <a:lumMod val="40000"/>
                <a:lumOff val="60000"/>
              </a:srgb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dirty="0">
                <a:ln>
                  <a:noFill/>
                </a:ln>
                <a:solidFill>
                  <a:prstClr val="black"/>
                </a:solidFill>
                <a:effectLst/>
                <a:uLnTx/>
                <a:uFillTx/>
                <a:latin typeface="Lucida Grande" charset="0"/>
                <a:ea typeface="ＭＳ Ｐゴシック" charset="-128"/>
                <a:cs typeface="ＭＳ Ｐゴシック" charset="-128"/>
              </a:endParaRPr>
            </a:p>
          </p:txBody>
        </p:sp>
        <p:sp>
          <p:nvSpPr>
            <p:cNvPr id="5" name="Text Placeholder 23">
              <a:extLst>
                <a:ext uri="{FF2B5EF4-FFF2-40B4-BE49-F238E27FC236}">
                  <a16:creationId xmlns:a16="http://schemas.microsoft.com/office/drawing/2014/main" id="{2C2F23FB-0FF8-7AFC-7958-ADB0EE7EB600}"/>
                </a:ext>
              </a:extLst>
            </p:cNvPr>
            <p:cNvSpPr txBox="1">
              <a:spLocks/>
            </p:cNvSpPr>
            <p:nvPr/>
          </p:nvSpPr>
          <p:spPr>
            <a:xfrm>
              <a:off x="6667559" y="2322001"/>
              <a:ext cx="4163616" cy="84970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l-GR"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Δεδομένα Ανάπτυξης του Προϊόντος</a:t>
              </a: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B08FF2B3-5D2A-C825-E959-3ACAFAF9779D}"/>
                </a:ext>
              </a:extLst>
            </p:cNvPr>
            <p:cNvCxnSpPr>
              <a:cxnSpLocks/>
            </p:cNvCxnSpPr>
            <p:nvPr/>
          </p:nvCxnSpPr>
          <p:spPr>
            <a:xfrm flipH="1">
              <a:off x="6667559" y="3171709"/>
              <a:ext cx="4420057" cy="0"/>
            </a:xfrm>
            <a:prstGeom prst="line">
              <a:avLst/>
            </a:prstGeom>
            <a:noFill/>
            <a:ln w="12700" cap="flat" cmpd="sng" algn="ctr">
              <a:solidFill>
                <a:schemeClr val="accent4"/>
              </a:solidFill>
              <a:prstDash val="solid"/>
              <a:miter lim="800000"/>
            </a:ln>
            <a:effectLst/>
          </p:spPr>
        </p:cxnSp>
      </p:grpSp>
      <p:grpSp>
        <p:nvGrpSpPr>
          <p:cNvPr id="18" name="Group 17">
            <a:extLst>
              <a:ext uri="{FF2B5EF4-FFF2-40B4-BE49-F238E27FC236}">
                <a16:creationId xmlns:a16="http://schemas.microsoft.com/office/drawing/2014/main" id="{7C487FEB-CEF0-BC58-FDBD-63602E54967E}"/>
              </a:ext>
            </a:extLst>
          </p:cNvPr>
          <p:cNvGrpSpPr/>
          <p:nvPr/>
        </p:nvGrpSpPr>
        <p:grpSpPr>
          <a:xfrm>
            <a:off x="1850680" y="1468949"/>
            <a:ext cx="3845582" cy="1702760"/>
            <a:chOff x="1850680" y="1468949"/>
            <a:chExt cx="3845582" cy="1702760"/>
          </a:xfrm>
        </p:grpSpPr>
        <p:sp>
          <p:nvSpPr>
            <p:cNvPr id="7" name="Oval 41">
              <a:extLst>
                <a:ext uri="{FF2B5EF4-FFF2-40B4-BE49-F238E27FC236}">
                  <a16:creationId xmlns:a16="http://schemas.microsoft.com/office/drawing/2014/main" id="{53D08B65-E9E0-F005-71B9-D99EC75C9EAF}"/>
                </a:ext>
              </a:extLst>
            </p:cNvPr>
            <p:cNvSpPr>
              <a:spLocks noChangeArrowheads="1"/>
            </p:cNvSpPr>
            <p:nvPr/>
          </p:nvSpPr>
          <p:spPr bwMode="auto">
            <a:xfrm>
              <a:off x="3346944" y="1468949"/>
              <a:ext cx="853052" cy="853052"/>
            </a:xfrm>
            <a:prstGeom prst="ellipse">
              <a:avLst/>
            </a:prstGeom>
            <a:solidFill>
              <a:schemeClr val="accent3">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prstClr val="black"/>
                </a:solidFill>
                <a:effectLst/>
                <a:uLnTx/>
                <a:uFillTx/>
                <a:latin typeface="Lucida Grande" charset="0"/>
                <a:ea typeface="ＭＳ Ｐゴシック" charset="-128"/>
                <a:cs typeface="ＭＳ Ｐゴシック" charset="-128"/>
              </a:endParaRPr>
            </a:p>
          </p:txBody>
        </p:sp>
        <p:sp>
          <p:nvSpPr>
            <p:cNvPr id="8" name="Text Placeholder 23">
              <a:extLst>
                <a:ext uri="{FF2B5EF4-FFF2-40B4-BE49-F238E27FC236}">
                  <a16:creationId xmlns:a16="http://schemas.microsoft.com/office/drawing/2014/main" id="{230D767C-BBF3-479C-DAFD-8C7939E4B7A7}"/>
                </a:ext>
              </a:extLst>
            </p:cNvPr>
            <p:cNvSpPr txBox="1">
              <a:spLocks/>
            </p:cNvSpPr>
            <p:nvPr/>
          </p:nvSpPr>
          <p:spPr>
            <a:xfrm>
              <a:off x="2236392" y="2289715"/>
              <a:ext cx="3074157" cy="84970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l-GR" sz="2400" b="1" dirty="0">
                  <a:solidFill>
                    <a:prstClr val="black"/>
                  </a:solidFill>
                  <a:effectLst>
                    <a:outerShdw blurRad="38100" dist="38100" dir="2700000" algn="tl">
                      <a:srgbClr val="000000">
                        <a:alpha val="43137"/>
                      </a:srgbClr>
                    </a:outerShdw>
                  </a:effectLst>
                  <a:latin typeface="Calibri" panose="020F0502020204030204"/>
                </a:rPr>
                <a:t>Δεδομένα Επίδοσης</a:t>
              </a: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880B8584-D645-24E5-DEE5-DF41338536BA}"/>
                </a:ext>
              </a:extLst>
            </p:cNvPr>
            <p:cNvCxnSpPr>
              <a:cxnSpLocks/>
            </p:cNvCxnSpPr>
            <p:nvPr/>
          </p:nvCxnSpPr>
          <p:spPr>
            <a:xfrm flipH="1">
              <a:off x="1850680" y="3171709"/>
              <a:ext cx="3845582" cy="0"/>
            </a:xfrm>
            <a:prstGeom prst="line">
              <a:avLst/>
            </a:prstGeom>
            <a:solidFill>
              <a:schemeClr val="accent3">
                <a:lumMod val="75000"/>
              </a:schemeClr>
            </a:solidFill>
            <a:ln w="6350" cap="flat" cmpd="sng" algn="ctr">
              <a:solidFill>
                <a:schemeClr val="accent3">
                  <a:lumMod val="75000"/>
                </a:schemeClr>
              </a:solidFill>
              <a:prstDash val="solid"/>
              <a:miter lim="800000"/>
            </a:ln>
            <a:effectLst/>
          </p:spPr>
        </p:cxnSp>
      </p:grpSp>
      <p:sp>
        <p:nvSpPr>
          <p:cNvPr id="10" name="TextBox 9">
            <a:extLst>
              <a:ext uri="{FF2B5EF4-FFF2-40B4-BE49-F238E27FC236}">
                <a16:creationId xmlns:a16="http://schemas.microsoft.com/office/drawing/2014/main" id="{2AD54460-865C-EF03-2CA9-C076272D5467}"/>
              </a:ext>
            </a:extLst>
          </p:cNvPr>
          <p:cNvSpPr txBox="1"/>
          <p:nvPr/>
        </p:nvSpPr>
        <p:spPr>
          <a:xfrm>
            <a:off x="1679593" y="3227989"/>
            <a:ext cx="4452919" cy="3170099"/>
          </a:xfrm>
          <a:prstGeom prst="rect">
            <a:avLst/>
          </a:prstGeom>
          <a:noFill/>
        </p:spPr>
        <p:txBody>
          <a:bodyPr wrap="square" rtlCol="0">
            <a:spAutoFit/>
          </a:bodyPr>
          <a:lstStyle/>
          <a:p>
            <a:pPr marL="278606" lvl="0" indent="-278606" defTabSz="457200">
              <a:buFont typeface="Arial" charset="0"/>
              <a:buChar char="•"/>
              <a:defRPr/>
            </a:pPr>
            <a:r>
              <a:rPr lang="el-GR" sz="2000" kern="0" dirty="0">
                <a:solidFill>
                  <a:prstClr val="black"/>
                </a:solidFill>
              </a:rPr>
              <a:t>Επικεντρώνονται στην αποτελεσματικότητα των διαδικασιών και την εκτέλεση των προγραμμάτων.</a:t>
            </a:r>
          </a:p>
          <a:p>
            <a:pPr marL="278606" lvl="0" indent="-278606" defTabSz="457200">
              <a:buFont typeface="Arial" charset="0"/>
              <a:buChar char="•"/>
              <a:defRPr/>
            </a:pPr>
            <a:r>
              <a:rPr lang="el-GR" sz="2000" kern="0" dirty="0">
                <a:solidFill>
                  <a:prstClr val="black"/>
                </a:solidFill>
              </a:rPr>
              <a:t>Χρησιμοποιούν κυρίως ποσοτικά δεδομένα εξόδου</a:t>
            </a:r>
          </a:p>
          <a:p>
            <a:pPr marL="278606" lvl="0" indent="-278606" defTabSz="457200">
              <a:buFont typeface="Arial" charset="0"/>
              <a:buChar char="•"/>
              <a:defRPr/>
            </a:pPr>
            <a:r>
              <a:rPr lang="el-GR" sz="2000" kern="0" dirty="0">
                <a:solidFill>
                  <a:prstClr val="black"/>
                </a:solidFill>
              </a:rPr>
              <a:t>Διαθέτει λειτουργία Παρακολούθησης (MONITORING)</a:t>
            </a:r>
          </a:p>
          <a:p>
            <a:pPr marL="278606" lvl="0" indent="-278606" defTabSz="457200">
              <a:buFont typeface="Arial" charset="0"/>
              <a:buChar char="•"/>
              <a:defRPr/>
            </a:pPr>
            <a:r>
              <a:rPr lang="el-GR" sz="2000" kern="0" dirty="0">
                <a:solidFill>
                  <a:prstClr val="black"/>
                </a:solidFill>
              </a:rPr>
              <a:t>Απαντά στο ερώτημα «Κάνουμε τα πράγματα με τον καλύτερο δυνατό τρόπο;»</a:t>
            </a:r>
          </a:p>
        </p:txBody>
      </p:sp>
      <p:sp>
        <p:nvSpPr>
          <p:cNvPr id="11" name="TextBox 10">
            <a:extLst>
              <a:ext uri="{FF2B5EF4-FFF2-40B4-BE49-F238E27FC236}">
                <a16:creationId xmlns:a16="http://schemas.microsoft.com/office/drawing/2014/main" id="{3177CFE2-E2BD-722C-9FA5-AF4824DEF244}"/>
              </a:ext>
            </a:extLst>
          </p:cNvPr>
          <p:cNvSpPr txBox="1"/>
          <p:nvPr/>
        </p:nvSpPr>
        <p:spPr>
          <a:xfrm>
            <a:off x="6667559" y="3227989"/>
            <a:ext cx="4631166" cy="3477875"/>
          </a:xfrm>
          <a:prstGeom prst="rect">
            <a:avLst/>
          </a:prstGeom>
          <a:noFill/>
        </p:spPr>
        <p:txBody>
          <a:bodyPr wrap="square" rtlCol="0">
            <a:spAutoFit/>
          </a:bodyPr>
          <a:lstStyle/>
          <a:p>
            <a:pPr marL="278606" lvl="0" indent="-278606" defTabSz="457200">
              <a:buFont typeface="Arial" charset="0"/>
              <a:buChar char="•"/>
              <a:defRPr/>
            </a:pPr>
            <a:r>
              <a:rPr lang="el-GR" sz="2000" kern="0" dirty="0">
                <a:solidFill>
                  <a:prstClr val="black"/>
                </a:solidFill>
              </a:rPr>
              <a:t>Επικεντρώνεται στο σχεδιασμό προϊόντων και υπηρεσιών και στις μακροπρόθεσμες επιπτώσεις τους</a:t>
            </a:r>
          </a:p>
          <a:p>
            <a:pPr marL="278606" lvl="0" indent="-278606" defTabSz="457200">
              <a:buFont typeface="Arial" charset="0"/>
              <a:buChar char="•"/>
              <a:defRPr/>
            </a:pPr>
            <a:r>
              <a:rPr lang="el-GR" sz="2000" kern="0" dirty="0">
                <a:solidFill>
                  <a:prstClr val="black"/>
                </a:solidFill>
              </a:rPr>
              <a:t>Χρησιμοποιεί τόσο ποσοτικά, όσο και ποιοτικά δεδομένα, τόσο όσο αφορά τα αποτελέσματα, όσο και τον αντίκτυπο. </a:t>
            </a:r>
          </a:p>
          <a:p>
            <a:pPr marL="278606" lvl="0" indent="-278606" defTabSz="457200">
              <a:buFont typeface="Arial" charset="0"/>
              <a:buChar char="•"/>
              <a:defRPr/>
            </a:pPr>
            <a:r>
              <a:rPr lang="el-GR" sz="2000" kern="0" dirty="0">
                <a:solidFill>
                  <a:prstClr val="black"/>
                </a:solidFill>
              </a:rPr>
              <a:t>Έχει λειτουργία Αξιολόγησης (EVALUATION)</a:t>
            </a:r>
          </a:p>
          <a:p>
            <a:pPr marL="278606" lvl="0" indent="-278606" defTabSz="457200">
              <a:buFont typeface="Arial" charset="0"/>
              <a:buChar char="•"/>
              <a:defRPr/>
            </a:pPr>
            <a:r>
              <a:rPr lang="el-GR" sz="2000" kern="0" dirty="0">
                <a:solidFill>
                  <a:prstClr val="black"/>
                </a:solidFill>
              </a:rPr>
              <a:t>Απαντά στο ερώτημα: «Κάνουμε τις σωστές ενέργειες;».</a:t>
            </a:r>
          </a:p>
          <a:p>
            <a:pPr marL="278606" lvl="0" indent="-278606" defTabSz="457200">
              <a:buFont typeface="Arial" charset="0"/>
              <a:buChar char="•"/>
              <a:defRPr/>
            </a:pPr>
            <a:endParaRPr lang="el-GR" sz="2000" kern="0" dirty="0">
              <a:solidFill>
                <a:prstClr val="black"/>
              </a:solidFill>
            </a:endParaRPr>
          </a:p>
        </p:txBody>
      </p:sp>
    </p:spTree>
    <p:extLst>
      <p:ext uri="{BB962C8B-B14F-4D97-AF65-F5344CB8AC3E}">
        <p14:creationId xmlns:p14="http://schemas.microsoft.com/office/powerpoint/2010/main" val="300716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Τα δεδομένα μπορούν να επιφέρουν μετασχηματισμό</a:t>
            </a:r>
            <a:r>
              <a:rPr lang="en-GB" b="1" dirty="0">
                <a:solidFill>
                  <a:schemeClr val="accent2"/>
                </a:solidFill>
              </a:rPr>
              <a:t>. </a:t>
            </a:r>
            <a:r>
              <a:rPr lang="el-GR" dirty="0"/>
              <a:t>Οι εταιρείες που θα αξιοποιήσουν όλο το φάσμα των διαθέσιμων ευκαιριών δε θα αποκτήσουν απλώς ένα ανταγωνιστικό πλεονέκτημα, αλλά επιπλέον θα μετασχηματίσουν τα επιχειρηματικά τους μοντέλα και τους κλάδους τους, προωθώντας την ανάπτυξη σε νέους τομείς και με νέους τρόπους. </a:t>
            </a:r>
            <a:endParaRPr lang="en-GB" dirty="0"/>
          </a:p>
          <a:p>
            <a:pPr marL="342900" indent="-342900">
              <a:buClr>
                <a:schemeClr val="accent2"/>
              </a:buClr>
              <a:buFont typeface="Arial" panose="020B0604020202020204" pitchFamily="34" charset="0"/>
              <a:buChar char="•"/>
            </a:pPr>
            <a:r>
              <a:rPr lang="en-GB" dirty="0"/>
              <a:t>Boston Consulting Group</a:t>
            </a:r>
          </a:p>
          <a:p>
            <a:pPr marL="342900" indent="-342900">
              <a:buClr>
                <a:schemeClr val="accent2"/>
              </a:buClr>
              <a:buFont typeface="Arial" panose="020B0604020202020204" pitchFamily="34" charset="0"/>
              <a:buChar char="•"/>
            </a:pPr>
            <a:endParaRPr lang="en-GB" dirty="0"/>
          </a:p>
          <a:p>
            <a:pPr marL="0" indent="0">
              <a:buClr>
                <a:schemeClr val="accent2"/>
              </a:buCl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Τι σημαίνει ο όρος Ανάπτυξη με Γνώμονα τα Δεδομένα;</a:t>
            </a:r>
            <a:endParaRPr lang="en-GB" dirty="0"/>
          </a:p>
        </p:txBody>
      </p:sp>
      <p:sp>
        <p:nvSpPr>
          <p:cNvPr id="10" name="Rectangle 9">
            <a:extLst>
              <a:ext uri="{FF2B5EF4-FFF2-40B4-BE49-F238E27FC236}">
                <a16:creationId xmlns:a16="http://schemas.microsoft.com/office/drawing/2014/main" id="{72C46E0A-B682-3416-B81F-3FEA0B937B76}"/>
              </a:ext>
            </a:extLst>
          </p:cNvPr>
          <p:cNvSpPr/>
          <p:nvPr/>
        </p:nvSpPr>
        <p:spPr>
          <a:xfrm>
            <a:off x="6095999" y="5198546"/>
            <a:ext cx="4839210"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lt-LT" dirty="0">
                <a:solidFill>
                  <a:schemeClr val="accent2">
                    <a:lumMod val="75000"/>
                  </a:schemeClr>
                </a:solidFill>
                <a:hlinkClick r:id="rId4">
                  <a:extLst>
                    <a:ext uri="{A12FA001-AC4F-418D-AE19-62706E023703}">
                      <ahyp:hlinkClr xmlns:ahyp="http://schemas.microsoft.com/office/drawing/2018/hyperlinkcolor" val="tx"/>
                    </a:ext>
                  </a:extLst>
                </a:hlinkClick>
              </a:rPr>
              <a:t>https://www.youtube.com/watch?v=Pdycz6jJ0Vk</a:t>
            </a:r>
            <a:r>
              <a:rPr lang="en-ZA" dirty="0">
                <a:solidFill>
                  <a:schemeClr val="accent2">
                    <a:lumMod val="75000"/>
                  </a:schemeClr>
                </a:solidFill>
              </a:rPr>
              <a:t> </a:t>
            </a:r>
          </a:p>
        </p:txBody>
      </p:sp>
      <p:sp>
        <p:nvSpPr>
          <p:cNvPr id="11" name="Rectangle 10">
            <a:extLst>
              <a:ext uri="{FF2B5EF4-FFF2-40B4-BE49-F238E27FC236}">
                <a16:creationId xmlns:a16="http://schemas.microsoft.com/office/drawing/2014/main" id="{6A7C402C-A050-E703-B414-EF2F25669171}"/>
              </a:ext>
            </a:extLst>
          </p:cNvPr>
          <p:cNvSpPr/>
          <p:nvPr/>
        </p:nvSpPr>
        <p:spPr>
          <a:xfrm>
            <a:off x="1603764" y="5060047"/>
            <a:ext cx="4405258" cy="646331"/>
          </a:xfrm>
          <a:prstGeom prst="rect">
            <a:avLst/>
          </a:prstGeom>
          <a:solidFill>
            <a:schemeClr val="accent2"/>
          </a:solidFill>
        </p:spPr>
        <p:txBody>
          <a:bodyPr wrap="square">
            <a:spAutoFit/>
          </a:bodyPr>
          <a:lstStyle/>
          <a:p>
            <a:r>
              <a:rPr lang="el-GR" dirty="0">
                <a:solidFill>
                  <a:schemeClr val="bg1"/>
                </a:solidFill>
              </a:rPr>
              <a:t>Μετασχηματισμός Δεδομένων και η χρήση του στην Εικονική Πραγματικότητα</a:t>
            </a:r>
            <a:endParaRPr lang="lt-LT" dirty="0">
              <a:solidFill>
                <a:schemeClr val="bg1"/>
              </a:solidFill>
            </a:endParaRPr>
          </a:p>
        </p:txBody>
      </p:sp>
      <p:pic>
        <p:nvPicPr>
          <p:cNvPr id="12" name="Gráfico 3" descr="Cámara de vídeo con relleno sólido">
            <a:extLst>
              <a:ext uri="{FF2B5EF4-FFF2-40B4-BE49-F238E27FC236}">
                <a16:creationId xmlns:a16="http://schemas.microsoft.com/office/drawing/2014/main" id="{9E24A798-0A4A-C391-B110-A4BA71FE16D6}"/>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9217" y="4867773"/>
            <a:ext cx="749300" cy="749300"/>
          </a:xfrm>
          <a:prstGeom prst="rect">
            <a:avLst/>
          </a:prstGeom>
        </p:spPr>
      </p:pic>
      <p:sp>
        <p:nvSpPr>
          <p:cNvPr id="13" name="Rectangle 12">
            <a:extLst>
              <a:ext uri="{FF2B5EF4-FFF2-40B4-BE49-F238E27FC236}">
                <a16:creationId xmlns:a16="http://schemas.microsoft.com/office/drawing/2014/main" id="{34F4E51C-382A-163B-5066-6BE9C01615AD}"/>
              </a:ext>
            </a:extLst>
          </p:cNvPr>
          <p:cNvSpPr/>
          <p:nvPr/>
        </p:nvSpPr>
        <p:spPr>
          <a:xfrm>
            <a:off x="1167801" y="4224659"/>
            <a:ext cx="9721681" cy="307777"/>
          </a:xfrm>
          <a:prstGeom prst="rect">
            <a:avLst/>
          </a:prstGeom>
        </p:spPr>
        <p:txBody>
          <a:bodyPr wrap="square">
            <a:spAutoFit/>
          </a:bodyPr>
          <a:lstStyle/>
          <a:p>
            <a:r>
              <a:rPr lang="el-GR" sz="1400" dirty="0">
                <a:solidFill>
                  <a:srgbClr val="000000"/>
                </a:solidFill>
              </a:rPr>
              <a:t>Πηγή</a:t>
            </a:r>
            <a:r>
              <a:rPr lang="en-IE" sz="1400" dirty="0">
                <a:solidFill>
                  <a:srgbClr val="000000"/>
                </a:solidFill>
              </a:rPr>
              <a:t>:</a:t>
            </a:r>
            <a:r>
              <a:rPr lang="en-IE" sz="1400" dirty="0"/>
              <a:t> </a:t>
            </a:r>
            <a:r>
              <a:rPr lang="en-IE" sz="1400" dirty="0">
                <a:solidFill>
                  <a:schemeClr val="accent2">
                    <a:lumMod val="75000"/>
                  </a:schemeClr>
                </a:solidFill>
                <a:hlinkClick r:id="rId7">
                  <a:extLst>
                    <a:ext uri="{A12FA001-AC4F-418D-AE19-62706E023703}">
                      <ahyp:hlinkClr xmlns:ahyp="http://schemas.microsoft.com/office/drawing/2018/hyperlinkcolor" val="tx"/>
                    </a:ext>
                  </a:extLst>
                </a:hlinkClick>
              </a:rPr>
              <a:t>https://www.bcg.com/capabilities/big-data-advanced-analytics/transforming-business-models.aspx</a:t>
            </a:r>
            <a:endParaRPr lang="en-IE" sz="1400" dirty="0">
              <a:solidFill>
                <a:schemeClr val="accent2">
                  <a:lumMod val="75000"/>
                </a:schemeClr>
              </a:solidFill>
            </a:endParaRPr>
          </a:p>
        </p:txBody>
      </p:sp>
    </p:spTree>
    <p:extLst>
      <p:ext uri="{BB962C8B-B14F-4D97-AF65-F5344CB8AC3E}">
        <p14:creationId xmlns:p14="http://schemas.microsoft.com/office/powerpoint/2010/main" val="353941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animBg="1"/>
      <p:bldP spid="11" grpId="0" animBg="1"/>
      <p:bldP spid="13"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3A0C6742-844C-04BF-74AA-8BA75CD52D7F}"/>
              </a:ext>
            </a:extLst>
          </p:cNvPr>
          <p:cNvGrpSpPr/>
          <p:nvPr/>
        </p:nvGrpSpPr>
        <p:grpSpPr>
          <a:xfrm>
            <a:off x="4592128" y="2944655"/>
            <a:ext cx="3072612" cy="2685861"/>
            <a:chOff x="4592128" y="2944655"/>
            <a:chExt cx="3072612" cy="2685861"/>
          </a:xfrm>
        </p:grpSpPr>
        <p:sp>
          <p:nvSpPr>
            <p:cNvPr id="9" name="Oval 8">
              <a:extLst>
                <a:ext uri="{FF2B5EF4-FFF2-40B4-BE49-F238E27FC236}">
                  <a16:creationId xmlns:a16="http://schemas.microsoft.com/office/drawing/2014/main" id="{2DC6D26A-5DFB-027F-D454-FCBF922B6100}"/>
                </a:ext>
              </a:extLst>
            </p:cNvPr>
            <p:cNvSpPr/>
            <p:nvPr/>
          </p:nvSpPr>
          <p:spPr>
            <a:xfrm>
              <a:off x="4592128" y="2944655"/>
              <a:ext cx="3072612" cy="2685861"/>
            </a:xfrm>
            <a:prstGeom prst="ellipse">
              <a:avLst/>
            </a:prstGeom>
            <a:solidFill>
              <a:sysClr val="window" lastClr="FFFFFF"/>
            </a:solidFill>
            <a:ln w="28575" cap="flat" cmpd="sng" algn="ctr">
              <a:solidFill>
                <a:srgbClr val="085156"/>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7F2FBB5-A517-FC2C-0138-4C8F1A4BE4C3}"/>
                </a:ext>
              </a:extLst>
            </p:cNvPr>
            <p:cNvSpPr/>
            <p:nvPr/>
          </p:nvSpPr>
          <p:spPr>
            <a:xfrm>
              <a:off x="4789639" y="3486591"/>
              <a:ext cx="2801098" cy="1754326"/>
            </a:xfrm>
            <a:prstGeom prst="rect">
              <a:avLst/>
            </a:prstGeom>
            <a:noFill/>
          </p:spPr>
          <p:txBody>
            <a:bodyPr wrap="square">
              <a:spAutoFit/>
            </a:bodyPr>
            <a:lstStyle/>
            <a:p>
              <a:pPr algn="ctr" defTabSz="457200"/>
              <a:r>
                <a:rPr lang="en-US" sz="3600" dirty="0">
                  <a:solidFill>
                    <a:srgbClr val="085156"/>
                  </a:solidFill>
                  <a:ea typeface="Calibri" charset="0"/>
                  <a:cs typeface="Calibri" charset="0"/>
                </a:rPr>
                <a:t>5 </a:t>
              </a:r>
              <a:r>
                <a:rPr lang="el-GR" sz="3600" dirty="0">
                  <a:solidFill>
                    <a:srgbClr val="085156"/>
                  </a:solidFill>
                  <a:ea typeface="Calibri" charset="0"/>
                  <a:cs typeface="Calibri" charset="0"/>
                </a:rPr>
                <a:t>ΤΡΟΠΟΙ ΔΗΜΙΟΥΡΓΙΑΣ ΑΞΙΑΣ</a:t>
              </a:r>
              <a:endParaRPr lang="en-US" sz="3600" dirty="0">
                <a:solidFill>
                  <a:srgbClr val="085156"/>
                </a:solidFill>
                <a:ea typeface="Calibri" charset="0"/>
                <a:cs typeface="Calibri" charset="0"/>
              </a:endParaRPr>
            </a:p>
          </p:txBody>
        </p:sp>
      </p:grpSp>
      <p:grpSp>
        <p:nvGrpSpPr>
          <p:cNvPr id="38" name="Group 37">
            <a:extLst>
              <a:ext uri="{FF2B5EF4-FFF2-40B4-BE49-F238E27FC236}">
                <a16:creationId xmlns:a16="http://schemas.microsoft.com/office/drawing/2014/main" id="{867FAC69-C7BE-DB49-3EB3-25F83238F35C}"/>
              </a:ext>
            </a:extLst>
          </p:cNvPr>
          <p:cNvGrpSpPr/>
          <p:nvPr/>
        </p:nvGrpSpPr>
        <p:grpSpPr>
          <a:xfrm>
            <a:off x="7109408" y="514630"/>
            <a:ext cx="4873925" cy="3197286"/>
            <a:chOff x="7109408" y="514630"/>
            <a:chExt cx="4873925" cy="3197286"/>
          </a:xfrm>
        </p:grpSpPr>
        <p:sp>
          <p:nvSpPr>
            <p:cNvPr id="5" name="Oval 4">
              <a:extLst>
                <a:ext uri="{FF2B5EF4-FFF2-40B4-BE49-F238E27FC236}">
                  <a16:creationId xmlns:a16="http://schemas.microsoft.com/office/drawing/2014/main" id="{BF3EFA92-21B6-DFDB-8274-DB2F425B4FEF}"/>
                </a:ext>
              </a:extLst>
            </p:cNvPr>
            <p:cNvSpPr/>
            <p:nvPr/>
          </p:nvSpPr>
          <p:spPr>
            <a:xfrm>
              <a:off x="8095554" y="514630"/>
              <a:ext cx="3680841" cy="2904480"/>
            </a:xfrm>
            <a:prstGeom prst="ellipse">
              <a:avLst/>
            </a:prstGeom>
            <a:solidFill>
              <a:schemeClr val="accent4">
                <a:lumMod val="75000"/>
              </a:schemeClr>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634EEB4B-47FF-5916-F963-A71F598DA9E3}"/>
                </a:ext>
              </a:extLst>
            </p:cNvPr>
            <p:cNvCxnSpPr>
              <a:cxnSpLocks/>
            </p:cNvCxnSpPr>
            <p:nvPr/>
          </p:nvCxnSpPr>
          <p:spPr>
            <a:xfrm flipV="1">
              <a:off x="7554332" y="2636745"/>
              <a:ext cx="773841" cy="652045"/>
            </a:xfrm>
            <a:prstGeom prst="line">
              <a:avLst/>
            </a:prstGeom>
            <a:noFill/>
            <a:ln w="28575" cap="flat" cmpd="sng" algn="ctr">
              <a:solidFill>
                <a:srgbClr val="085156"/>
              </a:solidFill>
              <a:prstDash val="sysDot"/>
              <a:miter lim="800000"/>
            </a:ln>
            <a:effectLst/>
          </p:spPr>
        </p:cxnSp>
        <p:sp>
          <p:nvSpPr>
            <p:cNvPr id="11" name="Oval 10">
              <a:extLst>
                <a:ext uri="{FF2B5EF4-FFF2-40B4-BE49-F238E27FC236}">
                  <a16:creationId xmlns:a16="http://schemas.microsoft.com/office/drawing/2014/main" id="{5194690D-086F-D532-D26E-AE0456622836}"/>
                </a:ext>
              </a:extLst>
            </p:cNvPr>
            <p:cNvSpPr/>
            <p:nvPr/>
          </p:nvSpPr>
          <p:spPr>
            <a:xfrm>
              <a:off x="7109408" y="3175093"/>
              <a:ext cx="572472" cy="536823"/>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descr="Tools">
              <a:extLst>
                <a:ext uri="{FF2B5EF4-FFF2-40B4-BE49-F238E27FC236}">
                  <a16:creationId xmlns:a16="http://schemas.microsoft.com/office/drawing/2014/main" id="{716D7D5F-1215-3318-E7EF-A92A8EB6F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28196" y="3296845"/>
              <a:ext cx="322042" cy="301988"/>
            </a:xfrm>
            <a:prstGeom prst="rect">
              <a:avLst/>
            </a:prstGeom>
          </p:spPr>
        </p:pic>
        <p:sp>
          <p:nvSpPr>
            <p:cNvPr id="19" name="Rectangle 18">
              <a:extLst>
                <a:ext uri="{FF2B5EF4-FFF2-40B4-BE49-F238E27FC236}">
                  <a16:creationId xmlns:a16="http://schemas.microsoft.com/office/drawing/2014/main" id="{2EDBA3B7-1AC9-FCC0-CD13-F9A71AAF531E}"/>
                </a:ext>
              </a:extLst>
            </p:cNvPr>
            <p:cNvSpPr/>
            <p:nvPr/>
          </p:nvSpPr>
          <p:spPr>
            <a:xfrm>
              <a:off x="7898149" y="703467"/>
              <a:ext cx="4085184" cy="2585323"/>
            </a:xfrm>
            <a:prstGeom prst="rect">
              <a:avLst/>
            </a:prstGeom>
            <a:noFill/>
          </p:spPr>
          <p:txBody>
            <a:bodyPr wrap="square">
              <a:spAutoFit/>
            </a:bodyPr>
            <a:lstStyle/>
            <a:p>
              <a:pPr algn="ctr" defTabSz="457200"/>
              <a:r>
                <a:rPr lang="en-US" dirty="0">
                  <a:solidFill>
                    <a:prstClr val="white"/>
                  </a:solidFill>
                  <a:effectLst>
                    <a:outerShdw blurRad="38100" dist="38100" dir="2700000" algn="tl">
                      <a:srgbClr val="000000">
                        <a:alpha val="43137"/>
                      </a:srgbClr>
                    </a:outerShdw>
                  </a:effectLst>
                  <a:cs typeface="Calibri" charset="0"/>
                </a:rPr>
                <a:t>4. </a:t>
              </a:r>
              <a:r>
                <a:rPr lang="el-GR" dirty="0">
                  <a:solidFill>
                    <a:prstClr val="white"/>
                  </a:solidFill>
                  <a:effectLst>
                    <a:outerShdw blurRad="38100" dist="38100" dir="2700000" algn="tl">
                      <a:srgbClr val="000000">
                        <a:alpha val="43137"/>
                      </a:srgbClr>
                    </a:outerShdw>
                  </a:effectLst>
                  <a:cs typeface="Calibri" charset="0"/>
                </a:rPr>
                <a:t>ΜΕΤΑΣΧΗΜΑΤΙΣΜΟΣ ΕΠΙΧΕΙΡΗΜΑΤΙΚΟΥ ΜΟΝΤΕΛΟΥ</a:t>
              </a:r>
              <a:endParaRPr lang="en-US" sz="1400" dirty="0">
                <a:solidFill>
                  <a:prstClr val="white"/>
                </a:solidFill>
                <a:ea typeface="Calibri" charset="0"/>
                <a:cs typeface="Calibri" charset="0"/>
              </a:endParaRPr>
            </a:p>
            <a:p>
              <a:pPr algn="ctr" defTabSz="457200"/>
              <a:r>
                <a:rPr lang="el-GR" sz="1400" dirty="0">
                  <a:solidFill>
                    <a:prstClr val="white"/>
                  </a:solidFill>
                  <a:ea typeface="Calibri" charset="0"/>
                  <a:cs typeface="Calibri" charset="0"/>
                </a:rPr>
                <a:t>Αλλάζουν τα Μεγάλα Δεδομένα την ανταγωνιστικότητα των παραγόντων</a:t>
              </a:r>
            </a:p>
            <a:p>
              <a:pPr algn="ctr" defTabSz="457200"/>
              <a:r>
                <a:rPr lang="el-GR" sz="1400" dirty="0">
                  <a:solidFill>
                    <a:prstClr val="white"/>
                  </a:solidFill>
                  <a:ea typeface="Calibri" charset="0"/>
                  <a:cs typeface="Calibri" charset="0"/>
                </a:rPr>
                <a:t>του κλάδου μας;</a:t>
              </a:r>
            </a:p>
            <a:p>
              <a:pPr algn="ctr" defTabSz="457200"/>
              <a:r>
                <a:rPr lang="el-GR" sz="1400" dirty="0">
                  <a:solidFill>
                    <a:prstClr val="white"/>
                  </a:solidFill>
                  <a:ea typeface="Calibri" charset="0"/>
                  <a:cs typeface="Calibri" charset="0"/>
                </a:rPr>
                <a:t>Ποιες είναι οι νέες διαθέσιμες πηγές δεδομένων</a:t>
              </a:r>
            </a:p>
            <a:p>
              <a:pPr algn="ctr" defTabSz="457200"/>
              <a:r>
                <a:rPr lang="el-GR" sz="1400" dirty="0">
                  <a:solidFill>
                    <a:prstClr val="white"/>
                  </a:solidFill>
                  <a:ea typeface="Calibri" charset="0"/>
                  <a:cs typeface="Calibri" charset="0"/>
                </a:rPr>
                <a:t>στον κλάδο;</a:t>
              </a:r>
            </a:p>
            <a:p>
              <a:pPr algn="ctr" defTabSz="457200"/>
              <a:r>
                <a:rPr lang="el-GR" sz="1400" dirty="0">
                  <a:solidFill>
                    <a:prstClr val="white"/>
                  </a:solidFill>
                  <a:ea typeface="Calibri" charset="0"/>
                  <a:cs typeface="Calibri" charset="0"/>
                </a:rPr>
                <a:t>Θα μπορούσαμε να είμαστε πιο</a:t>
              </a:r>
            </a:p>
            <a:p>
              <a:pPr algn="ctr" defTabSz="457200"/>
              <a:r>
                <a:rPr lang="el-GR" sz="1400" dirty="0">
                  <a:solidFill>
                    <a:prstClr val="white"/>
                  </a:solidFill>
                  <a:ea typeface="Calibri" charset="0"/>
                  <a:cs typeface="Calibri" charset="0"/>
                </a:rPr>
                <a:t>ανταγωνιστικοί αν χρησιμοποιούσαμε ένα επιχειρηματικό μοντέλο με γνώμονα</a:t>
              </a:r>
            </a:p>
            <a:p>
              <a:pPr algn="ctr" defTabSz="457200"/>
              <a:r>
                <a:rPr lang="el-GR" sz="1400" dirty="0">
                  <a:solidFill>
                    <a:prstClr val="white"/>
                  </a:solidFill>
                  <a:ea typeface="Calibri" charset="0"/>
                  <a:cs typeface="Calibri" charset="0"/>
                </a:rPr>
                <a:t>τα δεδομένα;</a:t>
              </a:r>
              <a:endParaRPr lang="el-GR" sz="1600" dirty="0">
                <a:solidFill>
                  <a:prstClr val="white"/>
                </a:solidFill>
                <a:ea typeface="Calibri" charset="0"/>
                <a:cs typeface="Calibri" charset="0"/>
              </a:endParaRPr>
            </a:p>
          </p:txBody>
        </p:sp>
      </p:grpSp>
      <p:grpSp>
        <p:nvGrpSpPr>
          <p:cNvPr id="39" name="Group 38">
            <a:extLst>
              <a:ext uri="{FF2B5EF4-FFF2-40B4-BE49-F238E27FC236}">
                <a16:creationId xmlns:a16="http://schemas.microsoft.com/office/drawing/2014/main" id="{ACB29CB7-0301-7FF0-D4AF-73B8C9FE407B}"/>
              </a:ext>
            </a:extLst>
          </p:cNvPr>
          <p:cNvGrpSpPr/>
          <p:nvPr/>
        </p:nvGrpSpPr>
        <p:grpSpPr>
          <a:xfrm>
            <a:off x="7035254" y="3454153"/>
            <a:ext cx="5061807" cy="2697222"/>
            <a:chOff x="7217326" y="3454153"/>
            <a:chExt cx="4879735" cy="2697222"/>
          </a:xfrm>
        </p:grpSpPr>
        <p:sp>
          <p:nvSpPr>
            <p:cNvPr id="3" name="Oval 2">
              <a:extLst>
                <a:ext uri="{FF2B5EF4-FFF2-40B4-BE49-F238E27FC236}">
                  <a16:creationId xmlns:a16="http://schemas.microsoft.com/office/drawing/2014/main" id="{2C03756F-DA77-BF92-FFA3-13205FD0A46D}"/>
                </a:ext>
              </a:extLst>
            </p:cNvPr>
            <p:cNvSpPr/>
            <p:nvPr/>
          </p:nvSpPr>
          <p:spPr>
            <a:xfrm>
              <a:off x="8095554" y="3465514"/>
              <a:ext cx="4001507" cy="2685861"/>
            </a:xfrm>
            <a:prstGeom prst="ellipse">
              <a:avLst/>
            </a:prstGeom>
            <a:solidFill>
              <a:schemeClr val="accent4"/>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B0BB2CE0-DAF3-625D-EF37-FA8F158F6426}"/>
                </a:ext>
              </a:extLst>
            </p:cNvPr>
            <p:cNvCxnSpPr>
              <a:cxnSpLocks/>
            </p:cNvCxnSpPr>
            <p:nvPr/>
          </p:nvCxnSpPr>
          <p:spPr>
            <a:xfrm flipH="1">
              <a:off x="7556169" y="4684335"/>
              <a:ext cx="539385" cy="203918"/>
            </a:xfrm>
            <a:prstGeom prst="line">
              <a:avLst/>
            </a:prstGeom>
            <a:noFill/>
            <a:ln w="28575" cap="flat" cmpd="sng" algn="ctr">
              <a:solidFill>
                <a:srgbClr val="085156"/>
              </a:solidFill>
              <a:prstDash val="sysDot"/>
              <a:miter lim="800000"/>
            </a:ln>
            <a:effectLst/>
          </p:spPr>
        </p:cxnSp>
        <p:sp>
          <p:nvSpPr>
            <p:cNvPr id="15" name="Oval 14">
              <a:extLst>
                <a:ext uri="{FF2B5EF4-FFF2-40B4-BE49-F238E27FC236}">
                  <a16:creationId xmlns:a16="http://schemas.microsoft.com/office/drawing/2014/main" id="{651970DA-1048-4732-F7A8-A13BBC5C2C46}"/>
                </a:ext>
              </a:extLst>
            </p:cNvPr>
            <p:cNvSpPr/>
            <p:nvPr/>
          </p:nvSpPr>
          <p:spPr>
            <a:xfrm>
              <a:off x="7217326" y="4694694"/>
              <a:ext cx="572472" cy="536823"/>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Graphic 15" descr="Magnifying glass">
              <a:extLst>
                <a:ext uri="{FF2B5EF4-FFF2-40B4-BE49-F238E27FC236}">
                  <a16:creationId xmlns:a16="http://schemas.microsoft.com/office/drawing/2014/main" id="{9B8DEDA5-7078-776E-1ECC-032CA6EABC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57087" y="4808455"/>
              <a:ext cx="322042" cy="301988"/>
            </a:xfrm>
            <a:prstGeom prst="rect">
              <a:avLst/>
            </a:prstGeom>
          </p:spPr>
        </p:pic>
        <p:sp>
          <p:nvSpPr>
            <p:cNvPr id="20" name="Rectangle 19">
              <a:extLst>
                <a:ext uri="{FF2B5EF4-FFF2-40B4-BE49-F238E27FC236}">
                  <a16:creationId xmlns:a16="http://schemas.microsoft.com/office/drawing/2014/main" id="{0E8A7102-4416-C1A8-1C6B-C5863D814790}"/>
                </a:ext>
              </a:extLst>
            </p:cNvPr>
            <p:cNvSpPr/>
            <p:nvPr/>
          </p:nvSpPr>
          <p:spPr>
            <a:xfrm>
              <a:off x="8247205" y="3454153"/>
              <a:ext cx="3645346" cy="2562240"/>
            </a:xfrm>
            <a:prstGeom prst="rect">
              <a:avLst/>
            </a:prstGeom>
            <a:noFill/>
          </p:spPr>
          <p:txBody>
            <a:bodyPr wrap="square">
              <a:spAutoFit/>
            </a:bodyPr>
            <a:lstStyle/>
            <a:p>
              <a:pPr algn="ctr" defTabSz="457200"/>
              <a:r>
                <a:rPr lang="en-US" sz="2000" dirty="0">
                  <a:solidFill>
                    <a:prstClr val="white"/>
                  </a:solidFill>
                  <a:effectLst>
                    <a:outerShdw blurRad="38100" dist="38100" dir="2700000" algn="tl">
                      <a:srgbClr val="000000">
                        <a:alpha val="43137"/>
                      </a:srgbClr>
                    </a:outerShdw>
                  </a:effectLst>
                  <a:cs typeface="Calibri" charset="0"/>
                </a:rPr>
                <a:t>5. </a:t>
              </a:r>
              <a:r>
                <a:rPr lang="el-GR" dirty="0">
                  <a:solidFill>
                    <a:prstClr val="white"/>
                  </a:solidFill>
                  <a:effectLst>
                    <a:outerShdw blurRad="38100" dist="38100" dir="2700000" algn="tl">
                      <a:srgbClr val="000000">
                        <a:alpha val="43137"/>
                      </a:srgbClr>
                    </a:outerShdw>
                  </a:effectLst>
                  <a:cs typeface="Calibri" charset="0"/>
                </a:rPr>
                <a:t>ΔΙΑΜΟΡΦΩΣΗ</a:t>
              </a:r>
            </a:p>
            <a:p>
              <a:pPr algn="ctr" defTabSz="457200"/>
              <a:r>
                <a:rPr lang="el-GR" dirty="0">
                  <a:solidFill>
                    <a:prstClr val="white"/>
                  </a:solidFill>
                  <a:effectLst>
                    <a:outerShdw blurRad="38100" dist="38100" dir="2700000" algn="tl">
                      <a:srgbClr val="000000">
                        <a:alpha val="43137"/>
                      </a:srgbClr>
                    </a:outerShdw>
                  </a:effectLst>
                  <a:cs typeface="Calibri" charset="0"/>
                </a:rPr>
                <a:t>ΕΠΙΧΕΙΡΗΣΗΣ ΜΕ</a:t>
              </a:r>
            </a:p>
            <a:p>
              <a:pPr algn="ctr" defTabSz="457200"/>
              <a:r>
                <a:rPr lang="el-GR" dirty="0">
                  <a:solidFill>
                    <a:prstClr val="white"/>
                  </a:solidFill>
                  <a:effectLst>
                    <a:outerShdw blurRad="38100" dist="38100" dir="2700000" algn="tl">
                      <a:srgbClr val="000000">
                        <a:alpha val="43137"/>
                      </a:srgbClr>
                    </a:outerShdw>
                  </a:effectLst>
                  <a:cs typeface="Calibri" charset="0"/>
                </a:rPr>
                <a:t>ΕΠΙΚΕΝΤΡΟ ΤΑ ΔΕΔΟΜΕΝΑ</a:t>
              </a:r>
              <a:endParaRPr lang="en-US" dirty="0">
                <a:solidFill>
                  <a:prstClr val="white"/>
                </a:solidFill>
                <a:effectLst>
                  <a:outerShdw blurRad="38100" dist="38100" dir="2700000" algn="tl">
                    <a:srgbClr val="000000">
                      <a:alpha val="43137"/>
                    </a:srgbClr>
                  </a:outerShdw>
                </a:effectLst>
                <a:cs typeface="Calibri" charset="0"/>
              </a:endParaRPr>
            </a:p>
            <a:p>
              <a:pPr algn="ctr" defTabSz="457200"/>
              <a:endParaRPr lang="en-US" sz="650" dirty="0">
                <a:solidFill>
                  <a:prstClr val="white"/>
                </a:solidFill>
                <a:ea typeface="Calibri" charset="0"/>
                <a:cs typeface="Calibri" charset="0"/>
              </a:endParaRPr>
            </a:p>
            <a:p>
              <a:pPr algn="ctr" defTabSz="457200"/>
              <a:r>
                <a:rPr lang="el-GR" sz="1400" dirty="0">
                  <a:solidFill>
                    <a:prstClr val="white"/>
                  </a:solidFill>
                  <a:ea typeface="Calibri" charset="0"/>
                  <a:cs typeface="Calibri" charset="0"/>
                </a:rPr>
                <a:t>Παράγουμε μεγάλο όγκο δεδομένων;</a:t>
              </a:r>
            </a:p>
            <a:p>
              <a:pPr algn="ctr" defTabSz="457200"/>
              <a:r>
                <a:rPr lang="el-GR" sz="1400" dirty="0">
                  <a:solidFill>
                    <a:prstClr val="white"/>
                  </a:solidFill>
                  <a:ea typeface="Calibri" charset="0"/>
                  <a:cs typeface="Calibri" charset="0"/>
                </a:rPr>
                <a:t>Θα μπορούσαν τα δεδομένα αυτά να ωφελήσουν άλλους οργανισμούς, τόσο εντός, όσο και εκτός του κλάδου;</a:t>
              </a:r>
            </a:p>
            <a:p>
              <a:pPr algn="ctr" defTabSz="457200"/>
              <a:r>
                <a:rPr lang="el-GR" sz="1400" dirty="0">
                  <a:solidFill>
                    <a:prstClr val="white"/>
                  </a:solidFill>
                  <a:ea typeface="Calibri" charset="0"/>
                  <a:cs typeface="Calibri" charset="0"/>
                </a:rPr>
                <a:t>Θα μπορούσαν να χρησιμοποιηθούν από άλλες </a:t>
              </a:r>
            </a:p>
            <a:p>
              <a:pPr algn="ctr" defTabSz="457200"/>
              <a:r>
                <a:rPr lang="el-GR" sz="1400" dirty="0">
                  <a:solidFill>
                    <a:prstClr val="white"/>
                  </a:solidFill>
                  <a:ea typeface="Calibri" charset="0"/>
                  <a:cs typeface="Calibri" charset="0"/>
                </a:rPr>
                <a:t>εταιρείες χωρίς αυτό να καταστρέψει </a:t>
              </a:r>
            </a:p>
            <a:p>
              <a:pPr algn="ctr" defTabSz="457200"/>
              <a:r>
                <a:rPr lang="el-GR" sz="1400" dirty="0">
                  <a:solidFill>
                    <a:prstClr val="white"/>
                  </a:solidFill>
                  <a:ea typeface="Calibri" charset="0"/>
                  <a:cs typeface="Calibri" charset="0"/>
                </a:rPr>
                <a:t>το βασικό μας πλεονέκτημα;</a:t>
              </a:r>
            </a:p>
          </p:txBody>
        </p:sp>
      </p:grpSp>
      <p:grpSp>
        <p:nvGrpSpPr>
          <p:cNvPr id="34" name="Group 33">
            <a:extLst>
              <a:ext uri="{FF2B5EF4-FFF2-40B4-BE49-F238E27FC236}">
                <a16:creationId xmlns:a16="http://schemas.microsoft.com/office/drawing/2014/main" id="{8D5791EE-B8F6-7B42-2372-7E280D50438D}"/>
              </a:ext>
            </a:extLst>
          </p:cNvPr>
          <p:cNvGrpSpPr/>
          <p:nvPr/>
        </p:nvGrpSpPr>
        <p:grpSpPr>
          <a:xfrm>
            <a:off x="105927" y="908007"/>
            <a:ext cx="5050821" cy="2832839"/>
            <a:chOff x="105927" y="908007"/>
            <a:chExt cx="5050821" cy="2832839"/>
          </a:xfrm>
        </p:grpSpPr>
        <p:sp>
          <p:nvSpPr>
            <p:cNvPr id="4" name="Oval 3">
              <a:extLst>
                <a:ext uri="{FF2B5EF4-FFF2-40B4-BE49-F238E27FC236}">
                  <a16:creationId xmlns:a16="http://schemas.microsoft.com/office/drawing/2014/main" id="{C39247CB-5EAC-F8FA-3D3E-5D96CCCF8715}"/>
                </a:ext>
              </a:extLst>
            </p:cNvPr>
            <p:cNvSpPr/>
            <p:nvPr/>
          </p:nvSpPr>
          <p:spPr>
            <a:xfrm>
              <a:off x="105927" y="908007"/>
              <a:ext cx="3896111" cy="2624696"/>
            </a:xfrm>
            <a:prstGeom prst="ellipse">
              <a:avLst/>
            </a:prstGeom>
            <a:solidFill>
              <a:schemeClr val="accent2"/>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D5B9267-8356-4D6F-0A28-A621DE458313}"/>
                </a:ext>
              </a:extLst>
            </p:cNvPr>
            <p:cNvSpPr/>
            <p:nvPr/>
          </p:nvSpPr>
          <p:spPr>
            <a:xfrm>
              <a:off x="307079" y="1234742"/>
              <a:ext cx="3570145" cy="1877437"/>
            </a:xfrm>
            <a:prstGeom prst="rect">
              <a:avLst/>
            </a:prstGeom>
            <a:noFill/>
          </p:spPr>
          <p:txBody>
            <a:bodyPr wrap="square">
              <a:spAutoFit/>
            </a:bodyPr>
            <a:lstStyle/>
            <a:p>
              <a:pPr algn="ctr" defTabSz="457200"/>
              <a:r>
                <a:rPr lang="en-US" dirty="0">
                  <a:solidFill>
                    <a:prstClr val="white"/>
                  </a:solidFill>
                  <a:effectLst>
                    <a:outerShdw blurRad="38100" dist="38100" dir="2700000" algn="tl">
                      <a:srgbClr val="000000">
                        <a:alpha val="43137"/>
                      </a:srgbClr>
                    </a:outerShdw>
                  </a:effectLst>
                  <a:cs typeface="Calibri" charset="0"/>
                </a:rPr>
                <a:t>2. </a:t>
              </a:r>
              <a:r>
                <a:rPr lang="el-GR" dirty="0">
                  <a:solidFill>
                    <a:prstClr val="white"/>
                  </a:solidFill>
                  <a:effectLst>
                    <a:outerShdw blurRad="38100" dist="38100" dir="2700000" algn="tl">
                      <a:srgbClr val="000000">
                        <a:alpha val="43137"/>
                      </a:srgbClr>
                    </a:outerShdw>
                  </a:effectLst>
                  <a:cs typeface="Calibri" charset="0"/>
                </a:rPr>
                <a:t>ΔΙΑΧΕΙΡΗΣΗ ΠΛΗΡΟΦΟΡΙΩΝ</a:t>
              </a:r>
              <a:endParaRPr lang="en-US" sz="600" dirty="0">
                <a:solidFill>
                  <a:prstClr val="white"/>
                </a:solidFill>
                <a:ea typeface="Calibri" charset="0"/>
                <a:cs typeface="Calibri" charset="0"/>
              </a:endParaRPr>
            </a:p>
            <a:p>
              <a:pPr algn="ctr" defTabSz="457200"/>
              <a:r>
                <a:rPr lang="el-GR" sz="1400" dirty="0">
                  <a:solidFill>
                    <a:prstClr val="white"/>
                  </a:solidFill>
                  <a:ea typeface="Calibri" charset="0"/>
                  <a:cs typeface="Calibri" charset="0"/>
                </a:rPr>
                <a:t>Ποιες πληροφορίες σε πραγματικό χρόνο θα </a:t>
              </a:r>
            </a:p>
            <a:p>
              <a:pPr algn="ctr" defTabSz="457200"/>
              <a:r>
                <a:rPr lang="el-GR" sz="1400" dirty="0">
                  <a:solidFill>
                    <a:prstClr val="white"/>
                  </a:solidFill>
                  <a:ea typeface="Calibri" charset="0"/>
                  <a:cs typeface="Calibri" charset="0"/>
                </a:rPr>
                <a:t>επιτρέψουν στα στελέχη να λάβουν καλύτερες </a:t>
              </a:r>
            </a:p>
            <a:p>
              <a:pPr algn="ctr" defTabSz="457200"/>
              <a:r>
                <a:rPr lang="el-GR" sz="1400" dirty="0">
                  <a:solidFill>
                    <a:prstClr val="white"/>
                  </a:solidFill>
                  <a:ea typeface="Calibri" charset="0"/>
                  <a:cs typeface="Calibri" charset="0"/>
                </a:rPr>
                <a:t>αποφάσεις που επηρεάζουν</a:t>
              </a:r>
            </a:p>
            <a:p>
              <a:pPr algn="ctr" defTabSz="457200"/>
              <a:r>
                <a:rPr lang="el-GR" sz="1400" dirty="0">
                  <a:solidFill>
                    <a:prstClr val="white"/>
                  </a:solidFill>
                  <a:ea typeface="Calibri" charset="0"/>
                  <a:cs typeface="Calibri" charset="0"/>
                </a:rPr>
                <a:t>τα κέρδη ή τις απώλειες;</a:t>
              </a:r>
            </a:p>
            <a:p>
              <a:pPr algn="ctr" defTabSz="457200"/>
              <a:r>
                <a:rPr lang="el-GR" sz="1400" dirty="0">
                  <a:solidFill>
                    <a:prstClr val="white"/>
                  </a:solidFill>
                  <a:ea typeface="Calibri" charset="0"/>
                  <a:cs typeface="Calibri" charset="0"/>
                </a:rPr>
                <a:t>Από όλα τα δεδομένα, πόσα και τι είδους από αυτά δε χρησιμοποιούνται στη διαδικασία</a:t>
              </a:r>
            </a:p>
            <a:p>
              <a:pPr algn="ctr" defTabSz="457200"/>
              <a:r>
                <a:rPr lang="el-GR" sz="1400" dirty="0">
                  <a:solidFill>
                    <a:prstClr val="white"/>
                  </a:solidFill>
                  <a:ea typeface="Calibri" charset="0"/>
                  <a:cs typeface="Calibri" charset="0"/>
                </a:rPr>
                <a:t>λήψης αποφάσεων;</a:t>
              </a:r>
              <a:endParaRPr lang="el-GR" sz="1200" dirty="0">
                <a:solidFill>
                  <a:prstClr val="white"/>
                </a:solidFill>
                <a:ea typeface="Calibri" charset="0"/>
                <a:cs typeface="Calibri" charset="0"/>
              </a:endParaRPr>
            </a:p>
          </p:txBody>
        </p:sp>
        <p:cxnSp>
          <p:nvCxnSpPr>
            <p:cNvPr id="23" name="Straight Connector 22">
              <a:extLst>
                <a:ext uri="{FF2B5EF4-FFF2-40B4-BE49-F238E27FC236}">
                  <a16:creationId xmlns:a16="http://schemas.microsoft.com/office/drawing/2014/main" id="{4E079948-DD30-D126-2F13-6B186ED4B9AA}"/>
                </a:ext>
              </a:extLst>
            </p:cNvPr>
            <p:cNvCxnSpPr>
              <a:cxnSpLocks/>
            </p:cNvCxnSpPr>
            <p:nvPr/>
          </p:nvCxnSpPr>
          <p:spPr>
            <a:xfrm flipH="1" flipV="1">
              <a:off x="3913473" y="2670842"/>
              <a:ext cx="802734" cy="685692"/>
            </a:xfrm>
            <a:prstGeom prst="line">
              <a:avLst/>
            </a:prstGeom>
            <a:noFill/>
            <a:ln w="28575" cap="flat" cmpd="sng" algn="ctr">
              <a:solidFill>
                <a:srgbClr val="085156"/>
              </a:solidFill>
              <a:prstDash val="sysDot"/>
              <a:miter lim="800000"/>
            </a:ln>
            <a:effectLst/>
          </p:spPr>
        </p:cxnSp>
        <p:sp>
          <p:nvSpPr>
            <p:cNvPr id="24" name="Oval 23">
              <a:extLst>
                <a:ext uri="{FF2B5EF4-FFF2-40B4-BE49-F238E27FC236}">
                  <a16:creationId xmlns:a16="http://schemas.microsoft.com/office/drawing/2014/main" id="{570142D8-CD9B-3D1A-EE1B-D06D02210F70}"/>
                </a:ext>
              </a:extLst>
            </p:cNvPr>
            <p:cNvSpPr/>
            <p:nvPr/>
          </p:nvSpPr>
          <p:spPr>
            <a:xfrm>
              <a:off x="4584276" y="3204023"/>
              <a:ext cx="572472" cy="536823"/>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5" name="Graphic 24" descr="Document">
              <a:extLst>
                <a:ext uri="{FF2B5EF4-FFF2-40B4-BE49-F238E27FC236}">
                  <a16:creationId xmlns:a16="http://schemas.microsoft.com/office/drawing/2014/main" id="{4B230A8F-9B3C-8BAC-86CC-20F7810CA5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09490" y="3323075"/>
              <a:ext cx="322042" cy="301988"/>
            </a:xfrm>
            <a:prstGeom prst="rect">
              <a:avLst/>
            </a:prstGeom>
          </p:spPr>
        </p:pic>
      </p:grpSp>
      <p:grpSp>
        <p:nvGrpSpPr>
          <p:cNvPr id="33" name="Group 32">
            <a:extLst>
              <a:ext uri="{FF2B5EF4-FFF2-40B4-BE49-F238E27FC236}">
                <a16:creationId xmlns:a16="http://schemas.microsoft.com/office/drawing/2014/main" id="{A50FD11E-0A9C-F536-76AA-BD40036D69A3}"/>
              </a:ext>
            </a:extLst>
          </p:cNvPr>
          <p:cNvGrpSpPr/>
          <p:nvPr/>
        </p:nvGrpSpPr>
        <p:grpSpPr>
          <a:xfrm>
            <a:off x="273895" y="3666839"/>
            <a:ext cx="4783334" cy="2685861"/>
            <a:chOff x="273895" y="3666839"/>
            <a:chExt cx="4783334" cy="2601859"/>
          </a:xfrm>
        </p:grpSpPr>
        <p:grpSp>
          <p:nvGrpSpPr>
            <p:cNvPr id="32" name="Group 31">
              <a:extLst>
                <a:ext uri="{FF2B5EF4-FFF2-40B4-BE49-F238E27FC236}">
                  <a16:creationId xmlns:a16="http://schemas.microsoft.com/office/drawing/2014/main" id="{412A6B15-DF40-EC24-D2D3-9313C40AE1ED}"/>
                </a:ext>
              </a:extLst>
            </p:cNvPr>
            <p:cNvGrpSpPr/>
            <p:nvPr/>
          </p:nvGrpSpPr>
          <p:grpSpPr>
            <a:xfrm>
              <a:off x="273895" y="3666839"/>
              <a:ext cx="3854753" cy="2601859"/>
              <a:chOff x="273895" y="3666839"/>
              <a:chExt cx="3854753" cy="2601859"/>
            </a:xfrm>
          </p:grpSpPr>
          <p:sp>
            <p:nvSpPr>
              <p:cNvPr id="2" name="Oval 1">
                <a:extLst>
                  <a:ext uri="{FF2B5EF4-FFF2-40B4-BE49-F238E27FC236}">
                    <a16:creationId xmlns:a16="http://schemas.microsoft.com/office/drawing/2014/main" id="{703D9BE0-54D2-EA68-EEEE-AD751991C7A2}"/>
                  </a:ext>
                </a:extLst>
              </p:cNvPr>
              <p:cNvSpPr/>
              <p:nvPr/>
            </p:nvSpPr>
            <p:spPr>
              <a:xfrm>
                <a:off x="273895" y="3666839"/>
                <a:ext cx="3854753" cy="2601859"/>
              </a:xfrm>
              <a:prstGeom prst="ellipse">
                <a:avLst/>
              </a:prstGeom>
              <a:solidFill>
                <a:schemeClr val="accent2">
                  <a:lumMod val="75000"/>
                </a:schemeClr>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0A23EBD-6EB3-21AC-62EE-8908E3E67718}"/>
                  </a:ext>
                </a:extLst>
              </p:cNvPr>
              <p:cNvSpPr/>
              <p:nvPr/>
            </p:nvSpPr>
            <p:spPr>
              <a:xfrm>
                <a:off x="307079" y="3859438"/>
                <a:ext cx="3821569" cy="2123658"/>
              </a:xfrm>
              <a:prstGeom prst="rect">
                <a:avLst/>
              </a:prstGeom>
              <a:noFill/>
            </p:spPr>
            <p:txBody>
              <a:bodyPr wrap="square">
                <a:spAutoFit/>
              </a:bodyPr>
              <a:lstStyle/>
              <a:p>
                <a:pPr marL="342900" indent="-342900" algn="ctr" defTabSz="457200">
                  <a:buAutoNum type="arabicPeriod"/>
                </a:pPr>
                <a:r>
                  <a:rPr lang="el-GR" dirty="0">
                    <a:solidFill>
                      <a:prstClr val="white"/>
                    </a:solidFill>
                    <a:effectLst>
                      <a:outerShdw blurRad="38100" dist="38100" dir="2700000" algn="tl">
                        <a:srgbClr val="000000">
                          <a:alpha val="43137"/>
                        </a:srgbClr>
                      </a:outerShdw>
                    </a:effectLst>
                    <a:ea typeface="Calibri" charset="0"/>
                    <a:cs typeface="Calibri" charset="0"/>
                  </a:rPr>
                  <a:t>ΕΠΕΞΕΡΓΑΣΙΑ</a:t>
                </a:r>
              </a:p>
              <a:p>
                <a:pPr algn="ctr" defTabSz="457200"/>
                <a:r>
                  <a:rPr lang="el-GR" dirty="0">
                    <a:solidFill>
                      <a:prstClr val="white"/>
                    </a:solidFill>
                    <a:effectLst>
                      <a:outerShdw blurRad="38100" dist="38100" dir="2700000" algn="tl">
                        <a:srgbClr val="000000">
                          <a:alpha val="43137"/>
                        </a:srgbClr>
                      </a:outerShdw>
                    </a:effectLst>
                    <a:ea typeface="Calibri" charset="0"/>
                    <a:cs typeface="Calibri" charset="0"/>
                  </a:rPr>
                  <a:t>ΣΤΑΤΙΣΤΙΚΩΝ ΣΤΟΙΧΕΙΩΝ</a:t>
                </a:r>
                <a:endParaRPr lang="en-US" sz="600" dirty="0">
                  <a:solidFill>
                    <a:prstClr val="white"/>
                  </a:solidFill>
                  <a:ea typeface="Calibri" charset="0"/>
                  <a:cs typeface="Calibri" charset="0"/>
                </a:endParaRPr>
              </a:p>
              <a:p>
                <a:pPr algn="ctr" defTabSz="457200"/>
                <a:r>
                  <a:rPr lang="el-GR" sz="1200" dirty="0">
                    <a:solidFill>
                      <a:prstClr val="white"/>
                    </a:solidFill>
                    <a:ea typeface="Calibri" charset="0"/>
                    <a:cs typeface="Calibri" charset="0"/>
                  </a:rPr>
                  <a:t>Πώς μπορούμε να ενσωματώσουμε τις αναλύσεις στατιστικών στοιχείων στις καθημερινές μας διαδικασίες;</a:t>
                </a:r>
              </a:p>
              <a:p>
                <a:pPr algn="ctr" defTabSz="457200"/>
                <a:r>
                  <a:rPr lang="el-GR" sz="1200" dirty="0">
                    <a:solidFill>
                      <a:prstClr val="white"/>
                    </a:solidFill>
                    <a:ea typeface="Calibri" charset="0"/>
                    <a:cs typeface="Calibri" charset="0"/>
                  </a:rPr>
                  <a:t>Ποιες διαδικασίες μπορούν να επωφεληθούν από την αυτόματη, επαναλαμβανόμενη ανάλυση στοιχείων</a:t>
                </a:r>
              </a:p>
              <a:p>
                <a:pPr algn="ctr" defTabSz="457200"/>
                <a:r>
                  <a:rPr lang="el-GR" sz="1200" dirty="0">
                    <a:solidFill>
                      <a:prstClr val="white"/>
                    </a:solidFill>
                    <a:ea typeface="Calibri" charset="0"/>
                    <a:cs typeface="Calibri" charset="0"/>
                  </a:rPr>
                  <a:t>σε πραγματικό χρόνο;</a:t>
                </a:r>
              </a:p>
              <a:p>
                <a:pPr algn="ctr" defTabSz="457200"/>
                <a:r>
                  <a:rPr lang="el-GR" sz="1200" dirty="0">
                    <a:solidFill>
                      <a:prstClr val="white"/>
                    </a:solidFill>
                    <a:ea typeface="Calibri" charset="0"/>
                    <a:cs typeface="Calibri" charset="0"/>
                  </a:rPr>
                  <a:t>Θα μπορούσαν τα δευτερεύοντα συστήματά μας</a:t>
                </a:r>
              </a:p>
              <a:p>
                <a:pPr algn="ctr" defTabSz="457200"/>
                <a:r>
                  <a:rPr lang="el-GR" sz="1200" dirty="0">
                    <a:solidFill>
                      <a:prstClr val="white"/>
                    </a:solidFill>
                    <a:ea typeface="Calibri" charset="0"/>
                    <a:cs typeface="Calibri" charset="0"/>
                  </a:rPr>
                  <a:t>να επωφεληθούν</a:t>
                </a:r>
              </a:p>
              <a:p>
                <a:pPr algn="ctr" defTabSz="457200"/>
                <a:r>
                  <a:rPr lang="el-GR" sz="1200" dirty="0">
                    <a:solidFill>
                      <a:prstClr val="white"/>
                    </a:solidFill>
                    <a:ea typeface="Calibri" charset="0"/>
                    <a:cs typeface="Calibri" charset="0"/>
                  </a:rPr>
                  <a:t> από την στατιστική ανάλυση δεδομένων;</a:t>
                </a:r>
                <a:endParaRPr lang="el-GR" sz="1600" dirty="0">
                  <a:solidFill>
                    <a:prstClr val="white"/>
                  </a:solidFill>
                  <a:ea typeface="Calibri" charset="0"/>
                  <a:cs typeface="Calibri" charset="0"/>
                </a:endParaRPr>
              </a:p>
            </p:txBody>
          </p:sp>
        </p:grpSp>
        <p:grpSp>
          <p:nvGrpSpPr>
            <p:cNvPr id="31" name="Group 30">
              <a:extLst>
                <a:ext uri="{FF2B5EF4-FFF2-40B4-BE49-F238E27FC236}">
                  <a16:creationId xmlns:a16="http://schemas.microsoft.com/office/drawing/2014/main" id="{A22492A5-256A-BB5B-2511-8BFC47AAC39E}"/>
                </a:ext>
              </a:extLst>
            </p:cNvPr>
            <p:cNvGrpSpPr/>
            <p:nvPr/>
          </p:nvGrpSpPr>
          <p:grpSpPr>
            <a:xfrm>
              <a:off x="4005232" y="4513590"/>
              <a:ext cx="1051997" cy="707568"/>
              <a:chOff x="4005232" y="4513590"/>
              <a:chExt cx="1051997" cy="707568"/>
            </a:xfrm>
          </p:grpSpPr>
          <p:cxnSp>
            <p:nvCxnSpPr>
              <p:cNvPr id="26" name="Straight Connector 25">
                <a:extLst>
                  <a:ext uri="{FF2B5EF4-FFF2-40B4-BE49-F238E27FC236}">
                    <a16:creationId xmlns:a16="http://schemas.microsoft.com/office/drawing/2014/main" id="{F2A9D293-A73D-BB4D-F8F4-3BDF1496EB61}"/>
                  </a:ext>
                </a:extLst>
              </p:cNvPr>
              <p:cNvCxnSpPr>
                <a:cxnSpLocks/>
              </p:cNvCxnSpPr>
              <p:nvPr/>
            </p:nvCxnSpPr>
            <p:spPr>
              <a:xfrm>
                <a:off x="4005232" y="4513590"/>
                <a:ext cx="740153" cy="366223"/>
              </a:xfrm>
              <a:prstGeom prst="line">
                <a:avLst/>
              </a:prstGeom>
              <a:noFill/>
              <a:ln w="28575" cap="flat" cmpd="sng" algn="ctr">
                <a:solidFill>
                  <a:srgbClr val="085156"/>
                </a:solidFill>
                <a:prstDash val="sysDot"/>
                <a:miter lim="800000"/>
              </a:ln>
              <a:effectLst/>
            </p:spPr>
          </p:cxnSp>
          <p:sp>
            <p:nvSpPr>
              <p:cNvPr id="27" name="Oval 26">
                <a:extLst>
                  <a:ext uri="{FF2B5EF4-FFF2-40B4-BE49-F238E27FC236}">
                    <a16:creationId xmlns:a16="http://schemas.microsoft.com/office/drawing/2014/main" id="{1090E5A9-B24E-7B28-57F4-C51B7CD0CB33}"/>
                  </a:ext>
                </a:extLst>
              </p:cNvPr>
              <p:cNvSpPr/>
              <p:nvPr/>
            </p:nvSpPr>
            <p:spPr>
              <a:xfrm>
                <a:off x="4484757" y="4684335"/>
                <a:ext cx="572472" cy="536823"/>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schemeClr val="accent2">
                      <a:lumMod val="75000"/>
                    </a:schemeClr>
                  </a:solidFill>
                  <a:effectLst/>
                  <a:uLnTx/>
                  <a:uFillTx/>
                  <a:latin typeface="Calibri" panose="020F0502020204030204"/>
                  <a:ea typeface="+mn-ea"/>
                  <a:cs typeface="+mn-cs"/>
                </a:endParaRPr>
              </a:p>
            </p:txBody>
          </p:sp>
          <p:pic>
            <p:nvPicPr>
              <p:cNvPr id="28" name="Graphic 27" descr="Single gear">
                <a:extLst>
                  <a:ext uri="{FF2B5EF4-FFF2-40B4-BE49-F238E27FC236}">
                    <a16:creationId xmlns:a16="http://schemas.microsoft.com/office/drawing/2014/main" id="{0D8D0ECE-0056-D210-2CB9-0B7995C831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47874" y="4757010"/>
                <a:ext cx="439561" cy="412189"/>
              </a:xfrm>
              <a:prstGeom prst="rect">
                <a:avLst/>
              </a:prstGeom>
            </p:spPr>
          </p:pic>
        </p:grpSp>
      </p:grpSp>
      <p:grpSp>
        <p:nvGrpSpPr>
          <p:cNvPr id="29" name="Group 28">
            <a:extLst>
              <a:ext uri="{FF2B5EF4-FFF2-40B4-BE49-F238E27FC236}">
                <a16:creationId xmlns:a16="http://schemas.microsoft.com/office/drawing/2014/main" id="{76E23481-AB93-37B7-D0C8-BD5EA187C6B2}"/>
              </a:ext>
            </a:extLst>
          </p:cNvPr>
          <p:cNvGrpSpPr/>
          <p:nvPr/>
        </p:nvGrpSpPr>
        <p:grpSpPr>
          <a:xfrm>
            <a:off x="4002038" y="67511"/>
            <a:ext cx="4062860" cy="3181052"/>
            <a:chOff x="4002038" y="67511"/>
            <a:chExt cx="4062860" cy="3181052"/>
          </a:xfrm>
        </p:grpSpPr>
        <p:grpSp>
          <p:nvGrpSpPr>
            <p:cNvPr id="36" name="Group 35">
              <a:extLst>
                <a:ext uri="{FF2B5EF4-FFF2-40B4-BE49-F238E27FC236}">
                  <a16:creationId xmlns:a16="http://schemas.microsoft.com/office/drawing/2014/main" id="{D08EBF67-2371-26EE-0A43-E139F6CB197F}"/>
                </a:ext>
              </a:extLst>
            </p:cNvPr>
            <p:cNvGrpSpPr/>
            <p:nvPr/>
          </p:nvGrpSpPr>
          <p:grpSpPr>
            <a:xfrm>
              <a:off x="4002038" y="67511"/>
              <a:ext cx="4062860" cy="2857747"/>
              <a:chOff x="4002038" y="67511"/>
              <a:chExt cx="4062860" cy="2857747"/>
            </a:xfrm>
          </p:grpSpPr>
          <p:cxnSp>
            <p:nvCxnSpPr>
              <p:cNvPr id="8" name="Straight Connector 7">
                <a:extLst>
                  <a:ext uri="{FF2B5EF4-FFF2-40B4-BE49-F238E27FC236}">
                    <a16:creationId xmlns:a16="http://schemas.microsoft.com/office/drawing/2014/main" id="{5B9CFA39-883A-4F99-D20A-C32157FF02EA}"/>
                  </a:ext>
                </a:extLst>
              </p:cNvPr>
              <p:cNvCxnSpPr>
                <a:cxnSpLocks/>
              </p:cNvCxnSpPr>
              <p:nvPr/>
            </p:nvCxnSpPr>
            <p:spPr>
              <a:xfrm>
                <a:off x="6123605" y="1805990"/>
                <a:ext cx="0" cy="1119268"/>
              </a:xfrm>
              <a:prstGeom prst="line">
                <a:avLst/>
              </a:prstGeom>
              <a:noFill/>
              <a:ln w="28575" cap="flat" cmpd="sng" algn="ctr">
                <a:solidFill>
                  <a:srgbClr val="085156"/>
                </a:solidFill>
                <a:prstDash val="sysDot"/>
                <a:miter lim="800000"/>
              </a:ln>
              <a:effectLst/>
            </p:spPr>
          </p:cxnSp>
          <p:sp>
            <p:nvSpPr>
              <p:cNvPr id="21" name="Oval 20">
                <a:extLst>
                  <a:ext uri="{FF2B5EF4-FFF2-40B4-BE49-F238E27FC236}">
                    <a16:creationId xmlns:a16="http://schemas.microsoft.com/office/drawing/2014/main" id="{9DBD6B5B-4151-0FA0-23E2-30A162ED6477}"/>
                  </a:ext>
                </a:extLst>
              </p:cNvPr>
              <p:cNvSpPr/>
              <p:nvPr/>
            </p:nvSpPr>
            <p:spPr>
              <a:xfrm>
                <a:off x="4002038" y="67511"/>
                <a:ext cx="4062860" cy="2493920"/>
              </a:xfrm>
              <a:prstGeom prst="ellipse">
                <a:avLst/>
              </a:prstGeom>
              <a:solidFill>
                <a:schemeClr val="accent3">
                  <a:lumMod val="75000"/>
                </a:schemeClr>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F3A8EA5-1C94-AB1E-82FC-0E88C6E3278F}"/>
                  </a:ext>
                </a:extLst>
              </p:cNvPr>
              <p:cNvSpPr/>
              <p:nvPr/>
            </p:nvSpPr>
            <p:spPr>
              <a:xfrm>
                <a:off x="4145541" y="288691"/>
                <a:ext cx="3900917" cy="1938992"/>
              </a:xfrm>
              <a:prstGeom prst="rect">
                <a:avLst/>
              </a:prstGeom>
              <a:noFill/>
            </p:spPr>
            <p:txBody>
              <a:bodyPr wrap="square">
                <a:spAutoFit/>
              </a:bodyPr>
              <a:lstStyle/>
              <a:p>
                <a:pPr algn="ctr" defTabSz="457200"/>
                <a:r>
                  <a:rPr lang="en-US" dirty="0">
                    <a:solidFill>
                      <a:prstClr val="white"/>
                    </a:solidFill>
                    <a:effectLst>
                      <a:outerShdw blurRad="38100" dist="38100" dir="2700000" algn="tl">
                        <a:srgbClr val="000000">
                          <a:alpha val="43137"/>
                        </a:srgbClr>
                      </a:outerShdw>
                    </a:effectLst>
                    <a:cs typeface="Calibri" charset="0"/>
                  </a:rPr>
                  <a:t>3. </a:t>
                </a:r>
                <a:r>
                  <a:rPr lang="el-GR" dirty="0">
                    <a:solidFill>
                      <a:prstClr val="white"/>
                    </a:solidFill>
                    <a:effectLst>
                      <a:outerShdw blurRad="38100" dist="38100" dir="2700000" algn="tl">
                        <a:srgbClr val="000000">
                          <a:alpha val="43137"/>
                        </a:srgbClr>
                      </a:outerShdw>
                    </a:effectLst>
                    <a:cs typeface="Calibri" charset="0"/>
                  </a:rPr>
                  <a:t>ΣΤΡΑΤΗΓΙΚΗ ΣΤΑΤΙΣΤΙΚΗ</a:t>
                </a:r>
              </a:p>
              <a:p>
                <a:pPr algn="ctr" defTabSz="457200"/>
                <a:r>
                  <a:rPr lang="el-GR" dirty="0">
                    <a:solidFill>
                      <a:prstClr val="white"/>
                    </a:solidFill>
                    <a:effectLst>
                      <a:outerShdw blurRad="38100" dist="38100" dir="2700000" algn="tl">
                        <a:srgbClr val="000000">
                          <a:alpha val="43137"/>
                        </a:srgbClr>
                      </a:outerShdw>
                    </a:effectLst>
                    <a:cs typeface="Calibri" charset="0"/>
                  </a:rPr>
                  <a:t>ΑΝΑΛΥΣΗ  ΑΞΙΑΣ</a:t>
                </a:r>
                <a:endParaRPr lang="en-US" sz="1400" dirty="0">
                  <a:solidFill>
                    <a:prstClr val="white"/>
                  </a:solidFill>
                  <a:ea typeface="Calibri" charset="0"/>
                  <a:cs typeface="Calibri" charset="0"/>
                </a:endParaRPr>
              </a:p>
              <a:p>
                <a:pPr algn="ctr" defTabSz="457200"/>
                <a:r>
                  <a:rPr lang="el-GR" sz="1400" dirty="0">
                    <a:solidFill>
                      <a:prstClr val="white"/>
                    </a:solidFill>
                    <a:ea typeface="Calibri" charset="0"/>
                    <a:cs typeface="Calibri" charset="0"/>
                  </a:rPr>
                  <a:t>Ποιες βασικές αποφάσεις εξασφαλίζουν</a:t>
                </a:r>
              </a:p>
              <a:p>
                <a:pPr algn="ctr" defTabSz="457200"/>
                <a:r>
                  <a:rPr lang="el-GR" sz="1400" dirty="0">
                    <a:solidFill>
                      <a:prstClr val="white"/>
                    </a:solidFill>
                    <a:ea typeface="Calibri" charset="0"/>
                    <a:cs typeface="Calibri" charset="0"/>
                  </a:rPr>
                  <a:t>τη μεγαλύτερη αξία;</a:t>
                </a:r>
              </a:p>
              <a:p>
                <a:pPr algn="ctr" defTabSz="457200"/>
                <a:r>
                  <a:rPr lang="el-GR" sz="1400" dirty="0">
                    <a:solidFill>
                      <a:prstClr val="white"/>
                    </a:solidFill>
                    <a:ea typeface="Calibri" charset="0"/>
                    <a:cs typeface="Calibri" charset="0"/>
                  </a:rPr>
                  <a:t>Ποια νέα δεδομένα είναι διαθέσιμα τα οποία δεν έχουν αξιοποιηθεί σε αυτές τις αποφάσεις;</a:t>
                </a:r>
              </a:p>
              <a:p>
                <a:pPr algn="ctr" defTabSz="457200"/>
                <a:r>
                  <a:rPr lang="el-GR" sz="1400" dirty="0">
                    <a:solidFill>
                      <a:prstClr val="white"/>
                    </a:solidFill>
                    <a:ea typeface="Calibri" charset="0"/>
                    <a:cs typeface="Calibri" charset="0"/>
                  </a:rPr>
                  <a:t>Ποιες νέες τεχνικές ανάλυσης</a:t>
                </a:r>
              </a:p>
              <a:p>
                <a:pPr algn="ctr" defTabSz="457200"/>
                <a:r>
                  <a:rPr lang="el-GR" sz="1400" dirty="0">
                    <a:solidFill>
                      <a:prstClr val="white"/>
                    </a:solidFill>
                    <a:ea typeface="Calibri" charset="0"/>
                    <a:cs typeface="Calibri" charset="0"/>
                  </a:rPr>
                  <a:t>δεν έχουν ακόμη εφαρμοστεί πλήρως;</a:t>
                </a:r>
              </a:p>
            </p:txBody>
          </p:sp>
        </p:grpSp>
        <p:grpSp>
          <p:nvGrpSpPr>
            <p:cNvPr id="35" name="Group 34">
              <a:extLst>
                <a:ext uri="{FF2B5EF4-FFF2-40B4-BE49-F238E27FC236}">
                  <a16:creationId xmlns:a16="http://schemas.microsoft.com/office/drawing/2014/main" id="{96F7644F-3449-2559-3983-E76A50AC394A}"/>
                </a:ext>
              </a:extLst>
            </p:cNvPr>
            <p:cNvGrpSpPr/>
            <p:nvPr/>
          </p:nvGrpSpPr>
          <p:grpSpPr>
            <a:xfrm>
              <a:off x="5820180" y="2711740"/>
              <a:ext cx="572472" cy="536823"/>
              <a:chOff x="5820180" y="2711740"/>
              <a:chExt cx="572472" cy="536823"/>
            </a:xfrm>
          </p:grpSpPr>
          <p:sp>
            <p:nvSpPr>
              <p:cNvPr id="13" name="Oval 12">
                <a:extLst>
                  <a:ext uri="{FF2B5EF4-FFF2-40B4-BE49-F238E27FC236}">
                    <a16:creationId xmlns:a16="http://schemas.microsoft.com/office/drawing/2014/main" id="{3DFDDD71-7CED-D088-6A6F-706AFAF41A60}"/>
                  </a:ext>
                </a:extLst>
              </p:cNvPr>
              <p:cNvSpPr/>
              <p:nvPr/>
            </p:nvSpPr>
            <p:spPr>
              <a:xfrm>
                <a:off x="5820180" y="2711740"/>
                <a:ext cx="572472" cy="536823"/>
              </a:xfrm>
              <a:prstGeom prst="ellipse">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descr="Presentation with media">
                <a:extLst>
                  <a:ext uri="{FF2B5EF4-FFF2-40B4-BE49-F238E27FC236}">
                    <a16:creationId xmlns:a16="http://schemas.microsoft.com/office/drawing/2014/main" id="{893E8A14-CA7E-8194-6471-5765837ECA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98024" y="2798868"/>
                <a:ext cx="416783" cy="390830"/>
              </a:xfrm>
              <a:prstGeom prst="rect">
                <a:avLst/>
              </a:prstGeom>
            </p:spPr>
          </p:pic>
        </p:grpSp>
      </p:grpSp>
    </p:spTree>
    <p:extLst>
      <p:ext uri="{BB962C8B-B14F-4D97-AF65-F5344CB8AC3E}">
        <p14:creationId xmlns:p14="http://schemas.microsoft.com/office/powerpoint/2010/main" val="303315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Περιπτωσιολογική Μελέτη</a:t>
            </a:r>
            <a:r>
              <a:rPr lang="en-GB" b="1" dirty="0">
                <a:solidFill>
                  <a:schemeClr val="accent2"/>
                </a:solidFill>
              </a:rPr>
              <a:t> (Case Study)</a:t>
            </a:r>
            <a:r>
              <a:rPr lang="el-GR" b="1" dirty="0">
                <a:solidFill>
                  <a:schemeClr val="accent2"/>
                </a:solidFill>
              </a:rPr>
              <a:t> Παρουσίασης της Κατάστασης</a:t>
            </a:r>
          </a:p>
          <a:p>
            <a:pPr marL="0" indent="0">
              <a:buClr>
                <a:schemeClr val="accent2"/>
              </a:buClr>
            </a:pPr>
            <a:endParaRPr lang="en-GB" b="1" dirty="0">
              <a:solidFill>
                <a:schemeClr val="accent2"/>
              </a:solidFill>
            </a:endParaRPr>
          </a:p>
          <a:p>
            <a:pPr marL="457200" indent="-457200">
              <a:buClr>
                <a:schemeClr val="accent2"/>
              </a:buClr>
              <a:buFont typeface="Arial" panose="020B0604020202020204" pitchFamily="34" charset="0"/>
              <a:buChar char="•"/>
            </a:pPr>
            <a:r>
              <a:rPr lang="en-GB" b="1" dirty="0"/>
              <a:t>Amazon </a:t>
            </a:r>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l-GR" dirty="0"/>
              <a:t>Η συλλογή δεδομένων είναι σημαντική, ωστόσο είναι ο τρόπος με τον οποίο η </a:t>
            </a:r>
            <a:r>
              <a:rPr lang="en-GB" dirty="0"/>
              <a:t>Amazon </a:t>
            </a:r>
            <a:r>
              <a:rPr lang="el-GR" dirty="0"/>
              <a:t>μεταμόρφωσε τις πληροφορίες των πελατών της σε ένα νέο μοντέλο εξατομικευμένων υπηρεσιών αυτό που πραγματικά οδήγησε στην ανάπτυξή της.</a:t>
            </a: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Δραστηριότητα</a:t>
            </a:r>
            <a:endParaRPr lang="en-GB" dirty="0"/>
          </a:p>
        </p:txBody>
      </p:sp>
    </p:spTree>
    <p:extLst>
      <p:ext uri="{BB962C8B-B14F-4D97-AF65-F5344CB8AC3E}">
        <p14:creationId xmlns:p14="http://schemas.microsoft.com/office/powerpoint/2010/main" val="342665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4403207" cy="3995028"/>
          </a:xfrm>
        </p:spPr>
        <p:txBody>
          <a:bodyPr/>
          <a:lstStyle/>
          <a:p>
            <a:pPr marL="342900" indent="-342900">
              <a:buBlip>
                <a:blip r:embed="rId3"/>
              </a:buBlip>
            </a:pPr>
            <a:r>
              <a:rPr lang="el-GR" dirty="0"/>
              <a:t>Η διαδικασία συλλογής πληροφοριών σχετικά με τις μεταβλητές που παρουσιάζουν ενδιαφέρον με συστηματικό τρόπο</a:t>
            </a:r>
          </a:p>
          <a:p>
            <a:pPr marL="342900" indent="-342900">
              <a:buBlip>
                <a:blip r:embed="rId3"/>
              </a:buBlip>
            </a:pPr>
            <a:endParaRPr lang="el-GR" dirty="0"/>
          </a:p>
          <a:p>
            <a:pPr marL="342900" indent="-342900">
              <a:buBlip>
                <a:blip r:embed="rId3"/>
              </a:buBlip>
            </a:pPr>
            <a:r>
              <a:rPr lang="el-GR" dirty="0"/>
              <a:t>Ποια είναι τα πλεονεκτήματα ή τα μειονεκτήματα κάθε πηγής δεδομένων; </a:t>
            </a:r>
            <a:endParaRPr lang="en-GB" sz="1400" dirty="0">
              <a:solidFill>
                <a:prstClr val="black"/>
              </a:solidFill>
            </a:endParaRPr>
          </a:p>
          <a:p>
            <a:pPr marL="0" indent="0"/>
            <a:r>
              <a:rPr lang="el-GR" sz="1400" dirty="0">
                <a:solidFill>
                  <a:prstClr val="black"/>
                </a:solidFill>
              </a:rPr>
              <a:t>Πηγή</a:t>
            </a:r>
            <a:r>
              <a:rPr lang="en-IE" sz="1400" dirty="0">
                <a:solidFill>
                  <a:prstClr val="black"/>
                </a:solidFill>
              </a:rPr>
              <a:t>: </a:t>
            </a:r>
            <a:r>
              <a:rPr lang="en-IE" sz="1400" dirty="0">
                <a:solidFill>
                  <a:schemeClr val="accent2">
                    <a:lumMod val="75000"/>
                  </a:schemeClr>
                </a:solidFill>
                <a:hlinkClick r:id="rId4">
                  <a:extLst>
                    <a:ext uri="{A12FA001-AC4F-418D-AE19-62706E023703}">
                      <ahyp:hlinkClr xmlns:ahyp="http://schemas.microsoft.com/office/drawing/2018/hyperlinkcolor" val="tx"/>
                    </a:ext>
                  </a:extLst>
                </a:hlinkClick>
              </a:rPr>
              <a:t>https://ori.hhs.gov/education/products/n_illinois_u/datamanagement/dctopic.html</a:t>
            </a:r>
            <a:r>
              <a:rPr lang="en-IE" sz="1400" dirty="0">
                <a:solidFill>
                  <a:schemeClr val="accent2">
                    <a:lumMod val="75000"/>
                  </a:schemeClr>
                </a:solidFill>
              </a:rPr>
              <a:t> </a:t>
            </a:r>
          </a:p>
          <a:p>
            <a:pPr marL="342900" indent="-342900">
              <a:buBlip>
                <a:blip r:embed="rId5"/>
              </a:buBlip>
            </a:pPr>
            <a:endParaRPr lang="en-GB" dirty="0"/>
          </a:p>
          <a:p>
            <a:pPr marL="342900" indent="-342900">
              <a:buBlip>
                <a:blip r:embed="rId5"/>
              </a:buBlip>
            </a:pPr>
            <a:endParaRPr lang="en-GB" dirty="0"/>
          </a:p>
          <a:p>
            <a:pPr marL="342900" indent="-342900">
              <a:buBlip>
                <a:blip r:embed="rId5"/>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Συλλογή Δεδομένων</a:t>
            </a:r>
            <a:endParaRPr lang="en-US" dirty="0"/>
          </a:p>
        </p:txBody>
      </p:sp>
      <p:grpSp>
        <p:nvGrpSpPr>
          <p:cNvPr id="2" name="Group 1">
            <a:extLst>
              <a:ext uri="{FF2B5EF4-FFF2-40B4-BE49-F238E27FC236}">
                <a16:creationId xmlns:a16="http://schemas.microsoft.com/office/drawing/2014/main" id="{3CABB70B-7B36-6076-37C8-BE6B435E9376}"/>
              </a:ext>
            </a:extLst>
          </p:cNvPr>
          <p:cNvGrpSpPr/>
          <p:nvPr/>
        </p:nvGrpSpPr>
        <p:grpSpPr>
          <a:xfrm>
            <a:off x="5482528" y="1139492"/>
            <a:ext cx="6253270" cy="4749469"/>
            <a:chOff x="3141111" y="868468"/>
            <a:chExt cx="6253270" cy="4749469"/>
          </a:xfrm>
        </p:grpSpPr>
        <p:sp>
          <p:nvSpPr>
            <p:cNvPr id="15" name="TextBox 14">
              <a:extLst>
                <a:ext uri="{FF2B5EF4-FFF2-40B4-BE49-F238E27FC236}">
                  <a16:creationId xmlns:a16="http://schemas.microsoft.com/office/drawing/2014/main" id="{A35524B8-396C-B8B4-95AE-25EBF4666904}"/>
                </a:ext>
              </a:extLst>
            </p:cNvPr>
            <p:cNvSpPr txBox="1"/>
            <p:nvPr/>
          </p:nvSpPr>
          <p:spPr>
            <a:xfrm>
              <a:off x="4437167" y="868468"/>
              <a:ext cx="3538490" cy="54245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l-GR" sz="2925" b="1" kern="0" dirty="0">
                  <a:solidFill>
                    <a:srgbClr val="70AD47">
                      <a:lumMod val="75000"/>
                    </a:srgbClr>
                  </a:solidFill>
                </a:rPr>
                <a:t>ΠΗΓΕΣ ΔΕΔΟΜΕΝΩΝ</a:t>
              </a:r>
              <a:endParaRPr kumimoji="0" lang="es-ES_tradnl" sz="2925" b="1" i="0" u="none" strike="noStrike" kern="0" cap="none" spc="0" normalizeH="0" baseline="0" noProof="0" dirty="0">
                <a:ln>
                  <a:noFill/>
                </a:ln>
                <a:solidFill>
                  <a:srgbClr val="70AD47">
                    <a:lumMod val="75000"/>
                  </a:srgbClr>
                </a:solidFill>
                <a:effectLst/>
                <a:uLnTx/>
                <a:uFillTx/>
              </a:endParaRPr>
            </a:p>
          </p:txBody>
        </p:sp>
        <p:sp>
          <p:nvSpPr>
            <p:cNvPr id="16" name="TextBox 15">
              <a:extLst>
                <a:ext uri="{FF2B5EF4-FFF2-40B4-BE49-F238E27FC236}">
                  <a16:creationId xmlns:a16="http://schemas.microsoft.com/office/drawing/2014/main" id="{FEDBE15A-6F49-925D-D22F-2A6AED455B21}"/>
                </a:ext>
              </a:extLst>
            </p:cNvPr>
            <p:cNvSpPr txBox="1"/>
            <p:nvPr/>
          </p:nvSpPr>
          <p:spPr>
            <a:xfrm>
              <a:off x="3141111" y="1983325"/>
              <a:ext cx="2911152" cy="442429"/>
            </a:xfrm>
            <a:prstGeom prst="rect">
              <a:avLst/>
            </a:prstGeom>
            <a:solidFill>
              <a:srgbClr val="70AD47">
                <a:lumMod val="40000"/>
                <a:lumOff val="60000"/>
              </a:srgbClr>
            </a:solidFill>
            <a:ln>
              <a:solidFill>
                <a:srgbClr val="70AD47">
                  <a:lumMod val="40000"/>
                  <a:lumOff val="60000"/>
                </a:srgbClr>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l-GR" sz="2275" b="1" kern="0" dirty="0">
                  <a:solidFill>
                    <a:prstClr val="black"/>
                  </a:solidFill>
                </a:rPr>
                <a:t>Εσωτερικές</a:t>
              </a:r>
              <a:endParaRPr kumimoji="0" lang="es-ES_tradnl" sz="2275" b="1" i="0" u="none" strike="noStrike" kern="0" cap="none" spc="0" normalizeH="0" baseline="0" noProof="0" dirty="0">
                <a:ln>
                  <a:noFill/>
                </a:ln>
                <a:solidFill>
                  <a:prstClr val="black"/>
                </a:solidFill>
                <a:effectLst/>
                <a:uLnTx/>
                <a:uFillTx/>
              </a:endParaRPr>
            </a:p>
          </p:txBody>
        </p:sp>
        <p:sp>
          <p:nvSpPr>
            <p:cNvPr id="17" name="TextBox 16">
              <a:extLst>
                <a:ext uri="{FF2B5EF4-FFF2-40B4-BE49-F238E27FC236}">
                  <a16:creationId xmlns:a16="http://schemas.microsoft.com/office/drawing/2014/main" id="{F92110A1-EC53-D704-2F19-EB54404B35D1}"/>
                </a:ext>
              </a:extLst>
            </p:cNvPr>
            <p:cNvSpPr txBox="1"/>
            <p:nvPr/>
          </p:nvSpPr>
          <p:spPr>
            <a:xfrm>
              <a:off x="6807104" y="1983325"/>
              <a:ext cx="2587277" cy="442429"/>
            </a:xfrm>
            <a:prstGeom prst="rect">
              <a:avLst/>
            </a:prstGeom>
            <a:solidFill>
              <a:srgbClr val="70AD47">
                <a:lumMod val="40000"/>
                <a:lumOff val="60000"/>
              </a:srgbClr>
            </a:solidFill>
            <a:ln>
              <a:solidFill>
                <a:srgbClr val="70AD47">
                  <a:lumMod val="40000"/>
                  <a:lumOff val="60000"/>
                </a:srgbClr>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2275" b="1" i="0" u="none" strike="noStrike" kern="0" cap="none" spc="0" normalizeH="0" baseline="0" noProof="0" dirty="0">
                  <a:ln>
                    <a:noFill/>
                  </a:ln>
                  <a:solidFill>
                    <a:prstClr val="black"/>
                  </a:solidFill>
                  <a:effectLst/>
                  <a:uLnTx/>
                  <a:uFillTx/>
                </a:rPr>
                <a:t>Εξωτερικές</a:t>
              </a:r>
              <a:endParaRPr kumimoji="0" lang="es-ES_tradnl" sz="2275" b="1" i="0" u="none" strike="noStrike" kern="0" cap="none" spc="0" normalizeH="0" baseline="0" noProof="0" dirty="0">
                <a:ln>
                  <a:noFill/>
                </a:ln>
                <a:solidFill>
                  <a:prstClr val="black"/>
                </a:solidFill>
                <a:effectLst/>
                <a:uLnTx/>
                <a:uFillTx/>
              </a:endParaRPr>
            </a:p>
          </p:txBody>
        </p:sp>
        <p:sp>
          <p:nvSpPr>
            <p:cNvPr id="18" name="TextBox 17">
              <a:extLst>
                <a:ext uri="{FF2B5EF4-FFF2-40B4-BE49-F238E27FC236}">
                  <a16:creationId xmlns:a16="http://schemas.microsoft.com/office/drawing/2014/main" id="{258D993C-B76B-8A21-2ED3-9F55A0B2D7C1}"/>
                </a:ext>
              </a:extLst>
            </p:cNvPr>
            <p:cNvSpPr txBox="1"/>
            <p:nvPr/>
          </p:nvSpPr>
          <p:spPr>
            <a:xfrm>
              <a:off x="6807104" y="2582492"/>
              <a:ext cx="2587277" cy="923330"/>
            </a:xfrm>
            <a:prstGeom prst="rect">
              <a:avLst/>
            </a:prstGeom>
            <a:solidFill>
              <a:sysClr val="window" lastClr="FFFFFF"/>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l-GR" kern="0" dirty="0">
                  <a:solidFill>
                    <a:prstClr val="black"/>
                  </a:solidFill>
                </a:rPr>
                <a:t>Δεδομένα βιομηχανικής ιδιοκτησίας τρίτων μερών</a:t>
              </a:r>
              <a:endParaRPr kumimoji="0" lang="es-ES_tradnl" sz="1950" b="0" i="0" u="none" strike="noStrike" kern="0" cap="none" spc="0" normalizeH="0" baseline="0" noProof="0" dirty="0">
                <a:ln>
                  <a:noFill/>
                </a:ln>
                <a:solidFill>
                  <a:prstClr val="black"/>
                </a:solidFill>
                <a:effectLst/>
                <a:uLnTx/>
                <a:uFillTx/>
              </a:endParaRPr>
            </a:p>
          </p:txBody>
        </p:sp>
        <p:sp>
          <p:nvSpPr>
            <p:cNvPr id="19" name="Rectangle 18">
              <a:extLst>
                <a:ext uri="{FF2B5EF4-FFF2-40B4-BE49-F238E27FC236}">
                  <a16:creationId xmlns:a16="http://schemas.microsoft.com/office/drawing/2014/main" id="{8DD017E2-7577-B08C-9C94-9FF9C4961375}"/>
                </a:ext>
              </a:extLst>
            </p:cNvPr>
            <p:cNvSpPr/>
            <p:nvPr/>
          </p:nvSpPr>
          <p:spPr>
            <a:xfrm>
              <a:off x="3141111" y="2478616"/>
              <a:ext cx="2911152" cy="3139321"/>
            </a:xfrm>
            <a:prstGeom prst="rect">
              <a:avLst/>
            </a:prstGeom>
            <a:solidFill>
              <a:sysClr val="window" lastClr="FFFFFF"/>
            </a:solidFill>
          </p:spPr>
          <p:txBody>
            <a:bodyPr wrap="square">
              <a:spAutoFit/>
            </a:bodyPr>
            <a:lstStyle/>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l-GR" b="0" i="0" u="none" strike="noStrike" kern="0" cap="none" spc="0" normalizeH="0" baseline="0" noProof="0" dirty="0">
                  <a:ln>
                    <a:noFill/>
                  </a:ln>
                  <a:solidFill>
                    <a:prstClr val="black"/>
                  </a:solidFill>
                  <a:effectLst/>
                  <a:uLnTx/>
                  <a:uFillTx/>
                </a:rPr>
                <a:t>Εταιρικά δεδομένα</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lang="el-GR" kern="0" dirty="0">
                  <a:solidFill>
                    <a:prstClr val="black"/>
                  </a:solidFill>
                </a:rPr>
                <a:t>Δεδομένα εργαζομένων </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l-GR" b="0" i="0" u="none" strike="noStrike" kern="0" cap="none" spc="0" normalizeH="0" baseline="0" noProof="0" dirty="0">
                  <a:ln>
                    <a:noFill/>
                  </a:ln>
                  <a:solidFill>
                    <a:prstClr val="black"/>
                  </a:solidFill>
                  <a:effectLst/>
                  <a:uLnTx/>
                  <a:uFillTx/>
                </a:rPr>
                <a:t>Δεδομένα επικοινωνίας με τους πελάτες</a:t>
              </a:r>
              <a:endParaRPr kumimoji="0" lang="en-US" b="0" i="0" u="none" strike="noStrike" kern="0" cap="none" spc="0" normalizeH="0" baseline="0" noProof="0" dirty="0">
                <a:ln>
                  <a:noFill/>
                </a:ln>
                <a:solidFill>
                  <a:prstClr val="black"/>
                </a:solidFill>
                <a:effectLst/>
                <a:uLnTx/>
                <a:uFillTx/>
              </a:endParaRP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lang="el-GR" kern="0" dirty="0">
                  <a:solidFill>
                    <a:prstClr val="black"/>
                  </a:solidFill>
                </a:rPr>
                <a:t>Δεδομένα πορείας του πελάτη</a:t>
              </a:r>
              <a:endParaRPr kumimoji="0" lang="en-US" b="0" i="0" u="none" strike="noStrike" kern="0" cap="none" spc="0" normalizeH="0" baseline="0" noProof="0" dirty="0">
                <a:ln>
                  <a:noFill/>
                </a:ln>
                <a:solidFill>
                  <a:prstClr val="black"/>
                </a:solidFill>
                <a:effectLst/>
                <a:uLnTx/>
                <a:uFillTx/>
              </a:endParaRP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l-GR" b="0" i="0" u="none" strike="noStrike" kern="0" cap="none" spc="0" normalizeH="0" baseline="0" noProof="0" dirty="0">
                  <a:ln>
                    <a:noFill/>
                  </a:ln>
                  <a:solidFill>
                    <a:prstClr val="black"/>
                  </a:solidFill>
                  <a:effectLst/>
                  <a:uLnTx/>
                  <a:uFillTx/>
                </a:rPr>
                <a:t>Δεδομένα διαχείρισης ποιότητας</a:t>
              </a:r>
              <a:endParaRPr kumimoji="0" lang="en-US" b="0" i="0" u="none" strike="noStrike" kern="0" cap="none" spc="0" normalizeH="0" baseline="0" noProof="0" dirty="0">
                <a:ln>
                  <a:noFill/>
                </a:ln>
                <a:solidFill>
                  <a:prstClr val="black"/>
                </a:solidFill>
                <a:effectLst/>
                <a:uLnTx/>
                <a:uFillTx/>
              </a:endParaRP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l-GR" b="0" i="0" u="none" strike="noStrike" kern="0" cap="none" spc="0" normalizeH="0" baseline="0" noProof="0" dirty="0">
                  <a:ln>
                    <a:noFill/>
                  </a:ln>
                  <a:solidFill>
                    <a:prstClr val="black"/>
                  </a:solidFill>
                  <a:effectLst/>
                  <a:uLnTx/>
                  <a:uFillTx/>
                </a:rPr>
                <a:t>Λογιστικά δεδομένα</a:t>
              </a:r>
              <a:endParaRPr kumimoji="0" lang="en-US" b="0" i="0" u="none" strike="noStrike" kern="0" cap="none" spc="0" normalizeH="0" baseline="0" noProof="0" dirty="0">
                <a:ln>
                  <a:noFill/>
                </a:ln>
                <a:solidFill>
                  <a:prstClr val="black"/>
                </a:solidFill>
                <a:effectLst/>
                <a:uLnTx/>
                <a:uFillTx/>
              </a:endParaRP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l-GR" b="0" i="0" u="none" strike="noStrike" kern="0" cap="none" spc="0" normalizeH="0" baseline="0" noProof="0" dirty="0">
                  <a:ln>
                    <a:noFill/>
                  </a:ln>
                  <a:solidFill>
                    <a:prstClr val="black"/>
                  </a:solidFill>
                  <a:effectLst/>
                  <a:uLnTx/>
                  <a:uFillTx/>
                </a:rPr>
                <a:t>Δεδομένα κοινωνικών δικτύων</a:t>
              </a:r>
              <a:endParaRPr kumimoji="0" lang="en-US" b="0" i="0" u="none" strike="noStrike" kern="0" cap="none" spc="0" normalizeH="0" baseline="0" noProof="0" dirty="0">
                <a:ln>
                  <a:noFill/>
                </a:ln>
                <a:solidFill>
                  <a:prstClr val="black"/>
                </a:solidFill>
                <a:effectLst/>
                <a:uLnTx/>
                <a:uFillTx/>
              </a:endParaRPr>
            </a:p>
          </p:txBody>
        </p:sp>
        <p:sp>
          <p:nvSpPr>
            <p:cNvPr id="20" name="TextBox 19">
              <a:extLst>
                <a:ext uri="{FF2B5EF4-FFF2-40B4-BE49-F238E27FC236}">
                  <a16:creationId xmlns:a16="http://schemas.microsoft.com/office/drawing/2014/main" id="{AA94709D-29F9-6C9C-BEBA-B13F592920A9}"/>
                </a:ext>
              </a:extLst>
            </p:cNvPr>
            <p:cNvSpPr txBox="1"/>
            <p:nvPr/>
          </p:nvSpPr>
          <p:spPr>
            <a:xfrm>
              <a:off x="6807103" y="3689233"/>
              <a:ext cx="2587277" cy="369332"/>
            </a:xfrm>
            <a:prstGeom prst="rect">
              <a:avLst/>
            </a:prstGeom>
            <a:solidFill>
              <a:sysClr val="window" lastClr="FFFFFF"/>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l-GR" kern="0" dirty="0">
                  <a:solidFill>
                    <a:prstClr val="black"/>
                  </a:solidFill>
                </a:rPr>
                <a:t>Ανοικτά δεδομένα</a:t>
              </a:r>
              <a:endParaRPr kumimoji="0" lang="es-ES_tradnl" b="0" i="0" u="none" strike="noStrike" kern="0" cap="none" spc="0" normalizeH="0" baseline="0" noProof="0" dirty="0">
                <a:ln>
                  <a:noFill/>
                </a:ln>
                <a:solidFill>
                  <a:prstClr val="black"/>
                </a:solidFill>
                <a:effectLst/>
                <a:uLnTx/>
                <a:uFillTx/>
              </a:endParaRPr>
            </a:p>
          </p:txBody>
        </p:sp>
        <p:sp>
          <p:nvSpPr>
            <p:cNvPr id="21" name="TextBox 20">
              <a:extLst>
                <a:ext uri="{FF2B5EF4-FFF2-40B4-BE49-F238E27FC236}">
                  <a16:creationId xmlns:a16="http://schemas.microsoft.com/office/drawing/2014/main" id="{6F87432B-4152-BBCF-DEB7-7A222F26EA43}"/>
                </a:ext>
              </a:extLst>
            </p:cNvPr>
            <p:cNvSpPr txBox="1"/>
            <p:nvPr/>
          </p:nvSpPr>
          <p:spPr>
            <a:xfrm>
              <a:off x="6807103" y="4382985"/>
              <a:ext cx="2587277" cy="646331"/>
            </a:xfrm>
            <a:prstGeom prst="rect">
              <a:avLst/>
            </a:prstGeom>
            <a:solidFill>
              <a:sysClr val="window" lastClr="FFFFFF"/>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b="0" i="0" u="none" strike="noStrike" kern="0" cap="none" spc="0" normalizeH="0" baseline="0" noProof="0" dirty="0">
                  <a:ln>
                    <a:noFill/>
                  </a:ln>
                  <a:solidFill>
                    <a:prstClr val="black"/>
                  </a:solidFill>
                  <a:effectLst/>
                  <a:uLnTx/>
                  <a:uFillTx/>
                </a:rPr>
                <a:t>Συλλογικά παραγόμενα δεδομένα</a:t>
              </a:r>
              <a:endParaRPr kumimoji="0" lang="es-ES_tradnl" b="0" i="0" u="none" strike="noStrike" kern="0" cap="none" spc="0" normalizeH="0" baseline="0" noProof="0" dirty="0">
                <a:ln>
                  <a:noFill/>
                </a:ln>
                <a:solidFill>
                  <a:prstClr val="black"/>
                </a:solidFill>
                <a:effectLst/>
                <a:uLnTx/>
                <a:uFillTx/>
              </a:endParaRPr>
            </a:p>
          </p:txBody>
        </p:sp>
        <p:sp>
          <p:nvSpPr>
            <p:cNvPr id="22" name="Bent-Up Arrow 15">
              <a:extLst>
                <a:ext uri="{FF2B5EF4-FFF2-40B4-BE49-F238E27FC236}">
                  <a16:creationId xmlns:a16="http://schemas.microsoft.com/office/drawing/2014/main" id="{0B69201E-A64F-400B-F00B-600A65224566}"/>
                </a:ext>
              </a:extLst>
            </p:cNvPr>
            <p:cNvSpPr/>
            <p:nvPr/>
          </p:nvSpPr>
          <p:spPr>
            <a:xfrm rot="10800000">
              <a:off x="4282703" y="1478088"/>
              <a:ext cx="1923710" cy="450123"/>
            </a:xfrm>
            <a:prstGeom prst="bentUpArrow">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Bent-Up Arrow 16">
              <a:extLst>
                <a:ext uri="{FF2B5EF4-FFF2-40B4-BE49-F238E27FC236}">
                  <a16:creationId xmlns:a16="http://schemas.microsoft.com/office/drawing/2014/main" id="{AB016139-F1B1-E88E-1D41-6F0334DCF2B3}"/>
                </a:ext>
              </a:extLst>
            </p:cNvPr>
            <p:cNvSpPr/>
            <p:nvPr/>
          </p:nvSpPr>
          <p:spPr>
            <a:xfrm rot="10800000" flipH="1">
              <a:off x="6338289" y="1478087"/>
              <a:ext cx="1762454" cy="450123"/>
            </a:xfrm>
            <a:prstGeom prst="bentUpArrow">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468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665204"/>
            <a:ext cx="10595237" cy="3995028"/>
          </a:xfrm>
        </p:spPr>
        <p:txBody>
          <a:bodyPr/>
          <a:lstStyle/>
          <a:p>
            <a:pPr marL="342900" indent="-342900">
              <a:buClr>
                <a:schemeClr val="accent2"/>
              </a:buClr>
              <a:buBlip>
                <a:blip r:embed="rId3"/>
              </a:buBlip>
            </a:pPr>
            <a:r>
              <a:rPr lang="el-GR" dirty="0"/>
              <a:t>Δεν υπάρχει αμφιβολία ότι βρισκόμαστε εν μέσω μιας διαρκώς επιταχυνόμενης ψηφιακής επανάστασης, και αν οι εταιρείες θέλουν να επιτύχουν, τότε οι δεξιότητες και η τεχνογνωσία σε θέματα δεδομένων πρέπει να βρίσκονται στο επίκεντρο της αποστολής αυτής. Αυτό όμως δεν σημαίνει ότι πρέπει να απολύσετε όλους τους υπαλλήλους σας αντικαθιστώντας τους παντού με σκληροπυρηνική ρομποτική τεχνολογία!</a:t>
            </a:r>
          </a:p>
          <a:p>
            <a:pPr marL="342900" indent="-342900">
              <a:buClr>
                <a:schemeClr val="accent2"/>
              </a:buClr>
              <a:buBlip>
                <a:blip r:embed="rId3"/>
              </a:buBlip>
            </a:pPr>
            <a:r>
              <a:rPr lang="el-GR" dirty="0"/>
              <a:t>Οι ηγέτες των Οργανισμών του Τριτογενή Τομέα πρέπει να δείξουν το σωστό παράδειγμα, υιοθετώντας τα δεδομένα στις διεργασίες τους, καθώς και την ανάλυση στατιστικών στοιχείων και την ψηφιακή τεχνολογία. Με τον τρόπο αυτό, θα προσφέρουν στους υπαλλήλους τους νέους τρόπους πρόσβασης, συνεργασίας και εργασίας, οι οποίοι θα καταρρίψουν τα στεγανά, προωθώντας την υιοθέτηση της ανάλυσης δεδομένων στις επιχειρήσεις τους. </a:t>
            </a: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Το Μέλλον των Δεδομένων</a:t>
            </a:r>
            <a:endParaRPr lang="en-GB" dirty="0"/>
          </a:p>
        </p:txBody>
      </p:sp>
    </p:spTree>
    <p:extLst>
      <p:ext uri="{BB962C8B-B14F-4D97-AF65-F5344CB8AC3E}">
        <p14:creationId xmlns:p14="http://schemas.microsoft.com/office/powerpoint/2010/main" val="196704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dirty="0"/>
              <a:t>Οι ηγέτες των οργανισμών του Τριτογενούς Τομέα θα πρέπει επίσης να διαθέτουν τα κατάλληλα εργαλεία - από εύχρηστα </a:t>
            </a:r>
            <a:r>
              <a:rPr lang="el-GR" dirty="0" err="1"/>
              <a:t>dashboards</a:t>
            </a:r>
            <a:r>
              <a:rPr lang="el-GR" dirty="0"/>
              <a:t> και λύσεις αυτοεξυπηρέτησης έως προηγμένη τεχνολογία Τεχνητής Νοημοσύνης -  εργαλεία τα οποία δύνανται να παρέχουν τις κατάλληλες πληροφορίες στο σημείο όπου λαμβάνονται οι αποφάσεις.</a:t>
            </a:r>
            <a:endParaRPr lang="en-GB" dirty="0"/>
          </a:p>
          <a:p>
            <a:pPr marL="342900" indent="-342900">
              <a:buClr>
                <a:schemeClr val="accent2"/>
              </a:buClr>
              <a:buBlip>
                <a:blip r:embed="rId3"/>
              </a:buBlip>
            </a:pPr>
            <a:r>
              <a:rPr lang="el-GR" dirty="0"/>
              <a:t>Η ικανότητα αυτή εγκαινιάζει νέες συζητήσεις και εμπνέει</a:t>
            </a:r>
            <a:r>
              <a:rPr lang="en-GB" dirty="0"/>
              <a:t> </a:t>
            </a:r>
            <a:r>
              <a:rPr lang="el-GR" dirty="0"/>
              <a:t>νέες δράσεις στις μικρομεσαίες επιχειρήσεις.</a:t>
            </a:r>
            <a:endParaRPr lang="en-GB" dirty="0"/>
          </a:p>
          <a:p>
            <a:pPr marL="342900" indent="-342900">
              <a:buClr>
                <a:schemeClr val="accent2"/>
              </a:buClr>
              <a:buBlip>
                <a:blip r:embed="rId3"/>
              </a:buBlip>
            </a:pPr>
            <a:endParaRPr lang="en-GB" dirty="0"/>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Το Μέλλον των Δεδομένων</a:t>
            </a:r>
            <a:endParaRPr lang="en-GB" dirty="0"/>
          </a:p>
        </p:txBody>
      </p:sp>
    </p:spTree>
    <p:extLst>
      <p:ext uri="{BB962C8B-B14F-4D97-AF65-F5344CB8AC3E}">
        <p14:creationId xmlns:p14="http://schemas.microsoft.com/office/powerpoint/2010/main" val="35977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D5E51-4161-2C66-22E4-3CDEB88DB2DF}"/>
              </a:ext>
            </a:extLst>
          </p:cNvPr>
          <p:cNvSpPr txBox="1">
            <a:spLocks/>
          </p:cNvSpPr>
          <p:nvPr/>
        </p:nvSpPr>
        <p:spPr>
          <a:xfrm>
            <a:off x="548992" y="999670"/>
            <a:ext cx="2121406" cy="1034174"/>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l-GR"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Ανίχνευση Απάτης</a:t>
            </a:r>
            <a:endPar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None/>
              <a:tabLst/>
              <a:defRPr/>
            </a:pPr>
            <a:r>
              <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&gt;</a:t>
            </a:r>
          </a:p>
        </p:txBody>
      </p:sp>
      <p:sp>
        <p:nvSpPr>
          <p:cNvPr id="3" name="Text Placeholder 2">
            <a:extLst>
              <a:ext uri="{FF2B5EF4-FFF2-40B4-BE49-F238E27FC236}">
                <a16:creationId xmlns:a16="http://schemas.microsoft.com/office/drawing/2014/main" id="{9A634FCD-8FC6-7BC5-A3E0-A61370F9DAA7}"/>
              </a:ext>
            </a:extLst>
          </p:cNvPr>
          <p:cNvSpPr txBox="1">
            <a:spLocks/>
          </p:cNvSpPr>
          <p:nvPr/>
        </p:nvSpPr>
        <p:spPr>
          <a:xfrm>
            <a:off x="3451978" y="1662909"/>
            <a:ext cx="2121407" cy="15845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l-GR" sz="1600" dirty="0">
                <a:solidFill>
                  <a:prstClr val="black"/>
                </a:solidFill>
              </a:rPr>
              <a:t>Ανίχνευση Κωδικού Περιοχής</a:t>
            </a:r>
          </a:p>
          <a:p>
            <a:pPr lvl="0">
              <a:defRPr/>
            </a:pPr>
            <a:r>
              <a:rPr lang="el-GR" sz="1600" dirty="0">
                <a:solidFill>
                  <a:prstClr val="black"/>
                </a:solidFill>
              </a:rPr>
              <a:t>Ανίχνευση Ασυνήθιστης ενέργειας</a:t>
            </a:r>
          </a:p>
          <a:p>
            <a:pPr lvl="0">
              <a:defRPr/>
            </a:pPr>
            <a:r>
              <a:rPr lang="el-GR" sz="1600" dirty="0">
                <a:solidFill>
                  <a:prstClr val="black"/>
                </a:solidFill>
              </a:rPr>
              <a:t>Παραποίηση Διαπιστευτηρίων</a:t>
            </a:r>
          </a:p>
          <a:p>
            <a:pPr lvl="0">
              <a:defRPr/>
            </a:pPr>
            <a:r>
              <a:rPr lang="el-GR" sz="1600" dirty="0">
                <a:solidFill>
                  <a:prstClr val="black"/>
                </a:solidFill>
              </a:rPr>
              <a:t>Αναγνώριση Προσώπου</a:t>
            </a:r>
          </a:p>
          <a:p>
            <a:pPr lvl="0">
              <a:defRPr/>
            </a:pPr>
            <a:r>
              <a:rPr lang="el-GR" sz="1600" dirty="0">
                <a:solidFill>
                  <a:prstClr val="black"/>
                </a:solidFill>
              </a:rPr>
              <a:t>Ανάλυση Απειλών Ασφαλείας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146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13C0582A-EEA9-E386-6DB2-D9C289A33C42}"/>
              </a:ext>
            </a:extLst>
          </p:cNvPr>
          <p:cNvSpPr txBox="1">
            <a:spLocks/>
          </p:cNvSpPr>
          <p:nvPr/>
        </p:nvSpPr>
        <p:spPr>
          <a:xfrm>
            <a:off x="9907790" y="995629"/>
            <a:ext cx="1697079" cy="1451479"/>
          </a:xfrm>
          <a:prstGeom prst="rect">
            <a:avLst/>
          </a:prstGeom>
          <a:solidFill>
            <a:schemeClr val="accent3">
              <a:lumMod val="75000"/>
            </a:schemeClr>
          </a:solidFill>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lang="el-GR" sz="2200" dirty="0">
                <a:solidFill>
                  <a:prstClr val="white"/>
                </a:solidFill>
                <a:effectLst>
                  <a:outerShdw blurRad="38100" dist="38100" dir="2700000" algn="tl">
                    <a:srgbClr val="000000">
                      <a:alpha val="43137"/>
                    </a:srgbClr>
                  </a:outerShdw>
                </a:effectLst>
                <a:latin typeface="Calibri" panose="020F0502020204030204"/>
              </a:rPr>
              <a:t>Πρόβλεψη Περιοχών Αστοχίας</a:t>
            </a:r>
            <a:endPar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None/>
              <a:tabLst/>
              <a:defRPr/>
            </a:pPr>
            <a:r>
              <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&lt;</a:t>
            </a:r>
          </a:p>
        </p:txBody>
      </p:sp>
      <p:sp>
        <p:nvSpPr>
          <p:cNvPr id="5" name="Text Placeholder 4">
            <a:extLst>
              <a:ext uri="{FF2B5EF4-FFF2-40B4-BE49-F238E27FC236}">
                <a16:creationId xmlns:a16="http://schemas.microsoft.com/office/drawing/2014/main" id="{309C7BA6-4B40-2082-A484-51648A9C12F7}"/>
              </a:ext>
            </a:extLst>
          </p:cNvPr>
          <p:cNvSpPr txBox="1">
            <a:spLocks/>
          </p:cNvSpPr>
          <p:nvPr/>
        </p:nvSpPr>
        <p:spPr>
          <a:xfrm>
            <a:off x="7997051" y="2605266"/>
            <a:ext cx="1773325" cy="16474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l-GR" sz="1600" dirty="0">
                <a:solidFill>
                  <a:prstClr val="black"/>
                </a:solidFill>
              </a:rPr>
              <a:t>Κύκλοι επισκευής μηχανημάτων</a:t>
            </a:r>
          </a:p>
          <a:p>
            <a:pPr lvl="0">
              <a:defRPr/>
            </a:pPr>
            <a:r>
              <a:rPr lang="el-GR" sz="1600" dirty="0">
                <a:solidFill>
                  <a:prstClr val="black"/>
                </a:solidFill>
              </a:rPr>
              <a:t>Μη βέλτιστη παραγωγή</a:t>
            </a:r>
          </a:p>
          <a:p>
            <a:pPr lvl="0">
              <a:defRPr/>
            </a:pPr>
            <a:r>
              <a:rPr lang="el-GR" sz="1600" dirty="0">
                <a:solidFill>
                  <a:prstClr val="black"/>
                </a:solidFill>
              </a:rPr>
              <a:t>Μοτίβα συμπεριφοράς Πελατών</a:t>
            </a:r>
          </a:p>
        </p:txBody>
      </p:sp>
      <p:sp>
        <p:nvSpPr>
          <p:cNvPr id="6" name="Text Placeholder 5">
            <a:extLst>
              <a:ext uri="{FF2B5EF4-FFF2-40B4-BE49-F238E27FC236}">
                <a16:creationId xmlns:a16="http://schemas.microsoft.com/office/drawing/2014/main" id="{FBF4D111-EDAC-A444-4A64-6475F93FE1A2}"/>
              </a:ext>
            </a:extLst>
          </p:cNvPr>
          <p:cNvSpPr txBox="1">
            <a:spLocks/>
          </p:cNvSpPr>
          <p:nvPr/>
        </p:nvSpPr>
        <p:spPr>
          <a:xfrm>
            <a:off x="3492838" y="4730233"/>
            <a:ext cx="2319359" cy="1217894"/>
          </a:xfrm>
          <a:prstGeom prst="rect">
            <a:avLst/>
          </a:prstGeom>
        </p:spPr>
        <p:style>
          <a:lnRef idx="0">
            <a:schemeClr val="accent3"/>
          </a:lnRef>
          <a:fillRef idx="3">
            <a:schemeClr val="accent3"/>
          </a:fillRef>
          <a:effectRef idx="3">
            <a:schemeClr val="accent3"/>
          </a:effectRef>
          <a:fontRef idx="minor">
            <a:schemeClr val="lt1"/>
          </a:fontRef>
        </p:style>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l-GR" sz="2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Πωλήσεις</a:t>
            </a:r>
            <a:r>
              <a:rPr kumimoji="0" lang="en-IE" sz="2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&amp; </a:t>
            </a:r>
            <a:r>
              <a:rPr kumimoji="0" lang="el-GR" sz="2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Εξυπηρέτηση Πελατών</a:t>
            </a:r>
            <a:endParaRPr kumimoji="0" lang="en-IE" sz="2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None/>
              <a:tabLst/>
              <a:defRPr/>
            </a:pPr>
            <a:r>
              <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&lt;</a:t>
            </a:r>
          </a:p>
        </p:txBody>
      </p:sp>
      <p:sp>
        <p:nvSpPr>
          <p:cNvPr id="7" name="Text Placeholder 6">
            <a:extLst>
              <a:ext uri="{FF2B5EF4-FFF2-40B4-BE49-F238E27FC236}">
                <a16:creationId xmlns:a16="http://schemas.microsoft.com/office/drawing/2014/main" id="{FC607142-0E9B-7DA9-3E17-05C42BA198DF}"/>
              </a:ext>
            </a:extLst>
          </p:cNvPr>
          <p:cNvSpPr txBox="1">
            <a:spLocks/>
          </p:cNvSpPr>
          <p:nvPr/>
        </p:nvSpPr>
        <p:spPr>
          <a:xfrm>
            <a:off x="522594" y="2033844"/>
            <a:ext cx="2515120" cy="19369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l-GR" sz="1600" dirty="0">
                <a:solidFill>
                  <a:prstClr val="black"/>
                </a:solidFill>
                <a:latin typeface="Calibri" panose="020F0502020204030204"/>
              </a:rPr>
              <a:t>Απάντηση βασικών ερωτημάτων</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l-GR" sz="1600" dirty="0">
                <a:solidFill>
                  <a:prstClr val="black"/>
                </a:solidFill>
                <a:latin typeface="Calibri" panose="020F0502020204030204"/>
              </a:rPr>
              <a:t>Ορθός αναπροσανατολισμός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panose="020F0502020204030204"/>
              </a:rPr>
              <a:t>Αυτοματοποιημένο μάρκετινγκ</a:t>
            </a:r>
            <a:endParaRPr lang="el-GR" sz="16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panose="020F0502020204030204"/>
              </a:rPr>
              <a:t>Αύξηση</a:t>
            </a:r>
            <a:r>
              <a:rPr kumimoji="0" lang="el-GR" sz="1600" b="0" i="0" u="none" strike="noStrike" kern="1200" cap="none" spc="0" normalizeH="0" noProof="0" dirty="0">
                <a:ln>
                  <a:noFill/>
                </a:ln>
                <a:solidFill>
                  <a:prstClr val="black"/>
                </a:solidFill>
                <a:effectLst/>
                <a:uLnTx/>
                <a:uFillTx/>
                <a:latin typeface="Calibri" panose="020F0502020204030204"/>
              </a:rPr>
              <a:t> πωλήσεων</a:t>
            </a:r>
            <a:endParaRPr kumimoji="0" lang="en-IE" sz="1600" b="0" i="0" u="none" strike="noStrike" kern="1200" cap="none" spc="0" normalizeH="0" baseline="0" noProof="0" dirty="0">
              <a:ln>
                <a:noFill/>
              </a:ln>
              <a:solidFill>
                <a:prstClr val="black"/>
              </a:solidFill>
              <a:effectLst/>
              <a:uLnTx/>
              <a:uFillTx/>
              <a:latin typeface="Calibri" panose="020F0502020204030204"/>
            </a:endParaRPr>
          </a:p>
          <a:p>
            <a:pPr lvl="0">
              <a:defRPr/>
            </a:pPr>
            <a:r>
              <a:rPr lang="el-GR" sz="1600" dirty="0">
                <a:solidFill>
                  <a:prstClr val="black"/>
                </a:solidFill>
              </a:rPr>
              <a:t>Η εξειδικευμένη επίλυση προβλημάτων είναι ταχύτερη</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a:ln>
                  <a:noFill/>
                </a:ln>
                <a:solidFill>
                  <a:prstClr val="black"/>
                </a:solidFill>
                <a:effectLst/>
                <a:uLnTx/>
                <a:uFillTx/>
                <a:latin typeface="Calibri" panose="020F0502020204030204"/>
              </a:rPr>
              <a:t>Μείωση χρόνου</a:t>
            </a:r>
            <a:r>
              <a:rPr kumimoji="0" lang="el-GR" sz="1600" b="0" i="0" u="none" strike="noStrike" kern="1200" cap="none" spc="0" normalizeH="0" noProof="0" dirty="0">
                <a:ln>
                  <a:noFill/>
                </a:ln>
                <a:solidFill>
                  <a:prstClr val="black"/>
                </a:solidFill>
                <a:effectLst/>
                <a:uLnTx/>
                <a:uFillTx/>
                <a:latin typeface="Calibri" panose="020F0502020204030204"/>
              </a:rPr>
              <a:t> χρήσης τηλεφώνου</a:t>
            </a:r>
          </a:p>
          <a:p>
            <a:pPr lvl="0">
              <a:defRPr/>
            </a:pPr>
            <a:r>
              <a:rPr lang="el-GR" sz="1600" dirty="0">
                <a:solidFill>
                  <a:prstClr val="black"/>
                </a:solidFill>
              </a:rPr>
              <a:t>Αυτόματοι ανταποκριτές και επαφές</a:t>
            </a:r>
          </a:p>
          <a:p>
            <a:pPr lvl="0">
              <a:defRPr/>
            </a:pPr>
            <a:r>
              <a:rPr lang="el-GR" sz="1600" dirty="0">
                <a:solidFill>
                  <a:prstClr val="black"/>
                </a:solidFill>
              </a:rPr>
              <a:t>Εφοδιασμός - διαχείριση αποθήκης</a:t>
            </a:r>
          </a:p>
        </p:txBody>
      </p:sp>
      <p:sp>
        <p:nvSpPr>
          <p:cNvPr id="8" name="Text Placeholder 7">
            <a:extLst>
              <a:ext uri="{FF2B5EF4-FFF2-40B4-BE49-F238E27FC236}">
                <a16:creationId xmlns:a16="http://schemas.microsoft.com/office/drawing/2014/main" id="{A12FA6D0-B3A0-C7CC-8FA4-C164B7108D6D}"/>
              </a:ext>
            </a:extLst>
          </p:cNvPr>
          <p:cNvSpPr txBox="1">
            <a:spLocks/>
          </p:cNvSpPr>
          <p:nvPr/>
        </p:nvSpPr>
        <p:spPr>
          <a:xfrm>
            <a:off x="7997051" y="4730233"/>
            <a:ext cx="1938738" cy="963794"/>
          </a:xfrm>
          <a:prstGeom prst="rect">
            <a:avLst/>
          </a:prstGeom>
          <a:solidFill>
            <a:schemeClr val="accent3">
              <a:lumMod val="50000"/>
            </a:schemeClr>
          </a:solidFill>
          <a:effectLst>
            <a:outerShdw blurRad="50800" dist="38100" dir="2700000" algn="tl" rotWithShape="0">
              <a:prstClr val="black">
                <a:alpha val="40000"/>
              </a:prstClr>
            </a:outerShdw>
          </a:effectLst>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l-GR" sz="6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Μαζική Παρακολούθηση</a:t>
            </a:r>
            <a:endParaRPr kumimoji="0" lang="en-IE" sz="6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None/>
              <a:tabLst/>
              <a:defRPr/>
            </a:pPr>
            <a:r>
              <a:rPr kumimoji="0" lang="en-IE" sz="6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&gt;</a:t>
            </a:r>
          </a:p>
        </p:txBody>
      </p:sp>
      <p:sp>
        <p:nvSpPr>
          <p:cNvPr id="9" name="Text Placeholder 8">
            <a:extLst>
              <a:ext uri="{FF2B5EF4-FFF2-40B4-BE49-F238E27FC236}">
                <a16:creationId xmlns:a16="http://schemas.microsoft.com/office/drawing/2014/main" id="{596B524C-AF20-B5B9-CE0C-C4F4CBEC7F9E}"/>
              </a:ext>
            </a:extLst>
          </p:cNvPr>
          <p:cNvSpPr txBox="1">
            <a:spLocks/>
          </p:cNvSpPr>
          <p:nvPr/>
        </p:nvSpPr>
        <p:spPr>
          <a:xfrm>
            <a:off x="9942057" y="2605266"/>
            <a:ext cx="2178586" cy="21554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l-GR" sz="1600" dirty="0">
                <a:solidFill>
                  <a:prstClr val="black"/>
                </a:solidFill>
              </a:rPr>
              <a:t>Απόδοση Παραγωγής</a:t>
            </a:r>
          </a:p>
          <a:p>
            <a:pPr lvl="0">
              <a:defRPr/>
            </a:pPr>
            <a:r>
              <a:rPr lang="el-GR" sz="1600" dirty="0">
                <a:solidFill>
                  <a:prstClr val="black"/>
                </a:solidFill>
              </a:rPr>
              <a:t>Υγεία των Εργαζομένων</a:t>
            </a:r>
          </a:p>
          <a:p>
            <a:pPr lvl="0">
              <a:defRPr/>
            </a:pPr>
            <a:r>
              <a:rPr lang="el-GR" sz="1600" dirty="0">
                <a:solidFill>
                  <a:prstClr val="black"/>
                </a:solidFill>
              </a:rPr>
              <a:t>Ταχύτητα Εξυπηρέτησης Πελατών</a:t>
            </a:r>
          </a:p>
          <a:p>
            <a:pPr lvl="0">
              <a:defRPr/>
            </a:pPr>
            <a:r>
              <a:rPr lang="el-GR" sz="1600" dirty="0">
                <a:solidFill>
                  <a:prstClr val="black"/>
                </a:solidFill>
              </a:rPr>
              <a:t>Ρυθμός Απόκτησης</a:t>
            </a:r>
          </a:p>
        </p:txBody>
      </p:sp>
      <p:sp>
        <p:nvSpPr>
          <p:cNvPr id="10" name="Text Placeholder 9">
            <a:extLst>
              <a:ext uri="{FF2B5EF4-FFF2-40B4-BE49-F238E27FC236}">
                <a16:creationId xmlns:a16="http://schemas.microsoft.com/office/drawing/2014/main" id="{6260D97D-CA6D-81F9-5226-4E9FF486F701}"/>
              </a:ext>
            </a:extLst>
          </p:cNvPr>
          <p:cNvSpPr txBox="1">
            <a:spLocks/>
          </p:cNvSpPr>
          <p:nvPr/>
        </p:nvSpPr>
        <p:spPr>
          <a:xfrm>
            <a:off x="5812197" y="1016936"/>
            <a:ext cx="1944363" cy="1082728"/>
          </a:xfrm>
          <a:prstGeom prst="rect">
            <a:avLst/>
          </a:prstGeom>
        </p:spPr>
        <p:style>
          <a:lnRef idx="0">
            <a:schemeClr val="accent2"/>
          </a:lnRef>
          <a:fillRef idx="3">
            <a:schemeClr val="accent2"/>
          </a:fillRef>
          <a:effectRef idx="3">
            <a:schemeClr val="accent2"/>
          </a:effectRef>
          <a:fontRef idx="minor">
            <a:schemeClr val="lt1"/>
          </a:fontRef>
        </p:style>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l-GR" sz="3200" dirty="0">
                <a:solidFill>
                  <a:prstClr val="white"/>
                </a:solidFill>
                <a:effectLst>
                  <a:outerShdw blurRad="38100" dist="38100" dir="2700000" algn="tl">
                    <a:srgbClr val="000000">
                      <a:alpha val="43137"/>
                    </a:srgbClr>
                  </a:outerShdw>
                </a:effectLst>
              </a:rPr>
              <a:t>Αφαίρεση Δεδομένων Χρήστη</a:t>
            </a:r>
          </a:p>
          <a:p>
            <a:pPr marL="0" marR="0" lvl="0" indent="0" algn="ctr" defTabSz="914400" rtl="0" eaLnBrk="1" fontAlgn="auto" latinLnBrk="0" hangingPunct="1">
              <a:lnSpc>
                <a:spcPct val="90000"/>
              </a:lnSpc>
              <a:spcBef>
                <a:spcPts val="1000"/>
              </a:spcBef>
              <a:spcAft>
                <a:spcPts val="0"/>
              </a:spcAft>
              <a:buClrTx/>
              <a:buSzTx/>
              <a:buNone/>
              <a:tabLst/>
              <a:defRPr/>
            </a:pPr>
            <a:r>
              <a:rPr kumimoji="0" lang="en-IE"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rPr>
              <a:t>v</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 name="Text Placeholder 10">
            <a:extLst>
              <a:ext uri="{FF2B5EF4-FFF2-40B4-BE49-F238E27FC236}">
                <a16:creationId xmlns:a16="http://schemas.microsoft.com/office/drawing/2014/main" id="{5B92988F-1D67-81AE-2800-F1A01FC07C94}"/>
              </a:ext>
            </a:extLst>
          </p:cNvPr>
          <p:cNvSpPr txBox="1">
            <a:spLocks/>
          </p:cNvSpPr>
          <p:nvPr/>
        </p:nvSpPr>
        <p:spPr>
          <a:xfrm>
            <a:off x="5935255" y="2198696"/>
            <a:ext cx="2061796" cy="253363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l-GR" sz="2100" dirty="0">
                <a:solidFill>
                  <a:prstClr val="black"/>
                </a:solidFill>
              </a:rPr>
              <a:t>Αυτοματοποίηση συνεδριάσεων</a:t>
            </a:r>
          </a:p>
          <a:p>
            <a:pPr lvl="0">
              <a:defRPr/>
            </a:pPr>
            <a:r>
              <a:rPr lang="el-GR" sz="2100" dirty="0">
                <a:solidFill>
                  <a:prstClr val="black"/>
                </a:solidFill>
              </a:rPr>
              <a:t>Προβλέψεις Αποτυχίας Προϊόντος</a:t>
            </a:r>
          </a:p>
          <a:p>
            <a:pPr lvl="0">
              <a:defRPr/>
            </a:pPr>
            <a:r>
              <a:rPr lang="el-GR" sz="2100" dirty="0">
                <a:solidFill>
                  <a:prstClr val="black"/>
                </a:solidFill>
              </a:rPr>
              <a:t>Επιτυχία Ιστοσελίδας</a:t>
            </a:r>
          </a:p>
          <a:p>
            <a:pPr lvl="0">
              <a:defRPr/>
            </a:pPr>
            <a:r>
              <a:rPr lang="el-GR" sz="2100" dirty="0">
                <a:solidFill>
                  <a:prstClr val="black"/>
                </a:solidFill>
              </a:rPr>
              <a:t>Πρόταση Πιθανού Προϊόντος</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I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 Placeholder 3">
            <a:extLst>
              <a:ext uri="{FF2B5EF4-FFF2-40B4-BE49-F238E27FC236}">
                <a16:creationId xmlns:a16="http://schemas.microsoft.com/office/drawing/2014/main" id="{743AFC4E-C384-FF06-DF3E-7BE8C3344FDB}"/>
              </a:ext>
            </a:extLst>
          </p:cNvPr>
          <p:cNvSpPr txBox="1">
            <a:spLocks/>
          </p:cNvSpPr>
          <p:nvPr/>
        </p:nvSpPr>
        <p:spPr>
          <a:xfrm>
            <a:off x="834894" y="191976"/>
            <a:ext cx="10595237"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3600" dirty="0">
                <a:solidFill>
                  <a:srgbClr val="000000"/>
                </a:solidFill>
              </a:rPr>
              <a:t>Τι σημαίνει ο όρος Ανάπτυξη με Γνώμονα τα Δεδομένα;</a:t>
            </a:r>
          </a:p>
        </p:txBody>
      </p:sp>
    </p:spTree>
    <p:extLst>
      <p:ext uri="{BB962C8B-B14F-4D97-AF65-F5344CB8AC3E}">
        <p14:creationId xmlns:p14="http://schemas.microsoft.com/office/powerpoint/2010/main" val="116685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D5E51-4161-2C66-22E4-3CDEB88DB2DF}"/>
              </a:ext>
            </a:extLst>
          </p:cNvPr>
          <p:cNvSpPr txBox="1">
            <a:spLocks/>
          </p:cNvSpPr>
          <p:nvPr/>
        </p:nvSpPr>
        <p:spPr>
          <a:xfrm>
            <a:off x="530226" y="1105814"/>
            <a:ext cx="2121406" cy="875353"/>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l-GR" sz="2200" dirty="0">
                <a:solidFill>
                  <a:prstClr val="white"/>
                </a:solidFill>
              </a:rPr>
              <a:t>Νομοθεσία</a:t>
            </a:r>
            <a:endParaRPr lang="en-IE" sz="2200" dirty="0">
              <a:solidFill>
                <a:prstClr val="white"/>
              </a:solidFill>
            </a:endParaRPr>
          </a:p>
          <a:p>
            <a:pPr marL="0" lvl="0" indent="0" algn="ctr">
              <a:buNone/>
              <a:defRPr/>
            </a:pPr>
            <a:r>
              <a:rPr lang="en-IE" sz="2200" dirty="0">
                <a:solidFill>
                  <a:prstClr val="white"/>
                </a:solidFill>
              </a:rPr>
              <a:t>&gt;</a:t>
            </a:r>
          </a:p>
        </p:txBody>
      </p:sp>
      <p:sp>
        <p:nvSpPr>
          <p:cNvPr id="3" name="Text Placeholder 2">
            <a:extLst>
              <a:ext uri="{FF2B5EF4-FFF2-40B4-BE49-F238E27FC236}">
                <a16:creationId xmlns:a16="http://schemas.microsoft.com/office/drawing/2014/main" id="{9A634FCD-8FC6-7BC5-A3E0-A61370F9DAA7}"/>
              </a:ext>
            </a:extLst>
          </p:cNvPr>
          <p:cNvSpPr txBox="1">
            <a:spLocks/>
          </p:cNvSpPr>
          <p:nvPr/>
        </p:nvSpPr>
        <p:spPr>
          <a:xfrm>
            <a:off x="2890936" y="1979827"/>
            <a:ext cx="2121407" cy="21780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l-GR" sz="1900" dirty="0">
                <a:solidFill>
                  <a:prstClr val="black"/>
                </a:solidFill>
              </a:rPr>
              <a:t>Ενσωματωμένα βιβλία νομικής </a:t>
            </a:r>
          </a:p>
          <a:p>
            <a:pPr lvl="0">
              <a:defRPr/>
            </a:pPr>
            <a:r>
              <a:rPr lang="el-GR" sz="1900" dirty="0">
                <a:solidFill>
                  <a:prstClr val="black"/>
                </a:solidFill>
              </a:rPr>
              <a:t>Αυτόματες ενημερώσεις νόμων </a:t>
            </a:r>
          </a:p>
          <a:p>
            <a:pPr lvl="0">
              <a:defRPr/>
            </a:pPr>
            <a:r>
              <a:rPr lang="el-GR" sz="1900" dirty="0">
                <a:solidFill>
                  <a:prstClr val="black"/>
                </a:solidFill>
              </a:rPr>
              <a:t>Εύκολη παρακολούθηση </a:t>
            </a:r>
          </a:p>
          <a:p>
            <a:pPr lvl="0">
              <a:defRPr/>
            </a:pPr>
            <a:r>
              <a:rPr lang="el-GR" sz="1900" dirty="0">
                <a:solidFill>
                  <a:prstClr val="black"/>
                </a:solidFill>
              </a:rPr>
              <a:t>Ελεγκτική Συμμόρφωση </a:t>
            </a:r>
          </a:p>
          <a:p>
            <a:pPr lvl="0">
              <a:defRPr/>
            </a:pPr>
            <a:endParaRPr lang="en-GB" sz="1800" dirty="0">
              <a:solidFill>
                <a:prstClr val="black"/>
              </a:solidFill>
            </a:endParaRPr>
          </a:p>
        </p:txBody>
      </p:sp>
      <p:sp>
        <p:nvSpPr>
          <p:cNvPr id="4" name="Text Placeholder 3">
            <a:extLst>
              <a:ext uri="{FF2B5EF4-FFF2-40B4-BE49-F238E27FC236}">
                <a16:creationId xmlns:a16="http://schemas.microsoft.com/office/drawing/2014/main" id="{13C0582A-EEA9-E386-6DB2-D9C289A33C42}"/>
              </a:ext>
            </a:extLst>
          </p:cNvPr>
          <p:cNvSpPr txBox="1">
            <a:spLocks/>
          </p:cNvSpPr>
          <p:nvPr/>
        </p:nvSpPr>
        <p:spPr>
          <a:xfrm>
            <a:off x="9559332" y="1105814"/>
            <a:ext cx="1697079" cy="1082728"/>
          </a:xfrm>
          <a:prstGeom prst="rect">
            <a:avLst/>
          </a:prstGeom>
          <a:solidFill>
            <a:schemeClr val="accent3">
              <a:lumMod val="75000"/>
            </a:schemeClr>
          </a:solidFill>
          <a:effectLst>
            <a:outerShdw blurRad="50800" dist="38100" dir="2700000" algn="tl" rotWithShape="0">
              <a:prstClr val="black">
                <a:alpha val="40000"/>
              </a:prstClr>
            </a:outerShdw>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l-GR" dirty="0">
                <a:solidFill>
                  <a:prstClr val="white"/>
                </a:solidFill>
              </a:rPr>
              <a:t>Ενέργεια</a:t>
            </a:r>
            <a:endParaRPr lang="en-IE" dirty="0">
              <a:solidFill>
                <a:prstClr val="white"/>
              </a:solidFill>
            </a:endParaRPr>
          </a:p>
          <a:p>
            <a:pPr marL="0" lvl="0" indent="0" algn="ctr">
              <a:buNone/>
              <a:defRPr/>
            </a:pPr>
            <a:r>
              <a:rPr lang="en-IE" dirty="0">
                <a:solidFill>
                  <a:prstClr val="white"/>
                </a:solidFill>
              </a:rPr>
              <a:t>&lt;</a:t>
            </a:r>
          </a:p>
        </p:txBody>
      </p:sp>
      <p:sp>
        <p:nvSpPr>
          <p:cNvPr id="5" name="Text Placeholder 4">
            <a:extLst>
              <a:ext uri="{FF2B5EF4-FFF2-40B4-BE49-F238E27FC236}">
                <a16:creationId xmlns:a16="http://schemas.microsoft.com/office/drawing/2014/main" id="{309C7BA6-4B40-2082-A484-51648A9C12F7}"/>
              </a:ext>
            </a:extLst>
          </p:cNvPr>
          <p:cNvSpPr txBox="1">
            <a:spLocks/>
          </p:cNvSpPr>
          <p:nvPr/>
        </p:nvSpPr>
        <p:spPr>
          <a:xfrm>
            <a:off x="7503009" y="3739484"/>
            <a:ext cx="2110018" cy="6671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l-GR" sz="1900" dirty="0">
                <a:solidFill>
                  <a:prstClr val="black"/>
                </a:solidFill>
              </a:rPr>
              <a:t>Έξυπνες Μετρήσεις </a:t>
            </a:r>
          </a:p>
          <a:p>
            <a:pPr lvl="0">
              <a:defRPr/>
            </a:pPr>
            <a:r>
              <a:rPr lang="el-GR" sz="1900" dirty="0">
                <a:solidFill>
                  <a:prstClr val="black"/>
                </a:solidFill>
              </a:rPr>
              <a:t>Έξυπνο Δίκτυο </a:t>
            </a:r>
          </a:p>
        </p:txBody>
      </p:sp>
      <p:sp>
        <p:nvSpPr>
          <p:cNvPr id="6" name="Text Placeholder 5">
            <a:extLst>
              <a:ext uri="{FF2B5EF4-FFF2-40B4-BE49-F238E27FC236}">
                <a16:creationId xmlns:a16="http://schemas.microsoft.com/office/drawing/2014/main" id="{FBF4D111-EDAC-A444-4A64-6475F93FE1A2}"/>
              </a:ext>
            </a:extLst>
          </p:cNvPr>
          <p:cNvSpPr txBox="1">
            <a:spLocks/>
          </p:cNvSpPr>
          <p:nvPr/>
        </p:nvSpPr>
        <p:spPr>
          <a:xfrm>
            <a:off x="2832491" y="4840417"/>
            <a:ext cx="2319359" cy="963794"/>
          </a:xfrm>
          <a:prstGeom prst="rect">
            <a:avLst/>
          </a:prstGeom>
        </p:spPr>
        <p:style>
          <a:lnRef idx="0">
            <a:schemeClr val="accent3"/>
          </a:lnRef>
          <a:fillRef idx="3">
            <a:schemeClr val="accent3"/>
          </a:fillRef>
          <a:effectRef idx="3">
            <a:schemeClr val="accent3"/>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l-GR" sz="2200" dirty="0">
                <a:solidFill>
                  <a:prstClr val="white"/>
                </a:solidFill>
              </a:rPr>
              <a:t>Έξυπνη Γεωργία</a:t>
            </a:r>
            <a:endParaRPr lang="en-IE" sz="2200" dirty="0">
              <a:solidFill>
                <a:prstClr val="white"/>
              </a:solidFill>
            </a:endParaRPr>
          </a:p>
          <a:p>
            <a:pPr marL="0" lvl="0" indent="0" algn="ctr">
              <a:buNone/>
              <a:defRPr/>
            </a:pPr>
            <a:r>
              <a:rPr lang="en-IE" sz="2200" dirty="0">
                <a:solidFill>
                  <a:prstClr val="white"/>
                </a:solidFill>
              </a:rPr>
              <a:t>&lt;</a:t>
            </a:r>
          </a:p>
        </p:txBody>
      </p:sp>
      <p:sp>
        <p:nvSpPr>
          <p:cNvPr id="7" name="Text Placeholder 6">
            <a:extLst>
              <a:ext uri="{FF2B5EF4-FFF2-40B4-BE49-F238E27FC236}">
                <a16:creationId xmlns:a16="http://schemas.microsoft.com/office/drawing/2014/main" id="{FC607142-0E9B-7DA9-3E17-05C42BA198DF}"/>
              </a:ext>
            </a:extLst>
          </p:cNvPr>
          <p:cNvSpPr txBox="1">
            <a:spLocks/>
          </p:cNvSpPr>
          <p:nvPr/>
        </p:nvSpPr>
        <p:spPr>
          <a:xfrm>
            <a:off x="447688" y="2119515"/>
            <a:ext cx="2384803" cy="19369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l-GR" sz="1900" dirty="0">
                <a:solidFill>
                  <a:prstClr val="black"/>
                </a:solidFill>
              </a:rPr>
              <a:t>Κλιματολογικές συνθήκες </a:t>
            </a:r>
          </a:p>
          <a:p>
            <a:pPr lvl="0">
              <a:defRPr/>
            </a:pPr>
            <a:r>
              <a:rPr lang="el-GR" sz="1900" dirty="0">
                <a:solidFill>
                  <a:prstClr val="black"/>
                </a:solidFill>
              </a:rPr>
              <a:t>Υγεία του εδάφους </a:t>
            </a:r>
          </a:p>
          <a:p>
            <a:pPr lvl="0">
              <a:defRPr/>
            </a:pPr>
            <a:r>
              <a:rPr lang="el-GR" sz="1900" dirty="0">
                <a:solidFill>
                  <a:prstClr val="black"/>
                </a:solidFill>
              </a:rPr>
              <a:t>Υγεία των φυτών </a:t>
            </a:r>
          </a:p>
          <a:p>
            <a:pPr>
              <a:defRPr/>
            </a:pPr>
            <a:r>
              <a:rPr lang="el-GR" sz="1900" dirty="0">
                <a:solidFill>
                  <a:prstClr val="black"/>
                </a:solidFill>
              </a:rPr>
              <a:t>Ευημερία των ζώων </a:t>
            </a:r>
          </a:p>
        </p:txBody>
      </p:sp>
      <p:sp>
        <p:nvSpPr>
          <p:cNvPr id="8" name="Text Placeholder 7">
            <a:extLst>
              <a:ext uri="{FF2B5EF4-FFF2-40B4-BE49-F238E27FC236}">
                <a16:creationId xmlns:a16="http://schemas.microsoft.com/office/drawing/2014/main" id="{A12FA6D0-B3A0-C7CC-8FA4-C164B7108D6D}"/>
              </a:ext>
            </a:extLst>
          </p:cNvPr>
          <p:cNvSpPr txBox="1">
            <a:spLocks/>
          </p:cNvSpPr>
          <p:nvPr/>
        </p:nvSpPr>
        <p:spPr>
          <a:xfrm>
            <a:off x="7503009" y="4840417"/>
            <a:ext cx="2056323" cy="963794"/>
          </a:xfrm>
          <a:prstGeom prst="rect">
            <a:avLst/>
          </a:prstGeom>
          <a:solidFill>
            <a:schemeClr val="accent3">
              <a:lumMod val="50000"/>
            </a:schemeClr>
          </a:solidFill>
          <a:effectLst>
            <a:outerShdw blurRad="50800" dist="38100" dir="2700000" algn="tl" rotWithShape="0">
              <a:prstClr val="black">
                <a:alpha val="40000"/>
              </a:prstClr>
            </a:outerShdw>
          </a:effectLst>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l-GR" dirty="0">
                <a:solidFill>
                  <a:prstClr val="white"/>
                </a:solidFill>
              </a:rPr>
              <a:t>Έξυπνες Μεταφορές</a:t>
            </a:r>
            <a:endParaRPr lang="en-IE" dirty="0">
              <a:solidFill>
                <a:prstClr val="white"/>
              </a:solidFill>
            </a:endParaRPr>
          </a:p>
          <a:p>
            <a:pPr marL="0" lvl="0" indent="0" algn="ctr">
              <a:buNone/>
              <a:defRPr/>
            </a:pPr>
            <a:r>
              <a:rPr lang="en-IE" dirty="0">
                <a:solidFill>
                  <a:prstClr val="white"/>
                </a:solidFill>
              </a:rPr>
              <a:t>&gt;</a:t>
            </a:r>
          </a:p>
        </p:txBody>
      </p:sp>
      <p:sp>
        <p:nvSpPr>
          <p:cNvPr id="9" name="Text Placeholder 8">
            <a:extLst>
              <a:ext uri="{FF2B5EF4-FFF2-40B4-BE49-F238E27FC236}">
                <a16:creationId xmlns:a16="http://schemas.microsoft.com/office/drawing/2014/main" id="{596B524C-AF20-B5B9-CE0C-C4F4CBEC7F9E}"/>
              </a:ext>
            </a:extLst>
          </p:cNvPr>
          <p:cNvSpPr txBox="1">
            <a:spLocks/>
          </p:cNvSpPr>
          <p:nvPr/>
        </p:nvSpPr>
        <p:spPr>
          <a:xfrm>
            <a:off x="9613027" y="2428723"/>
            <a:ext cx="2132690" cy="20735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l-GR" sz="1900" dirty="0">
                <a:solidFill>
                  <a:prstClr val="black"/>
                </a:solidFill>
              </a:rPr>
              <a:t>Ηλεκτρονικές πινακίδες </a:t>
            </a:r>
          </a:p>
          <a:p>
            <a:pPr lvl="0">
              <a:defRPr/>
            </a:pPr>
            <a:r>
              <a:rPr lang="el-GR" sz="1900" dirty="0">
                <a:solidFill>
                  <a:prstClr val="black"/>
                </a:solidFill>
              </a:rPr>
              <a:t>Παρακολούθηση καιρού </a:t>
            </a:r>
          </a:p>
          <a:p>
            <a:pPr lvl="0">
              <a:defRPr/>
            </a:pPr>
            <a:r>
              <a:rPr lang="el-GR" sz="1900" dirty="0">
                <a:solidFill>
                  <a:prstClr val="black"/>
                </a:solidFill>
              </a:rPr>
              <a:t>Κυκλοφοριακή Συμφόρηση / έξυπνα φώτα τροχαίας</a:t>
            </a:r>
          </a:p>
          <a:p>
            <a:pPr lvl="0">
              <a:defRPr/>
            </a:pPr>
            <a:r>
              <a:rPr lang="el-GR" sz="1900" dirty="0">
                <a:solidFill>
                  <a:prstClr val="black"/>
                </a:solidFill>
              </a:rPr>
              <a:t>Υγεία κινητήρα </a:t>
            </a:r>
          </a:p>
          <a:p>
            <a:pPr lvl="0">
              <a:defRPr/>
            </a:pPr>
            <a:r>
              <a:rPr lang="el-GR" sz="1900" dirty="0">
                <a:solidFill>
                  <a:prstClr val="black"/>
                </a:solidFill>
              </a:rPr>
              <a:t>Υγεία οδηγού </a:t>
            </a:r>
          </a:p>
        </p:txBody>
      </p:sp>
      <p:sp>
        <p:nvSpPr>
          <p:cNvPr id="10" name="Text Placeholder 9">
            <a:extLst>
              <a:ext uri="{FF2B5EF4-FFF2-40B4-BE49-F238E27FC236}">
                <a16:creationId xmlns:a16="http://schemas.microsoft.com/office/drawing/2014/main" id="{6260D97D-CA6D-81F9-5226-4E9FF486F701}"/>
              </a:ext>
            </a:extLst>
          </p:cNvPr>
          <p:cNvSpPr txBox="1">
            <a:spLocks/>
          </p:cNvSpPr>
          <p:nvPr/>
        </p:nvSpPr>
        <p:spPr>
          <a:xfrm>
            <a:off x="5251648" y="1115986"/>
            <a:ext cx="2121406" cy="1207924"/>
          </a:xfrm>
          <a:prstGeom prst="rect">
            <a:avLst/>
          </a:prstGeom>
        </p:spPr>
        <p:style>
          <a:lnRef idx="0">
            <a:schemeClr val="accent2"/>
          </a:lnRef>
          <a:fillRef idx="3">
            <a:schemeClr val="accent2"/>
          </a:fillRef>
          <a:effectRef idx="3">
            <a:schemeClr val="accent2"/>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l-GR" sz="2200" dirty="0">
                <a:solidFill>
                  <a:prstClr val="white"/>
                </a:solidFill>
              </a:rPr>
              <a:t>Έξυπνες Εφοδιαστικές Αλυσίδες</a:t>
            </a:r>
            <a:endParaRPr lang="en-IE" sz="2200" dirty="0">
              <a:solidFill>
                <a:prstClr val="white"/>
              </a:solidFill>
            </a:endParaRPr>
          </a:p>
          <a:p>
            <a:pPr marL="0" lvl="0" indent="0" algn="ctr">
              <a:buNone/>
              <a:defRPr/>
            </a:pPr>
            <a:r>
              <a:rPr lang="en-IE" sz="2200" dirty="0">
                <a:solidFill>
                  <a:prstClr val="white"/>
                </a:solidFill>
              </a:rPr>
              <a:t>v</a:t>
            </a:r>
          </a:p>
        </p:txBody>
      </p:sp>
      <p:sp>
        <p:nvSpPr>
          <p:cNvPr id="11" name="Text Placeholder 10">
            <a:extLst>
              <a:ext uri="{FF2B5EF4-FFF2-40B4-BE49-F238E27FC236}">
                <a16:creationId xmlns:a16="http://schemas.microsoft.com/office/drawing/2014/main" id="{5B92988F-1D67-81AE-2800-F1A01FC07C94}"/>
              </a:ext>
            </a:extLst>
          </p:cNvPr>
          <p:cNvSpPr txBox="1">
            <a:spLocks/>
          </p:cNvSpPr>
          <p:nvPr/>
        </p:nvSpPr>
        <p:spPr>
          <a:xfrm>
            <a:off x="5253292" y="2518987"/>
            <a:ext cx="2249717" cy="2976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l-GR" sz="1900" dirty="0">
                <a:solidFill>
                  <a:prstClr val="black"/>
                </a:solidFill>
              </a:rPr>
              <a:t>Διαγνωστικά - εργοστασιακός εξοπλισμός: </a:t>
            </a:r>
          </a:p>
          <a:p>
            <a:pPr lvl="0">
              <a:defRPr/>
            </a:pPr>
            <a:r>
              <a:rPr lang="el-GR" sz="1900" dirty="0">
                <a:solidFill>
                  <a:prstClr val="black"/>
                </a:solidFill>
              </a:rPr>
              <a:t>Παραγγελίες JIT </a:t>
            </a:r>
          </a:p>
          <a:p>
            <a:pPr lvl="0">
              <a:defRPr/>
            </a:pPr>
            <a:r>
              <a:rPr lang="el-GR" sz="1900" dirty="0">
                <a:solidFill>
                  <a:prstClr val="black"/>
                </a:solidFill>
              </a:rPr>
              <a:t>Ορατότητα κατά τη μεταφορά </a:t>
            </a:r>
          </a:p>
          <a:p>
            <a:pPr lvl="0">
              <a:defRPr/>
            </a:pPr>
            <a:r>
              <a:rPr lang="el-GR" sz="1900" dirty="0">
                <a:solidFill>
                  <a:prstClr val="black"/>
                </a:solidFill>
              </a:rPr>
              <a:t>Δεδομένα πελατών </a:t>
            </a:r>
          </a:p>
          <a:p>
            <a:pPr lvl="0">
              <a:defRPr/>
            </a:pPr>
            <a:r>
              <a:rPr lang="el-GR" sz="1900" dirty="0">
                <a:solidFill>
                  <a:prstClr val="black"/>
                </a:solidFill>
              </a:rPr>
              <a:t>Αυτοματοποίηση διαδικασίας σχεδιασμού τιμών </a:t>
            </a:r>
          </a:p>
        </p:txBody>
      </p:sp>
      <p:sp>
        <p:nvSpPr>
          <p:cNvPr id="13" name="Text Placeholder 3">
            <a:extLst>
              <a:ext uri="{FF2B5EF4-FFF2-40B4-BE49-F238E27FC236}">
                <a16:creationId xmlns:a16="http://schemas.microsoft.com/office/drawing/2014/main" id="{743AFC4E-C384-FF06-DF3E-7BE8C3344FDB}"/>
              </a:ext>
            </a:extLst>
          </p:cNvPr>
          <p:cNvSpPr txBox="1">
            <a:spLocks/>
          </p:cNvSpPr>
          <p:nvPr/>
        </p:nvSpPr>
        <p:spPr>
          <a:xfrm>
            <a:off x="225815" y="250135"/>
            <a:ext cx="11740369"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3600" dirty="0">
                <a:solidFill>
                  <a:srgbClr val="000000"/>
                </a:solidFill>
              </a:rPr>
              <a:t>Τεχνητή Νοημοσύνη για τις Επιχειρήσεις: Μελλοντικές Τάσεις</a:t>
            </a:r>
            <a:endParaRPr lang="en-GB" sz="3600" dirty="0">
              <a:solidFill>
                <a:srgbClr val="000000"/>
              </a:solidFill>
            </a:endParaRPr>
          </a:p>
        </p:txBody>
      </p:sp>
    </p:spTree>
    <p:extLst>
      <p:ext uri="{BB962C8B-B14F-4D97-AF65-F5344CB8AC3E}">
        <p14:creationId xmlns:p14="http://schemas.microsoft.com/office/powerpoint/2010/main" val="20481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743AFC4E-C384-FF06-DF3E-7BE8C3344FDB}"/>
              </a:ext>
            </a:extLst>
          </p:cNvPr>
          <p:cNvSpPr txBox="1">
            <a:spLocks/>
          </p:cNvSpPr>
          <p:nvPr/>
        </p:nvSpPr>
        <p:spPr>
          <a:xfrm>
            <a:off x="834894" y="191976"/>
            <a:ext cx="10595237"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3600" dirty="0">
                <a:solidFill>
                  <a:srgbClr val="000000"/>
                </a:solidFill>
              </a:rPr>
              <a:t>Τα Κύρια Οφέλη της Αλυσίδας Συστοιχιών (</a:t>
            </a:r>
            <a:r>
              <a:rPr lang="en-GB" sz="3600" dirty="0">
                <a:solidFill>
                  <a:srgbClr val="000000"/>
                </a:solidFill>
              </a:rPr>
              <a:t>Blockchain</a:t>
            </a:r>
            <a:r>
              <a:rPr lang="el-GR" sz="3600" dirty="0">
                <a:solidFill>
                  <a:srgbClr val="000000"/>
                </a:solidFill>
              </a:rPr>
              <a:t>)</a:t>
            </a:r>
            <a:endParaRPr lang="en-GB" sz="3600" dirty="0">
              <a:solidFill>
                <a:srgbClr val="000000"/>
              </a:solidFill>
            </a:endParaRPr>
          </a:p>
        </p:txBody>
      </p:sp>
      <p:sp>
        <p:nvSpPr>
          <p:cNvPr id="18" name="Text Placeholder 3">
            <a:extLst>
              <a:ext uri="{FF2B5EF4-FFF2-40B4-BE49-F238E27FC236}">
                <a16:creationId xmlns:a16="http://schemas.microsoft.com/office/drawing/2014/main" id="{734FB578-9D8C-5461-E0F5-61C85901A933}"/>
              </a:ext>
            </a:extLst>
          </p:cNvPr>
          <p:cNvSpPr txBox="1">
            <a:spLocks/>
          </p:cNvSpPr>
          <p:nvPr/>
        </p:nvSpPr>
        <p:spPr>
          <a:xfrm>
            <a:off x="1039902" y="2954846"/>
            <a:ext cx="3673383" cy="231346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defRPr/>
            </a:pPr>
            <a:r>
              <a:rPr lang="el-GR" sz="1550" dirty="0">
                <a:solidFill>
                  <a:prstClr val="black"/>
                </a:solidFill>
              </a:rPr>
              <a:t>Οι αλυσίδες συστοιχιών (</a:t>
            </a:r>
            <a:r>
              <a:rPr lang="el-GR" sz="1550" dirty="0" err="1">
                <a:solidFill>
                  <a:prstClr val="black"/>
                </a:solidFill>
              </a:rPr>
              <a:t>bloclockchains</a:t>
            </a:r>
            <a:r>
              <a:rPr lang="el-GR" sz="1550" dirty="0">
                <a:solidFill>
                  <a:prstClr val="black"/>
                </a:solidFill>
              </a:rPr>
              <a:t>) που έχουν κατασκευαστεί για σκοπούς ταχύτητας μπορούν να επεξεργάζονται και να επαληθεύουν τις συναλλαγές πιο γρήγορα από τα υπόλοιπα συναφή συστήματα. Αυτό μπορεί να φαίνεται αντιφατικό, επειδή το γνωστό επιτυχημένο παράδειγμα με την επιχείρηση λεμονάδας το κάνει να ακούγεται σαν να πρέπει όλοι να αντιγράφουν ό,τι συμβαίνει στην αλυσίδα. Ωστόσο, στην πραγματικότητα, αυτές οι συναλλαγές μπορούν να επεξεργαστούν από τους υπολογιστές σε μόλις μερικά χιλιοστά του δευτερολέπτου.</a:t>
            </a:r>
          </a:p>
        </p:txBody>
      </p:sp>
      <p:sp>
        <p:nvSpPr>
          <p:cNvPr id="20" name="Text Placeholder 5">
            <a:extLst>
              <a:ext uri="{FF2B5EF4-FFF2-40B4-BE49-F238E27FC236}">
                <a16:creationId xmlns:a16="http://schemas.microsoft.com/office/drawing/2014/main" id="{3A481795-0A27-F91E-2D1B-C0E59998BACB}"/>
              </a:ext>
            </a:extLst>
          </p:cNvPr>
          <p:cNvSpPr txBox="1">
            <a:spLocks/>
          </p:cNvSpPr>
          <p:nvPr/>
        </p:nvSpPr>
        <p:spPr>
          <a:xfrm>
            <a:off x="4819980" y="3077011"/>
            <a:ext cx="3059693" cy="247005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defRPr/>
            </a:pPr>
            <a:r>
              <a:rPr lang="el-GR" sz="1550" dirty="0">
                <a:solidFill>
                  <a:prstClr val="black"/>
                </a:solidFill>
              </a:rPr>
              <a:t>Δεδομένου ότι όλοι σε ένα δίκτυο </a:t>
            </a:r>
            <a:r>
              <a:rPr lang="el-GR" sz="1550" dirty="0" err="1">
                <a:solidFill>
                  <a:prstClr val="black"/>
                </a:solidFill>
              </a:rPr>
              <a:t>blockchain</a:t>
            </a:r>
            <a:r>
              <a:rPr lang="el-GR" sz="1550" dirty="0">
                <a:solidFill>
                  <a:prstClr val="black"/>
                </a:solidFill>
              </a:rPr>
              <a:t> έχουν πρόσβαση στο λογιστικό βιβλίο και στο εγχειρίδιο κανόνων, κανένας εμπλεκόμενος δεν μένει πίσω. Μπορείτε να δείτε ποιος κατείχε ή πλήρωσε ή έδωσε ή έκανε το κάθε τι, σε διάφορες χρονικές στιγμές, όποτε θέλετε ή όποτε χρειάζεστε. Πρόκειται για ένα απόλυτα διαφανές σύστημα.</a:t>
            </a:r>
            <a:endParaRPr kumimoji="0" lang="es-ES_tradnl" sz="1550" b="0" i="0" u="none" strike="noStrike" kern="1200" cap="none" spc="0" normalizeH="0" baseline="0" noProof="0" dirty="0">
              <a:ln>
                <a:noFill/>
              </a:ln>
              <a:solidFill>
                <a:prstClr val="black"/>
              </a:solidFill>
              <a:effectLst/>
              <a:uLnTx/>
              <a:uFillTx/>
              <a:latin typeface="Calibri" panose="020F0502020204030204"/>
            </a:endParaRPr>
          </a:p>
        </p:txBody>
      </p:sp>
      <p:sp>
        <p:nvSpPr>
          <p:cNvPr id="22" name="Text Placeholder 7">
            <a:extLst>
              <a:ext uri="{FF2B5EF4-FFF2-40B4-BE49-F238E27FC236}">
                <a16:creationId xmlns:a16="http://schemas.microsoft.com/office/drawing/2014/main" id="{FA9C4E83-E197-9458-2B9D-6104468E2182}"/>
              </a:ext>
            </a:extLst>
          </p:cNvPr>
          <p:cNvSpPr txBox="1">
            <a:spLocks/>
          </p:cNvSpPr>
          <p:nvPr/>
        </p:nvSpPr>
        <p:spPr>
          <a:xfrm>
            <a:off x="8117187" y="3088081"/>
            <a:ext cx="3223287" cy="230820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defRPr/>
            </a:pPr>
            <a:r>
              <a:rPr lang="el-GR" sz="1550" dirty="0">
                <a:solidFill>
                  <a:prstClr val="black"/>
                </a:solidFill>
              </a:rPr>
              <a:t>Η επικοινωνία γίνεται απευθείας μεταξύ των συναδέλφων χωρίς να μεσολαβεί κάποια κεντρική αρχή ή ενδιάμεσος φορέας. Δεδομένου ότι όλοι έχουν ένα αντίγραφο του λογιστικού βιβλίου το οποίο χρησιμοποιούν για να επικυρώσουν τη νεότερη έκδοση, πρόκειται επίσης για ένα δημοκρατικά ασφαλές σύστημα. Δεν υπάρχει καμία εταιρεία ή υπηρεσία που κατέχει επιπλέον δύναμη. Όλοι είναι συνυπεύθυνοι.</a:t>
            </a:r>
          </a:p>
        </p:txBody>
      </p:sp>
      <p:grpSp>
        <p:nvGrpSpPr>
          <p:cNvPr id="27" name="Group 26">
            <a:extLst>
              <a:ext uri="{FF2B5EF4-FFF2-40B4-BE49-F238E27FC236}">
                <a16:creationId xmlns:a16="http://schemas.microsoft.com/office/drawing/2014/main" id="{D319DE35-5149-D63F-9012-6C764F31F5C8}"/>
              </a:ext>
            </a:extLst>
          </p:cNvPr>
          <p:cNvGrpSpPr/>
          <p:nvPr/>
        </p:nvGrpSpPr>
        <p:grpSpPr>
          <a:xfrm>
            <a:off x="1039902" y="1364105"/>
            <a:ext cx="3223287" cy="1987482"/>
            <a:chOff x="1000363" y="1379095"/>
            <a:chExt cx="3223287" cy="1987482"/>
          </a:xfrm>
        </p:grpSpPr>
        <p:sp>
          <p:nvSpPr>
            <p:cNvPr id="14" name="Oval 41">
              <a:extLst>
                <a:ext uri="{FF2B5EF4-FFF2-40B4-BE49-F238E27FC236}">
                  <a16:creationId xmlns:a16="http://schemas.microsoft.com/office/drawing/2014/main" id="{D6F1E70D-BE99-65ED-4D39-5097F174A045}"/>
                </a:ext>
              </a:extLst>
            </p:cNvPr>
            <p:cNvSpPr>
              <a:spLocks noChangeArrowheads="1"/>
            </p:cNvSpPr>
            <p:nvPr/>
          </p:nvSpPr>
          <p:spPr bwMode="auto">
            <a:xfrm>
              <a:off x="2165716" y="1379095"/>
              <a:ext cx="942377" cy="901461"/>
            </a:xfrm>
            <a:prstGeom prst="ellipse">
              <a:avLst/>
            </a:prstGeom>
            <a:solidFill>
              <a:schemeClr val="accent3">
                <a:lumMod val="50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7" name="Text Placeholder 2">
              <a:extLst>
                <a:ext uri="{FF2B5EF4-FFF2-40B4-BE49-F238E27FC236}">
                  <a16:creationId xmlns:a16="http://schemas.microsoft.com/office/drawing/2014/main" id="{11525C0B-EBC2-2A94-9621-9B5732C2F70E}"/>
                </a:ext>
              </a:extLst>
            </p:cNvPr>
            <p:cNvSpPr txBox="1">
              <a:spLocks/>
            </p:cNvSpPr>
            <p:nvPr/>
          </p:nvSpPr>
          <p:spPr>
            <a:xfrm>
              <a:off x="1107058" y="2468650"/>
              <a:ext cx="3059693" cy="89792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l-GR" sz="2275" b="1" dirty="0">
                  <a:solidFill>
                    <a:srgbClr val="000000"/>
                  </a:solidFill>
                  <a:effectLst>
                    <a:outerShdw blurRad="38100" dist="38100" dir="2700000" algn="tl">
                      <a:srgbClr val="000000">
                        <a:alpha val="43137"/>
                      </a:srgbClr>
                    </a:outerShdw>
                  </a:effectLst>
                  <a:latin typeface="Calibri" panose="020F0502020204030204"/>
                </a:rPr>
                <a:t>ΑΜΕΣΟΤΗΤΑ</a:t>
              </a:r>
              <a:endParaRPr kumimoji="0" lang="es-ES_tradnl" sz="2275"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23" name="Straight Connector 22">
              <a:extLst>
                <a:ext uri="{FF2B5EF4-FFF2-40B4-BE49-F238E27FC236}">
                  <a16:creationId xmlns:a16="http://schemas.microsoft.com/office/drawing/2014/main" id="{C10B2093-11AC-CACE-BF65-56972AB5532B}"/>
                </a:ext>
              </a:extLst>
            </p:cNvPr>
            <p:cNvCxnSpPr/>
            <p:nvPr/>
          </p:nvCxnSpPr>
          <p:spPr>
            <a:xfrm flipH="1">
              <a:off x="1000363" y="2910406"/>
              <a:ext cx="3223287" cy="0"/>
            </a:xfrm>
            <a:prstGeom prst="line">
              <a:avLst/>
            </a:prstGeom>
            <a:solidFill>
              <a:schemeClr val="accent3">
                <a:lumMod val="50000"/>
              </a:schemeClr>
            </a:solidFill>
            <a:ln w="12700" cap="flat" cmpd="sng" algn="ctr">
              <a:solidFill>
                <a:schemeClr val="accent3">
                  <a:lumMod val="50000"/>
                </a:schemeClr>
              </a:solidFill>
              <a:prstDash val="solid"/>
              <a:miter lim="800000"/>
            </a:ln>
            <a:effectLst/>
          </p:spPr>
        </p:cxnSp>
      </p:grpSp>
      <p:grpSp>
        <p:nvGrpSpPr>
          <p:cNvPr id="28" name="Group 27">
            <a:extLst>
              <a:ext uri="{FF2B5EF4-FFF2-40B4-BE49-F238E27FC236}">
                <a16:creationId xmlns:a16="http://schemas.microsoft.com/office/drawing/2014/main" id="{8657C409-E7C7-4E77-74AB-41EFC4F77BD4}"/>
              </a:ext>
            </a:extLst>
          </p:cNvPr>
          <p:cNvGrpSpPr/>
          <p:nvPr/>
        </p:nvGrpSpPr>
        <p:grpSpPr>
          <a:xfrm>
            <a:off x="4475770" y="1364105"/>
            <a:ext cx="3223287" cy="1987482"/>
            <a:chOff x="4436231" y="1379095"/>
            <a:chExt cx="3223287" cy="1987482"/>
          </a:xfrm>
        </p:grpSpPr>
        <p:sp>
          <p:nvSpPr>
            <p:cNvPr id="15" name="Oval 41">
              <a:extLst>
                <a:ext uri="{FF2B5EF4-FFF2-40B4-BE49-F238E27FC236}">
                  <a16:creationId xmlns:a16="http://schemas.microsoft.com/office/drawing/2014/main" id="{5704812A-27FB-7C19-092A-294327720E8F}"/>
                </a:ext>
              </a:extLst>
            </p:cNvPr>
            <p:cNvSpPr>
              <a:spLocks noChangeArrowheads="1"/>
            </p:cNvSpPr>
            <p:nvPr/>
          </p:nvSpPr>
          <p:spPr bwMode="auto">
            <a:xfrm>
              <a:off x="5601585" y="1379095"/>
              <a:ext cx="942377" cy="901461"/>
            </a:xfrm>
            <a:prstGeom prst="ellipse">
              <a:avLst/>
            </a:prstGeom>
            <a:solidFill>
              <a:schemeClr val="accent3">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9" name="Text Placeholder 4">
              <a:extLst>
                <a:ext uri="{FF2B5EF4-FFF2-40B4-BE49-F238E27FC236}">
                  <a16:creationId xmlns:a16="http://schemas.microsoft.com/office/drawing/2014/main" id="{D5CDFF8F-1FE9-063F-9212-8B0FBAE3FCDD}"/>
                </a:ext>
              </a:extLst>
            </p:cNvPr>
            <p:cNvSpPr txBox="1">
              <a:spLocks/>
            </p:cNvSpPr>
            <p:nvPr/>
          </p:nvSpPr>
          <p:spPr>
            <a:xfrm>
              <a:off x="4542927" y="2468650"/>
              <a:ext cx="3059693" cy="89792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l-GR" sz="2275"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ΔΙΑΦΑΝΕΙΑ</a:t>
              </a:r>
              <a:endParaRPr kumimoji="0" lang="es-ES_tradnl" sz="2275"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17E9202B-650E-3C42-30D3-D9817229D150}"/>
                </a:ext>
              </a:extLst>
            </p:cNvPr>
            <p:cNvCxnSpPr/>
            <p:nvPr/>
          </p:nvCxnSpPr>
          <p:spPr>
            <a:xfrm flipH="1">
              <a:off x="4436231" y="2910406"/>
              <a:ext cx="3223287" cy="0"/>
            </a:xfrm>
            <a:prstGeom prst="line">
              <a:avLst/>
            </a:prstGeom>
            <a:solidFill>
              <a:schemeClr val="accent3">
                <a:lumMod val="75000"/>
              </a:schemeClr>
            </a:solidFill>
            <a:ln w="6350" cap="flat" cmpd="sng" algn="ctr">
              <a:solidFill>
                <a:schemeClr val="accent3">
                  <a:lumMod val="75000"/>
                </a:schemeClr>
              </a:solidFill>
              <a:prstDash val="solid"/>
              <a:miter lim="800000"/>
            </a:ln>
            <a:effectLst/>
          </p:spPr>
        </p:cxnSp>
      </p:grpSp>
      <p:grpSp>
        <p:nvGrpSpPr>
          <p:cNvPr id="29" name="Group 28">
            <a:extLst>
              <a:ext uri="{FF2B5EF4-FFF2-40B4-BE49-F238E27FC236}">
                <a16:creationId xmlns:a16="http://schemas.microsoft.com/office/drawing/2014/main" id="{E266FF6C-6DBB-5E62-1189-EE372A6F1400}"/>
              </a:ext>
            </a:extLst>
          </p:cNvPr>
          <p:cNvGrpSpPr/>
          <p:nvPr/>
        </p:nvGrpSpPr>
        <p:grpSpPr>
          <a:xfrm>
            <a:off x="8018334" y="1364105"/>
            <a:ext cx="4038978" cy="1531311"/>
            <a:chOff x="7978795" y="1379095"/>
            <a:chExt cx="4038978" cy="1531311"/>
          </a:xfrm>
        </p:grpSpPr>
        <p:sp>
          <p:nvSpPr>
            <p:cNvPr id="16" name="Oval 41">
              <a:extLst>
                <a:ext uri="{FF2B5EF4-FFF2-40B4-BE49-F238E27FC236}">
                  <a16:creationId xmlns:a16="http://schemas.microsoft.com/office/drawing/2014/main" id="{542CFB9B-E308-289B-F464-4F660E5D6E4D}"/>
                </a:ext>
              </a:extLst>
            </p:cNvPr>
            <p:cNvSpPr>
              <a:spLocks noChangeArrowheads="1"/>
            </p:cNvSpPr>
            <p:nvPr/>
          </p:nvSpPr>
          <p:spPr bwMode="auto">
            <a:xfrm>
              <a:off x="9218102" y="1379095"/>
              <a:ext cx="942377" cy="901461"/>
            </a:xfrm>
            <a:prstGeom prst="ellipse">
              <a:avLst/>
            </a:prstGeom>
            <a:solidFill>
              <a:schemeClr val="accent4">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21" name="Text Placeholder 6">
              <a:extLst>
                <a:ext uri="{FF2B5EF4-FFF2-40B4-BE49-F238E27FC236}">
                  <a16:creationId xmlns:a16="http://schemas.microsoft.com/office/drawing/2014/main" id="{F99CCC10-881C-FA87-60A1-A96BE563B096}"/>
                </a:ext>
              </a:extLst>
            </p:cNvPr>
            <p:cNvSpPr txBox="1">
              <a:spLocks/>
            </p:cNvSpPr>
            <p:nvPr/>
          </p:nvSpPr>
          <p:spPr>
            <a:xfrm>
              <a:off x="8248289" y="2468650"/>
              <a:ext cx="3769484" cy="35273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l-GR" sz="2194"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ΑΣΦΑΛΕΙΑ </a:t>
              </a:r>
              <a:r>
                <a:rPr kumimoji="0" lang="es-ES_tradnl" sz="2194"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PEER-2-PEE</a:t>
              </a:r>
              <a:r>
                <a:rPr kumimoji="0" lang="en-GB" sz="2194"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R</a:t>
              </a:r>
              <a:endParaRPr kumimoji="0" lang="es-ES_tradnl" sz="2194"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0D08C457-36FC-4CA4-8FAE-473FB2AE7985}"/>
                </a:ext>
              </a:extLst>
            </p:cNvPr>
            <p:cNvCxnSpPr>
              <a:cxnSpLocks/>
            </p:cNvCxnSpPr>
            <p:nvPr/>
          </p:nvCxnSpPr>
          <p:spPr>
            <a:xfrm flipH="1">
              <a:off x="7978795" y="2910406"/>
              <a:ext cx="3451336" cy="0"/>
            </a:xfrm>
            <a:prstGeom prst="line">
              <a:avLst/>
            </a:prstGeom>
            <a:noFill/>
            <a:ln w="6350" cap="flat" cmpd="sng" algn="ctr">
              <a:solidFill>
                <a:schemeClr val="accent3"/>
              </a:solidFill>
              <a:prstDash val="solid"/>
              <a:miter lim="800000"/>
            </a:ln>
            <a:effectLst/>
          </p:spPr>
        </p:cxnSp>
      </p:grpSp>
      <p:sp>
        <p:nvSpPr>
          <p:cNvPr id="26" name="Rectangle 25">
            <a:extLst>
              <a:ext uri="{FF2B5EF4-FFF2-40B4-BE49-F238E27FC236}">
                <a16:creationId xmlns:a16="http://schemas.microsoft.com/office/drawing/2014/main" id="{2005E7F1-7C74-EBA8-BF23-F27B2EC8BBBB}"/>
              </a:ext>
            </a:extLst>
          </p:cNvPr>
          <p:cNvSpPr/>
          <p:nvPr/>
        </p:nvSpPr>
        <p:spPr>
          <a:xfrm>
            <a:off x="76374" y="6117321"/>
            <a:ext cx="4629794" cy="307777"/>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l-GR" sz="1400" b="0" i="0" u="none" strike="noStrike" kern="0" cap="none" spc="0" normalizeH="0" baseline="0" noProof="0" dirty="0">
                <a:ln>
                  <a:noFill/>
                </a:ln>
                <a:solidFill>
                  <a:prstClr val="black"/>
                </a:solidFill>
                <a:effectLst/>
                <a:uLnTx/>
                <a:uFillTx/>
              </a:rPr>
              <a:t>Πηγή</a:t>
            </a:r>
            <a:r>
              <a:rPr kumimoji="0" lang="en-IE" sz="1400" b="0" i="0" u="none" strike="noStrike" kern="0" cap="none" spc="0" normalizeH="0" baseline="0" noProof="0" dirty="0">
                <a:ln>
                  <a:noFill/>
                </a:ln>
                <a:solidFill>
                  <a:prstClr val="black"/>
                </a:solidFill>
                <a:effectLst/>
                <a:uLnTx/>
                <a:uFillTx/>
              </a:rPr>
              <a:t>: </a:t>
            </a:r>
            <a:r>
              <a:rPr kumimoji="0" lang="en-IE" sz="1400" b="0" i="0" u="none" strike="noStrike" kern="0" cap="none" spc="0" normalizeH="0" baseline="0" noProof="0" dirty="0">
                <a:ln>
                  <a:noFill/>
                </a:ln>
                <a:solidFill>
                  <a:schemeClr val="accent2">
                    <a:lumMod val="75000"/>
                  </a:schemeClr>
                </a:solidFill>
                <a:effectLst/>
                <a:uLnTx/>
                <a:uFillTx/>
                <a:hlinkClick r:id="rId3">
                  <a:extLst>
                    <a:ext uri="{A12FA001-AC4F-418D-AE19-62706E023703}">
                      <ahyp:hlinkClr xmlns:ahyp="http://schemas.microsoft.com/office/drawing/2018/hyperlinkcolor" val="tx"/>
                    </a:ext>
                  </a:extLst>
                </a:hlinkClick>
              </a:rPr>
              <a:t>https://www.fundera.com/blog/blockchain-explained</a:t>
            </a:r>
            <a:r>
              <a:rPr kumimoji="0" lang="en-IE" sz="1400" b="0" i="0" u="none" strike="noStrike" kern="0" cap="none" spc="0" normalizeH="0" baseline="0" noProof="0" dirty="0">
                <a:ln>
                  <a:noFill/>
                </a:ln>
                <a:solidFill>
                  <a:schemeClr val="accent2">
                    <a:lumMod val="75000"/>
                  </a:schemeClr>
                </a:solidFill>
                <a:effectLst/>
                <a:uLnTx/>
                <a:uFillTx/>
              </a:rPr>
              <a:t> </a:t>
            </a:r>
          </a:p>
        </p:txBody>
      </p:sp>
    </p:spTree>
    <p:extLst>
      <p:ext uri="{BB962C8B-B14F-4D97-AF65-F5344CB8AC3E}">
        <p14:creationId xmlns:p14="http://schemas.microsoft.com/office/powerpoint/2010/main" val="71279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rminator 6">
            <a:extLst>
              <a:ext uri="{FF2B5EF4-FFF2-40B4-BE49-F238E27FC236}">
                <a16:creationId xmlns:a16="http://schemas.microsoft.com/office/drawing/2014/main" id="{789A1EEB-F46A-0ACA-C6CB-AA6336502349}"/>
              </a:ext>
            </a:extLst>
          </p:cNvPr>
          <p:cNvSpPr/>
          <p:nvPr/>
        </p:nvSpPr>
        <p:spPr>
          <a:xfrm>
            <a:off x="531" y="-1"/>
            <a:ext cx="12192000" cy="2423679"/>
          </a:xfrm>
          <a:prstGeom prst="flowChartTerminator">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Terminator 8">
            <a:extLst>
              <a:ext uri="{FF2B5EF4-FFF2-40B4-BE49-F238E27FC236}">
                <a16:creationId xmlns:a16="http://schemas.microsoft.com/office/drawing/2014/main" id="{26740BCE-4D2B-B147-E768-0F98700BE41A}"/>
              </a:ext>
            </a:extLst>
          </p:cNvPr>
          <p:cNvSpPr/>
          <p:nvPr/>
        </p:nvSpPr>
        <p:spPr>
          <a:xfrm>
            <a:off x="-44818" y="212028"/>
            <a:ext cx="12192000" cy="2374394"/>
          </a:xfrm>
          <a:prstGeom prst="flowChartTerminator">
            <a:avLst/>
          </a:prstGeom>
          <a:no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EFF72CC-FA86-FE7B-80A5-81015FE47C41}"/>
              </a:ext>
            </a:extLst>
          </p:cNvPr>
          <p:cNvSpPr/>
          <p:nvPr/>
        </p:nvSpPr>
        <p:spPr>
          <a:xfrm>
            <a:off x="1" y="1111714"/>
            <a:ext cx="12192000" cy="4974293"/>
          </a:xfrm>
          <a:prstGeom prst="rect">
            <a:avLst/>
          </a:prstGeom>
          <a:solidFill>
            <a:srgbClr val="70AD47">
              <a:lumMod val="40000"/>
              <a:lumOff val="60000"/>
            </a:srgbClr>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25" b="1" i="0" u="none" strike="noStrike" kern="0" cap="none" spc="0" normalizeH="0" baseline="0" noProof="0" dirty="0">
              <a:ln>
                <a:noFill/>
              </a:ln>
              <a:solidFill>
                <a:prstClr val="white"/>
              </a:solidFill>
              <a:effectLst/>
              <a:uLnTx/>
              <a:uFillTx/>
              <a:latin typeface="Calibri" panose="020F0502020204030204"/>
              <a:ea typeface="Calibri" charset="0"/>
              <a:cs typeface="Times New Roman" charset="0"/>
            </a:endParaRPr>
          </a:p>
        </p:txBody>
      </p:sp>
      <p:sp>
        <p:nvSpPr>
          <p:cNvPr id="33" name="Oval 32">
            <a:extLst>
              <a:ext uri="{FF2B5EF4-FFF2-40B4-BE49-F238E27FC236}">
                <a16:creationId xmlns:a16="http://schemas.microsoft.com/office/drawing/2014/main" id="{DC869F28-7CED-842B-FBE5-90CF085198F2}"/>
              </a:ext>
            </a:extLst>
          </p:cNvPr>
          <p:cNvSpPr/>
          <p:nvPr/>
        </p:nvSpPr>
        <p:spPr>
          <a:xfrm>
            <a:off x="4039317" y="98376"/>
            <a:ext cx="264812" cy="252676"/>
          </a:xfrm>
          <a:prstGeom prst="ellipse">
            <a:avLst/>
          </a:prstGeom>
          <a:solidFill>
            <a:schemeClr val="accent2">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6478FE6C-192D-4A0D-D754-7EBD43EE11D3}"/>
              </a:ext>
            </a:extLst>
          </p:cNvPr>
          <p:cNvSpPr/>
          <p:nvPr/>
        </p:nvSpPr>
        <p:spPr>
          <a:xfrm>
            <a:off x="9393749" y="163058"/>
            <a:ext cx="264812" cy="252676"/>
          </a:xfrm>
          <a:prstGeom prst="ellipse">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C25C45D5-3C02-B1ED-A35F-0EC196205396}"/>
              </a:ext>
            </a:extLst>
          </p:cNvPr>
          <p:cNvSpPr/>
          <p:nvPr/>
        </p:nvSpPr>
        <p:spPr>
          <a:xfrm>
            <a:off x="1302738" y="279694"/>
            <a:ext cx="264812" cy="252676"/>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Text Placeholder 74">
            <a:extLst>
              <a:ext uri="{FF2B5EF4-FFF2-40B4-BE49-F238E27FC236}">
                <a16:creationId xmlns:a16="http://schemas.microsoft.com/office/drawing/2014/main" id="{9F2B6ED9-CF87-843A-D625-072E2A200207}"/>
              </a:ext>
            </a:extLst>
          </p:cNvPr>
          <p:cNvSpPr txBox="1">
            <a:spLocks/>
          </p:cNvSpPr>
          <p:nvPr/>
        </p:nvSpPr>
        <p:spPr>
          <a:xfrm>
            <a:off x="492976" y="649559"/>
            <a:ext cx="10575344" cy="60111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l-GR" sz="2925" b="1" i="0" u="none" strike="noStrike" kern="1200" cap="none" spc="0" normalizeH="0" baseline="0" noProof="0" dirty="0">
                <a:ln>
                  <a:noFill/>
                </a:ln>
                <a:solidFill>
                  <a:prstClr val="black"/>
                </a:solidFill>
                <a:effectLst/>
                <a:uLnTx/>
                <a:uFillTx/>
                <a:latin typeface="Calibri Light" panose="020F0302020204030204"/>
                <a:ea typeface="+mn-ea"/>
                <a:cs typeface="+mn-cs"/>
              </a:rPr>
              <a:t>Σύντομη Μελέτη Περίπτωσης </a:t>
            </a:r>
            <a:r>
              <a:rPr kumimoji="0" lang="en-US" sz="2925" b="1" i="0" u="none" strike="noStrike" kern="1200" cap="none" spc="0" normalizeH="0" baseline="0" noProof="0" dirty="0">
                <a:ln>
                  <a:noFill/>
                </a:ln>
                <a:solidFill>
                  <a:prstClr val="black"/>
                </a:solidFill>
                <a:effectLst/>
                <a:uLnTx/>
                <a:uFillTx/>
                <a:latin typeface="Calibri Light" panose="020F0302020204030204"/>
                <a:ea typeface="+mn-ea"/>
                <a:cs typeface="+mn-cs"/>
              </a:rPr>
              <a:t>5.2.: VTS SOFTWARE, </a:t>
            </a:r>
            <a:r>
              <a:rPr kumimoji="0" lang="el-GR" sz="2925" b="1" i="0" u="none" strike="noStrike" kern="1200" cap="none" spc="0" normalizeH="0" baseline="0" noProof="0" dirty="0">
                <a:ln>
                  <a:noFill/>
                </a:ln>
                <a:solidFill>
                  <a:prstClr val="black"/>
                </a:solidFill>
                <a:effectLst/>
                <a:uLnTx/>
                <a:uFillTx/>
                <a:latin typeface="Calibri Light" panose="020F0302020204030204"/>
                <a:ea typeface="+mn-ea"/>
                <a:cs typeface="+mn-cs"/>
              </a:rPr>
              <a:t>Νέα Υόρκη</a:t>
            </a:r>
            <a:endParaRPr kumimoji="0" lang="en-US" sz="2925"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7" name="TextBox 36">
            <a:extLst>
              <a:ext uri="{FF2B5EF4-FFF2-40B4-BE49-F238E27FC236}">
                <a16:creationId xmlns:a16="http://schemas.microsoft.com/office/drawing/2014/main" id="{34EAA214-C0D0-04EF-3DAD-CE364A33AD20}"/>
              </a:ext>
            </a:extLst>
          </p:cNvPr>
          <p:cNvSpPr txBox="1"/>
          <p:nvPr/>
        </p:nvSpPr>
        <p:spPr>
          <a:xfrm>
            <a:off x="492711" y="1265819"/>
            <a:ext cx="11206578" cy="5282343"/>
          </a:xfrm>
          <a:prstGeom prst="rect">
            <a:avLst/>
          </a:prstGeom>
          <a:noFill/>
        </p:spPr>
        <p:txBody>
          <a:bodyPr wrap="square" rtlCol="0">
            <a:spAutoFit/>
          </a:bodyPr>
          <a:lstStyle/>
          <a:p>
            <a:pPr marL="342900" lvl="0" indent="-342900" defTabSz="457200">
              <a:buClr>
                <a:schemeClr val="accent2"/>
              </a:buClr>
              <a:buFont typeface="Arial" panose="020B0604020202020204" pitchFamily="34" charset="0"/>
              <a:buChar char="•"/>
              <a:defRPr/>
            </a:pPr>
            <a:r>
              <a:rPr lang="el-GR" sz="2200" kern="0" dirty="0">
                <a:solidFill>
                  <a:prstClr val="black"/>
                </a:solidFill>
              </a:rPr>
              <a:t>Η VTS είναι μια εταιρεία λογισμικού στην περιοχή της Νέας Υόρκης, η οποία διαθέτει μια καινοτόμο πλατφόρμα σχεδιασμένη για την εξυπηρέτηση του χρηματοπιστωτικού τομέα. Η πλατφόρμα χρησιμεύει ως μια αγορά για τις τράπεζες ώστε να προβάλλουν και να πωλούν τα ακίνητά τους απευθείας σε αγοραστές κατοικιών και κατασκευαστές. Τα ακίνητα πωλούνται ψηφιακά, ενώ όλα ξεκινούν από έξυπνες συμβάσεις και καταγράφονται σε μια ιδιωτική αλυσίδα συστοιχιών (</a:t>
            </a:r>
            <a:r>
              <a:rPr lang="el-GR" sz="2200" kern="0" dirty="0" err="1">
                <a:solidFill>
                  <a:prstClr val="black"/>
                </a:solidFill>
              </a:rPr>
              <a:t>blockchain</a:t>
            </a:r>
            <a:r>
              <a:rPr lang="el-GR" sz="2200" kern="0" dirty="0">
                <a:solidFill>
                  <a:prstClr val="black"/>
                </a:solidFill>
              </a:rPr>
              <a:t>).  </a:t>
            </a:r>
          </a:p>
          <a:p>
            <a:pPr marL="342900" lvl="0" indent="-342900" defTabSz="457200">
              <a:buClr>
                <a:schemeClr val="accent2"/>
              </a:buClr>
              <a:buFont typeface="Arial" panose="020B0604020202020204" pitchFamily="34" charset="0"/>
              <a:buChar char="•"/>
              <a:defRPr/>
            </a:pPr>
            <a:endParaRPr lang="el-GR" sz="2200" kern="0" dirty="0">
              <a:solidFill>
                <a:prstClr val="black"/>
              </a:solidFill>
            </a:endParaRPr>
          </a:p>
          <a:p>
            <a:pPr marL="342900" lvl="0" indent="-342900" defTabSz="457200">
              <a:buClr>
                <a:schemeClr val="accent2"/>
              </a:buClr>
              <a:buFont typeface="Arial" panose="020B0604020202020204" pitchFamily="34" charset="0"/>
              <a:buChar char="•"/>
              <a:defRPr/>
            </a:pPr>
            <a:r>
              <a:rPr lang="el-GR" sz="2200" kern="0" dirty="0">
                <a:solidFill>
                  <a:prstClr val="black"/>
                </a:solidFill>
              </a:rPr>
              <a:t>Η πλατφόρμα προβάλλει προκαθορισμένα έγγραφα και συμβάσεις που  απαιτούν ηλεκτρονική υπογραφή, τα οποία ελαχιστοποιούν την πολύπλοκη διαδικασία παρακολούθησης και απλοποιούν τη διαδικασία υποβολής υπογραφής για τις τράπεζες και τους αγοραστές κατοικιών. Όλα τα έγγραφα καταγράφονται και παρακολουθούνται στην αλυσίδα συστοιχίας. Οι χρήστες μπορούν να περιηγηθούν στα προφίλ και να συνδεθούν απευθείας με μεσίτες ακινήτων, πράκτορες, δικηγόρους, επιθεωρητές και άλλους επαγγελματίες.</a:t>
            </a:r>
            <a:endParaRPr kumimoji="0" lang="es-ES_tradnl" sz="2200" b="1"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dirty="0">
              <a:ln>
                <a:noFill/>
              </a:ln>
              <a:solidFill>
                <a:prstClr val="black"/>
              </a:solidFill>
              <a:effectLst/>
              <a:uLnTx/>
              <a:uFillTx/>
            </a:endParaRPr>
          </a:p>
        </p:txBody>
      </p:sp>
      <p:sp>
        <p:nvSpPr>
          <p:cNvPr id="39" name="Rectangle 38">
            <a:extLst>
              <a:ext uri="{FF2B5EF4-FFF2-40B4-BE49-F238E27FC236}">
                <a16:creationId xmlns:a16="http://schemas.microsoft.com/office/drawing/2014/main" id="{697AE8F0-EE81-10CB-BFB6-E2A392FD8D76}"/>
              </a:ext>
            </a:extLst>
          </p:cNvPr>
          <p:cNvSpPr/>
          <p:nvPr/>
        </p:nvSpPr>
        <p:spPr>
          <a:xfrm>
            <a:off x="-1" y="6208441"/>
            <a:ext cx="3357797" cy="307777"/>
          </a:xfrm>
          <a:prstGeom prst="rect">
            <a:avLst/>
          </a:prstGeom>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l-GR" sz="1400" b="0" i="0" u="none" strike="noStrike" kern="0" cap="none" spc="0" normalizeH="0" baseline="0" noProof="0" dirty="0">
                <a:ln>
                  <a:noFill/>
                </a:ln>
                <a:solidFill>
                  <a:prstClr val="black"/>
                </a:solidFill>
                <a:effectLst/>
                <a:uLnTx/>
                <a:uFillTx/>
              </a:rPr>
              <a:t>Πηγή</a:t>
            </a:r>
            <a:r>
              <a:rPr kumimoji="0" lang="en-IE" sz="1400" b="0" i="0" u="none" strike="noStrike" kern="0" cap="none" spc="0" normalizeH="0" baseline="0" noProof="0" dirty="0">
                <a:ln>
                  <a:noFill/>
                </a:ln>
                <a:solidFill>
                  <a:prstClr val="black"/>
                </a:solidFill>
                <a:effectLst/>
                <a:uLnTx/>
                <a:uFillTx/>
              </a:rPr>
              <a:t>: </a:t>
            </a:r>
            <a:r>
              <a:rPr kumimoji="0" lang="en-IE" sz="1400" b="0" i="0" u="sng" strike="noStrike" kern="0" cap="none" spc="0" normalizeH="0" baseline="0" noProof="0" dirty="0">
                <a:ln>
                  <a:noFill/>
                </a:ln>
                <a:solidFill>
                  <a:schemeClr val="accent2">
                    <a:lumMod val="75000"/>
                  </a:schemeClr>
                </a:solidFill>
                <a:effectLst/>
                <a:uLnTx/>
                <a:uFillTx/>
                <a:hlinkClick r:id="rId3">
                  <a:extLst>
                    <a:ext uri="{A12FA001-AC4F-418D-AE19-62706E023703}">
                      <ahyp:hlinkClr xmlns:ahyp="http://schemas.microsoft.com/office/drawing/2018/hyperlinkcolor" val="tx"/>
                    </a:ext>
                  </a:extLst>
                </a:hlinkClick>
              </a:rPr>
              <a:t>https://www.vts.com</a:t>
            </a:r>
            <a:endParaRPr kumimoji="0" lang="en-IE" sz="1400" b="0"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373554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rminator 6">
            <a:extLst>
              <a:ext uri="{FF2B5EF4-FFF2-40B4-BE49-F238E27FC236}">
                <a16:creationId xmlns:a16="http://schemas.microsoft.com/office/drawing/2014/main" id="{789A1EEB-F46A-0ACA-C6CB-AA6336502349}"/>
              </a:ext>
            </a:extLst>
          </p:cNvPr>
          <p:cNvSpPr/>
          <p:nvPr/>
        </p:nvSpPr>
        <p:spPr>
          <a:xfrm>
            <a:off x="531" y="-1"/>
            <a:ext cx="12192000" cy="2423679"/>
          </a:xfrm>
          <a:prstGeom prst="flowChartTerminator">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Terminator 8">
            <a:extLst>
              <a:ext uri="{FF2B5EF4-FFF2-40B4-BE49-F238E27FC236}">
                <a16:creationId xmlns:a16="http://schemas.microsoft.com/office/drawing/2014/main" id="{26740BCE-4D2B-B147-E768-0F98700BE41A}"/>
              </a:ext>
            </a:extLst>
          </p:cNvPr>
          <p:cNvSpPr/>
          <p:nvPr/>
        </p:nvSpPr>
        <p:spPr>
          <a:xfrm>
            <a:off x="-44818" y="212028"/>
            <a:ext cx="12192000" cy="2374394"/>
          </a:xfrm>
          <a:prstGeom prst="flowChartTerminator">
            <a:avLst/>
          </a:prstGeom>
          <a:no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EFF72CC-FA86-FE7B-80A5-81015FE47C41}"/>
              </a:ext>
            </a:extLst>
          </p:cNvPr>
          <p:cNvSpPr/>
          <p:nvPr/>
        </p:nvSpPr>
        <p:spPr>
          <a:xfrm>
            <a:off x="1" y="1111714"/>
            <a:ext cx="12192000" cy="4974293"/>
          </a:xfrm>
          <a:prstGeom prst="rect">
            <a:avLst/>
          </a:prstGeom>
          <a:solidFill>
            <a:srgbClr val="70AD47">
              <a:lumMod val="40000"/>
              <a:lumOff val="60000"/>
            </a:srgbClr>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25" b="1" i="0" u="none" strike="noStrike" kern="0" cap="none" spc="0" normalizeH="0" baseline="0" noProof="0" dirty="0">
              <a:ln>
                <a:noFill/>
              </a:ln>
              <a:solidFill>
                <a:prstClr val="white"/>
              </a:solidFill>
              <a:effectLst/>
              <a:uLnTx/>
              <a:uFillTx/>
              <a:latin typeface="Calibri" panose="020F0502020204030204"/>
              <a:ea typeface="Calibri" charset="0"/>
              <a:cs typeface="Times New Roman" charset="0"/>
            </a:endParaRPr>
          </a:p>
        </p:txBody>
      </p:sp>
      <p:sp>
        <p:nvSpPr>
          <p:cNvPr id="33" name="Oval 32">
            <a:extLst>
              <a:ext uri="{FF2B5EF4-FFF2-40B4-BE49-F238E27FC236}">
                <a16:creationId xmlns:a16="http://schemas.microsoft.com/office/drawing/2014/main" id="{DC869F28-7CED-842B-FBE5-90CF085198F2}"/>
              </a:ext>
            </a:extLst>
          </p:cNvPr>
          <p:cNvSpPr/>
          <p:nvPr/>
        </p:nvSpPr>
        <p:spPr>
          <a:xfrm>
            <a:off x="4039317" y="98376"/>
            <a:ext cx="264812" cy="252676"/>
          </a:xfrm>
          <a:prstGeom prst="ellipse">
            <a:avLst/>
          </a:prstGeom>
          <a:solidFill>
            <a:schemeClr val="accent2">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6478FE6C-192D-4A0D-D754-7EBD43EE11D3}"/>
              </a:ext>
            </a:extLst>
          </p:cNvPr>
          <p:cNvSpPr/>
          <p:nvPr/>
        </p:nvSpPr>
        <p:spPr>
          <a:xfrm>
            <a:off x="9393749" y="163058"/>
            <a:ext cx="264812" cy="252676"/>
          </a:xfrm>
          <a:prstGeom prst="ellipse">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C25C45D5-3C02-B1ED-A35F-0EC196205396}"/>
              </a:ext>
            </a:extLst>
          </p:cNvPr>
          <p:cNvSpPr/>
          <p:nvPr/>
        </p:nvSpPr>
        <p:spPr>
          <a:xfrm>
            <a:off x="1302738" y="279694"/>
            <a:ext cx="264812" cy="252676"/>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Text Placeholder 74">
            <a:extLst>
              <a:ext uri="{FF2B5EF4-FFF2-40B4-BE49-F238E27FC236}">
                <a16:creationId xmlns:a16="http://schemas.microsoft.com/office/drawing/2014/main" id="{9F2B6ED9-CF87-843A-D625-072E2A200207}"/>
              </a:ext>
            </a:extLst>
          </p:cNvPr>
          <p:cNvSpPr txBox="1">
            <a:spLocks/>
          </p:cNvSpPr>
          <p:nvPr/>
        </p:nvSpPr>
        <p:spPr>
          <a:xfrm>
            <a:off x="492976" y="649559"/>
            <a:ext cx="10575344" cy="60111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l-GR" sz="2925" b="1" i="0" u="none" strike="noStrike" kern="1200" cap="none" spc="0" normalizeH="0" baseline="0" noProof="0" dirty="0">
                <a:ln>
                  <a:noFill/>
                </a:ln>
                <a:solidFill>
                  <a:prstClr val="black"/>
                </a:solidFill>
                <a:effectLst/>
                <a:uLnTx/>
                <a:uFillTx/>
                <a:latin typeface="Calibri Light" panose="020F0302020204030204"/>
                <a:ea typeface="+mn-ea"/>
                <a:cs typeface="+mn-cs"/>
              </a:rPr>
              <a:t>Σύντομη Μελέτη Περίπτωσης </a:t>
            </a:r>
            <a:r>
              <a:rPr kumimoji="0" lang="en-US" sz="2925" b="1" i="0" u="none" strike="noStrike" kern="1200" cap="none" spc="0" normalizeH="0" baseline="0" noProof="0" dirty="0">
                <a:ln>
                  <a:noFill/>
                </a:ln>
                <a:solidFill>
                  <a:prstClr val="black"/>
                </a:solidFill>
                <a:effectLst/>
                <a:uLnTx/>
                <a:uFillTx/>
                <a:latin typeface="Calibri Light" panose="020F0302020204030204"/>
                <a:ea typeface="+mn-ea"/>
                <a:cs typeface="+mn-cs"/>
              </a:rPr>
              <a:t>5.2.: VTS SOFTWARE, </a:t>
            </a:r>
            <a:r>
              <a:rPr kumimoji="0" lang="el-GR" sz="2925" b="1" i="0" u="none" strike="noStrike" kern="1200" cap="none" spc="0" normalizeH="0" baseline="0" noProof="0" dirty="0">
                <a:ln>
                  <a:noFill/>
                </a:ln>
                <a:solidFill>
                  <a:prstClr val="black"/>
                </a:solidFill>
                <a:effectLst/>
                <a:uLnTx/>
                <a:uFillTx/>
                <a:latin typeface="Calibri Light" panose="020F0302020204030204"/>
                <a:ea typeface="+mn-ea"/>
                <a:cs typeface="+mn-cs"/>
              </a:rPr>
              <a:t>Νέα Υόρκη</a:t>
            </a:r>
            <a:endParaRPr kumimoji="0" lang="en-US" sz="2925"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8" name="TextBox 37">
            <a:extLst>
              <a:ext uri="{FF2B5EF4-FFF2-40B4-BE49-F238E27FC236}">
                <a16:creationId xmlns:a16="http://schemas.microsoft.com/office/drawing/2014/main" id="{55C3FBB0-CE4D-A9DD-3BC4-304231011476}"/>
              </a:ext>
            </a:extLst>
          </p:cNvPr>
          <p:cNvSpPr txBox="1"/>
          <p:nvPr/>
        </p:nvSpPr>
        <p:spPr>
          <a:xfrm>
            <a:off x="492975" y="1517429"/>
            <a:ext cx="11154381" cy="5561459"/>
          </a:xfrm>
          <a:prstGeom prst="rect">
            <a:avLst/>
          </a:prstGeom>
          <a:noFill/>
        </p:spPr>
        <p:txBody>
          <a:bodyPr wrap="square" rtlCol="0">
            <a:spAutoFit/>
          </a:bodyPr>
          <a:lstStyle/>
          <a:p>
            <a:pPr marL="285750" lvl="0" indent="-285750" defTabSz="457200">
              <a:buClr>
                <a:schemeClr val="accent2"/>
              </a:buClr>
              <a:buFont typeface="Arial" panose="020B0604020202020204" pitchFamily="34" charset="0"/>
              <a:buChar char="•"/>
              <a:defRPr/>
            </a:pPr>
            <a:r>
              <a:rPr lang="el-GR" sz="2200" kern="0" dirty="0">
                <a:solidFill>
                  <a:prstClr val="black"/>
                </a:solidFill>
              </a:rPr>
              <a:t>Όπως συμβαίνει και με άλλα δημοφιλή συστήματα ηλεκτρονικών πληρωμών όπως η </a:t>
            </a:r>
            <a:r>
              <a:rPr lang="el-GR" sz="2200" kern="0" dirty="0" err="1">
                <a:solidFill>
                  <a:prstClr val="black"/>
                </a:solidFill>
              </a:rPr>
              <a:t>PayPal</a:t>
            </a:r>
            <a:r>
              <a:rPr lang="el-GR" sz="2200" kern="0" dirty="0">
                <a:solidFill>
                  <a:prstClr val="black"/>
                </a:solidFill>
              </a:rPr>
              <a:t>, η πλατφόρμα αυτή επεξεργάζεται πληρωμές και συναλλαγές διαδικτυακά. Οι πληρωμές για υπηρεσίες ακινήτων και αγορές ακινήτων τροφοδοτούνται μέσω έξυπνων συμβολαίων, και στη συνέχεια καταγράφονται και παρακολουθούνται στην αλυσίδα συστοιχίας τους. </a:t>
            </a:r>
          </a:p>
          <a:p>
            <a:pPr marL="285750" lvl="0" indent="-285750" defTabSz="457200">
              <a:buClr>
                <a:schemeClr val="accent2"/>
              </a:buClr>
              <a:buFont typeface="Arial" panose="020B0604020202020204" pitchFamily="34" charset="0"/>
              <a:buChar char="•"/>
              <a:defRPr/>
            </a:pPr>
            <a:endParaRPr lang="el-GR" sz="2200" kern="0" dirty="0">
              <a:solidFill>
                <a:prstClr val="black"/>
              </a:solidFill>
            </a:endParaRPr>
          </a:p>
          <a:p>
            <a:pPr marL="285750" lvl="0" indent="-285750" defTabSz="457200">
              <a:buClr>
                <a:schemeClr val="accent2"/>
              </a:buClr>
              <a:buFont typeface="Arial" panose="020B0604020202020204" pitchFamily="34" charset="0"/>
              <a:buChar char="•"/>
              <a:defRPr/>
            </a:pPr>
            <a:r>
              <a:rPr lang="el-GR" sz="2200" kern="0" dirty="0">
                <a:solidFill>
                  <a:prstClr val="black"/>
                </a:solidFill>
              </a:rPr>
              <a:t>Οι χρήστες είναι επίσης σε θέση να βλέπουν ενημερωμένες κατόψεις, φωτογραφίες ακινήτων, τρισδιάστατες περιηγήσεις, ψηφιακά βίντεο και λήψεις των ακινήτων από μη επανδρωμένα αεροσκάφη (</a:t>
            </a:r>
            <a:r>
              <a:rPr lang="el-GR" sz="2200" kern="0" dirty="0" err="1">
                <a:solidFill>
                  <a:prstClr val="black"/>
                </a:solidFill>
              </a:rPr>
              <a:t>drones</a:t>
            </a:r>
            <a:r>
              <a:rPr lang="el-GR" sz="2200" kern="0" dirty="0">
                <a:solidFill>
                  <a:prstClr val="black"/>
                </a:solidFill>
              </a:rPr>
              <a:t>). Λαμβάνουν επίσης ένα ασφαλές ηλεκτρονικό πορτοφόλι. Μπορούν να αποθηκεύουν, να λαμβάνουν ή να πραγματοποιούν ψηφιακές πληρωμές σε άλλους χρήστες της πλατφόρμας, ενώ όλες οι πληρωμές καταγράφονται και παρακολουθούνται στην ιδιωτική τους αλυσίδα συστοιχίας (</a:t>
            </a:r>
            <a:r>
              <a:rPr lang="el-GR" sz="2200" kern="0" dirty="0" err="1">
                <a:solidFill>
                  <a:prstClr val="black"/>
                </a:solidFill>
              </a:rPr>
              <a:t>blockchain</a:t>
            </a:r>
            <a:r>
              <a:rPr lang="el-GR" sz="2200" kern="0" dirty="0">
                <a:solidFill>
                  <a:prstClr val="black"/>
                </a:solidFill>
              </a:rPr>
              <a:t>).</a:t>
            </a:r>
          </a:p>
          <a:p>
            <a:pPr marL="285750" lvl="0" indent="-285750" defTabSz="457200">
              <a:buClr>
                <a:schemeClr val="accent2"/>
              </a:buClr>
              <a:buFont typeface="Arial" panose="020B0604020202020204" pitchFamily="34" charset="0"/>
              <a:buChar char="•"/>
              <a:defRPr/>
            </a:pPr>
            <a:endParaRPr lang="el-GR" sz="2400" kern="0" dirty="0">
              <a:solidFill>
                <a:prstClr val="black"/>
              </a:solidFill>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en-IE" sz="1463" b="0" i="0" u="none" strike="noStrike" kern="0" cap="none" spc="0" normalizeH="0" baseline="0" noProof="0" dirty="0">
                <a:ln>
                  <a:noFill/>
                </a:ln>
                <a:solidFill>
                  <a:prstClr val="black"/>
                </a:solidFill>
                <a:effectLst/>
                <a:uLnTx/>
                <a:uFillTx/>
              </a:rPr>
              <a:t> </a:t>
            </a:r>
          </a:p>
          <a:p>
            <a:pPr marL="0" marR="0" lvl="0" indent="0" algn="just" defTabSz="457200" eaLnBrk="1" fontAlgn="auto" latinLnBrk="0" hangingPunct="1">
              <a:lnSpc>
                <a:spcPct val="100000"/>
              </a:lnSpc>
              <a:spcBef>
                <a:spcPts val="0"/>
              </a:spcBef>
              <a:spcAft>
                <a:spcPts val="0"/>
              </a:spcAft>
              <a:buClrTx/>
              <a:buSzTx/>
              <a:buFontTx/>
              <a:buNone/>
              <a:tabLst/>
              <a:defRPr/>
            </a:pPr>
            <a:r>
              <a:rPr kumimoji="0" lang="en-IE" sz="1463" b="0" i="0" u="none" strike="noStrike" kern="0" cap="none" spc="0" normalizeH="0" baseline="0" noProof="0" dirty="0">
                <a:ln>
                  <a:noFill/>
                </a:ln>
                <a:solidFill>
                  <a:prstClr val="black"/>
                </a:solidFill>
                <a:effectLst/>
                <a:uLnTx/>
                <a:uFillTx/>
              </a:rPr>
              <a:t> </a:t>
            </a:r>
          </a:p>
          <a:p>
            <a:pPr marL="0" marR="0" lvl="0" indent="0" algn="just" defTabSz="457200" eaLnBrk="1" fontAlgn="auto" latinLnBrk="0" hangingPunct="1">
              <a:lnSpc>
                <a:spcPct val="100000"/>
              </a:lnSpc>
              <a:spcBef>
                <a:spcPts val="0"/>
              </a:spcBef>
              <a:spcAft>
                <a:spcPts val="0"/>
              </a:spcAft>
              <a:buClrTx/>
              <a:buSzTx/>
              <a:buFontTx/>
              <a:buNone/>
              <a:tabLst/>
              <a:defRPr/>
            </a:pPr>
            <a:r>
              <a:rPr kumimoji="0" lang="en-IE" sz="1463" b="0" i="0" u="none" strike="noStrike" kern="0" cap="none" spc="0" normalizeH="0" baseline="0" noProof="0" dirty="0">
                <a:ln>
                  <a:noFill/>
                </a:ln>
                <a:solidFill>
                  <a:prstClr val="black"/>
                </a:solidFill>
                <a:effectLst/>
                <a:uLnTx/>
                <a:uFillTx/>
              </a:rPr>
              <a:t> </a:t>
            </a: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ES_tradnl" sz="1625"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dirty="0">
              <a:ln>
                <a:noFill/>
              </a:ln>
              <a:solidFill>
                <a:prstClr val="black"/>
              </a:solidFill>
              <a:effectLst/>
              <a:uLnTx/>
              <a:uFillTx/>
            </a:endParaRPr>
          </a:p>
        </p:txBody>
      </p:sp>
      <p:sp>
        <p:nvSpPr>
          <p:cNvPr id="12" name="Rectangle 11">
            <a:extLst>
              <a:ext uri="{FF2B5EF4-FFF2-40B4-BE49-F238E27FC236}">
                <a16:creationId xmlns:a16="http://schemas.microsoft.com/office/drawing/2014/main" id="{C83D1844-B7B8-DA71-FE01-B40DAA84BC18}"/>
              </a:ext>
            </a:extLst>
          </p:cNvPr>
          <p:cNvSpPr/>
          <p:nvPr/>
        </p:nvSpPr>
        <p:spPr>
          <a:xfrm>
            <a:off x="-1" y="6208441"/>
            <a:ext cx="3357797" cy="307777"/>
          </a:xfrm>
          <a:prstGeom prst="rect">
            <a:avLst/>
          </a:prstGeom>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l-GR" sz="1400" b="0" i="0" u="none" strike="noStrike" kern="0" cap="none" spc="0" normalizeH="0" baseline="0" noProof="0" dirty="0">
                <a:ln>
                  <a:noFill/>
                </a:ln>
                <a:solidFill>
                  <a:prstClr val="black"/>
                </a:solidFill>
                <a:effectLst/>
                <a:uLnTx/>
                <a:uFillTx/>
              </a:rPr>
              <a:t>Πηγή</a:t>
            </a:r>
            <a:r>
              <a:rPr kumimoji="0" lang="en-IE" sz="1400" b="0" i="0" u="none" strike="noStrike" kern="0" cap="none" spc="0" normalizeH="0" baseline="0" noProof="0" dirty="0">
                <a:ln>
                  <a:noFill/>
                </a:ln>
                <a:solidFill>
                  <a:prstClr val="black"/>
                </a:solidFill>
                <a:effectLst/>
                <a:uLnTx/>
                <a:uFillTx/>
              </a:rPr>
              <a:t>: </a:t>
            </a:r>
            <a:r>
              <a:rPr kumimoji="0" lang="en-IE" sz="1400" b="0" i="0" u="sng" strike="noStrike" kern="0" cap="none" spc="0" normalizeH="0" baseline="0" noProof="0" dirty="0">
                <a:ln>
                  <a:noFill/>
                </a:ln>
                <a:solidFill>
                  <a:schemeClr val="accent2">
                    <a:lumMod val="75000"/>
                  </a:schemeClr>
                </a:solidFill>
                <a:effectLst/>
                <a:uLnTx/>
                <a:uFillTx/>
                <a:hlinkClick r:id="rId3">
                  <a:extLst>
                    <a:ext uri="{A12FA001-AC4F-418D-AE19-62706E023703}">
                      <ahyp:hlinkClr xmlns:ahyp="http://schemas.microsoft.com/office/drawing/2018/hyperlinkcolor" val="tx"/>
                    </a:ext>
                  </a:extLst>
                </a:hlinkClick>
              </a:rPr>
              <a:t>https://www.vts.com</a:t>
            </a:r>
            <a:endParaRPr kumimoji="0" lang="en-IE" sz="1400" b="0"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186484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Τρέχουσες Χρήσεις της Τεχνητής Νοημοσύνης</a:t>
            </a:r>
            <a:endParaRPr lang="en-GB" dirty="0"/>
          </a:p>
        </p:txBody>
      </p:sp>
      <p:graphicFrame>
        <p:nvGraphicFramePr>
          <p:cNvPr id="6" name="Diagram 5">
            <a:extLst>
              <a:ext uri="{FF2B5EF4-FFF2-40B4-BE49-F238E27FC236}">
                <a16:creationId xmlns:a16="http://schemas.microsoft.com/office/drawing/2014/main" id="{97B64C02-EAB8-8884-D82F-5F603807D6A4}"/>
              </a:ext>
            </a:extLst>
          </p:cNvPr>
          <p:cNvGraphicFramePr/>
          <p:nvPr>
            <p:extLst>
              <p:ext uri="{D42A27DB-BD31-4B8C-83A1-F6EECF244321}">
                <p14:modId xmlns:p14="http://schemas.microsoft.com/office/powerpoint/2010/main" val="1634180645"/>
              </p:ext>
            </p:extLst>
          </p:nvPr>
        </p:nvGraphicFramePr>
        <p:xfrm>
          <a:off x="640075" y="1565257"/>
          <a:ext cx="10911849" cy="4147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956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9A43C6D-F989-4C5D-861E-C690513145E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AE1D274E-7472-4404-8C97-FCC0E01DC42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F4F184D-E78E-4511-8C61-4CE42614968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EA81A2C-CD96-4E65-9463-A078A179EF0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BA517B32-0A94-44B0-ACC3-0C47903532B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CF3AB257-EC61-41F6-97B0-E7DBC48B7B5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0A396CB4-50A9-4D86-86E5-2BCCABFCBCC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Τρέχουσες Χρήσεις της Τεχνητής Νοημοσύνης</a:t>
            </a:r>
            <a:endParaRPr lang="en-GB" dirty="0"/>
          </a:p>
        </p:txBody>
      </p:sp>
      <p:graphicFrame>
        <p:nvGraphicFramePr>
          <p:cNvPr id="6" name="Diagram 5">
            <a:extLst>
              <a:ext uri="{FF2B5EF4-FFF2-40B4-BE49-F238E27FC236}">
                <a16:creationId xmlns:a16="http://schemas.microsoft.com/office/drawing/2014/main" id="{97B64C02-EAB8-8884-D82F-5F603807D6A4}"/>
              </a:ext>
            </a:extLst>
          </p:cNvPr>
          <p:cNvGraphicFramePr/>
          <p:nvPr>
            <p:extLst>
              <p:ext uri="{D42A27DB-BD31-4B8C-83A1-F6EECF244321}">
                <p14:modId xmlns:p14="http://schemas.microsoft.com/office/powerpoint/2010/main" val="1659744568"/>
              </p:ext>
            </p:extLst>
          </p:nvPr>
        </p:nvGraphicFramePr>
        <p:xfrm>
          <a:off x="824459" y="1828799"/>
          <a:ext cx="10569159" cy="388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554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9A43C6D-F989-4C5D-861E-C690513145E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E2FFBA3-7223-4E3F-8FC0-499709F9B5E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4271505F-BE80-4F3B-8FF8-ED0807DC46B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l-GR" dirty="0"/>
              <a:t>«Εντοπίστε τα προβλήματά σας, αλλά αφιερώστε τη δύναμη και την ενέργειά σας στην εξεύρεση λύσεων».</a:t>
            </a:r>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Tony Robbin</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Industrial worker welding">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3">
            <a:grayscl/>
            <a:extLst>
              <a:ext uri="{28A0092B-C50C-407E-A947-70E740481C1C}">
                <a14:useLocalDpi xmlns:a14="http://schemas.microsoft.com/office/drawing/2010/main" val="0"/>
              </a:ext>
            </a:extLst>
          </a:blip>
          <a:srcRect l="18675" r="18675"/>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402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4230820" cy="3995028"/>
          </a:xfrm>
        </p:spPr>
        <p:txBody>
          <a:bodyPr/>
          <a:lstStyle/>
          <a:p>
            <a:pPr marL="342900" indent="-342900">
              <a:buBlip>
                <a:blip r:embed="rId3"/>
              </a:buBlip>
            </a:pPr>
            <a:r>
              <a:rPr lang="el-GR" dirty="0"/>
              <a:t>Η διαδικασία συλλογής πληροφοριών σχετικά με τις μεταβλητές που παρουσιάζουν ενδιαφέρον με συστηματικό τρόπο</a:t>
            </a:r>
          </a:p>
          <a:p>
            <a:pPr marL="342900" indent="-342900">
              <a:buBlip>
                <a:blip r:embed="rId3"/>
              </a:buBlip>
            </a:pPr>
            <a:endParaRPr lang="el-GR" dirty="0"/>
          </a:p>
          <a:p>
            <a:pPr marL="342900" indent="-342900">
              <a:buBlip>
                <a:blip r:embed="rId3"/>
              </a:buBlip>
            </a:pPr>
            <a:r>
              <a:rPr lang="el-GR" dirty="0"/>
              <a:t>Ποια είναι τα πλεονεκτήματα ή τα μειονεκτήματα κάθε πηγής δεδομένων; </a:t>
            </a:r>
            <a:endParaRPr lang="en-GB" sz="1400" dirty="0">
              <a:solidFill>
                <a:prstClr val="black"/>
              </a:solidFill>
            </a:endParaRPr>
          </a:p>
          <a:p>
            <a:pPr marL="0" indent="0"/>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Συλλογή Δεδομένων</a:t>
            </a:r>
            <a:endParaRPr lang="en-US" dirty="0"/>
          </a:p>
        </p:txBody>
      </p:sp>
      <p:grpSp>
        <p:nvGrpSpPr>
          <p:cNvPr id="3" name="Group 2">
            <a:extLst>
              <a:ext uri="{FF2B5EF4-FFF2-40B4-BE49-F238E27FC236}">
                <a16:creationId xmlns:a16="http://schemas.microsoft.com/office/drawing/2014/main" id="{2433868F-90C4-790D-E542-3E6E86B19A3A}"/>
              </a:ext>
            </a:extLst>
          </p:cNvPr>
          <p:cNvGrpSpPr/>
          <p:nvPr/>
        </p:nvGrpSpPr>
        <p:grpSpPr>
          <a:xfrm>
            <a:off x="5479577" y="838375"/>
            <a:ext cx="6415207" cy="5307315"/>
            <a:chOff x="3141111" y="868468"/>
            <a:chExt cx="6415207" cy="5307315"/>
          </a:xfrm>
        </p:grpSpPr>
        <p:sp>
          <p:nvSpPr>
            <p:cNvPr id="14" name="TextBox 13">
              <a:extLst>
                <a:ext uri="{FF2B5EF4-FFF2-40B4-BE49-F238E27FC236}">
                  <a16:creationId xmlns:a16="http://schemas.microsoft.com/office/drawing/2014/main" id="{F63AAC14-2C94-FF88-A8F2-7C54B2AEDBC2}"/>
                </a:ext>
              </a:extLst>
            </p:cNvPr>
            <p:cNvSpPr txBox="1"/>
            <p:nvPr/>
          </p:nvSpPr>
          <p:spPr>
            <a:xfrm>
              <a:off x="4437167" y="868468"/>
              <a:ext cx="3538490" cy="54245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2925" b="1" i="0" u="none" strike="noStrike" kern="0" cap="none" spc="0" normalizeH="0" baseline="0" noProof="0" dirty="0">
                  <a:ln>
                    <a:noFill/>
                  </a:ln>
                  <a:solidFill>
                    <a:srgbClr val="70AD47">
                      <a:lumMod val="75000"/>
                    </a:srgbClr>
                  </a:solidFill>
                  <a:effectLst/>
                  <a:uLnTx/>
                  <a:uFillTx/>
                </a:rPr>
                <a:t>ΕΙΔΗ ΔΕΔΟΜΕΝΩΝ</a:t>
              </a:r>
              <a:endParaRPr kumimoji="0" lang="es-ES_tradnl" sz="2925" b="1" i="0" u="none" strike="noStrike" kern="0" cap="none" spc="0" normalizeH="0" baseline="0" noProof="0" dirty="0">
                <a:ln>
                  <a:noFill/>
                </a:ln>
                <a:solidFill>
                  <a:srgbClr val="70AD47">
                    <a:lumMod val="75000"/>
                  </a:srgbClr>
                </a:solidFill>
                <a:effectLst/>
                <a:uLnTx/>
                <a:uFillTx/>
              </a:endParaRPr>
            </a:p>
          </p:txBody>
        </p:sp>
        <p:sp>
          <p:nvSpPr>
            <p:cNvPr id="24" name="TextBox 23">
              <a:extLst>
                <a:ext uri="{FF2B5EF4-FFF2-40B4-BE49-F238E27FC236}">
                  <a16:creationId xmlns:a16="http://schemas.microsoft.com/office/drawing/2014/main" id="{7F48B9A1-BEFA-BEAE-15FB-8EE5973E8F6E}"/>
                </a:ext>
              </a:extLst>
            </p:cNvPr>
            <p:cNvSpPr txBox="1"/>
            <p:nvPr/>
          </p:nvSpPr>
          <p:spPr>
            <a:xfrm>
              <a:off x="3141111" y="1983325"/>
              <a:ext cx="2911152" cy="442429"/>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2275" b="0" i="0" u="none" strike="noStrike" kern="0" cap="none" spc="0" normalizeH="0" baseline="0" noProof="0" dirty="0">
                  <a:ln>
                    <a:noFill/>
                  </a:ln>
                  <a:solidFill>
                    <a:srgbClr val="000000"/>
                  </a:solidFill>
                  <a:effectLst/>
                  <a:uLnTx/>
                  <a:uFillTx/>
                  <a:latin typeface="Calibri" panose="020F0502020204030204"/>
                  <a:ea typeface="+mn-ea"/>
                  <a:cs typeface="+mn-cs"/>
                </a:rPr>
                <a:t>Ποσοτικά</a:t>
              </a:r>
              <a:endParaRPr kumimoji="0" lang="es-ES_tradnl" sz="2275"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C74E4E3C-59B7-0A17-C029-BA7E0F57FEB8}"/>
                </a:ext>
              </a:extLst>
            </p:cNvPr>
            <p:cNvSpPr txBox="1"/>
            <p:nvPr/>
          </p:nvSpPr>
          <p:spPr>
            <a:xfrm>
              <a:off x="6807104" y="1983325"/>
              <a:ext cx="2587277" cy="442429"/>
            </a:xfrm>
            <a:prstGeom prst="rect">
              <a:avLst/>
            </a:prstGeom>
            <a:solidFill>
              <a:srgbClr val="70AD47"/>
            </a:solidFill>
            <a:ln w="19050" cap="flat" cmpd="sng" algn="ctr">
              <a:solidFill>
                <a:sysClr val="window" lastClr="FFFFFF"/>
              </a:solidFill>
              <a:prstDash val="solid"/>
              <a:miter lim="800000"/>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2275" b="0" i="0" u="none" strike="noStrike" kern="0" cap="none" spc="0" normalizeH="0" baseline="0" noProof="0" dirty="0">
                  <a:ln>
                    <a:noFill/>
                  </a:ln>
                  <a:solidFill>
                    <a:prstClr val="black"/>
                  </a:solidFill>
                  <a:effectLst/>
                  <a:uLnTx/>
                  <a:uFillTx/>
                  <a:latin typeface="Calibri" panose="020F0502020204030204"/>
                  <a:ea typeface="+mn-ea"/>
                  <a:cs typeface="+mn-cs"/>
                </a:rPr>
                <a:t>Ποιοτικά</a:t>
              </a:r>
              <a:endParaRPr kumimoji="0" lang="es-ES_tradnl" sz="2275"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A78419CD-36A5-DB08-B0FD-659AA6A98CF0}"/>
                </a:ext>
              </a:extLst>
            </p:cNvPr>
            <p:cNvSpPr txBox="1"/>
            <p:nvPr/>
          </p:nvSpPr>
          <p:spPr>
            <a:xfrm>
              <a:off x="6645166" y="2582492"/>
              <a:ext cx="2911152" cy="3593291"/>
            </a:xfrm>
            <a:prstGeom prst="rect">
              <a:avLst/>
            </a:prstGeom>
            <a:solidFill>
              <a:sysClr val="window" lastClr="FFFFFF"/>
            </a:solidFill>
          </p:spPr>
          <p:txBody>
            <a:bodyPr wrap="square" rtlCol="0">
              <a:spAutoFit/>
            </a:bodyPr>
            <a:lstStyle/>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l-GR" sz="1625" b="0" i="0" u="none" strike="noStrike" kern="0" cap="none" spc="0" normalizeH="0" baseline="0" noProof="0" dirty="0">
                  <a:ln>
                    <a:noFill/>
                  </a:ln>
                  <a:solidFill>
                    <a:prstClr val="black"/>
                  </a:solidFill>
                  <a:effectLst/>
                  <a:uLnTx/>
                  <a:uFillTx/>
                </a:rPr>
                <a:t>Μη στατιστικά, και συνήθως μη δομημένα ή </a:t>
              </a:r>
              <a:r>
                <a:rPr kumimoji="0" lang="el-GR" sz="1625" b="0" i="0" u="none" strike="noStrike" kern="0" cap="none" spc="0" normalizeH="0" baseline="0" noProof="0" dirty="0" err="1">
                  <a:ln>
                    <a:noFill/>
                  </a:ln>
                  <a:solidFill>
                    <a:prstClr val="black"/>
                  </a:solidFill>
                  <a:effectLst/>
                  <a:uLnTx/>
                  <a:uFillTx/>
                </a:rPr>
                <a:t>ημιδομημένα</a:t>
              </a:r>
              <a:r>
                <a:rPr kumimoji="0" lang="el-GR" sz="1625" b="0" i="0" u="none" strike="noStrike" kern="0" cap="none" spc="0" normalizeH="0" baseline="0" noProof="0" dirty="0">
                  <a:ln>
                    <a:noFill/>
                  </a:ln>
                  <a:solidFill>
                    <a:prstClr val="black"/>
                  </a:solidFill>
                  <a:effectLst/>
                  <a:uLnTx/>
                  <a:uFillTx/>
                </a:rPr>
                <a:t>. </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l-GR" sz="1625" b="0" i="0" u="none" strike="noStrike" kern="0" cap="none" spc="0" normalizeH="0" baseline="0" noProof="0" dirty="0">
                  <a:ln>
                    <a:noFill/>
                  </a:ln>
                  <a:solidFill>
                    <a:prstClr val="black"/>
                  </a:solidFill>
                  <a:effectLst/>
                  <a:uLnTx/>
                  <a:uFillTx/>
                </a:rPr>
                <a:t>Περιγραφικά και εννοιολογικά - περιλαμβάνουν ιδιότητες, χαρακτηριστικά, ετικέτες και άλλα αναγνωριστικά.</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l-GR" sz="1625" b="0" i="0" u="none" strike="noStrike" kern="0" cap="none" spc="0" normalizeH="0" baseline="0" noProof="0" dirty="0">
                  <a:ln>
                    <a:noFill/>
                  </a:ln>
                  <a:solidFill>
                    <a:prstClr val="black"/>
                  </a:solidFill>
                  <a:effectLst/>
                  <a:uLnTx/>
                  <a:uFillTx/>
                </a:rPr>
                <a:t>Χρήσιμα για την απάντηση ερωτημάτων όπως «Γιατί;», και χρησιμοποιείται για θεωρητικοποιήσεις, ερμηνείες, ανάπτυξη υποθέσεων κ.λπ.</a:t>
              </a:r>
            </a:p>
          </p:txBody>
        </p:sp>
        <p:sp>
          <p:nvSpPr>
            <p:cNvPr id="27" name="Rectangle 26">
              <a:extLst>
                <a:ext uri="{FF2B5EF4-FFF2-40B4-BE49-F238E27FC236}">
                  <a16:creationId xmlns:a16="http://schemas.microsoft.com/office/drawing/2014/main" id="{2CDED94F-0F7C-1E90-750B-368591B09B6C}"/>
                </a:ext>
              </a:extLst>
            </p:cNvPr>
            <p:cNvSpPr/>
            <p:nvPr/>
          </p:nvSpPr>
          <p:spPr>
            <a:xfrm>
              <a:off x="3141112" y="2582492"/>
              <a:ext cx="2911152" cy="2843086"/>
            </a:xfrm>
            <a:prstGeom prst="rect">
              <a:avLst/>
            </a:prstGeom>
            <a:solidFill>
              <a:sysClr val="window" lastClr="FFFFFF"/>
            </a:solidFill>
          </p:spPr>
          <p:txBody>
            <a:bodyPr wrap="square">
              <a:spAutoFit/>
            </a:bodyPr>
            <a:lstStyle/>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l-GR" sz="1625" b="0" i="0" u="none" strike="noStrike" kern="0" cap="none" spc="0" normalizeH="0" baseline="0" noProof="0" dirty="0">
                  <a:ln>
                    <a:noFill/>
                  </a:ln>
                  <a:solidFill>
                    <a:prstClr val="black"/>
                  </a:solidFill>
                  <a:effectLst/>
                  <a:uLnTx/>
                  <a:uFillTx/>
                </a:rPr>
                <a:t>Στατιστικά και τυπικά δομημένα.</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l-GR" sz="1625" b="0" i="0" u="none" strike="noStrike" kern="0" cap="none" spc="0" normalizeH="0" baseline="0" noProof="0" dirty="0">
                  <a:ln>
                    <a:noFill/>
                  </a:ln>
                  <a:solidFill>
                    <a:prstClr val="black"/>
                  </a:solidFill>
                  <a:effectLst/>
                  <a:uLnTx/>
                  <a:uFillTx/>
                </a:rPr>
                <a:t>Περιλαμβάνουν αριθμούς και τιμές που μπορούν να καταμετρηθούν και να υπολογιστούν.</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l-GR" sz="1625" b="0" i="0" u="none" strike="noStrike" kern="0" cap="none" spc="0" normalizeH="0" baseline="0" noProof="0" dirty="0">
                  <a:ln>
                    <a:noFill/>
                  </a:ln>
                  <a:solidFill>
                    <a:prstClr val="black"/>
                  </a:solidFill>
                  <a:effectLst/>
                  <a:uLnTx/>
                  <a:uFillTx/>
                </a:rPr>
                <a:t>Χρήσιμα για την απάντηση ερωτημάτων όπως «πόσο;» ή «πόσοι/</a:t>
              </a:r>
              <a:r>
                <a:rPr kumimoji="0" lang="el-GR" sz="1625" b="0" i="0" u="none" strike="noStrike" kern="0" cap="none" spc="0" normalizeH="0" baseline="0" noProof="0" dirty="0" err="1">
                  <a:ln>
                    <a:noFill/>
                  </a:ln>
                  <a:solidFill>
                    <a:prstClr val="black"/>
                  </a:solidFill>
                  <a:effectLst/>
                  <a:uLnTx/>
                  <a:uFillTx/>
                </a:rPr>
                <a:t>ες</a:t>
              </a:r>
              <a:r>
                <a:rPr kumimoji="0" lang="el-GR" sz="1625" b="0" i="0" u="none" strike="noStrike" kern="0" cap="none" spc="0" normalizeH="0" baseline="0" noProof="0" dirty="0">
                  <a:ln>
                    <a:noFill/>
                  </a:ln>
                  <a:solidFill>
                    <a:prstClr val="black"/>
                  </a:solidFill>
                  <a:effectLst/>
                  <a:uLnTx/>
                  <a:uFillTx/>
                </a:rPr>
                <a:t>/α;», παρέχοντας αδιάσειστες πληροφορίες.</a:t>
              </a:r>
              <a:endParaRPr kumimoji="0" lang="en-US" sz="1625" b="0" i="0" u="none" strike="noStrike" kern="0" cap="none" spc="0" normalizeH="0" baseline="0" noProof="0" dirty="0">
                <a:ln>
                  <a:noFill/>
                </a:ln>
                <a:solidFill>
                  <a:prstClr val="black"/>
                </a:solidFill>
                <a:effectLst/>
                <a:uLnTx/>
                <a:uFillTx/>
              </a:endParaRPr>
            </a:p>
          </p:txBody>
        </p:sp>
        <p:sp>
          <p:nvSpPr>
            <p:cNvPr id="28" name="Bent-Up Arrow 24">
              <a:extLst>
                <a:ext uri="{FF2B5EF4-FFF2-40B4-BE49-F238E27FC236}">
                  <a16:creationId xmlns:a16="http://schemas.microsoft.com/office/drawing/2014/main" id="{7F8F9F9B-2B21-EE41-018D-B861D9D1B147}"/>
                </a:ext>
              </a:extLst>
            </p:cNvPr>
            <p:cNvSpPr/>
            <p:nvPr/>
          </p:nvSpPr>
          <p:spPr>
            <a:xfrm rot="10800000">
              <a:off x="4282703" y="1478088"/>
              <a:ext cx="1923710" cy="450123"/>
            </a:xfrm>
            <a:prstGeom prst="bentUpArrow">
              <a:avLst/>
            </a:prstGeom>
            <a:solidFill>
              <a:srgbClr val="70AD47">
                <a:lumMod val="75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Bent-Up Arrow 25">
              <a:extLst>
                <a:ext uri="{FF2B5EF4-FFF2-40B4-BE49-F238E27FC236}">
                  <a16:creationId xmlns:a16="http://schemas.microsoft.com/office/drawing/2014/main" id="{CB221BD4-4A58-1A9D-60E2-E1CB6F6FE217}"/>
                </a:ext>
              </a:extLst>
            </p:cNvPr>
            <p:cNvSpPr/>
            <p:nvPr/>
          </p:nvSpPr>
          <p:spPr>
            <a:xfrm rot="10800000" flipH="1">
              <a:off x="6338289" y="1478087"/>
              <a:ext cx="1762454" cy="450123"/>
            </a:xfrm>
            <a:prstGeom prst="bentUpArrow">
              <a:avLst/>
            </a:prstGeom>
            <a:solidFill>
              <a:srgbClr val="70AD47">
                <a:lumMod val="75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3719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Βασικά Ερωτήματα</a:t>
            </a:r>
          </a:p>
          <a:p>
            <a:pPr marL="0" indent="0">
              <a:buClr>
                <a:schemeClr val="accent2"/>
              </a:buClr>
            </a:pPr>
            <a:endParaRPr lang="en-GB" b="1" dirty="0">
              <a:solidFill>
                <a:schemeClr val="accent2"/>
              </a:solidFill>
            </a:endParaRPr>
          </a:p>
          <a:p>
            <a:pPr marL="342900" indent="-342900">
              <a:buClr>
                <a:schemeClr val="accent2"/>
              </a:buClr>
              <a:buFont typeface="Arial" panose="020B0604020202020204" pitchFamily="34" charset="0"/>
              <a:buChar char="•"/>
            </a:pPr>
            <a:r>
              <a:rPr lang="el-GR" dirty="0"/>
              <a:t>Προτού υιοθετηθεί μια ολοκαίνουργια τεχνολογία όπως είναι η Εικονική Πραγματικότητα, πρέπει πρώτα να εξεταστούν ορισμένα βασικά ερωτήματα: </a:t>
            </a:r>
          </a:p>
          <a:p>
            <a:pPr marL="342900" indent="-342900">
              <a:buClr>
                <a:schemeClr val="accent2"/>
              </a:buClr>
              <a:buFont typeface="Arial" panose="020B0604020202020204" pitchFamily="34" charset="0"/>
              <a:buChar char="•"/>
            </a:pPr>
            <a:endParaRPr lang="en-GB" dirty="0"/>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Δραστηριότητα</a:t>
            </a:r>
            <a:endParaRPr lang="en-GB" dirty="0"/>
          </a:p>
        </p:txBody>
      </p:sp>
    </p:spTree>
    <p:extLst>
      <p:ext uri="{BB962C8B-B14F-4D97-AF65-F5344CB8AC3E}">
        <p14:creationId xmlns:p14="http://schemas.microsoft.com/office/powerpoint/2010/main" val="19806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Βασικά Ερωτήματα (Συν.)</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l-GR" b="1" dirty="0"/>
              <a:t>Πάρτε μερικά λεπτά για να συζητήσετε τα ακόλουθα</a:t>
            </a:r>
            <a:r>
              <a:rPr lang="en-GB" b="1" dirty="0"/>
              <a:t>: </a:t>
            </a:r>
          </a:p>
          <a:p>
            <a:pPr marL="342900" indent="-3429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Δραστηριότητα</a:t>
            </a:r>
            <a:endParaRPr lang="en-GB" dirty="0"/>
          </a:p>
        </p:txBody>
      </p:sp>
      <p:graphicFrame>
        <p:nvGraphicFramePr>
          <p:cNvPr id="2" name="Diagram 1">
            <a:extLst>
              <a:ext uri="{FF2B5EF4-FFF2-40B4-BE49-F238E27FC236}">
                <a16:creationId xmlns:a16="http://schemas.microsoft.com/office/drawing/2014/main" id="{BDF12317-DB8E-A269-29A0-2F3A3BD2BBB2}"/>
              </a:ext>
            </a:extLst>
          </p:cNvPr>
          <p:cNvGraphicFramePr/>
          <p:nvPr>
            <p:extLst>
              <p:ext uri="{D42A27DB-BD31-4B8C-83A1-F6EECF244321}">
                <p14:modId xmlns:p14="http://schemas.microsoft.com/office/powerpoint/2010/main" val="2940174606"/>
              </p:ext>
            </p:extLst>
          </p:nvPr>
        </p:nvGraphicFramePr>
        <p:xfrm>
          <a:off x="-385769" y="3465513"/>
          <a:ext cx="11393617" cy="1556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937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C191D585-F948-4F26-A7F5-EF1041DD9F3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6B45D7C2-D064-461B-84CE-26CA5D7E129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C987D7B3-37BF-49AB-8829-06F6CB99D61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2" grpId="0">
        <p:bldSub>
          <a:bldDgm bld="one"/>
        </p:bldSub>
      </p:bldGraphic>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Βασικά Ερωτήματα (Συν.)</a:t>
            </a:r>
          </a:p>
          <a:p>
            <a:pPr marL="342900" indent="-342900">
              <a:buClr>
                <a:schemeClr val="accent2"/>
              </a:buClr>
              <a:buBlip>
                <a:blip r:embed="rId3"/>
              </a:buBlip>
            </a:pPr>
            <a:endParaRPr lang="en-GB" b="1" dirty="0">
              <a:solidFill>
                <a:schemeClr val="accent2"/>
              </a:solidFill>
            </a:endParaRPr>
          </a:p>
          <a:p>
            <a:pPr marL="342900" indent="-342900">
              <a:buClr>
                <a:schemeClr val="accent2"/>
              </a:buClr>
              <a:buFont typeface="Arial" panose="020B0604020202020204" pitchFamily="34" charset="0"/>
              <a:buChar char="•"/>
            </a:pPr>
            <a:r>
              <a:rPr lang="el-GR" b="1" dirty="0"/>
              <a:t>Συζήτηση</a:t>
            </a:r>
            <a:r>
              <a:rPr lang="en-GB" b="1" dirty="0"/>
              <a:t> (</a:t>
            </a:r>
            <a:r>
              <a:rPr lang="el-GR" b="1" dirty="0"/>
              <a:t>Συν</a:t>
            </a:r>
            <a:r>
              <a:rPr lang="en-GB" b="1" dirty="0"/>
              <a:t>.): </a:t>
            </a:r>
          </a:p>
          <a:p>
            <a:pPr marL="342900" indent="-3429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Δραστηριότητα</a:t>
            </a:r>
            <a:endParaRPr lang="en-GB" dirty="0"/>
          </a:p>
        </p:txBody>
      </p:sp>
      <p:graphicFrame>
        <p:nvGraphicFramePr>
          <p:cNvPr id="2" name="Diagram 1">
            <a:extLst>
              <a:ext uri="{FF2B5EF4-FFF2-40B4-BE49-F238E27FC236}">
                <a16:creationId xmlns:a16="http://schemas.microsoft.com/office/drawing/2014/main" id="{BDF12317-DB8E-A269-29A0-2F3A3BD2BBB2}"/>
              </a:ext>
            </a:extLst>
          </p:cNvPr>
          <p:cNvGraphicFramePr/>
          <p:nvPr>
            <p:extLst>
              <p:ext uri="{D42A27DB-BD31-4B8C-83A1-F6EECF244321}">
                <p14:modId xmlns:p14="http://schemas.microsoft.com/office/powerpoint/2010/main" val="1312828411"/>
              </p:ext>
            </p:extLst>
          </p:nvPr>
        </p:nvGraphicFramePr>
        <p:xfrm>
          <a:off x="365099" y="3429000"/>
          <a:ext cx="10595237" cy="1712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50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2DC94318-DD2B-4993-8CD1-90ADFDF42CF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0727BFD0-C6BF-4182-9525-47651B4129C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90828DDD-7E0D-4499-B411-012A56AC74C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Βασικά Ερωτήματα (Συν.)</a:t>
            </a:r>
          </a:p>
          <a:p>
            <a:pPr marL="0" indent="0">
              <a:buClr>
                <a:schemeClr val="accent2"/>
              </a:buClr>
            </a:pPr>
            <a:endParaRPr lang="el-GR" b="1" dirty="0">
              <a:solidFill>
                <a:schemeClr val="accent2"/>
              </a:solidFill>
            </a:endParaRPr>
          </a:p>
          <a:p>
            <a:pPr marL="342900" indent="-342900">
              <a:buClr>
                <a:schemeClr val="accent2"/>
              </a:buClr>
              <a:buFont typeface="Arial" panose="020B0604020202020204" pitchFamily="34" charset="0"/>
              <a:buChar char="•"/>
            </a:pPr>
            <a:r>
              <a:rPr lang="el-GR" dirty="0"/>
              <a:t>Η εξέταση αυτών και άλλων σχετικών ερωτημάτων, καθώς και η πλήρης κατανόηση του τρόπου με τον οποίο η Εικονική Πραγματικότητα θα μπορούσε να χρησιμοποιηθεί σε ένα εκπαιδευτικό ίδρυμα, είναι απαραίτητα.</a:t>
            </a:r>
          </a:p>
          <a:p>
            <a:pPr marL="0" indent="0">
              <a:buClr>
                <a:schemeClr val="accent2"/>
              </a:buCl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Δραστηριότητα</a:t>
            </a:r>
            <a:endParaRPr lang="en-GB" dirty="0"/>
          </a:p>
        </p:txBody>
      </p:sp>
    </p:spTree>
    <p:extLst>
      <p:ext uri="{BB962C8B-B14F-4D97-AF65-F5344CB8AC3E}">
        <p14:creationId xmlns:p14="http://schemas.microsoft.com/office/powerpoint/2010/main" val="79675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5092753" cy="3995028"/>
          </a:xfrm>
        </p:spPr>
        <p:txBody>
          <a:bodyPr/>
          <a:lstStyle/>
          <a:p>
            <a:pPr marL="342900" indent="-342900">
              <a:buClr>
                <a:schemeClr val="accent2"/>
              </a:buClr>
              <a:buBlip>
                <a:blip r:embed="rId4"/>
              </a:buBlip>
            </a:pPr>
            <a:r>
              <a:rPr lang="el-GR" b="1" dirty="0">
                <a:solidFill>
                  <a:schemeClr val="accent2"/>
                </a:solidFill>
              </a:rPr>
              <a:t>Παρακολουθήστε αυτό το βίντεο</a:t>
            </a:r>
            <a:endParaRPr lang="en-GB" b="1" dirty="0">
              <a:solidFill>
                <a:schemeClr val="accent2"/>
              </a:solidFill>
            </a:endParaRPr>
          </a:p>
          <a:p>
            <a:pPr marL="342900" indent="-342900">
              <a:buClr>
                <a:schemeClr val="accent2"/>
              </a:buClr>
              <a:buBlip>
                <a:blip r:embed="rId4"/>
              </a:buBlip>
            </a:pPr>
            <a:r>
              <a:rPr lang="el-GR" b="1" dirty="0">
                <a:solidFill>
                  <a:schemeClr val="accent2"/>
                </a:solidFill>
              </a:rPr>
              <a:t>Πάρτε μερικά λεπτά για να συζητήσετε τα ακόλουθα:</a:t>
            </a:r>
          </a:p>
          <a:p>
            <a:pPr marL="0" indent="0">
              <a:buClr>
                <a:schemeClr val="accent2"/>
              </a:buClr>
            </a:pPr>
            <a:endParaRPr lang="en-GB" b="1" dirty="0">
              <a:solidFill>
                <a:schemeClr val="accent2"/>
              </a:solidFill>
            </a:endParaRPr>
          </a:p>
          <a:p>
            <a:pPr marL="342900" indent="-342900">
              <a:buClr>
                <a:schemeClr val="accent2"/>
              </a:buClr>
              <a:buFont typeface="Arial" panose="020B0604020202020204" pitchFamily="34" charset="0"/>
              <a:buChar char="•"/>
            </a:pPr>
            <a:r>
              <a:rPr lang="el-GR" dirty="0"/>
              <a:t>Πώς θα χρησιμοποιούσε η εταιρεία σας την τεχνολογία αλυσίδας συστοιχιών;</a:t>
            </a:r>
            <a:endParaRPr lang="en-GB" dirty="0"/>
          </a:p>
          <a:p>
            <a:pPr marL="342900" indent="-342900">
              <a:buClr>
                <a:schemeClr val="accent2"/>
              </a:buClr>
              <a:buFont typeface="Arial" panose="020B0604020202020204" pitchFamily="34" charset="0"/>
              <a:buChar char="•"/>
            </a:pPr>
            <a:r>
              <a:rPr lang="el-GR" dirty="0"/>
              <a:t>Ποια δεδομένα θα χρειαζόταν να καταγράψει η αλυσίδα συστοιχίας σας;</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Αλυσίδα Συστοιχίας (</a:t>
            </a:r>
            <a:r>
              <a:rPr lang="en-GB" dirty="0"/>
              <a:t>Blockchain</a:t>
            </a:r>
            <a:r>
              <a:rPr lang="el-GR" dirty="0"/>
              <a:t>)</a:t>
            </a:r>
            <a:endParaRPr lang="en-GB" dirty="0"/>
          </a:p>
        </p:txBody>
      </p:sp>
      <p:pic>
        <p:nvPicPr>
          <p:cNvPr id="6" name="Online Media 1" title="Blockchain Explained">
            <a:hlinkClick r:id="" action="ppaction://media"/>
            <a:extLst>
              <a:ext uri="{FF2B5EF4-FFF2-40B4-BE49-F238E27FC236}">
                <a16:creationId xmlns:a16="http://schemas.microsoft.com/office/drawing/2014/main" id="{33C6FBEE-4C46-488D-898C-F95051DA067E}"/>
              </a:ext>
            </a:extLst>
          </p:cNvPr>
          <p:cNvPicPr>
            <a:picLocks noRot="1" noChangeAspect="1"/>
          </p:cNvPicPr>
          <p:nvPr>
            <a:videoFile r:link="rId1"/>
          </p:nvPr>
        </p:nvPicPr>
        <p:blipFill>
          <a:blip r:embed="rId5"/>
          <a:stretch>
            <a:fillRect/>
          </a:stretch>
        </p:blipFill>
        <p:spPr>
          <a:xfrm>
            <a:off x="6300868" y="1900594"/>
            <a:ext cx="4953000" cy="2786063"/>
          </a:xfrm>
          <a:prstGeom prst="rect">
            <a:avLst/>
          </a:prstGeom>
        </p:spPr>
      </p:pic>
      <p:sp>
        <p:nvSpPr>
          <p:cNvPr id="7" name="Rectangle 6">
            <a:extLst>
              <a:ext uri="{FF2B5EF4-FFF2-40B4-BE49-F238E27FC236}">
                <a16:creationId xmlns:a16="http://schemas.microsoft.com/office/drawing/2014/main" id="{42D86AFB-BC04-4072-B556-1A526EAEBF7B}"/>
              </a:ext>
            </a:extLst>
          </p:cNvPr>
          <p:cNvSpPr/>
          <p:nvPr/>
        </p:nvSpPr>
        <p:spPr>
          <a:xfrm>
            <a:off x="6230993" y="4686657"/>
            <a:ext cx="5092750" cy="738664"/>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l-GR" sz="1400" b="0" i="0" u="none" strike="noStrike" kern="0" cap="none" spc="0" normalizeH="0" baseline="0" noProof="0" dirty="0">
                <a:ln>
                  <a:noFill/>
                </a:ln>
                <a:solidFill>
                  <a:prstClr val="black"/>
                </a:solidFill>
                <a:effectLst/>
                <a:uLnTx/>
                <a:uFillTx/>
              </a:rPr>
              <a:t>Πηγή</a:t>
            </a:r>
            <a:r>
              <a:rPr kumimoji="0" lang="en-IE" sz="1400" b="0" i="0" u="none" strike="noStrike" kern="0" cap="none" spc="0" normalizeH="0" baseline="0" noProof="0" dirty="0">
                <a:ln>
                  <a:noFill/>
                </a:ln>
                <a:solidFill>
                  <a:prstClr val="black"/>
                </a:solidFill>
                <a:effectLst/>
                <a:uLnTx/>
                <a:uFillTx/>
              </a:rPr>
              <a:t>: </a:t>
            </a:r>
            <a:r>
              <a:rPr kumimoji="0" lang="en-IE" sz="1400" b="0" i="0" u="none" strike="noStrike" kern="0" cap="none" spc="0" normalizeH="0" baseline="0" noProof="0" dirty="0">
                <a:ln>
                  <a:noFill/>
                </a:ln>
                <a:solidFill>
                  <a:schemeClr val="accent1">
                    <a:lumMod val="75000"/>
                  </a:schemeClr>
                </a:solidFill>
                <a:effectLst/>
                <a:uLnTx/>
                <a:uFillTx/>
                <a:hlinkClick r:id="rId6">
                  <a:extLst>
                    <a:ext uri="{A12FA001-AC4F-418D-AE19-62706E023703}">
                      <ahyp:hlinkClr xmlns:ahyp="http://schemas.microsoft.com/office/drawing/2018/hyperlinkcolor" val="tx"/>
                    </a:ext>
                  </a:extLst>
                </a:hlinkClick>
              </a:rPr>
              <a:t>https://www.youtube.com/watch?v=QphJEO9ZX6s&amp;feature=emb_logo</a:t>
            </a:r>
            <a:endParaRPr kumimoji="0" lang="en-IE" sz="1400" b="0" i="0" u="none" strike="noStrike" kern="0" cap="none" spc="0" normalizeH="0" baseline="0" noProof="0" dirty="0">
              <a:ln>
                <a:noFill/>
              </a:ln>
              <a:solidFill>
                <a:schemeClr val="accent1">
                  <a:lumMod val="75000"/>
                </a:schemeClr>
              </a:solidFill>
              <a:effectLst/>
              <a:uLnTx/>
              <a:uFillTx/>
            </a:endParaRPr>
          </a:p>
        </p:txBody>
      </p:sp>
    </p:spTree>
    <p:extLst>
      <p:ext uri="{BB962C8B-B14F-4D97-AF65-F5344CB8AC3E}">
        <p14:creationId xmlns:p14="http://schemas.microsoft.com/office/powerpoint/2010/main" val="270642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6"/>
                </p:tgtEl>
              </p:cMediaNode>
            </p:video>
          </p:childTnLst>
        </p:cTn>
      </p:par>
    </p:tnLst>
    <p:bldLst>
      <p:bldP spid="5" grpId="0" uiExpand="1" build="p"/>
      <p:bldP spid="7"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727788" y="1565257"/>
            <a:ext cx="10742953" cy="4330365"/>
          </a:xfrm>
        </p:spPr>
        <p:txBody>
          <a:bodyPr/>
          <a:lstStyle/>
          <a:p>
            <a:pPr algn="just"/>
            <a:r>
              <a:rPr lang="el-GR" sz="2200" b="1" dirty="0"/>
              <a:t>ΠΕΡΙΠΤΩΣΗ</a:t>
            </a:r>
            <a:r>
              <a:rPr lang="en-GB" sz="2200" b="1" dirty="0"/>
              <a:t>: </a:t>
            </a:r>
            <a:r>
              <a:rPr lang="el-GR" sz="2200" dirty="0"/>
              <a:t>ΑΠΟΣΤΟΛΗ ΜΗΝΥΜΑΤΩΝ ΗΛΕΚΤΡΟΝΙΚΟΥ ΤΑΧΥΔΡΟΜΕΙΟΥ ΜΕ ΚΑΚΟΒΟΥΛΟ ΚΩΔΙΚΑ ΛΟΓΙΣΜΙΚΟΥ ΣΕ ΕΤΑΙΡΕΙΕΣ</a:t>
            </a:r>
          </a:p>
          <a:p>
            <a:pPr algn="just"/>
            <a:r>
              <a:rPr lang="el-GR" sz="2200" i="1" dirty="0"/>
              <a:t>Περιγράψτε τον τρόπο με τον οποίο μπορείτε να αποτρέψετε το ενδεχόμενο ο οργανισμός σας να λαμβάνει κακόβουλα μηνύματα ηλεκτρονικού ταχυδρομείου χρησιμοποιώντας το πλαίσιο μάθησης με βάση την πρόκληση:</a:t>
            </a:r>
          </a:p>
          <a:p>
            <a:pPr algn="just"/>
            <a:r>
              <a:rPr lang="el-GR" sz="2200" b="1" dirty="0"/>
              <a:t>Εμπλοκή</a:t>
            </a:r>
            <a:r>
              <a:rPr lang="en-GB" sz="2200" dirty="0"/>
              <a:t> – </a:t>
            </a:r>
            <a:r>
              <a:rPr lang="el-GR" sz="2200" dirty="0"/>
              <a:t>μάθετε αν αυτό έχει γίνει ξανά στον οργανισμό σας, εμπλέξτε τους συναδέλφους σας, κάντε ερωτήσεις, πάρτε νέες ιδέες και απευθύνετε έκκληση για δράση.</a:t>
            </a:r>
          </a:p>
          <a:p>
            <a:pPr algn="just"/>
            <a:r>
              <a:rPr lang="el-GR" sz="2200" b="1" dirty="0"/>
              <a:t>Διερεύνηση</a:t>
            </a:r>
            <a:r>
              <a:rPr lang="en-GB" sz="2200" dirty="0"/>
              <a:t> – </a:t>
            </a:r>
            <a:r>
              <a:rPr lang="el-GR" sz="2200" dirty="0"/>
              <a:t>πώς αυτά τα μηνύματα ηλεκτρονικού ταχυδρομείου φτάνουν στον οργανισμό σας, άλλα κατευθυντήρια ερωτήματα, κατευθυντήριες δραστηριότητες, ανάλυση των πληροφοριών που έχουν συλλεχθεί, διδάγματα που αντλήθηκαν</a:t>
            </a:r>
          </a:p>
          <a:p>
            <a:pPr algn="just"/>
            <a:r>
              <a:rPr lang="el-GR" sz="2200" b="1" dirty="0"/>
              <a:t>Δράση</a:t>
            </a:r>
            <a:r>
              <a:rPr lang="en-GB" sz="2200" dirty="0"/>
              <a:t> – </a:t>
            </a:r>
            <a:r>
              <a:rPr lang="el-GR" sz="2200" dirty="0"/>
              <a:t>αντίληψη και περιγραφή της λύσης, εφαρμογή και αξιολόγησή της, επόμενα βήματα μελλοντικά</a:t>
            </a:r>
            <a:endParaRPr lang="en-GB" sz="2200" dirty="0"/>
          </a:p>
        </p:txBody>
      </p:sp>
      <p:sp>
        <p:nvSpPr>
          <p:cNvPr id="3" name="Text Placeholder 2"/>
          <p:cNvSpPr>
            <a:spLocks noGrp="1"/>
          </p:cNvSpPr>
          <p:nvPr>
            <p:ph type="body" sz="quarter" idx="16"/>
          </p:nvPr>
        </p:nvSpPr>
        <p:spPr/>
        <p:txBody>
          <a:bodyPr/>
          <a:lstStyle/>
          <a:p>
            <a:r>
              <a:rPr lang="el-GR" dirty="0"/>
              <a:t>Δραστηριότητα βασισμένη στο στοιχείο της πρόκλησης</a:t>
            </a:r>
            <a:endParaRPr lang="en-GB" dirty="0"/>
          </a:p>
        </p:txBody>
      </p:sp>
    </p:spTree>
    <p:extLst>
      <p:ext uri="{BB962C8B-B14F-4D97-AF65-F5344CB8AC3E}">
        <p14:creationId xmlns:p14="http://schemas.microsoft.com/office/powerpoint/2010/main" val="71998115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431486"/>
            <a:ext cx="10595237" cy="3995028"/>
          </a:xfrm>
        </p:spPr>
        <p:txBody>
          <a:bodyPr/>
          <a:lstStyle/>
          <a:p>
            <a:pPr marL="457200" lvl="0" indent="-457200">
              <a:buClr>
                <a:srgbClr val="0D9390"/>
              </a:buClr>
              <a:buBlip>
                <a:blip r:embed="rId3"/>
              </a:buBlip>
              <a:defRPr/>
            </a:pPr>
            <a:r>
              <a:rPr lang="el-GR" sz="2200" dirty="0"/>
              <a:t>Παρακαλώ προσθέστε μία προτεινόμενη πρακτική άσκηση, προετοιμασία για αξιολόγηση ή άλλες ατομικές μελέτες.</a:t>
            </a:r>
          </a:p>
          <a:p>
            <a:pPr marL="457200" lvl="0" indent="-457200">
              <a:buClr>
                <a:srgbClr val="0D9390"/>
              </a:buClr>
              <a:buBlip>
                <a:blip r:embed="rId3"/>
              </a:buBlip>
              <a:defRPr/>
            </a:pPr>
            <a:r>
              <a:rPr lang="el-GR" sz="2200" dirty="0"/>
              <a:t>Για παράδειγμα, θα μπορούσε να ήταν μια εργασία για την ανάπτυξη και υλοποίηση ενός καινοτόμου έργου, η προσέγγιση του οποίου να βασίζεται στην πρόκληση. Συνιστάται η ανάπτυξη και υλοποίηση ενός καινοτόμου έργου σε συνεργασία με ενδιαφερόμενους τοπικούς φορείς για την αντιμετώπιση των τοπικών προκλήσεων (ενότητα 2.3). Μετά την ολοκλήρωση των 6 ενοτήτων, οι ηγέτες των Οργανισμών του Τριτογενούς Τομέα θα μπορούσαν να παρουσιάσουν τα καινοτόμα έργα τους στους ενδιαφερόμενους φορείς (περιοχή/ πόλη/ τομέας). Αυτό θα τονώσει τη νοοτροπία της προσέγγισης «από τη βάση προς τα πάνω» (</a:t>
            </a:r>
            <a:r>
              <a:rPr lang="el-GR" sz="2200" dirty="0" err="1"/>
              <a:t>bottom-up</a:t>
            </a:r>
            <a:r>
              <a:rPr lang="el-GR" sz="2200" dirty="0"/>
              <a:t>), την οποία ακολουθούν τα άτομα που βρίσκονται στις ηγετικές θέσεις των Οργανισμών του Τριτογενούς Τομέα, καθώς και οι εργαζόμενοι σε αυτούς, και θα ενισχύσει την αλληλεπίδραση, τη δέσμευση και τη θετική επίδραση στην τοπική και περιφερειακή κοινότητα.</a:t>
            </a:r>
            <a:endParaRPr lang="en-GB" sz="2200" dirty="0"/>
          </a:p>
          <a:p>
            <a:pPr marL="342900" indent="-3429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Ατομική Εργασία</a:t>
            </a:r>
            <a:endParaRPr lang="en-GB" dirty="0"/>
          </a:p>
        </p:txBody>
      </p:sp>
    </p:spTree>
    <p:extLst>
      <p:ext uri="{BB962C8B-B14F-4D97-AF65-F5344CB8AC3E}">
        <p14:creationId xmlns:p14="http://schemas.microsoft.com/office/powerpoint/2010/main" val="26754720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chemeClr val="accent2"/>
              </a:buClr>
              <a:buBlip>
                <a:blip r:embed="rId4"/>
              </a:buBlip>
            </a:pPr>
            <a:r>
              <a:rPr lang="en-GB" dirty="0"/>
              <a:t>TEST / ASSESSMENT (activity performance) aligned with the learning objectives </a:t>
            </a:r>
          </a:p>
          <a:p>
            <a:pPr marL="342900" indent="-3429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Αξιολόγηση</a:t>
            </a:r>
            <a:endParaRPr lang="en-GB" dirty="0"/>
          </a:p>
        </p:txBody>
      </p:sp>
    </p:spTree>
    <p:extLst>
      <p:ext uri="{BB962C8B-B14F-4D97-AF65-F5344CB8AC3E}">
        <p14:creationId xmlns:p14="http://schemas.microsoft.com/office/powerpoint/2010/main" val="236909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extLst>
    <p:ext uri="{6950BFC3-D8DA-4A85-94F7-54DA5524770B}">
      <p188:commentRel xmlns:p188="http://schemas.microsoft.com/office/powerpoint/2018/8/main" r:id="rId3"/>
    </p:ext>
  </p:extLs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l-GR" dirty="0"/>
              <a:t>Αναφορές</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06</a:t>
            </a:r>
          </a:p>
        </p:txBody>
      </p:sp>
    </p:spTree>
    <p:extLst>
      <p:ext uri="{BB962C8B-B14F-4D97-AF65-F5344CB8AC3E}">
        <p14:creationId xmlns:p14="http://schemas.microsoft.com/office/powerpoint/2010/main" val="40153130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hlinkClick r:id="rId3">
                  <a:extLst>
                    <a:ext uri="{A12FA001-AC4F-418D-AE19-62706E023703}">
                      <ahyp:hlinkClr xmlns:ahyp="http://schemas.microsoft.com/office/drawing/2018/hyperlinkcolor" val="tx"/>
                    </a:ext>
                  </a:extLst>
                </a:hlinkClick>
              </a:rPr>
              <a:t>https://www.forbes.com/sites/gilpress/2014/09/03/12-big-data-definitions-whats-yours/#79b0a05813ae</a:t>
            </a:r>
            <a:endPar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endParaRPr>
          </a:p>
          <a:p>
            <a:pPr marL="342900" indent="-342900">
              <a:buClr>
                <a:srgbClr val="000000"/>
              </a:buClr>
              <a:buFont typeface="Arial" panose="020B0604020202020204" pitchFamily="34" charset="0"/>
              <a:buChar char="•"/>
            </a:pPr>
            <a:endParaRPr lang="en-US" dirty="0">
              <a:solidFill>
                <a:schemeClr val="accent2">
                  <a:lumMod val="75000"/>
                </a:schemeClr>
              </a:solidFill>
              <a:latin typeface="Calibri" panose="020F0502020204030204"/>
              <a:ea typeface="Times New Roman" charset="0"/>
              <a:cs typeface="Times New Roman" charset="0"/>
            </a:endParaRPr>
          </a:p>
          <a:p>
            <a:pPr marL="342900" indent="-342900">
              <a:buClr>
                <a:srgbClr val="000000"/>
              </a:buClr>
              <a:buFont typeface="Arial" panose="020B0604020202020204" pitchFamily="34" charset="0"/>
              <a:buChar char="•"/>
            </a:pPr>
            <a:r>
              <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hlinkClick r:id="rId4">
                  <a:extLst>
                    <a:ext uri="{A12FA001-AC4F-418D-AE19-62706E023703}">
                      <ahyp:hlinkClr xmlns:ahyp="http://schemas.microsoft.com/office/drawing/2018/hyperlinkcolor" val="tx"/>
                    </a:ext>
                  </a:extLst>
                </a:hlinkClick>
              </a:rPr>
              <a:t>https://ori.hhs.gov/education/products/n_illinois_u/datamanagement/dctopic.html</a:t>
            </a:r>
            <a:r>
              <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rPr>
              <a:t> </a:t>
            </a:r>
            <a:endPar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endParaRPr>
          </a:p>
          <a:p>
            <a:pPr marL="342900" indent="-342900">
              <a:buClr>
                <a:srgbClr val="000000"/>
              </a:buClr>
              <a:buFont typeface="Arial" panose="020B0604020202020204" pitchFamily="34" charset="0"/>
              <a:buChar char="•"/>
            </a:pPr>
            <a:endParaRPr lang="en-US" dirty="0">
              <a:solidFill>
                <a:schemeClr val="accent2">
                  <a:lumMod val="75000"/>
                </a:schemeClr>
              </a:solidFill>
              <a:latin typeface="Calibri" panose="020F0502020204030204"/>
              <a:cs typeface="Times New Roman" charset="0"/>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https://www.europeanfiles.eu/industry/education-as-a-tool-against-cybercrime</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https://securitytrails.com/blog/top-10-common-network-security-threats-explained</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Αναφορές</a:t>
            </a:r>
            <a:endParaRPr lang="en-GB" dirty="0"/>
          </a:p>
        </p:txBody>
      </p:sp>
    </p:spTree>
    <p:extLst>
      <p:ext uri="{BB962C8B-B14F-4D97-AF65-F5344CB8AC3E}">
        <p14:creationId xmlns:p14="http://schemas.microsoft.com/office/powerpoint/2010/main" val="41214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4230820" cy="3995028"/>
          </a:xfrm>
        </p:spPr>
        <p:txBody>
          <a:bodyPr/>
          <a:lstStyle/>
          <a:p>
            <a:pPr marL="342900" indent="-342900">
              <a:buBlip>
                <a:blip r:embed="rId3"/>
              </a:buBlip>
            </a:pPr>
            <a:r>
              <a:rPr lang="el-GR" dirty="0"/>
              <a:t>Η διαδικασία συλλογής πληροφοριών σχετικά με τις μεταβλητές που παρουσιάζουν ενδιαφέρον με συστηματικό τρόπο</a:t>
            </a:r>
          </a:p>
          <a:p>
            <a:pPr marL="342900" indent="-342900">
              <a:buBlip>
                <a:blip r:embed="rId3"/>
              </a:buBlip>
            </a:pPr>
            <a:endParaRPr lang="el-GR" dirty="0"/>
          </a:p>
          <a:p>
            <a:pPr marL="342900" indent="-342900">
              <a:buBlip>
                <a:blip r:embed="rId3"/>
              </a:buBlip>
            </a:pPr>
            <a:r>
              <a:rPr lang="el-GR" dirty="0"/>
              <a:t>Ποια είναι τα πλεονεκτήματα ή τα μειονεκτήματα κάθε πηγής δεδομένων; </a:t>
            </a: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Συλλογή Δεδομένων</a:t>
            </a:r>
            <a:endParaRPr lang="en-US" dirty="0"/>
          </a:p>
        </p:txBody>
      </p:sp>
      <p:grpSp>
        <p:nvGrpSpPr>
          <p:cNvPr id="2" name="Group 1">
            <a:extLst>
              <a:ext uri="{FF2B5EF4-FFF2-40B4-BE49-F238E27FC236}">
                <a16:creationId xmlns:a16="http://schemas.microsoft.com/office/drawing/2014/main" id="{39A8ED07-6F9E-1450-D897-29789FDECF3B}"/>
              </a:ext>
            </a:extLst>
          </p:cNvPr>
          <p:cNvGrpSpPr/>
          <p:nvPr/>
        </p:nvGrpSpPr>
        <p:grpSpPr>
          <a:xfrm>
            <a:off x="5472917" y="1055603"/>
            <a:ext cx="6389402" cy="4703752"/>
            <a:chOff x="3188297" y="868468"/>
            <a:chExt cx="6486701" cy="4703752"/>
          </a:xfrm>
        </p:grpSpPr>
        <p:sp>
          <p:nvSpPr>
            <p:cNvPr id="12" name="TextBox 11">
              <a:extLst>
                <a:ext uri="{FF2B5EF4-FFF2-40B4-BE49-F238E27FC236}">
                  <a16:creationId xmlns:a16="http://schemas.microsoft.com/office/drawing/2014/main" id="{17A24BB3-4F5E-E37B-E46B-AC5C0D3D4E8F}"/>
                </a:ext>
              </a:extLst>
            </p:cNvPr>
            <p:cNvSpPr txBox="1"/>
            <p:nvPr/>
          </p:nvSpPr>
          <p:spPr>
            <a:xfrm>
              <a:off x="4437167" y="868468"/>
              <a:ext cx="3538490" cy="54245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2925" b="1" i="0" u="none" strike="noStrike" kern="0" cap="none" spc="0" normalizeH="0" baseline="0" noProof="0" dirty="0">
                  <a:ln>
                    <a:noFill/>
                  </a:ln>
                  <a:solidFill>
                    <a:srgbClr val="70AD47">
                      <a:lumMod val="75000"/>
                    </a:srgbClr>
                  </a:solidFill>
                  <a:effectLst/>
                  <a:uLnTx/>
                  <a:uFillTx/>
                </a:rPr>
                <a:t>ΕΙΔΗ ΔΕΔΟΜΕΝΩΝ</a:t>
              </a:r>
              <a:endParaRPr kumimoji="0" lang="es-ES_tradnl" sz="2925" b="1" i="0" u="none" strike="noStrike" kern="0" cap="none" spc="0" normalizeH="0" baseline="0" noProof="0" dirty="0">
                <a:ln>
                  <a:noFill/>
                </a:ln>
                <a:solidFill>
                  <a:srgbClr val="70AD47">
                    <a:lumMod val="75000"/>
                  </a:srgbClr>
                </a:solidFill>
                <a:effectLst/>
                <a:uLnTx/>
                <a:uFillTx/>
              </a:endParaRPr>
            </a:p>
          </p:txBody>
        </p:sp>
        <p:sp>
          <p:nvSpPr>
            <p:cNvPr id="13" name="TextBox 12">
              <a:extLst>
                <a:ext uri="{FF2B5EF4-FFF2-40B4-BE49-F238E27FC236}">
                  <a16:creationId xmlns:a16="http://schemas.microsoft.com/office/drawing/2014/main" id="{2CD71D04-8AA6-15DF-6757-1A452FD382E1}"/>
                </a:ext>
              </a:extLst>
            </p:cNvPr>
            <p:cNvSpPr txBox="1"/>
            <p:nvPr/>
          </p:nvSpPr>
          <p:spPr>
            <a:xfrm>
              <a:off x="3219552" y="1969210"/>
              <a:ext cx="2435230" cy="442429"/>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2275" b="0" i="0" u="none" strike="noStrike" kern="0" cap="none" spc="0" normalizeH="0" baseline="0" noProof="0" dirty="0">
                  <a:ln>
                    <a:noFill/>
                  </a:ln>
                  <a:solidFill>
                    <a:prstClr val="white"/>
                  </a:solidFill>
                  <a:effectLst/>
                  <a:uLnTx/>
                  <a:uFillTx/>
                  <a:latin typeface="Calibri" panose="020F0502020204030204"/>
                  <a:ea typeface="+mn-ea"/>
                  <a:cs typeface="+mn-cs"/>
                </a:rPr>
                <a:t>Διακριτά</a:t>
              </a:r>
              <a:endParaRPr kumimoji="0" lang="es-ES_tradnl" sz="2275"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805C3B1-7842-8FFA-F357-7052801156E1}"/>
                </a:ext>
              </a:extLst>
            </p:cNvPr>
            <p:cNvSpPr txBox="1"/>
            <p:nvPr/>
          </p:nvSpPr>
          <p:spPr>
            <a:xfrm>
              <a:off x="6807104" y="1983325"/>
              <a:ext cx="2216975" cy="442429"/>
            </a:xfrm>
            <a:prstGeom prst="rect">
              <a:avLst/>
            </a:prstGeom>
            <a:solidFill>
              <a:sysClr val="window" lastClr="FFFFFF"/>
            </a:solidFill>
            <a:ln w="12700" cap="flat" cmpd="sng" algn="ctr">
              <a:solidFill>
                <a:srgbClr val="70AD47"/>
              </a:solidFill>
              <a:prstDash val="solid"/>
              <a:miter lim="800000"/>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2275" b="0" i="0" u="none" strike="noStrike" kern="0" cap="none" spc="0" normalizeH="0" baseline="0" noProof="0" dirty="0">
                  <a:ln>
                    <a:noFill/>
                  </a:ln>
                  <a:solidFill>
                    <a:prstClr val="black"/>
                  </a:solidFill>
                  <a:effectLst/>
                  <a:uLnTx/>
                  <a:uFillTx/>
                  <a:latin typeface="Calibri" panose="020F0502020204030204"/>
                  <a:ea typeface="+mn-ea"/>
                  <a:cs typeface="+mn-cs"/>
                </a:rPr>
                <a:t>Συνεχή</a:t>
              </a:r>
              <a:endParaRPr kumimoji="0" lang="es-ES_tradnl" sz="2275"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881F2F2-3873-4B19-2F6A-E4FE039BA92B}"/>
                </a:ext>
              </a:extLst>
            </p:cNvPr>
            <p:cNvSpPr txBox="1"/>
            <p:nvPr/>
          </p:nvSpPr>
          <p:spPr>
            <a:xfrm>
              <a:off x="6656884" y="2479066"/>
              <a:ext cx="3018114" cy="3093154"/>
            </a:xfrm>
            <a:prstGeom prst="rect">
              <a:avLst/>
            </a:prstGeom>
            <a:solidFill>
              <a:sysClr val="window" lastClr="FFFFFF"/>
            </a:solidFill>
          </p:spPr>
          <p:txBody>
            <a:bodyPr wrap="square" rtlCol="0">
              <a:spAutoFit/>
            </a:bodyPr>
            <a:lstStyle/>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l-GR" sz="1625" b="0" i="0" u="none" strike="noStrike" kern="0" cap="none" spc="0" normalizeH="0" baseline="0" noProof="0" dirty="0">
                  <a:ln>
                    <a:noFill/>
                  </a:ln>
                  <a:solidFill>
                    <a:prstClr val="black"/>
                  </a:solidFill>
                  <a:effectLst/>
                  <a:uLnTx/>
                  <a:uFillTx/>
                </a:rPr>
                <a:t>Μπορούν να αναλυθούν απεριόριστα σε μικρότερα μέρη. </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l-GR" sz="1625" b="0" i="0" u="none" strike="noStrike" kern="0" cap="none" spc="0" normalizeH="0" baseline="0" noProof="0" dirty="0">
                  <a:ln>
                    <a:noFill/>
                  </a:ln>
                  <a:solidFill>
                    <a:prstClr val="black"/>
                  </a:solidFill>
                  <a:effectLst/>
                  <a:uLnTx/>
                  <a:uFillTx/>
                </a:rPr>
                <a:t>Περιλαμβάνουν μια κλίμακα μέτρησης που μπορεί να αποτελείται από αριθμούς εκτός από ακέραιους, όπως δεκαδικούς και κλάσματα.</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endParaRPr kumimoji="0" lang="el-GR" sz="1625" b="0" i="0" u="none" strike="noStrike" kern="0" cap="none" spc="0" normalizeH="0" baseline="0" noProof="0" dirty="0">
                <a:ln>
                  <a:noFill/>
                </a:ln>
                <a:solidFill>
                  <a:prstClr val="black"/>
                </a:solidFill>
                <a:effectLst/>
                <a:uLnTx/>
                <a:uFillTx/>
              </a:endParaRP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l-GR" sz="1625" b="0" i="0" u="none" strike="noStrike" kern="0" cap="none" spc="0" normalizeH="0" baseline="0" noProof="0" dirty="0">
                  <a:ln>
                    <a:noFill/>
                  </a:ln>
                  <a:solidFill>
                    <a:prstClr val="black"/>
                  </a:solidFill>
                  <a:effectLst/>
                  <a:uLnTx/>
                  <a:uFillTx/>
                </a:rPr>
                <a:t>Π.χ.: το ύψος των ανθρώπων, ο χρόνος που απαιτείται για να ολοκληρωθεί μια εργασία.</a:t>
              </a:r>
            </a:p>
          </p:txBody>
        </p:sp>
        <p:sp>
          <p:nvSpPr>
            <p:cNvPr id="17" name="Rectangle 16">
              <a:extLst>
                <a:ext uri="{FF2B5EF4-FFF2-40B4-BE49-F238E27FC236}">
                  <a16:creationId xmlns:a16="http://schemas.microsoft.com/office/drawing/2014/main" id="{0E8AD777-EEC6-E9B0-A352-1BA5A7D11BAB}"/>
                </a:ext>
              </a:extLst>
            </p:cNvPr>
            <p:cNvSpPr/>
            <p:nvPr/>
          </p:nvSpPr>
          <p:spPr>
            <a:xfrm>
              <a:off x="3188297" y="2479066"/>
              <a:ext cx="3018114" cy="3093154"/>
            </a:xfrm>
            <a:prstGeom prst="rect">
              <a:avLst/>
            </a:prstGeom>
            <a:solidFill>
              <a:sysClr val="window" lastClr="FFFFFF"/>
            </a:solidFill>
          </p:spPr>
          <p:txBody>
            <a:bodyPr wrap="square">
              <a:spAutoFit/>
            </a:bodyPr>
            <a:lstStyle/>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l-GR" sz="1625" b="0" i="0" u="none" strike="noStrike" kern="0" cap="none" spc="0" normalizeH="0" baseline="0" noProof="0" dirty="0">
                  <a:ln>
                    <a:noFill/>
                  </a:ln>
                  <a:solidFill>
                    <a:prstClr val="black"/>
                  </a:solidFill>
                  <a:effectLst/>
                  <a:uLnTx/>
                  <a:uFillTx/>
                </a:rPr>
                <a:t>Δεν μπορούν να διασπαστούν σε μικρότερα μέρη. </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l-GR" sz="1625" b="0" i="0" u="none" strike="noStrike" kern="0" cap="none" spc="0" normalizeH="0" baseline="0" noProof="0" dirty="0">
                  <a:ln>
                    <a:noFill/>
                  </a:ln>
                  <a:solidFill>
                    <a:prstClr val="black"/>
                  </a:solidFill>
                  <a:effectLst/>
                  <a:uLnTx/>
                  <a:uFillTx/>
                </a:rPr>
                <a:t>Αποτελούνται από ακέραιους αριθμούς (θετικούς και αρνητικούς αριθμούς), και είναι πεπερασμένα (φτάνουν σε κάποιο όριο).</a:t>
              </a:r>
            </a:p>
            <a:p>
              <a:pPr marR="0" lvl="0" defTabSz="457200" eaLnBrk="1" fontAlgn="auto" latinLnBrk="0" hangingPunct="1">
                <a:lnSpc>
                  <a:spcPct val="100000"/>
                </a:lnSpc>
                <a:spcBef>
                  <a:spcPts val="0"/>
                </a:spcBef>
                <a:spcAft>
                  <a:spcPts val="0"/>
                </a:spcAft>
                <a:buClrTx/>
                <a:buSzTx/>
                <a:tabLst/>
                <a:defRPr/>
              </a:pPr>
              <a:endParaRPr kumimoji="0" lang="el-GR" sz="1625" b="0" i="0" u="none" strike="noStrike" kern="0" cap="none" spc="0" normalizeH="0" baseline="0" noProof="0" dirty="0">
                <a:ln>
                  <a:noFill/>
                </a:ln>
                <a:solidFill>
                  <a:prstClr val="black"/>
                </a:solidFill>
                <a:effectLst/>
                <a:uLnTx/>
                <a:uFillTx/>
              </a:endParaRP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l-GR" sz="1625" b="0" i="0" u="none" strike="noStrike" kern="0" cap="none" spc="0" normalizeH="0" baseline="0" noProof="0" dirty="0">
                  <a:ln>
                    <a:noFill/>
                  </a:ln>
                  <a:solidFill>
                    <a:prstClr val="black"/>
                  </a:solidFill>
                  <a:effectLst/>
                  <a:uLnTx/>
                  <a:uFillTx/>
                </a:rPr>
                <a:t>Π.χ.: επισκεψιμότητα στην ιστοσελίδα σας, αριθμός μαθητών σε μια τάξη.</a:t>
              </a:r>
            </a:p>
          </p:txBody>
        </p:sp>
        <p:sp>
          <p:nvSpPr>
            <p:cNvPr id="18" name="Bent-Up Arrow 29">
              <a:extLst>
                <a:ext uri="{FF2B5EF4-FFF2-40B4-BE49-F238E27FC236}">
                  <a16:creationId xmlns:a16="http://schemas.microsoft.com/office/drawing/2014/main" id="{B2D01E24-770F-24F5-49D7-628F3F2831AE}"/>
                </a:ext>
              </a:extLst>
            </p:cNvPr>
            <p:cNvSpPr/>
            <p:nvPr/>
          </p:nvSpPr>
          <p:spPr>
            <a:xfrm rot="10800000">
              <a:off x="4282703" y="1478088"/>
              <a:ext cx="1769561" cy="450122"/>
            </a:xfrm>
            <a:prstGeom prst="bentUpArrow">
              <a:avLst/>
            </a:prstGeom>
            <a:solidFill>
              <a:srgbClr val="70AD47">
                <a:lumMod val="75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Bent-Up Arrow 30">
              <a:extLst>
                <a:ext uri="{FF2B5EF4-FFF2-40B4-BE49-F238E27FC236}">
                  <a16:creationId xmlns:a16="http://schemas.microsoft.com/office/drawing/2014/main" id="{E0D75D20-18E7-FB83-CEE6-F9877E294245}"/>
                </a:ext>
              </a:extLst>
            </p:cNvPr>
            <p:cNvSpPr/>
            <p:nvPr/>
          </p:nvSpPr>
          <p:spPr>
            <a:xfrm rot="10800000" flipH="1">
              <a:off x="6338289" y="1478087"/>
              <a:ext cx="1621227" cy="450122"/>
            </a:xfrm>
            <a:prstGeom prst="bentUpArrow">
              <a:avLst/>
            </a:prstGeom>
            <a:solidFill>
              <a:srgbClr val="70AD47">
                <a:lumMod val="75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6863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https://teachprivacy.com/10-reasons-privacy-matters/</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https://www.bpe.co.uk/services/need/data-protection-the-gdpr/brilliantly-simple-guide-to-the-gdpr/explaining-what-is-meant-by-consent/</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https://theodi.org/article/data-ethics-canvas/</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Logan 2010, quoted in </a:t>
            </a: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Rising, Kristensen, </a:t>
            </a:r>
            <a:r>
              <a:rPr kumimoji="0" lang="en-US" b="0" i="0" u="none" strike="noStrike" kern="1200" cap="none" spc="0" normalizeH="0" baseline="0" noProof="0" dirty="0" err="1">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Tjerrild</a:t>
            </a: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-Hansen, 2014</a:t>
            </a:r>
            <a:endParaRPr lang="en-US"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endParaRPr kumimoji="0" lang="en-US" b="0"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endParaRP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Αναφορές</a:t>
            </a:r>
            <a:endParaRPr lang="en-GB" dirty="0"/>
          </a:p>
        </p:txBody>
      </p:sp>
    </p:spTree>
    <p:extLst>
      <p:ext uri="{BB962C8B-B14F-4D97-AF65-F5344CB8AC3E}">
        <p14:creationId xmlns:p14="http://schemas.microsoft.com/office/powerpoint/2010/main" val="341907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US" b="0"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rPr>
              <a:t>Overview of composition and context for the Information Governance concept </a:t>
            </a:r>
            <a:r>
              <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rPr>
              <a:t>(</a:t>
            </a:r>
            <a:r>
              <a:rPr kumimoji="0" lang="en-US" b="0" i="1" u="none" strike="noStrike" kern="1200" cap="none" spc="0" normalizeH="0" baseline="0" noProof="0" dirty="0" err="1">
                <a:ln>
                  <a:noFill/>
                </a:ln>
                <a:solidFill>
                  <a:schemeClr val="accent2">
                    <a:lumMod val="75000"/>
                  </a:schemeClr>
                </a:solidFill>
                <a:effectLst/>
                <a:uLnTx/>
                <a:uFillTx/>
                <a:latin typeface="Calibri" panose="020F0502020204030204"/>
                <a:ea typeface="Calibri" charset="0"/>
                <a:cs typeface="Calibri" charset="0"/>
                <a:hlinkClick r:id="rId3">
                  <a:extLst>
                    <a:ext uri="{A12FA001-AC4F-418D-AE19-62706E023703}">
                      <ahyp:hlinkClr xmlns:ahyp="http://schemas.microsoft.com/office/drawing/2018/hyperlinkcolor" val="tx"/>
                    </a:ext>
                  </a:extLst>
                </a:hlinkClick>
              </a:rPr>
              <a:t>Tallon</a:t>
            </a:r>
            <a:r>
              <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hlinkClick r:id="rId3">
                  <a:extLst>
                    <a:ext uri="{A12FA001-AC4F-418D-AE19-62706E023703}">
                      <ahyp:hlinkClr xmlns:ahyp="http://schemas.microsoft.com/office/drawing/2018/hyperlinkcolor" val="tx"/>
                    </a:ext>
                  </a:extLst>
                </a:hlinkClick>
              </a:rPr>
              <a:t> </a:t>
            </a:r>
            <a:r>
              <a:rPr kumimoji="0" lang="en-US" b="0" i="1" u="none" strike="noStrike" kern="1200" cap="none" spc="0" normalizeH="0" baseline="0" noProof="0" dirty="0" err="1">
                <a:ln>
                  <a:noFill/>
                </a:ln>
                <a:solidFill>
                  <a:schemeClr val="accent2">
                    <a:lumMod val="75000"/>
                  </a:schemeClr>
                </a:solidFill>
                <a:effectLst/>
                <a:uLnTx/>
                <a:uFillTx/>
                <a:latin typeface="Calibri" panose="020F0502020204030204"/>
                <a:ea typeface="Calibri" charset="0"/>
                <a:cs typeface="Calibri" charset="0"/>
                <a:hlinkClick r:id="rId3">
                  <a:extLst>
                    <a:ext uri="{A12FA001-AC4F-418D-AE19-62706E023703}">
                      <ahyp:hlinkClr xmlns:ahyp="http://schemas.microsoft.com/office/drawing/2018/hyperlinkcolor" val="tx"/>
                    </a:ext>
                  </a:extLst>
                </a:hlinkClick>
              </a:rPr>
              <a:t>etal</a:t>
            </a:r>
            <a:r>
              <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hlinkClick r:id="rId3">
                  <a:extLst>
                    <a:ext uri="{A12FA001-AC4F-418D-AE19-62706E023703}">
                      <ahyp:hlinkClr xmlns:ahyp="http://schemas.microsoft.com/office/drawing/2018/hyperlinkcolor" val="tx"/>
                    </a:ext>
                  </a:extLst>
                </a:hlinkClick>
              </a:rPr>
              <a:t>. 2013b</a:t>
            </a:r>
            <a:r>
              <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rPr>
              <a:t>)</a:t>
            </a:r>
          </a:p>
          <a:p>
            <a:pPr marL="342900" indent="-342900">
              <a:buClr>
                <a:srgbClr val="000000"/>
              </a:buClr>
              <a:buFont typeface="Arial" panose="020B0604020202020204" pitchFamily="34" charset="0"/>
              <a:buChar char="•"/>
            </a:pPr>
            <a:endParaRPr lang="en-US" i="1" dirty="0">
              <a:solidFill>
                <a:schemeClr val="accent2">
                  <a:lumMod val="75000"/>
                </a:schemeClr>
              </a:solidFill>
              <a:latin typeface="Calibri" panose="020F0502020204030204"/>
              <a:ea typeface="Calibri" charset="0"/>
              <a:cs typeface="Calibri" charset="0"/>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https://www.theguardian.com/books/2019/oct/04/shoshana-zuboff-surveillance-capitalism-assault-human-automomy-digital-privacy</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https://www.dataprotection.ie/en/organisations/know-your-obligations/data-protection-impact-assessments</a:t>
            </a:r>
            <a:endPar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kern="0"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An Overview of Big Data for Growth in SMEs</a:t>
            </a:r>
            <a:endParaRPr lang="en-IE" kern="0"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endPar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Αναφορές</a:t>
            </a:r>
            <a:endParaRPr lang="en-GB" dirty="0"/>
          </a:p>
        </p:txBody>
      </p:sp>
    </p:spTree>
    <p:extLst>
      <p:ext uri="{BB962C8B-B14F-4D97-AF65-F5344CB8AC3E}">
        <p14:creationId xmlns:p14="http://schemas.microsoft.com/office/powerpoint/2010/main" val="150420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rPr>
              <a:t>Connectivity to the world: </a:t>
            </a:r>
            <a:r>
              <a:rPr kumimoji="0" lang="lt-LT"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https://www.youtube.com/watch?v=2GrXTLe9ztA</a:t>
            </a:r>
            <a:endParaRPr lang="en-GB"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endPar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https://www.informationweek.com/software/enterprise-applications/bigdata-6-real-life-business-cases/d/d-id/1320590?image_number=2&amp;piddl_msgorder=asc</a:t>
            </a:r>
            <a:endParaRPr lang="fr-FR"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endPar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lt-LT"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https://www.youtube.com/watch?v=QF5BOzA9FfU</a:t>
            </a: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p>
          <a:p>
            <a:pPr marL="0" indent="0">
              <a:buClr>
                <a:srgbClr val="000000"/>
              </a:buClr>
            </a:pPr>
            <a:endParaRPr kumimoji="0" lang="lt-LT"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Data transformation and use in VR: </a:t>
            </a:r>
            <a:r>
              <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https://www.youtube.com/watch?v=Pdycz6jJ0Vk</a:t>
            </a:r>
            <a:r>
              <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Αναφορές</a:t>
            </a:r>
            <a:endParaRPr lang="en-GB" dirty="0"/>
          </a:p>
        </p:txBody>
      </p:sp>
    </p:spTree>
    <p:extLst>
      <p:ext uri="{BB962C8B-B14F-4D97-AF65-F5344CB8AC3E}">
        <p14:creationId xmlns:p14="http://schemas.microsoft.com/office/powerpoint/2010/main" val="30568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https://www.fundera.com/blog/blockchain-explained</a:t>
            </a:r>
            <a:endPar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en-IE" b="0" i="0" u="sng"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https://www.vts.com</a:t>
            </a:r>
            <a:endParaRPr kumimoji="0" lang="en-IE" b="0" i="0" u="sng" strike="noStrike" kern="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u="sng" kern="0"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lang="en-IE" kern="0" dirty="0">
                <a:solidFill>
                  <a:schemeClr val="accent2">
                    <a:lumMod val="75000"/>
                  </a:schemeClr>
                </a:solidFill>
                <a:latin typeface="Calibri" panose="020F0502020204030204"/>
              </a:rPr>
              <a:t>Blockchain: </a:t>
            </a: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https://www.youtube.com/watch?v=QphJEO9ZX6s&amp;feature=emb_logo</a:t>
            </a:r>
            <a:endPar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endParaRPr>
          </a:p>
          <a:p>
            <a:pPr marL="342900" indent="-342900">
              <a:buClr>
                <a:srgbClr val="000000"/>
              </a:buClr>
              <a:buFont typeface="Arial" panose="020B0604020202020204" pitchFamily="34" charset="0"/>
              <a:buChar char="•"/>
            </a:pPr>
            <a:endParaRPr lang="en-US" dirty="0">
              <a:solidFill>
                <a:schemeClr val="accent2">
                  <a:lumMod val="75000"/>
                </a:schemeClr>
              </a:solidFill>
              <a:latin typeface="Calibri" panose="020F0502020204030204"/>
              <a:cs typeface="Times New Roman" charset="0"/>
            </a:endParaRP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Αναφορές</a:t>
            </a:r>
            <a:endParaRPr lang="en-GB" dirty="0"/>
          </a:p>
        </p:txBody>
      </p:sp>
    </p:spTree>
    <p:extLst>
      <p:ext uri="{BB962C8B-B14F-4D97-AF65-F5344CB8AC3E}">
        <p14:creationId xmlns:p14="http://schemas.microsoft.com/office/powerpoint/2010/main" val="234862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lang="en-GB" dirty="0">
                <a:solidFill>
                  <a:schemeClr val="accent2">
                    <a:lumMod val="75000"/>
                  </a:schemeClr>
                </a:solidFill>
              </a:rPr>
              <a:t>Driving student success with Google Cloud: </a:t>
            </a:r>
            <a:r>
              <a:rPr lang="en-GB" dirty="0">
                <a:solidFill>
                  <a:schemeClr val="accent2">
                    <a:lumMod val="75000"/>
                  </a:schemeClr>
                </a:solidFill>
                <a:hlinkClick r:id="rId3">
                  <a:extLst>
                    <a:ext uri="{A12FA001-AC4F-418D-AE19-62706E023703}">
                      <ahyp:hlinkClr xmlns:ahyp="http://schemas.microsoft.com/office/drawing/2018/hyperlinkcolor" val="tx"/>
                    </a:ext>
                  </a:extLst>
                </a:hlinkClick>
              </a:rPr>
              <a:t>https://www.youtube.com/watch?v=hZLBcHYrIU4</a:t>
            </a: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r>
              <a:rPr lang="en-GB" dirty="0">
                <a:solidFill>
                  <a:schemeClr val="accent2">
                    <a:lumMod val="75000"/>
                  </a:schemeClr>
                </a:solidFill>
              </a:rPr>
              <a:t>Industrial Revolution: </a:t>
            </a:r>
            <a:r>
              <a:rPr lang="en-GB" dirty="0">
                <a:solidFill>
                  <a:schemeClr val="accent2">
                    <a:lumMod val="75000"/>
                  </a:schemeClr>
                </a:solidFill>
                <a:hlinkClick r:id="rId4">
                  <a:extLst>
                    <a:ext uri="{A12FA001-AC4F-418D-AE19-62706E023703}">
                      <ahyp:hlinkClr xmlns:ahyp="http://schemas.microsoft.com/office/drawing/2018/hyperlinkcolor" val="tx"/>
                    </a:ext>
                  </a:extLst>
                </a:hlinkClick>
              </a:rPr>
              <a:t>https://www.ted.com/talks/vidas_raudonis_why_we_should_not_be_afraid_of_industrial_revolution</a:t>
            </a: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Αναφορές</a:t>
            </a:r>
            <a:endParaRPr lang="en-GB" dirty="0"/>
          </a:p>
        </p:txBody>
      </p:sp>
    </p:spTree>
    <p:extLst>
      <p:ext uri="{BB962C8B-B14F-4D97-AF65-F5344CB8AC3E}">
        <p14:creationId xmlns:p14="http://schemas.microsoft.com/office/powerpoint/2010/main" val="96926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p:txBody>
          <a:bodyPr/>
          <a:lstStyle/>
          <a:p>
            <a:r>
              <a:rPr lang="el-GR" dirty="0"/>
              <a:t>Ερωτήσεις;</a:t>
            </a:r>
            <a:endParaRPr lang="en-US" dirty="0"/>
          </a:p>
        </p:txBody>
      </p:sp>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p:txBody>
          <a:bodyPr>
            <a:normAutofit fontScale="70000" lnSpcReduction="20000"/>
          </a:bodyPr>
          <a:lstStyle/>
          <a:p>
            <a:r>
              <a:rPr lang="el-GR" dirty="0"/>
              <a:t>Ευχαριστούμε!</a:t>
            </a:r>
            <a:endParaRPr lang="en-US" dirty="0"/>
          </a:p>
        </p:txBody>
      </p:sp>
      <p:sp>
        <p:nvSpPr>
          <p:cNvPr id="2" name="Text Placeholder 1">
            <a:extLst>
              <a:ext uri="{FF2B5EF4-FFF2-40B4-BE49-F238E27FC236}">
                <a16:creationId xmlns:a16="http://schemas.microsoft.com/office/drawing/2014/main" id="{00576451-99CA-2BBC-49EC-1C073AE46CE3}"/>
              </a:ext>
            </a:extLst>
          </p:cNvPr>
          <p:cNvSpPr>
            <a:spLocks noGrp="1"/>
          </p:cNvSpPr>
          <p:nvPr>
            <p:ph type="body" sz="quarter" idx="28"/>
          </p:nvPr>
        </p:nvSpPr>
        <p:spPr/>
        <p:txBody>
          <a:bodyPr/>
          <a:lstStyle/>
          <a:p>
            <a:r>
              <a:rPr lang="en-US" dirty="0" err="1"/>
              <a:t>www.</a:t>
            </a:r>
            <a:r>
              <a:rPr lang="en-US" sz="3600" b="1" dirty="0" err="1"/>
              <a:t>leaderseeds</a:t>
            </a:r>
            <a:r>
              <a:rPr lang="en-US" dirty="0" err="1"/>
              <a:t>.eu</a:t>
            </a:r>
            <a:endParaRPr lang="en-US" dirty="0"/>
          </a:p>
        </p:txBody>
      </p:sp>
      <p:pic>
        <p:nvPicPr>
          <p:cNvPr id="4" name="Picture 3" descr="Text&#10;&#10;Description automatically generated">
            <a:extLst>
              <a:ext uri="{FF2B5EF4-FFF2-40B4-BE49-F238E27FC236}">
                <a16:creationId xmlns:a16="http://schemas.microsoft.com/office/drawing/2014/main" id="{A68A548F-45BD-29D7-0B0C-FAE3107F1E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8700" y="5984536"/>
            <a:ext cx="2438089" cy="552065"/>
          </a:xfrm>
          <a:prstGeom prst="rect">
            <a:avLst/>
          </a:prstGeom>
        </p:spPr>
      </p:pic>
    </p:spTree>
    <p:extLst>
      <p:ext uri="{BB962C8B-B14F-4D97-AF65-F5344CB8AC3E}">
        <p14:creationId xmlns:p14="http://schemas.microsoft.com/office/powerpoint/2010/main" val="416982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31F6A3-BF79-DE2A-640D-86CA0710F510}"/>
              </a:ext>
            </a:extLst>
          </p:cNvPr>
          <p:cNvSpPr>
            <a:spLocks noGrp="1"/>
          </p:cNvSpPr>
          <p:nvPr>
            <p:ph type="body" sz="quarter" idx="31"/>
          </p:nvPr>
        </p:nvSpPr>
        <p:spPr>
          <a:xfrm>
            <a:off x="1394086" y="4315970"/>
            <a:ext cx="2968052" cy="2110894"/>
          </a:xfrm>
        </p:spPr>
        <p:txBody>
          <a:bodyPr>
            <a:normAutofit/>
          </a:bodyPr>
          <a:lstStyle/>
          <a:p>
            <a:r>
              <a:rPr lang="el-GR" sz="2000" b="1" dirty="0">
                <a:effectLst>
                  <a:outerShdw blurRad="38100" dist="38100" dir="2700000" algn="tl">
                    <a:srgbClr val="000000">
                      <a:alpha val="43137"/>
                    </a:srgbClr>
                  </a:outerShdw>
                </a:effectLst>
              </a:rPr>
              <a:t>Ονομαστικά</a:t>
            </a:r>
            <a:endParaRPr lang="en-ZA" sz="2200" b="1" dirty="0">
              <a:effectLst>
                <a:outerShdw blurRad="38100" dist="38100" dir="2700000" algn="tl">
                  <a:srgbClr val="000000">
                    <a:alpha val="43137"/>
                  </a:srgbClr>
                </a:outerShdw>
              </a:effectLst>
            </a:endParaRPr>
          </a:p>
          <a:p>
            <a:r>
              <a:rPr lang="el-GR" sz="2100" dirty="0"/>
              <a:t>Ποιοτικά δεδομένα  τα οποία δεν έχουν εγγενή κλίμακα ή αξία</a:t>
            </a:r>
            <a:endParaRPr lang="en-GB" sz="2100" dirty="0"/>
          </a:p>
          <a:p>
            <a:r>
              <a:rPr lang="el-GR" sz="2100" i="1" dirty="0" err="1"/>
              <a:t>Π.χ</a:t>
            </a:r>
            <a:r>
              <a:rPr lang="en-GB" sz="2100" i="1" dirty="0"/>
              <a:t>. </a:t>
            </a:r>
            <a:r>
              <a:rPr lang="el-GR" sz="2100" i="1" dirty="0"/>
              <a:t>Το είδος του υποστατικού στέγασης</a:t>
            </a:r>
            <a:endParaRPr lang="en-ZA" sz="2100" i="1" dirty="0"/>
          </a:p>
        </p:txBody>
      </p:sp>
      <p:sp>
        <p:nvSpPr>
          <p:cNvPr id="3" name="Text Placeholder 2">
            <a:extLst>
              <a:ext uri="{FF2B5EF4-FFF2-40B4-BE49-F238E27FC236}">
                <a16:creationId xmlns:a16="http://schemas.microsoft.com/office/drawing/2014/main" id="{0062B9F0-FD93-43AC-EE2D-3E0F49176747}"/>
              </a:ext>
            </a:extLst>
          </p:cNvPr>
          <p:cNvSpPr>
            <a:spLocks noGrp="1"/>
          </p:cNvSpPr>
          <p:nvPr>
            <p:ph type="body" sz="quarter" idx="32"/>
          </p:nvPr>
        </p:nvSpPr>
        <p:spPr>
          <a:xfrm>
            <a:off x="5726354" y="4315970"/>
            <a:ext cx="3204047" cy="2110894"/>
          </a:xfrm>
        </p:spPr>
        <p:txBody>
          <a:bodyPr>
            <a:normAutofit fontScale="25000" lnSpcReduction="20000"/>
          </a:bodyPr>
          <a:lstStyle/>
          <a:p>
            <a:pPr>
              <a:lnSpc>
                <a:spcPct val="110000"/>
              </a:lnSpc>
            </a:pPr>
            <a:r>
              <a:rPr lang="el-GR" sz="8000" b="1" dirty="0">
                <a:effectLst>
                  <a:outerShdw blurRad="38100" dist="38100" dir="2700000" algn="tl">
                    <a:srgbClr val="000000">
                      <a:alpha val="43137"/>
                    </a:srgbClr>
                  </a:outerShdw>
                </a:effectLst>
              </a:rPr>
              <a:t>Διαστημικά/Αριθμητικά</a:t>
            </a:r>
            <a:endParaRPr lang="en-ZA" sz="8000" b="1" dirty="0">
              <a:effectLst>
                <a:outerShdw blurRad="38100" dist="38100" dir="2700000" algn="tl">
                  <a:srgbClr val="000000">
                    <a:alpha val="43137"/>
                  </a:srgbClr>
                </a:outerShdw>
              </a:effectLst>
            </a:endParaRPr>
          </a:p>
          <a:p>
            <a:pPr>
              <a:lnSpc>
                <a:spcPct val="110000"/>
              </a:lnSpc>
            </a:pPr>
            <a:r>
              <a:rPr lang="el-GR" sz="7200" dirty="0">
                <a:solidFill>
                  <a:prstClr val="black"/>
                </a:solidFill>
              </a:rPr>
              <a:t>Δεδομένα που έχουν μια φυσική σειρά, και η απόσταση μεταξύ κάθε τιμής είναι ίση.</a:t>
            </a:r>
            <a:endParaRPr lang="en-GB" sz="7200" dirty="0"/>
          </a:p>
          <a:p>
            <a:r>
              <a:rPr lang="el-GR" sz="7200" i="1" dirty="0" err="1"/>
              <a:t>Π.χ</a:t>
            </a:r>
            <a:r>
              <a:rPr lang="en-GB" sz="7200" i="1" dirty="0"/>
              <a:t>. </a:t>
            </a:r>
            <a:r>
              <a:rPr lang="el-GR" sz="7200" i="1" dirty="0"/>
              <a:t>Θερμοκρασία</a:t>
            </a:r>
            <a:r>
              <a:rPr lang="en-GB" sz="7200" i="1" dirty="0"/>
              <a:t>, </a:t>
            </a:r>
            <a:r>
              <a:rPr lang="el-GR" sz="7200" i="1" dirty="0"/>
              <a:t>ώρα</a:t>
            </a:r>
            <a:r>
              <a:rPr lang="en-GB" sz="7200" i="1" dirty="0"/>
              <a:t> </a:t>
            </a:r>
            <a:r>
              <a:rPr lang="el-GR" sz="7200" i="1" dirty="0"/>
              <a:t>ή</a:t>
            </a:r>
            <a:r>
              <a:rPr lang="en-GB" sz="7200" i="1" dirty="0"/>
              <a:t> </a:t>
            </a:r>
            <a:r>
              <a:rPr lang="el-GR" sz="7200" i="1" dirty="0"/>
              <a:t>Βαθμολογίες σε τεστ Ευφυΐας</a:t>
            </a:r>
            <a:endParaRPr lang="en-GB" sz="7200" i="1" dirty="0"/>
          </a:p>
        </p:txBody>
      </p:sp>
      <p:sp>
        <p:nvSpPr>
          <p:cNvPr id="4" name="Text Placeholder 3">
            <a:extLst>
              <a:ext uri="{FF2B5EF4-FFF2-40B4-BE49-F238E27FC236}">
                <a16:creationId xmlns:a16="http://schemas.microsoft.com/office/drawing/2014/main" id="{A246D591-EDAC-C35C-8767-538F0258E0B0}"/>
              </a:ext>
            </a:extLst>
          </p:cNvPr>
          <p:cNvSpPr>
            <a:spLocks noGrp="1"/>
          </p:cNvSpPr>
          <p:nvPr>
            <p:ph type="body" sz="quarter" idx="33"/>
          </p:nvPr>
        </p:nvSpPr>
        <p:spPr>
          <a:xfrm>
            <a:off x="3766378" y="1884700"/>
            <a:ext cx="2694382" cy="1697949"/>
          </a:xfrm>
        </p:spPr>
        <p:txBody>
          <a:bodyPr>
            <a:normAutofit/>
          </a:bodyPr>
          <a:lstStyle/>
          <a:p>
            <a:r>
              <a:rPr lang="el-GR" sz="2000" b="1" dirty="0">
                <a:effectLst>
                  <a:outerShdw blurRad="38100" dist="38100" dir="2700000" algn="tl">
                    <a:srgbClr val="000000">
                      <a:alpha val="43137"/>
                    </a:srgbClr>
                  </a:outerShdw>
                </a:effectLst>
              </a:rPr>
              <a:t>Τακτικά</a:t>
            </a:r>
            <a:endParaRPr lang="en-ZA" sz="2000" b="1" dirty="0">
              <a:effectLst>
                <a:outerShdw blurRad="38100" dist="38100" dir="2700000" algn="tl">
                  <a:srgbClr val="000000">
                    <a:alpha val="43137"/>
                  </a:srgbClr>
                </a:outerShdw>
              </a:effectLst>
            </a:endParaRPr>
          </a:p>
          <a:p>
            <a:r>
              <a:rPr lang="el-GR" sz="1800" dirty="0"/>
              <a:t>Τα Δεδομένα που οργανώνονται σε ένα σύστημα η μια κλίμακα.</a:t>
            </a:r>
            <a:endParaRPr lang="en-GB" sz="1800" dirty="0"/>
          </a:p>
          <a:p>
            <a:pPr>
              <a:lnSpc>
                <a:spcPct val="80000"/>
              </a:lnSpc>
            </a:pPr>
            <a:r>
              <a:rPr lang="el-GR" sz="1800" i="1" dirty="0" err="1"/>
              <a:t>Π.χ</a:t>
            </a:r>
            <a:r>
              <a:rPr lang="en-GB" sz="1800" i="1" dirty="0"/>
              <a:t>. </a:t>
            </a:r>
            <a:r>
              <a:rPr lang="el-GR" sz="1800" i="1" dirty="0"/>
              <a:t>Ναι</a:t>
            </a:r>
            <a:r>
              <a:rPr lang="en-GB" sz="1800" i="1" dirty="0"/>
              <a:t>, </a:t>
            </a:r>
            <a:r>
              <a:rPr lang="el-GR" sz="1800" i="1" dirty="0"/>
              <a:t>ίσως</a:t>
            </a:r>
            <a:r>
              <a:rPr lang="en-GB" sz="1800" i="1" dirty="0"/>
              <a:t>, </a:t>
            </a:r>
            <a:r>
              <a:rPr lang="el-GR" sz="1800" i="1" dirty="0"/>
              <a:t>όχι</a:t>
            </a:r>
            <a:endParaRPr lang="en-GB" sz="1800" i="1" dirty="0"/>
          </a:p>
        </p:txBody>
      </p:sp>
      <p:sp>
        <p:nvSpPr>
          <p:cNvPr id="5" name="Text Placeholder 4">
            <a:extLst>
              <a:ext uri="{FF2B5EF4-FFF2-40B4-BE49-F238E27FC236}">
                <a16:creationId xmlns:a16="http://schemas.microsoft.com/office/drawing/2014/main" id="{090899BE-5A4F-92ED-1725-A526135885D0}"/>
              </a:ext>
            </a:extLst>
          </p:cNvPr>
          <p:cNvSpPr>
            <a:spLocks noGrp="1"/>
          </p:cNvSpPr>
          <p:nvPr>
            <p:ph type="body" sz="quarter" idx="34"/>
          </p:nvPr>
        </p:nvSpPr>
        <p:spPr>
          <a:xfrm>
            <a:off x="7839856" y="1884700"/>
            <a:ext cx="3777521" cy="2062341"/>
          </a:xfrm>
        </p:spPr>
        <p:txBody>
          <a:bodyPr>
            <a:normAutofit fontScale="32500" lnSpcReduction="20000"/>
          </a:bodyPr>
          <a:lstStyle/>
          <a:p>
            <a:r>
              <a:rPr lang="el-GR" sz="6200" b="1" dirty="0">
                <a:effectLst>
                  <a:outerShdw blurRad="38100" dist="38100" dir="2700000" algn="tl">
                    <a:srgbClr val="000000">
                      <a:alpha val="43137"/>
                    </a:srgbClr>
                  </a:outerShdw>
                </a:effectLst>
              </a:rPr>
              <a:t>Αναλογικά</a:t>
            </a:r>
            <a:endParaRPr lang="en-ZA" sz="6200" b="1" dirty="0">
              <a:effectLst>
                <a:outerShdw blurRad="38100" dist="38100" dir="2700000" algn="tl">
                  <a:srgbClr val="000000">
                    <a:alpha val="43137"/>
                  </a:srgbClr>
                </a:outerShdw>
              </a:effectLst>
            </a:endParaRPr>
          </a:p>
          <a:p>
            <a:r>
              <a:rPr lang="el-GR" sz="5500" dirty="0"/>
              <a:t>Δεδομένα που έχουν μια φυσική σειρά και ίση απόσταση μεταξύ των τιμών τους, αλλά το μηδέν στην κλίμακα σημαίνει ότι δεν ισχύει.</a:t>
            </a:r>
            <a:endParaRPr lang="en-GB" sz="5500" dirty="0"/>
          </a:p>
          <a:p>
            <a:r>
              <a:rPr lang="el-GR" sz="5500" i="1" dirty="0" err="1"/>
              <a:t>Π.χ</a:t>
            </a:r>
            <a:r>
              <a:rPr lang="en-GB" sz="5500" i="1" dirty="0"/>
              <a:t>. </a:t>
            </a:r>
            <a:r>
              <a:rPr lang="el-GR" sz="5500" i="1" dirty="0"/>
              <a:t>Βάρος</a:t>
            </a:r>
            <a:r>
              <a:rPr lang="en-GB" sz="5500" i="1" dirty="0"/>
              <a:t>, </a:t>
            </a:r>
            <a:r>
              <a:rPr lang="el-GR" sz="5500" i="1" dirty="0"/>
              <a:t>χρόνια εκπαίδευσης</a:t>
            </a:r>
            <a:r>
              <a:rPr lang="en-GB" sz="5500" i="1" dirty="0"/>
              <a:t>, </a:t>
            </a:r>
            <a:r>
              <a:rPr lang="el-GR" sz="5500" i="1" dirty="0"/>
              <a:t>εισόδημα</a:t>
            </a:r>
            <a:endParaRPr lang="en-GB" sz="5500" i="1" dirty="0"/>
          </a:p>
        </p:txBody>
      </p:sp>
      <p:sp>
        <p:nvSpPr>
          <p:cNvPr id="6" name="Text Placeholder 5">
            <a:extLst>
              <a:ext uri="{FF2B5EF4-FFF2-40B4-BE49-F238E27FC236}">
                <a16:creationId xmlns:a16="http://schemas.microsoft.com/office/drawing/2014/main" id="{74A99C43-814F-948E-5F1D-0FA64643ED50}"/>
              </a:ext>
            </a:extLst>
          </p:cNvPr>
          <p:cNvSpPr>
            <a:spLocks noGrp="1"/>
          </p:cNvSpPr>
          <p:nvPr>
            <p:ph type="body" sz="quarter" idx="16"/>
          </p:nvPr>
        </p:nvSpPr>
        <p:spPr>
          <a:xfrm>
            <a:off x="3216628" y="204766"/>
            <a:ext cx="5758743" cy="582221"/>
          </a:xfrm>
        </p:spPr>
        <p:txBody>
          <a:bodyPr>
            <a:normAutofit fontScale="92500" lnSpcReduction="10000"/>
          </a:bodyPr>
          <a:lstStyle/>
          <a:p>
            <a:pPr algn="ctr"/>
            <a:r>
              <a:rPr lang="el-GR" sz="3900" dirty="0"/>
              <a:t>Είδη Ποιοτικών Δεδομένων</a:t>
            </a:r>
            <a:endParaRPr lang="es-ES_tradnl" sz="3900" dirty="0"/>
          </a:p>
          <a:p>
            <a:endParaRPr lang="en-ZA" dirty="0"/>
          </a:p>
        </p:txBody>
      </p:sp>
    </p:spTree>
    <p:extLst>
      <p:ext uri="{BB962C8B-B14F-4D97-AF65-F5344CB8AC3E}">
        <p14:creationId xmlns:p14="http://schemas.microsoft.com/office/powerpoint/2010/main" val="139181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el-GR" dirty="0"/>
              <a:t>Δεδομένα πολύ μεγάλου μεγέθους, συνήθως σε βαθμό που ο χειρισμός και η διαχείρισή τους παρουσιάζουν σημαντικές υλικοτεχνικές προκλήσεις.                    - </a:t>
            </a:r>
            <a:r>
              <a:rPr lang="el-GR" i="1" dirty="0" err="1"/>
              <a:t>Oxford</a:t>
            </a:r>
            <a:r>
              <a:rPr lang="el-GR" i="1" dirty="0"/>
              <a:t> </a:t>
            </a:r>
            <a:r>
              <a:rPr lang="el-GR" i="1" dirty="0" err="1"/>
              <a:t>English</a:t>
            </a:r>
            <a:r>
              <a:rPr lang="el-GR" i="1" dirty="0"/>
              <a:t> </a:t>
            </a:r>
            <a:r>
              <a:rPr lang="el-GR" i="1" dirty="0" err="1"/>
              <a:t>Dictionary</a:t>
            </a:r>
            <a:endParaRPr lang="el-GR" dirty="0"/>
          </a:p>
          <a:p>
            <a:pPr marL="342900" indent="-342900">
              <a:buBlip>
                <a:blip r:embed="rId3"/>
              </a:buBlip>
            </a:pPr>
            <a:r>
              <a:rPr lang="el-GR" dirty="0"/>
              <a:t>Μια νέα στάση από επιχειρήσεις, μη κερδοσκοπικούς οργανισμούς, κυβερνητικούς φορείς και ιδιώτες που αναγνωρίζει ότι ο συνδυασμός δεδομένων από πολλαπλές πηγές μπορεί να οδηγήσει σε καλύτερες αποφάσεις. - </a:t>
            </a:r>
            <a:r>
              <a:rPr lang="el-GR" i="1" dirty="0" err="1"/>
              <a:t>Gill</a:t>
            </a:r>
            <a:r>
              <a:rPr lang="el-GR" i="1" dirty="0"/>
              <a:t> </a:t>
            </a:r>
            <a:r>
              <a:rPr lang="el-GR" i="1" dirty="0" err="1"/>
              <a:t>Press</a:t>
            </a:r>
            <a:r>
              <a:rPr lang="el-GR" i="1" dirty="0"/>
              <a:t> στο </a:t>
            </a:r>
            <a:r>
              <a:rPr lang="el-GR" i="1" dirty="0" err="1"/>
              <a:t>Forbes</a:t>
            </a:r>
            <a:r>
              <a:rPr lang="el-GR" i="1" dirty="0"/>
              <a:t>, 2014</a:t>
            </a:r>
            <a:endParaRPr lang="el-GR" dirty="0"/>
          </a:p>
          <a:p>
            <a:pPr marL="342900" indent="-342900">
              <a:buBlip>
                <a:blip r:embed="rId3"/>
              </a:buBlip>
            </a:pPr>
            <a:r>
              <a:rPr lang="el-GR" dirty="0"/>
              <a:t>Πληροφοριακά στοιχεία μεγάλου όγκου, υψηλής ταχύτητας και ποικιλίας, τα οποία απαιτούν οικονομικά αποδοτικές και καινοτόμες μορφές επεξεργασίας πληροφοριών για βελτίωση της γνώσης και της λήψης αποφάσεων. - </a:t>
            </a:r>
            <a:r>
              <a:rPr lang="el-GR" i="1" dirty="0" err="1"/>
              <a:t>Gartner</a:t>
            </a:r>
            <a:r>
              <a:rPr lang="el-GR" i="1" dirty="0"/>
              <a:t>, 2014</a:t>
            </a:r>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Τι είναι τα Μεγάλα Δεδομένα;</a:t>
            </a:r>
            <a:endParaRPr lang="en-GB" dirty="0"/>
          </a:p>
        </p:txBody>
      </p:sp>
    </p:spTree>
    <p:extLst>
      <p:ext uri="{BB962C8B-B14F-4D97-AF65-F5344CB8AC3E}">
        <p14:creationId xmlns:p14="http://schemas.microsoft.com/office/powerpoint/2010/main" val="2918349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067544-7072-C49B-1E1D-DF9E1DD871A8}"/>
              </a:ext>
            </a:extLst>
          </p:cNvPr>
          <p:cNvSpPr>
            <a:spLocks noGrp="1"/>
          </p:cNvSpPr>
          <p:nvPr>
            <p:ph type="body" sz="quarter" idx="18"/>
          </p:nvPr>
        </p:nvSpPr>
        <p:spPr>
          <a:xfrm>
            <a:off x="898357" y="1994020"/>
            <a:ext cx="4867011" cy="3025975"/>
          </a:xfrm>
        </p:spPr>
        <p:txBody>
          <a:bodyPr/>
          <a:lstStyle/>
          <a:p>
            <a:pPr marL="342900" indent="-342900">
              <a:buClr>
                <a:schemeClr val="accent2"/>
              </a:buClr>
              <a:buFont typeface="Arial" panose="020B0604020202020204" pitchFamily="34" charset="0"/>
              <a:buChar char="•"/>
            </a:pPr>
            <a:r>
              <a:rPr lang="el-GR" dirty="0"/>
              <a:t>Πριν ξεκινήσουμε, ας περιγράψουμε πώς έχει η κατάσταση όσον αφορά το Ford </a:t>
            </a:r>
            <a:r>
              <a:rPr lang="en-GB" dirty="0"/>
              <a:t>Model T</a:t>
            </a:r>
            <a:r>
              <a:rPr lang="el-GR" dirty="0"/>
              <a:t>.</a:t>
            </a:r>
          </a:p>
          <a:p>
            <a:pPr marL="342900" indent="-342900">
              <a:buClr>
                <a:schemeClr val="accent2"/>
              </a:buClr>
              <a:buFont typeface="Arial" panose="020B0604020202020204" pitchFamily="34" charset="0"/>
              <a:buChar char="•"/>
            </a:pPr>
            <a:endParaRPr lang="el-GR" dirty="0"/>
          </a:p>
          <a:p>
            <a:pPr marL="342900" indent="-342900">
              <a:buClr>
                <a:schemeClr val="accent2"/>
              </a:buClr>
              <a:buFont typeface="Arial" panose="020B0604020202020204" pitchFamily="34" charset="0"/>
              <a:buChar char="•"/>
            </a:pPr>
            <a:r>
              <a:rPr lang="el-GR" dirty="0"/>
              <a:t>Το άρθρο αυτό παρουσιάζει τους περιορισμούς του μοντέλου</a:t>
            </a:r>
            <a:r>
              <a:rPr lang="en-GB" dirty="0"/>
              <a:t> </a:t>
            </a:r>
            <a:r>
              <a:rPr lang="el-GR" dirty="0"/>
              <a:t>«μιας ενιαίας προσέγγισης σε όλα» στην εποχή των ψηφιακών δεδομένων.</a:t>
            </a:r>
          </a:p>
          <a:p>
            <a:endParaRPr lang="en-ZA" dirty="0"/>
          </a:p>
        </p:txBody>
      </p:sp>
      <p:sp>
        <p:nvSpPr>
          <p:cNvPr id="3" name="Text Placeholder 2">
            <a:extLst>
              <a:ext uri="{FF2B5EF4-FFF2-40B4-BE49-F238E27FC236}">
                <a16:creationId xmlns:a16="http://schemas.microsoft.com/office/drawing/2014/main" id="{542D0D3D-DC1A-55E0-FF42-62FF5DD30AC1}"/>
              </a:ext>
            </a:extLst>
          </p:cNvPr>
          <p:cNvSpPr>
            <a:spLocks noGrp="1"/>
          </p:cNvSpPr>
          <p:nvPr>
            <p:ph type="body" sz="quarter" idx="16"/>
          </p:nvPr>
        </p:nvSpPr>
        <p:spPr>
          <a:xfrm>
            <a:off x="898357" y="890242"/>
            <a:ext cx="5323333" cy="992652"/>
          </a:xfrm>
        </p:spPr>
        <p:txBody>
          <a:bodyPr/>
          <a:lstStyle/>
          <a:p>
            <a:r>
              <a:rPr lang="el-GR" dirty="0"/>
              <a:t>Τι είναι τα Μεγάλα Δεδομένα;</a:t>
            </a:r>
            <a:endParaRPr lang="en-GB" dirty="0"/>
          </a:p>
        </p:txBody>
      </p:sp>
      <p:pic>
        <p:nvPicPr>
          <p:cNvPr id="6" name="Picture Placeholder 3">
            <a:extLst>
              <a:ext uri="{FF2B5EF4-FFF2-40B4-BE49-F238E27FC236}">
                <a16:creationId xmlns:a16="http://schemas.microsoft.com/office/drawing/2014/main" id="{25A0FAD6-D7FE-31CD-41F1-4902A415F910}"/>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7031" r="7031"/>
          <a:stretch>
            <a:fillRect/>
          </a:stretch>
        </p:blipFill>
        <p:spPr>
          <a:xfrm>
            <a:off x="6096000" y="1452563"/>
            <a:ext cx="6096000" cy="4256087"/>
          </a:xfrm>
          <a:prstGeom prst="rect">
            <a:avLst/>
          </a:prstGeom>
        </p:spPr>
      </p:pic>
    </p:spTree>
    <p:extLst>
      <p:ext uri="{BB962C8B-B14F-4D97-AF65-F5344CB8AC3E}">
        <p14:creationId xmlns:p14="http://schemas.microsoft.com/office/powerpoint/2010/main" val="405066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el-GR" dirty="0"/>
              <a:t>Το Ford </a:t>
            </a:r>
            <a:r>
              <a:rPr lang="el-GR" dirty="0" err="1"/>
              <a:t>Model</a:t>
            </a:r>
            <a:r>
              <a:rPr lang="el-GR" dirty="0"/>
              <a:t> T είναι ένα αυτοκίνητο που παρήγαγε η Ford Motor </a:t>
            </a:r>
            <a:r>
              <a:rPr lang="el-GR" dirty="0" err="1"/>
              <a:t>Company</a:t>
            </a:r>
            <a:r>
              <a:rPr lang="el-GR" dirty="0"/>
              <a:t> από την 1η Οκτωβρίου 1908 έως τις 26 Μαΐου 1927. Θεωρείται γενικά ως το πρώτο οικονομικά προσιτό αυτοκίνητο, το οποίο προσέφερε τη </a:t>
            </a:r>
            <a:r>
              <a:rPr lang="el-GR" dirty="0" err="1"/>
              <a:t>δυντότητα</a:t>
            </a:r>
            <a:r>
              <a:rPr lang="el-GR" dirty="0"/>
              <a:t> στον απλό Αμερικανό της μεσαίας τάξης να ταξιδεύει. </a:t>
            </a:r>
          </a:p>
          <a:p>
            <a:pPr marL="342900" indent="-342900">
              <a:buBlip>
                <a:blip r:embed="rId3"/>
              </a:buBlip>
            </a:pPr>
            <a:endParaRPr lang="el-GR" dirty="0"/>
          </a:p>
          <a:p>
            <a:pPr marL="342900" indent="-342900">
              <a:buBlip>
                <a:blip r:embed="rId3"/>
              </a:buBlip>
            </a:pPr>
            <a:r>
              <a:rPr lang="el-GR" dirty="0"/>
              <a:t>Το εργοστάσιο Ford </a:t>
            </a:r>
            <a:r>
              <a:rPr lang="el-GR" dirty="0" err="1"/>
              <a:t>Piquette</a:t>
            </a:r>
            <a:r>
              <a:rPr lang="el-GR" dirty="0"/>
              <a:t> </a:t>
            </a:r>
            <a:r>
              <a:rPr lang="el-GR" dirty="0" err="1"/>
              <a:t>Avenue</a:t>
            </a:r>
            <a:r>
              <a:rPr lang="el-GR" dirty="0"/>
              <a:t> </a:t>
            </a:r>
            <a:r>
              <a:rPr lang="el-GR" dirty="0" err="1"/>
              <a:t>Plant</a:t>
            </a:r>
            <a:r>
              <a:rPr lang="el-GR" dirty="0"/>
              <a:t> δεν μπορούσε να ανταποκριθεί στη μεγάλη ζήτηση για το </a:t>
            </a:r>
            <a:r>
              <a:rPr lang="el-GR" dirty="0" err="1"/>
              <a:t>Model</a:t>
            </a:r>
            <a:r>
              <a:rPr lang="el-GR" dirty="0"/>
              <a:t> T, αφού μόνο 11 αυτοκίνητα μπόρεσαν να κατασκευαστούν εκεί κατά τη διάρκεια του πρώτου πλήρους μήνα παραγωγής. Το 1910, μετά τη συναρμολόγηση σχεδόν 12.000 Μοντέλων Τ, ο </a:t>
            </a:r>
            <a:r>
              <a:rPr lang="el-GR" dirty="0" err="1"/>
              <a:t>Henry</a:t>
            </a:r>
            <a:r>
              <a:rPr lang="el-GR" dirty="0"/>
              <a:t> Ford μετέφερε την εταιρεία του στο νέο συγκρότημα </a:t>
            </a:r>
            <a:r>
              <a:rPr lang="el-GR" dirty="0" err="1"/>
              <a:t>Highland</a:t>
            </a:r>
            <a:r>
              <a:rPr lang="el-GR" dirty="0"/>
              <a:t> </a:t>
            </a:r>
            <a:r>
              <a:rPr lang="el-GR" dirty="0" err="1"/>
              <a:t>Park</a:t>
            </a:r>
            <a:r>
              <a:rPr lang="el-GR" dirty="0"/>
              <a:t>. </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Ford Model T</a:t>
            </a:r>
          </a:p>
        </p:txBody>
      </p:sp>
    </p:spTree>
    <p:extLst>
      <p:ext uri="{BB962C8B-B14F-4D97-AF65-F5344CB8AC3E}">
        <p14:creationId xmlns:p14="http://schemas.microsoft.com/office/powerpoint/2010/main" val="383556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565257"/>
            <a:ext cx="10595237" cy="3995028"/>
          </a:xfrm>
        </p:spPr>
        <p:txBody>
          <a:bodyPr/>
          <a:lstStyle/>
          <a:p>
            <a:pPr marL="342900" indent="-342900">
              <a:buBlip>
                <a:blip r:embed="rId3"/>
              </a:buBlip>
            </a:pPr>
            <a:r>
              <a:rPr lang="el-GR" dirty="0"/>
              <a:t>Κατά τη διάρκεια αυτής της περιόδου, το σύστημα παραγωγής του Μοντέλου Τ μετατράπηκε σε ένα εμβληματικό παράδειγμα παραγωγής σε γραμμή συναρμολόγησης - εντός των επόμενων δεκαετιών, θα θεωρείτο επίσης ως το πλέον κλασικό παράδειγμα της άκαμπτης, πρότυπης εκδοχής της παραγωγής σε γραμμή συναρμολόγησης. </a:t>
            </a:r>
          </a:p>
          <a:p>
            <a:pPr marL="0" indent="0"/>
            <a:endParaRPr lang="el-GR" dirty="0"/>
          </a:p>
          <a:p>
            <a:pPr marL="342900" indent="-342900">
              <a:buBlip>
                <a:blip r:embed="rId3"/>
              </a:buBlip>
            </a:pPr>
            <a:r>
              <a:rPr lang="el-GR" dirty="0"/>
              <a:t>Το 1914, η Ford παρήγαγε περισσότερα αυτοκίνητα από όσα παρήγαγαν όλες οι άλλες αυτοκινητοβιομηχανίες μαζί. Το μοντέλο Τ υπήρξε μια μεγάλη εμπορική επιτυχία, αφού τη στιγμή που ο </a:t>
            </a:r>
            <a:r>
              <a:rPr lang="el-GR" dirty="0" err="1"/>
              <a:t>Henry</a:t>
            </a:r>
            <a:r>
              <a:rPr lang="el-GR" dirty="0"/>
              <a:t> είχε φτιάξει το 10ο εκατομμυριοστό αυτοκίνητό του, τα μισά αυτοκίνητα στον κόσμο ήταν ήδη μάρκας Ford. Ήταν τόσο επιτυχημένο που η Ford δεν πλήρωσε για την προώθηση καμίας διαφήμισης μεταξύ των ετών 1917 και 1923. </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Ford Model T</a:t>
            </a:r>
          </a:p>
        </p:txBody>
      </p:sp>
    </p:spTree>
    <p:extLst>
      <p:ext uri="{BB962C8B-B14F-4D97-AF65-F5344CB8AC3E}">
        <p14:creationId xmlns:p14="http://schemas.microsoft.com/office/powerpoint/2010/main" val="16823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20A62-E599-889A-1CD7-493D91D148B7}"/>
              </a:ext>
            </a:extLst>
          </p:cNvPr>
          <p:cNvSpPr>
            <a:spLocks noGrp="1"/>
          </p:cNvSpPr>
          <p:nvPr>
            <p:ph type="body" sz="quarter" idx="15"/>
          </p:nvPr>
        </p:nvSpPr>
        <p:spPr/>
        <p:txBody>
          <a:bodyPr/>
          <a:lstStyle/>
          <a:p>
            <a:r>
              <a:rPr lang="en-ZA" dirty="0"/>
              <a:t>01</a:t>
            </a:r>
          </a:p>
        </p:txBody>
      </p:sp>
      <p:sp>
        <p:nvSpPr>
          <p:cNvPr id="3" name="Text Placeholder 2">
            <a:extLst>
              <a:ext uri="{FF2B5EF4-FFF2-40B4-BE49-F238E27FC236}">
                <a16:creationId xmlns:a16="http://schemas.microsoft.com/office/drawing/2014/main" id="{99D7D11C-B1BB-AA86-DF53-AE19BED43C00}"/>
              </a:ext>
            </a:extLst>
          </p:cNvPr>
          <p:cNvSpPr>
            <a:spLocks noGrp="1"/>
          </p:cNvSpPr>
          <p:nvPr>
            <p:ph type="body" sz="quarter" idx="14"/>
          </p:nvPr>
        </p:nvSpPr>
        <p:spPr/>
        <p:txBody>
          <a:bodyPr/>
          <a:lstStyle/>
          <a:p>
            <a:r>
              <a:rPr lang="el-GR" dirty="0"/>
              <a:t>Η Ισχύς των Δεδομένων</a:t>
            </a:r>
            <a:r>
              <a:rPr lang="en-GB" dirty="0"/>
              <a:t> &amp;</a:t>
            </a:r>
            <a:r>
              <a:rPr lang="el-GR" dirty="0"/>
              <a:t> Γιατί οι Δεξιότητες Διαχείρισης Δεδομένων Είναι Σημαντικές</a:t>
            </a:r>
            <a:endParaRPr lang="en-US" dirty="0"/>
          </a:p>
        </p:txBody>
      </p:sp>
      <p:sp>
        <p:nvSpPr>
          <p:cNvPr id="4" name="Text Placeholder 3">
            <a:extLst>
              <a:ext uri="{FF2B5EF4-FFF2-40B4-BE49-F238E27FC236}">
                <a16:creationId xmlns:a16="http://schemas.microsoft.com/office/drawing/2014/main" id="{6C37075E-6964-192A-E161-6217783664C5}"/>
              </a:ext>
            </a:extLst>
          </p:cNvPr>
          <p:cNvSpPr>
            <a:spLocks noGrp="1"/>
          </p:cNvSpPr>
          <p:nvPr>
            <p:ph type="body" sz="quarter" idx="28"/>
          </p:nvPr>
        </p:nvSpPr>
        <p:spPr/>
        <p:txBody>
          <a:bodyPr/>
          <a:lstStyle/>
          <a:p>
            <a:pPr algn="ctr"/>
            <a:r>
              <a:rPr lang="el-GR" b="1" i="1" dirty="0">
                <a:effectLst>
                  <a:outerShdw blurRad="38100" dist="38100" dir="2700000" algn="tl">
                    <a:srgbClr val="000000">
                      <a:alpha val="43137"/>
                    </a:srgbClr>
                  </a:outerShdw>
                </a:effectLst>
              </a:rPr>
              <a:t>«Όλοι μπορούν να είναι σπουδαίοι, αφού όλοι μπορούν να προσφέρουν».</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 Martin Luther King Jr.</a:t>
            </a:r>
          </a:p>
          <a:p>
            <a:endParaRPr lang="en-ZA" dirty="0"/>
          </a:p>
        </p:txBody>
      </p:sp>
      <p:sp>
        <p:nvSpPr>
          <p:cNvPr id="5" name="Text Placeholder 4">
            <a:extLst>
              <a:ext uri="{FF2B5EF4-FFF2-40B4-BE49-F238E27FC236}">
                <a16:creationId xmlns:a16="http://schemas.microsoft.com/office/drawing/2014/main" id="{6FB08A5A-7B6F-59EC-BACD-69BAA96B8321}"/>
              </a:ext>
            </a:extLst>
          </p:cNvPr>
          <p:cNvSpPr>
            <a:spLocks noGrp="1"/>
          </p:cNvSpPr>
          <p:nvPr>
            <p:ph type="body" sz="quarter" idx="29"/>
          </p:nvPr>
        </p:nvSpPr>
        <p:spPr/>
        <p:txBody>
          <a:bodyPr/>
          <a:lstStyle/>
          <a:p>
            <a:r>
              <a:rPr lang="en-ZA" dirty="0"/>
              <a:t>02</a:t>
            </a:r>
          </a:p>
        </p:txBody>
      </p:sp>
      <p:sp>
        <p:nvSpPr>
          <p:cNvPr id="6" name="Text Placeholder 5">
            <a:extLst>
              <a:ext uri="{FF2B5EF4-FFF2-40B4-BE49-F238E27FC236}">
                <a16:creationId xmlns:a16="http://schemas.microsoft.com/office/drawing/2014/main" id="{AF6264BF-C70E-914F-D10D-F7D2A8E5506B}"/>
              </a:ext>
            </a:extLst>
          </p:cNvPr>
          <p:cNvSpPr>
            <a:spLocks noGrp="1"/>
          </p:cNvSpPr>
          <p:nvPr>
            <p:ph type="body" sz="quarter" idx="30"/>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Τεχνολογία Επεξεργασίας Δεδομένων</a:t>
            </a:r>
            <a:endPar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E9573EEB-CD14-A765-A25C-CE014840F40A}"/>
              </a:ext>
            </a:extLst>
          </p:cNvPr>
          <p:cNvSpPr>
            <a:spLocks noGrp="1"/>
          </p:cNvSpPr>
          <p:nvPr>
            <p:ph type="body" sz="quarter" idx="31"/>
          </p:nvPr>
        </p:nvSpPr>
        <p:spPr/>
        <p:txBody>
          <a:bodyPr/>
          <a:lstStyle/>
          <a:p>
            <a:r>
              <a:rPr lang="en-ZA" dirty="0"/>
              <a:t>03</a:t>
            </a:r>
          </a:p>
        </p:txBody>
      </p:sp>
      <p:sp>
        <p:nvSpPr>
          <p:cNvPr id="8" name="Text Placeholder 7">
            <a:extLst>
              <a:ext uri="{FF2B5EF4-FFF2-40B4-BE49-F238E27FC236}">
                <a16:creationId xmlns:a16="http://schemas.microsoft.com/office/drawing/2014/main" id="{71219252-E7F9-A877-578C-E82B765C60C0}"/>
              </a:ext>
            </a:extLst>
          </p:cNvPr>
          <p:cNvSpPr>
            <a:spLocks noGrp="1"/>
          </p:cNvSpPr>
          <p:nvPr>
            <p:ph type="body" sz="quarter" idx="32"/>
          </p:nvPr>
        </p:nvSpPr>
        <p:spPr/>
        <p:txBody>
          <a:bodyPr/>
          <a:lstStyle/>
          <a:p>
            <a:r>
              <a:rPr lang="el-GR" dirty="0"/>
              <a:t>Διακυβέρνηση των Δεδομένων</a:t>
            </a:r>
            <a:r>
              <a:rPr lang="en-US" dirty="0"/>
              <a:t>, </a:t>
            </a:r>
            <a:r>
              <a:rPr lang="el-GR" dirty="0"/>
              <a:t>Ασφάλεια</a:t>
            </a:r>
            <a:r>
              <a:rPr lang="en-US" dirty="0"/>
              <a:t> &amp; </a:t>
            </a:r>
            <a:r>
              <a:rPr lang="el-GR" dirty="0"/>
              <a:t>Ιδιωτικότητα</a:t>
            </a:r>
            <a:endParaRPr lang="en-US" dirty="0"/>
          </a:p>
        </p:txBody>
      </p:sp>
      <p:sp>
        <p:nvSpPr>
          <p:cNvPr id="9" name="Text Placeholder 8">
            <a:extLst>
              <a:ext uri="{FF2B5EF4-FFF2-40B4-BE49-F238E27FC236}">
                <a16:creationId xmlns:a16="http://schemas.microsoft.com/office/drawing/2014/main" id="{5A19F0D7-1CF4-950B-06F0-94189B068807}"/>
              </a:ext>
            </a:extLst>
          </p:cNvPr>
          <p:cNvSpPr>
            <a:spLocks noGrp="1"/>
          </p:cNvSpPr>
          <p:nvPr>
            <p:ph type="body" sz="quarter" idx="33"/>
          </p:nvPr>
        </p:nvSpPr>
        <p:spPr/>
        <p:txBody>
          <a:bodyPr/>
          <a:lstStyle/>
          <a:p>
            <a:r>
              <a:rPr lang="en-ZA" dirty="0"/>
              <a:t>04</a:t>
            </a:r>
          </a:p>
        </p:txBody>
      </p:sp>
      <p:sp>
        <p:nvSpPr>
          <p:cNvPr id="10" name="Text Placeholder 9">
            <a:extLst>
              <a:ext uri="{FF2B5EF4-FFF2-40B4-BE49-F238E27FC236}">
                <a16:creationId xmlns:a16="http://schemas.microsoft.com/office/drawing/2014/main" id="{01536359-B030-A4B6-81AA-01F068D88F6A}"/>
              </a:ext>
            </a:extLst>
          </p:cNvPr>
          <p:cNvSpPr>
            <a:spLocks noGrp="1"/>
          </p:cNvSpPr>
          <p:nvPr>
            <p:ph type="body" sz="quarter" idx="34"/>
          </p:nvPr>
        </p:nvSpPr>
        <p:spPr/>
        <p:txBody>
          <a:bodyPr/>
          <a:lstStyle/>
          <a:p>
            <a:r>
              <a:rPr lang="el-GR" dirty="0"/>
              <a:t>Δουλεύοντας με Δεδομένα</a:t>
            </a:r>
            <a:endParaRPr lang="en-ZA" dirty="0"/>
          </a:p>
        </p:txBody>
      </p:sp>
      <p:sp>
        <p:nvSpPr>
          <p:cNvPr id="11" name="Text Placeholder 10">
            <a:extLst>
              <a:ext uri="{FF2B5EF4-FFF2-40B4-BE49-F238E27FC236}">
                <a16:creationId xmlns:a16="http://schemas.microsoft.com/office/drawing/2014/main" id="{F99CD8FB-64EC-FB62-76A7-8187B917B99C}"/>
              </a:ext>
            </a:extLst>
          </p:cNvPr>
          <p:cNvSpPr>
            <a:spLocks noGrp="1"/>
          </p:cNvSpPr>
          <p:nvPr>
            <p:ph type="body" sz="quarter" idx="35"/>
          </p:nvPr>
        </p:nvSpPr>
        <p:spPr/>
        <p:txBody>
          <a:bodyPr/>
          <a:lstStyle/>
          <a:p>
            <a:r>
              <a:rPr lang="en-ZA" dirty="0"/>
              <a:t>05</a:t>
            </a:r>
          </a:p>
        </p:txBody>
      </p:sp>
      <p:sp>
        <p:nvSpPr>
          <p:cNvPr id="12" name="Text Placeholder 11">
            <a:extLst>
              <a:ext uri="{FF2B5EF4-FFF2-40B4-BE49-F238E27FC236}">
                <a16:creationId xmlns:a16="http://schemas.microsoft.com/office/drawing/2014/main" id="{E822F342-7AF8-1F13-9CB9-652034DF2227}"/>
              </a:ext>
            </a:extLst>
          </p:cNvPr>
          <p:cNvSpPr>
            <a:spLocks noGrp="1"/>
          </p:cNvSpPr>
          <p:nvPr>
            <p:ph type="body" sz="quarter" idx="36"/>
          </p:nvPr>
        </p:nvSpPr>
        <p:spPr/>
        <p:txBody>
          <a:bodyPr/>
          <a:lstStyle/>
          <a:p>
            <a:r>
              <a:rPr lang="el-GR" dirty="0"/>
              <a:t>Δεδομένα για τη Διαμόρφωση Στρατηγικής</a:t>
            </a:r>
            <a:endParaRPr lang="en-ZA" dirty="0"/>
          </a:p>
        </p:txBody>
      </p:sp>
      <p:sp>
        <p:nvSpPr>
          <p:cNvPr id="13" name="Text Placeholder 12">
            <a:extLst>
              <a:ext uri="{FF2B5EF4-FFF2-40B4-BE49-F238E27FC236}">
                <a16:creationId xmlns:a16="http://schemas.microsoft.com/office/drawing/2014/main" id="{38A627E5-46B5-B077-1279-CCCE2E945C9A}"/>
              </a:ext>
            </a:extLst>
          </p:cNvPr>
          <p:cNvSpPr>
            <a:spLocks noGrp="1"/>
          </p:cNvSpPr>
          <p:nvPr>
            <p:ph type="body" sz="quarter" idx="27"/>
          </p:nvPr>
        </p:nvSpPr>
        <p:spPr/>
        <p:txBody>
          <a:bodyPr/>
          <a:lstStyle/>
          <a:p>
            <a:r>
              <a:rPr lang="el-GR" dirty="0"/>
              <a:t>Πλάνο</a:t>
            </a:r>
            <a:endParaRPr lang="en-ZA" dirty="0"/>
          </a:p>
        </p:txBody>
      </p:sp>
      <p:sp>
        <p:nvSpPr>
          <p:cNvPr id="14" name="Text Placeholder 13">
            <a:extLst>
              <a:ext uri="{FF2B5EF4-FFF2-40B4-BE49-F238E27FC236}">
                <a16:creationId xmlns:a16="http://schemas.microsoft.com/office/drawing/2014/main" id="{7B2F6E99-E6E2-9CF4-4B3D-11B5F9EC4D38}"/>
              </a:ext>
            </a:extLst>
          </p:cNvPr>
          <p:cNvSpPr>
            <a:spLocks noGrp="1"/>
          </p:cNvSpPr>
          <p:nvPr>
            <p:ph type="body" sz="quarter" idx="37"/>
          </p:nvPr>
        </p:nvSpPr>
        <p:spPr/>
        <p:txBody>
          <a:bodyPr/>
          <a:lstStyle/>
          <a:p>
            <a:r>
              <a:rPr lang="en-ZA" dirty="0"/>
              <a:t>06</a:t>
            </a:r>
          </a:p>
        </p:txBody>
      </p:sp>
      <p:sp>
        <p:nvSpPr>
          <p:cNvPr id="15" name="Text Placeholder 14">
            <a:extLst>
              <a:ext uri="{FF2B5EF4-FFF2-40B4-BE49-F238E27FC236}">
                <a16:creationId xmlns:a16="http://schemas.microsoft.com/office/drawing/2014/main" id="{2A392415-BDAA-850B-490A-AA5FA12923D9}"/>
              </a:ext>
            </a:extLst>
          </p:cNvPr>
          <p:cNvSpPr>
            <a:spLocks noGrp="1"/>
          </p:cNvSpPr>
          <p:nvPr>
            <p:ph type="body" sz="quarter" idx="38"/>
          </p:nvPr>
        </p:nvSpPr>
        <p:spPr/>
        <p:txBody>
          <a:bodyPr/>
          <a:lstStyle/>
          <a:p>
            <a:r>
              <a:rPr lang="el-GR" dirty="0"/>
              <a:t>Αναφορές</a:t>
            </a:r>
            <a:endParaRPr lang="en-ZA" dirty="0"/>
          </a:p>
        </p:txBody>
      </p:sp>
      <p:sp>
        <p:nvSpPr>
          <p:cNvPr id="17" name="Rectangle 16">
            <a:extLst>
              <a:ext uri="{FF2B5EF4-FFF2-40B4-BE49-F238E27FC236}">
                <a16:creationId xmlns:a16="http://schemas.microsoft.com/office/drawing/2014/main" id="{DB2631FB-2351-E76F-DAE2-751148CD1193}"/>
              </a:ext>
            </a:extLst>
          </p:cNvPr>
          <p:cNvSpPr/>
          <p:nvPr/>
        </p:nvSpPr>
        <p:spPr>
          <a:xfrm>
            <a:off x="979124" y="6028065"/>
            <a:ext cx="5778894" cy="689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A711C39F-76FD-4229-FB82-BAD99C975454}"/>
              </a:ext>
            </a:extLst>
          </p:cNvPr>
          <p:cNvPicPr>
            <a:picLocks noChangeAspect="1"/>
          </p:cNvPicPr>
          <p:nvPr/>
        </p:nvPicPr>
        <p:blipFill>
          <a:blip r:embed="rId2"/>
          <a:stretch>
            <a:fillRect/>
          </a:stretch>
        </p:blipFill>
        <p:spPr>
          <a:xfrm>
            <a:off x="610139" y="6056082"/>
            <a:ext cx="6163590" cy="1036410"/>
          </a:xfrm>
          <a:prstGeom prst="rect">
            <a:avLst/>
          </a:prstGeom>
        </p:spPr>
      </p:pic>
    </p:spTree>
    <p:extLst>
      <p:ext uri="{BB962C8B-B14F-4D97-AF65-F5344CB8AC3E}">
        <p14:creationId xmlns:p14="http://schemas.microsoft.com/office/powerpoint/2010/main" val="216385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5" grpId="0" build="p"/>
      <p:bldP spid="6" grpId="0" build="p"/>
      <p:bldP spid="7" grpId="0" build="p"/>
      <p:bldP spid="8" grpId="0" build="p"/>
      <p:bldP spid="9" grpId="0" build="p"/>
      <p:bldP spid="10" grpId="0" build="p"/>
      <p:bldP spid="11" grpId="0" build="p"/>
      <p:bldP spid="12" grpId="0" build="p"/>
      <p:bldP spid="14" grpId="0" build="p"/>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431486"/>
            <a:ext cx="10595237" cy="3995028"/>
          </a:xfrm>
        </p:spPr>
        <p:txBody>
          <a:bodyPr/>
          <a:lstStyle/>
          <a:p>
            <a:pPr marL="342900" indent="-342900">
              <a:buBlip>
                <a:blip r:embed="rId3"/>
              </a:buBlip>
            </a:pPr>
            <a:r>
              <a:rPr lang="el-GR" dirty="0"/>
              <a:t>Η ιδεολογική προσέγγιση του Χένρι Φορντ στο σχεδιασμό του μοντέλου Τ ήταν να σχεδιαστεί ορθά το μοντέλο και έπειτα να παραμείνει το ίδιο: πίστευε ότι το μοντέλο Τ ήταν το μόνο αυτοκίνητο που θα χρειαζόταν ή θα μπορούσε ποτέ να χρειαστεί κάποιος. </a:t>
            </a:r>
          </a:p>
          <a:p>
            <a:pPr marL="342900" indent="-342900">
              <a:buBlip>
                <a:blip r:embed="rId3"/>
              </a:buBlip>
            </a:pPr>
            <a:endParaRPr lang="el-GR" dirty="0"/>
          </a:p>
          <a:p>
            <a:pPr marL="342900" indent="-342900">
              <a:buBlip>
                <a:blip r:embed="rId3"/>
              </a:buBlip>
            </a:pPr>
            <a:r>
              <a:rPr lang="el-GR" dirty="0"/>
              <a:t>Ενώ άλλες εταιρείες αυτοκινήτων προσέφεραν πλεονεκτήματα άνεσης και στυλ, και σε ανταγωνιστικές τιμές, το </a:t>
            </a:r>
            <a:r>
              <a:rPr lang="el-GR" dirty="0" err="1"/>
              <a:t>Model</a:t>
            </a:r>
            <a:r>
              <a:rPr lang="el-GR" dirty="0"/>
              <a:t> T έχασε σημαντικό μερίδιο αγοράς. Οι σχεδιαστικές αλλαγές δεν ήταν τόσο λίγες όσο αντιλαμβανόταν το κοινό, αλλά η ιδέα ενός αμετάβλητου μοντέλου διατηρήθηκε ανέπαφη. </a:t>
            </a:r>
          </a:p>
          <a:p>
            <a:pPr marL="342900" indent="-342900">
              <a:buBlip>
                <a:blip r:embed="rId3"/>
              </a:buBlip>
            </a:pPr>
            <a:endParaRPr lang="el-GR" dirty="0"/>
          </a:p>
          <a:p>
            <a:pPr marL="342900" indent="-342900">
              <a:buBlip>
                <a:blip r:embed="rId3"/>
              </a:buBlip>
            </a:pPr>
            <a:r>
              <a:rPr lang="el-GR" dirty="0"/>
              <a:t>Τελικά, στις 26 Μαΐου 1927, η Ford Motor </a:t>
            </a:r>
            <a:r>
              <a:rPr lang="el-GR" dirty="0" err="1"/>
              <a:t>Company</a:t>
            </a:r>
            <a:r>
              <a:rPr lang="el-GR" dirty="0"/>
              <a:t> σταμάτησε την παραγωγή στις ΗΠΑ. </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The Ford Model T</a:t>
            </a:r>
          </a:p>
        </p:txBody>
      </p:sp>
    </p:spTree>
    <p:extLst>
      <p:ext uri="{BB962C8B-B14F-4D97-AF65-F5344CB8AC3E}">
        <p14:creationId xmlns:p14="http://schemas.microsoft.com/office/powerpoint/2010/main" val="258871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el-GR" b="1" dirty="0">
                <a:solidFill>
                  <a:schemeClr val="accent2"/>
                </a:solidFill>
              </a:rPr>
              <a:t>Ερμηνεία: </a:t>
            </a:r>
            <a:r>
              <a:rPr lang="el-GR" dirty="0"/>
              <a:t>Στον σύγχρονο κόσμο, η ιδέα ΕΝΟΣ μόνο τύπου προϊόντος φαίνεται πολύ ξεπερασμένη. </a:t>
            </a:r>
          </a:p>
          <a:p>
            <a:pPr marL="342900" indent="-342900">
              <a:buBlip>
                <a:blip r:embed="rId3"/>
              </a:buBlip>
            </a:pPr>
            <a:endParaRPr lang="el-GR" dirty="0"/>
          </a:p>
          <a:p>
            <a:pPr marL="342900" indent="-342900">
              <a:buBlip>
                <a:blip r:embed="rId3"/>
              </a:buBlip>
            </a:pPr>
            <a:r>
              <a:rPr lang="el-GR" dirty="0"/>
              <a:t>Η Ford έχασε μερίδιο αγοράς όταν οι καταναλωτές ήθελαν διαφορετικούς τύπους αυτοκινήτων με διαφορετικά χαρακτηριστικά που να ανταποκρίνονται στις ανάγκες και τα γούστα τους. </a:t>
            </a:r>
          </a:p>
          <a:p>
            <a:pPr marL="342900" indent="-342900">
              <a:buBlip>
                <a:blip r:embed="rId3"/>
              </a:buBlip>
            </a:pPr>
            <a:endParaRPr lang="el-GR" dirty="0"/>
          </a:p>
          <a:p>
            <a:pPr marL="342900" indent="-342900">
              <a:buBlip>
                <a:blip r:embed="rId3"/>
              </a:buBlip>
            </a:pPr>
            <a:r>
              <a:rPr lang="el-GR" dirty="0"/>
              <a:t>Οι σημερινοί καταναλωτές θέλουν εξατομικευμένες υπηρεσίες, και η κερδοφορία μιας επιχείρησης εξαρτάται από αυτό. </a:t>
            </a:r>
          </a:p>
          <a:p>
            <a:pPr marL="0" indent="0"/>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Ford Model T</a:t>
            </a:r>
          </a:p>
        </p:txBody>
      </p:sp>
    </p:spTree>
    <p:extLst>
      <p:ext uri="{BB962C8B-B14F-4D97-AF65-F5344CB8AC3E}">
        <p14:creationId xmlns:p14="http://schemas.microsoft.com/office/powerpoint/2010/main" val="250742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el-GR" b="1" dirty="0">
                <a:solidFill>
                  <a:schemeClr val="accent2"/>
                </a:solidFill>
              </a:rPr>
              <a:t>Ερμηνεία (συν.): </a:t>
            </a:r>
            <a:r>
              <a:rPr lang="el-GR" dirty="0"/>
              <a:t>Δεν είμαστε σε θέση να γενικεύουμε πλέον. Συγκρίνετε την στρατηγική της «ίδιας προσέγγισης σε όλα» που εφαρμόστηκε στην περίπτωση του </a:t>
            </a:r>
            <a:r>
              <a:rPr lang="el-GR" dirty="0" err="1"/>
              <a:t>Model</a:t>
            </a:r>
            <a:r>
              <a:rPr lang="el-GR" dirty="0"/>
              <a:t> T με το σημερινό ηλεκτρονικό λιανικό εμπόριο, όπου η γνώση των αναγκών και των ενδιαφερόντων των πελατών είναι απαραίτητη για να κερδoφορήσει μια επιχείρηση. </a:t>
            </a:r>
          </a:p>
          <a:p>
            <a:pPr marL="342900" indent="-342900">
              <a:buBlip>
                <a:blip r:embed="rId3"/>
              </a:buBlip>
            </a:pPr>
            <a:endParaRPr lang="el-GR" dirty="0"/>
          </a:p>
          <a:p>
            <a:pPr marL="342900" indent="-342900">
              <a:buBlip>
                <a:blip r:embed="rId3"/>
              </a:buBlip>
            </a:pPr>
            <a:r>
              <a:rPr lang="el-GR" dirty="0"/>
              <a:t>Πώς μπορούμε να μάθουμε τις ανάγκες και τα ενδιαφέροντά των πελατών μας και να προσαρμόσουμε τις υπηρεσίες μας ώστε να ανταποκρίνονται σε αυτούς; Στη λύση του προβλήματος αυτού έγκειται η ισχύς των δεδομένων.</a:t>
            </a:r>
          </a:p>
          <a:p>
            <a:pPr marL="342900" indent="-342900">
              <a:buBlip>
                <a:blip r:embed="rId3"/>
              </a:buBlip>
            </a:pPr>
            <a:endParaRPr lang="en-GB" dirty="0"/>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Ford Model T</a:t>
            </a:r>
          </a:p>
        </p:txBody>
      </p:sp>
    </p:spTree>
    <p:extLst>
      <p:ext uri="{BB962C8B-B14F-4D97-AF65-F5344CB8AC3E}">
        <p14:creationId xmlns:p14="http://schemas.microsoft.com/office/powerpoint/2010/main" val="1390215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l-GR" dirty="0"/>
              <a:t>«Ο τρόπος για να ξεκινήσετε είναι να αφήσετε τα λόγια και να αρχίσετε τις πράξεις».</a:t>
            </a:r>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Walt Disney</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Car repair">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12883" r="12883"/>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5770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418648"/>
            <a:ext cx="5297620" cy="3995028"/>
          </a:xfrm>
        </p:spPr>
        <p:txBody>
          <a:bodyPr/>
          <a:lstStyle/>
          <a:p>
            <a:pPr marL="342900" indent="-342900">
              <a:buBlip>
                <a:blip r:embed="rId3"/>
              </a:buBlip>
            </a:pPr>
            <a:r>
              <a:rPr lang="el-GR" dirty="0"/>
              <a:t>Ο όρος Έξυπνα Δεδομένα αναφέρεται σε δεδομένα που έχουν έγκυρες, σαφώς καθορισμένες, σημαντικές πληροφορίες, οι οποίες περιέχουν ένα πρόσθετο επίπεδο ευφυΐας ή ερμηνείας. </a:t>
            </a:r>
          </a:p>
          <a:p>
            <a:pPr marL="342900" indent="-342900">
              <a:buBlip>
                <a:blip r:embed="rId3"/>
              </a:buBlip>
            </a:pPr>
            <a:r>
              <a:rPr lang="el-GR" dirty="0"/>
              <a:t>Αυτό επιτρέπει τη λήψη αποφάσεων ταχύτερα, και μάλιστα σε ορισμένες περιπτώσεις, χωρίς ανθρώπινη παρέμβαση ή επεξεργασία από κάποιο κεντρικό σύστημα.</a:t>
            </a:r>
          </a:p>
          <a:p>
            <a:pPr marL="342900" indent="-342900">
              <a:buBlip>
                <a:blip r:embed="rId3"/>
              </a:buBlip>
            </a:pPr>
            <a:endParaRPr lang="en-GB" dirty="0"/>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Από τα Μεγάλα Δεδομένα στα Έξυπνα Δεδομένα</a:t>
            </a:r>
            <a:endParaRPr lang="en-GB" dirty="0"/>
          </a:p>
        </p:txBody>
      </p:sp>
      <p:grpSp>
        <p:nvGrpSpPr>
          <p:cNvPr id="2" name="Group 1">
            <a:extLst>
              <a:ext uri="{FF2B5EF4-FFF2-40B4-BE49-F238E27FC236}">
                <a16:creationId xmlns:a16="http://schemas.microsoft.com/office/drawing/2014/main" id="{BC0B0B3C-DC04-8248-923A-D0E4DAA410CC}"/>
              </a:ext>
            </a:extLst>
          </p:cNvPr>
          <p:cNvGrpSpPr/>
          <p:nvPr/>
        </p:nvGrpSpPr>
        <p:grpSpPr>
          <a:xfrm>
            <a:off x="7002499" y="1898181"/>
            <a:ext cx="1524097" cy="1369761"/>
            <a:chOff x="6272607" y="1898182"/>
            <a:chExt cx="1524097" cy="1369761"/>
          </a:xfrm>
        </p:grpSpPr>
        <p:sp>
          <p:nvSpPr>
            <p:cNvPr id="10" name="TextBox 9">
              <a:extLst>
                <a:ext uri="{FF2B5EF4-FFF2-40B4-BE49-F238E27FC236}">
                  <a16:creationId xmlns:a16="http://schemas.microsoft.com/office/drawing/2014/main" id="{1D929B59-F706-B55B-001E-A5E928004A79}"/>
                </a:ext>
              </a:extLst>
            </p:cNvPr>
            <p:cNvSpPr txBox="1"/>
            <p:nvPr/>
          </p:nvSpPr>
          <p:spPr>
            <a:xfrm>
              <a:off x="6331600" y="1898182"/>
              <a:ext cx="1406109" cy="392415"/>
            </a:xfrm>
            <a:prstGeom prst="rect">
              <a:avLst/>
            </a:prstGeom>
            <a:solidFill>
              <a:sysClr val="window" lastClr="FFFFFF"/>
            </a:solidFill>
            <a:ln w="12700" cap="flat" cmpd="sng" algn="ctr">
              <a:solidFill>
                <a:srgbClr val="70AD47"/>
              </a:solidFill>
              <a:prstDash val="solid"/>
              <a:miter lim="800000"/>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l-GR" sz="1950" kern="0" dirty="0">
                  <a:solidFill>
                    <a:prstClr val="black"/>
                  </a:solidFill>
                  <a:latin typeface="Calibri" panose="020F0502020204030204"/>
                </a:rPr>
                <a:t>ΔΕΔΟΜΕΝΑ</a:t>
              </a:r>
              <a:endPar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8A0E88A-7A2B-D462-F9E4-52439F0F586B}"/>
                </a:ext>
              </a:extLst>
            </p:cNvPr>
            <p:cNvSpPr txBox="1"/>
            <p:nvPr/>
          </p:nvSpPr>
          <p:spPr>
            <a:xfrm>
              <a:off x="6272607" y="2275364"/>
              <a:ext cx="1524097" cy="992579"/>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l-GR" sz="1950" b="0" i="0" u="none" strike="noStrike" kern="0" cap="none" spc="0" normalizeH="0" baseline="0" noProof="0" dirty="0">
                  <a:ln>
                    <a:noFill/>
                  </a:ln>
                  <a:solidFill>
                    <a:prstClr val="black"/>
                  </a:solidFill>
                  <a:effectLst/>
                  <a:uLnTx/>
                  <a:uFillTx/>
                  <a:latin typeface="Calibri" panose="020F0502020204030204"/>
                  <a:ea typeface="+mn-ea"/>
                  <a:cs typeface="+mn-cs"/>
                </a:rPr>
                <a:t>Έκθεση μηνιαίων πωλήσεων</a:t>
              </a:r>
              <a:endPar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2D0D83CA-C8DB-BFE2-41AB-B5536409B522}"/>
              </a:ext>
            </a:extLst>
          </p:cNvPr>
          <p:cNvGrpSpPr/>
          <p:nvPr/>
        </p:nvGrpSpPr>
        <p:grpSpPr>
          <a:xfrm>
            <a:off x="7002499" y="3465513"/>
            <a:ext cx="4341771" cy="1958633"/>
            <a:chOff x="8320625" y="1900594"/>
            <a:chExt cx="4341771" cy="1958633"/>
          </a:xfrm>
        </p:grpSpPr>
        <p:sp>
          <p:nvSpPr>
            <p:cNvPr id="12" name="TextBox 11">
              <a:extLst>
                <a:ext uri="{FF2B5EF4-FFF2-40B4-BE49-F238E27FC236}">
                  <a16:creationId xmlns:a16="http://schemas.microsoft.com/office/drawing/2014/main" id="{5B55896B-BCD5-4E35-8AF2-47BF476526ED}"/>
                </a:ext>
              </a:extLst>
            </p:cNvPr>
            <p:cNvSpPr txBox="1"/>
            <p:nvPr/>
          </p:nvSpPr>
          <p:spPr>
            <a:xfrm>
              <a:off x="8320625" y="2266483"/>
              <a:ext cx="4341771" cy="159274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l-GR" sz="1950" b="0" i="0" u="none" strike="noStrike" kern="0" cap="none" spc="0" normalizeH="0" baseline="0" noProof="0" dirty="0">
                  <a:ln>
                    <a:noFill/>
                  </a:ln>
                  <a:solidFill>
                    <a:prstClr val="black"/>
                  </a:solidFill>
                  <a:effectLst/>
                  <a:uLnTx/>
                  <a:uFillTx/>
                  <a:latin typeface="Calibri" panose="020F0502020204030204"/>
                  <a:ea typeface="+mn-ea"/>
                  <a:cs typeface="+mn-cs"/>
                </a:rPr>
                <a:t>Η έκθεση πωλήσεων συνθέτει τις περιόδους αιχμής και ύφεσης, ανάλογα με την ημέρα/ώρα, προσφέροντας συστάσεις σχετικά με τον τρόπο προσαρμογής της στελέχωσης. </a:t>
              </a:r>
            </a:p>
          </p:txBody>
        </p:sp>
        <p:sp>
          <p:nvSpPr>
            <p:cNvPr id="13" name="TextBox 12">
              <a:extLst>
                <a:ext uri="{FF2B5EF4-FFF2-40B4-BE49-F238E27FC236}">
                  <a16:creationId xmlns:a16="http://schemas.microsoft.com/office/drawing/2014/main" id="{1B78B376-0AAD-338B-71B0-5E8125E11449}"/>
                </a:ext>
              </a:extLst>
            </p:cNvPr>
            <p:cNvSpPr txBox="1"/>
            <p:nvPr/>
          </p:nvSpPr>
          <p:spPr>
            <a:xfrm>
              <a:off x="8409677" y="1900594"/>
              <a:ext cx="2297546" cy="392415"/>
            </a:xfrm>
            <a:prstGeom prst="rect">
              <a:avLst/>
            </a:prstGeom>
            <a:solidFill>
              <a:sysClr val="window" lastClr="FFFFFF"/>
            </a:solidFill>
            <a:ln w="12700" cap="flat" cmpd="sng" algn="ctr">
              <a:solidFill>
                <a:srgbClr val="70AD47"/>
              </a:solidFill>
              <a:prstDash val="solid"/>
              <a:miter lim="800000"/>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l-GR" sz="1950" b="0" i="0" u="none" strike="noStrike" kern="0" cap="none" spc="0" normalizeH="0" baseline="0" noProof="0" dirty="0">
                  <a:ln>
                    <a:noFill/>
                  </a:ln>
                  <a:solidFill>
                    <a:prstClr val="black"/>
                  </a:solidFill>
                  <a:effectLst/>
                  <a:uLnTx/>
                  <a:uFillTx/>
                  <a:latin typeface="Calibri" panose="020F0502020204030204"/>
                  <a:ea typeface="+mn-ea"/>
                  <a:cs typeface="+mn-cs"/>
                </a:rPr>
                <a:t>ΕΞΥΠΝΑ ΔΕΔΟΜΕΝΑ</a:t>
              </a:r>
              <a:endPar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7BE4E056-2370-B3B0-F059-2E81A56F2A88}"/>
              </a:ext>
            </a:extLst>
          </p:cNvPr>
          <p:cNvGrpSpPr/>
          <p:nvPr/>
        </p:nvGrpSpPr>
        <p:grpSpPr>
          <a:xfrm>
            <a:off x="978186" y="5267066"/>
            <a:ext cx="8240771" cy="749300"/>
            <a:chOff x="978186" y="5267066"/>
            <a:chExt cx="8240771" cy="749300"/>
          </a:xfrm>
        </p:grpSpPr>
        <p:sp>
          <p:nvSpPr>
            <p:cNvPr id="14" name="Rectangle 13">
              <a:extLst>
                <a:ext uri="{FF2B5EF4-FFF2-40B4-BE49-F238E27FC236}">
                  <a16:creationId xmlns:a16="http://schemas.microsoft.com/office/drawing/2014/main" id="{3C13319B-600E-E0EF-89EC-588FC3F306B3}"/>
                </a:ext>
              </a:extLst>
            </p:cNvPr>
            <p:cNvSpPr/>
            <p:nvPr/>
          </p:nvSpPr>
          <p:spPr>
            <a:xfrm>
              <a:off x="4252341" y="5526290"/>
              <a:ext cx="496661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lt-LT" dirty="0"/>
                <a:t>https://www.youtube.com/watch?v=cQTd3H5GyFg</a:t>
              </a:r>
            </a:p>
          </p:txBody>
        </p:sp>
        <p:sp>
          <p:nvSpPr>
            <p:cNvPr id="15" name="Rectangle 14">
              <a:extLst>
                <a:ext uri="{FF2B5EF4-FFF2-40B4-BE49-F238E27FC236}">
                  <a16:creationId xmlns:a16="http://schemas.microsoft.com/office/drawing/2014/main" id="{7117A9E4-3E37-1B31-7DEB-713D71BF5602}"/>
                </a:ext>
              </a:extLst>
            </p:cNvPr>
            <p:cNvSpPr/>
            <p:nvPr/>
          </p:nvSpPr>
          <p:spPr>
            <a:xfrm>
              <a:off x="1854891" y="5526290"/>
              <a:ext cx="2108526" cy="369332"/>
            </a:xfrm>
            <a:prstGeom prst="rect">
              <a:avLst/>
            </a:prstGeom>
            <a:solidFill>
              <a:schemeClr val="accent2"/>
            </a:solidFill>
          </p:spPr>
          <p:txBody>
            <a:bodyPr wrap="none">
              <a:spAutoFit/>
            </a:bodyPr>
            <a:lstStyle/>
            <a:p>
              <a:r>
                <a:rPr lang="el-GR" dirty="0">
                  <a:solidFill>
                    <a:schemeClr val="tx2"/>
                  </a:solidFill>
                </a:rPr>
                <a:t>Τεχνητή Νοημοσύνη</a:t>
              </a:r>
              <a:endParaRPr lang="lt-LT" dirty="0">
                <a:solidFill>
                  <a:schemeClr val="tx2"/>
                </a:solidFill>
              </a:endParaRPr>
            </a:p>
          </p:txBody>
        </p:sp>
        <p:pic>
          <p:nvPicPr>
            <p:cNvPr id="16" name="Gráfico 3" descr="Cámara de vídeo con relleno sólido">
              <a:extLst>
                <a:ext uri="{FF2B5EF4-FFF2-40B4-BE49-F238E27FC236}">
                  <a16:creationId xmlns:a16="http://schemas.microsoft.com/office/drawing/2014/main" id="{58EF9507-797C-6CDC-DD0E-2C283C59FB43}"/>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8186" y="5267066"/>
              <a:ext cx="749300" cy="749300"/>
            </a:xfrm>
            <a:prstGeom prst="rect">
              <a:avLst/>
            </a:prstGeom>
          </p:spPr>
        </p:pic>
      </p:grpSp>
    </p:spTree>
    <p:extLst>
      <p:ext uri="{BB962C8B-B14F-4D97-AF65-F5344CB8AC3E}">
        <p14:creationId xmlns:p14="http://schemas.microsoft.com/office/powerpoint/2010/main" val="302483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el-GR" dirty="0"/>
              <a:t>Το 2015 η NESTA διερεύνησε τις πρακτικές δεδομένων 404 μεσαίων και μεγάλων επιχειρήσεων του Ηνωμένου Βασιλείου σε έξι τομείς.</a:t>
            </a:r>
          </a:p>
          <a:p>
            <a:pPr marL="342900" indent="-342900">
              <a:buBlip>
                <a:blip r:embed="rId3"/>
              </a:buBlip>
            </a:pPr>
            <a:endParaRPr lang="el-GR" dirty="0"/>
          </a:p>
          <a:p>
            <a:pPr marL="342900" indent="-342900">
              <a:buBlip>
                <a:blip r:embed="rId3"/>
              </a:buBlip>
            </a:pPr>
            <a:r>
              <a:rPr lang="el-GR" dirty="0"/>
              <a:t>Εντόπισαν τέσσερις κύριους τύπους επιχειρήσεων.</a:t>
            </a:r>
          </a:p>
          <a:p>
            <a:pPr marL="342900" indent="-342900">
              <a:buBlip>
                <a:blip r:embed="rId3"/>
              </a:buBlip>
            </a:pPr>
            <a:endParaRPr lang="el-GR" dirty="0"/>
          </a:p>
          <a:p>
            <a:pPr marL="342900" indent="-342900">
              <a:buBlip>
                <a:blip r:embed="rId3"/>
              </a:buBlip>
            </a:pPr>
            <a:r>
              <a:rPr lang="el-GR" dirty="0"/>
              <a:t>Η οικονομετρική ανάλυση αποκαλύπτει ότι οι </a:t>
            </a:r>
            <a:r>
              <a:rPr lang="el-GR" b="1" dirty="0" err="1">
                <a:solidFill>
                  <a:schemeClr val="accent2"/>
                </a:solidFill>
              </a:rPr>
              <a:t>Datavores</a:t>
            </a:r>
            <a:r>
              <a:rPr lang="el-GR" dirty="0"/>
              <a:t> και οι </a:t>
            </a:r>
            <a:r>
              <a:rPr lang="el-GR" b="1" dirty="0" err="1">
                <a:solidFill>
                  <a:schemeClr val="accent2"/>
                </a:solidFill>
              </a:rPr>
              <a:t>Data</a:t>
            </a:r>
            <a:r>
              <a:rPr lang="el-GR" b="1" dirty="0">
                <a:solidFill>
                  <a:schemeClr val="accent2"/>
                </a:solidFill>
              </a:rPr>
              <a:t> </a:t>
            </a:r>
            <a:r>
              <a:rPr lang="el-GR" b="1" dirty="0" err="1">
                <a:solidFill>
                  <a:schemeClr val="accent2"/>
                </a:solidFill>
              </a:rPr>
              <a:t>Builders</a:t>
            </a:r>
            <a:r>
              <a:rPr lang="el-GR" b="1" dirty="0">
                <a:solidFill>
                  <a:schemeClr val="accent2"/>
                </a:solidFill>
              </a:rPr>
              <a:t> </a:t>
            </a:r>
            <a:r>
              <a:rPr lang="el-GR" dirty="0"/>
              <a:t>είναι πάνω από 10% πιο παραγωγικοί από τους </a:t>
            </a:r>
            <a:r>
              <a:rPr lang="el-GR" b="1" dirty="0" err="1">
                <a:solidFill>
                  <a:schemeClr val="accent2"/>
                </a:solidFill>
              </a:rPr>
              <a:t>Dataphobes</a:t>
            </a:r>
            <a:r>
              <a:rPr lang="el-GR" dirty="0"/>
              <a:t>, μετά τον έλεγχο για άλλους παράγοντες επηρεασμού.</a:t>
            </a:r>
          </a:p>
          <a:p>
            <a:pPr marL="342900" indent="-342900">
              <a:buBlip>
                <a:blip r:embed="rId3"/>
              </a:buBlip>
            </a:pPr>
            <a:endParaRPr lang="en-GB" dirty="0"/>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Είναι η Επιχείρησή σας Έξυπνη;</a:t>
            </a:r>
            <a:endParaRPr lang="en-GB" dirty="0"/>
          </a:p>
        </p:txBody>
      </p:sp>
    </p:spTree>
    <p:extLst>
      <p:ext uri="{BB962C8B-B14F-4D97-AF65-F5344CB8AC3E}">
        <p14:creationId xmlns:p14="http://schemas.microsoft.com/office/powerpoint/2010/main" val="901535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Είναι η Επιχείρησή σας Έξυπνη;</a:t>
            </a:r>
            <a:endParaRPr lang="en-GB" dirty="0"/>
          </a:p>
        </p:txBody>
      </p:sp>
      <p:graphicFrame>
        <p:nvGraphicFramePr>
          <p:cNvPr id="6" name="Diagram 5">
            <a:extLst>
              <a:ext uri="{FF2B5EF4-FFF2-40B4-BE49-F238E27FC236}">
                <a16:creationId xmlns:a16="http://schemas.microsoft.com/office/drawing/2014/main" id="{C485BDC9-D204-E231-1869-D1C00A0E31CA}"/>
              </a:ext>
            </a:extLst>
          </p:cNvPr>
          <p:cNvGraphicFramePr/>
          <p:nvPr>
            <p:extLst>
              <p:ext uri="{D42A27DB-BD31-4B8C-83A1-F6EECF244321}">
                <p14:modId xmlns:p14="http://schemas.microsoft.com/office/powerpoint/2010/main" val="785490912"/>
              </p:ext>
            </p:extLst>
          </p:nvPr>
        </p:nvGraphicFramePr>
        <p:xfrm>
          <a:off x="798381" y="1844040"/>
          <a:ext cx="10595237" cy="3779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D065CC6-AB2C-1E12-374C-D9F1356C754F}"/>
              </a:ext>
            </a:extLst>
          </p:cNvPr>
          <p:cNvSpPr txBox="1"/>
          <p:nvPr/>
        </p:nvSpPr>
        <p:spPr>
          <a:xfrm>
            <a:off x="798381" y="5625046"/>
            <a:ext cx="10723058" cy="307777"/>
          </a:xfrm>
          <a:prstGeom prst="rect">
            <a:avLst/>
          </a:prstGeom>
          <a:noFill/>
        </p:spPr>
        <p:txBody>
          <a:bodyPr wrap="square">
            <a:spAutoFit/>
          </a:bodyPr>
          <a:lstStyle/>
          <a:p>
            <a:r>
              <a:rPr lang="el-GR" sz="1400" dirty="0">
                <a:solidFill>
                  <a:srgbClr val="000000"/>
                </a:solidFill>
              </a:rPr>
              <a:t>Πηγή</a:t>
            </a:r>
            <a:r>
              <a:rPr lang="en-IE" sz="1400" dirty="0">
                <a:solidFill>
                  <a:srgbClr val="000000"/>
                </a:solidFill>
              </a:rPr>
              <a:t>: </a:t>
            </a:r>
            <a:r>
              <a:rPr lang="en-IE" sz="1400" dirty="0">
                <a:solidFill>
                  <a:schemeClr val="accent2">
                    <a:lumMod val="75000"/>
                  </a:schemeClr>
                </a:solidFill>
                <a:hlinkClick r:id="rId8">
                  <a:extLst>
                    <a:ext uri="{A12FA001-AC4F-418D-AE19-62706E023703}">
                      <ahyp:hlinkClr xmlns:ahyp="http://schemas.microsoft.com/office/drawing/2018/hyperlinkcolor" val="tx"/>
                    </a:ext>
                  </a:extLst>
                </a:hlinkClick>
              </a:rPr>
              <a:t>https://www.nesta.org.uk/report/skills-of-the-datavores-talent-and-the-data-revolution/</a:t>
            </a:r>
            <a:r>
              <a:rPr lang="en-IE" sz="1400" dirty="0">
                <a:solidFill>
                  <a:schemeClr val="accent2">
                    <a:lumMod val="75000"/>
                  </a:schemeClr>
                </a:solidFill>
              </a:rPr>
              <a:t>  </a:t>
            </a:r>
          </a:p>
        </p:txBody>
      </p:sp>
    </p:spTree>
    <p:extLst>
      <p:ext uri="{BB962C8B-B14F-4D97-AF65-F5344CB8AC3E}">
        <p14:creationId xmlns:p14="http://schemas.microsoft.com/office/powerpoint/2010/main" val="30721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DCB50194-8DFC-4E41-9E8D-D99C7BD27F6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55D264F7-8B4B-4BA4-82AF-7CC56B8BCD1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12880CEE-6DA4-4100-8C98-74A8D305B72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9E9044C4-6391-4BD9-91E8-D97D09D454A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988EB53C-98C2-455A-918C-0AD5D7F0802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B9E26D21-C59E-4F49-B4C1-9403B8ECC5F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67E10E2D-676B-4C16-BDA8-4C828482022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F5BFD7A9-2D3F-4DE7-9554-1A14B3859C8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90A702D6-1ECC-4276-9E96-0215876A10C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84F0FE91-2E71-4FBE-A1B6-FFC922BFF2AD}"/>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27463DA6-7330-43A6-8665-AA1FAB70D5C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247A017C-2017-4E09-922A-BCAFFE50988D}"/>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C2F91489-08DA-402C-98CA-8CD02F851209}"/>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9800C497-D5CB-4E9E-9699-0BBBA24E067C}"/>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graphicEl>
                                              <a:dgm id="{BF1B621C-1C74-476E-9ACD-0ECC3776717E}"/>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graphicEl>
                                              <a:dgm id="{60A93187-5423-4B44-954E-AE9CDD16407B}"/>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el-GR" b="1" dirty="0">
                <a:solidFill>
                  <a:schemeClr val="accent2"/>
                </a:solidFill>
              </a:rPr>
              <a:t>Πόσα Δεδομένα Παράγετε;</a:t>
            </a:r>
            <a:endParaRPr lang="en-GB" dirty="0"/>
          </a:p>
          <a:p>
            <a:pPr marL="342900" indent="-342900">
              <a:buClr>
                <a:schemeClr val="accent2"/>
              </a:buClr>
              <a:buFont typeface="Arial" panose="020B0604020202020204" pitchFamily="34" charset="0"/>
              <a:buChar char="•"/>
            </a:pPr>
            <a:r>
              <a:rPr lang="el-GR" dirty="0"/>
              <a:t>Αναλογιστείτε την πορεία μιας συνηθισμένης μέρας σας, από τη στιγμή που ξυπνάτε μέχρι τη στιγμή που πάτε για ύπνο. Μπορεί να χρησιμοποιείτε το έξυπνο τηλέφωνό σας, να συνδέεστε στον υπολογιστή σας και σε διάφορες εφαρμογές, να κάνετε τηλεφωνήματα, να απαντάτε σε μηνύματα ηλεκτρονικού ταχυδρομείου, να αγοράζετε προϊόντα στο διαδίκτυο, να δημοσιεύετε περιεχόμενο στα μέσα κοινωνικής δικτύωσης...</a:t>
            </a:r>
          </a:p>
          <a:p>
            <a:pPr marL="342900" indent="-342900">
              <a:buClr>
                <a:schemeClr val="accent2"/>
              </a:buClr>
              <a:buFont typeface="Arial" panose="020B0604020202020204" pitchFamily="34" charset="0"/>
              <a:buChar char="•"/>
            </a:pPr>
            <a:endParaRPr lang="el-GR" dirty="0"/>
          </a:p>
          <a:p>
            <a:pPr marL="342900" indent="-342900">
              <a:buClr>
                <a:schemeClr val="accent2"/>
              </a:buClr>
              <a:buFont typeface="Arial" panose="020B0604020202020204" pitchFamily="34" charset="0"/>
              <a:buChar char="•"/>
            </a:pPr>
            <a:r>
              <a:rPr lang="el-GR" dirty="0"/>
              <a:t>Γράψτε μια λίστα με όλους τους τύπους δεδομένων που παράγετε, τι είδους δεδομένα είναι αυτά, ποιος μπορεί να τα δει και τι αξία μπορεί να έχουν για τα άτομα αυτά. </a:t>
            </a:r>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Δραστηριότητα</a:t>
            </a:r>
            <a:endParaRPr lang="en-GB" dirty="0"/>
          </a:p>
        </p:txBody>
      </p:sp>
    </p:spTree>
    <p:extLst>
      <p:ext uri="{BB962C8B-B14F-4D97-AF65-F5344CB8AC3E}">
        <p14:creationId xmlns:p14="http://schemas.microsoft.com/office/powerpoint/2010/main" val="4590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el-GR" b="1" dirty="0">
                <a:solidFill>
                  <a:schemeClr val="accent2"/>
                </a:solidFill>
              </a:rPr>
              <a:t>Πόσα Δεδομένα Παράγετε;</a:t>
            </a:r>
            <a:endParaRPr lang="en-GB" dirty="0"/>
          </a:p>
          <a:p>
            <a:pPr marL="0" indent="0"/>
            <a:endParaRPr lang="en-GB" b="1" dirty="0">
              <a:solidFill>
                <a:schemeClr val="accent2"/>
              </a:solidFill>
            </a:endParaRPr>
          </a:p>
          <a:p>
            <a:pPr marL="342900" indent="-342900">
              <a:buFont typeface="Arial" panose="020B0604020202020204" pitchFamily="34" charset="0"/>
              <a:buChar char="•"/>
            </a:pPr>
            <a:r>
              <a:rPr lang="el-GR" b="1" dirty="0"/>
              <a:t>Παράδειγμα</a:t>
            </a:r>
            <a:r>
              <a:rPr lang="en-GB" b="1" dirty="0"/>
              <a:t>:</a:t>
            </a:r>
          </a:p>
          <a:p>
            <a:pPr marL="0" indent="0"/>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Δραστηριότητα</a:t>
            </a:r>
            <a:endParaRPr lang="en-GB" dirty="0"/>
          </a:p>
          <a:p>
            <a:endParaRPr lang="en-GB" dirty="0"/>
          </a:p>
        </p:txBody>
      </p:sp>
      <p:pic>
        <p:nvPicPr>
          <p:cNvPr id="6" name="Picture 5" descr="Text&#10;&#10;Description automatically generated">
            <a:extLst>
              <a:ext uri="{FF2B5EF4-FFF2-40B4-BE49-F238E27FC236}">
                <a16:creationId xmlns:a16="http://schemas.microsoft.com/office/drawing/2014/main" id="{677EB20D-49AA-9051-73E6-44C1BC0C7C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381" y="3233412"/>
            <a:ext cx="10909732" cy="2422670"/>
          </a:xfrm>
          <a:prstGeom prst="rect">
            <a:avLst/>
          </a:prstGeom>
        </p:spPr>
      </p:pic>
    </p:spTree>
    <p:extLst>
      <p:ext uri="{BB962C8B-B14F-4D97-AF65-F5344CB8AC3E}">
        <p14:creationId xmlns:p14="http://schemas.microsoft.com/office/powerpoint/2010/main" val="118727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el-GR" b="1" dirty="0">
                <a:solidFill>
                  <a:schemeClr val="accent2"/>
                </a:solidFill>
              </a:rPr>
              <a:t>Αληθές ή Ψευδές;</a:t>
            </a:r>
            <a:endParaRPr lang="en-GB" b="1" dirty="0">
              <a:solidFill>
                <a:schemeClr val="accent2"/>
              </a:solidFill>
            </a:endParaRPr>
          </a:p>
          <a:p>
            <a:pPr marL="0" indent="0"/>
            <a:endParaRPr lang="en-GB" dirty="0"/>
          </a:p>
          <a:p>
            <a:pPr marL="342900" indent="-342900">
              <a:buClr>
                <a:schemeClr val="accent2"/>
              </a:buClr>
              <a:buFont typeface="Arial" panose="020B0604020202020204" pitchFamily="34" charset="0"/>
              <a:buChar char="•"/>
            </a:pPr>
            <a:r>
              <a:rPr lang="el-GR" b="1" dirty="0"/>
              <a:t>«Τα στοιχεία είναι σαφή: οι αποφάσεις που λαμβάνονται με βάση τα δεδομένα τείνουν να είναι καλύτερες αποφάσεις. Οι ηγέτες είτε θα αποδεχτούν το γεγονός αυτό, είτε θα αντικατασταθούν από άλλους που το αντιλαμβάνονται.»</a:t>
            </a:r>
          </a:p>
          <a:p>
            <a:pPr marL="342900" indent="-342900">
              <a:buClr>
                <a:schemeClr val="accent2"/>
              </a:buClr>
              <a:buFont typeface="Arial" panose="020B0604020202020204" pitchFamily="34" charset="0"/>
              <a:buChar char="•"/>
            </a:pPr>
            <a:endParaRPr lang="el-GR" b="1" dirty="0"/>
          </a:p>
          <a:p>
            <a:pPr marL="342900" indent="-342900">
              <a:buClr>
                <a:schemeClr val="accent2"/>
              </a:buClr>
              <a:buFont typeface="Arial" panose="020B0604020202020204" pitchFamily="34" charset="0"/>
              <a:buChar char="•"/>
            </a:pPr>
            <a:r>
              <a:rPr lang="el-GR" dirty="0"/>
              <a:t>Πιστεύετε ότι η δήλωση αυτή είναι αληθής ή ψευδής; Υπάρχουν φορές που ένας HiPPO (</a:t>
            </a:r>
            <a:r>
              <a:rPr lang="el-GR" dirty="0" err="1"/>
              <a:t>Highest</a:t>
            </a:r>
            <a:r>
              <a:rPr lang="el-GR" dirty="0"/>
              <a:t> </a:t>
            </a:r>
            <a:r>
              <a:rPr lang="el-GR" dirty="0" err="1"/>
              <a:t>Paid</a:t>
            </a:r>
            <a:r>
              <a:rPr lang="el-GR" dirty="0"/>
              <a:t> </a:t>
            </a:r>
            <a:r>
              <a:rPr lang="el-GR" dirty="0" err="1"/>
              <a:t>Person</a:t>
            </a:r>
            <a:r>
              <a:rPr lang="el-GR" dirty="0"/>
              <a:t> </a:t>
            </a:r>
            <a:r>
              <a:rPr lang="el-GR" dirty="0" err="1"/>
              <a:t>Opinion</a:t>
            </a:r>
            <a:r>
              <a:rPr lang="el-GR" dirty="0"/>
              <a:t>)</a:t>
            </a:r>
            <a:r>
              <a:rPr lang="en-GB" dirty="0"/>
              <a:t> </a:t>
            </a:r>
            <a:r>
              <a:rPr lang="el-GR" dirty="0"/>
              <a:t>είναι σε καταλληλότερη θέση να λάβει μια απόφαση; </a:t>
            </a:r>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Δραστηριότητα</a:t>
            </a:r>
            <a:endParaRPr lang="en-GB" dirty="0"/>
          </a:p>
          <a:p>
            <a:endParaRPr lang="en-GB" dirty="0"/>
          </a:p>
        </p:txBody>
      </p:sp>
    </p:spTree>
    <p:extLst>
      <p:ext uri="{BB962C8B-B14F-4D97-AF65-F5344CB8AC3E}">
        <p14:creationId xmlns:p14="http://schemas.microsoft.com/office/powerpoint/2010/main" val="359995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l-GR" dirty="0"/>
              <a:t>Ο γενικός στόχος της παρούσας ενότητας είναι να ενδυναμώσει και να καταρτίσει τους ηγέτες των οργανισμών του Τριτογενή Τομέα</a:t>
            </a:r>
            <a:r>
              <a:rPr lang="en-GB" dirty="0"/>
              <a:t>,</a:t>
            </a:r>
            <a:r>
              <a:rPr lang="el-GR" dirty="0"/>
              <a:t> ώστε να είναι ικανοί και ενεργοί όσον αφορά τη διαχείριση δεδομένων, δηλαδή στη βελτιστοποίηση της ασφαλούς χρήσης των έξυπνων δεδομένων σε όλες τις επιχειρηματικές και καθημερινές δραστηριότητες που αφορούν τον Τριτογενή Τομέα, έστω κι αν οι ηγέτες τους δεν έχουν προηγούμενη εμπειρία σε θέματα ασφάλειας και τεχνολογίας δεδομένων.</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Εισαγωγή</a:t>
            </a:r>
            <a:endParaRPr lang="en-US" dirty="0"/>
          </a:p>
        </p:txBody>
      </p:sp>
    </p:spTree>
    <p:extLst>
      <p:ext uri="{BB962C8B-B14F-4D97-AF65-F5344CB8AC3E}">
        <p14:creationId xmlns:p14="http://schemas.microsoft.com/office/powerpoint/2010/main" val="393356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l-GR" dirty="0"/>
              <a:t>Τεχνολογία Συλλογής Δεδομένων</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672279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1" y="634493"/>
            <a:ext cx="10595237" cy="803654"/>
          </a:xfrm>
        </p:spPr>
        <p:txBody>
          <a:bodyPr/>
          <a:lstStyle/>
          <a:p>
            <a:r>
              <a:rPr lang="el-GR" dirty="0"/>
              <a:t>Εργαλεία Επεξεργασίας Δεδομένων</a:t>
            </a:r>
            <a:r>
              <a:rPr lang="en-GB" dirty="0"/>
              <a:t> </a:t>
            </a:r>
            <a:r>
              <a:rPr lang="el-GR" dirty="0"/>
              <a:t>για Αρχάριους</a:t>
            </a:r>
            <a:endParaRPr lang="en-GB" dirty="0"/>
          </a:p>
        </p:txBody>
      </p:sp>
      <p:graphicFrame>
        <p:nvGraphicFramePr>
          <p:cNvPr id="6" name="Diagram 5">
            <a:extLst>
              <a:ext uri="{FF2B5EF4-FFF2-40B4-BE49-F238E27FC236}">
                <a16:creationId xmlns:a16="http://schemas.microsoft.com/office/drawing/2014/main" id="{F919F25A-EAAA-679C-AC01-BE2AB1ABAEDF}"/>
              </a:ext>
            </a:extLst>
          </p:cNvPr>
          <p:cNvGraphicFramePr/>
          <p:nvPr>
            <p:extLst>
              <p:ext uri="{D42A27DB-BD31-4B8C-83A1-F6EECF244321}">
                <p14:modId xmlns:p14="http://schemas.microsoft.com/office/powerpoint/2010/main" val="2167708450"/>
              </p:ext>
            </p:extLst>
          </p:nvPr>
        </p:nvGraphicFramePr>
        <p:xfrm>
          <a:off x="798381" y="1748137"/>
          <a:ext cx="10595237" cy="4073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951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B8FE036-D124-4BEA-8B0E-9489393AC1A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BDAD1EF-B43E-4338-9EBE-97CD1146668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B3689E9-981C-4773-A361-439A45678CE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FDF6B116-B8F9-405E-91F3-1C37C8FDDC5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8A0D6E3-A5CC-4B7C-B27C-5AC881AB6C6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1E82BC35-14E1-4D5C-B59B-1687821861E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Αξιοποιώντας Πλήρως το Σύστημα Διαχείρισης Πελατειακών Σχέσεων που διαθέτετε</a:t>
            </a:r>
            <a:endParaRPr lang="en-GB" dirty="0"/>
          </a:p>
        </p:txBody>
      </p:sp>
      <p:graphicFrame>
        <p:nvGraphicFramePr>
          <p:cNvPr id="6" name="Diagram 5">
            <a:extLst>
              <a:ext uri="{FF2B5EF4-FFF2-40B4-BE49-F238E27FC236}">
                <a16:creationId xmlns:a16="http://schemas.microsoft.com/office/drawing/2014/main" id="{3BBFA804-B48F-7AB0-D022-54138CD623CB}"/>
              </a:ext>
            </a:extLst>
          </p:cNvPr>
          <p:cNvGraphicFramePr/>
          <p:nvPr>
            <p:extLst>
              <p:ext uri="{D42A27DB-BD31-4B8C-83A1-F6EECF244321}">
                <p14:modId xmlns:p14="http://schemas.microsoft.com/office/powerpoint/2010/main" val="1330916455"/>
              </p:ext>
            </p:extLst>
          </p:nvPr>
        </p:nvGraphicFramePr>
        <p:xfrm>
          <a:off x="798380" y="1889760"/>
          <a:ext cx="10595238" cy="3821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366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65BACE1-F1FF-41AE-92E3-BB4FA0BB262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403170B-10D0-4024-A68B-B80202EB6CC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EF08BAB7-719C-4AA5-A79C-D8C02D90A9E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E24EFFD-7FDB-4667-BDE5-F8B9C9420A3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921737F3-1B00-40BC-8610-5B5C255313F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CA14E18A-2938-40C5-A68B-E7A6ABF16CB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135AB9-B996-61BD-C72E-89CEECE09E52}"/>
              </a:ext>
            </a:extLst>
          </p:cNvPr>
          <p:cNvSpPr txBox="1"/>
          <p:nvPr/>
        </p:nvSpPr>
        <p:spPr>
          <a:xfrm>
            <a:off x="1676400" y="165854"/>
            <a:ext cx="8458200" cy="1661993"/>
          </a:xfrm>
          <a:prstGeom prst="rect">
            <a:avLst/>
          </a:prstGeom>
          <a:noFill/>
        </p:spPr>
        <p:txBody>
          <a:bodyPr wrap="square">
            <a:spAutoFit/>
          </a:bodyPr>
          <a:lstStyle/>
          <a:p>
            <a:pPr algn="ctr"/>
            <a:r>
              <a:rPr lang="el-GR" sz="3400" dirty="0">
                <a:solidFill>
                  <a:srgbClr val="000000"/>
                </a:solidFill>
              </a:rPr>
              <a:t>Αναλυτικά Στοιχεία Ιστοσελίδων και Κοινωνικών Δικτύων: Προσφέρουν Πλούσια και Εύστοχα Δεδομένα</a:t>
            </a:r>
          </a:p>
        </p:txBody>
      </p:sp>
      <p:pic>
        <p:nvPicPr>
          <p:cNvPr id="6" name="Picture 5">
            <a:extLst>
              <a:ext uri="{FF2B5EF4-FFF2-40B4-BE49-F238E27FC236}">
                <a16:creationId xmlns:a16="http://schemas.microsoft.com/office/drawing/2014/main" id="{0D2FAE0A-8D74-F2B4-6D94-4202202392F0}"/>
              </a:ext>
            </a:extLst>
          </p:cNvPr>
          <p:cNvPicPr>
            <a:picLocks noChangeAspect="1"/>
          </p:cNvPicPr>
          <p:nvPr/>
        </p:nvPicPr>
        <p:blipFill rotWithShape="1">
          <a:blip r:embed="rId2">
            <a:extLst>
              <a:ext uri="{28A0092B-C50C-407E-A947-70E740481C1C}">
                <a14:useLocalDpi xmlns:a14="http://schemas.microsoft.com/office/drawing/2010/main" val="0"/>
              </a:ext>
            </a:extLst>
          </a:blip>
          <a:srcRect r="1660" b="1380"/>
          <a:stretch/>
        </p:blipFill>
        <p:spPr>
          <a:xfrm>
            <a:off x="487680" y="1770155"/>
            <a:ext cx="11018520" cy="4356325"/>
          </a:xfrm>
          <a:prstGeom prst="rect">
            <a:avLst/>
          </a:prstGeom>
        </p:spPr>
      </p:pic>
    </p:spTree>
    <p:extLst>
      <p:ext uri="{BB962C8B-B14F-4D97-AF65-F5344CB8AC3E}">
        <p14:creationId xmlns:p14="http://schemas.microsoft.com/office/powerpoint/2010/main" val="168684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el-GR" b="1" dirty="0">
                <a:solidFill>
                  <a:schemeClr val="accent2"/>
                </a:solidFill>
              </a:rPr>
              <a:t>Τα αναλυτικά στοιχεία παρακολούθησης κλήσεων χρησιμοποιούνται για:</a:t>
            </a: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Αναλυτικά Στοιχεία Φωνής επί Διαδικτυακού Πρωτοκόλλου </a:t>
            </a:r>
            <a:r>
              <a:rPr lang="en-GB" dirty="0"/>
              <a:t>(</a:t>
            </a:r>
            <a:r>
              <a:rPr lang="el-GR" dirty="0" err="1"/>
              <a:t>ΦεΔΠ</a:t>
            </a:r>
            <a:r>
              <a:rPr lang="el-GR" dirty="0"/>
              <a:t>) ή </a:t>
            </a:r>
            <a:r>
              <a:rPr lang="en-GB" dirty="0"/>
              <a:t>VoIP</a:t>
            </a:r>
          </a:p>
        </p:txBody>
      </p:sp>
      <p:graphicFrame>
        <p:nvGraphicFramePr>
          <p:cNvPr id="2" name="Diagram 1">
            <a:extLst>
              <a:ext uri="{FF2B5EF4-FFF2-40B4-BE49-F238E27FC236}">
                <a16:creationId xmlns:a16="http://schemas.microsoft.com/office/drawing/2014/main" id="{BB48DC4F-4D66-17F6-3BEF-51744766697A}"/>
              </a:ext>
            </a:extLst>
          </p:cNvPr>
          <p:cNvGraphicFramePr/>
          <p:nvPr>
            <p:extLst>
              <p:ext uri="{D42A27DB-BD31-4B8C-83A1-F6EECF244321}">
                <p14:modId xmlns:p14="http://schemas.microsoft.com/office/powerpoint/2010/main" val="3105589148"/>
              </p:ext>
            </p:extLst>
          </p:nvPr>
        </p:nvGraphicFramePr>
        <p:xfrm>
          <a:off x="798381" y="1439333"/>
          <a:ext cx="10595238"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3173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4A0B53F1-7698-4E2B-9DD7-E2267AF8DE4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7EE0428B-E237-491A-95B4-BE569D51A77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9B2DD8FE-1DDB-462C-8737-608E21F5643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A24BBED0-BA74-49F2-9829-9D53F3D59B1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Clr>
                <a:schemeClr val="accent2"/>
              </a:buClr>
              <a:buBlip>
                <a:blip r:embed="rId3"/>
              </a:buBlip>
            </a:pPr>
            <a:r>
              <a:rPr lang="el-GR" b="1" dirty="0">
                <a:solidFill>
                  <a:schemeClr val="accent2"/>
                </a:solidFill>
              </a:rPr>
              <a:t>Χρησιμοποιήστε τα αναλυτικά στοιχεία της ομιλίας για να αποκτήσετε ποιοτικές πληροφορίες σχετικά με την ικανοποίηση των πελατών. </a:t>
            </a:r>
            <a:endParaRPr lang="en-GB" b="1" dirty="0">
              <a:solidFill>
                <a:schemeClr val="accent2"/>
              </a:solidFill>
            </a:endParaRPr>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Αναλυτικά Στοιχεία Φωνής επί Διαδικτυακού Πρωτοκόλλου </a:t>
            </a:r>
            <a:r>
              <a:rPr lang="en-GB" dirty="0"/>
              <a:t>(</a:t>
            </a:r>
            <a:r>
              <a:rPr lang="el-GR" dirty="0" err="1"/>
              <a:t>ΦεΔΠ</a:t>
            </a:r>
            <a:r>
              <a:rPr lang="el-GR" dirty="0"/>
              <a:t>) ή </a:t>
            </a:r>
            <a:r>
              <a:rPr lang="en-GB" dirty="0"/>
              <a:t>VoIP</a:t>
            </a:r>
          </a:p>
        </p:txBody>
      </p:sp>
    </p:spTree>
    <p:extLst>
      <p:ext uri="{BB962C8B-B14F-4D97-AF65-F5344CB8AC3E}">
        <p14:creationId xmlns:p14="http://schemas.microsoft.com/office/powerpoint/2010/main" val="4102641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380B7AC-95CC-7941-1F1E-1381A509FE32}"/>
              </a:ext>
            </a:extLst>
          </p:cNvPr>
          <p:cNvGrpSpPr/>
          <p:nvPr/>
        </p:nvGrpSpPr>
        <p:grpSpPr>
          <a:xfrm>
            <a:off x="629617" y="828859"/>
            <a:ext cx="4044786" cy="4420239"/>
            <a:chOff x="629617" y="828859"/>
            <a:chExt cx="4044786" cy="4420239"/>
          </a:xfrm>
        </p:grpSpPr>
        <p:cxnSp>
          <p:nvCxnSpPr>
            <p:cNvPr id="3" name="Straight Connector 2">
              <a:extLst>
                <a:ext uri="{FF2B5EF4-FFF2-40B4-BE49-F238E27FC236}">
                  <a16:creationId xmlns:a16="http://schemas.microsoft.com/office/drawing/2014/main" id="{0E5C300D-33F6-ECD9-AACA-D8BAF0F14790}"/>
                </a:ext>
              </a:extLst>
            </p:cNvPr>
            <p:cNvCxnSpPr>
              <a:cxnSpLocks/>
            </p:cNvCxnSpPr>
            <p:nvPr/>
          </p:nvCxnSpPr>
          <p:spPr>
            <a:xfrm rot="10800000">
              <a:off x="2436676" y="5249098"/>
              <a:ext cx="2237727" cy="0"/>
            </a:xfrm>
            <a:prstGeom prst="line">
              <a:avLst/>
            </a:prstGeom>
            <a:noFill/>
            <a:ln w="19050" cap="flat" cmpd="sng" algn="ctr">
              <a:solidFill>
                <a:schemeClr val="accent3">
                  <a:lumMod val="50000"/>
                </a:schemeClr>
              </a:solidFill>
              <a:prstDash val="sysDot"/>
              <a:miter lim="800000"/>
            </a:ln>
            <a:effectLst/>
          </p:spPr>
        </p:cxnSp>
        <p:cxnSp>
          <p:nvCxnSpPr>
            <p:cNvPr id="4" name="Straight Connector 3">
              <a:extLst>
                <a:ext uri="{FF2B5EF4-FFF2-40B4-BE49-F238E27FC236}">
                  <a16:creationId xmlns:a16="http://schemas.microsoft.com/office/drawing/2014/main" id="{C8ED34B0-2CB2-32C9-D2DB-E094DC3E9C0C}"/>
                </a:ext>
              </a:extLst>
            </p:cNvPr>
            <p:cNvCxnSpPr>
              <a:cxnSpLocks/>
            </p:cNvCxnSpPr>
            <p:nvPr/>
          </p:nvCxnSpPr>
          <p:spPr>
            <a:xfrm>
              <a:off x="2436678" y="4701536"/>
              <a:ext cx="0" cy="547562"/>
            </a:xfrm>
            <a:prstGeom prst="line">
              <a:avLst/>
            </a:prstGeom>
            <a:noFill/>
            <a:ln w="19050" cap="flat" cmpd="sng" algn="ctr">
              <a:solidFill>
                <a:schemeClr val="accent4">
                  <a:lumMod val="50000"/>
                </a:schemeClr>
              </a:solidFill>
              <a:prstDash val="sysDot"/>
              <a:miter lim="800000"/>
            </a:ln>
            <a:effectLst/>
          </p:spPr>
        </p:cxnSp>
        <p:sp>
          <p:nvSpPr>
            <p:cNvPr id="5" name="Oval 4">
              <a:extLst>
                <a:ext uri="{FF2B5EF4-FFF2-40B4-BE49-F238E27FC236}">
                  <a16:creationId xmlns:a16="http://schemas.microsoft.com/office/drawing/2014/main" id="{6BB9B4B6-EC02-188D-0162-91CB0F16F409}"/>
                </a:ext>
              </a:extLst>
            </p:cNvPr>
            <p:cNvSpPr/>
            <p:nvPr/>
          </p:nvSpPr>
          <p:spPr>
            <a:xfrm rot="10800000" flipH="1">
              <a:off x="2361417" y="4572216"/>
              <a:ext cx="150520" cy="143691"/>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171FFB8-49A2-C97C-3DD3-EF4ABE6F7045}"/>
                </a:ext>
              </a:extLst>
            </p:cNvPr>
            <p:cNvSpPr/>
            <p:nvPr/>
          </p:nvSpPr>
          <p:spPr>
            <a:xfrm>
              <a:off x="704877" y="1052967"/>
              <a:ext cx="3313079" cy="3656770"/>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1544" b="0" i="1" u="none" strike="noStrike" kern="0" cap="none" spc="0" normalizeH="0" baseline="0" noProof="0" dirty="0">
                  <a:ln>
                    <a:noFill/>
                  </a:ln>
                  <a:solidFill>
                    <a:prstClr val="black"/>
                  </a:solidFill>
                  <a:effectLst/>
                  <a:uLnTx/>
                  <a:uFillTx/>
                </a:rPr>
                <a:t>Το Υπολογιστικό Νέφος αποτελεί ένα μοντέλο που επιτρέπει την ευρέως διαδεδομένη, βολική, δικτυακή πρόσβαση κατά παραγγελία σε μια κοινή δεξαμενή ρυθμιζόμενων υπολογιστικών πόρων (π.χ. δίκτυα, διακομιστές, αποθηκευτικοί χώροι, εφαρμογές και υπηρεσίες), οι οποίοι μπορούν να παρέχονται και να αποδεσμεύονται γρήγορα και με ελάχιστη προσπάθεια διαχείρισης ή αλληλεπίδραση με τον παροχέα των υπηρεσιών.</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544" b="0"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44" b="1" i="0" u="none" strike="noStrike" kern="0" cap="none" spc="0" normalizeH="0" baseline="0" noProof="0" dirty="0">
                  <a:ln>
                    <a:noFill/>
                  </a:ln>
                  <a:solidFill>
                    <a:prstClr val="black"/>
                  </a:solidFill>
                  <a:effectLst/>
                  <a:uLnTx/>
                  <a:uFillTx/>
                </a:rPr>
                <a:t>Mell &amp; Grance, 2011</a:t>
              </a:r>
              <a:r>
                <a:rPr lang="en-US" sz="1544" kern="0" dirty="0">
                  <a:solidFill>
                    <a:prstClr val="black"/>
                  </a:solidFill>
                </a:rPr>
                <a:t>.</a:t>
              </a:r>
              <a:endParaRPr kumimoji="0" lang="en-US" sz="1544" b="0" i="0" u="none" strike="noStrike" kern="0" cap="none" spc="0" normalizeH="0" baseline="0" noProof="0" dirty="0">
                <a:ln>
                  <a:noFill/>
                </a:ln>
                <a:solidFill>
                  <a:prstClr val="black"/>
                </a:solidFill>
                <a:effectLst/>
                <a:uLnTx/>
                <a:uFillTx/>
              </a:endParaRPr>
            </a:p>
          </p:txBody>
        </p:sp>
        <p:sp>
          <p:nvSpPr>
            <p:cNvPr id="11" name="Rectangle 10">
              <a:extLst>
                <a:ext uri="{FF2B5EF4-FFF2-40B4-BE49-F238E27FC236}">
                  <a16:creationId xmlns:a16="http://schemas.microsoft.com/office/drawing/2014/main" id="{144AE17B-59A8-C148-18B2-99651A220FC3}"/>
                </a:ext>
              </a:extLst>
            </p:cNvPr>
            <p:cNvSpPr/>
            <p:nvPr/>
          </p:nvSpPr>
          <p:spPr>
            <a:xfrm>
              <a:off x="629617" y="828859"/>
              <a:ext cx="3633715" cy="3784686"/>
            </a:xfrm>
            <a:prstGeom prst="rect">
              <a:avLst/>
            </a:prstGeom>
            <a:noFill/>
            <a:ln w="19050" cap="flat" cmpd="sng" algn="ctr">
              <a:solidFill>
                <a:schemeClr val="accent3">
                  <a:lumMod val="5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AAAC1231-8283-E077-4796-BF78BB98D243}"/>
              </a:ext>
            </a:extLst>
          </p:cNvPr>
          <p:cNvGrpSpPr/>
          <p:nvPr/>
        </p:nvGrpSpPr>
        <p:grpSpPr>
          <a:xfrm>
            <a:off x="7496922" y="1173731"/>
            <a:ext cx="3665258" cy="4814338"/>
            <a:chOff x="7496922" y="1173731"/>
            <a:chExt cx="3665258" cy="4814338"/>
          </a:xfrm>
        </p:grpSpPr>
        <p:cxnSp>
          <p:nvCxnSpPr>
            <p:cNvPr id="7" name="Straight Connector 6">
              <a:extLst>
                <a:ext uri="{FF2B5EF4-FFF2-40B4-BE49-F238E27FC236}">
                  <a16:creationId xmlns:a16="http://schemas.microsoft.com/office/drawing/2014/main" id="{A1C5D545-463E-D9CB-33D4-CE1F6135DBB6}"/>
                </a:ext>
              </a:extLst>
            </p:cNvPr>
            <p:cNvCxnSpPr>
              <a:cxnSpLocks/>
            </p:cNvCxnSpPr>
            <p:nvPr/>
          </p:nvCxnSpPr>
          <p:spPr>
            <a:xfrm>
              <a:off x="7496922" y="1173740"/>
              <a:ext cx="2203551" cy="0"/>
            </a:xfrm>
            <a:prstGeom prst="line">
              <a:avLst/>
            </a:prstGeom>
            <a:noFill/>
            <a:ln w="19050" cap="flat" cmpd="sng" algn="ctr">
              <a:solidFill>
                <a:schemeClr val="accent4">
                  <a:lumMod val="50000"/>
                </a:schemeClr>
              </a:solidFill>
              <a:prstDash val="sysDot"/>
              <a:miter lim="800000"/>
            </a:ln>
            <a:effectLst/>
          </p:spPr>
        </p:cxnSp>
        <p:cxnSp>
          <p:nvCxnSpPr>
            <p:cNvPr id="8" name="Straight Connector 7">
              <a:extLst>
                <a:ext uri="{FF2B5EF4-FFF2-40B4-BE49-F238E27FC236}">
                  <a16:creationId xmlns:a16="http://schemas.microsoft.com/office/drawing/2014/main" id="{6CB42FD2-72CA-3647-629F-44D4AC5D322B}"/>
                </a:ext>
              </a:extLst>
            </p:cNvPr>
            <p:cNvCxnSpPr>
              <a:cxnSpLocks/>
            </p:cNvCxnSpPr>
            <p:nvPr/>
          </p:nvCxnSpPr>
          <p:spPr>
            <a:xfrm flipH="1" flipV="1">
              <a:off x="9700472" y="1173731"/>
              <a:ext cx="1" cy="1958768"/>
            </a:xfrm>
            <a:prstGeom prst="line">
              <a:avLst/>
            </a:prstGeom>
            <a:noFill/>
            <a:ln w="19050" cap="flat" cmpd="sng" algn="ctr">
              <a:solidFill>
                <a:schemeClr val="accent3">
                  <a:lumMod val="50000"/>
                </a:schemeClr>
              </a:solidFill>
              <a:prstDash val="sysDot"/>
              <a:miter lim="800000"/>
            </a:ln>
            <a:effectLst/>
          </p:spPr>
        </p:cxnSp>
        <p:sp>
          <p:nvSpPr>
            <p:cNvPr id="9" name="Oval 8">
              <a:extLst>
                <a:ext uri="{FF2B5EF4-FFF2-40B4-BE49-F238E27FC236}">
                  <a16:creationId xmlns:a16="http://schemas.microsoft.com/office/drawing/2014/main" id="{74EA28DB-12BE-AC6B-82F0-05F425DFAB2F}"/>
                </a:ext>
              </a:extLst>
            </p:cNvPr>
            <p:cNvSpPr/>
            <p:nvPr/>
          </p:nvSpPr>
          <p:spPr>
            <a:xfrm rot="10800000" flipV="1">
              <a:off x="9604802" y="3176272"/>
              <a:ext cx="150520" cy="143691"/>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322CD8B-555C-6C72-F951-4FC4EF2EF4B9}"/>
                </a:ext>
              </a:extLst>
            </p:cNvPr>
            <p:cNvSpPr/>
            <p:nvPr/>
          </p:nvSpPr>
          <p:spPr>
            <a:xfrm>
              <a:off x="8360068" y="3477746"/>
              <a:ext cx="2762874" cy="2468625"/>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1544" b="0" i="1" u="none" strike="noStrike" kern="0" cap="none" spc="0" normalizeH="0" baseline="0" noProof="0" dirty="0">
                  <a:ln>
                    <a:noFill/>
                  </a:ln>
                  <a:solidFill>
                    <a:prstClr val="black"/>
                  </a:solidFill>
                  <a:effectLst/>
                  <a:uLnTx/>
                  <a:uFillTx/>
                </a:rPr>
                <a:t>Το Υπολογιστικό Νέφος είναι η κατά παραγγελία παροχή υπολογιστικής ισχύος, βάσεων δεδομένων, αποθηκευτικού χώρου, εφαρμογών και άλλων πόρων πληροφορικής μέσω του διαδικτύου, με τιμολόγηση ανάλογα με την χρήση.</a:t>
              </a:r>
              <a:endParaRPr kumimoji="0" lang="en-US" sz="1544" b="0"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l-GR" sz="1544" b="1"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44" b="1" i="0" u="none" strike="noStrike" kern="0" cap="none" spc="0" normalizeH="0" baseline="0" noProof="0" dirty="0">
                  <a:ln>
                    <a:noFill/>
                  </a:ln>
                  <a:solidFill>
                    <a:prstClr val="black"/>
                  </a:solidFill>
                  <a:effectLst/>
                  <a:uLnTx/>
                  <a:uFillTx/>
                </a:rPr>
                <a:t>Amazon, 2019</a:t>
              </a:r>
            </a:p>
          </p:txBody>
        </p:sp>
        <p:sp>
          <p:nvSpPr>
            <p:cNvPr id="12" name="Rectangle 11">
              <a:extLst>
                <a:ext uri="{FF2B5EF4-FFF2-40B4-BE49-F238E27FC236}">
                  <a16:creationId xmlns:a16="http://schemas.microsoft.com/office/drawing/2014/main" id="{C0BE81FD-2516-68A6-E713-BEFDE83EE105}"/>
                </a:ext>
              </a:extLst>
            </p:cNvPr>
            <p:cNvSpPr/>
            <p:nvPr/>
          </p:nvSpPr>
          <p:spPr>
            <a:xfrm>
              <a:off x="8320830" y="3387462"/>
              <a:ext cx="2841350" cy="2600607"/>
            </a:xfrm>
            <a:prstGeom prst="rect">
              <a:avLst/>
            </a:prstGeom>
            <a:noFill/>
            <a:ln w="19050" cap="flat" cmpd="sng" algn="ctr">
              <a:solidFill>
                <a:schemeClr val="accent3">
                  <a:lumMod val="5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23940C6D-1424-FA09-3885-717F50A1D6D6}"/>
              </a:ext>
            </a:extLst>
          </p:cNvPr>
          <p:cNvGrpSpPr/>
          <p:nvPr/>
        </p:nvGrpSpPr>
        <p:grpSpPr>
          <a:xfrm>
            <a:off x="4749666" y="828859"/>
            <a:ext cx="3803504" cy="4807203"/>
            <a:chOff x="4749666" y="828859"/>
            <a:chExt cx="3803504" cy="4807203"/>
          </a:xfrm>
        </p:grpSpPr>
        <p:sp>
          <p:nvSpPr>
            <p:cNvPr id="2" name="TextBox 1">
              <a:extLst>
                <a:ext uri="{FF2B5EF4-FFF2-40B4-BE49-F238E27FC236}">
                  <a16:creationId xmlns:a16="http://schemas.microsoft.com/office/drawing/2014/main" id="{B8E1C4B4-FDB9-F5E2-ED2D-EB93F9F5BBC3}"/>
                </a:ext>
              </a:extLst>
            </p:cNvPr>
            <p:cNvSpPr txBox="1"/>
            <p:nvPr/>
          </p:nvSpPr>
          <p:spPr>
            <a:xfrm>
              <a:off x="4749666" y="828859"/>
              <a:ext cx="3803504" cy="1200329"/>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l-GR" sz="3600" kern="0" dirty="0">
                  <a:solidFill>
                    <a:schemeClr val="accent2"/>
                  </a:solidFill>
                </a:rPr>
                <a:t>ΕΡΓΑΣΙΑ</a:t>
              </a:r>
              <a:r>
                <a:rPr kumimoji="0" lang="es-ES_tradnl" sz="3600" b="0" i="0" u="none" strike="noStrike" kern="0" cap="none" spc="0" normalizeH="0" baseline="0" noProof="0" dirty="0">
                  <a:ln>
                    <a:noFill/>
                  </a:ln>
                  <a:solidFill>
                    <a:srgbClr val="70AD47">
                      <a:lumMod val="60000"/>
                      <a:lumOff val="40000"/>
                    </a:srgbClr>
                  </a:solidFill>
                  <a:effectLst/>
                  <a:uLnTx/>
                  <a:uFillTx/>
                </a:rPr>
                <a:t> </a:t>
              </a:r>
              <a:r>
                <a:rPr kumimoji="0" lang="es-ES_tradnl" sz="3600" b="0" i="0" u="none" strike="noStrike" kern="0" cap="none" spc="0" normalizeH="0" baseline="0" noProof="0" dirty="0">
                  <a:ln>
                    <a:noFill/>
                  </a:ln>
                  <a:solidFill>
                    <a:srgbClr val="085156"/>
                  </a:solidFill>
                  <a:effectLst/>
                  <a:uLnTx/>
                  <a:uFillTx/>
                </a:rPr>
                <a:t> </a:t>
              </a:r>
            </a:p>
            <a:p>
              <a:pPr marL="0" marR="0" lvl="0" indent="0" algn="ctr" defTabSz="457200" eaLnBrk="1" fontAlgn="auto" latinLnBrk="0" hangingPunct="1">
                <a:lnSpc>
                  <a:spcPct val="100000"/>
                </a:lnSpc>
                <a:spcBef>
                  <a:spcPts val="0"/>
                </a:spcBef>
                <a:spcAft>
                  <a:spcPts val="0"/>
                </a:spcAft>
                <a:buClrTx/>
                <a:buSzTx/>
                <a:buFontTx/>
                <a:buNone/>
                <a:tabLst/>
                <a:defRPr/>
              </a:pPr>
              <a:r>
                <a:rPr lang="el-GR" sz="3600" kern="0" dirty="0">
                  <a:solidFill>
                    <a:prstClr val="black"/>
                  </a:solidFill>
                </a:rPr>
                <a:t>ΣΤΟ</a:t>
              </a:r>
              <a:r>
                <a:rPr kumimoji="0" lang="es-ES_tradnl" sz="3600" b="0" i="0" u="none" strike="noStrike" kern="0" cap="none" spc="0" normalizeH="0" baseline="0" noProof="0" dirty="0">
                  <a:ln>
                    <a:noFill/>
                  </a:ln>
                  <a:solidFill>
                    <a:srgbClr val="085156"/>
                  </a:solidFill>
                  <a:effectLst/>
                  <a:uLnTx/>
                  <a:uFillTx/>
                </a:rPr>
                <a:t> </a:t>
              </a:r>
              <a:r>
                <a:rPr kumimoji="0" lang="es-ES_tradnl" sz="3600" b="0" i="0" u="none" strike="noStrike" kern="0" cap="none" spc="0" normalizeH="0" baseline="0" noProof="0" dirty="0">
                  <a:ln>
                    <a:noFill/>
                  </a:ln>
                  <a:solidFill>
                    <a:schemeClr val="accent2"/>
                  </a:solidFill>
                  <a:effectLst/>
                  <a:uLnTx/>
                  <a:uFillTx/>
                </a:rPr>
                <a:t>CLOUD</a:t>
              </a:r>
            </a:p>
          </p:txBody>
        </p:sp>
        <p:pic>
          <p:nvPicPr>
            <p:cNvPr id="16" name="Graphic 15" descr="Cloud Computing with solid fill">
              <a:extLst>
                <a:ext uri="{FF2B5EF4-FFF2-40B4-BE49-F238E27FC236}">
                  <a16:creationId xmlns:a16="http://schemas.microsoft.com/office/drawing/2014/main" id="{0B9EBE01-8C5B-BD9B-8C3B-8837F6D031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9666" y="1976971"/>
              <a:ext cx="3624558" cy="3659091"/>
            </a:xfrm>
            <a:prstGeom prst="rect">
              <a:avLst/>
            </a:prstGeom>
          </p:spPr>
        </p:pic>
      </p:grpSp>
    </p:spTree>
    <p:extLst>
      <p:ext uri="{BB962C8B-B14F-4D97-AF65-F5344CB8AC3E}">
        <p14:creationId xmlns:p14="http://schemas.microsoft.com/office/powerpoint/2010/main" val="408093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l-GR" dirty="0"/>
              <a:t>«Το μυστικό της επιτυχίας είναι να κάνεις συνηθισμένα πράγματα ασυνήθιστα καλά.»</a:t>
            </a:r>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 D.</a:t>
            </a:r>
            <a:r>
              <a:rPr kumimoji="0" lang="en-IE" sz="2200" b="1"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Rockefeller Jr.</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Dart arrow in the center of dartboard">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12829" r="12829"/>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4975"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1123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A4D5FE-A537-B74F-DBCD-DE74F840FF0F}"/>
              </a:ext>
            </a:extLst>
          </p:cNvPr>
          <p:cNvSpPr txBox="1"/>
          <p:nvPr/>
        </p:nvSpPr>
        <p:spPr>
          <a:xfrm>
            <a:off x="3048000" y="159667"/>
            <a:ext cx="6096000" cy="646331"/>
          </a:xfrm>
          <a:prstGeom prst="rect">
            <a:avLst/>
          </a:prstGeom>
          <a:noFill/>
        </p:spPr>
        <p:txBody>
          <a:bodyPr wrap="square">
            <a:spAutoFit/>
          </a:bodyPr>
          <a:lstStyle/>
          <a:p>
            <a:pPr algn="ctr"/>
            <a:r>
              <a:rPr lang="el-GR" sz="3600" dirty="0">
                <a:solidFill>
                  <a:srgbClr val="000000"/>
                </a:solidFill>
              </a:rPr>
              <a:t>Πόροι για το </a:t>
            </a:r>
            <a:r>
              <a:rPr lang="en-ZA" sz="3600" dirty="0">
                <a:solidFill>
                  <a:srgbClr val="000000"/>
                </a:solidFill>
              </a:rPr>
              <a:t>Google Workspace</a:t>
            </a:r>
          </a:p>
        </p:txBody>
      </p:sp>
      <p:grpSp>
        <p:nvGrpSpPr>
          <p:cNvPr id="11" name="Group 10">
            <a:extLst>
              <a:ext uri="{FF2B5EF4-FFF2-40B4-BE49-F238E27FC236}">
                <a16:creationId xmlns:a16="http://schemas.microsoft.com/office/drawing/2014/main" id="{813CA4CD-6292-B874-B10B-1DE92DBC62F8}"/>
              </a:ext>
            </a:extLst>
          </p:cNvPr>
          <p:cNvGrpSpPr/>
          <p:nvPr/>
        </p:nvGrpSpPr>
        <p:grpSpPr>
          <a:xfrm>
            <a:off x="449087" y="1230049"/>
            <a:ext cx="11224754" cy="4582568"/>
            <a:chOff x="828522" y="1336729"/>
            <a:chExt cx="8698935" cy="4582568"/>
          </a:xfrm>
        </p:grpSpPr>
        <p:pic>
          <p:nvPicPr>
            <p:cNvPr id="4" name="Content Placeholder 3">
              <a:hlinkClick r:id="rId2"/>
              <a:extLst>
                <a:ext uri="{FF2B5EF4-FFF2-40B4-BE49-F238E27FC236}">
                  <a16:creationId xmlns:a16="http://schemas.microsoft.com/office/drawing/2014/main" id="{A9F8E2A2-1A71-2F94-08FE-A61369453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522" y="1336729"/>
              <a:ext cx="4394566" cy="2347602"/>
            </a:xfrm>
            <a:prstGeom prst="rect">
              <a:avLst/>
            </a:prstGeom>
          </p:spPr>
        </p:pic>
        <p:sp>
          <p:nvSpPr>
            <p:cNvPr id="5" name="Rectangle 4">
              <a:extLst>
                <a:ext uri="{FF2B5EF4-FFF2-40B4-BE49-F238E27FC236}">
                  <a16:creationId xmlns:a16="http://schemas.microsoft.com/office/drawing/2014/main" id="{BB8A0F70-2859-63D4-0CC1-DD228EBEDF6E}"/>
                </a:ext>
              </a:extLst>
            </p:cNvPr>
            <p:cNvSpPr/>
            <p:nvPr/>
          </p:nvSpPr>
          <p:spPr>
            <a:xfrm>
              <a:off x="907180" y="3684331"/>
              <a:ext cx="3063342" cy="369332"/>
            </a:xfrm>
            <a:prstGeom prst="rect">
              <a:avLst/>
            </a:prstGeom>
          </p:spPr>
          <p:txBody>
            <a:bodyPr wrap="none">
              <a:spAutoFit/>
            </a:bodyPr>
            <a:lstStyle/>
            <a:p>
              <a:pPr defTabSz="457200"/>
              <a:r>
                <a:rPr lang="el-GR" dirty="0">
                  <a:solidFill>
                    <a:schemeClr val="accent2">
                      <a:lumMod val="75000"/>
                    </a:schemeClr>
                  </a:solidFill>
                  <a:cs typeface="Arial" panose="020B0604020202020204" pitchFamily="34" charset="0"/>
                  <a:hlinkClick r:id="rId2">
                    <a:extLst>
                      <a:ext uri="{A12FA001-AC4F-418D-AE19-62706E023703}">
                        <ahyp:hlinkClr xmlns:ahyp="http://schemas.microsoft.com/office/drawing/2018/hyperlinkcolor" val="tx"/>
                      </a:ext>
                    </a:extLst>
                  </a:hlinkClick>
                </a:rPr>
                <a:t>Σύντομη </a:t>
              </a:r>
              <a:r>
                <a:rPr lang="el-GR" dirty="0" err="1">
                  <a:solidFill>
                    <a:schemeClr val="accent2">
                      <a:lumMod val="75000"/>
                    </a:schemeClr>
                  </a:solidFill>
                  <a:cs typeface="Arial" panose="020B0604020202020204" pitchFamily="34" charset="0"/>
                  <a:hlinkClick r:id="rId2">
                    <a:extLst>
                      <a:ext uri="{A12FA001-AC4F-418D-AE19-62706E023703}">
                        <ahyp:hlinkClr xmlns:ahyp="http://schemas.microsoft.com/office/drawing/2018/hyperlinkcolor" val="tx"/>
                      </a:ext>
                    </a:extLst>
                  </a:hlinkClick>
                </a:rPr>
                <a:t>εκαπιδευτική</a:t>
              </a:r>
              <a:r>
                <a:rPr lang="el-GR" dirty="0">
                  <a:solidFill>
                    <a:schemeClr val="accent2">
                      <a:lumMod val="75000"/>
                    </a:schemeClr>
                  </a:solidFill>
                  <a:cs typeface="Arial" panose="020B0604020202020204" pitchFamily="34" charset="0"/>
                  <a:hlinkClick r:id="rId2">
                    <a:extLst>
                      <a:ext uri="{A12FA001-AC4F-418D-AE19-62706E023703}">
                        <ahyp:hlinkClr xmlns:ahyp="http://schemas.microsoft.com/office/drawing/2018/hyperlinkcolor" val="tx"/>
                      </a:ext>
                    </a:extLst>
                  </a:hlinkClick>
                </a:rPr>
                <a:t> δραστηριότητα</a:t>
              </a:r>
              <a:r>
                <a:rPr lang="en-US" dirty="0">
                  <a:solidFill>
                    <a:schemeClr val="accent2">
                      <a:lumMod val="75000"/>
                    </a:schemeClr>
                  </a:solidFill>
                  <a:cs typeface="Arial" panose="020B0604020202020204" pitchFamily="34" charset="0"/>
                  <a:hlinkClick r:id="rId2">
                    <a:extLst>
                      <a:ext uri="{A12FA001-AC4F-418D-AE19-62706E023703}">
                        <ahyp:hlinkClr xmlns:ahyp="http://schemas.microsoft.com/office/drawing/2018/hyperlinkcolor" val="tx"/>
                      </a:ext>
                    </a:extLst>
                  </a:hlinkClick>
                </a:rPr>
                <a:t> 1</a:t>
              </a:r>
              <a:endParaRPr lang="lt-LT" dirty="0">
                <a:solidFill>
                  <a:schemeClr val="accent2">
                    <a:lumMod val="75000"/>
                  </a:schemeClr>
                </a:solidFill>
                <a:cs typeface="Arial" panose="020B0604020202020204" pitchFamily="34" charset="0"/>
              </a:endParaRPr>
            </a:p>
          </p:txBody>
        </p:sp>
        <p:pic>
          <p:nvPicPr>
            <p:cNvPr id="6" name="Picture 5">
              <a:hlinkClick r:id="rId4"/>
              <a:extLst>
                <a:ext uri="{FF2B5EF4-FFF2-40B4-BE49-F238E27FC236}">
                  <a16:creationId xmlns:a16="http://schemas.microsoft.com/office/drawing/2014/main" id="{3EFFE02D-2E81-2911-5EA2-8A5F90510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3990" y="1363534"/>
              <a:ext cx="4133467" cy="2297714"/>
            </a:xfrm>
            <a:prstGeom prst="rect">
              <a:avLst/>
            </a:prstGeom>
          </p:spPr>
        </p:pic>
        <p:sp>
          <p:nvSpPr>
            <p:cNvPr id="7" name="Rectangle 6">
              <a:extLst>
                <a:ext uri="{FF2B5EF4-FFF2-40B4-BE49-F238E27FC236}">
                  <a16:creationId xmlns:a16="http://schemas.microsoft.com/office/drawing/2014/main" id="{B54C7013-F358-A152-6288-6DC95AB7CCBA}"/>
                </a:ext>
              </a:extLst>
            </p:cNvPr>
            <p:cNvSpPr/>
            <p:nvPr/>
          </p:nvSpPr>
          <p:spPr>
            <a:xfrm>
              <a:off x="5384125" y="3672789"/>
              <a:ext cx="3158018" cy="369332"/>
            </a:xfrm>
            <a:prstGeom prst="rect">
              <a:avLst/>
            </a:prstGeom>
          </p:spPr>
          <p:txBody>
            <a:bodyPr wrap="square">
              <a:spAutoFit/>
            </a:bodyPr>
            <a:lstStyle/>
            <a:p>
              <a:pPr algn="just" defTabSz="457200"/>
              <a:r>
                <a:rPr lang="el-GR" dirty="0">
                  <a:solidFill>
                    <a:schemeClr val="accent2">
                      <a:lumMod val="75000"/>
                    </a:schemeClr>
                  </a:solidFill>
                  <a:cs typeface="Arial" panose="020B0604020202020204" pitchFamily="34" charset="0"/>
                  <a:hlinkClick r:id="rId2">
                    <a:extLst>
                      <a:ext uri="{A12FA001-AC4F-418D-AE19-62706E023703}">
                        <ahyp:hlinkClr xmlns:ahyp="http://schemas.microsoft.com/office/drawing/2018/hyperlinkcolor" val="tx"/>
                      </a:ext>
                    </a:extLst>
                  </a:hlinkClick>
                </a:rPr>
                <a:t>Σύντομη </a:t>
              </a:r>
              <a:r>
                <a:rPr lang="el-GR" dirty="0" err="1">
                  <a:solidFill>
                    <a:schemeClr val="accent2">
                      <a:lumMod val="75000"/>
                    </a:schemeClr>
                  </a:solidFill>
                  <a:cs typeface="Arial" panose="020B0604020202020204" pitchFamily="34" charset="0"/>
                  <a:hlinkClick r:id="rId2">
                    <a:extLst>
                      <a:ext uri="{A12FA001-AC4F-418D-AE19-62706E023703}">
                        <ahyp:hlinkClr xmlns:ahyp="http://schemas.microsoft.com/office/drawing/2018/hyperlinkcolor" val="tx"/>
                      </a:ext>
                    </a:extLst>
                  </a:hlinkClick>
                </a:rPr>
                <a:t>εκαπιδευτική</a:t>
              </a:r>
              <a:r>
                <a:rPr lang="el-GR" dirty="0">
                  <a:solidFill>
                    <a:schemeClr val="accent2">
                      <a:lumMod val="75000"/>
                    </a:schemeClr>
                  </a:solidFill>
                  <a:cs typeface="Arial" panose="020B0604020202020204" pitchFamily="34" charset="0"/>
                  <a:hlinkClick r:id="rId2">
                    <a:extLst>
                      <a:ext uri="{A12FA001-AC4F-418D-AE19-62706E023703}">
                        <ahyp:hlinkClr xmlns:ahyp="http://schemas.microsoft.com/office/drawing/2018/hyperlinkcolor" val="tx"/>
                      </a:ext>
                    </a:extLst>
                  </a:hlinkClick>
                </a:rPr>
                <a:t> δραστηριότητα</a:t>
              </a:r>
              <a:r>
                <a:rPr lang="en-US" dirty="0">
                  <a:solidFill>
                    <a:schemeClr val="accent2">
                      <a:lumMod val="75000"/>
                    </a:schemeClr>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dirty="0">
                  <a:solidFill>
                    <a:schemeClr val="accent2">
                      <a:lumMod val="75000"/>
                    </a:schemeClr>
                  </a:solidFill>
                  <a:ea typeface="Calibri" charset="0"/>
                  <a:cs typeface="Arial" panose="020B0604020202020204" pitchFamily="34" charset="0"/>
                  <a:hlinkClick r:id="rId4">
                    <a:extLst>
                      <a:ext uri="{A12FA001-AC4F-418D-AE19-62706E023703}">
                        <ahyp:hlinkClr xmlns:ahyp="http://schemas.microsoft.com/office/drawing/2018/hyperlinkcolor" val="tx"/>
                      </a:ext>
                    </a:extLst>
                  </a:hlinkClick>
                </a:rPr>
                <a:t>2</a:t>
              </a:r>
              <a:endParaRPr lang="en-US" dirty="0">
                <a:solidFill>
                  <a:schemeClr val="accent2">
                    <a:lumMod val="75000"/>
                  </a:schemeClr>
                </a:solidFill>
                <a:ea typeface="Calibri" charset="0"/>
                <a:cs typeface="Arial" panose="020B0604020202020204" pitchFamily="34" charset="0"/>
              </a:endParaRPr>
            </a:p>
          </p:txBody>
        </p:sp>
        <p:sp>
          <p:nvSpPr>
            <p:cNvPr id="8" name="Rectangle 7">
              <a:extLst>
                <a:ext uri="{FF2B5EF4-FFF2-40B4-BE49-F238E27FC236}">
                  <a16:creationId xmlns:a16="http://schemas.microsoft.com/office/drawing/2014/main" id="{955EE7AC-5CD9-9C83-83B9-F2A6C5F21A95}"/>
                </a:ext>
              </a:extLst>
            </p:cNvPr>
            <p:cNvSpPr/>
            <p:nvPr/>
          </p:nvSpPr>
          <p:spPr>
            <a:xfrm>
              <a:off x="907180" y="5549965"/>
              <a:ext cx="3063342" cy="369332"/>
            </a:xfrm>
            <a:prstGeom prst="rect">
              <a:avLst/>
            </a:prstGeom>
          </p:spPr>
          <p:txBody>
            <a:bodyPr wrap="square">
              <a:spAutoFit/>
            </a:bodyPr>
            <a:lstStyle/>
            <a:p>
              <a:pPr algn="just" defTabSz="457200"/>
              <a:r>
                <a:rPr lang="el-GR" dirty="0">
                  <a:solidFill>
                    <a:schemeClr val="accent2">
                      <a:lumMod val="75000"/>
                    </a:schemeClr>
                  </a:solidFill>
                  <a:cs typeface="Arial" panose="020B0604020202020204" pitchFamily="34" charset="0"/>
                  <a:hlinkClick r:id="rId2">
                    <a:extLst>
                      <a:ext uri="{A12FA001-AC4F-418D-AE19-62706E023703}">
                        <ahyp:hlinkClr xmlns:ahyp="http://schemas.microsoft.com/office/drawing/2018/hyperlinkcolor" val="tx"/>
                      </a:ext>
                    </a:extLst>
                  </a:hlinkClick>
                </a:rPr>
                <a:t>Σύντομη </a:t>
              </a:r>
              <a:r>
                <a:rPr lang="el-GR" dirty="0" err="1">
                  <a:solidFill>
                    <a:schemeClr val="accent2">
                      <a:lumMod val="75000"/>
                    </a:schemeClr>
                  </a:solidFill>
                  <a:cs typeface="Arial" panose="020B0604020202020204" pitchFamily="34" charset="0"/>
                  <a:hlinkClick r:id="rId2">
                    <a:extLst>
                      <a:ext uri="{A12FA001-AC4F-418D-AE19-62706E023703}">
                        <ahyp:hlinkClr xmlns:ahyp="http://schemas.microsoft.com/office/drawing/2018/hyperlinkcolor" val="tx"/>
                      </a:ext>
                    </a:extLst>
                  </a:hlinkClick>
                </a:rPr>
                <a:t>εκαπιδευτική</a:t>
              </a:r>
              <a:r>
                <a:rPr lang="el-GR" dirty="0">
                  <a:solidFill>
                    <a:schemeClr val="accent2">
                      <a:lumMod val="75000"/>
                    </a:schemeClr>
                  </a:solidFill>
                  <a:cs typeface="Arial" panose="020B0604020202020204" pitchFamily="34" charset="0"/>
                  <a:hlinkClick r:id="rId2">
                    <a:extLst>
                      <a:ext uri="{A12FA001-AC4F-418D-AE19-62706E023703}">
                        <ahyp:hlinkClr xmlns:ahyp="http://schemas.microsoft.com/office/drawing/2018/hyperlinkcolor" val="tx"/>
                      </a:ext>
                    </a:extLst>
                  </a:hlinkClick>
                </a:rPr>
                <a:t> δραστηριότητα</a:t>
              </a:r>
              <a:r>
                <a:rPr lang="en-US" dirty="0">
                  <a:solidFill>
                    <a:schemeClr val="accent2">
                      <a:lumMod val="75000"/>
                    </a:schemeClr>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dirty="0">
                  <a:solidFill>
                    <a:schemeClr val="accent2">
                      <a:lumMod val="75000"/>
                    </a:schemeClr>
                  </a:solidFill>
                  <a:ea typeface="Calibri" charset="0"/>
                  <a:cs typeface="Arial" panose="020B0604020202020204" pitchFamily="34" charset="0"/>
                  <a:hlinkClick r:id="rId6">
                    <a:extLst>
                      <a:ext uri="{A12FA001-AC4F-418D-AE19-62706E023703}">
                        <ahyp:hlinkClr xmlns:ahyp="http://schemas.microsoft.com/office/drawing/2018/hyperlinkcolor" val="tx"/>
                      </a:ext>
                    </a:extLst>
                  </a:hlinkClick>
                </a:rPr>
                <a:t>3</a:t>
              </a:r>
              <a:endParaRPr lang="en-US" dirty="0">
                <a:solidFill>
                  <a:schemeClr val="accent2">
                    <a:lumMod val="75000"/>
                  </a:schemeClr>
                </a:solidFill>
                <a:ea typeface="Calibri" charset="0"/>
                <a:cs typeface="Arial" panose="020B0604020202020204" pitchFamily="34" charset="0"/>
              </a:endParaRPr>
            </a:p>
          </p:txBody>
        </p:sp>
        <p:pic>
          <p:nvPicPr>
            <p:cNvPr id="10" name="Picture 9">
              <a:hlinkClick r:id="rId6"/>
              <a:extLst>
                <a:ext uri="{FF2B5EF4-FFF2-40B4-BE49-F238E27FC236}">
                  <a16:creationId xmlns:a16="http://schemas.microsoft.com/office/drawing/2014/main" id="{C782F28D-7B28-C064-123B-E24C7ADA0290}"/>
                </a:ext>
              </a:extLst>
            </p:cNvPr>
            <p:cNvPicPr>
              <a:picLocks noChangeAspect="1"/>
            </p:cNvPicPr>
            <p:nvPr/>
          </p:nvPicPr>
          <p:blipFill rotWithShape="1">
            <a:blip r:embed="rId7">
              <a:extLst>
                <a:ext uri="{28A0092B-C50C-407E-A947-70E740481C1C}">
                  <a14:useLocalDpi xmlns:a14="http://schemas.microsoft.com/office/drawing/2010/main" val="0"/>
                </a:ext>
              </a:extLst>
            </a:blip>
            <a:srcRect l="25488" t="32927" r="21139" b="42479"/>
            <a:stretch/>
          </p:blipFill>
          <p:spPr>
            <a:xfrm>
              <a:off x="1051053" y="4427950"/>
              <a:ext cx="1974752" cy="747727"/>
            </a:xfrm>
            <a:prstGeom prst="rect">
              <a:avLst/>
            </a:prstGeom>
            <a:ln>
              <a:noFill/>
            </a:ln>
          </p:spPr>
        </p:pic>
      </p:grpSp>
    </p:spTree>
    <p:extLst>
      <p:ext uri="{BB962C8B-B14F-4D97-AF65-F5344CB8AC3E}">
        <p14:creationId xmlns:p14="http://schemas.microsoft.com/office/powerpoint/2010/main" val="399468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84930538-6F87-237D-7A1F-18AA68F95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82" y="214541"/>
            <a:ext cx="11861635" cy="5863708"/>
          </a:xfrm>
          <a:prstGeom prst="rect">
            <a:avLst/>
          </a:prstGeom>
        </p:spPr>
      </p:pic>
    </p:spTree>
    <p:extLst>
      <p:ext uri="{BB962C8B-B14F-4D97-AF65-F5344CB8AC3E}">
        <p14:creationId xmlns:p14="http://schemas.microsoft.com/office/powerpoint/2010/main" val="1685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l-GR" b="1" dirty="0">
                <a:solidFill>
                  <a:schemeClr val="accent2"/>
                </a:solidFill>
              </a:rPr>
              <a:t>Μαθησιακοί Στόχοι</a:t>
            </a:r>
            <a:r>
              <a:rPr lang="en-GB" b="1" dirty="0">
                <a:solidFill>
                  <a:schemeClr val="accent2"/>
                </a:solidFill>
              </a:rPr>
              <a:t>:</a:t>
            </a:r>
          </a:p>
          <a:p>
            <a:pPr marL="342900" indent="-342900">
              <a:buClr>
                <a:schemeClr val="accent2"/>
              </a:buClr>
              <a:buFont typeface="Arial" panose="020B0604020202020204" pitchFamily="34" charset="0"/>
              <a:buChar char="•"/>
            </a:pPr>
            <a:r>
              <a:rPr lang="el-GR" dirty="0"/>
              <a:t>Κατανόηση της σημασίας και των χρήσεων των «Μεγάλων Δεδομένων» (</a:t>
            </a:r>
            <a:r>
              <a:rPr lang="en-GB" dirty="0"/>
              <a:t>“Big Data”)</a:t>
            </a:r>
            <a:r>
              <a:rPr lang="el-GR" dirty="0"/>
              <a:t>, της ανάλυσης δεδομένων και των τεχνολογικών λύσεων δεδομένων, καθώς και τις δεοντολογικές διαστάσεις της προστασίας των δεδομένων.</a:t>
            </a:r>
          </a:p>
          <a:p>
            <a:pPr marL="0" indent="0">
              <a:buClr>
                <a:schemeClr val="accent2"/>
              </a:buClr>
            </a:pPr>
            <a:endParaRPr lang="en-GB" dirty="0"/>
          </a:p>
          <a:p>
            <a:pPr marL="342900" indent="-342900">
              <a:buBlip>
                <a:blip r:embed="rId2"/>
              </a:buBlip>
            </a:pPr>
            <a:r>
              <a:rPr lang="el-GR" b="1" dirty="0">
                <a:solidFill>
                  <a:schemeClr val="accent2"/>
                </a:solidFill>
              </a:rPr>
              <a:t>Διδακτικοί στόχοι</a:t>
            </a:r>
            <a:r>
              <a:rPr lang="en-GB" b="1" dirty="0">
                <a:solidFill>
                  <a:schemeClr val="accent2"/>
                </a:solidFill>
              </a:rPr>
              <a:t>:</a:t>
            </a:r>
          </a:p>
          <a:p>
            <a:pPr marL="342900" indent="-342900">
              <a:buClr>
                <a:schemeClr val="accent2"/>
              </a:buClr>
              <a:buFont typeface="Arial" panose="020B0604020202020204" pitchFamily="34" charset="0"/>
              <a:buChar char="•"/>
            </a:pPr>
            <a:r>
              <a:rPr lang="el-GR" dirty="0"/>
              <a:t>Οι εκπαιδευόμενοι θα εισαχθούν σε θέματα που αφορούν το ρόλο των Μεγάλων Δεδομένων, την ερμηνεία τους και τον τρόπο με τον οποίο μπορούν να εφαρμοστούν στις επιχειρηματικές επιδόσεις, καθώς και τη δεοντολογία της προστασίας των δεδομένων.</a:t>
            </a:r>
          </a:p>
          <a:p>
            <a:pPr marL="342900" indent="-342900">
              <a:buClr>
                <a:schemeClr val="accent2"/>
              </a:buClr>
              <a:buFont typeface="Arial" panose="020B0604020202020204" pitchFamily="34" charset="0"/>
              <a:buChar char="•"/>
            </a:pPr>
            <a:endParaRPr lang="el-GR"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Διδακτικοί &amp; Μαθησιακοί Στόχοι</a:t>
            </a:r>
            <a:endParaRPr lang="en-US" dirty="0"/>
          </a:p>
        </p:txBody>
      </p:sp>
    </p:spTree>
    <p:extLst>
      <p:ext uri="{BB962C8B-B14F-4D97-AF65-F5344CB8AC3E}">
        <p14:creationId xmlns:p14="http://schemas.microsoft.com/office/powerpoint/2010/main" val="264518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el-GR" b="1" dirty="0">
                <a:solidFill>
                  <a:schemeClr val="accent2"/>
                </a:solidFill>
              </a:rPr>
              <a:t>Μετάβαση</a:t>
            </a:r>
            <a:r>
              <a:rPr lang="en-GB" b="1" dirty="0">
                <a:solidFill>
                  <a:schemeClr val="accent2"/>
                </a:solidFill>
              </a:rPr>
              <a:t>: </a:t>
            </a:r>
            <a:r>
              <a:rPr lang="el-GR" dirty="0"/>
              <a:t>Η διαδικασία μετάβασης μεγάλου όγκου δεδομένων στο </a:t>
            </a:r>
            <a:r>
              <a:rPr lang="en-GB" dirty="0"/>
              <a:t>Cloud </a:t>
            </a:r>
            <a:r>
              <a:rPr lang="el-GR" dirty="0"/>
              <a:t>εμπεριέχει πολλά εμπόδια, τα οποία απαιτούν τη συντονισμένη προσπάθεια των διαχειριστών μιας εταιρείας ή οργανισμού, καθώς και των ηγετών Πληροφορικής τεχνολογίας.</a:t>
            </a:r>
            <a:endParaRPr lang="en-GB" dirty="0"/>
          </a:p>
          <a:p>
            <a:pPr marL="342900" indent="-342900">
              <a:buBlip>
                <a:blip r:embed="rId3"/>
              </a:buBlip>
            </a:pPr>
            <a:r>
              <a:rPr lang="el-GR" b="1" dirty="0">
                <a:solidFill>
                  <a:schemeClr val="accent2"/>
                </a:solidFill>
              </a:rPr>
              <a:t>Λιγότερο Άμεσος Έλεγχος των Δεδομένων: </a:t>
            </a:r>
            <a:r>
              <a:rPr lang="el-GR" dirty="0"/>
              <a:t>Η εξ αποστάσεως αποθήκευση δεδομένων και η χρήση τους από τα πρωτόκολλα ασφαλείας και συμμόρφωσής τρίτων μπορεί να αποτελέσει μία μεγάλη αλλαγή στην οργάνωση.</a:t>
            </a:r>
            <a:endParaRPr lang="en-GB" dirty="0"/>
          </a:p>
          <a:p>
            <a:pPr marL="342900" indent="-342900">
              <a:buBlip>
                <a:blip r:embed="rId3"/>
              </a:buBlip>
            </a:pPr>
            <a:r>
              <a:rPr lang="el-GR" b="1" dirty="0">
                <a:solidFill>
                  <a:schemeClr val="accent2"/>
                </a:solidFill>
              </a:rPr>
              <a:t>Εξάρτηση Δικτύου και Αδράνεια</a:t>
            </a:r>
            <a:r>
              <a:rPr lang="en-GB" b="1" dirty="0">
                <a:solidFill>
                  <a:schemeClr val="accent2"/>
                </a:solidFill>
              </a:rPr>
              <a:t>: </a:t>
            </a:r>
            <a:r>
              <a:rPr lang="el-GR" dirty="0"/>
              <a:t>Η διαθεσιμότητα των δεδομένων είναι σε μεγάλο βαθμό εξαρτημένη από τη σύνδεση του δικτύου στο διαδίκτυο.</a:t>
            </a: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Προκλήσεις της Εργασίας στο </a:t>
            </a:r>
            <a:r>
              <a:rPr lang="en-GB" dirty="0"/>
              <a:t>Cloud</a:t>
            </a:r>
          </a:p>
        </p:txBody>
      </p:sp>
    </p:spTree>
    <p:extLst>
      <p:ext uri="{BB962C8B-B14F-4D97-AF65-F5344CB8AC3E}">
        <p14:creationId xmlns:p14="http://schemas.microsoft.com/office/powerpoint/2010/main" val="60868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6A2D2A-3A27-B0DD-33AD-767CF85F5E00}"/>
              </a:ext>
            </a:extLst>
          </p:cNvPr>
          <p:cNvSpPr txBox="1"/>
          <p:nvPr/>
        </p:nvSpPr>
        <p:spPr>
          <a:xfrm>
            <a:off x="988618" y="298284"/>
            <a:ext cx="10214764" cy="646331"/>
          </a:xfrm>
          <a:prstGeom prst="rect">
            <a:avLst/>
          </a:prstGeom>
          <a:noFill/>
        </p:spPr>
        <p:txBody>
          <a:bodyPr wrap="square" rtlCol="0">
            <a:spAutoFit/>
          </a:bodyPr>
          <a:lstStyle/>
          <a:p>
            <a:pPr algn="ctr"/>
            <a:r>
              <a:rPr lang="el-GR" sz="3600" dirty="0">
                <a:solidFill>
                  <a:srgbClr val="000000"/>
                </a:solidFill>
              </a:rPr>
              <a:t>Ποιοι είναι οι Κυριότεροι </a:t>
            </a:r>
            <a:r>
              <a:rPr lang="el-GR" sz="3600" dirty="0" err="1">
                <a:solidFill>
                  <a:srgbClr val="000000"/>
                </a:solidFill>
              </a:rPr>
              <a:t>Παροχείς</a:t>
            </a:r>
            <a:r>
              <a:rPr lang="el-GR" sz="3600" dirty="0">
                <a:solidFill>
                  <a:srgbClr val="000000"/>
                </a:solidFill>
              </a:rPr>
              <a:t> Υπηρεσιών </a:t>
            </a:r>
            <a:r>
              <a:rPr lang="en-GB" sz="3600" dirty="0">
                <a:solidFill>
                  <a:srgbClr val="000000"/>
                </a:solidFill>
              </a:rPr>
              <a:t>Cloud</a:t>
            </a:r>
            <a:r>
              <a:rPr lang="el-GR" sz="3600" dirty="0">
                <a:solidFill>
                  <a:srgbClr val="000000"/>
                </a:solidFill>
              </a:rPr>
              <a:t>;</a:t>
            </a:r>
            <a:endParaRPr lang="en-GB" sz="3600" dirty="0">
              <a:solidFill>
                <a:srgbClr val="000000"/>
              </a:solidFill>
            </a:endParaRPr>
          </a:p>
        </p:txBody>
      </p:sp>
      <p:sp>
        <p:nvSpPr>
          <p:cNvPr id="4" name="TextBox 3">
            <a:extLst>
              <a:ext uri="{FF2B5EF4-FFF2-40B4-BE49-F238E27FC236}">
                <a16:creationId xmlns:a16="http://schemas.microsoft.com/office/drawing/2014/main" id="{12290B7B-E236-FA63-6514-B6296A15E385}"/>
              </a:ext>
            </a:extLst>
          </p:cNvPr>
          <p:cNvSpPr txBox="1"/>
          <p:nvPr/>
        </p:nvSpPr>
        <p:spPr>
          <a:xfrm>
            <a:off x="9376363" y="2680683"/>
            <a:ext cx="2710013" cy="2308324"/>
          </a:xfrm>
          <a:prstGeom prst="rect">
            <a:avLst/>
          </a:prstGeom>
          <a:gradFill flip="none" rotWithShape="1">
            <a:gsLst>
              <a:gs pos="0">
                <a:schemeClr val="accent3">
                  <a:lumMod val="50000"/>
                </a:schemeClr>
              </a:gs>
              <a:gs pos="50000">
                <a:schemeClr val="accent3">
                  <a:lumMod val="75000"/>
                </a:schemeClr>
              </a:gs>
              <a:gs pos="100000">
                <a:schemeClr val="accent4">
                  <a:lumMod val="75000"/>
                </a:schemeClr>
              </a:gs>
            </a:gsLst>
            <a:lin ang="10800000" scaled="1"/>
            <a:tileRect/>
          </a:gradFill>
        </p:spPr>
        <p:txBody>
          <a:bodyPr wrap="square" rtlCol="0">
            <a:spAutoFit/>
          </a:bodyPr>
          <a:lstStyle/>
          <a:p>
            <a:pPr lvl="0" defTabSz="457200">
              <a:defRPr/>
            </a:pPr>
            <a:r>
              <a:rPr lang="el-GR" sz="2400" kern="0" dirty="0">
                <a:solidFill>
                  <a:schemeClr val="bg1"/>
                </a:solidFill>
              </a:rPr>
              <a:t>Υιοθέτηση του </a:t>
            </a:r>
            <a:r>
              <a:rPr lang="el-GR" sz="2400" kern="0" dirty="0" err="1">
                <a:solidFill>
                  <a:schemeClr val="bg1"/>
                </a:solidFill>
              </a:rPr>
              <a:t>Enterprise</a:t>
            </a:r>
            <a:r>
              <a:rPr lang="el-GR" sz="2400" kern="0" dirty="0">
                <a:solidFill>
                  <a:schemeClr val="bg1"/>
                </a:solidFill>
              </a:rPr>
              <a:t> </a:t>
            </a:r>
            <a:r>
              <a:rPr lang="el-GR" sz="2400" kern="0" dirty="0" err="1">
                <a:solidFill>
                  <a:schemeClr val="bg1"/>
                </a:solidFill>
              </a:rPr>
              <a:t>Public</a:t>
            </a:r>
            <a:r>
              <a:rPr lang="el-GR" sz="2400" kern="0" dirty="0">
                <a:solidFill>
                  <a:schemeClr val="bg1"/>
                </a:solidFill>
              </a:rPr>
              <a:t> </a:t>
            </a:r>
            <a:r>
              <a:rPr lang="el-GR" sz="2400" kern="0" dirty="0" err="1">
                <a:solidFill>
                  <a:schemeClr val="bg1"/>
                </a:solidFill>
              </a:rPr>
              <a:t>Cloud</a:t>
            </a:r>
            <a:r>
              <a:rPr lang="el-GR" sz="2400" kern="0" dirty="0">
                <a:solidFill>
                  <a:schemeClr val="bg1"/>
                </a:solidFill>
              </a:rPr>
              <a:t> (ποσοστό των ερωτηθέντων που «τρέχουν» εφαρμογές)</a:t>
            </a:r>
          </a:p>
        </p:txBody>
      </p:sp>
      <p:pic>
        <p:nvPicPr>
          <p:cNvPr id="6" name="Picture 5" descr="A picture containing timeline&#10;&#10;Description automatically generated">
            <a:extLst>
              <a:ext uri="{FF2B5EF4-FFF2-40B4-BE49-F238E27FC236}">
                <a16:creationId xmlns:a16="http://schemas.microsoft.com/office/drawing/2014/main" id="{FE46ADE6-511D-E74D-FD3F-802BBBCEC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606" y="1279696"/>
            <a:ext cx="8965212" cy="5110298"/>
          </a:xfrm>
          <a:prstGeom prst="rect">
            <a:avLst/>
          </a:prstGeom>
        </p:spPr>
      </p:pic>
    </p:spTree>
    <p:extLst>
      <p:ext uri="{BB962C8B-B14F-4D97-AF65-F5344CB8AC3E}">
        <p14:creationId xmlns:p14="http://schemas.microsoft.com/office/powerpoint/2010/main" val="220858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6A2D2A-3A27-B0DD-33AD-767CF85F5E00}"/>
              </a:ext>
            </a:extLst>
          </p:cNvPr>
          <p:cNvSpPr txBox="1"/>
          <p:nvPr/>
        </p:nvSpPr>
        <p:spPr>
          <a:xfrm>
            <a:off x="722661" y="179882"/>
            <a:ext cx="10168657" cy="646331"/>
          </a:xfrm>
          <a:prstGeom prst="rect">
            <a:avLst/>
          </a:prstGeom>
          <a:noFill/>
        </p:spPr>
        <p:txBody>
          <a:bodyPr wrap="square" rtlCol="0">
            <a:spAutoFit/>
          </a:bodyPr>
          <a:lstStyle/>
          <a:p>
            <a:pPr algn="ctr"/>
            <a:r>
              <a:rPr lang="el-GR" sz="3600" dirty="0">
                <a:solidFill>
                  <a:srgbClr val="000000"/>
                </a:solidFill>
              </a:rPr>
              <a:t>Ποιοι είναι οι Κυριότεροι </a:t>
            </a:r>
            <a:r>
              <a:rPr lang="el-GR" sz="3600" dirty="0" err="1">
                <a:solidFill>
                  <a:srgbClr val="000000"/>
                </a:solidFill>
              </a:rPr>
              <a:t>Παροχείς</a:t>
            </a:r>
            <a:r>
              <a:rPr lang="el-GR" sz="3600" dirty="0">
                <a:solidFill>
                  <a:srgbClr val="000000"/>
                </a:solidFill>
              </a:rPr>
              <a:t> Υπηρεσιών </a:t>
            </a:r>
            <a:r>
              <a:rPr lang="en-GB" sz="3600" dirty="0">
                <a:solidFill>
                  <a:srgbClr val="000000"/>
                </a:solidFill>
              </a:rPr>
              <a:t>Cloud</a:t>
            </a:r>
            <a:r>
              <a:rPr lang="el-GR" sz="3600" dirty="0">
                <a:solidFill>
                  <a:srgbClr val="000000"/>
                </a:solidFill>
              </a:rPr>
              <a:t>;</a:t>
            </a:r>
            <a:endParaRPr lang="en-GB" sz="3600" dirty="0">
              <a:solidFill>
                <a:srgbClr val="000000"/>
              </a:solidFill>
            </a:endParaRPr>
          </a:p>
        </p:txBody>
      </p:sp>
      <p:pic>
        <p:nvPicPr>
          <p:cNvPr id="5" name="Picture 4">
            <a:extLst>
              <a:ext uri="{FF2B5EF4-FFF2-40B4-BE49-F238E27FC236}">
                <a16:creationId xmlns:a16="http://schemas.microsoft.com/office/drawing/2014/main" id="{9DD3B953-72E6-E7F0-1E9F-95F5A91EE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011" y="1085337"/>
            <a:ext cx="1627305" cy="1220479"/>
          </a:xfrm>
          <a:prstGeom prst="rect">
            <a:avLst/>
          </a:prstGeom>
        </p:spPr>
      </p:pic>
      <p:sp>
        <p:nvSpPr>
          <p:cNvPr id="8" name="TextBox 7">
            <a:extLst>
              <a:ext uri="{FF2B5EF4-FFF2-40B4-BE49-F238E27FC236}">
                <a16:creationId xmlns:a16="http://schemas.microsoft.com/office/drawing/2014/main" id="{51009AF1-C605-4353-E2E5-5754472E04A5}"/>
              </a:ext>
            </a:extLst>
          </p:cNvPr>
          <p:cNvSpPr txBox="1"/>
          <p:nvPr/>
        </p:nvSpPr>
        <p:spPr>
          <a:xfrm>
            <a:off x="536412" y="6165262"/>
            <a:ext cx="3757790"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l-GR" sz="1400" b="0" i="0" u="none" strike="noStrike" kern="0" cap="none" spc="0" normalizeH="0" baseline="0" noProof="0" dirty="0">
                <a:ln>
                  <a:noFill/>
                </a:ln>
                <a:solidFill>
                  <a:prstClr val="black"/>
                </a:solidFill>
                <a:effectLst/>
                <a:uLnTx/>
                <a:uFillTx/>
              </a:rPr>
              <a:t>Πηγή</a:t>
            </a:r>
            <a:r>
              <a:rPr kumimoji="0" lang="es-ES_tradnl" sz="1400" b="0" i="0" u="none" strike="noStrike" kern="0" cap="none" spc="0" normalizeH="0" baseline="0" noProof="0" dirty="0">
                <a:ln>
                  <a:noFill/>
                </a:ln>
                <a:solidFill>
                  <a:prstClr val="black"/>
                </a:solidFill>
                <a:effectLst/>
                <a:uLnTx/>
                <a:uFillTx/>
              </a:rPr>
              <a:t>: Harvey &amp; </a:t>
            </a:r>
            <a:r>
              <a:rPr kumimoji="0" lang="es-ES_tradnl" sz="1400" b="0" i="0" u="none" strike="noStrike" kern="0" cap="none" spc="0" normalizeH="0" baseline="0" noProof="0" dirty="0" err="1">
                <a:ln>
                  <a:noFill/>
                </a:ln>
                <a:solidFill>
                  <a:prstClr val="black"/>
                </a:solidFill>
                <a:effectLst/>
                <a:uLnTx/>
                <a:uFillTx/>
              </a:rPr>
              <a:t>Patrizio</a:t>
            </a:r>
            <a:r>
              <a:rPr kumimoji="0" lang="es-ES_tradnl" sz="1400" b="0" i="0" u="none" strike="noStrike" kern="0" cap="none" spc="0" normalizeH="0" baseline="0" noProof="0" dirty="0">
                <a:ln>
                  <a:noFill/>
                </a:ln>
                <a:solidFill>
                  <a:prstClr val="black"/>
                </a:solidFill>
                <a:effectLst/>
                <a:uLnTx/>
                <a:uFillTx/>
              </a:rPr>
              <a:t>, </a:t>
            </a:r>
            <a:r>
              <a:rPr kumimoji="0" lang="es-ES_tradnl" sz="1400" b="0" i="0" u="none" strike="noStrike" kern="0" cap="none" spc="0" normalizeH="0" baseline="0" noProof="0" dirty="0" err="1">
                <a:ln>
                  <a:noFill/>
                </a:ln>
                <a:solidFill>
                  <a:prstClr val="black"/>
                </a:solidFill>
                <a:effectLst/>
                <a:uLnTx/>
                <a:uFillTx/>
              </a:rPr>
              <a:t>Datamation</a:t>
            </a:r>
            <a:r>
              <a:rPr kumimoji="0" lang="es-ES_tradnl" sz="1400" b="0" i="0" u="none" strike="noStrike" kern="0" cap="none" spc="0" normalizeH="0" baseline="0" noProof="0" dirty="0">
                <a:ln>
                  <a:noFill/>
                </a:ln>
                <a:solidFill>
                  <a:prstClr val="black"/>
                </a:solidFill>
                <a:effectLst/>
                <a:uLnTx/>
                <a:uFillTx/>
              </a:rPr>
              <a:t>, 2019</a:t>
            </a:r>
          </a:p>
        </p:txBody>
      </p:sp>
      <p:sp>
        <p:nvSpPr>
          <p:cNvPr id="9" name="Rectangle 8">
            <a:extLst>
              <a:ext uri="{FF2B5EF4-FFF2-40B4-BE49-F238E27FC236}">
                <a16:creationId xmlns:a16="http://schemas.microsoft.com/office/drawing/2014/main" id="{9E83D9EE-DBEF-9ED6-EE65-09FDA040D07D}"/>
              </a:ext>
            </a:extLst>
          </p:cNvPr>
          <p:cNvSpPr/>
          <p:nvPr/>
        </p:nvSpPr>
        <p:spPr>
          <a:xfrm>
            <a:off x="536412" y="2331524"/>
            <a:ext cx="3455637" cy="3785652"/>
          </a:xfrm>
          <a:prstGeom prst="rect">
            <a:avLst/>
          </a:prstGeom>
        </p:spPr>
        <p:txBody>
          <a:bodyPr wrap="square">
            <a:spAutoFit/>
          </a:bodyPr>
          <a:lstStyle/>
          <a:p>
            <a:pPr marL="232172" marR="0" lvl="0" indent="-232172" defTabSz="457200" eaLnBrk="1" fontAlgn="auto" latinLnBrk="0" hangingPunct="1">
              <a:lnSpc>
                <a:spcPct val="100000"/>
              </a:lnSpc>
              <a:spcBef>
                <a:spcPts val="0"/>
              </a:spcBef>
              <a:spcAft>
                <a:spcPts val="0"/>
              </a:spcAft>
              <a:buClrTx/>
              <a:buSzTx/>
              <a:buFont typeface="Arial" charset="0"/>
              <a:buChar char="•"/>
              <a:tabLst/>
              <a:defRPr/>
            </a:pPr>
            <a:r>
              <a:rPr lang="el-GR" sz="2000" kern="0" noProof="0" dirty="0">
                <a:solidFill>
                  <a:prstClr val="black"/>
                </a:solidFill>
                <a:ea typeface="Times New Roman" charset="0"/>
              </a:rPr>
              <a:t>Τεράστιο σετ εργαλείων το οποίο συνεχίζει να μεγαλώνει</a:t>
            </a:r>
          </a:p>
          <a:p>
            <a:pPr marR="0" lvl="0" defTabSz="4572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prstClr val="black"/>
              </a:solidFill>
              <a:effectLst/>
              <a:uLnTx/>
              <a:uFillTx/>
              <a:ea typeface="Times New Roman" charset="0"/>
            </a:endParaRPr>
          </a:p>
          <a:p>
            <a:pPr marL="232172" marR="0" lvl="0" indent="-232172" defTabSz="457200" eaLnBrk="1" fontAlgn="auto" latinLnBrk="0" hangingPunct="1">
              <a:lnSpc>
                <a:spcPct val="100000"/>
              </a:lnSpc>
              <a:spcBef>
                <a:spcPts val="0"/>
              </a:spcBef>
              <a:spcAft>
                <a:spcPts val="0"/>
              </a:spcAft>
              <a:buClrTx/>
              <a:buSzTx/>
              <a:buFont typeface="Arial" charset="0"/>
              <a:buChar char="•"/>
              <a:tabLst/>
              <a:defRPr/>
            </a:pPr>
            <a:r>
              <a:rPr kumimoji="0" lang="el-GR" sz="2000" b="0" i="0" u="none" strike="noStrike" kern="0" cap="none" spc="0" normalizeH="0" baseline="0" noProof="0" dirty="0">
                <a:ln>
                  <a:noFill/>
                </a:ln>
                <a:solidFill>
                  <a:prstClr val="black"/>
                </a:solidFill>
                <a:effectLst/>
                <a:uLnTx/>
                <a:uFillTx/>
                <a:ea typeface="Times New Roman" charset="0"/>
              </a:rPr>
              <a:t>Μεγαλύτερες</a:t>
            </a:r>
            <a:r>
              <a:rPr kumimoji="0" lang="el-GR" sz="2000" b="0" i="0" u="none" strike="noStrike" kern="0" cap="none" spc="0" normalizeH="0" noProof="0" dirty="0">
                <a:ln>
                  <a:noFill/>
                </a:ln>
                <a:solidFill>
                  <a:prstClr val="black"/>
                </a:solidFill>
                <a:effectLst/>
                <a:uLnTx/>
                <a:uFillTx/>
                <a:ea typeface="Times New Roman" charset="0"/>
              </a:rPr>
              <a:t> δυνατότητες διαχείρισης ενός μεγαλύτερου αριθμού χρηστών και</a:t>
            </a:r>
            <a:r>
              <a:rPr lang="el-GR" sz="2000" kern="0" dirty="0">
                <a:solidFill>
                  <a:prstClr val="black"/>
                </a:solidFill>
                <a:ea typeface="Times New Roman" charset="0"/>
              </a:rPr>
              <a:t> πόρων</a:t>
            </a:r>
          </a:p>
          <a:p>
            <a:pPr marL="232172" marR="0" lvl="0" indent="-232172" defTabSz="457200" eaLnBrk="1" fontAlgn="auto" latinLnBrk="0" hangingPunct="1">
              <a:lnSpc>
                <a:spcPct val="100000"/>
              </a:lnSpc>
              <a:spcBef>
                <a:spcPts val="0"/>
              </a:spcBef>
              <a:spcAft>
                <a:spcPts val="0"/>
              </a:spcAft>
              <a:buClrTx/>
              <a:buSzTx/>
              <a:buFont typeface="Arial" charset="0"/>
              <a:buChar char="•"/>
              <a:tabLst/>
              <a:defRPr/>
            </a:pPr>
            <a:endParaRPr kumimoji="0" lang="en-US" sz="2000" b="0" i="0" u="none" strike="noStrike" kern="0" cap="none" spc="0" normalizeH="0" baseline="0" noProof="0" dirty="0">
              <a:ln>
                <a:noFill/>
              </a:ln>
              <a:solidFill>
                <a:prstClr val="black"/>
              </a:solidFill>
              <a:effectLst/>
              <a:uLnTx/>
              <a:uFillTx/>
              <a:ea typeface="Times New Roman" charset="0"/>
            </a:endParaRPr>
          </a:p>
          <a:p>
            <a:pPr marL="232172" marR="0" lvl="0" indent="-232172" defTabSz="457200" eaLnBrk="1" fontAlgn="auto" latinLnBrk="0" hangingPunct="1">
              <a:lnSpc>
                <a:spcPct val="100000"/>
              </a:lnSpc>
              <a:spcBef>
                <a:spcPts val="0"/>
              </a:spcBef>
              <a:spcAft>
                <a:spcPts val="0"/>
              </a:spcAft>
              <a:buClrTx/>
              <a:buSzTx/>
              <a:buFont typeface="Arial" charset="0"/>
              <a:buChar char="•"/>
              <a:tabLst/>
              <a:defRPr/>
            </a:pPr>
            <a:r>
              <a:rPr kumimoji="0" lang="el-GR" sz="2000" b="0" i="0" u="none" strike="noStrike" kern="0" cap="none" spc="0" normalizeH="0" baseline="0" noProof="0" dirty="0">
                <a:ln>
                  <a:noFill/>
                </a:ln>
                <a:solidFill>
                  <a:prstClr val="black"/>
                </a:solidFill>
                <a:effectLst/>
                <a:uLnTx/>
                <a:uFillTx/>
                <a:ea typeface="Times New Roman" charset="0"/>
              </a:rPr>
              <a:t>Εστίαση</a:t>
            </a:r>
            <a:r>
              <a:rPr kumimoji="0" lang="el-GR" sz="2000" b="0" i="0" u="none" strike="noStrike" kern="0" cap="none" spc="0" normalizeH="0" noProof="0" dirty="0">
                <a:ln>
                  <a:noFill/>
                </a:ln>
                <a:solidFill>
                  <a:prstClr val="black"/>
                </a:solidFill>
                <a:effectLst/>
                <a:uLnTx/>
                <a:uFillTx/>
                <a:ea typeface="Times New Roman" charset="0"/>
              </a:rPr>
              <a:t> σε δημόσιο μοντέλο ανάπτυξης</a:t>
            </a:r>
            <a:r>
              <a:rPr kumimoji="0" lang="en-GB" sz="2000" b="0" i="0" u="none" strike="noStrike" kern="0" cap="none" spc="0" normalizeH="0" noProof="0" dirty="0">
                <a:ln>
                  <a:noFill/>
                </a:ln>
                <a:solidFill>
                  <a:prstClr val="black"/>
                </a:solidFill>
                <a:effectLst/>
                <a:uLnTx/>
                <a:uFillTx/>
                <a:ea typeface="Times New Roman" charset="0"/>
              </a:rPr>
              <a:t> </a:t>
            </a:r>
            <a:r>
              <a:rPr lang="en-GB" sz="2000" kern="0" dirty="0">
                <a:solidFill>
                  <a:prstClr val="black"/>
                </a:solidFill>
                <a:ea typeface="Times New Roman" charset="0"/>
              </a:rPr>
              <a:t>Cloud</a:t>
            </a:r>
            <a:r>
              <a:rPr lang="el-GR" sz="2000" kern="0" dirty="0">
                <a:solidFill>
                  <a:prstClr val="black"/>
                </a:solidFill>
                <a:ea typeface="Times New Roman" charset="0"/>
              </a:rPr>
              <a:t> αντί σε υβριδικό ή ιδιωτικό</a:t>
            </a:r>
            <a:endParaRPr kumimoji="0" lang="es-ES_tradnl" sz="2000" b="0" i="0" u="none" strike="noStrike" kern="0" cap="none" spc="0" normalizeH="0" baseline="0" noProof="0" dirty="0">
              <a:ln>
                <a:noFill/>
              </a:ln>
              <a:solidFill>
                <a:prstClr val="black"/>
              </a:solidFill>
              <a:effectLst/>
              <a:uLnTx/>
              <a:uFillTx/>
            </a:endParaRPr>
          </a:p>
        </p:txBody>
      </p:sp>
      <p:pic>
        <p:nvPicPr>
          <p:cNvPr id="7" name="Picture 6">
            <a:extLst>
              <a:ext uri="{FF2B5EF4-FFF2-40B4-BE49-F238E27FC236}">
                <a16:creationId xmlns:a16="http://schemas.microsoft.com/office/drawing/2014/main" id="{DC829B9F-9E18-CD22-5C4D-B3C18893ABDD}"/>
              </a:ext>
            </a:extLst>
          </p:cNvPr>
          <p:cNvPicPr>
            <a:picLocks noChangeAspect="1"/>
          </p:cNvPicPr>
          <p:nvPr/>
        </p:nvPicPr>
        <p:blipFill rotWithShape="1">
          <a:blip r:embed="rId4">
            <a:extLst>
              <a:ext uri="{28A0092B-C50C-407E-A947-70E740481C1C}">
                <a14:useLocalDpi xmlns:a14="http://schemas.microsoft.com/office/drawing/2010/main" val="0"/>
              </a:ext>
            </a:extLst>
          </a:blip>
          <a:srcRect l="21945" t="7691" r="23750" b="6871"/>
          <a:stretch/>
        </p:blipFill>
        <p:spPr>
          <a:xfrm>
            <a:off x="5602724" y="1085336"/>
            <a:ext cx="1379095" cy="1220479"/>
          </a:xfrm>
          <a:prstGeom prst="rect">
            <a:avLst/>
          </a:prstGeom>
        </p:spPr>
      </p:pic>
      <p:sp>
        <p:nvSpPr>
          <p:cNvPr id="10" name="Rectangle 9">
            <a:extLst>
              <a:ext uri="{FF2B5EF4-FFF2-40B4-BE49-F238E27FC236}">
                <a16:creationId xmlns:a16="http://schemas.microsoft.com/office/drawing/2014/main" id="{04E26385-882C-B749-16EB-28452869E6FA}"/>
              </a:ext>
            </a:extLst>
          </p:cNvPr>
          <p:cNvSpPr/>
          <p:nvPr/>
        </p:nvSpPr>
        <p:spPr>
          <a:xfrm>
            <a:off x="5032168" y="2325276"/>
            <a:ext cx="2909953" cy="4093428"/>
          </a:xfrm>
          <a:prstGeom prst="rect">
            <a:avLst/>
          </a:prstGeom>
        </p:spPr>
        <p:txBody>
          <a:bodyPr wrap="square">
            <a:spAutoFit/>
          </a:bodyPr>
          <a:lstStyle/>
          <a:p>
            <a:pPr marL="232172" marR="0" lvl="0" indent="-232172" defTabSz="457200" eaLnBrk="1" fontAlgn="auto" latinLnBrk="0" hangingPunct="1">
              <a:lnSpc>
                <a:spcPct val="100000"/>
              </a:lnSpc>
              <a:spcBef>
                <a:spcPts val="0"/>
              </a:spcBef>
              <a:spcAft>
                <a:spcPts val="0"/>
              </a:spcAft>
              <a:buClrTx/>
              <a:buSzTx/>
              <a:buFont typeface="Arial" charset="0"/>
              <a:buChar char="•"/>
              <a:tabLst/>
              <a:defRPr/>
            </a:pPr>
            <a:r>
              <a:rPr lang="el-GR" sz="2000" kern="0" dirty="0">
                <a:solidFill>
                  <a:prstClr val="black"/>
                </a:solidFill>
              </a:rPr>
              <a:t>Τεχνική εμπειρογνωμοσύνη</a:t>
            </a:r>
          </a:p>
          <a:p>
            <a:pPr marR="0" lvl="0" defTabSz="4572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prstClr val="black"/>
              </a:solidFill>
              <a:effectLst/>
              <a:uLnTx/>
              <a:uFillTx/>
            </a:endParaRPr>
          </a:p>
          <a:p>
            <a:pPr marL="232172" lvl="0" indent="-232172" defTabSz="457200">
              <a:buFont typeface="Arial" charset="0"/>
              <a:buChar char="•"/>
              <a:defRPr/>
            </a:pPr>
            <a:r>
              <a:rPr lang="el-GR" sz="2000" kern="0" dirty="0">
                <a:solidFill>
                  <a:prstClr val="black"/>
                </a:solidFill>
              </a:rPr>
              <a:t>Κορυφαία εργαλεία στους τομείς της τεχνητής νοημοσύνης, της μηχανικής μάθησης και της ανάλυσης δεδομένων</a:t>
            </a:r>
          </a:p>
          <a:p>
            <a:pPr marL="232172" marR="0" lvl="0" indent="-232172" defTabSz="457200" eaLnBrk="1" fontAlgn="auto" latinLnBrk="0" hangingPunct="1">
              <a:lnSpc>
                <a:spcPct val="100000"/>
              </a:lnSpc>
              <a:spcBef>
                <a:spcPts val="0"/>
              </a:spcBef>
              <a:spcAft>
                <a:spcPts val="0"/>
              </a:spcAft>
              <a:buClrTx/>
              <a:buSzTx/>
              <a:buFont typeface="Arial" charset="0"/>
              <a:buChar char="•"/>
              <a:tabLst/>
              <a:defRPr/>
            </a:pPr>
            <a:endParaRPr kumimoji="0" lang="en-US" sz="2000" b="0" i="0" u="none" strike="noStrike" kern="0" cap="none" spc="0" normalizeH="0" baseline="0" noProof="0" dirty="0">
              <a:ln>
                <a:noFill/>
              </a:ln>
              <a:solidFill>
                <a:prstClr val="black"/>
              </a:solidFill>
              <a:effectLst/>
              <a:uLnTx/>
              <a:uFillTx/>
            </a:endParaRPr>
          </a:p>
          <a:p>
            <a:pPr marL="232172" marR="0" lvl="0" indent="-232172" defTabSz="457200" eaLnBrk="1" fontAlgn="auto" latinLnBrk="0" hangingPunct="1">
              <a:lnSpc>
                <a:spcPct val="100000"/>
              </a:lnSpc>
              <a:spcBef>
                <a:spcPts val="0"/>
              </a:spcBef>
              <a:spcAft>
                <a:spcPts val="0"/>
              </a:spcAft>
              <a:buClrTx/>
              <a:buSzTx/>
              <a:buFont typeface="Arial" charset="0"/>
              <a:buChar char="•"/>
              <a:tabLst/>
              <a:defRPr/>
            </a:pPr>
            <a:r>
              <a:rPr kumimoji="0" lang="el-GR" sz="2000" b="0" i="0" u="none" strike="noStrike" kern="0" cap="none" spc="0" normalizeH="0" baseline="0" noProof="0" dirty="0">
                <a:ln>
                  <a:noFill/>
                </a:ln>
                <a:solidFill>
                  <a:prstClr val="black"/>
                </a:solidFill>
                <a:effectLst/>
                <a:uLnTx/>
                <a:uFillTx/>
              </a:rPr>
              <a:t>Στερείται ισχυρής επιχειρηματικής</a:t>
            </a:r>
            <a:r>
              <a:rPr kumimoji="0" lang="el-GR" sz="2000" b="0" i="0" u="none" strike="noStrike" kern="0" cap="none" spc="0" normalizeH="0" noProof="0" dirty="0">
                <a:ln>
                  <a:noFill/>
                </a:ln>
                <a:solidFill>
                  <a:prstClr val="black"/>
                </a:solidFill>
                <a:effectLst/>
                <a:uLnTx/>
                <a:uFillTx/>
              </a:rPr>
              <a:t> εστίασης</a:t>
            </a:r>
            <a:endParaRPr kumimoji="0" lang="es-ES_tradnl" sz="2000" b="0" i="0" u="none" strike="noStrike" kern="0" cap="none" spc="0" normalizeH="0" baseline="0" noProof="0" dirty="0">
              <a:ln>
                <a:noFill/>
              </a:ln>
              <a:solidFill>
                <a:prstClr val="black"/>
              </a:solidFill>
              <a:effectLst/>
              <a:uLnTx/>
              <a:uFillTx/>
            </a:endParaRPr>
          </a:p>
        </p:txBody>
      </p:sp>
      <p:pic>
        <p:nvPicPr>
          <p:cNvPr id="6" name="Picture 5">
            <a:extLst>
              <a:ext uri="{FF2B5EF4-FFF2-40B4-BE49-F238E27FC236}">
                <a16:creationId xmlns:a16="http://schemas.microsoft.com/office/drawing/2014/main" id="{61DA3DE4-0C91-6A83-7BB3-4F206BB2F2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2241" y="1321598"/>
            <a:ext cx="2487097" cy="747953"/>
          </a:xfrm>
          <a:prstGeom prst="rect">
            <a:avLst/>
          </a:prstGeom>
        </p:spPr>
      </p:pic>
      <p:sp>
        <p:nvSpPr>
          <p:cNvPr id="11" name="TextBox 10">
            <a:extLst>
              <a:ext uri="{FF2B5EF4-FFF2-40B4-BE49-F238E27FC236}">
                <a16:creationId xmlns:a16="http://schemas.microsoft.com/office/drawing/2014/main" id="{548B5A2F-3B4D-313D-903A-167A77164749}"/>
              </a:ext>
            </a:extLst>
          </p:cNvPr>
          <p:cNvSpPr txBox="1"/>
          <p:nvPr/>
        </p:nvSpPr>
        <p:spPr>
          <a:xfrm>
            <a:off x="8982240" y="2325276"/>
            <a:ext cx="2909953" cy="2862322"/>
          </a:xfrm>
          <a:prstGeom prst="rect">
            <a:avLst/>
          </a:prstGeom>
          <a:noFill/>
        </p:spPr>
        <p:txBody>
          <a:bodyPr wrap="square" rtlCol="0">
            <a:spAutoFit/>
          </a:bodyPr>
          <a:lstStyle/>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l-GR" sz="2000" b="0" i="0" u="none" strike="noStrike" kern="0" cap="none" spc="0" normalizeH="0" baseline="0" noProof="0" dirty="0">
                <a:ln>
                  <a:noFill/>
                </a:ln>
                <a:solidFill>
                  <a:prstClr val="black"/>
                </a:solidFill>
                <a:effectLst/>
                <a:uLnTx/>
                <a:uFillTx/>
              </a:rPr>
              <a:t>Ικανή</a:t>
            </a:r>
            <a:r>
              <a:rPr lang="el-GR" sz="2000" kern="0" dirty="0">
                <a:solidFill>
                  <a:prstClr val="black"/>
                </a:solidFill>
              </a:rPr>
              <a:t>ς</a:t>
            </a:r>
            <a:r>
              <a:rPr kumimoji="0" lang="en-GB" sz="2000" b="0" i="0" u="none" strike="noStrike" kern="0" cap="none" spc="0" normalizeH="0" baseline="0" noProof="0" dirty="0">
                <a:ln>
                  <a:noFill/>
                </a:ln>
                <a:solidFill>
                  <a:prstClr val="black"/>
                </a:solidFill>
                <a:effectLst/>
                <a:uLnTx/>
                <a:uFillTx/>
              </a:rPr>
              <a:t> </a:t>
            </a:r>
            <a:r>
              <a:rPr lang="el-GR" sz="2000" kern="0" dirty="0">
                <a:solidFill>
                  <a:prstClr val="black"/>
                </a:solidFill>
              </a:rPr>
              <a:t>ισχύος</a:t>
            </a:r>
            <a:r>
              <a:rPr kumimoji="0" lang="el-GR" sz="2000" b="0" i="0" u="none" strike="noStrike" kern="0" cap="none" spc="0" normalizeH="0" baseline="0" noProof="0" dirty="0">
                <a:ln>
                  <a:noFill/>
                </a:ln>
                <a:solidFill>
                  <a:prstClr val="black"/>
                </a:solidFill>
                <a:effectLst/>
                <a:uLnTx/>
                <a:uFillTx/>
              </a:rPr>
              <a:t> υποδομή </a:t>
            </a:r>
            <a:r>
              <a:rPr lang="el-GR" sz="2000" kern="0" dirty="0">
                <a:solidFill>
                  <a:prstClr val="black"/>
                </a:solidFill>
              </a:rPr>
              <a:t>Υπολογιστικού Νέφους</a:t>
            </a:r>
            <a:endParaRPr lang="en-GB" sz="2000" kern="0" dirty="0">
              <a:solidFill>
                <a:prstClr val="black"/>
              </a:solidFill>
            </a:endParaRPr>
          </a:p>
          <a:p>
            <a:pPr marR="0" lvl="0" defTabSz="4572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prstClr val="black"/>
              </a:solidFill>
              <a:effectLst/>
              <a:uLnTx/>
              <a:uFillTx/>
            </a:endParaRPr>
          </a:p>
          <a:p>
            <a:pPr marL="278606" lvl="0" indent="-278606" defTabSz="457200">
              <a:buFont typeface="Arial" charset="0"/>
              <a:buChar char="•"/>
              <a:defRPr/>
            </a:pPr>
            <a:r>
              <a:rPr lang="el-GR" sz="2000" kern="0" dirty="0">
                <a:solidFill>
                  <a:prstClr val="black"/>
                </a:solidFill>
              </a:rPr>
              <a:t>Ισχυρό επιχειρηματικό υπόβαθρο (και υποστήριξη του λογισμικού Windows)</a:t>
            </a:r>
          </a:p>
          <a:p>
            <a:pPr marR="0" lvl="0" defTabSz="457200" eaLnBrk="1" fontAlgn="auto" latinLnBrk="0" hangingPunct="1">
              <a:lnSpc>
                <a:spcPct val="100000"/>
              </a:lnSpc>
              <a:spcBef>
                <a:spcPts val="0"/>
              </a:spcBef>
              <a:spcAft>
                <a:spcPts val="0"/>
              </a:spcAft>
              <a:buClrTx/>
              <a:buSzTx/>
              <a:tabLst/>
              <a:defRPr/>
            </a:pPr>
            <a:endParaRPr kumimoji="0" lang="en-US" sz="2000" b="0" i="0" u="none" strike="noStrike" kern="0" cap="none" spc="0" normalizeH="0" baseline="0" noProof="0" dirty="0">
              <a:ln>
                <a:noFill/>
              </a:ln>
              <a:solidFill>
                <a:prstClr val="black"/>
              </a:solidFill>
              <a:effectLst/>
              <a:uLnTx/>
              <a:uFillTx/>
            </a:endParaRP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l-GR" sz="2000" b="0" i="0" u="none" strike="noStrike" kern="0" cap="none" spc="0" normalizeH="0" baseline="0" noProof="0" dirty="0">
                <a:ln>
                  <a:noFill/>
                </a:ln>
                <a:solidFill>
                  <a:prstClr val="black"/>
                </a:solidFill>
                <a:effectLst/>
                <a:uLnTx/>
                <a:uFillTx/>
              </a:rPr>
              <a:t>Υβριδικό </a:t>
            </a:r>
            <a:r>
              <a:rPr lang="en-GB" sz="2000" kern="0" noProof="0" dirty="0">
                <a:solidFill>
                  <a:prstClr val="black"/>
                </a:solidFill>
              </a:rPr>
              <a:t>Cloud</a:t>
            </a:r>
            <a:endParaRPr kumimoji="0" lang="es-ES_tradnl" sz="2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58502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Επιλογή της Κατάλληλης Τεχνολογικής Λύσης</a:t>
            </a:r>
            <a:endParaRPr lang="en-GB" dirty="0"/>
          </a:p>
        </p:txBody>
      </p:sp>
      <p:graphicFrame>
        <p:nvGraphicFramePr>
          <p:cNvPr id="12" name="Diagram 11">
            <a:extLst>
              <a:ext uri="{FF2B5EF4-FFF2-40B4-BE49-F238E27FC236}">
                <a16:creationId xmlns:a16="http://schemas.microsoft.com/office/drawing/2014/main" id="{10784044-F173-61D6-7C1C-9E0950A57F47}"/>
              </a:ext>
            </a:extLst>
          </p:cNvPr>
          <p:cNvGraphicFramePr/>
          <p:nvPr>
            <p:extLst>
              <p:ext uri="{D42A27DB-BD31-4B8C-83A1-F6EECF244321}">
                <p14:modId xmlns:p14="http://schemas.microsoft.com/office/powerpoint/2010/main" val="1669049757"/>
              </p:ext>
            </p:extLst>
          </p:nvPr>
        </p:nvGraphicFramePr>
        <p:xfrm>
          <a:off x="914400" y="485302"/>
          <a:ext cx="10479218" cy="5253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a:extLst>
              <a:ext uri="{FF2B5EF4-FFF2-40B4-BE49-F238E27FC236}">
                <a16:creationId xmlns:a16="http://schemas.microsoft.com/office/drawing/2014/main" id="{C5C21F72-CE4F-B288-2831-81E9BAB211B7}"/>
              </a:ext>
            </a:extLst>
          </p:cNvPr>
          <p:cNvSpPr/>
          <p:nvPr/>
        </p:nvSpPr>
        <p:spPr>
          <a:xfrm>
            <a:off x="914400" y="3747541"/>
            <a:ext cx="9878518" cy="52465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l-GR" sz="2400" dirty="0">
                <a:solidFill>
                  <a:srgbClr val="000000"/>
                </a:solidFill>
                <a:effectLst>
                  <a:outerShdw blurRad="38100" dist="38100" dir="2700000" algn="tl">
                    <a:srgbClr val="000000">
                      <a:alpha val="43137"/>
                    </a:srgbClr>
                  </a:outerShdw>
                </a:effectLst>
              </a:rPr>
              <a:t>ΕΜΠΛΟΚΗ ΤΗΣ ΚΑΤΑΛΛΗΛΗΣ ΟΜΑΔΑΣ</a:t>
            </a:r>
            <a:endParaRPr lang="en-ZA" sz="24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80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2C5F1448-11FB-41ED-8DEC-FF12873F556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96451E2A-00C5-4683-9EE6-C9E7C3B9B46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BC15943C-B5AF-403F-85F9-BA617DA9F35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F7CF5E9F-FF37-493C-A2ED-D6790744888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457200" indent="-457200">
              <a:buClr>
                <a:schemeClr val="accent2"/>
              </a:buClr>
              <a:buFont typeface="+mj-lt"/>
              <a:buAutoNum type="arabicPeriod"/>
            </a:pPr>
            <a:r>
              <a:rPr lang="el-GR" dirty="0"/>
              <a:t>Καθορίστε σαφείς επιχειρηματικούς στόχους στην αρχική φάση της διαδικασίας επιλογής, έτσι ώστε να διασφαλίσετε ότι το επίπεδο επιτυχίας ή αποτυχίας της κάθε λύσης μπορεί να υπολογιστεί σωστά.</a:t>
            </a:r>
          </a:p>
          <a:p>
            <a:pPr marL="0" indent="0"/>
            <a:endParaRPr lang="en-GB" dirty="0"/>
          </a:p>
          <a:p>
            <a:pPr marL="342900" indent="-342900">
              <a:buBlip>
                <a:blip r:embed="rId3"/>
              </a:buBlip>
            </a:pPr>
            <a:endParaRPr lang="en-GB" dirty="0"/>
          </a:p>
          <a:p>
            <a:pPr marL="342900" indent="-342900">
              <a:buBlip>
                <a:blip r:embed="rId3"/>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Επιλογή της Κατάλληλης Τεχνολογικής Λύσης</a:t>
            </a:r>
            <a:endParaRPr lang="en-GB" dirty="0"/>
          </a:p>
        </p:txBody>
      </p:sp>
    </p:spTree>
    <p:extLst>
      <p:ext uri="{BB962C8B-B14F-4D97-AF65-F5344CB8AC3E}">
        <p14:creationId xmlns:p14="http://schemas.microsoft.com/office/powerpoint/2010/main" val="186421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457200" indent="-457200">
              <a:buClr>
                <a:schemeClr val="accent2"/>
              </a:buClr>
              <a:buFont typeface="+mj-lt"/>
              <a:buAutoNum type="arabicPeriod" startAt="2"/>
            </a:pPr>
            <a:r>
              <a:rPr lang="el-GR" dirty="0"/>
              <a:t>Δημιουργήστε έναν κατάλογο με κριτήρια και σταθμίστε τα αυτά ανάλογα με τις ανάγκες σας. Ο κατάλογος αυτός θα μπορούσε να περιλαμβάνει στοιχεία όπως πηγές δεδομένων, διεπαφή χρήστη, ανάπτυξη αναφορών, και άλλα. Θα πρέπει να προσδιοριστούν και να ιεραρχηθούν τα «απαραίτητα» χαρακτηριστικά έναντι των «επιθυμητών» χαρακτηριστικών. Τα βασικά σημεία αξιολόγησης των χαρακτηριστικών αυτών είναι τα εξής:</a:t>
            </a:r>
            <a:endParaRPr lang="en-GB" dirty="0"/>
          </a:p>
          <a:p>
            <a:pPr marL="457200" indent="-457200">
              <a:buClr>
                <a:schemeClr val="accent2"/>
              </a:buClr>
              <a:buFont typeface="+mj-lt"/>
              <a:buAutoNum type="alphaLcParenR"/>
            </a:pPr>
            <a:r>
              <a:rPr lang="el-GR" dirty="0"/>
              <a:t>Δυνατότητες στη διαχείριση ανθρωπίνου δυναμικού</a:t>
            </a:r>
          </a:p>
          <a:p>
            <a:pPr marL="457200" indent="-457200">
              <a:buClr>
                <a:schemeClr val="accent2"/>
              </a:buClr>
              <a:buFont typeface="+mj-lt"/>
              <a:buAutoNum type="alphaLcParenR"/>
            </a:pPr>
            <a:r>
              <a:rPr lang="el-GR" dirty="0"/>
              <a:t>Μακροπρόθεσμη αξία</a:t>
            </a:r>
          </a:p>
          <a:p>
            <a:pPr marL="457200" indent="-457200">
              <a:buClr>
                <a:schemeClr val="accent2"/>
              </a:buClr>
              <a:buFont typeface="+mj-lt"/>
              <a:buAutoNum type="alphaLcParenR"/>
            </a:pPr>
            <a:r>
              <a:rPr lang="el-GR" dirty="0"/>
              <a:t>Ασφάλεια και συμμόρφωση</a:t>
            </a:r>
            <a:endParaRPr lang="en-GB" dirty="0"/>
          </a:p>
          <a:p>
            <a:pPr marL="342900" indent="-342900">
              <a:buBlip>
                <a:blip r:embed="rId3"/>
              </a:buBlip>
            </a:pPr>
            <a:endParaRPr lang="en-GB" dirty="0"/>
          </a:p>
          <a:p>
            <a:pPr marL="342900" indent="-342900">
              <a:buBlip>
                <a:blip r:embed="rId3"/>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Επιλογή της Κατάλληλης Τεχνολογικής Λύσης</a:t>
            </a:r>
            <a:endParaRPr lang="en-GB" dirty="0"/>
          </a:p>
        </p:txBody>
      </p:sp>
    </p:spTree>
    <p:extLst>
      <p:ext uri="{BB962C8B-B14F-4D97-AF65-F5344CB8AC3E}">
        <p14:creationId xmlns:p14="http://schemas.microsoft.com/office/powerpoint/2010/main" val="165984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457200" indent="-457200">
              <a:buClr>
                <a:schemeClr val="accent2"/>
              </a:buClr>
              <a:buFont typeface="+mj-lt"/>
              <a:buAutoNum type="arabicPeriod" startAt="3"/>
            </a:pPr>
            <a:r>
              <a:rPr lang="el-GR" dirty="0"/>
              <a:t>Προσδιορίστε έναν μακρύ κατάλογο πιθανών παροχέων, κι έπειτα περιορίσετε τον κατάλογο αυτό σε 3-5 προϊόντα που θα σας βοηθήσουν να λάβετε την τελική σας απόφαση. </a:t>
            </a:r>
          </a:p>
          <a:p>
            <a:pPr marL="0" indent="0"/>
            <a:endParaRPr lang="en-GB" dirty="0"/>
          </a:p>
          <a:p>
            <a:pPr marL="342900" indent="-342900">
              <a:buBlip>
                <a:blip r:embed="rId3"/>
              </a:buBlip>
            </a:pPr>
            <a:endParaRPr lang="en-GB" dirty="0"/>
          </a:p>
          <a:p>
            <a:pPr marL="342900" indent="-342900">
              <a:buBlip>
                <a:blip r:embed="rId3"/>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Επιλογή της Κατάλληλης Τεχνολογικής Λύσης</a:t>
            </a:r>
            <a:endParaRPr lang="en-GB" dirty="0"/>
          </a:p>
        </p:txBody>
      </p:sp>
    </p:spTree>
    <p:extLst>
      <p:ext uri="{BB962C8B-B14F-4D97-AF65-F5344CB8AC3E}">
        <p14:creationId xmlns:p14="http://schemas.microsoft.com/office/powerpoint/2010/main" val="1999386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Clr>
                <a:schemeClr val="accent2"/>
              </a:buClr>
              <a:buBlip>
                <a:blip r:embed="rId3"/>
              </a:buBlip>
            </a:pPr>
            <a:r>
              <a:rPr lang="el-GR" dirty="0"/>
              <a:t>Μια μικρή επιχείρηση</a:t>
            </a:r>
            <a:r>
              <a:rPr lang="en-GB" dirty="0"/>
              <a:t> </a:t>
            </a:r>
            <a:r>
              <a:rPr lang="el-GR" dirty="0"/>
              <a:t>παροχής συμβουλευτικών υπηρεσιών επιθυμεί να επικαιροποιήσει το σύστημα </a:t>
            </a:r>
            <a:r>
              <a:rPr lang="en-GB" dirty="0"/>
              <a:t>Cloud </a:t>
            </a:r>
            <a:r>
              <a:rPr lang="el-GR" dirty="0"/>
              <a:t>της.</a:t>
            </a:r>
            <a:endParaRPr lang="en-GB" dirty="0"/>
          </a:p>
          <a:p>
            <a:pPr marL="342900" indent="-342900">
              <a:buClr>
                <a:schemeClr val="accent2"/>
              </a:buClr>
              <a:buBlip>
                <a:blip r:embed="rId3"/>
              </a:buBlip>
            </a:pPr>
            <a:endParaRPr lang="en-GB" dirty="0"/>
          </a:p>
          <a:p>
            <a:pPr marL="342900" indent="-342900">
              <a:buClr>
                <a:schemeClr val="accent2"/>
              </a:buClr>
              <a:buFont typeface="Arial" panose="020B0604020202020204" pitchFamily="34" charset="0"/>
              <a:buChar char="•"/>
            </a:pPr>
            <a:r>
              <a:rPr lang="el-GR" dirty="0"/>
              <a:t>Συμβουλευτείτε τις διαδικτυακές υπηρεσίες </a:t>
            </a:r>
            <a:r>
              <a:rPr lang="el-GR" dirty="0" err="1"/>
              <a:t>Cloud</a:t>
            </a:r>
            <a:r>
              <a:rPr lang="el-GR" dirty="0"/>
              <a:t> και αιτιολογήστε την επιλογή σας με βάση τις ανάγκες και την τιμή. Συμβουλευτείτε τις προσφορές των κύριων παροχέων, αλλά εξετάστε παράλληλα και πιο εναλλακτικά ή εξειδικευμένα προϊόντα/υπηρεσίες.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Δραστηριότητα</a:t>
            </a:r>
            <a:endParaRPr lang="en-GB" dirty="0"/>
          </a:p>
        </p:txBody>
      </p:sp>
      <p:sp>
        <p:nvSpPr>
          <p:cNvPr id="6" name="Rectangle 5">
            <a:extLst>
              <a:ext uri="{FF2B5EF4-FFF2-40B4-BE49-F238E27FC236}">
                <a16:creationId xmlns:a16="http://schemas.microsoft.com/office/drawing/2014/main" id="{5A08AEE7-8E0C-7EDE-70C8-5DB948865D1A}"/>
              </a:ext>
            </a:extLst>
          </p:cNvPr>
          <p:cNvSpPr/>
          <p:nvPr/>
        </p:nvSpPr>
        <p:spPr>
          <a:xfrm>
            <a:off x="1547680" y="5091555"/>
            <a:ext cx="9750708" cy="1000274"/>
          </a:xfrm>
          <a:prstGeom prst="rect">
            <a:avLst/>
          </a:prstGeom>
        </p:spPr>
        <p:txBody>
          <a:bodyPr wrap="square">
            <a:spAutoFit/>
          </a:bodyPr>
          <a:lstStyle/>
          <a:p>
            <a:pPr defTabSz="457200"/>
            <a:endParaRPr lang="en-US" sz="2000" dirty="0">
              <a:solidFill>
                <a:schemeClr val="accent2">
                  <a:lumMod val="75000"/>
                </a:schemeClr>
              </a:solidFill>
              <a:latin typeface="Arial" panose="020B0604020202020204" pitchFamily="34" charset="0"/>
              <a:ea typeface="Times New Roman" charset="0"/>
              <a:cs typeface="Arial" panose="020B0604020202020204" pitchFamily="34" charset="0"/>
            </a:endParaRPr>
          </a:p>
          <a:p>
            <a:pPr defTabSz="457200"/>
            <a:endParaRPr lang="en-US" sz="1950" dirty="0">
              <a:solidFill>
                <a:prstClr val="black"/>
              </a:solidFill>
              <a:latin typeface="Arial" panose="020B0604020202020204" pitchFamily="34" charset="0"/>
              <a:ea typeface="Times New Roman" charset="0"/>
              <a:cs typeface="Arial" panose="020B0604020202020204" pitchFamily="34" charset="0"/>
            </a:endParaRPr>
          </a:p>
          <a:p>
            <a:pPr marL="278606" indent="-278606" defTabSz="457200">
              <a:buFont typeface="Arial" panose="020B0604020202020204" pitchFamily="34" charset="0"/>
              <a:buChar char="•"/>
            </a:pPr>
            <a:endParaRPr lang="en-US" sz="1950" dirty="0">
              <a:solidFill>
                <a:prstClr val="black"/>
              </a:solidFill>
              <a:latin typeface="Arial" panose="020B0604020202020204" pitchFamily="34" charset="0"/>
              <a:ea typeface="Calibri" charset="0"/>
              <a:cs typeface="Arial" panose="020B0604020202020204" pitchFamily="34" charset="0"/>
            </a:endParaRPr>
          </a:p>
        </p:txBody>
      </p:sp>
      <p:pic>
        <p:nvPicPr>
          <p:cNvPr id="7" name="Gráfico 3" descr="Cámara de vídeo con relleno sólido">
            <a:extLst>
              <a:ext uri="{FF2B5EF4-FFF2-40B4-BE49-F238E27FC236}">
                <a16:creationId xmlns:a16="http://schemas.microsoft.com/office/drawing/2014/main" id="{640C22B9-A846-3C4F-95C8-00D4114F134E}"/>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380" y="5200636"/>
            <a:ext cx="749300" cy="749300"/>
          </a:xfrm>
          <a:prstGeom prst="rect">
            <a:avLst/>
          </a:prstGeom>
        </p:spPr>
      </p:pic>
      <p:sp>
        <p:nvSpPr>
          <p:cNvPr id="8" name="Rectangle 7">
            <a:extLst>
              <a:ext uri="{FF2B5EF4-FFF2-40B4-BE49-F238E27FC236}">
                <a16:creationId xmlns:a16="http://schemas.microsoft.com/office/drawing/2014/main" id="{38DCFA79-BE61-8335-3480-A5C1288C68E5}"/>
              </a:ext>
            </a:extLst>
          </p:cNvPr>
          <p:cNvSpPr/>
          <p:nvPr/>
        </p:nvSpPr>
        <p:spPr>
          <a:xfrm>
            <a:off x="5037853" y="5501283"/>
            <a:ext cx="4065002"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defTabSz="457200"/>
            <a:r>
              <a:rPr lang="en-US" sz="1400" dirty="0">
                <a:solidFill>
                  <a:srgbClr val="0D9390">
                    <a:lumMod val="75000"/>
                  </a:srgb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https://www.youtube.com/watch?v=hZLBcHYrIU4</a:t>
            </a:r>
            <a:r>
              <a:rPr lang="en-US" sz="1400" dirty="0">
                <a:solidFill>
                  <a:srgbClr val="0D9390">
                    <a:lumMod val="75000"/>
                  </a:srgbClr>
                </a:solidFill>
                <a:latin typeface="Arial" panose="020B060402020202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id="{47955D25-7D2A-AE0A-712D-6BFF0020C2FE}"/>
              </a:ext>
            </a:extLst>
          </p:cNvPr>
          <p:cNvSpPr/>
          <p:nvPr/>
        </p:nvSpPr>
        <p:spPr>
          <a:xfrm>
            <a:off x="1547681" y="5485895"/>
            <a:ext cx="3341190" cy="338554"/>
          </a:xfrm>
          <a:prstGeom prst="rect">
            <a:avLst/>
          </a:prstGeom>
          <a:solidFill>
            <a:schemeClr val="accent2"/>
          </a:solidFill>
        </p:spPr>
        <p:txBody>
          <a:bodyPr wrap="square">
            <a:spAutoFit/>
          </a:bodyPr>
          <a:lstStyle/>
          <a:p>
            <a:r>
              <a:rPr lang="el-GR" sz="1600" dirty="0">
                <a:solidFill>
                  <a:srgbClr val="000000"/>
                </a:solidFill>
                <a:ea typeface="Calibri" charset="0"/>
                <a:cs typeface="Times New Roman" charset="0"/>
              </a:rPr>
              <a:t>Επιτυχία μαθητών με το </a:t>
            </a:r>
            <a:r>
              <a:rPr lang="en-GB" sz="1600" dirty="0">
                <a:solidFill>
                  <a:srgbClr val="000000"/>
                </a:solidFill>
                <a:ea typeface="Calibri" charset="0"/>
                <a:cs typeface="Times New Roman" charset="0"/>
              </a:rPr>
              <a:t>Google Cloud</a:t>
            </a:r>
            <a:endParaRPr lang="en-US" sz="1600" dirty="0">
              <a:solidFill>
                <a:srgbClr val="000000"/>
              </a:solidFill>
              <a:ea typeface="Calibri" charset="0"/>
              <a:cs typeface="Times New Roman" charset="0"/>
            </a:endParaRPr>
          </a:p>
        </p:txBody>
      </p:sp>
    </p:spTree>
    <p:extLst>
      <p:ext uri="{BB962C8B-B14F-4D97-AF65-F5344CB8AC3E}">
        <p14:creationId xmlns:p14="http://schemas.microsoft.com/office/powerpoint/2010/main" val="324213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dirty="0"/>
              <a:t>Αποτελεσματική μετατροπή των γνώσεων των δεδομένων σε δράσεις που υποστηρίζουν την ανάπτυξη της επιχείρησης</a:t>
            </a:r>
          </a:p>
          <a:p>
            <a:pPr marL="342900" indent="-342900">
              <a:buClr>
                <a:schemeClr val="accent2"/>
              </a:buClr>
              <a:buBlip>
                <a:blip r:embed="rId3"/>
              </a:buBlip>
            </a:pPr>
            <a:endParaRPr lang="el-GR" dirty="0"/>
          </a:p>
          <a:p>
            <a:pPr marL="342900" indent="-342900">
              <a:buClr>
                <a:schemeClr val="accent2"/>
              </a:buClr>
              <a:buBlip>
                <a:blip r:embed="rId3"/>
              </a:buBlip>
            </a:pPr>
            <a:r>
              <a:rPr lang="el-GR" dirty="0"/>
              <a:t>Τι χρειάζεται για να γίνετε μια εταιρεία που έχει ως γνώμονα τα δεδομένα;</a:t>
            </a: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0" indent="0"/>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Ερμηνεία και Χρήση Δεδομένων</a:t>
            </a:r>
            <a:endParaRPr lang="en-GB" dirty="0"/>
          </a:p>
        </p:txBody>
      </p:sp>
      <p:sp>
        <p:nvSpPr>
          <p:cNvPr id="19" name="Rectangle 18">
            <a:extLst>
              <a:ext uri="{FF2B5EF4-FFF2-40B4-BE49-F238E27FC236}">
                <a16:creationId xmlns:a16="http://schemas.microsoft.com/office/drawing/2014/main" id="{D5D3FEB4-59EB-F420-8E2E-92F2136C023A}"/>
              </a:ext>
            </a:extLst>
          </p:cNvPr>
          <p:cNvSpPr/>
          <p:nvPr/>
        </p:nvSpPr>
        <p:spPr>
          <a:xfrm>
            <a:off x="4075097" y="5393240"/>
            <a:ext cx="7702135"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lt-LT" sz="1400" dirty="0"/>
              <a:t>https://www.ted.com/talks/vidas_raudonis_why_we_should_not_be_afraid_of_industrial_revolution</a:t>
            </a:r>
          </a:p>
        </p:txBody>
      </p:sp>
      <p:sp>
        <p:nvSpPr>
          <p:cNvPr id="20" name="Rectangle 19">
            <a:extLst>
              <a:ext uri="{FF2B5EF4-FFF2-40B4-BE49-F238E27FC236}">
                <a16:creationId xmlns:a16="http://schemas.microsoft.com/office/drawing/2014/main" id="{281E82D2-D77C-41D2-8F4C-FB051F2EB78F}"/>
              </a:ext>
            </a:extLst>
          </p:cNvPr>
          <p:cNvSpPr/>
          <p:nvPr/>
        </p:nvSpPr>
        <p:spPr>
          <a:xfrm>
            <a:off x="1690396" y="5377852"/>
            <a:ext cx="2312562" cy="338554"/>
          </a:xfrm>
          <a:prstGeom prst="rect">
            <a:avLst/>
          </a:prstGeom>
          <a:solidFill>
            <a:schemeClr val="accent2"/>
          </a:solidFill>
        </p:spPr>
        <p:txBody>
          <a:bodyPr wrap="square">
            <a:spAutoFit/>
          </a:bodyPr>
          <a:lstStyle/>
          <a:p>
            <a:pPr algn="just"/>
            <a:r>
              <a:rPr lang="el-GR" sz="1600" dirty="0">
                <a:solidFill>
                  <a:srgbClr val="000000"/>
                </a:solidFill>
                <a:ea typeface="Calibri" charset="0"/>
                <a:cs typeface="Times New Roman" charset="0"/>
              </a:rPr>
              <a:t>Βιομηχανική επανάσταση</a:t>
            </a:r>
            <a:endParaRPr lang="en-ZA" sz="1600" dirty="0">
              <a:solidFill>
                <a:srgbClr val="000000"/>
              </a:solidFill>
              <a:ea typeface="Calibri" charset="0"/>
              <a:cs typeface="Times New Roman" charset="0"/>
            </a:endParaRPr>
          </a:p>
        </p:txBody>
      </p:sp>
      <p:pic>
        <p:nvPicPr>
          <p:cNvPr id="7" name="Gráfico 3" descr="Cámara de vídeo con relleno sólido">
            <a:extLst>
              <a:ext uri="{FF2B5EF4-FFF2-40B4-BE49-F238E27FC236}">
                <a16:creationId xmlns:a16="http://schemas.microsoft.com/office/drawing/2014/main" id="{48499BAA-69D6-808E-1D1A-8455F6ED61D6}"/>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1096" y="5033979"/>
            <a:ext cx="749300" cy="749300"/>
          </a:xfrm>
          <a:prstGeom prst="rect">
            <a:avLst/>
          </a:prstGeom>
        </p:spPr>
      </p:pic>
    </p:spTree>
    <p:extLst>
      <p:ext uri="{BB962C8B-B14F-4D97-AF65-F5344CB8AC3E}">
        <p14:creationId xmlns:p14="http://schemas.microsoft.com/office/powerpoint/2010/main" val="319523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Ερμηνεία και Χρήση Δεδομένων</a:t>
            </a:r>
            <a:endParaRPr lang="en-GB" dirty="0"/>
          </a:p>
        </p:txBody>
      </p:sp>
      <p:sp>
        <p:nvSpPr>
          <p:cNvPr id="8" name="Rectangle 7">
            <a:extLst>
              <a:ext uri="{FF2B5EF4-FFF2-40B4-BE49-F238E27FC236}">
                <a16:creationId xmlns:a16="http://schemas.microsoft.com/office/drawing/2014/main" id="{3274CC7D-E4CD-76B6-9EC4-BC225D1CF0BC}"/>
              </a:ext>
            </a:extLst>
          </p:cNvPr>
          <p:cNvSpPr/>
          <p:nvPr/>
        </p:nvSpPr>
        <p:spPr>
          <a:xfrm>
            <a:off x="947115" y="3824046"/>
            <a:ext cx="2080241" cy="1893339"/>
          </a:xfrm>
          <a:prstGeom prst="rect">
            <a:avLst/>
          </a:prstGeom>
          <a:solidFill>
            <a:schemeClr val="accent4">
              <a:lumMod val="20000"/>
              <a:lumOff val="80000"/>
            </a:schemeClr>
          </a:solidFill>
        </p:spPr>
        <p:txBody>
          <a:bodyPr wrap="square">
            <a:spAutoFit/>
          </a:bodyPr>
          <a:lstStyle/>
          <a:p>
            <a:pPr algn="ctr"/>
            <a:r>
              <a:rPr lang="el-GR" sz="1463" b="1" dirty="0">
                <a:ea typeface="Calibri" charset="0"/>
                <a:cs typeface="Times New Roman" charset="0"/>
              </a:rPr>
              <a:t>ΕΚΤΙΜΗΣΗ ΚΑΙ ΠΡΟΣΑΡΜΟΓΗ</a:t>
            </a:r>
            <a:endParaRPr lang="en-US" sz="1463" b="1" dirty="0">
              <a:ea typeface="Calibri" charset="0"/>
              <a:cs typeface="Times New Roman" charset="0"/>
            </a:endParaRPr>
          </a:p>
          <a:p>
            <a:pPr algn="ctr"/>
            <a:r>
              <a:rPr lang="el-GR" sz="1463" dirty="0">
                <a:ea typeface="Calibri" charset="0"/>
                <a:cs typeface="Times New Roman" charset="0"/>
              </a:rPr>
              <a:t>Εάν είναι αναγκαίο, αναλάβετε δράση για τη βελτίωση της ποιότητας των δεδομένων και της συνολικής στρατηγικής δεδομένων. </a:t>
            </a:r>
          </a:p>
        </p:txBody>
      </p:sp>
      <p:sp>
        <p:nvSpPr>
          <p:cNvPr id="9" name="Rectangle 8">
            <a:extLst>
              <a:ext uri="{FF2B5EF4-FFF2-40B4-BE49-F238E27FC236}">
                <a16:creationId xmlns:a16="http://schemas.microsoft.com/office/drawing/2014/main" id="{634B8517-2DBE-A0D8-082D-B03694186AD7}"/>
              </a:ext>
            </a:extLst>
          </p:cNvPr>
          <p:cNvSpPr/>
          <p:nvPr/>
        </p:nvSpPr>
        <p:spPr>
          <a:xfrm>
            <a:off x="2111734" y="2125050"/>
            <a:ext cx="2622313" cy="992836"/>
          </a:xfrm>
          <a:prstGeom prst="rect">
            <a:avLst/>
          </a:prstGeom>
          <a:solidFill>
            <a:schemeClr val="accent4">
              <a:lumMod val="20000"/>
              <a:lumOff val="80000"/>
            </a:schemeClr>
          </a:solidFill>
        </p:spPr>
        <p:txBody>
          <a:bodyPr wrap="square">
            <a:spAutoFit/>
          </a:bodyPr>
          <a:lstStyle/>
          <a:p>
            <a:pPr algn="ctr"/>
            <a:r>
              <a:rPr lang="el-GR" sz="1463" b="1" dirty="0">
                <a:ea typeface="Calibri" charset="0"/>
                <a:cs typeface="Times New Roman" charset="0"/>
              </a:rPr>
              <a:t>ΚΟΙΝΟΠΟΙΗΣΗ</a:t>
            </a:r>
            <a:endParaRPr lang="en-US" sz="1463" b="1" dirty="0">
              <a:ea typeface="Calibri" charset="0"/>
              <a:cs typeface="Times New Roman" charset="0"/>
            </a:endParaRPr>
          </a:p>
          <a:p>
            <a:pPr algn="ctr"/>
            <a:r>
              <a:rPr lang="el-GR" sz="1463" dirty="0">
                <a:ea typeface="Calibri" charset="0"/>
                <a:cs typeface="Times New Roman" charset="0"/>
              </a:rPr>
              <a:t>Παρουσιάστε τα δεδομένα με έναν ουσιαστικό τρόπο στα κατάλληλα άτομα.</a:t>
            </a:r>
            <a:endParaRPr lang="en-US" sz="1463" dirty="0">
              <a:ea typeface="Calibri" charset="0"/>
              <a:cs typeface="Times New Roman" charset="0"/>
            </a:endParaRPr>
          </a:p>
        </p:txBody>
      </p:sp>
      <p:sp>
        <p:nvSpPr>
          <p:cNvPr id="10" name="Rectangle 9">
            <a:extLst>
              <a:ext uri="{FF2B5EF4-FFF2-40B4-BE49-F238E27FC236}">
                <a16:creationId xmlns:a16="http://schemas.microsoft.com/office/drawing/2014/main" id="{3E82A9A7-9DC6-BE27-3E58-B56420701444}"/>
              </a:ext>
            </a:extLst>
          </p:cNvPr>
          <p:cNvSpPr/>
          <p:nvPr/>
        </p:nvSpPr>
        <p:spPr>
          <a:xfrm>
            <a:off x="6225011" y="2082003"/>
            <a:ext cx="3644248" cy="1217962"/>
          </a:xfrm>
          <a:prstGeom prst="rect">
            <a:avLst/>
          </a:prstGeom>
          <a:solidFill>
            <a:schemeClr val="accent4">
              <a:lumMod val="20000"/>
              <a:lumOff val="80000"/>
            </a:schemeClr>
          </a:solidFill>
        </p:spPr>
        <p:txBody>
          <a:bodyPr wrap="square">
            <a:spAutoFit/>
          </a:bodyPr>
          <a:lstStyle/>
          <a:p>
            <a:pPr algn="ctr"/>
            <a:r>
              <a:rPr lang="el-GR" sz="1463" b="1" dirty="0">
                <a:ea typeface="Calibri" charset="0"/>
                <a:cs typeface="Times New Roman" charset="0"/>
              </a:rPr>
              <a:t>ΣΥΖΗΤΗΣΗ</a:t>
            </a:r>
            <a:r>
              <a:rPr lang="en-US" sz="1463" b="1" dirty="0">
                <a:ea typeface="Calibri" charset="0"/>
                <a:cs typeface="Times New Roman" charset="0"/>
              </a:rPr>
              <a:t> </a:t>
            </a:r>
          </a:p>
          <a:p>
            <a:pPr algn="ctr"/>
            <a:r>
              <a:rPr lang="el-GR" sz="1463" dirty="0">
                <a:ea typeface="Calibri" charset="0"/>
                <a:cs typeface="Times New Roman" charset="0"/>
              </a:rPr>
              <a:t>Επιτρέψτε τις ανοικτές συζητήσεις όσον αφορά τις γνώσεις για να αναπτύξετε μια κοινή κατανόηση της σχέσης τους με την επιχειρηματική ανάπτυξη.</a:t>
            </a:r>
            <a:endParaRPr lang="en-US" sz="1463" dirty="0">
              <a:ea typeface="Calibri" charset="0"/>
              <a:cs typeface="Times New Roman" charset="0"/>
            </a:endParaRPr>
          </a:p>
        </p:txBody>
      </p:sp>
      <p:sp>
        <p:nvSpPr>
          <p:cNvPr id="11" name="Down Arrow 31">
            <a:extLst>
              <a:ext uri="{FF2B5EF4-FFF2-40B4-BE49-F238E27FC236}">
                <a16:creationId xmlns:a16="http://schemas.microsoft.com/office/drawing/2014/main" id="{D05143BB-C3E7-2272-A4B8-33B03C24024D}"/>
              </a:ext>
            </a:extLst>
          </p:cNvPr>
          <p:cNvSpPr/>
          <p:nvPr/>
        </p:nvSpPr>
        <p:spPr>
          <a:xfrm rot="19471450">
            <a:off x="9731266" y="3193305"/>
            <a:ext cx="275983" cy="888638"/>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dirty="0"/>
          </a:p>
        </p:txBody>
      </p:sp>
      <p:sp>
        <p:nvSpPr>
          <p:cNvPr id="12" name="Down Arrow 32">
            <a:extLst>
              <a:ext uri="{FF2B5EF4-FFF2-40B4-BE49-F238E27FC236}">
                <a16:creationId xmlns:a16="http://schemas.microsoft.com/office/drawing/2014/main" id="{B0AD155C-C538-51FE-DA02-8CAB613AEBC8}"/>
              </a:ext>
            </a:extLst>
          </p:cNvPr>
          <p:cNvSpPr/>
          <p:nvPr/>
        </p:nvSpPr>
        <p:spPr>
          <a:xfrm rot="16200000">
            <a:off x="5384680" y="2086076"/>
            <a:ext cx="275982" cy="888638"/>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a:p>
        </p:txBody>
      </p:sp>
      <p:sp>
        <p:nvSpPr>
          <p:cNvPr id="13" name="Down Arrow 33">
            <a:extLst>
              <a:ext uri="{FF2B5EF4-FFF2-40B4-BE49-F238E27FC236}">
                <a16:creationId xmlns:a16="http://schemas.microsoft.com/office/drawing/2014/main" id="{684967F5-A5BA-477B-8619-A351411B6A6D}"/>
              </a:ext>
            </a:extLst>
          </p:cNvPr>
          <p:cNvSpPr/>
          <p:nvPr/>
        </p:nvSpPr>
        <p:spPr>
          <a:xfrm rot="6453058">
            <a:off x="3412840" y="4638560"/>
            <a:ext cx="275982" cy="888638"/>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dirty="0"/>
          </a:p>
        </p:txBody>
      </p:sp>
      <p:sp>
        <p:nvSpPr>
          <p:cNvPr id="14" name="Rectangle 13">
            <a:extLst>
              <a:ext uri="{FF2B5EF4-FFF2-40B4-BE49-F238E27FC236}">
                <a16:creationId xmlns:a16="http://schemas.microsoft.com/office/drawing/2014/main" id="{04E61F70-61AF-548E-15A1-30F98EBC373F}"/>
              </a:ext>
            </a:extLst>
          </p:cNvPr>
          <p:cNvSpPr/>
          <p:nvPr/>
        </p:nvSpPr>
        <p:spPr>
          <a:xfrm>
            <a:off x="9179885" y="4200410"/>
            <a:ext cx="2328660" cy="1217962"/>
          </a:xfrm>
          <a:prstGeom prst="rect">
            <a:avLst/>
          </a:prstGeom>
          <a:solidFill>
            <a:schemeClr val="accent4">
              <a:lumMod val="20000"/>
              <a:lumOff val="80000"/>
            </a:schemeClr>
          </a:solidFill>
        </p:spPr>
        <p:txBody>
          <a:bodyPr wrap="square">
            <a:spAutoFit/>
          </a:bodyPr>
          <a:lstStyle/>
          <a:p>
            <a:pPr algn="ctr"/>
            <a:r>
              <a:rPr lang="el-GR" sz="1463" b="1" dirty="0">
                <a:ea typeface="Calibri" charset="0"/>
                <a:cs typeface="Times New Roman" charset="0"/>
              </a:rPr>
              <a:t>ΑΠΟΦΑΣΗ</a:t>
            </a:r>
            <a:endParaRPr lang="en-US" sz="1463" b="1" dirty="0">
              <a:ea typeface="Calibri" charset="0"/>
              <a:cs typeface="Times New Roman" charset="0"/>
            </a:endParaRPr>
          </a:p>
          <a:p>
            <a:pPr algn="ctr"/>
            <a:r>
              <a:rPr lang="el-GR" sz="1463" dirty="0">
                <a:ea typeface="Calibri" charset="0"/>
                <a:cs typeface="Times New Roman" charset="0"/>
              </a:rPr>
              <a:t>Αξιολογήστε ποιες ιδέες πρέπει να αξιοποιηθούν και ποιες στρατηγικές είναι οι κατάλληλες.</a:t>
            </a:r>
            <a:endParaRPr lang="en-US" sz="1463" dirty="0">
              <a:ea typeface="Calibri" charset="0"/>
              <a:cs typeface="Times New Roman" charset="0"/>
            </a:endParaRPr>
          </a:p>
        </p:txBody>
      </p:sp>
      <p:sp>
        <p:nvSpPr>
          <p:cNvPr id="15" name="Rectangle 14">
            <a:extLst>
              <a:ext uri="{FF2B5EF4-FFF2-40B4-BE49-F238E27FC236}">
                <a16:creationId xmlns:a16="http://schemas.microsoft.com/office/drawing/2014/main" id="{5475D94B-99B6-4DE3-D9EB-4E4E64979447}"/>
              </a:ext>
            </a:extLst>
          </p:cNvPr>
          <p:cNvSpPr/>
          <p:nvPr/>
        </p:nvSpPr>
        <p:spPr>
          <a:xfrm>
            <a:off x="4144865" y="4518908"/>
            <a:ext cx="3822185" cy="1217962"/>
          </a:xfrm>
          <a:prstGeom prst="rect">
            <a:avLst/>
          </a:prstGeom>
          <a:solidFill>
            <a:schemeClr val="accent4">
              <a:lumMod val="20000"/>
              <a:lumOff val="80000"/>
            </a:schemeClr>
          </a:solidFill>
        </p:spPr>
        <p:txBody>
          <a:bodyPr wrap="square">
            <a:spAutoFit/>
          </a:bodyPr>
          <a:lstStyle/>
          <a:p>
            <a:pPr algn="ctr"/>
            <a:r>
              <a:rPr lang="el-GR" sz="1463" b="1" dirty="0">
                <a:ea typeface="Calibri" charset="0"/>
                <a:cs typeface="Times New Roman" charset="0"/>
              </a:rPr>
              <a:t>ΕΦΑΡΜΟΓΗ</a:t>
            </a:r>
            <a:endParaRPr lang="en-US" sz="1463" b="1" dirty="0">
              <a:ea typeface="Calibri" charset="0"/>
              <a:cs typeface="Times New Roman" charset="0"/>
            </a:endParaRPr>
          </a:p>
          <a:p>
            <a:pPr algn="ctr"/>
            <a:r>
              <a:rPr lang="el-GR" sz="1463" dirty="0">
                <a:ea typeface="Calibri" charset="0"/>
                <a:cs typeface="Times New Roman" charset="0"/>
              </a:rPr>
              <a:t>Να ενεργείτε γρήγορα στην εφαρμογή των αποφάσεων που λαμβάνονται με βάση τα δεδομένα, ώστε να μεγιστοποιείτε το ανταγωνιστικό σας πλεονέκτημα.</a:t>
            </a:r>
          </a:p>
        </p:txBody>
      </p:sp>
      <p:sp>
        <p:nvSpPr>
          <p:cNvPr id="16" name="Down Arrow 37">
            <a:extLst>
              <a:ext uri="{FF2B5EF4-FFF2-40B4-BE49-F238E27FC236}">
                <a16:creationId xmlns:a16="http://schemas.microsoft.com/office/drawing/2014/main" id="{C51D80A9-AF1B-8A51-89B4-B3FA8FF597F4}"/>
              </a:ext>
            </a:extLst>
          </p:cNvPr>
          <p:cNvSpPr/>
          <p:nvPr/>
        </p:nvSpPr>
        <p:spPr>
          <a:xfrm rot="5400000">
            <a:off x="8353463" y="4610936"/>
            <a:ext cx="275982" cy="888638"/>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a:p>
        </p:txBody>
      </p:sp>
      <p:sp>
        <p:nvSpPr>
          <p:cNvPr id="17" name="Down Arrow 38">
            <a:extLst>
              <a:ext uri="{FF2B5EF4-FFF2-40B4-BE49-F238E27FC236}">
                <a16:creationId xmlns:a16="http://schemas.microsoft.com/office/drawing/2014/main" id="{228A5C74-542A-AFEB-2590-28CF754D5343}"/>
              </a:ext>
            </a:extLst>
          </p:cNvPr>
          <p:cNvSpPr/>
          <p:nvPr/>
        </p:nvSpPr>
        <p:spPr>
          <a:xfrm>
            <a:off x="3267507" y="1698539"/>
            <a:ext cx="283323" cy="383464"/>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dirty="0"/>
          </a:p>
        </p:txBody>
      </p:sp>
      <p:sp>
        <p:nvSpPr>
          <p:cNvPr id="18" name="Down Arrow 36">
            <a:extLst>
              <a:ext uri="{FF2B5EF4-FFF2-40B4-BE49-F238E27FC236}">
                <a16:creationId xmlns:a16="http://schemas.microsoft.com/office/drawing/2014/main" id="{2CEBA753-E1D6-5095-C832-E580DF0B5C25}"/>
              </a:ext>
            </a:extLst>
          </p:cNvPr>
          <p:cNvSpPr/>
          <p:nvPr/>
        </p:nvSpPr>
        <p:spPr>
          <a:xfrm rot="13380975">
            <a:off x="2443940" y="3028675"/>
            <a:ext cx="318258" cy="790856"/>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dirty="0"/>
          </a:p>
        </p:txBody>
      </p:sp>
    </p:spTree>
    <p:extLst>
      <p:ext uri="{BB962C8B-B14F-4D97-AF65-F5344CB8AC3E}">
        <p14:creationId xmlns:p14="http://schemas.microsoft.com/office/powerpoint/2010/main" val="328577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l-GR" b="1" dirty="0">
                <a:solidFill>
                  <a:schemeClr val="accent2"/>
                </a:solidFill>
              </a:rPr>
              <a:t>Μαθησιακοί Στόχοι</a:t>
            </a:r>
            <a:r>
              <a:rPr lang="en-GB" b="1" dirty="0">
                <a:solidFill>
                  <a:schemeClr val="accent2"/>
                </a:solidFill>
              </a:rPr>
              <a:t>:</a:t>
            </a:r>
          </a:p>
          <a:p>
            <a:pPr marL="0" indent="0"/>
            <a:endParaRPr lang="en-GB" b="1" dirty="0">
              <a:solidFill>
                <a:schemeClr val="accent2"/>
              </a:solidFill>
            </a:endParaRPr>
          </a:p>
          <a:p>
            <a:pPr marL="342900" indent="-342900">
              <a:buClr>
                <a:schemeClr val="accent2"/>
              </a:buClr>
              <a:buFont typeface="Arial" panose="020B0604020202020204" pitchFamily="34" charset="0"/>
              <a:buChar char="•"/>
            </a:pPr>
            <a:r>
              <a:rPr lang="el-GR" dirty="0"/>
              <a:t>Οι εκπαιδευόμενοι θα κατανοήσουν τον ανερχόμενο, σημαντικό ρόλο των Μεγάλων Δεδομένων, αλλά και τον τρόπο με τον οποίο μπορούν αυτά να μετατραπούν σε έξυπνα δεδομένα.</a:t>
            </a:r>
          </a:p>
          <a:p>
            <a:pPr marL="342900" indent="-342900">
              <a:buClr>
                <a:schemeClr val="accent2"/>
              </a:buClr>
              <a:buFont typeface="Arial" panose="020B0604020202020204" pitchFamily="34" charset="0"/>
              <a:buChar char="•"/>
            </a:pPr>
            <a:r>
              <a:rPr lang="el-GR" dirty="0"/>
              <a:t>Οι εκπαιδευόμενοι θα είναι σε θέση να δημιουργούν και να συντονίζουν δραστηριότητες συλλογής και ανάλυσης ενοποιημένων δεδομένων ("</a:t>
            </a:r>
            <a:r>
              <a:rPr lang="el-GR" dirty="0" err="1"/>
              <a:t>integrated</a:t>
            </a:r>
            <a:r>
              <a:rPr lang="el-GR" dirty="0"/>
              <a:t> </a:t>
            </a:r>
            <a:r>
              <a:rPr lang="el-GR" dirty="0" err="1"/>
              <a:t>data</a:t>
            </a:r>
            <a:r>
              <a:rPr lang="el-GR" dirty="0"/>
              <a:t> </a:t>
            </a:r>
            <a:r>
              <a:rPr lang="el-GR" dirty="0" err="1"/>
              <a:t>capture</a:t>
            </a:r>
            <a:r>
              <a:rPr lang="el-GR" dirty="0"/>
              <a:t> and </a:t>
            </a:r>
            <a:r>
              <a:rPr lang="el-GR" dirty="0" err="1"/>
              <a:t>analysis</a:t>
            </a:r>
            <a:r>
              <a:rPr lang="el-GR" dirty="0"/>
              <a:t>"). </a:t>
            </a:r>
          </a:p>
          <a:p>
            <a:pPr marL="342900" indent="-342900">
              <a:buClr>
                <a:schemeClr val="accent2"/>
              </a:buClr>
              <a:buFont typeface="Arial" panose="020B0604020202020204" pitchFamily="34" charset="0"/>
              <a:buChar char="•"/>
            </a:pPr>
            <a:r>
              <a:rPr lang="el-GR" dirty="0"/>
              <a:t>Οι εκπαιδευόμενοι θα μπορούν να κατανοήσουν τις βασικές ρυθμιστικές και δεοντολογικές πτυχές της ιδιωτικότητας και του χειρισμού δεδομένων.</a:t>
            </a:r>
          </a:p>
          <a:p>
            <a:pPr marL="0" indent="0">
              <a:buClr>
                <a:schemeClr val="accent2"/>
              </a:buClr>
            </a:pP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Διδακτικοί &amp; Μαθησιακοί Στόχοι</a:t>
            </a:r>
            <a:endParaRPr lang="en-US" dirty="0"/>
          </a:p>
        </p:txBody>
      </p:sp>
    </p:spTree>
    <p:extLst>
      <p:ext uri="{BB962C8B-B14F-4D97-AF65-F5344CB8AC3E}">
        <p14:creationId xmlns:p14="http://schemas.microsoft.com/office/powerpoint/2010/main" val="2386102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dirty="0"/>
              <a:t>Αποτελεσματική μετατροπή των συλλεγόμενων δεδομένων σε δράσεις που υποστηρίζουν την ανάπτυξη της επιχείρησης</a:t>
            </a:r>
          </a:p>
          <a:p>
            <a:pPr marL="342900" indent="-342900">
              <a:buClr>
                <a:schemeClr val="accent2"/>
              </a:buClr>
              <a:buBlip>
                <a:blip r:embed="rId3"/>
              </a:buBlip>
            </a:pPr>
            <a:endParaRPr lang="el-GR" dirty="0"/>
          </a:p>
          <a:p>
            <a:pPr marL="342900" indent="-342900">
              <a:buClr>
                <a:schemeClr val="accent2"/>
              </a:buClr>
              <a:buBlip>
                <a:blip r:embed="rId3"/>
              </a:buBlip>
            </a:pPr>
            <a:r>
              <a:rPr lang="el-GR" dirty="0"/>
              <a:t>Σημασία της οπτικοποίησης των δεδομένων</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Ερμηνεία και Χρήση Δεδομένων</a:t>
            </a:r>
            <a:endParaRPr lang="en-GB" dirty="0"/>
          </a:p>
        </p:txBody>
      </p:sp>
    </p:spTree>
    <p:extLst>
      <p:ext uri="{BB962C8B-B14F-4D97-AF65-F5344CB8AC3E}">
        <p14:creationId xmlns:p14="http://schemas.microsoft.com/office/powerpoint/2010/main" val="1422609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Ερώτηση</a:t>
            </a:r>
            <a:r>
              <a:rPr lang="en-GB" b="1" dirty="0">
                <a:solidFill>
                  <a:schemeClr val="accent2"/>
                </a:solidFill>
              </a:rPr>
              <a:t>:</a:t>
            </a:r>
            <a:r>
              <a:rPr lang="en-GB" dirty="0"/>
              <a:t> </a:t>
            </a:r>
            <a:r>
              <a:rPr lang="el-GR" dirty="0">
                <a:latin typeface="Calibri" panose="020F0502020204030204" pitchFamily="34" charset="0"/>
                <a:ea typeface="Calibri" panose="020F0502020204030204" pitchFamily="34" charset="0"/>
                <a:cs typeface="Times New Roman" panose="02020603050405020304" pitchFamily="18" charset="0"/>
              </a:rPr>
              <a:t>Ποιος τρόπος προβολής των δεδομένων είναι πιο αποτελεσματικός;</a:t>
            </a: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171450" marR="0" lvl="0" indent="-17145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endParaRPr kumimoji="0" lang="en-US" sz="1138"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
                <a:schemeClr val="accent2"/>
              </a:buClr>
              <a:buSzTx/>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ΠΗΓΗ</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Schusterman Family Foundation, The Data Playbook.</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Ερμηνεία και Χρήση Δεδομένων</a:t>
            </a:r>
            <a:endParaRPr lang="en-GB" dirty="0"/>
          </a:p>
        </p:txBody>
      </p:sp>
      <p:graphicFrame>
        <p:nvGraphicFramePr>
          <p:cNvPr id="7" name="Table 6">
            <a:extLst>
              <a:ext uri="{FF2B5EF4-FFF2-40B4-BE49-F238E27FC236}">
                <a16:creationId xmlns:a16="http://schemas.microsoft.com/office/drawing/2014/main" id="{DEF874D9-F9F8-13C0-3957-54D96D4EDCAA}"/>
              </a:ext>
            </a:extLst>
          </p:cNvPr>
          <p:cNvGraphicFramePr>
            <a:graphicFrameLocks noGrp="1"/>
          </p:cNvGraphicFramePr>
          <p:nvPr>
            <p:extLst>
              <p:ext uri="{D42A27DB-BD31-4B8C-83A1-F6EECF244321}">
                <p14:modId xmlns:p14="http://schemas.microsoft.com/office/powerpoint/2010/main" val="2561367902"/>
              </p:ext>
            </p:extLst>
          </p:nvPr>
        </p:nvGraphicFramePr>
        <p:xfrm>
          <a:off x="4761907" y="2952427"/>
          <a:ext cx="3263896" cy="2181955"/>
        </p:xfrm>
        <a:graphic>
          <a:graphicData uri="http://schemas.openxmlformats.org/drawingml/2006/table">
            <a:tbl>
              <a:tblPr firstRow="1" bandRow="1"/>
              <a:tblGrid>
                <a:gridCol w="1631948">
                  <a:extLst>
                    <a:ext uri="{9D8B030D-6E8A-4147-A177-3AD203B41FA5}">
                      <a16:colId xmlns:a16="http://schemas.microsoft.com/office/drawing/2014/main" val="20000"/>
                    </a:ext>
                  </a:extLst>
                </a:gridCol>
                <a:gridCol w="1631948">
                  <a:extLst>
                    <a:ext uri="{9D8B030D-6E8A-4147-A177-3AD203B41FA5}">
                      <a16:colId xmlns:a16="http://schemas.microsoft.com/office/drawing/2014/main" val="20001"/>
                    </a:ext>
                  </a:extLst>
                </a:gridCol>
              </a:tblGrid>
              <a:tr h="43639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l-GR" sz="1500" dirty="0"/>
                        <a:t>Κατηγορία</a:t>
                      </a:r>
                      <a:endParaRPr lang="es-ES_tradnl" sz="1500" dirty="0"/>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l-GR" sz="1500" dirty="0" err="1"/>
                        <a:t>Αρ</a:t>
                      </a:r>
                      <a:r>
                        <a:rPr lang="es-ES_tradnl" sz="1500" dirty="0"/>
                        <a:t>. </a:t>
                      </a:r>
                      <a:r>
                        <a:rPr lang="el-GR" sz="1500" dirty="0"/>
                        <a:t>απαντήσεων</a:t>
                      </a:r>
                      <a:endParaRPr lang="es-ES_tradnl" sz="1500" dirty="0"/>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436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4 </a:t>
                      </a:r>
                      <a:r>
                        <a:rPr lang="el-GR" sz="1500" dirty="0"/>
                        <a:t>Πολύ</a:t>
                      </a:r>
                      <a:endParaRPr lang="es-ES_tradnl" sz="1500" dirty="0"/>
                    </a:p>
                  </a:txBody>
                  <a:tcPr marL="74295" marR="74295" marT="37148" marB="3714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20</a:t>
                      </a:r>
                    </a:p>
                  </a:txBody>
                  <a:tcPr marL="74295" marR="74295" marT="37148" marB="3714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1"/>
                  </a:ext>
                </a:extLst>
              </a:tr>
              <a:tr h="436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3 </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26</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2"/>
                  </a:ext>
                </a:extLst>
              </a:tr>
              <a:tr h="436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2</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4</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3"/>
                  </a:ext>
                </a:extLst>
              </a:tr>
              <a:tr h="436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1 </a:t>
                      </a:r>
                      <a:r>
                        <a:rPr lang="el-GR" sz="1500" dirty="0"/>
                        <a:t>Καθόλου</a:t>
                      </a:r>
                      <a:endParaRPr lang="es-ES_tradnl" sz="1500" dirty="0"/>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2</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C3B52DB6-0C50-7458-E2C6-4A1CF59BC4BF}"/>
              </a:ext>
            </a:extLst>
          </p:cNvPr>
          <p:cNvSpPr txBox="1"/>
          <p:nvPr/>
        </p:nvSpPr>
        <p:spPr>
          <a:xfrm>
            <a:off x="3041965" y="3246597"/>
            <a:ext cx="6102034" cy="369332"/>
          </a:xfrm>
          <a:prstGeom prst="rect">
            <a:avLst/>
          </a:prstGeom>
          <a:noFill/>
        </p:spPr>
        <p:txBody>
          <a:bodyPr wrap="square">
            <a:spAutoFit/>
          </a:bodyPr>
          <a:lstStyle/>
          <a:p>
            <a:endParaRPr lang="en-GB" dirty="0"/>
          </a:p>
        </p:txBody>
      </p:sp>
      <p:pic>
        <p:nvPicPr>
          <p:cNvPr id="6" name="Picture 5">
            <a:extLst>
              <a:ext uri="{FF2B5EF4-FFF2-40B4-BE49-F238E27FC236}">
                <a16:creationId xmlns:a16="http://schemas.microsoft.com/office/drawing/2014/main" id="{BBB7DCB1-4712-BB4B-C3D1-EE8FA691D96B}"/>
              </a:ext>
            </a:extLst>
          </p:cNvPr>
          <p:cNvPicPr>
            <a:picLocks noChangeAspect="1"/>
          </p:cNvPicPr>
          <p:nvPr/>
        </p:nvPicPr>
        <p:blipFill>
          <a:blip r:embed="rId5"/>
          <a:stretch>
            <a:fillRect/>
          </a:stretch>
        </p:blipFill>
        <p:spPr>
          <a:xfrm>
            <a:off x="620029" y="2813120"/>
            <a:ext cx="3784517" cy="2403462"/>
          </a:xfrm>
          <a:prstGeom prst="rect">
            <a:avLst/>
          </a:prstGeom>
        </p:spPr>
      </p:pic>
      <p:pic>
        <p:nvPicPr>
          <p:cNvPr id="11" name="Picture 10" descr="Chart, bar chart&#10;&#10;Description automatically generated">
            <a:extLst>
              <a:ext uri="{FF2B5EF4-FFF2-40B4-BE49-F238E27FC236}">
                <a16:creationId xmlns:a16="http://schemas.microsoft.com/office/drawing/2014/main" id="{C80739A0-C3F0-AB09-59D9-26AA741EA0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5896" y="2578144"/>
            <a:ext cx="2851687" cy="2639928"/>
          </a:xfrm>
          <a:prstGeom prst="rect">
            <a:avLst/>
          </a:prstGeom>
        </p:spPr>
      </p:pic>
    </p:spTree>
    <p:extLst>
      <p:ext uri="{BB962C8B-B14F-4D97-AF65-F5344CB8AC3E}">
        <p14:creationId xmlns:p14="http://schemas.microsoft.com/office/powerpoint/2010/main" val="64594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l-GR" dirty="0"/>
              <a:t>Ερμηνεία και Χρήση Δεδομένων</a:t>
            </a:r>
            <a:endParaRPr lang="en-GB"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710001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Ασφάλεια Δεδομένων</a:t>
            </a:r>
            <a:endParaRPr lang="en-GB" dirty="0"/>
          </a:p>
        </p:txBody>
      </p:sp>
      <p:graphicFrame>
        <p:nvGraphicFramePr>
          <p:cNvPr id="6" name="Diagram 5">
            <a:extLst>
              <a:ext uri="{FF2B5EF4-FFF2-40B4-BE49-F238E27FC236}">
                <a16:creationId xmlns:a16="http://schemas.microsoft.com/office/drawing/2014/main" id="{2E814ADD-804F-C698-FF0F-0B20D386B214}"/>
              </a:ext>
            </a:extLst>
          </p:cNvPr>
          <p:cNvGraphicFramePr/>
          <p:nvPr>
            <p:extLst>
              <p:ext uri="{D42A27DB-BD31-4B8C-83A1-F6EECF244321}">
                <p14:modId xmlns:p14="http://schemas.microsoft.com/office/powerpoint/2010/main" val="3451683106"/>
              </p:ext>
            </p:extLst>
          </p:nvPr>
        </p:nvGraphicFramePr>
        <p:xfrm>
          <a:off x="798380" y="2056688"/>
          <a:ext cx="10595237" cy="3395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E77025F-4020-5FEB-8941-D4EDEC4E218D}"/>
              </a:ext>
            </a:extLst>
          </p:cNvPr>
          <p:cNvSpPr txBox="1"/>
          <p:nvPr/>
        </p:nvSpPr>
        <p:spPr>
          <a:xfrm>
            <a:off x="798380" y="5635475"/>
            <a:ext cx="8555482"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Πηγή</a:t>
            </a: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https://www.europeanfiles.eu/industry/education-as-a-tool-against-cybercrime</a:t>
            </a:r>
            <a:endPar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10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E4B6019-E746-408C-8ACB-50107C7584E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D5138B6-6D19-4475-B022-ABCB201FC3F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F6AA6628-4A8A-4CE9-BF62-6C67D795DB5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A484B50-4BFA-72EE-7FBD-574BF4A5674B}"/>
              </a:ext>
            </a:extLst>
          </p:cNvPr>
          <p:cNvCxnSpPr/>
          <p:nvPr/>
        </p:nvCxnSpPr>
        <p:spPr>
          <a:xfrm>
            <a:off x="10885408" y="565762"/>
            <a:ext cx="1146" cy="2588797"/>
          </a:xfrm>
          <a:prstGeom prst="line">
            <a:avLst/>
          </a:prstGeom>
          <a:noFill/>
          <a:ln w="6350" cap="flat" cmpd="sng" algn="ctr">
            <a:solidFill>
              <a:srgbClr val="5B9BD5"/>
            </a:solidFill>
            <a:prstDash val="solid"/>
            <a:miter lim="800000"/>
          </a:ln>
          <a:effectLst/>
        </p:spPr>
      </p:cxnSp>
      <p:cxnSp>
        <p:nvCxnSpPr>
          <p:cNvPr id="2" name="Straight Connector 1">
            <a:extLst>
              <a:ext uri="{FF2B5EF4-FFF2-40B4-BE49-F238E27FC236}">
                <a16:creationId xmlns:a16="http://schemas.microsoft.com/office/drawing/2014/main" id="{F2E19829-3D6C-9DF6-86ED-842FDB1C328F}"/>
              </a:ext>
            </a:extLst>
          </p:cNvPr>
          <p:cNvCxnSpPr/>
          <p:nvPr/>
        </p:nvCxnSpPr>
        <p:spPr>
          <a:xfrm>
            <a:off x="8269780" y="700179"/>
            <a:ext cx="1146" cy="1908090"/>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7BB9145-EA39-1E55-2FE2-1046D2DFBDB0}"/>
              </a:ext>
            </a:extLst>
          </p:cNvPr>
          <p:cNvCxnSpPr/>
          <p:nvPr/>
        </p:nvCxnSpPr>
        <p:spPr>
          <a:xfrm>
            <a:off x="5921513" y="700179"/>
            <a:ext cx="1146" cy="1412790"/>
          </a:xfrm>
          <a:prstGeom prst="line">
            <a:avLst/>
          </a:prstGeom>
          <a:ln>
            <a:solidFill>
              <a:schemeClr val="accent3">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23" name="Group 22">
            <a:extLst>
              <a:ext uri="{FF2B5EF4-FFF2-40B4-BE49-F238E27FC236}">
                <a16:creationId xmlns:a16="http://schemas.microsoft.com/office/drawing/2014/main" id="{E85BB454-6FC2-2DBD-9DF8-DF05846298AD}"/>
              </a:ext>
            </a:extLst>
          </p:cNvPr>
          <p:cNvGrpSpPr/>
          <p:nvPr/>
        </p:nvGrpSpPr>
        <p:grpSpPr>
          <a:xfrm>
            <a:off x="0" y="-13527"/>
            <a:ext cx="12192000" cy="901931"/>
            <a:chOff x="0" y="-1416"/>
            <a:chExt cx="12192000" cy="1110069"/>
          </a:xfrm>
          <a:solidFill>
            <a:srgbClr val="70AD47">
              <a:lumMod val="75000"/>
            </a:srgbClr>
          </a:solidFill>
        </p:grpSpPr>
        <p:sp>
          <p:nvSpPr>
            <p:cNvPr id="24" name="Rectangle 23">
              <a:extLst>
                <a:ext uri="{FF2B5EF4-FFF2-40B4-BE49-F238E27FC236}">
                  <a16:creationId xmlns:a16="http://schemas.microsoft.com/office/drawing/2014/main" id="{4748F3C2-6793-E22D-BCBC-1D093AA0A0A3}"/>
                </a:ext>
              </a:extLst>
            </p:cNvPr>
            <p:cNvSpPr/>
            <p:nvPr/>
          </p:nvSpPr>
          <p:spPr>
            <a:xfrm>
              <a:off x="0" y="-1416"/>
              <a:ext cx="12192000" cy="601023"/>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5" name="Terminator 13">
              <a:extLst>
                <a:ext uri="{FF2B5EF4-FFF2-40B4-BE49-F238E27FC236}">
                  <a16:creationId xmlns:a16="http://schemas.microsoft.com/office/drawing/2014/main" id="{012EC919-1018-8E54-929E-3D9A6E3DFB90}"/>
                </a:ext>
              </a:extLst>
            </p:cNvPr>
            <p:cNvSpPr/>
            <p:nvPr/>
          </p:nvSpPr>
          <p:spPr>
            <a:xfrm>
              <a:off x="0" y="79780"/>
              <a:ext cx="12192000" cy="1028873"/>
            </a:xfrm>
            <a:prstGeom prst="flowChartTerminator">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36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Είδη Απειλών</a:t>
              </a:r>
              <a:endParaRPr kumimoji="0" lang="en-US" sz="36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3" name="Freeform 5">
            <a:extLst>
              <a:ext uri="{FF2B5EF4-FFF2-40B4-BE49-F238E27FC236}">
                <a16:creationId xmlns:a16="http://schemas.microsoft.com/office/drawing/2014/main" id="{E19C81F5-AC30-BCBF-1CF1-62412806E5AE}"/>
              </a:ext>
            </a:extLst>
          </p:cNvPr>
          <p:cNvSpPr>
            <a:spLocks/>
          </p:cNvSpPr>
          <p:nvPr/>
        </p:nvSpPr>
        <p:spPr bwMode="auto">
          <a:xfrm>
            <a:off x="7527576" y="2386177"/>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2">
              <a:lumMod val="75000"/>
            </a:schemeClr>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sp>
        <p:nvSpPr>
          <p:cNvPr id="4" name="Freeform 5">
            <a:extLst>
              <a:ext uri="{FF2B5EF4-FFF2-40B4-BE49-F238E27FC236}">
                <a16:creationId xmlns:a16="http://schemas.microsoft.com/office/drawing/2014/main" id="{71B88C74-CA2F-0D22-33E2-BBCCFA0782E1}"/>
              </a:ext>
            </a:extLst>
          </p:cNvPr>
          <p:cNvSpPr>
            <a:spLocks/>
          </p:cNvSpPr>
          <p:nvPr/>
        </p:nvSpPr>
        <p:spPr bwMode="auto">
          <a:xfrm>
            <a:off x="10098602" y="2872174"/>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2"/>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sp>
        <p:nvSpPr>
          <p:cNvPr id="6" name="Freeform 5">
            <a:extLst>
              <a:ext uri="{FF2B5EF4-FFF2-40B4-BE49-F238E27FC236}">
                <a16:creationId xmlns:a16="http://schemas.microsoft.com/office/drawing/2014/main" id="{72E717D0-AB47-D323-07B7-B0A68708AEA4}"/>
              </a:ext>
            </a:extLst>
          </p:cNvPr>
          <p:cNvSpPr>
            <a:spLocks/>
          </p:cNvSpPr>
          <p:nvPr/>
        </p:nvSpPr>
        <p:spPr bwMode="auto">
          <a:xfrm>
            <a:off x="5179309" y="1890877"/>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3">
              <a:lumMod val="60000"/>
              <a:lumOff val="40000"/>
            </a:schemeClr>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grpSp>
        <p:nvGrpSpPr>
          <p:cNvPr id="31" name="Group 30">
            <a:extLst>
              <a:ext uri="{FF2B5EF4-FFF2-40B4-BE49-F238E27FC236}">
                <a16:creationId xmlns:a16="http://schemas.microsoft.com/office/drawing/2014/main" id="{C3D37B97-E048-BA48-F552-24B0CBC43030}"/>
              </a:ext>
            </a:extLst>
          </p:cNvPr>
          <p:cNvGrpSpPr/>
          <p:nvPr/>
        </p:nvGrpSpPr>
        <p:grpSpPr>
          <a:xfrm>
            <a:off x="2831042" y="700179"/>
            <a:ext cx="1575903" cy="3149541"/>
            <a:chOff x="2831042" y="700179"/>
            <a:chExt cx="1575903" cy="3149541"/>
          </a:xfrm>
        </p:grpSpPr>
        <p:cxnSp>
          <p:nvCxnSpPr>
            <p:cNvPr id="7" name="Straight Connector 6">
              <a:extLst>
                <a:ext uri="{FF2B5EF4-FFF2-40B4-BE49-F238E27FC236}">
                  <a16:creationId xmlns:a16="http://schemas.microsoft.com/office/drawing/2014/main" id="{17285A55-B058-5EB2-54FB-66E85209863C}"/>
                </a:ext>
              </a:extLst>
            </p:cNvPr>
            <p:cNvCxnSpPr/>
            <p:nvPr/>
          </p:nvCxnSpPr>
          <p:spPr>
            <a:xfrm>
              <a:off x="3573246" y="700179"/>
              <a:ext cx="1146" cy="2485940"/>
            </a:xfrm>
            <a:prstGeom prst="line">
              <a:avLst/>
            </a:prstGeom>
            <a:ln/>
          </p:spPr>
          <p:style>
            <a:lnRef idx="1">
              <a:schemeClr val="accent4"/>
            </a:lnRef>
            <a:fillRef idx="0">
              <a:schemeClr val="accent4"/>
            </a:fillRef>
            <a:effectRef idx="0">
              <a:schemeClr val="accent4"/>
            </a:effectRef>
            <a:fontRef idx="minor">
              <a:schemeClr val="tx1"/>
            </a:fontRef>
          </p:style>
        </p:cxnSp>
        <p:sp>
          <p:nvSpPr>
            <p:cNvPr id="8" name="Freeform 5">
              <a:extLst>
                <a:ext uri="{FF2B5EF4-FFF2-40B4-BE49-F238E27FC236}">
                  <a16:creationId xmlns:a16="http://schemas.microsoft.com/office/drawing/2014/main" id="{95A7F87B-5703-EC55-9451-F989D99F7AF0}"/>
                </a:ext>
              </a:extLst>
            </p:cNvPr>
            <p:cNvSpPr>
              <a:spLocks/>
            </p:cNvSpPr>
            <p:nvPr/>
          </p:nvSpPr>
          <p:spPr bwMode="auto">
            <a:xfrm>
              <a:off x="2831042" y="2964027"/>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3">
                <a:lumMod val="75000"/>
              </a:schemeClr>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grpSp>
      <p:grpSp>
        <p:nvGrpSpPr>
          <p:cNvPr id="30" name="Group 29">
            <a:extLst>
              <a:ext uri="{FF2B5EF4-FFF2-40B4-BE49-F238E27FC236}">
                <a16:creationId xmlns:a16="http://schemas.microsoft.com/office/drawing/2014/main" id="{25956939-1CA7-3AD8-18DF-2DBA0B602CB6}"/>
              </a:ext>
            </a:extLst>
          </p:cNvPr>
          <p:cNvGrpSpPr/>
          <p:nvPr/>
        </p:nvGrpSpPr>
        <p:grpSpPr>
          <a:xfrm>
            <a:off x="482774" y="720817"/>
            <a:ext cx="1575903" cy="2633603"/>
            <a:chOff x="482774" y="720817"/>
            <a:chExt cx="1575903" cy="2633603"/>
          </a:xfrm>
        </p:grpSpPr>
        <p:cxnSp>
          <p:nvCxnSpPr>
            <p:cNvPr id="9" name="Straight Connector 8">
              <a:extLst>
                <a:ext uri="{FF2B5EF4-FFF2-40B4-BE49-F238E27FC236}">
                  <a16:creationId xmlns:a16="http://schemas.microsoft.com/office/drawing/2014/main" id="{9E14CB2E-9399-1A4E-9768-2D4DE479E48A}"/>
                </a:ext>
              </a:extLst>
            </p:cNvPr>
            <p:cNvCxnSpPr/>
            <p:nvPr/>
          </p:nvCxnSpPr>
          <p:spPr>
            <a:xfrm>
              <a:off x="1224979" y="720817"/>
              <a:ext cx="1146" cy="1970003"/>
            </a:xfrm>
            <a:prstGeom prst="line">
              <a:avLst/>
            </a:prstGeom>
            <a:ln w="9525">
              <a:solidFill>
                <a:srgbClr val="95D600"/>
              </a:solidFill>
            </a:ln>
          </p:spPr>
          <p:style>
            <a:lnRef idx="1">
              <a:schemeClr val="accent1"/>
            </a:lnRef>
            <a:fillRef idx="0">
              <a:schemeClr val="accent1"/>
            </a:fillRef>
            <a:effectRef idx="0">
              <a:schemeClr val="accent1"/>
            </a:effectRef>
            <a:fontRef idx="minor">
              <a:schemeClr val="tx1"/>
            </a:fontRef>
          </p:style>
        </p:cxnSp>
        <p:sp>
          <p:nvSpPr>
            <p:cNvPr id="10" name="Freeform 5">
              <a:extLst>
                <a:ext uri="{FF2B5EF4-FFF2-40B4-BE49-F238E27FC236}">
                  <a16:creationId xmlns:a16="http://schemas.microsoft.com/office/drawing/2014/main" id="{6A72F5CC-3E3A-D5EC-C3BD-CBCE6A136562}"/>
                </a:ext>
              </a:extLst>
            </p:cNvPr>
            <p:cNvSpPr>
              <a:spLocks/>
            </p:cNvSpPr>
            <p:nvPr/>
          </p:nvSpPr>
          <p:spPr bwMode="auto">
            <a:xfrm>
              <a:off x="482774" y="2468727"/>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3">
                <a:lumMod val="50000"/>
              </a:schemeClr>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grpSp>
      <p:sp>
        <p:nvSpPr>
          <p:cNvPr id="12" name="Text Placeholder 23">
            <a:extLst>
              <a:ext uri="{FF2B5EF4-FFF2-40B4-BE49-F238E27FC236}">
                <a16:creationId xmlns:a16="http://schemas.microsoft.com/office/drawing/2014/main" id="{401C31CC-CF52-2D25-3B28-A6F6340A42F0}"/>
              </a:ext>
            </a:extLst>
          </p:cNvPr>
          <p:cNvSpPr txBox="1">
            <a:spLocks/>
          </p:cNvSpPr>
          <p:nvPr/>
        </p:nvSpPr>
        <p:spPr>
          <a:xfrm>
            <a:off x="239842" y="3527010"/>
            <a:ext cx="1897607" cy="605538"/>
          </a:xfrm>
          <a:prstGeom prst="rect">
            <a:avLst/>
          </a:prstGeom>
        </p:spPr>
        <p:txBody>
          <a:bodyPr anchor="ctr">
            <a:noAutofit/>
          </a:bodyPr>
          <a:lstStyle>
            <a:lvl1pPr marL="0" indent="0" algn="ctr" defTabSz="914400" rtl="0" eaLnBrk="1" latinLnBrk="0" hangingPunct="1">
              <a:lnSpc>
                <a:spcPct val="90000"/>
              </a:lnSpc>
              <a:spcBef>
                <a:spcPts val="1000"/>
              </a:spcBef>
              <a:buFont typeface="Arial"/>
              <a:buNone/>
              <a:defRPr sz="3000" kern="1200">
                <a:solidFill>
                  <a:srgbClr val="95D60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l-GR" sz="1800" b="1" dirty="0">
                <a:solidFill>
                  <a:srgbClr val="000000"/>
                </a:solidFill>
                <a:effectLst>
                  <a:outerShdw blurRad="38100" dist="38100" dir="2700000" algn="tl">
                    <a:srgbClr val="000000">
                      <a:alpha val="43137"/>
                    </a:srgbClr>
                  </a:outerShdw>
                </a:effectLst>
              </a:rPr>
              <a:t>Ιοί και σκουλήκια υπολογιστή</a:t>
            </a:r>
            <a:endParaRPr lang="en-US" sz="1800" b="1" dirty="0">
              <a:solidFill>
                <a:srgbClr val="000000"/>
              </a:solidFill>
              <a:effectLst>
                <a:outerShdw blurRad="38100" dist="38100" dir="2700000" algn="tl">
                  <a:srgbClr val="000000">
                    <a:alpha val="43137"/>
                  </a:srgbClr>
                </a:outerShdw>
              </a:effectLst>
            </a:endParaRPr>
          </a:p>
        </p:txBody>
      </p:sp>
      <p:sp>
        <p:nvSpPr>
          <p:cNvPr id="13" name="Text Placeholder 23">
            <a:extLst>
              <a:ext uri="{FF2B5EF4-FFF2-40B4-BE49-F238E27FC236}">
                <a16:creationId xmlns:a16="http://schemas.microsoft.com/office/drawing/2014/main" id="{461D7028-B26A-2C11-3D1C-DD31AADA401D}"/>
              </a:ext>
            </a:extLst>
          </p:cNvPr>
          <p:cNvSpPr txBox="1">
            <a:spLocks/>
          </p:cNvSpPr>
          <p:nvPr/>
        </p:nvSpPr>
        <p:spPr>
          <a:xfrm>
            <a:off x="295998" y="4201551"/>
            <a:ext cx="1841452" cy="1193698"/>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l-GR" sz="1700" dirty="0">
                <a:solidFill>
                  <a:srgbClr val="000000"/>
                </a:solidFill>
              </a:rPr>
              <a:t>Κώδικας που μολύνει υπολογιστές μέσω διαρροών ασφαλείας, και ο οποίος αναπαράγεται.</a:t>
            </a:r>
          </a:p>
        </p:txBody>
      </p:sp>
      <p:sp>
        <p:nvSpPr>
          <p:cNvPr id="14" name="Text Placeholder 23">
            <a:extLst>
              <a:ext uri="{FF2B5EF4-FFF2-40B4-BE49-F238E27FC236}">
                <a16:creationId xmlns:a16="http://schemas.microsoft.com/office/drawing/2014/main" id="{EFA5B0DF-D700-D8B8-7969-18CCE721E902}"/>
              </a:ext>
            </a:extLst>
          </p:cNvPr>
          <p:cNvSpPr txBox="1">
            <a:spLocks/>
          </p:cNvSpPr>
          <p:nvPr/>
        </p:nvSpPr>
        <p:spPr>
          <a:xfrm>
            <a:off x="2652520" y="3933273"/>
            <a:ext cx="1841452" cy="605538"/>
          </a:xfrm>
          <a:prstGeom prst="rect">
            <a:avLst/>
          </a:prstGeom>
        </p:spPr>
        <p:txBody>
          <a:bodyPr anchor="ctr">
            <a:noAutofit/>
          </a:bodyPr>
          <a:lstStyle>
            <a:lvl1pPr marL="0" indent="0" algn="ctr" defTabSz="914400" rtl="0" eaLnBrk="1" latinLnBrk="0" hangingPunct="1">
              <a:lnSpc>
                <a:spcPct val="90000"/>
              </a:lnSpc>
              <a:spcBef>
                <a:spcPts val="1000"/>
              </a:spcBef>
              <a:buFont typeface="Arial"/>
              <a:buNone/>
              <a:defRPr sz="3000" kern="1200">
                <a:solidFill>
                  <a:srgbClr val="ED289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l-GR" sz="2000" b="1" dirty="0">
                <a:solidFill>
                  <a:srgbClr val="000000"/>
                </a:solidFill>
                <a:effectLst>
                  <a:outerShdw blurRad="38100" dist="38100" dir="2700000" algn="tl">
                    <a:srgbClr val="000000">
                      <a:alpha val="43137"/>
                    </a:srgbClr>
                  </a:outerShdw>
                </a:effectLst>
              </a:rPr>
              <a:t>Επιθέσεις πρόσβασης</a:t>
            </a:r>
            <a:endParaRPr lang="en-US" sz="2000" b="1" dirty="0">
              <a:solidFill>
                <a:srgbClr val="000000"/>
              </a:solidFill>
              <a:effectLst>
                <a:outerShdw blurRad="38100" dist="38100" dir="2700000" algn="tl">
                  <a:srgbClr val="000000">
                    <a:alpha val="43137"/>
                  </a:srgbClr>
                </a:outerShdw>
              </a:effectLst>
            </a:endParaRPr>
          </a:p>
        </p:txBody>
      </p:sp>
      <p:sp>
        <p:nvSpPr>
          <p:cNvPr id="15" name="Text Placeholder 23">
            <a:extLst>
              <a:ext uri="{FF2B5EF4-FFF2-40B4-BE49-F238E27FC236}">
                <a16:creationId xmlns:a16="http://schemas.microsoft.com/office/drawing/2014/main" id="{773BE2F4-5DC6-9C7C-1141-21542E1CBD64}"/>
              </a:ext>
            </a:extLst>
          </p:cNvPr>
          <p:cNvSpPr txBox="1">
            <a:spLocks/>
          </p:cNvSpPr>
          <p:nvPr/>
        </p:nvSpPr>
        <p:spPr>
          <a:xfrm>
            <a:off x="5022953" y="2851790"/>
            <a:ext cx="1841452" cy="605538"/>
          </a:xfrm>
          <a:prstGeom prst="rect">
            <a:avLst/>
          </a:prstGeom>
        </p:spPr>
        <p:txBody>
          <a:bodyPr anchor="ctr">
            <a:normAutofit fontScale="92500" lnSpcReduction="20000"/>
          </a:bodyPr>
          <a:lstStyle>
            <a:lvl1pPr marL="0" indent="0" algn="ctr" defTabSz="914400" rtl="0" eaLnBrk="1" latinLnBrk="0" hangingPunct="1">
              <a:lnSpc>
                <a:spcPct val="90000"/>
              </a:lnSpc>
              <a:spcBef>
                <a:spcPts val="1000"/>
              </a:spcBef>
              <a:buFont typeface="Arial"/>
              <a:buNone/>
              <a:defRPr sz="3000" kern="1200">
                <a:solidFill>
                  <a:srgbClr val="F15A2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l-GR" sz="2438" b="1" dirty="0">
                <a:solidFill>
                  <a:srgbClr val="000000"/>
                </a:solidFill>
                <a:effectLst>
                  <a:outerShdw blurRad="38100" dist="38100" dir="2700000" algn="tl">
                    <a:srgbClr val="000000">
                      <a:alpha val="43137"/>
                    </a:srgbClr>
                  </a:outerShdw>
                </a:effectLst>
              </a:rPr>
              <a:t>Κακόβουλο λογισμικό</a:t>
            </a:r>
            <a:endParaRPr lang="en-US" sz="2438" b="1" dirty="0">
              <a:solidFill>
                <a:srgbClr val="000000"/>
              </a:solidFill>
              <a:effectLst>
                <a:outerShdw blurRad="38100" dist="38100" dir="2700000" algn="tl">
                  <a:srgbClr val="000000">
                    <a:alpha val="43137"/>
                  </a:srgbClr>
                </a:outerShdw>
              </a:effectLst>
            </a:endParaRPr>
          </a:p>
        </p:txBody>
      </p:sp>
      <p:sp>
        <p:nvSpPr>
          <p:cNvPr id="16" name="Text Placeholder 23">
            <a:extLst>
              <a:ext uri="{FF2B5EF4-FFF2-40B4-BE49-F238E27FC236}">
                <a16:creationId xmlns:a16="http://schemas.microsoft.com/office/drawing/2014/main" id="{E6799436-3B7D-02A0-D052-BBE60CDE5EDF}"/>
              </a:ext>
            </a:extLst>
          </p:cNvPr>
          <p:cNvSpPr txBox="1">
            <a:spLocks/>
          </p:cNvSpPr>
          <p:nvPr/>
        </p:nvSpPr>
        <p:spPr>
          <a:xfrm>
            <a:off x="5037964" y="3533467"/>
            <a:ext cx="1841452" cy="1193698"/>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s-ES_tradnl" sz="1788" dirty="0"/>
          </a:p>
        </p:txBody>
      </p:sp>
      <p:sp>
        <p:nvSpPr>
          <p:cNvPr id="17" name="Text Placeholder 23">
            <a:extLst>
              <a:ext uri="{FF2B5EF4-FFF2-40B4-BE49-F238E27FC236}">
                <a16:creationId xmlns:a16="http://schemas.microsoft.com/office/drawing/2014/main" id="{B36CC1EF-3F80-93FA-6F75-BD7E60DF7AB6}"/>
              </a:ext>
            </a:extLst>
          </p:cNvPr>
          <p:cNvSpPr txBox="1">
            <a:spLocks/>
          </p:cNvSpPr>
          <p:nvPr/>
        </p:nvSpPr>
        <p:spPr>
          <a:xfrm>
            <a:off x="7468883" y="3244182"/>
            <a:ext cx="1841452" cy="60553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FFD70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err="1">
                <a:solidFill>
                  <a:srgbClr val="000000"/>
                </a:solidFill>
                <a:effectLst>
                  <a:outerShdw blurRad="38100" dist="38100" dir="2700000" algn="tl">
                    <a:srgbClr val="000000">
                      <a:alpha val="43137"/>
                    </a:srgbClr>
                  </a:outerShdw>
                </a:effectLst>
              </a:rPr>
              <a:t>DDos</a:t>
            </a:r>
            <a:endParaRPr lang="en-US" sz="2438" b="1" dirty="0">
              <a:solidFill>
                <a:srgbClr val="000000"/>
              </a:solidFill>
              <a:effectLst>
                <a:outerShdw blurRad="38100" dist="38100" dir="2700000" algn="tl">
                  <a:srgbClr val="000000">
                    <a:alpha val="43137"/>
                  </a:srgbClr>
                </a:outerShdw>
              </a:effectLst>
            </a:endParaRPr>
          </a:p>
        </p:txBody>
      </p:sp>
      <p:sp>
        <p:nvSpPr>
          <p:cNvPr id="18" name="Text Placeholder 23">
            <a:extLst>
              <a:ext uri="{FF2B5EF4-FFF2-40B4-BE49-F238E27FC236}">
                <a16:creationId xmlns:a16="http://schemas.microsoft.com/office/drawing/2014/main" id="{109F7078-4D09-1690-8833-7982B5B09DB2}"/>
              </a:ext>
            </a:extLst>
          </p:cNvPr>
          <p:cNvSpPr txBox="1">
            <a:spLocks/>
          </p:cNvSpPr>
          <p:nvPr/>
        </p:nvSpPr>
        <p:spPr>
          <a:xfrm>
            <a:off x="9619515" y="3750696"/>
            <a:ext cx="2495414" cy="605538"/>
          </a:xfrm>
          <a:prstGeom prst="rect">
            <a:avLst/>
          </a:prstGeom>
        </p:spPr>
        <p:txBody>
          <a:bodyPr anchor="ctr">
            <a:noAutofit/>
          </a:bodyPr>
          <a:lstStyle>
            <a:lvl1pPr marL="0" indent="0" algn="ctr" defTabSz="914400" rtl="0" eaLnBrk="1" latinLnBrk="0" hangingPunct="1">
              <a:lnSpc>
                <a:spcPct val="90000"/>
              </a:lnSpc>
              <a:spcBef>
                <a:spcPts val="1000"/>
              </a:spcBef>
              <a:buFont typeface="Arial"/>
              <a:buNone/>
              <a:defRPr sz="3000" kern="1200">
                <a:solidFill>
                  <a:srgbClr val="B523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l-GR" sz="2000" b="1" dirty="0">
                <a:solidFill>
                  <a:srgbClr val="000000"/>
                </a:solidFill>
                <a:effectLst>
                  <a:outerShdw blurRad="38100" dist="38100" dir="2700000" algn="tl">
                    <a:srgbClr val="000000">
                      <a:alpha val="43137"/>
                    </a:srgbClr>
                  </a:outerShdw>
                </a:effectLst>
              </a:rPr>
              <a:t>Ηλεκτρονική πειρατεία (</a:t>
            </a:r>
            <a:r>
              <a:rPr lang="en-GB" sz="2000" b="1" dirty="0">
                <a:solidFill>
                  <a:srgbClr val="000000"/>
                </a:solidFill>
                <a:effectLst>
                  <a:outerShdw blurRad="38100" dist="38100" dir="2700000" algn="tl">
                    <a:srgbClr val="000000">
                      <a:alpha val="43137"/>
                    </a:srgbClr>
                  </a:outerShdw>
                </a:effectLst>
              </a:rPr>
              <a:t>hacking)</a:t>
            </a:r>
            <a:endParaRPr lang="en-US" sz="2000" b="1" dirty="0">
              <a:solidFill>
                <a:srgbClr val="000000"/>
              </a:solidFill>
              <a:effectLst>
                <a:outerShdw blurRad="38100" dist="38100" dir="2700000" algn="tl">
                  <a:srgbClr val="000000">
                    <a:alpha val="43137"/>
                  </a:srgbClr>
                </a:outerShdw>
              </a:effectLst>
            </a:endParaRPr>
          </a:p>
        </p:txBody>
      </p:sp>
      <p:sp>
        <p:nvSpPr>
          <p:cNvPr id="19" name="Text Placeholder 23">
            <a:extLst>
              <a:ext uri="{FF2B5EF4-FFF2-40B4-BE49-F238E27FC236}">
                <a16:creationId xmlns:a16="http://schemas.microsoft.com/office/drawing/2014/main" id="{D2F093A9-F7F0-2399-3F05-C592DDA02312}"/>
              </a:ext>
            </a:extLst>
          </p:cNvPr>
          <p:cNvSpPr txBox="1">
            <a:spLocks/>
          </p:cNvSpPr>
          <p:nvPr/>
        </p:nvSpPr>
        <p:spPr>
          <a:xfrm>
            <a:off x="9732475" y="4321374"/>
            <a:ext cx="2269494" cy="1193698"/>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l-GR" sz="1700" dirty="0">
                <a:solidFill>
                  <a:srgbClr val="000000"/>
                </a:solidFill>
              </a:rPr>
              <a:t>Οι χάκερ διεισδύουν ευκολότερα σε δίκτυα και υπολογιστές, καθώς όλο και περισσότερα δεδομένα διασυνδέονται μεταξύ τους.</a:t>
            </a:r>
          </a:p>
        </p:txBody>
      </p:sp>
      <p:sp>
        <p:nvSpPr>
          <p:cNvPr id="20" name="Rectangle 19">
            <a:extLst>
              <a:ext uri="{FF2B5EF4-FFF2-40B4-BE49-F238E27FC236}">
                <a16:creationId xmlns:a16="http://schemas.microsoft.com/office/drawing/2014/main" id="{0ABD49B9-925E-0278-4A1D-52B7D5A6A748}"/>
              </a:ext>
            </a:extLst>
          </p:cNvPr>
          <p:cNvSpPr/>
          <p:nvPr/>
        </p:nvSpPr>
        <p:spPr>
          <a:xfrm>
            <a:off x="4897926" y="3513103"/>
            <a:ext cx="2496560" cy="2462213"/>
          </a:xfrm>
          <a:prstGeom prst="rect">
            <a:avLst/>
          </a:prstGeom>
        </p:spPr>
        <p:txBody>
          <a:bodyPr wrap="square">
            <a:spAutoFit/>
          </a:bodyPr>
          <a:lstStyle/>
          <a:p>
            <a:pPr algn="ctr"/>
            <a:r>
              <a:rPr lang="el-GR" sz="1700" dirty="0">
                <a:solidFill>
                  <a:srgbClr val="000000"/>
                </a:solidFill>
              </a:rPr>
              <a:t>Κακόβουλο λογισμικό σχεδιασμένο να βλάπτει, να διαταράσσει ή να ελέγχει δίκτυα, υπολογιστές ή δεδομένα.</a:t>
            </a:r>
          </a:p>
          <a:p>
            <a:pPr algn="ctr"/>
            <a:r>
              <a:rPr lang="el-GR" sz="1700" dirty="0">
                <a:solidFill>
                  <a:srgbClr val="000000"/>
                </a:solidFill>
              </a:rPr>
              <a:t>(</a:t>
            </a:r>
            <a:r>
              <a:rPr lang="el-GR" sz="1700" dirty="0" err="1">
                <a:solidFill>
                  <a:srgbClr val="000000"/>
                </a:solidFill>
              </a:rPr>
              <a:t>Λυτρισμικό</a:t>
            </a:r>
            <a:r>
              <a:rPr lang="el-GR" sz="1700" dirty="0">
                <a:solidFill>
                  <a:srgbClr val="000000"/>
                </a:solidFill>
              </a:rPr>
              <a:t>, λογισμικό κατασκοπίας, λογισμικό για διαφημίσεις, </a:t>
            </a:r>
            <a:r>
              <a:rPr lang="el-GR" sz="1700" dirty="0" err="1">
                <a:solidFill>
                  <a:srgbClr val="000000"/>
                </a:solidFill>
              </a:rPr>
              <a:t>bots</a:t>
            </a:r>
            <a:r>
              <a:rPr lang="el-GR" sz="1700" dirty="0">
                <a:solidFill>
                  <a:srgbClr val="000000"/>
                </a:solidFill>
              </a:rPr>
              <a:t>, </a:t>
            </a:r>
            <a:r>
              <a:rPr lang="el-GR" sz="1700" dirty="0" err="1">
                <a:solidFill>
                  <a:srgbClr val="000000"/>
                </a:solidFill>
              </a:rPr>
              <a:t>trojans</a:t>
            </a:r>
            <a:r>
              <a:rPr lang="el-GR" dirty="0">
                <a:solidFill>
                  <a:srgbClr val="000000"/>
                </a:solidFill>
              </a:rPr>
              <a:t>)</a:t>
            </a:r>
          </a:p>
        </p:txBody>
      </p:sp>
      <p:sp>
        <p:nvSpPr>
          <p:cNvPr id="27" name="Text Placeholder 23">
            <a:extLst>
              <a:ext uri="{FF2B5EF4-FFF2-40B4-BE49-F238E27FC236}">
                <a16:creationId xmlns:a16="http://schemas.microsoft.com/office/drawing/2014/main" id="{10C0AB84-4309-E01F-3512-F8F018BFB25F}"/>
              </a:ext>
            </a:extLst>
          </p:cNvPr>
          <p:cNvSpPr txBox="1">
            <a:spLocks/>
          </p:cNvSpPr>
          <p:nvPr/>
        </p:nvSpPr>
        <p:spPr>
          <a:xfrm>
            <a:off x="2290527" y="4574295"/>
            <a:ext cx="2491336" cy="1607562"/>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l-GR" sz="1700" dirty="0">
                <a:solidFill>
                  <a:srgbClr val="000000"/>
                </a:solidFill>
              </a:rPr>
              <a:t>Εκμετάλλευση παραβιασμένων ψηφιακών πιστοποιητικών και κωδικών πρόσβασης για πρόσβαση σε δίκτυα.</a:t>
            </a:r>
          </a:p>
        </p:txBody>
      </p:sp>
      <p:sp>
        <p:nvSpPr>
          <p:cNvPr id="28" name="Text Placeholder 23">
            <a:extLst>
              <a:ext uri="{FF2B5EF4-FFF2-40B4-BE49-F238E27FC236}">
                <a16:creationId xmlns:a16="http://schemas.microsoft.com/office/drawing/2014/main" id="{E80FC14B-54CE-1368-2D0C-88DDBD94DEBA}"/>
              </a:ext>
            </a:extLst>
          </p:cNvPr>
          <p:cNvSpPr txBox="1">
            <a:spLocks/>
          </p:cNvSpPr>
          <p:nvPr/>
        </p:nvSpPr>
        <p:spPr>
          <a:xfrm>
            <a:off x="7394486" y="3807689"/>
            <a:ext cx="2269494" cy="2088880"/>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l-GR" sz="1700" b="1" dirty="0">
                <a:solidFill>
                  <a:srgbClr val="000000"/>
                </a:solidFill>
              </a:rPr>
              <a:t>Κατανεμημένη άρνηση υπηρεσίας</a:t>
            </a:r>
            <a:r>
              <a:rPr lang="en-US" sz="1700" b="1" dirty="0">
                <a:solidFill>
                  <a:srgbClr val="000000"/>
                </a:solidFill>
              </a:rPr>
              <a:t>: </a:t>
            </a:r>
            <a:r>
              <a:rPr lang="el-GR" sz="1700" dirty="0">
                <a:solidFill>
                  <a:srgbClr val="000000"/>
                </a:solidFill>
              </a:rPr>
              <a:t>διατάραξη μιας υπηρεσίας ή ενός δικτύου με τον κατακλυσμό του στόχου ή της περιβάλλουσας υποδομής του με πλημμύρα διαδικτυακής κίνησης.</a:t>
            </a:r>
            <a:endParaRPr lang="es-ES_tradnl" sz="1700" dirty="0">
              <a:solidFill>
                <a:srgbClr val="000000"/>
              </a:solidFill>
            </a:endParaRPr>
          </a:p>
        </p:txBody>
      </p:sp>
      <p:sp>
        <p:nvSpPr>
          <p:cNvPr id="32" name="Rectangle 31">
            <a:extLst>
              <a:ext uri="{FF2B5EF4-FFF2-40B4-BE49-F238E27FC236}">
                <a16:creationId xmlns:a16="http://schemas.microsoft.com/office/drawing/2014/main" id="{EE4122CB-83FD-2A42-B8B0-D7846F1729EE}"/>
              </a:ext>
            </a:extLst>
          </p:cNvPr>
          <p:cNvSpPr/>
          <p:nvPr/>
        </p:nvSpPr>
        <p:spPr>
          <a:xfrm>
            <a:off x="295998" y="6181857"/>
            <a:ext cx="7348986" cy="307777"/>
          </a:xfrm>
          <a:prstGeom prst="rect">
            <a:avLst/>
          </a:prstGeom>
        </p:spPr>
        <p:txBody>
          <a:bodyPr wrap="square">
            <a:spAutoFit/>
          </a:bodyPr>
          <a:lstStyle/>
          <a:p>
            <a:r>
              <a:rPr lang="el-GR" sz="1400" dirty="0">
                <a:solidFill>
                  <a:srgbClr val="000000"/>
                </a:solidFill>
              </a:rPr>
              <a:t>Πηγή</a:t>
            </a:r>
            <a:r>
              <a:rPr lang="en-IE" sz="1400" dirty="0">
                <a:solidFill>
                  <a:srgbClr val="000000"/>
                </a:solidFill>
              </a:rPr>
              <a:t>: </a:t>
            </a:r>
            <a:r>
              <a:rPr lang="en-IE" sz="1400" dirty="0">
                <a:solidFill>
                  <a:schemeClr val="accent2">
                    <a:lumMod val="75000"/>
                  </a:schemeClr>
                </a:solidFill>
                <a:hlinkClick r:id="rId2">
                  <a:extLst>
                    <a:ext uri="{A12FA001-AC4F-418D-AE19-62706E023703}">
                      <ahyp:hlinkClr xmlns:ahyp="http://schemas.microsoft.com/office/drawing/2018/hyperlinkcolor" val="tx"/>
                    </a:ext>
                  </a:extLst>
                </a:hlinkClick>
              </a:rPr>
              <a:t>https://securitytrails.com/blog/top-10-common-network-security-threats-explained</a:t>
            </a:r>
            <a:endParaRPr lang="en-IE" sz="1400" dirty="0">
              <a:solidFill>
                <a:schemeClr val="accent2">
                  <a:lumMod val="75000"/>
                </a:schemeClr>
              </a:solidFill>
            </a:endParaRPr>
          </a:p>
        </p:txBody>
      </p:sp>
    </p:spTree>
    <p:extLst>
      <p:ext uri="{BB962C8B-B14F-4D97-AF65-F5344CB8AC3E}">
        <p14:creationId xmlns:p14="http://schemas.microsoft.com/office/powerpoint/2010/main" val="294799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2" grpId="0"/>
      <p:bldP spid="13" grpId="0"/>
      <p:bldP spid="14" grpId="0"/>
      <p:bldP spid="15" grpId="0"/>
      <p:bldP spid="17" grpId="0"/>
      <p:bldP spid="18" grpId="0"/>
      <p:bldP spid="19" grpId="0"/>
      <p:bldP spid="20" grpId="0"/>
      <p:bldP spid="27" grpId="0"/>
      <p:bldP spid="28" grpId="0"/>
      <p:bldP spid="3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8D2B18-8D0C-5C1F-E623-24F6E370ACF5}"/>
              </a:ext>
            </a:extLst>
          </p:cNvPr>
          <p:cNvSpPr>
            <a:spLocks noGrp="1"/>
          </p:cNvSpPr>
          <p:nvPr>
            <p:ph type="body" sz="quarter" idx="31"/>
          </p:nvPr>
        </p:nvSpPr>
        <p:spPr/>
        <p:txBody>
          <a:bodyPr/>
          <a:lstStyle/>
          <a:p>
            <a:r>
              <a:rPr lang="el-GR" dirty="0"/>
              <a:t>Δυσφήμιση</a:t>
            </a:r>
            <a:endParaRPr lang="en-ZA" dirty="0"/>
          </a:p>
        </p:txBody>
      </p:sp>
      <p:sp>
        <p:nvSpPr>
          <p:cNvPr id="3" name="Text Placeholder 2">
            <a:extLst>
              <a:ext uri="{FF2B5EF4-FFF2-40B4-BE49-F238E27FC236}">
                <a16:creationId xmlns:a16="http://schemas.microsoft.com/office/drawing/2014/main" id="{BFCA595B-260F-F444-7FF0-75B167DB39F5}"/>
              </a:ext>
            </a:extLst>
          </p:cNvPr>
          <p:cNvSpPr>
            <a:spLocks noGrp="1"/>
          </p:cNvSpPr>
          <p:nvPr>
            <p:ph type="body" sz="quarter" idx="32"/>
          </p:nvPr>
        </p:nvSpPr>
        <p:spPr/>
        <p:txBody>
          <a:bodyPr/>
          <a:lstStyle/>
          <a:p>
            <a:r>
              <a:rPr lang="el-GR" dirty="0"/>
              <a:t>Χρηματικό Κόστος</a:t>
            </a:r>
            <a:endParaRPr lang="en-ZA" dirty="0"/>
          </a:p>
        </p:txBody>
      </p:sp>
      <p:sp>
        <p:nvSpPr>
          <p:cNvPr id="4" name="Text Placeholder 3">
            <a:extLst>
              <a:ext uri="{FF2B5EF4-FFF2-40B4-BE49-F238E27FC236}">
                <a16:creationId xmlns:a16="http://schemas.microsoft.com/office/drawing/2014/main" id="{DE5FE527-CF1B-430E-10F6-5D47FE5571E7}"/>
              </a:ext>
            </a:extLst>
          </p:cNvPr>
          <p:cNvSpPr>
            <a:spLocks noGrp="1"/>
          </p:cNvSpPr>
          <p:nvPr>
            <p:ph type="body" sz="quarter" idx="33"/>
          </p:nvPr>
        </p:nvSpPr>
        <p:spPr/>
        <p:txBody>
          <a:bodyPr>
            <a:normAutofit fontScale="92500" lnSpcReduction="10000"/>
          </a:bodyPr>
          <a:lstStyle/>
          <a:p>
            <a:r>
              <a:rPr lang="el-GR" dirty="0"/>
              <a:t>Μειωμένα επίπεδα ικανοποίησης πελατών</a:t>
            </a:r>
            <a:endParaRPr lang="en-ZA" dirty="0"/>
          </a:p>
        </p:txBody>
      </p:sp>
      <p:sp>
        <p:nvSpPr>
          <p:cNvPr id="5" name="Text Placeholder 4">
            <a:extLst>
              <a:ext uri="{FF2B5EF4-FFF2-40B4-BE49-F238E27FC236}">
                <a16:creationId xmlns:a16="http://schemas.microsoft.com/office/drawing/2014/main" id="{49F5D464-5891-93E5-B1DF-939A3F813144}"/>
              </a:ext>
            </a:extLst>
          </p:cNvPr>
          <p:cNvSpPr>
            <a:spLocks noGrp="1"/>
          </p:cNvSpPr>
          <p:nvPr>
            <p:ph type="body" sz="quarter" idx="34"/>
          </p:nvPr>
        </p:nvSpPr>
        <p:spPr/>
        <p:txBody>
          <a:bodyPr/>
          <a:lstStyle/>
          <a:p>
            <a:r>
              <a:rPr lang="el-GR" dirty="0"/>
              <a:t>Πρόστιμα</a:t>
            </a:r>
            <a:r>
              <a:rPr lang="en-ZA" dirty="0"/>
              <a:t> &amp; </a:t>
            </a:r>
            <a:r>
              <a:rPr lang="el-GR" dirty="0"/>
              <a:t>Νομικές αγωγές</a:t>
            </a:r>
            <a:endParaRPr lang="en-ZA" dirty="0"/>
          </a:p>
        </p:txBody>
      </p:sp>
      <p:sp>
        <p:nvSpPr>
          <p:cNvPr id="6" name="Text Placeholder 5">
            <a:extLst>
              <a:ext uri="{FF2B5EF4-FFF2-40B4-BE49-F238E27FC236}">
                <a16:creationId xmlns:a16="http://schemas.microsoft.com/office/drawing/2014/main" id="{F7030426-9D95-C7B6-DEDE-2EBD111B1EC9}"/>
              </a:ext>
            </a:extLst>
          </p:cNvPr>
          <p:cNvSpPr>
            <a:spLocks noGrp="1"/>
          </p:cNvSpPr>
          <p:nvPr>
            <p:ph type="body" sz="quarter" idx="16"/>
          </p:nvPr>
        </p:nvSpPr>
        <p:spPr>
          <a:xfrm>
            <a:off x="2507833" y="282320"/>
            <a:ext cx="6998306" cy="582221"/>
          </a:xfrm>
        </p:spPr>
        <p:txBody>
          <a:bodyPr>
            <a:normAutofit fontScale="70000" lnSpcReduction="20000"/>
          </a:bodyPr>
          <a:lstStyle/>
          <a:p>
            <a:pPr algn="ctr"/>
            <a:r>
              <a:rPr lang="el-GR" sz="5300" dirty="0"/>
              <a:t>Γιατί η Ασφάλεια είναι Σημαντική;</a:t>
            </a:r>
            <a:endParaRPr lang="en-ZA" sz="5300" dirty="0"/>
          </a:p>
          <a:p>
            <a:endParaRPr lang="en-ZA" dirty="0"/>
          </a:p>
        </p:txBody>
      </p:sp>
      <p:sp>
        <p:nvSpPr>
          <p:cNvPr id="8" name="TextBox 7">
            <a:extLst>
              <a:ext uri="{FF2B5EF4-FFF2-40B4-BE49-F238E27FC236}">
                <a16:creationId xmlns:a16="http://schemas.microsoft.com/office/drawing/2014/main" id="{31DAB646-A4E8-9F44-8B03-D64A155389E7}"/>
              </a:ext>
            </a:extLst>
          </p:cNvPr>
          <p:cNvSpPr txBox="1"/>
          <p:nvPr/>
        </p:nvSpPr>
        <p:spPr>
          <a:xfrm>
            <a:off x="1436533" y="915934"/>
            <a:ext cx="9318933" cy="792525"/>
          </a:xfrm>
          <a:prstGeom prst="rect">
            <a:avLst/>
          </a:prstGeom>
          <a:noFill/>
        </p:spPr>
        <p:txBody>
          <a:bodyPr wrap="square">
            <a:spAutoFit/>
          </a:bodyPr>
          <a:lstStyle/>
          <a:p>
            <a:pPr lvl="0" algn="ctr" defTabSz="457200" fontAlgn="base">
              <a:defRPr/>
            </a:pPr>
            <a:r>
              <a:rPr lang="el-GR" sz="2275" dirty="0">
                <a:solidFill>
                  <a:prstClr val="black"/>
                </a:solidFill>
                <a:ea typeface="Calibri" charset="0"/>
                <a:cs typeface="Times New Roman" charset="0"/>
              </a:rPr>
              <a:t>Περιστατικό κατά το οποίο η πρόσβαση σε ευαίσθητες ή προστατευόμενες πληροφορίες γίνεται χωρίς λήψη εξουσιοδότησης.</a:t>
            </a:r>
          </a:p>
        </p:txBody>
      </p:sp>
      <p:pic>
        <p:nvPicPr>
          <p:cNvPr id="26" name="Graphic 25" descr="Marketing with solid fill">
            <a:extLst>
              <a:ext uri="{FF2B5EF4-FFF2-40B4-BE49-F238E27FC236}">
                <a16:creationId xmlns:a16="http://schemas.microsoft.com/office/drawing/2014/main" id="{F67C9804-CC8A-54C9-28A4-766CCD5BBF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07833" y="2427363"/>
            <a:ext cx="914400" cy="914400"/>
          </a:xfrm>
          <a:prstGeom prst="rect">
            <a:avLst/>
          </a:prstGeom>
        </p:spPr>
      </p:pic>
      <p:pic>
        <p:nvPicPr>
          <p:cNvPr id="28" name="Graphic 27" descr="Confused person with solid fill">
            <a:extLst>
              <a:ext uri="{FF2B5EF4-FFF2-40B4-BE49-F238E27FC236}">
                <a16:creationId xmlns:a16="http://schemas.microsoft.com/office/drawing/2014/main" id="{CBCB4BA3-F273-B045-11F7-41197F413E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99868" y="4639067"/>
            <a:ext cx="955168" cy="955168"/>
          </a:xfrm>
          <a:prstGeom prst="rect">
            <a:avLst/>
          </a:prstGeom>
        </p:spPr>
      </p:pic>
      <p:pic>
        <p:nvPicPr>
          <p:cNvPr id="30" name="Graphic 29" descr="Coins with solid fill">
            <a:extLst>
              <a:ext uri="{FF2B5EF4-FFF2-40B4-BE49-F238E27FC236}">
                <a16:creationId xmlns:a16="http://schemas.microsoft.com/office/drawing/2014/main" id="{00FB3D7A-C298-4AE4-0FC2-AA3678819B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50505" y="2392422"/>
            <a:ext cx="860078" cy="860078"/>
          </a:xfrm>
          <a:prstGeom prst="rect">
            <a:avLst/>
          </a:prstGeom>
        </p:spPr>
      </p:pic>
      <p:pic>
        <p:nvPicPr>
          <p:cNvPr id="32" name="Graphic 31" descr="Gavel with solid fill">
            <a:extLst>
              <a:ext uri="{FF2B5EF4-FFF2-40B4-BE49-F238E27FC236}">
                <a16:creationId xmlns:a16="http://schemas.microsoft.com/office/drawing/2014/main" id="{5D7CFB28-BCEF-8B8F-F62F-957C519AA5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06433" y="4639067"/>
            <a:ext cx="914400" cy="914400"/>
          </a:xfrm>
          <a:prstGeom prst="rect">
            <a:avLst/>
          </a:prstGeom>
        </p:spPr>
      </p:pic>
    </p:spTree>
    <p:extLst>
      <p:ext uri="{BB962C8B-B14F-4D97-AF65-F5344CB8AC3E}">
        <p14:creationId xmlns:p14="http://schemas.microsoft.com/office/powerpoint/2010/main" val="123831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1" y="606742"/>
            <a:ext cx="7178188" cy="803654"/>
          </a:xfrm>
        </p:spPr>
        <p:txBody>
          <a:bodyPr/>
          <a:lstStyle/>
          <a:p>
            <a:r>
              <a:rPr lang="el-GR" dirty="0"/>
              <a:t>Προστασία Προσωπικών Δεδομένων</a:t>
            </a:r>
            <a:r>
              <a:rPr lang="en-GB" dirty="0"/>
              <a:t>: </a:t>
            </a:r>
            <a:r>
              <a:rPr lang="el-GR" dirty="0"/>
              <a:t>Γιατί είναι Σημαντική;</a:t>
            </a:r>
            <a:endParaRPr lang="en-GB" dirty="0"/>
          </a:p>
        </p:txBody>
      </p:sp>
      <p:sp>
        <p:nvSpPr>
          <p:cNvPr id="12" name="Text Placeholder 23">
            <a:extLst>
              <a:ext uri="{FF2B5EF4-FFF2-40B4-BE49-F238E27FC236}">
                <a16:creationId xmlns:a16="http://schemas.microsoft.com/office/drawing/2014/main" id="{8C578E6D-A870-0B2B-D704-82E19E6427FF}"/>
              </a:ext>
            </a:extLst>
          </p:cNvPr>
          <p:cNvSpPr txBox="1">
            <a:spLocks/>
          </p:cNvSpPr>
          <p:nvPr/>
        </p:nvSpPr>
        <p:spPr>
          <a:xfrm>
            <a:off x="920627" y="3830190"/>
            <a:ext cx="3243621" cy="1951716"/>
          </a:xfrm>
          <a:prstGeom prst="rect">
            <a:avLst/>
          </a:prstGeom>
        </p:spPr>
        <p:txBody>
          <a:bodyPr>
            <a:normAutofit fontScale="70000" lnSpcReduction="20000"/>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l-GR" sz="2600" dirty="0">
                <a:solidFill>
                  <a:srgbClr val="000000"/>
                </a:solidFill>
              </a:rPr>
              <a:t>Η προστασία της ιδιωτικής ζωής θέτει όρια στην κυβερνητική εξουσία, καθώς και στην εξουσία των εταιρειών του ιδιωτικού τομέα. Σε λάθος χέρια, τα προσωπικά μας δεδομένα μπορούν να χρησιμοποιηθούν για να μας προκαλέσουν μεγάλη ζημιά. </a:t>
            </a:r>
          </a:p>
          <a:p>
            <a:endParaRPr lang="es-ES_tradnl" sz="1950" dirty="0">
              <a:solidFill>
                <a:srgbClr val="000000"/>
              </a:solidFill>
            </a:endParaRPr>
          </a:p>
        </p:txBody>
      </p:sp>
      <p:grpSp>
        <p:nvGrpSpPr>
          <p:cNvPr id="24" name="Group 23">
            <a:extLst>
              <a:ext uri="{FF2B5EF4-FFF2-40B4-BE49-F238E27FC236}">
                <a16:creationId xmlns:a16="http://schemas.microsoft.com/office/drawing/2014/main" id="{468ECB38-4E84-0447-9BEA-CB7A4F4D0966}"/>
              </a:ext>
            </a:extLst>
          </p:cNvPr>
          <p:cNvGrpSpPr/>
          <p:nvPr/>
        </p:nvGrpSpPr>
        <p:grpSpPr>
          <a:xfrm>
            <a:off x="798381" y="1783830"/>
            <a:ext cx="3417049" cy="1954427"/>
            <a:chOff x="798381" y="1783830"/>
            <a:chExt cx="3417049" cy="1954427"/>
          </a:xfrm>
        </p:grpSpPr>
        <p:sp>
          <p:nvSpPr>
            <p:cNvPr id="10" name="Oval 41">
              <a:extLst>
                <a:ext uri="{FF2B5EF4-FFF2-40B4-BE49-F238E27FC236}">
                  <a16:creationId xmlns:a16="http://schemas.microsoft.com/office/drawing/2014/main" id="{0991B796-05F2-8B8F-EAFD-A3A95AF5AAB1}"/>
                </a:ext>
              </a:extLst>
            </p:cNvPr>
            <p:cNvSpPr>
              <a:spLocks noChangeArrowheads="1"/>
            </p:cNvSpPr>
            <p:nvPr/>
          </p:nvSpPr>
          <p:spPr bwMode="auto">
            <a:xfrm>
              <a:off x="2042924" y="1783830"/>
              <a:ext cx="999026" cy="888016"/>
            </a:xfrm>
            <a:prstGeom prst="ellipse">
              <a:avLst/>
            </a:prstGeom>
            <a:solidFill>
              <a:schemeClr val="accent3">
                <a:lumMod val="50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1950">
                <a:solidFill>
                  <a:srgbClr val="000000"/>
                </a:solidFill>
                <a:ea typeface="ＭＳ Ｐゴシック" charset="-128"/>
                <a:cs typeface="ＭＳ Ｐゴシック" charset="-128"/>
              </a:endParaRPr>
            </a:p>
          </p:txBody>
        </p:sp>
        <p:sp>
          <p:nvSpPr>
            <p:cNvPr id="11" name="Text Placeholder 23">
              <a:extLst>
                <a:ext uri="{FF2B5EF4-FFF2-40B4-BE49-F238E27FC236}">
                  <a16:creationId xmlns:a16="http://schemas.microsoft.com/office/drawing/2014/main" id="{CFCA89B8-D835-0ED9-F741-04AC372A7EF1}"/>
                </a:ext>
              </a:extLst>
            </p:cNvPr>
            <p:cNvSpPr txBox="1">
              <a:spLocks/>
            </p:cNvSpPr>
            <p:nvPr/>
          </p:nvSpPr>
          <p:spPr>
            <a:xfrm>
              <a:off x="920627" y="2802558"/>
              <a:ext cx="3243621" cy="88453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l-GR" sz="2438" b="1" dirty="0">
                  <a:solidFill>
                    <a:srgbClr val="000000"/>
                  </a:solidFill>
                  <a:effectLst>
                    <a:outerShdw blurRad="38100" dist="38100" dir="2700000" algn="tl">
                      <a:srgbClr val="000000">
                        <a:alpha val="43137"/>
                      </a:srgbClr>
                    </a:outerShdw>
                  </a:effectLst>
                </a:rPr>
                <a:t>Επιβολή ορίων στην Εξουσία</a:t>
              </a:r>
              <a:endParaRPr lang="en-US" sz="2438" b="1" dirty="0">
                <a:solidFill>
                  <a:srgbClr val="000000"/>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83FC4206-C06A-927E-861D-746E1994E623}"/>
                </a:ext>
              </a:extLst>
            </p:cNvPr>
            <p:cNvCxnSpPr/>
            <p:nvPr/>
          </p:nvCxnSpPr>
          <p:spPr>
            <a:xfrm flipH="1">
              <a:off x="798381" y="3738257"/>
              <a:ext cx="3417049" cy="0"/>
            </a:xfrm>
            <a:prstGeom prst="line">
              <a:avLst/>
            </a:prstGeom>
            <a:ln>
              <a:solidFill>
                <a:schemeClr val="accent3">
                  <a:lumMod val="50000"/>
                </a:schemeClr>
              </a:solidFill>
            </a:ln>
          </p:spPr>
          <p:style>
            <a:lnRef idx="1">
              <a:schemeClr val="accent4"/>
            </a:lnRef>
            <a:fillRef idx="0">
              <a:schemeClr val="accent4"/>
            </a:fillRef>
            <a:effectRef idx="0">
              <a:schemeClr val="accent4"/>
            </a:effectRef>
            <a:fontRef idx="minor">
              <a:schemeClr val="tx1"/>
            </a:fontRef>
          </p:style>
        </p:cxnSp>
      </p:grpSp>
      <p:sp>
        <p:nvSpPr>
          <p:cNvPr id="16" name="Text Placeholder 23">
            <a:extLst>
              <a:ext uri="{FF2B5EF4-FFF2-40B4-BE49-F238E27FC236}">
                <a16:creationId xmlns:a16="http://schemas.microsoft.com/office/drawing/2014/main" id="{DF8DB871-0156-16E6-1450-5CB2BD647A1C}"/>
              </a:ext>
            </a:extLst>
          </p:cNvPr>
          <p:cNvSpPr txBox="1">
            <a:spLocks/>
          </p:cNvSpPr>
          <p:nvPr/>
        </p:nvSpPr>
        <p:spPr>
          <a:xfrm>
            <a:off x="4440789" y="3830190"/>
            <a:ext cx="3417049" cy="1951715"/>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l-GR" sz="1800" dirty="0">
                <a:solidFill>
                  <a:srgbClr val="000000"/>
                </a:solidFill>
              </a:rPr>
              <a:t>Η ιδιωτική ζωή είναι το κλειδί για την ελευθερία της σκέψης και της έκφρασης, ενώ προστατεύει την δυνατότητα συναναστροφής μας με άλλους ανθρώπους. Η ιδιωτική ζωή αποτελεί κρίσιμο συστατικό στοιχείο μιας δημοκρατικής κοινωνίας.</a:t>
            </a:r>
            <a:endParaRPr lang="en-US" sz="1800" dirty="0">
              <a:solidFill>
                <a:srgbClr val="000000"/>
              </a:solidFill>
            </a:endParaRPr>
          </a:p>
        </p:txBody>
      </p:sp>
      <p:grpSp>
        <p:nvGrpSpPr>
          <p:cNvPr id="25" name="Group 24">
            <a:extLst>
              <a:ext uri="{FF2B5EF4-FFF2-40B4-BE49-F238E27FC236}">
                <a16:creationId xmlns:a16="http://schemas.microsoft.com/office/drawing/2014/main" id="{0C4ED4AF-F98C-C469-62C6-7F2ABC80096A}"/>
              </a:ext>
            </a:extLst>
          </p:cNvPr>
          <p:cNvGrpSpPr/>
          <p:nvPr/>
        </p:nvGrpSpPr>
        <p:grpSpPr>
          <a:xfrm>
            <a:off x="4440789" y="1783830"/>
            <a:ext cx="3417049" cy="1954427"/>
            <a:chOff x="4440789" y="1783830"/>
            <a:chExt cx="3417049" cy="1954427"/>
          </a:xfrm>
        </p:grpSpPr>
        <p:sp>
          <p:nvSpPr>
            <p:cNvPr id="14" name="Oval 41">
              <a:extLst>
                <a:ext uri="{FF2B5EF4-FFF2-40B4-BE49-F238E27FC236}">
                  <a16:creationId xmlns:a16="http://schemas.microsoft.com/office/drawing/2014/main" id="{ECEF3EFB-CB0E-E826-1A8C-32FD51FCFFDF}"/>
                </a:ext>
              </a:extLst>
            </p:cNvPr>
            <p:cNvSpPr>
              <a:spLocks noChangeArrowheads="1"/>
            </p:cNvSpPr>
            <p:nvPr/>
          </p:nvSpPr>
          <p:spPr bwMode="auto">
            <a:xfrm>
              <a:off x="5685334" y="1783830"/>
              <a:ext cx="999026" cy="888016"/>
            </a:xfrm>
            <a:prstGeom prst="ellipse">
              <a:avLst/>
            </a:prstGeom>
            <a:solidFill>
              <a:schemeClr val="accent3">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1950">
                <a:solidFill>
                  <a:srgbClr val="000000"/>
                </a:solidFill>
                <a:ea typeface="ＭＳ Ｐゴシック" charset="-128"/>
                <a:cs typeface="ＭＳ Ｐゴシック" charset="-128"/>
              </a:endParaRPr>
            </a:p>
          </p:txBody>
        </p:sp>
        <p:sp>
          <p:nvSpPr>
            <p:cNvPr id="15" name="Text Placeholder 23">
              <a:extLst>
                <a:ext uri="{FF2B5EF4-FFF2-40B4-BE49-F238E27FC236}">
                  <a16:creationId xmlns:a16="http://schemas.microsoft.com/office/drawing/2014/main" id="{2D4B6DCC-A3ED-38A4-3CF3-33DBA5AB7460}"/>
                </a:ext>
              </a:extLst>
            </p:cNvPr>
            <p:cNvSpPr txBox="1">
              <a:spLocks/>
            </p:cNvSpPr>
            <p:nvPr/>
          </p:nvSpPr>
          <p:spPr>
            <a:xfrm>
              <a:off x="4563037" y="2802558"/>
              <a:ext cx="3243621" cy="88453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l-GR" sz="2438" b="1" dirty="0">
                  <a:solidFill>
                    <a:srgbClr val="000000"/>
                  </a:solidFill>
                  <a:effectLst>
                    <a:outerShdw blurRad="38100" dist="38100" dir="2700000" algn="tl">
                      <a:srgbClr val="000000">
                        <a:alpha val="43137"/>
                      </a:srgbClr>
                    </a:outerShdw>
                  </a:effectLst>
                </a:rPr>
                <a:t>Θεμελιώδεις Ελευθερίες</a:t>
              </a:r>
              <a:endParaRPr lang="en-US" sz="2438" b="1" dirty="0">
                <a:solidFill>
                  <a:srgbClr val="000000"/>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CC8C968D-C9A0-90B8-DDE4-FCAA08E8D059}"/>
                </a:ext>
              </a:extLst>
            </p:cNvPr>
            <p:cNvCxnSpPr/>
            <p:nvPr/>
          </p:nvCxnSpPr>
          <p:spPr>
            <a:xfrm flipH="1">
              <a:off x="4440789" y="3738257"/>
              <a:ext cx="3417049" cy="0"/>
            </a:xfrm>
            <a:prstGeom prst="line">
              <a:avLst/>
            </a:prstGeom>
            <a:ln>
              <a:solidFill>
                <a:schemeClr val="accent3">
                  <a:lumMod val="50000"/>
                </a:schemeClr>
              </a:solidFill>
            </a:ln>
          </p:spPr>
          <p:style>
            <a:lnRef idx="1">
              <a:schemeClr val="accent2"/>
            </a:lnRef>
            <a:fillRef idx="0">
              <a:schemeClr val="accent2"/>
            </a:fillRef>
            <a:effectRef idx="0">
              <a:schemeClr val="accent2"/>
            </a:effectRef>
            <a:fontRef idx="minor">
              <a:schemeClr val="tx1"/>
            </a:fontRef>
          </p:style>
        </p:cxnSp>
      </p:grpSp>
      <p:sp>
        <p:nvSpPr>
          <p:cNvPr id="20" name="Text Placeholder 23">
            <a:extLst>
              <a:ext uri="{FF2B5EF4-FFF2-40B4-BE49-F238E27FC236}">
                <a16:creationId xmlns:a16="http://schemas.microsoft.com/office/drawing/2014/main" id="{228D93E5-7CBB-AB63-DCD0-3E90062AA874}"/>
              </a:ext>
            </a:extLst>
          </p:cNvPr>
          <p:cNvSpPr txBox="1">
            <a:spLocks/>
          </p:cNvSpPr>
          <p:nvPr/>
        </p:nvSpPr>
        <p:spPr>
          <a:xfrm>
            <a:off x="8098817" y="3814078"/>
            <a:ext cx="3243621" cy="1604246"/>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l-GR" sz="1800" dirty="0">
                <a:solidFill>
                  <a:srgbClr val="000000"/>
                </a:solidFill>
              </a:rPr>
              <a:t>Η ιδιωτικότητα καλλιεργεί την ικανότητα να μαθαίνουμε από τα λάθη μας, να αναπτυσσόμαστε και να βελτιωνόμαστε χωρίς να είμαστε δέσμιοι των λαθών του παρελθόντος. </a:t>
            </a:r>
          </a:p>
        </p:txBody>
      </p:sp>
      <p:grpSp>
        <p:nvGrpSpPr>
          <p:cNvPr id="26" name="Group 25">
            <a:extLst>
              <a:ext uri="{FF2B5EF4-FFF2-40B4-BE49-F238E27FC236}">
                <a16:creationId xmlns:a16="http://schemas.microsoft.com/office/drawing/2014/main" id="{1BBCCC1F-0A69-C01A-86B1-5AD20D458C09}"/>
              </a:ext>
            </a:extLst>
          </p:cNvPr>
          <p:cNvGrpSpPr/>
          <p:nvPr/>
        </p:nvGrpSpPr>
        <p:grpSpPr>
          <a:xfrm>
            <a:off x="7976569" y="1783830"/>
            <a:ext cx="3417049" cy="1954427"/>
            <a:chOff x="7976569" y="1783830"/>
            <a:chExt cx="3417049" cy="1954427"/>
          </a:xfrm>
        </p:grpSpPr>
        <p:sp>
          <p:nvSpPr>
            <p:cNvPr id="18" name="Oval 41">
              <a:extLst>
                <a:ext uri="{FF2B5EF4-FFF2-40B4-BE49-F238E27FC236}">
                  <a16:creationId xmlns:a16="http://schemas.microsoft.com/office/drawing/2014/main" id="{F3E37EAB-3719-D15C-3651-50E0041DFEF2}"/>
                </a:ext>
              </a:extLst>
            </p:cNvPr>
            <p:cNvSpPr>
              <a:spLocks noChangeArrowheads="1"/>
            </p:cNvSpPr>
            <p:nvPr/>
          </p:nvSpPr>
          <p:spPr bwMode="auto">
            <a:xfrm>
              <a:off x="9221114" y="1783830"/>
              <a:ext cx="999026" cy="888016"/>
            </a:xfrm>
            <a:prstGeom prst="ellipse">
              <a:avLst/>
            </a:prstGeom>
            <a:solidFill>
              <a:schemeClr val="accent4">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1950">
                <a:solidFill>
                  <a:srgbClr val="000000"/>
                </a:solidFill>
                <a:ea typeface="ＭＳ Ｐゴシック" charset="-128"/>
                <a:cs typeface="ＭＳ Ｐゴシック" charset="-128"/>
              </a:endParaRPr>
            </a:p>
          </p:txBody>
        </p:sp>
        <p:sp>
          <p:nvSpPr>
            <p:cNvPr id="19" name="Text Placeholder 23">
              <a:extLst>
                <a:ext uri="{FF2B5EF4-FFF2-40B4-BE49-F238E27FC236}">
                  <a16:creationId xmlns:a16="http://schemas.microsoft.com/office/drawing/2014/main" id="{A26B812B-28F2-F2D2-C850-8668E3128989}"/>
                </a:ext>
              </a:extLst>
            </p:cNvPr>
            <p:cNvSpPr txBox="1">
              <a:spLocks/>
            </p:cNvSpPr>
            <p:nvPr/>
          </p:nvSpPr>
          <p:spPr>
            <a:xfrm>
              <a:off x="8098817" y="2802558"/>
              <a:ext cx="3243621" cy="88453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l-GR" sz="2438" b="1" dirty="0">
                  <a:solidFill>
                    <a:srgbClr val="000000"/>
                  </a:solidFill>
                  <a:effectLst>
                    <a:outerShdw blurRad="38100" dist="38100" dir="2700000" algn="tl">
                      <a:srgbClr val="000000">
                        <a:alpha val="43137"/>
                      </a:srgbClr>
                    </a:outerShdw>
                  </a:effectLst>
                </a:rPr>
                <a:t>Δικαίωμα σε μια Δεύτερη Ευκαιρία</a:t>
              </a:r>
              <a:endParaRPr lang="en-US" sz="2438" b="1" dirty="0">
                <a:solidFill>
                  <a:srgbClr val="000000"/>
                </a:solidFill>
                <a:effectLst>
                  <a:outerShdw blurRad="38100" dist="38100" dir="2700000" algn="tl">
                    <a:srgbClr val="000000">
                      <a:alpha val="43137"/>
                    </a:srgbClr>
                  </a:outerShdw>
                </a:effectLst>
              </a:endParaRPr>
            </a:p>
          </p:txBody>
        </p:sp>
        <p:cxnSp>
          <p:nvCxnSpPr>
            <p:cNvPr id="21" name="Straight Connector 20">
              <a:extLst>
                <a:ext uri="{FF2B5EF4-FFF2-40B4-BE49-F238E27FC236}">
                  <a16:creationId xmlns:a16="http://schemas.microsoft.com/office/drawing/2014/main" id="{823ECA43-D25E-7A73-12D3-03DE67A3A642}"/>
                </a:ext>
              </a:extLst>
            </p:cNvPr>
            <p:cNvCxnSpPr/>
            <p:nvPr/>
          </p:nvCxnSpPr>
          <p:spPr>
            <a:xfrm flipH="1">
              <a:off x="7976569" y="3738257"/>
              <a:ext cx="3417049" cy="0"/>
            </a:xfrm>
            <a:prstGeom prst="line">
              <a:avLst/>
            </a:prstGeom>
            <a:ln>
              <a:solidFill>
                <a:schemeClr val="accent3">
                  <a:lumMod val="50000"/>
                </a:schemeClr>
              </a:solidFill>
            </a:ln>
          </p:spPr>
          <p:style>
            <a:lnRef idx="1">
              <a:schemeClr val="accent6"/>
            </a:lnRef>
            <a:fillRef idx="0">
              <a:schemeClr val="accent6"/>
            </a:fillRef>
            <a:effectRef idx="0">
              <a:schemeClr val="accent6"/>
            </a:effectRef>
            <a:fontRef idx="minor">
              <a:schemeClr val="tx1"/>
            </a:fontRef>
          </p:style>
        </p:cxnSp>
      </p:grpSp>
      <p:sp>
        <p:nvSpPr>
          <p:cNvPr id="23" name="TextBox 22">
            <a:extLst>
              <a:ext uri="{FF2B5EF4-FFF2-40B4-BE49-F238E27FC236}">
                <a16:creationId xmlns:a16="http://schemas.microsoft.com/office/drawing/2014/main" id="{F7645B6C-268B-085E-A234-AEE94C1CE56A}"/>
              </a:ext>
            </a:extLst>
          </p:cNvPr>
          <p:cNvSpPr txBox="1"/>
          <p:nvPr/>
        </p:nvSpPr>
        <p:spPr>
          <a:xfrm>
            <a:off x="7173390" y="5757369"/>
            <a:ext cx="609350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Πηγή</a:t>
            </a: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https://teachprivacy.com/10-reasons-privacy-matters/</a:t>
            </a:r>
            <a:endPar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0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0" grpId="0"/>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688938-DB47-57C2-0AF8-3E7D99320933}"/>
              </a:ext>
            </a:extLst>
          </p:cNvPr>
          <p:cNvGrpSpPr/>
          <p:nvPr/>
        </p:nvGrpSpPr>
        <p:grpSpPr>
          <a:xfrm>
            <a:off x="464371" y="624286"/>
            <a:ext cx="4040090" cy="3814291"/>
            <a:chOff x="404734" y="1011777"/>
            <a:chExt cx="4040090" cy="3814291"/>
          </a:xfrm>
        </p:grpSpPr>
        <p:sp>
          <p:nvSpPr>
            <p:cNvPr id="8" name="Rectangle 7">
              <a:extLst>
                <a:ext uri="{FF2B5EF4-FFF2-40B4-BE49-F238E27FC236}">
                  <a16:creationId xmlns:a16="http://schemas.microsoft.com/office/drawing/2014/main" id="{70191419-2DE2-3FF6-33AE-D7D04460E730}"/>
                </a:ext>
              </a:extLst>
            </p:cNvPr>
            <p:cNvSpPr/>
            <p:nvPr/>
          </p:nvSpPr>
          <p:spPr>
            <a:xfrm>
              <a:off x="433762" y="1982982"/>
              <a:ext cx="3156405" cy="2843086"/>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1625" b="0" i="0" u="none" strike="noStrike" kern="0" cap="none" spc="0" normalizeH="0" baseline="0" noProof="0" dirty="0">
                  <a:ln>
                    <a:noFill/>
                  </a:ln>
                  <a:solidFill>
                    <a:prstClr val="black"/>
                  </a:solidFill>
                  <a:effectLst/>
                  <a:uLnTx/>
                  <a:uFillTx/>
                  <a:ea typeface="Calibri" charset="0"/>
                  <a:cs typeface="Calibri" charset="0"/>
                </a:rPr>
                <a:t>Αφορά την εξασφάλιση δεδομένων από μη εξουσιοδοτημένη πρόσβαση.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l-GR" sz="1625" b="0" i="0" u="none" strike="noStrike" kern="0" cap="none" spc="0" normalizeH="0" baseline="0" noProof="0" dirty="0">
                <a:ln>
                  <a:noFill/>
                </a:ln>
                <a:solidFill>
                  <a:prstClr val="black"/>
                </a:solidFill>
                <a:effectLst/>
                <a:uLnTx/>
                <a:uFillTx/>
                <a:ea typeface="Calibri" charset="0"/>
                <a:cs typeface="Calibri"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1625" b="0" i="0" u="none" strike="noStrike" kern="0" cap="none" spc="0" normalizeH="0" baseline="0" noProof="0" dirty="0">
                  <a:ln>
                    <a:noFill/>
                  </a:ln>
                  <a:solidFill>
                    <a:prstClr val="black"/>
                  </a:solidFill>
                  <a:effectLst/>
                  <a:uLnTx/>
                  <a:uFillTx/>
                  <a:ea typeface="Calibri" charset="0"/>
                  <a:cs typeface="Calibri" charset="0"/>
                </a:rPr>
                <a:t>Πρόκειται για ένα τεχνικό ζήτημα που απαιτεί μέτρα ασφαλείας για την προστασία των δεδομένων από παραβίαση από εξωτερικούς επιτιθέμενους και κακόβουλους εσωτερικούς χρήστες.</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1625" b="0" i="0" u="none" strike="noStrike" kern="0" cap="none" spc="0" normalizeH="0" baseline="0" noProof="0" dirty="0">
                  <a:ln>
                    <a:noFill/>
                  </a:ln>
                  <a:solidFill>
                    <a:prstClr val="black"/>
                  </a:solidFill>
                  <a:effectLst/>
                  <a:uLnTx/>
                  <a:uFillTx/>
                  <a:ea typeface="Calibri" charset="0"/>
                  <a:cs typeface="Calibri" charset="0"/>
                </a:rPr>
                <a:t> </a:t>
              </a:r>
            </a:p>
          </p:txBody>
        </p:sp>
        <p:grpSp>
          <p:nvGrpSpPr>
            <p:cNvPr id="21" name="Group 20">
              <a:extLst>
                <a:ext uri="{FF2B5EF4-FFF2-40B4-BE49-F238E27FC236}">
                  <a16:creationId xmlns:a16="http://schemas.microsoft.com/office/drawing/2014/main" id="{1B1DDA04-83DF-5F39-5DB6-7B53CBBCAB52}"/>
                </a:ext>
              </a:extLst>
            </p:cNvPr>
            <p:cNvGrpSpPr/>
            <p:nvPr/>
          </p:nvGrpSpPr>
          <p:grpSpPr>
            <a:xfrm>
              <a:off x="404734" y="1011777"/>
              <a:ext cx="4040090" cy="3693449"/>
              <a:chOff x="404734" y="1011777"/>
              <a:chExt cx="4040090" cy="3693449"/>
            </a:xfrm>
          </p:grpSpPr>
          <p:sp>
            <p:nvSpPr>
              <p:cNvPr id="6" name="Oval 5">
                <a:extLst>
                  <a:ext uri="{FF2B5EF4-FFF2-40B4-BE49-F238E27FC236}">
                    <a16:creationId xmlns:a16="http://schemas.microsoft.com/office/drawing/2014/main" id="{1A3F1592-3C9F-A4AF-BA7C-CC7B8856FC7D}"/>
                  </a:ext>
                </a:extLst>
              </p:cNvPr>
              <p:cNvSpPr/>
              <p:nvPr/>
            </p:nvSpPr>
            <p:spPr>
              <a:xfrm>
                <a:off x="1941051" y="1795007"/>
                <a:ext cx="163645" cy="134268"/>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0300C39C-46B7-57D7-74D0-BFF60F00A9AD}"/>
                  </a:ext>
                </a:extLst>
              </p:cNvPr>
              <p:cNvGrpSpPr/>
              <p:nvPr/>
            </p:nvGrpSpPr>
            <p:grpSpPr>
              <a:xfrm>
                <a:off x="404734" y="1011777"/>
                <a:ext cx="4040090" cy="3693449"/>
                <a:chOff x="404734" y="1011777"/>
                <a:chExt cx="4040090" cy="3693449"/>
              </a:xfrm>
            </p:grpSpPr>
            <p:cxnSp>
              <p:nvCxnSpPr>
                <p:cNvPr id="4" name="Straight Connector 3">
                  <a:extLst>
                    <a:ext uri="{FF2B5EF4-FFF2-40B4-BE49-F238E27FC236}">
                      <a16:creationId xmlns:a16="http://schemas.microsoft.com/office/drawing/2014/main" id="{DB64E0F5-62F5-07E0-CDE3-FB62D0C87BFC}"/>
                    </a:ext>
                  </a:extLst>
                </p:cNvPr>
                <p:cNvCxnSpPr>
                  <a:cxnSpLocks/>
                </p:cNvCxnSpPr>
                <p:nvPr/>
              </p:nvCxnSpPr>
              <p:spPr>
                <a:xfrm flipH="1">
                  <a:off x="2011965" y="1020728"/>
                  <a:ext cx="2432859" cy="0"/>
                </a:xfrm>
                <a:prstGeom prst="line">
                  <a:avLst/>
                </a:prstGeom>
                <a:noFill/>
                <a:ln w="19050" cap="flat" cmpd="sng" algn="ctr">
                  <a:solidFill>
                    <a:schemeClr val="accent3">
                      <a:lumMod val="50000"/>
                    </a:schemeClr>
                  </a:solidFill>
                  <a:prstDash val="sysDot"/>
                  <a:miter lim="800000"/>
                </a:ln>
                <a:effectLst/>
              </p:spPr>
            </p:cxnSp>
            <p:cxnSp>
              <p:nvCxnSpPr>
                <p:cNvPr id="5" name="Straight Connector 4">
                  <a:extLst>
                    <a:ext uri="{FF2B5EF4-FFF2-40B4-BE49-F238E27FC236}">
                      <a16:creationId xmlns:a16="http://schemas.microsoft.com/office/drawing/2014/main" id="{17D3485A-B6BF-7865-1F79-942FEA665EBB}"/>
                    </a:ext>
                  </a:extLst>
                </p:cNvPr>
                <p:cNvCxnSpPr>
                  <a:cxnSpLocks/>
                </p:cNvCxnSpPr>
                <p:nvPr/>
              </p:nvCxnSpPr>
              <p:spPr>
                <a:xfrm flipV="1">
                  <a:off x="2022874" y="1011777"/>
                  <a:ext cx="0" cy="796656"/>
                </a:xfrm>
                <a:prstGeom prst="line">
                  <a:avLst/>
                </a:prstGeom>
                <a:noFill/>
                <a:ln w="19050" cap="flat" cmpd="sng" algn="ctr">
                  <a:solidFill>
                    <a:schemeClr val="accent3">
                      <a:lumMod val="50000"/>
                    </a:schemeClr>
                  </a:solidFill>
                  <a:prstDash val="sysDot"/>
                  <a:miter lim="800000"/>
                </a:ln>
                <a:effectLst/>
              </p:spPr>
            </p:cxnSp>
            <p:sp>
              <p:nvSpPr>
                <p:cNvPr id="13" name="Rectangle 12">
                  <a:extLst>
                    <a:ext uri="{FF2B5EF4-FFF2-40B4-BE49-F238E27FC236}">
                      <a16:creationId xmlns:a16="http://schemas.microsoft.com/office/drawing/2014/main" id="{2907D577-30DC-9648-531A-9309AE1FF04D}"/>
                    </a:ext>
                  </a:extLst>
                </p:cNvPr>
                <p:cNvSpPr/>
                <p:nvPr/>
              </p:nvSpPr>
              <p:spPr>
                <a:xfrm>
                  <a:off x="404734" y="1862140"/>
                  <a:ext cx="3265487" cy="2843086"/>
                </a:xfrm>
                <a:prstGeom prst="rect">
                  <a:avLst/>
                </a:prstGeom>
                <a:noFill/>
                <a:ln w="19050" cap="flat" cmpd="sng" algn="ctr">
                  <a:solidFill>
                    <a:schemeClr val="accent3">
                      <a:lumMod val="5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grpSp>
      <p:grpSp>
        <p:nvGrpSpPr>
          <p:cNvPr id="7" name="Group 6">
            <a:extLst>
              <a:ext uri="{FF2B5EF4-FFF2-40B4-BE49-F238E27FC236}">
                <a16:creationId xmlns:a16="http://schemas.microsoft.com/office/drawing/2014/main" id="{5B3A262C-80CD-EFAE-DCC3-E9A0CC641D4A}"/>
              </a:ext>
            </a:extLst>
          </p:cNvPr>
          <p:cNvGrpSpPr/>
          <p:nvPr/>
        </p:nvGrpSpPr>
        <p:grpSpPr>
          <a:xfrm>
            <a:off x="7550590" y="1407516"/>
            <a:ext cx="4068818" cy="4330094"/>
            <a:chOff x="7563549" y="1756960"/>
            <a:chExt cx="4068818" cy="4330094"/>
          </a:xfrm>
        </p:grpSpPr>
        <p:sp>
          <p:nvSpPr>
            <p:cNvPr id="12" name="Rectangle 11">
              <a:extLst>
                <a:ext uri="{FF2B5EF4-FFF2-40B4-BE49-F238E27FC236}">
                  <a16:creationId xmlns:a16="http://schemas.microsoft.com/office/drawing/2014/main" id="{00E7B5A5-F2C7-C729-1949-CB75C2F1E9CD}"/>
                </a:ext>
              </a:extLst>
            </p:cNvPr>
            <p:cNvSpPr/>
            <p:nvPr/>
          </p:nvSpPr>
          <p:spPr>
            <a:xfrm>
              <a:off x="8626749" y="2743831"/>
              <a:ext cx="3003800" cy="3343223"/>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1625" b="0" i="0" u="none" strike="noStrike" kern="0" cap="none" spc="0" normalizeH="0" baseline="0" noProof="0" dirty="0">
                  <a:ln>
                    <a:noFill/>
                  </a:ln>
                  <a:solidFill>
                    <a:prstClr val="black"/>
                  </a:solidFill>
                  <a:effectLst/>
                  <a:uLnTx/>
                  <a:uFillTx/>
                  <a:ea typeface="Calibri" charset="0"/>
                  <a:cs typeface="Calibri" charset="0"/>
                </a:rPr>
                <a:t>Σχετίζεται με τα δικαιώματα και τις ελευθερίες που κατοχυρώνονται από το νόμο.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l-GR" sz="1625" b="0" i="0" u="none" strike="noStrike" kern="0" cap="none" spc="0" normalizeH="0" baseline="0" noProof="0" dirty="0">
                <a:ln>
                  <a:noFill/>
                </a:ln>
                <a:solidFill>
                  <a:prstClr val="black"/>
                </a:solidFill>
                <a:effectLst/>
                <a:uLnTx/>
                <a:uFillTx/>
                <a:ea typeface="Calibri" charset="0"/>
                <a:cs typeface="Calibri"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1625" b="0" i="0" u="none" strike="noStrike" kern="0" cap="none" spc="0" normalizeH="0" baseline="0" noProof="0" dirty="0">
                  <a:ln>
                    <a:noFill/>
                  </a:ln>
                  <a:solidFill>
                    <a:prstClr val="black"/>
                  </a:solidFill>
                  <a:effectLst/>
                  <a:uLnTx/>
                  <a:uFillTx/>
                  <a:ea typeface="Calibri" charset="0"/>
                  <a:cs typeface="Calibri" charset="0"/>
                </a:rPr>
                <a:t>Είναι ένα νομικό ζήτημα που αφορά τον τρόπο με τον οποίο συλλέγονται, κοινοποιούνται και χρησιμοποιούνται τα δεδομένα.</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l-GR" sz="1625" b="0" i="0" u="none" strike="noStrike" kern="0" cap="none" spc="0" normalizeH="0" baseline="0" noProof="0" dirty="0">
                <a:ln>
                  <a:noFill/>
                </a:ln>
                <a:solidFill>
                  <a:prstClr val="black"/>
                </a:solidFill>
                <a:effectLst/>
                <a:uLnTx/>
                <a:uFillTx/>
                <a:ea typeface="Calibri" charset="0"/>
                <a:cs typeface="Calibri"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1625" b="0" i="0" u="none" strike="noStrike" kern="0" cap="none" spc="0" normalizeH="0" baseline="0" noProof="0" dirty="0">
                  <a:ln>
                    <a:noFill/>
                  </a:ln>
                  <a:solidFill>
                    <a:prstClr val="black"/>
                  </a:solidFill>
                  <a:effectLst/>
                  <a:uLnTx/>
                  <a:uFillTx/>
                  <a:ea typeface="Calibri" charset="0"/>
                  <a:cs typeface="Calibri" charset="0"/>
                </a:rPr>
                <a:t>Η τεχνολογία από μόνη της δεν μπορεί να διασφαλίσει το απόρρητο των προσωπικών δεδομένων.</a:t>
              </a:r>
            </a:p>
          </p:txBody>
        </p:sp>
        <p:grpSp>
          <p:nvGrpSpPr>
            <p:cNvPr id="22" name="Group 21">
              <a:extLst>
                <a:ext uri="{FF2B5EF4-FFF2-40B4-BE49-F238E27FC236}">
                  <a16:creationId xmlns:a16="http://schemas.microsoft.com/office/drawing/2014/main" id="{3EDE7713-07CF-313B-ADD5-941E40B308C2}"/>
                </a:ext>
              </a:extLst>
            </p:cNvPr>
            <p:cNvGrpSpPr/>
            <p:nvPr/>
          </p:nvGrpSpPr>
          <p:grpSpPr>
            <a:xfrm>
              <a:off x="7563549" y="1756960"/>
              <a:ext cx="4068818" cy="4330094"/>
              <a:chOff x="7563549" y="1756960"/>
              <a:chExt cx="4068818" cy="4330094"/>
            </a:xfrm>
          </p:grpSpPr>
          <p:cxnSp>
            <p:nvCxnSpPr>
              <p:cNvPr id="9" name="Straight Connector 8">
                <a:extLst>
                  <a:ext uri="{FF2B5EF4-FFF2-40B4-BE49-F238E27FC236}">
                    <a16:creationId xmlns:a16="http://schemas.microsoft.com/office/drawing/2014/main" id="{102A4925-FA7F-E4F0-1796-9B7747290AC4}"/>
                  </a:ext>
                </a:extLst>
              </p:cNvPr>
              <p:cNvCxnSpPr>
                <a:cxnSpLocks/>
              </p:cNvCxnSpPr>
              <p:nvPr/>
            </p:nvCxnSpPr>
            <p:spPr>
              <a:xfrm>
                <a:off x="7563549" y="1756960"/>
                <a:ext cx="2543413" cy="11539"/>
              </a:xfrm>
              <a:prstGeom prst="line">
                <a:avLst/>
              </a:prstGeom>
              <a:noFill/>
              <a:ln w="19050" cap="flat" cmpd="sng" algn="ctr">
                <a:solidFill>
                  <a:schemeClr val="accent3">
                    <a:lumMod val="50000"/>
                  </a:schemeClr>
                </a:solidFill>
                <a:prstDash val="sysDot"/>
                <a:miter lim="800000"/>
              </a:ln>
              <a:effectLst/>
            </p:spPr>
          </p:cxnSp>
          <p:cxnSp>
            <p:nvCxnSpPr>
              <p:cNvPr id="10" name="Straight Connector 9">
                <a:extLst>
                  <a:ext uri="{FF2B5EF4-FFF2-40B4-BE49-F238E27FC236}">
                    <a16:creationId xmlns:a16="http://schemas.microsoft.com/office/drawing/2014/main" id="{6B42D5F2-28CF-9C41-EF9E-F0C4FACB99A4}"/>
                  </a:ext>
                </a:extLst>
              </p:cNvPr>
              <p:cNvCxnSpPr>
                <a:cxnSpLocks/>
              </p:cNvCxnSpPr>
              <p:nvPr/>
            </p:nvCxnSpPr>
            <p:spPr>
              <a:xfrm rot="10800000">
                <a:off x="10096050" y="1759549"/>
                <a:ext cx="0" cy="796656"/>
              </a:xfrm>
              <a:prstGeom prst="line">
                <a:avLst/>
              </a:prstGeom>
              <a:noFill/>
              <a:ln w="19050" cap="flat" cmpd="sng" algn="ctr">
                <a:solidFill>
                  <a:schemeClr val="accent3">
                    <a:lumMod val="50000"/>
                  </a:schemeClr>
                </a:solidFill>
                <a:prstDash val="sysDot"/>
                <a:miter lim="800000"/>
              </a:ln>
              <a:effectLst/>
            </p:spPr>
          </p:cxnSp>
          <p:sp>
            <p:nvSpPr>
              <p:cNvPr id="11" name="Oval 10">
                <a:extLst>
                  <a:ext uri="{FF2B5EF4-FFF2-40B4-BE49-F238E27FC236}">
                    <a16:creationId xmlns:a16="http://schemas.microsoft.com/office/drawing/2014/main" id="{7887E2DE-8ED1-674B-8B39-8CDF5723E2FC}"/>
                  </a:ext>
                </a:extLst>
              </p:cNvPr>
              <p:cNvSpPr/>
              <p:nvPr/>
            </p:nvSpPr>
            <p:spPr>
              <a:xfrm rot="10800000" flipV="1">
                <a:off x="10014230" y="2542778"/>
                <a:ext cx="163645" cy="134268"/>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2BDB098-5016-AA94-C9A2-E8EEFD2DCFC4}"/>
                  </a:ext>
                </a:extLst>
              </p:cNvPr>
              <p:cNvSpPr/>
              <p:nvPr/>
            </p:nvSpPr>
            <p:spPr>
              <a:xfrm>
                <a:off x="8543247" y="2622991"/>
                <a:ext cx="3089120" cy="3464063"/>
              </a:xfrm>
              <a:prstGeom prst="rect">
                <a:avLst/>
              </a:prstGeom>
              <a:noFill/>
              <a:ln w="19050" cap="flat" cmpd="sng" algn="ctr">
                <a:solidFill>
                  <a:schemeClr val="accent3">
                    <a:lumMod val="5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9" name="Group 18">
            <a:extLst>
              <a:ext uri="{FF2B5EF4-FFF2-40B4-BE49-F238E27FC236}">
                <a16:creationId xmlns:a16="http://schemas.microsoft.com/office/drawing/2014/main" id="{73EF5893-B6D5-99A1-A388-D937DDEF242A}"/>
              </a:ext>
            </a:extLst>
          </p:cNvPr>
          <p:cNvGrpSpPr/>
          <p:nvPr/>
        </p:nvGrpSpPr>
        <p:grpSpPr>
          <a:xfrm>
            <a:off x="4039952" y="363664"/>
            <a:ext cx="3625945" cy="4595721"/>
            <a:chOff x="4039952" y="363664"/>
            <a:chExt cx="3625945" cy="4595721"/>
          </a:xfrm>
        </p:grpSpPr>
        <p:sp>
          <p:nvSpPr>
            <p:cNvPr id="3" name="TextBox 2">
              <a:extLst>
                <a:ext uri="{FF2B5EF4-FFF2-40B4-BE49-F238E27FC236}">
                  <a16:creationId xmlns:a16="http://schemas.microsoft.com/office/drawing/2014/main" id="{626C09D1-13AE-BB97-37CD-5D594708047A}"/>
                </a:ext>
              </a:extLst>
            </p:cNvPr>
            <p:cNvSpPr txBox="1"/>
            <p:nvPr/>
          </p:nvSpPr>
          <p:spPr>
            <a:xfrm>
              <a:off x="4039952" y="363664"/>
              <a:ext cx="3625945" cy="209288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l-GR" sz="2600" kern="0" dirty="0">
                  <a:solidFill>
                    <a:srgbClr val="000000"/>
                  </a:solidFill>
                </a:rPr>
                <a:t>Η</a:t>
              </a:r>
              <a:r>
                <a:rPr lang="el-GR" sz="2600" kern="0" dirty="0">
                  <a:solidFill>
                    <a:schemeClr val="accent2"/>
                  </a:solidFill>
                </a:rPr>
                <a:t> ΠΡΟΣΤΑΣΙΑ ΤΩΝ</a:t>
              </a:r>
              <a:r>
                <a:rPr lang="en-GB" sz="2600" kern="0" dirty="0">
                  <a:solidFill>
                    <a:schemeClr val="accent2"/>
                  </a:solidFill>
                </a:rPr>
                <a:t> </a:t>
              </a:r>
              <a:r>
                <a:rPr lang="el-GR" sz="2600" kern="0" dirty="0">
                  <a:solidFill>
                    <a:schemeClr val="accent2"/>
                  </a:solidFill>
                </a:rPr>
                <a:t>ΠΡΟΣΩΠΙΚΩΝ ΔΕΔΟΜΕΝΩΝ </a:t>
              </a:r>
              <a:r>
                <a:rPr kumimoji="0" lang="el-GR" sz="2600" b="0" i="0" u="none" strike="noStrike" kern="0" cap="none" spc="0" normalizeH="0" baseline="0" noProof="0" dirty="0">
                  <a:ln>
                    <a:noFill/>
                  </a:ln>
                  <a:solidFill>
                    <a:prstClr val="black"/>
                  </a:solidFill>
                  <a:effectLst/>
                  <a:uLnTx/>
                  <a:uFillTx/>
                </a:rPr>
                <a:t>ΔΙΑΦΕΡΕΙ ΑΠΟ ΤΗΝ </a:t>
              </a:r>
              <a:r>
                <a:rPr kumimoji="0" lang="el-GR" sz="2600" b="0" i="0" u="none" strike="noStrike" kern="0" cap="none" spc="0" normalizeH="0" baseline="0" noProof="0" dirty="0">
                  <a:ln>
                    <a:noFill/>
                  </a:ln>
                  <a:solidFill>
                    <a:schemeClr val="accent2"/>
                  </a:solidFill>
                  <a:effectLst/>
                  <a:uLnTx/>
                  <a:uFillTx/>
                </a:rPr>
                <a:t>ΙΔΙΩΤΙΚΟΤΗΤΑ ΤΩΝ ΔΕΔΟΜΕΝΩΝ</a:t>
              </a:r>
              <a:endParaRPr kumimoji="0" lang="es-ES_tradnl" sz="2600" b="0" i="0" u="none" strike="noStrike" kern="0" cap="none" spc="0" normalizeH="0" baseline="0" noProof="0" dirty="0">
                <a:ln>
                  <a:noFill/>
                </a:ln>
                <a:solidFill>
                  <a:schemeClr val="accent2"/>
                </a:solidFill>
                <a:effectLst/>
                <a:uLnTx/>
                <a:uFillTx/>
              </a:endParaRPr>
            </a:p>
          </p:txBody>
        </p:sp>
        <p:pic>
          <p:nvPicPr>
            <p:cNvPr id="18" name="Graphic 17" descr="Lock with solid fill">
              <a:extLst>
                <a:ext uri="{FF2B5EF4-FFF2-40B4-BE49-F238E27FC236}">
                  <a16:creationId xmlns:a16="http://schemas.microsoft.com/office/drawing/2014/main" id="{6552A63D-3BE0-1EB1-F0A7-EA072ED66D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5788" y="2665113"/>
              <a:ext cx="2294272" cy="2294272"/>
            </a:xfrm>
            <a:prstGeom prst="rect">
              <a:avLst/>
            </a:prstGeom>
          </p:spPr>
        </p:pic>
      </p:grpSp>
    </p:spTree>
    <p:extLst>
      <p:ext uri="{BB962C8B-B14F-4D97-AF65-F5344CB8AC3E}">
        <p14:creationId xmlns:p14="http://schemas.microsoft.com/office/powerpoint/2010/main" val="348790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Σύμφωνα με τον Γενικό Κανονισμό για την Προστασία Δεδομένων (ΕΕ) 2016/679, τα Δεδομένα Προσωπικού Χαρακτήρα πρέπει να:</a:t>
            </a:r>
          </a:p>
          <a:p>
            <a:pPr marL="342900" indent="-342900">
              <a:buClr>
                <a:schemeClr val="accent2"/>
              </a:buClr>
              <a:buBlip>
                <a:blip r:embed="rId3"/>
              </a:buBlip>
            </a:pPr>
            <a:endParaRPr lang="en-GB" dirty="0"/>
          </a:p>
          <a:p>
            <a:pPr marL="342900" indent="-342900">
              <a:buClr>
                <a:schemeClr val="accent2"/>
              </a:buClr>
              <a:buFont typeface="Arial" panose="020B0604020202020204" pitchFamily="34" charset="0"/>
              <a:buChar char="•"/>
            </a:pPr>
            <a:r>
              <a:rPr lang="el-GR" dirty="0"/>
              <a:t>Επεξεργάζονται νόμιμα, δίκαια και με διαφάνεια</a:t>
            </a:r>
          </a:p>
          <a:p>
            <a:pPr marL="342900" indent="-342900">
              <a:buClr>
                <a:schemeClr val="accent2"/>
              </a:buClr>
              <a:buFont typeface="Arial" panose="020B0604020202020204" pitchFamily="34" charset="0"/>
              <a:buChar char="•"/>
            </a:pPr>
            <a:r>
              <a:rPr lang="el-GR" dirty="0"/>
              <a:t>Συλλέγονται για καθορισμένους, σαφείς και νόμιμους σκοπούς, και να μην υποβάλλονται σε περαιτέρω επεξεργασία κατά τρόπο που δεν συνάδει με τους σκοπούς αυτούς.</a:t>
            </a:r>
          </a:p>
          <a:p>
            <a:pPr marL="342900" indent="-342900">
              <a:buClr>
                <a:schemeClr val="accent2"/>
              </a:buClr>
              <a:buFont typeface="Arial" panose="020B0604020202020204" pitchFamily="34" charset="0"/>
              <a:buChar char="•"/>
            </a:pPr>
            <a:r>
              <a:rPr lang="el-GR" dirty="0"/>
              <a:t>Είναι επαρκή, συναφή και να περιορίζονται στα αναγκαία σε σχέση με τους σκοπούς για τους οποίους υποβάλλονται σε επεξεργασία.</a:t>
            </a:r>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Γενικός Κανονισμός της ΕΕ για την Προστασία των Δεδομένων</a:t>
            </a:r>
            <a:endParaRPr lang="en-GB" dirty="0"/>
          </a:p>
          <a:p>
            <a:endParaRPr lang="en-GB" dirty="0"/>
          </a:p>
        </p:txBody>
      </p:sp>
    </p:spTree>
    <p:extLst>
      <p:ext uri="{BB962C8B-B14F-4D97-AF65-F5344CB8AC3E}">
        <p14:creationId xmlns:p14="http://schemas.microsoft.com/office/powerpoint/2010/main" val="3615313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Σύμφωνα με τον Γενικό Κανονισμό για την Προστασία Δεδομένων (ΕΕ) 2016/679, τα δεδομένα προσωπικού χαρακτήρα πρέπει να: (συν.)</a:t>
            </a:r>
          </a:p>
          <a:p>
            <a:pPr marL="0" indent="0">
              <a:buClr>
                <a:schemeClr val="accent2"/>
              </a:buClr>
            </a:pPr>
            <a:endParaRPr lang="en-GB" dirty="0"/>
          </a:p>
          <a:p>
            <a:pPr marL="342900" indent="-342900">
              <a:buClr>
                <a:schemeClr val="accent2"/>
              </a:buClr>
              <a:buFont typeface="Arial" panose="020B0604020202020204" pitchFamily="34" charset="0"/>
              <a:buChar char="•"/>
            </a:pPr>
            <a:r>
              <a:rPr lang="el-GR" dirty="0"/>
              <a:t>Είναι ακριβή, και, όπου είναι απαραίτητο, να διατηρούνται ανανεωμένα</a:t>
            </a:r>
          </a:p>
          <a:p>
            <a:pPr marL="0" indent="0">
              <a:buClr>
                <a:schemeClr val="accent2"/>
              </a:buClr>
            </a:pPr>
            <a:endParaRPr lang="en-GB" dirty="0"/>
          </a:p>
          <a:p>
            <a:pPr marL="342900" indent="-342900">
              <a:buClr>
                <a:schemeClr val="accent2"/>
              </a:buClr>
              <a:buFont typeface="Arial" panose="020B0604020202020204" pitchFamily="34" charset="0"/>
              <a:buChar char="•"/>
            </a:pPr>
            <a:r>
              <a:rPr lang="el-GR" dirty="0"/>
              <a:t>Διατηρούνται σε μορφή η οποία επιτρέπει την αναγνώριση των υποκειμένων των δεδομένων αυτών για χρονικό διάστημα που να μην υπερβαίνει το απολύτως απαραίτητο</a:t>
            </a: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Γενικός Κανονισμός της ΕΕ για την Προστασία των Δεδομένων</a:t>
            </a:r>
            <a:endParaRPr lang="en-GB" dirty="0"/>
          </a:p>
          <a:p>
            <a:endParaRPr lang="en-GB" dirty="0"/>
          </a:p>
        </p:txBody>
      </p:sp>
    </p:spTree>
    <p:extLst>
      <p:ext uri="{BB962C8B-B14F-4D97-AF65-F5344CB8AC3E}">
        <p14:creationId xmlns:p14="http://schemas.microsoft.com/office/powerpoint/2010/main" val="126162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l-GR" b="1" dirty="0">
                <a:solidFill>
                  <a:schemeClr val="accent2"/>
                </a:solidFill>
              </a:rPr>
              <a:t>Μαθησιακοί Στόχοι</a:t>
            </a:r>
            <a:r>
              <a:rPr lang="en-GB" b="1" dirty="0">
                <a:solidFill>
                  <a:schemeClr val="accent2"/>
                </a:solidFill>
              </a:rPr>
              <a:t>:</a:t>
            </a:r>
          </a:p>
          <a:p>
            <a:pPr marL="0" indent="0"/>
            <a:endParaRPr lang="en-GB" b="1" dirty="0">
              <a:solidFill>
                <a:schemeClr val="accent2"/>
              </a:solidFill>
            </a:endParaRPr>
          </a:p>
          <a:p>
            <a:pPr marL="342900" indent="-342900">
              <a:buClr>
                <a:schemeClr val="accent2"/>
              </a:buClr>
              <a:buFont typeface="Arial" panose="020B0604020202020204" pitchFamily="34" charset="0"/>
              <a:buChar char="•"/>
            </a:pPr>
            <a:r>
              <a:rPr lang="el-GR" dirty="0"/>
              <a:t>Οι εκπαιδευόμενοι θα μάθουν πώς να ερμηνεύουν τα δεδομένα για να αποκτήσουν αξιοποιήσιμες πρακτικές γνώσεις σχετικά με τις επιχειρηματικές επιδόσεις και τις ευκαιρίες της αγοράς. </a:t>
            </a:r>
          </a:p>
          <a:p>
            <a:pPr marL="342900" indent="-342900">
              <a:buClr>
                <a:schemeClr val="accent2"/>
              </a:buClr>
              <a:buFont typeface="Arial" panose="020B0604020202020204" pitchFamily="34" charset="0"/>
              <a:buChar char="•"/>
            </a:pPr>
            <a:endParaRPr lang="el-GR" dirty="0"/>
          </a:p>
          <a:p>
            <a:pPr marL="342900" indent="-342900">
              <a:buClr>
                <a:schemeClr val="accent2"/>
              </a:buClr>
              <a:buFont typeface="Arial" panose="020B0604020202020204" pitchFamily="34" charset="0"/>
              <a:buChar char="•"/>
            </a:pPr>
            <a:r>
              <a:rPr lang="el-GR" dirty="0"/>
              <a:t>Οι εκπαιδευόμενοι θα είναι σε θέση να προσδιορίζουν τα κατάλληλα τεχνολογικά εργαλεία για την εφαρμογή λύσεων δεδομένων, με βάση την ανάλυση της σχέσης κόστους-οφέλους.</a:t>
            </a: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Διδακτικοί &amp; Μαθησιακοί Στόχοι</a:t>
            </a:r>
            <a:endParaRPr lang="en-US" dirty="0"/>
          </a:p>
        </p:txBody>
      </p:sp>
    </p:spTree>
    <p:extLst>
      <p:ext uri="{BB962C8B-B14F-4D97-AF65-F5344CB8AC3E}">
        <p14:creationId xmlns:p14="http://schemas.microsoft.com/office/powerpoint/2010/main" val="2674296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Σύμφωνα με τον Γενικό Κανονισμό για την Προστασία Δεδομένων (ΕΕ) 2016/679, τα δεδομένα προσωπικού χαρακτήρα (συν.): </a:t>
            </a:r>
          </a:p>
          <a:p>
            <a:pPr marL="342900" indent="-342900">
              <a:buClr>
                <a:schemeClr val="accent2"/>
              </a:buClr>
              <a:buBlip>
                <a:blip r:embed="rId3"/>
              </a:buBlip>
            </a:pPr>
            <a:endParaRPr lang="en-GB" dirty="0"/>
          </a:p>
          <a:p>
            <a:pPr marL="342900" indent="-342900">
              <a:buClr>
                <a:schemeClr val="accent2"/>
              </a:buClr>
              <a:buFont typeface="Arial" panose="020B0604020202020204" pitchFamily="34" charset="0"/>
              <a:buChar char="•"/>
            </a:pPr>
            <a:r>
              <a:rPr lang="el-GR" dirty="0"/>
              <a:t>Υποβάλλονται σε επεξεργασία κατά τρόπο που διασφαλίζει την κατάλληλη ασφάλεια των δεδομένων προσωπικού χαρακτήρα, συμπεριλαμβανομένης της προστασίας από μη εξουσιοδοτημένη ή παράνομη επεξεργασία και από τυχαία απώλεια, καταστροφή ή ζημία, χρησιμοποιώντας κατάλληλα τεχνικά ή οργανωτικά μέτρα.</a:t>
            </a:r>
          </a:p>
          <a:p>
            <a:pPr marL="0" indent="0">
              <a:buClr>
                <a:schemeClr val="accent2"/>
              </a:buCl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Γενικός Κανονισμός της ΕΕ για την Προστασία των Δεδομένων</a:t>
            </a:r>
            <a:endParaRPr lang="en-GB" dirty="0"/>
          </a:p>
          <a:p>
            <a:endParaRPr lang="en-GB" dirty="0"/>
          </a:p>
        </p:txBody>
      </p:sp>
    </p:spTree>
    <p:extLst>
      <p:ext uri="{BB962C8B-B14F-4D97-AF65-F5344CB8AC3E}">
        <p14:creationId xmlns:p14="http://schemas.microsoft.com/office/powerpoint/2010/main" val="19117769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764792"/>
            <a:ext cx="10595237" cy="3995028"/>
          </a:xfrm>
        </p:spPr>
        <p:txBody>
          <a:bodyPr/>
          <a:lstStyle/>
          <a:p>
            <a:pPr marL="342900" indent="-342900">
              <a:buClr>
                <a:schemeClr val="accent2"/>
              </a:buClr>
              <a:buBlip>
                <a:blip r:embed="rId3"/>
              </a:buBlip>
            </a:pPr>
            <a:r>
              <a:rPr lang="el-GR" b="1" dirty="0">
                <a:solidFill>
                  <a:schemeClr val="accent2"/>
                </a:solidFill>
              </a:rPr>
              <a:t>Άρθρο</a:t>
            </a:r>
            <a:r>
              <a:rPr lang="en-GB" b="1" dirty="0">
                <a:solidFill>
                  <a:schemeClr val="accent2"/>
                </a:solidFill>
              </a:rPr>
              <a:t> 4 (1). </a:t>
            </a:r>
            <a:r>
              <a:rPr lang="el-GR" b="1" dirty="0">
                <a:solidFill>
                  <a:schemeClr val="accent2"/>
                </a:solidFill>
              </a:rPr>
              <a:t>Δεδομένα προσωπικού χαρακτήρα θεωρείται κάθε πληροφορία που αφορά ταυτοποιημένο ή ταυτοποιήσιμο φυσικό πρόσωπο. </a:t>
            </a:r>
            <a:r>
              <a:rPr lang="el-GR" dirty="0"/>
              <a:t>Διάφορες πληροφορίες, οι οποίες συγκεντρωμένες μαζί μπορούν να οδηγήσουν στην ταυτοποίηση ενός συγκεκριμένου προσώπου, συνιστούν επίσης δεδομένα προσωπικού χαρακτήρα.</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Γενικός Κανόνας για την Προστασία των Δεδομένων (ΓΚΠΔ)</a:t>
            </a:r>
            <a:endParaRPr lang="en-GB" dirty="0"/>
          </a:p>
        </p:txBody>
      </p:sp>
      <p:graphicFrame>
        <p:nvGraphicFramePr>
          <p:cNvPr id="2" name="Diagram 1">
            <a:extLst>
              <a:ext uri="{FF2B5EF4-FFF2-40B4-BE49-F238E27FC236}">
                <a16:creationId xmlns:a16="http://schemas.microsoft.com/office/drawing/2014/main" id="{433ACE33-1ED2-6C69-1370-6E1D1D4DDB10}"/>
              </a:ext>
            </a:extLst>
          </p:cNvPr>
          <p:cNvGraphicFramePr/>
          <p:nvPr>
            <p:extLst>
              <p:ext uri="{D42A27DB-BD31-4B8C-83A1-F6EECF244321}">
                <p14:modId xmlns:p14="http://schemas.microsoft.com/office/powerpoint/2010/main" val="2114936711"/>
              </p:ext>
            </p:extLst>
          </p:nvPr>
        </p:nvGraphicFramePr>
        <p:xfrm>
          <a:off x="798381" y="3184742"/>
          <a:ext cx="10595237" cy="31729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3073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80A1D0D0-5605-40C8-95E6-0D2B51EA3D5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1D9027F3-EACC-4808-88D1-032D08C5C41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AA46DDE7-DF72-4215-9401-EDB00056C80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ΓΚΠΔ (</a:t>
            </a:r>
            <a:r>
              <a:rPr lang="en-GB" dirty="0"/>
              <a:t>GDPR)</a:t>
            </a:r>
          </a:p>
        </p:txBody>
      </p:sp>
      <p:sp>
        <p:nvSpPr>
          <p:cNvPr id="7" name="Rectangle 6">
            <a:extLst>
              <a:ext uri="{FF2B5EF4-FFF2-40B4-BE49-F238E27FC236}">
                <a16:creationId xmlns:a16="http://schemas.microsoft.com/office/drawing/2014/main" id="{D5F3DAF9-83D9-0C4D-15A0-73C2B550E324}"/>
              </a:ext>
            </a:extLst>
          </p:cNvPr>
          <p:cNvSpPr/>
          <p:nvPr/>
        </p:nvSpPr>
        <p:spPr>
          <a:xfrm>
            <a:off x="3984203" y="1983942"/>
            <a:ext cx="4223595"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l-GR" sz="2400" b="1" kern="0" dirty="0">
                <a:solidFill>
                  <a:prstClr val="black"/>
                </a:solidFill>
              </a:rPr>
              <a:t>Σε Περίπτωση Παραβίασης</a:t>
            </a:r>
            <a:r>
              <a:rPr kumimoji="0" lang="en-US" sz="2400" b="1" i="0" u="none" strike="noStrike" kern="0" cap="none" spc="0" normalizeH="0" baseline="0" noProof="0" dirty="0">
                <a:ln>
                  <a:noFill/>
                </a:ln>
                <a:solidFill>
                  <a:prstClr val="black"/>
                </a:solidFill>
                <a:effectLst/>
                <a:uLnTx/>
                <a:uFillTx/>
              </a:rPr>
              <a:t>: </a:t>
            </a:r>
            <a:endParaRPr kumimoji="0" lang="es-ES_tradnl" sz="2400" b="1" i="0" u="none" strike="noStrike" kern="0" cap="none" spc="0" normalizeH="0" baseline="0" noProof="0" dirty="0">
              <a:ln>
                <a:noFill/>
              </a:ln>
              <a:solidFill>
                <a:prstClr val="black"/>
              </a:solidFill>
              <a:effectLst/>
              <a:uLnTx/>
              <a:uFillTx/>
            </a:endParaRPr>
          </a:p>
        </p:txBody>
      </p:sp>
      <p:sp>
        <p:nvSpPr>
          <p:cNvPr id="8" name="Rectangle 7">
            <a:extLst>
              <a:ext uri="{FF2B5EF4-FFF2-40B4-BE49-F238E27FC236}">
                <a16:creationId xmlns:a16="http://schemas.microsoft.com/office/drawing/2014/main" id="{B4594AF7-C698-ED7C-A052-17D40F7C9BA8}"/>
              </a:ext>
            </a:extLst>
          </p:cNvPr>
          <p:cNvSpPr/>
          <p:nvPr/>
        </p:nvSpPr>
        <p:spPr>
          <a:xfrm>
            <a:off x="7502132" y="3151982"/>
            <a:ext cx="3373929" cy="1938992"/>
          </a:xfrm>
          <a:prstGeom prst="rect">
            <a:avLst/>
          </a:prstGeom>
        </p:spPr>
        <p:txBody>
          <a:bodyPr wrap="square">
            <a:spAutoFit/>
          </a:bodyPr>
          <a:lstStyle/>
          <a:p>
            <a:pPr lvl="0" algn="ctr" defTabSz="457200">
              <a:defRPr/>
            </a:pPr>
            <a:r>
              <a:rPr lang="el-GR" sz="2400" kern="0" dirty="0">
                <a:solidFill>
                  <a:prstClr val="black"/>
                </a:solidFill>
                <a:ea typeface="Calibri" charset="0"/>
              </a:rPr>
              <a:t>Ενημερώστε όλα τα επηρεαζόμενα άτομα εάν η παραβίαση δεδομένων ενέχει υψηλό κίνδυνο.</a:t>
            </a:r>
            <a:endParaRPr kumimoji="0" lang="es-ES_tradnl" sz="2400" b="0" i="0" u="none" strike="noStrike" kern="0" cap="none" spc="0" normalizeH="0" baseline="0" noProof="0" dirty="0">
              <a:ln>
                <a:noFill/>
              </a:ln>
              <a:solidFill>
                <a:prstClr val="black"/>
              </a:solidFill>
              <a:effectLst/>
              <a:uLnTx/>
              <a:uFillTx/>
            </a:endParaRPr>
          </a:p>
        </p:txBody>
      </p:sp>
      <p:sp>
        <p:nvSpPr>
          <p:cNvPr id="9" name="Rectangle 8">
            <a:extLst>
              <a:ext uri="{FF2B5EF4-FFF2-40B4-BE49-F238E27FC236}">
                <a16:creationId xmlns:a16="http://schemas.microsoft.com/office/drawing/2014/main" id="{BDC2AB32-D3F1-EC4F-D1AF-0B33FF8651B6}"/>
              </a:ext>
            </a:extLst>
          </p:cNvPr>
          <p:cNvSpPr/>
          <p:nvPr/>
        </p:nvSpPr>
        <p:spPr>
          <a:xfrm>
            <a:off x="1383701" y="3151982"/>
            <a:ext cx="3306169" cy="1938992"/>
          </a:xfrm>
          <a:prstGeom prst="rect">
            <a:avLst/>
          </a:prstGeom>
        </p:spPr>
        <p:txBody>
          <a:bodyPr wrap="square">
            <a:spAutoFit/>
          </a:bodyPr>
          <a:lstStyle/>
          <a:p>
            <a:pPr lvl="0" algn="ctr" defTabSz="457200">
              <a:defRPr/>
            </a:pPr>
            <a:r>
              <a:rPr lang="el-GR" sz="2400" kern="0" dirty="0">
                <a:solidFill>
                  <a:prstClr val="black"/>
                </a:solidFill>
              </a:rPr>
              <a:t> Ενημερώστε την εποπτική αρχή το αργότερο εντός 72 ωρών αφότου λάβετε γνώση της παραβίασης. </a:t>
            </a:r>
          </a:p>
        </p:txBody>
      </p:sp>
      <p:cxnSp>
        <p:nvCxnSpPr>
          <p:cNvPr id="10" name="Straight Arrow Connector 9">
            <a:extLst>
              <a:ext uri="{FF2B5EF4-FFF2-40B4-BE49-F238E27FC236}">
                <a16:creationId xmlns:a16="http://schemas.microsoft.com/office/drawing/2014/main" id="{5B3BC944-6B5F-4045-1CB2-75CA71BD3278}"/>
              </a:ext>
            </a:extLst>
          </p:cNvPr>
          <p:cNvCxnSpPr>
            <a:cxnSpLocks/>
          </p:cNvCxnSpPr>
          <p:nvPr/>
        </p:nvCxnSpPr>
        <p:spPr>
          <a:xfrm flipH="1">
            <a:off x="3004753" y="2445607"/>
            <a:ext cx="1512284" cy="706375"/>
          </a:xfrm>
          <a:prstGeom prst="straightConnector1">
            <a:avLst/>
          </a:prstGeom>
          <a:noFill/>
          <a:ln w="38100" cap="flat" cmpd="sng" algn="ctr">
            <a:solidFill>
              <a:schemeClr val="accent3">
                <a:lumMod val="75000"/>
              </a:schemeClr>
            </a:solidFill>
            <a:prstDash val="solid"/>
            <a:miter lim="800000"/>
            <a:tailEnd type="triangle"/>
          </a:ln>
          <a:effectLst/>
        </p:spPr>
      </p:cxnSp>
      <p:cxnSp>
        <p:nvCxnSpPr>
          <p:cNvPr id="11" name="Straight Arrow Connector 10">
            <a:extLst>
              <a:ext uri="{FF2B5EF4-FFF2-40B4-BE49-F238E27FC236}">
                <a16:creationId xmlns:a16="http://schemas.microsoft.com/office/drawing/2014/main" id="{4109BB27-2988-B7B9-20B0-1B019D3EAB39}"/>
              </a:ext>
            </a:extLst>
          </p:cNvPr>
          <p:cNvCxnSpPr>
            <a:cxnSpLocks/>
          </p:cNvCxnSpPr>
          <p:nvPr/>
        </p:nvCxnSpPr>
        <p:spPr>
          <a:xfrm>
            <a:off x="7674964" y="2445607"/>
            <a:ext cx="1289154" cy="706375"/>
          </a:xfrm>
          <a:prstGeom prst="straightConnector1">
            <a:avLst/>
          </a:prstGeom>
          <a:noFill/>
          <a:ln w="38100" cap="flat" cmpd="sng" algn="ctr">
            <a:solidFill>
              <a:schemeClr val="accent3">
                <a:lumMod val="75000"/>
              </a:schemeClr>
            </a:solidFill>
            <a:prstDash val="solid"/>
            <a:miter lim="800000"/>
            <a:tailEnd type="triangle"/>
          </a:ln>
          <a:effectLst/>
        </p:spPr>
      </p:cxnSp>
    </p:spTree>
    <p:extLst>
      <p:ext uri="{BB962C8B-B14F-4D97-AF65-F5344CB8AC3E}">
        <p14:creationId xmlns:p14="http://schemas.microsoft.com/office/powerpoint/2010/main" val="43075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075728-8F32-D214-3581-8E42E659F285}"/>
              </a:ext>
            </a:extLst>
          </p:cNvPr>
          <p:cNvGrpSpPr/>
          <p:nvPr/>
        </p:nvGrpSpPr>
        <p:grpSpPr>
          <a:xfrm>
            <a:off x="0" y="0"/>
            <a:ext cx="12192557" cy="1047839"/>
            <a:chOff x="0" y="-1416"/>
            <a:chExt cx="12192686" cy="2144184"/>
          </a:xfrm>
          <a:solidFill>
            <a:srgbClr val="085156"/>
          </a:solidFill>
        </p:grpSpPr>
        <p:sp>
          <p:nvSpPr>
            <p:cNvPr id="3" name="Terminator 2">
              <a:extLst>
                <a:ext uri="{FF2B5EF4-FFF2-40B4-BE49-F238E27FC236}">
                  <a16:creationId xmlns:a16="http://schemas.microsoft.com/office/drawing/2014/main" id="{710EFDB0-F485-7494-B235-CF14729F19AE}"/>
                </a:ext>
              </a:extLst>
            </p:cNvPr>
            <p:cNvSpPr/>
            <p:nvPr/>
          </p:nvSpPr>
          <p:spPr>
            <a:xfrm>
              <a:off x="686" y="26776"/>
              <a:ext cx="12192000" cy="2115992"/>
            </a:xfrm>
            <a:prstGeom prst="flowChartTerminator">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5F7B7AC-1DDB-128F-72BD-3AD2704EE041}"/>
                </a:ext>
              </a:extLst>
            </p:cNvPr>
            <p:cNvSpPr/>
            <p:nvPr/>
          </p:nvSpPr>
          <p:spPr>
            <a:xfrm>
              <a:off x="0" y="-1416"/>
              <a:ext cx="12192000" cy="1197356"/>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 name="Text Placeholder 23">
            <a:extLst>
              <a:ext uri="{FF2B5EF4-FFF2-40B4-BE49-F238E27FC236}">
                <a16:creationId xmlns:a16="http://schemas.microsoft.com/office/drawing/2014/main" id="{C514CCEB-B511-F0CA-2597-58C95B7F1193}"/>
              </a:ext>
            </a:extLst>
          </p:cNvPr>
          <p:cNvSpPr txBox="1">
            <a:spLocks/>
          </p:cNvSpPr>
          <p:nvPr/>
        </p:nvSpPr>
        <p:spPr>
          <a:xfrm>
            <a:off x="1194864" y="595146"/>
            <a:ext cx="9906000" cy="566599"/>
          </a:xfrm>
          <a:prstGeom prst="rect">
            <a:avLst/>
          </a:prstGeom>
        </p:spPr>
        <p:txBody>
          <a:bodyPr>
            <a:normAutofit lnSpcReduction="10000"/>
          </a:bodyPr>
          <a:lstStyle>
            <a:lvl1pPr marL="0" indent="0" algn="ctr"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l-GR"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Δεοντολογία των Δεδομένων</a:t>
            </a:r>
            <a:endParaRPr kumimoji="0" lang="en-US"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626908A6-30DE-B693-0425-BDD7DED41F63}"/>
              </a:ext>
            </a:extLst>
          </p:cNvPr>
          <p:cNvGrpSpPr/>
          <p:nvPr/>
        </p:nvGrpSpPr>
        <p:grpSpPr>
          <a:xfrm>
            <a:off x="971609" y="1483989"/>
            <a:ext cx="2917761" cy="1877475"/>
            <a:chOff x="1661156" y="2158916"/>
            <a:chExt cx="2917761" cy="1877475"/>
          </a:xfrm>
        </p:grpSpPr>
        <p:cxnSp>
          <p:nvCxnSpPr>
            <p:cNvPr id="9" name="Straight Connector 8">
              <a:extLst>
                <a:ext uri="{FF2B5EF4-FFF2-40B4-BE49-F238E27FC236}">
                  <a16:creationId xmlns:a16="http://schemas.microsoft.com/office/drawing/2014/main" id="{D71410B0-EB78-C6CF-F5E9-3E91601803EE}"/>
                </a:ext>
              </a:extLst>
            </p:cNvPr>
            <p:cNvCxnSpPr/>
            <p:nvPr/>
          </p:nvCxnSpPr>
          <p:spPr>
            <a:xfrm flipH="1">
              <a:off x="1661156" y="4036391"/>
              <a:ext cx="2917761" cy="0"/>
            </a:xfrm>
            <a:prstGeom prst="line">
              <a:avLst/>
            </a:prstGeom>
            <a:noFill/>
            <a:ln w="6350" cap="flat" cmpd="sng" algn="ctr">
              <a:solidFill>
                <a:schemeClr val="accent3">
                  <a:lumMod val="50000"/>
                </a:schemeClr>
              </a:solidFill>
              <a:prstDash val="solid"/>
              <a:miter lim="800000"/>
            </a:ln>
            <a:effectLst/>
          </p:spPr>
        </p:cxnSp>
        <p:sp>
          <p:nvSpPr>
            <p:cNvPr id="5" name="Oval 41">
              <a:extLst>
                <a:ext uri="{FF2B5EF4-FFF2-40B4-BE49-F238E27FC236}">
                  <a16:creationId xmlns:a16="http://schemas.microsoft.com/office/drawing/2014/main" id="{E2F994A3-B79A-9CCE-EE1E-A2E3416E3293}"/>
                </a:ext>
              </a:extLst>
            </p:cNvPr>
            <p:cNvSpPr>
              <a:spLocks noChangeArrowheads="1"/>
            </p:cNvSpPr>
            <p:nvPr/>
          </p:nvSpPr>
          <p:spPr bwMode="auto">
            <a:xfrm>
              <a:off x="2619467" y="2158916"/>
              <a:ext cx="853052" cy="853052"/>
            </a:xfrm>
            <a:prstGeom prst="ellipse">
              <a:avLst/>
            </a:prstGeom>
            <a:solidFill>
              <a:schemeClr val="accent3">
                <a:lumMod val="50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7" name="Text Placeholder 23">
              <a:extLst>
                <a:ext uri="{FF2B5EF4-FFF2-40B4-BE49-F238E27FC236}">
                  <a16:creationId xmlns:a16="http://schemas.microsoft.com/office/drawing/2014/main" id="{F19D69F9-F48E-F0EF-C602-0734F2BFBCC0}"/>
                </a:ext>
              </a:extLst>
            </p:cNvPr>
            <p:cNvSpPr txBox="1">
              <a:spLocks/>
            </p:cNvSpPr>
            <p:nvPr/>
          </p:nvSpPr>
          <p:spPr>
            <a:xfrm>
              <a:off x="1661156" y="3137534"/>
              <a:ext cx="2769674" cy="84970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l-GR" sz="2438"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Συναίνεση</a:t>
              </a:r>
              <a:endParaRPr kumimoji="0" lang="en-US" sz="2438"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8" name="Text Placeholder 23">
            <a:extLst>
              <a:ext uri="{FF2B5EF4-FFF2-40B4-BE49-F238E27FC236}">
                <a16:creationId xmlns:a16="http://schemas.microsoft.com/office/drawing/2014/main" id="{06DFD4B4-75E4-BA67-E644-1BC9EFBC4E4D}"/>
              </a:ext>
            </a:extLst>
          </p:cNvPr>
          <p:cNvSpPr txBox="1">
            <a:spLocks/>
          </p:cNvSpPr>
          <p:nvPr/>
        </p:nvSpPr>
        <p:spPr>
          <a:xfrm>
            <a:off x="650317" y="3358805"/>
            <a:ext cx="3412257" cy="1684706"/>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l-GR" sz="1800" dirty="0">
                <a:solidFill>
                  <a:prstClr val="black"/>
                </a:solidFill>
              </a:rPr>
              <a:t>Η συγκατάθεση δεν είναι πλέον μια εφάπαξ απόφαση, αλλά ένα διαρκές ζήτημα που πρέπει να παρακολουθείται προσεκτικά. Οι μηχανισμοί ανάκλησης της συγκατάθεσης πρέπει να είναι εξίσου εύκολοι με εκείνους της παραχώρησης συγκατάθεσης.</a:t>
            </a:r>
          </a:p>
        </p:txBody>
      </p:sp>
      <p:sp>
        <p:nvSpPr>
          <p:cNvPr id="12" name="Text Placeholder 23">
            <a:extLst>
              <a:ext uri="{FF2B5EF4-FFF2-40B4-BE49-F238E27FC236}">
                <a16:creationId xmlns:a16="http://schemas.microsoft.com/office/drawing/2014/main" id="{9E5B48EE-08FE-D538-46AB-3ED579A03D4E}"/>
              </a:ext>
            </a:extLst>
          </p:cNvPr>
          <p:cNvSpPr txBox="1">
            <a:spLocks/>
          </p:cNvSpPr>
          <p:nvPr/>
        </p:nvSpPr>
        <p:spPr>
          <a:xfrm>
            <a:off x="4186070" y="3376863"/>
            <a:ext cx="3928620" cy="1684706"/>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l-GR" sz="1800" dirty="0">
                <a:solidFill>
                  <a:prstClr val="black"/>
                </a:solidFill>
              </a:rPr>
              <a:t>Η ύπαρξη ισχυρών δεοντολογικών πρακτικών αποκλείει την κοινοποίηση των δεδομένων χωρίς τη εξασφάλιση συγκατάθεσης, αλλά η αποτελεσματική χρήση των δεδομένων απαιτεί την κοινοποίησή τους. Η αντιμετώπιση των ζητημάτων και ο μετριασμός των κινδύνων που απορρέουν από την κοινή χρήση δεδομένων είναι ζωτικής σημασίας. </a:t>
            </a: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17FA21A9-BC2E-B37F-0368-0B1497F8A5F6}"/>
              </a:ext>
            </a:extLst>
          </p:cNvPr>
          <p:cNvGrpSpPr/>
          <p:nvPr/>
        </p:nvGrpSpPr>
        <p:grpSpPr>
          <a:xfrm>
            <a:off x="4658642" y="1499388"/>
            <a:ext cx="2917761" cy="1877475"/>
            <a:chOff x="4666964" y="2158916"/>
            <a:chExt cx="2917761" cy="1877475"/>
          </a:xfrm>
        </p:grpSpPr>
        <p:sp>
          <p:nvSpPr>
            <p:cNvPr id="10" name="Oval 41">
              <a:extLst>
                <a:ext uri="{FF2B5EF4-FFF2-40B4-BE49-F238E27FC236}">
                  <a16:creationId xmlns:a16="http://schemas.microsoft.com/office/drawing/2014/main" id="{46751A35-1636-C43D-1775-74631C393AE7}"/>
                </a:ext>
              </a:extLst>
            </p:cNvPr>
            <p:cNvSpPr>
              <a:spLocks noChangeArrowheads="1"/>
            </p:cNvSpPr>
            <p:nvPr/>
          </p:nvSpPr>
          <p:spPr bwMode="auto">
            <a:xfrm>
              <a:off x="5729660" y="2158916"/>
              <a:ext cx="853052" cy="853052"/>
            </a:xfrm>
            <a:prstGeom prst="ellipse">
              <a:avLst/>
            </a:prstGeom>
            <a:solidFill>
              <a:schemeClr val="accent3">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1" name="Text Placeholder 23">
              <a:extLst>
                <a:ext uri="{FF2B5EF4-FFF2-40B4-BE49-F238E27FC236}">
                  <a16:creationId xmlns:a16="http://schemas.microsoft.com/office/drawing/2014/main" id="{2225C5E3-1E1A-A27D-73F0-B557131B353B}"/>
                </a:ext>
              </a:extLst>
            </p:cNvPr>
            <p:cNvSpPr txBox="1">
              <a:spLocks/>
            </p:cNvSpPr>
            <p:nvPr/>
          </p:nvSpPr>
          <p:spPr>
            <a:xfrm>
              <a:off x="4771349" y="3137534"/>
              <a:ext cx="2769674" cy="84970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l-GR" sz="2438"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Κοινοποίηση Δεδομένων</a:t>
              </a:r>
              <a:endParaRPr kumimoji="0" lang="en-US" sz="2438"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2006D9B-B65B-2094-6A9B-56FE4ACC450A}"/>
                </a:ext>
              </a:extLst>
            </p:cNvPr>
            <p:cNvCxnSpPr/>
            <p:nvPr/>
          </p:nvCxnSpPr>
          <p:spPr>
            <a:xfrm flipH="1">
              <a:off x="4666964" y="4036391"/>
              <a:ext cx="2917761" cy="0"/>
            </a:xfrm>
            <a:prstGeom prst="line">
              <a:avLst/>
            </a:prstGeom>
            <a:noFill/>
            <a:ln w="6350" cap="flat" cmpd="sng" algn="ctr">
              <a:solidFill>
                <a:schemeClr val="accent3">
                  <a:lumMod val="50000"/>
                </a:schemeClr>
              </a:solidFill>
              <a:prstDash val="solid"/>
              <a:miter lim="800000"/>
            </a:ln>
            <a:effectLst/>
          </p:spPr>
        </p:cxnSp>
      </p:grpSp>
      <p:sp>
        <p:nvSpPr>
          <p:cNvPr id="16" name="Text Placeholder 23">
            <a:extLst>
              <a:ext uri="{FF2B5EF4-FFF2-40B4-BE49-F238E27FC236}">
                <a16:creationId xmlns:a16="http://schemas.microsoft.com/office/drawing/2014/main" id="{A462547C-3E03-A8C4-4C6A-A297963797D8}"/>
              </a:ext>
            </a:extLst>
          </p:cNvPr>
          <p:cNvSpPr txBox="1">
            <a:spLocks/>
          </p:cNvSpPr>
          <p:nvPr/>
        </p:nvSpPr>
        <p:spPr>
          <a:xfrm>
            <a:off x="8238187" y="3521908"/>
            <a:ext cx="3273516" cy="1491932"/>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l-GR" sz="1800" dirty="0">
                <a:solidFill>
                  <a:prstClr val="black"/>
                </a:solidFill>
              </a:rPr>
              <a:t>Τα δεδομένα μπορεί συχνά να περιέχουν κρυμμένες μεροληψίες, οι οποίες παράγονται από συστηματικά και επαναλαμβανόμενα σφάλματα σε ένα υπολογιστικό σύστημα. Αυτά μπορούν να επιφέρουν αναξιόπιστα ή άδικα αποτελέσματα.</a:t>
            </a:r>
          </a:p>
        </p:txBody>
      </p:sp>
      <p:grpSp>
        <p:nvGrpSpPr>
          <p:cNvPr id="22" name="Group 21">
            <a:extLst>
              <a:ext uri="{FF2B5EF4-FFF2-40B4-BE49-F238E27FC236}">
                <a16:creationId xmlns:a16="http://schemas.microsoft.com/office/drawing/2014/main" id="{ACFE2D5C-F123-8786-272D-7F5464965DA6}"/>
              </a:ext>
            </a:extLst>
          </p:cNvPr>
          <p:cNvGrpSpPr/>
          <p:nvPr/>
        </p:nvGrpSpPr>
        <p:grpSpPr>
          <a:xfrm>
            <a:off x="8281460" y="1499388"/>
            <a:ext cx="2917761" cy="1877475"/>
            <a:chOff x="7686108" y="2158916"/>
            <a:chExt cx="2917761" cy="1877475"/>
          </a:xfrm>
        </p:grpSpPr>
        <p:sp>
          <p:nvSpPr>
            <p:cNvPr id="14" name="Oval 41">
              <a:extLst>
                <a:ext uri="{FF2B5EF4-FFF2-40B4-BE49-F238E27FC236}">
                  <a16:creationId xmlns:a16="http://schemas.microsoft.com/office/drawing/2014/main" id="{14AB6DF7-359E-A336-A58A-873A395BBEAE}"/>
                </a:ext>
              </a:extLst>
            </p:cNvPr>
            <p:cNvSpPr>
              <a:spLocks noChangeArrowheads="1"/>
            </p:cNvSpPr>
            <p:nvPr/>
          </p:nvSpPr>
          <p:spPr bwMode="auto">
            <a:xfrm>
              <a:off x="8748804" y="2158916"/>
              <a:ext cx="853052" cy="853052"/>
            </a:xfrm>
            <a:prstGeom prst="ellipse">
              <a:avLst/>
            </a:prstGeom>
            <a:solidFill>
              <a:srgbClr val="70AD47">
                <a:lumMod val="60000"/>
                <a:lumOff val="40000"/>
              </a:srgb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5" name="Text Placeholder 23">
              <a:extLst>
                <a:ext uri="{FF2B5EF4-FFF2-40B4-BE49-F238E27FC236}">
                  <a16:creationId xmlns:a16="http://schemas.microsoft.com/office/drawing/2014/main" id="{B0CD13A7-90DB-216C-D8B2-2C63AC099F1D}"/>
                </a:ext>
              </a:extLst>
            </p:cNvPr>
            <p:cNvSpPr txBox="1">
              <a:spLocks/>
            </p:cNvSpPr>
            <p:nvPr/>
          </p:nvSpPr>
          <p:spPr>
            <a:xfrm>
              <a:off x="7790493" y="3137534"/>
              <a:ext cx="2769674" cy="84970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l-GR" sz="2438"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Αλγοριθμική </a:t>
              </a:r>
              <a:r>
                <a:rPr kumimoji="0" lang="en-GB" sz="2438"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M</a:t>
              </a:r>
              <a:r>
                <a:rPr kumimoji="0" lang="el-GR" sz="2438"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εροληψία</a:t>
              </a:r>
              <a:endParaRPr kumimoji="0" lang="en-US" sz="2438"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61CAEB63-D6D6-271E-7891-28A0360452C5}"/>
                </a:ext>
              </a:extLst>
            </p:cNvPr>
            <p:cNvCxnSpPr/>
            <p:nvPr/>
          </p:nvCxnSpPr>
          <p:spPr>
            <a:xfrm flipH="1">
              <a:off x="7686108" y="4036391"/>
              <a:ext cx="2917761" cy="0"/>
            </a:xfrm>
            <a:prstGeom prst="line">
              <a:avLst/>
            </a:prstGeom>
            <a:noFill/>
            <a:ln w="6350" cap="flat" cmpd="sng" algn="ctr">
              <a:solidFill>
                <a:schemeClr val="accent3">
                  <a:lumMod val="50000"/>
                </a:schemeClr>
              </a:solidFill>
              <a:prstDash val="solid"/>
              <a:miter lim="800000"/>
            </a:ln>
            <a:effectLst/>
          </p:spPr>
        </p:cxnSp>
      </p:grpSp>
      <p:sp>
        <p:nvSpPr>
          <p:cNvPr id="24" name="TextBox 23">
            <a:extLst>
              <a:ext uri="{FF2B5EF4-FFF2-40B4-BE49-F238E27FC236}">
                <a16:creationId xmlns:a16="http://schemas.microsoft.com/office/drawing/2014/main" id="{2503E560-0397-CDEE-964D-94282881E27F}"/>
              </a:ext>
            </a:extLst>
          </p:cNvPr>
          <p:cNvSpPr txBox="1"/>
          <p:nvPr/>
        </p:nvSpPr>
        <p:spPr>
          <a:xfrm>
            <a:off x="0" y="5902683"/>
            <a:ext cx="99060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400" dirty="0">
                <a:solidFill>
                  <a:prstClr val="black"/>
                </a:solidFill>
                <a:latin typeface="Calibri" panose="020F0502020204030204"/>
              </a:rPr>
              <a:t>Πηγή</a:t>
            </a:r>
            <a:r>
              <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r>
              <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https://www.bpe.co.uk/services/need/data-protection-the-gdpr/brilliantly-simple-guide-to-the-gdpr/explaining-what-is-meant-by-consent/</a:t>
            </a:r>
            <a:endPar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72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2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5C483B-C5A5-E2E6-E48E-734FB143BB07}"/>
              </a:ext>
            </a:extLst>
          </p:cNvPr>
          <p:cNvSpPr/>
          <p:nvPr/>
        </p:nvSpPr>
        <p:spPr>
          <a:xfrm>
            <a:off x="184742" y="6088355"/>
            <a:ext cx="7583131" cy="317459"/>
          </a:xfrm>
          <a:prstGeom prst="rect">
            <a:avLst/>
          </a:prstGeom>
          <a:solidFill>
            <a:schemeClr val="accent4"/>
          </a:solidFill>
        </p:spPr>
        <p:txBody>
          <a:bodyPr wrap="square">
            <a:spAutoFit/>
          </a:bodyPr>
          <a:lstStyle/>
          <a:p>
            <a:r>
              <a:rPr lang="el-GR" sz="1463" dirty="0">
                <a:solidFill>
                  <a:srgbClr val="000000"/>
                </a:solidFill>
              </a:rPr>
              <a:t>Κατεβάστε και χρησιμοποιήστε το παρόν εργαλείο</a:t>
            </a:r>
            <a:r>
              <a:rPr lang="en-IE" sz="1463" dirty="0">
                <a:solidFill>
                  <a:srgbClr val="000000"/>
                </a:solidFill>
              </a:rPr>
              <a:t>: </a:t>
            </a:r>
            <a:r>
              <a:rPr lang="en-IE" sz="1463" dirty="0">
                <a:solidFill>
                  <a:schemeClr val="accent2">
                    <a:lumMod val="50000"/>
                  </a:schemeClr>
                </a:solidFill>
                <a:hlinkClick r:id="rId2">
                  <a:extLst>
                    <a:ext uri="{A12FA001-AC4F-418D-AE19-62706E023703}">
                      <ahyp:hlinkClr xmlns:ahyp="http://schemas.microsoft.com/office/drawing/2018/hyperlinkcolor" val="tx"/>
                    </a:ext>
                  </a:extLst>
                </a:hlinkClick>
              </a:rPr>
              <a:t>https://theodi.org/article/data-ethics-canvas/</a:t>
            </a:r>
            <a:endParaRPr lang="en-IE" sz="1463" dirty="0">
              <a:solidFill>
                <a:schemeClr val="accent2">
                  <a:lumMod val="50000"/>
                </a:schemeClr>
              </a:solidFill>
            </a:endParaRPr>
          </a:p>
        </p:txBody>
      </p:sp>
      <p:pic>
        <p:nvPicPr>
          <p:cNvPr id="5" name="Picture 4" descr="A picture containing text&#10;&#10;Description automatically generated">
            <a:extLst>
              <a:ext uri="{FF2B5EF4-FFF2-40B4-BE49-F238E27FC236}">
                <a16:creationId xmlns:a16="http://schemas.microsoft.com/office/drawing/2014/main" id="{2C99F087-0FB3-8FAF-89F6-41A2F7316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8" y="99100"/>
            <a:ext cx="12053163" cy="5898720"/>
          </a:xfrm>
          <a:prstGeom prst="rect">
            <a:avLst/>
          </a:prstGeom>
        </p:spPr>
      </p:pic>
    </p:spTree>
    <p:extLst>
      <p:ext uri="{BB962C8B-B14F-4D97-AF65-F5344CB8AC3E}">
        <p14:creationId xmlns:p14="http://schemas.microsoft.com/office/powerpoint/2010/main" val="300282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l-GR" dirty="0"/>
              <a:t>«Αν το πλοίο σας δεν πλησιάζει, κολυμπήστε εσείς για να το συναντήσετε.»</a:t>
            </a:r>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Jonathan Winters</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Aerial top of container ship in ocean">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13889" r="13889"/>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9340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t>«Ένα σύνολο κανόνων και κατευθυντήριων γραμμών για τον τρόπο χειρισμού των δεδομένων ή των πληροφοριών σε έναν οργανισμό. Μια στρατηγική διακυβέρνησης πληροφοριών θα πρέπει να προσδιορίζει τα δικαιώματα λήψης αποφάσεων και ένα πλαίσιο λογοδοσίας που ενθαρρύνουν την επιθυμητή συμπεριφορά κατά την αποτίμηση, τη δημιουργία, την αποθήκευση, τη χρήση, την αρχειοθέτηση και τη διαγραφή των πληροφοριών.»</a:t>
            </a:r>
          </a:p>
          <a:p>
            <a:pPr marL="0" indent="0">
              <a:buClr>
                <a:schemeClr val="accent2"/>
              </a:buCl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Διακυβέρνηση Πληροφοριών</a:t>
            </a:r>
            <a:endParaRPr lang="en-GB" dirty="0"/>
          </a:p>
        </p:txBody>
      </p:sp>
    </p:spTree>
    <p:extLst>
      <p:ext uri="{BB962C8B-B14F-4D97-AF65-F5344CB8AC3E}">
        <p14:creationId xmlns:p14="http://schemas.microsoft.com/office/powerpoint/2010/main" val="17611343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Οι στόχοι της είναι οι εξής</a:t>
            </a:r>
            <a:r>
              <a:rPr lang="en-GB" b="1" dirty="0">
                <a:solidFill>
                  <a:schemeClr val="accent2"/>
                </a:solidFill>
              </a:rPr>
              <a:t>: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Διακυβέρνηση των Πληροφοριών</a:t>
            </a:r>
            <a:endParaRPr lang="en-GB" dirty="0"/>
          </a:p>
        </p:txBody>
      </p:sp>
      <p:graphicFrame>
        <p:nvGraphicFramePr>
          <p:cNvPr id="6" name="Diagram 5">
            <a:extLst>
              <a:ext uri="{FF2B5EF4-FFF2-40B4-BE49-F238E27FC236}">
                <a16:creationId xmlns:a16="http://schemas.microsoft.com/office/drawing/2014/main" id="{CAB443EE-65A0-C5D2-1698-8ADECBCAAFD6}"/>
              </a:ext>
            </a:extLst>
          </p:cNvPr>
          <p:cNvGraphicFramePr/>
          <p:nvPr>
            <p:extLst>
              <p:ext uri="{D42A27DB-BD31-4B8C-83A1-F6EECF244321}">
                <p14:modId xmlns:p14="http://schemas.microsoft.com/office/powerpoint/2010/main" val="3727213021"/>
              </p:ext>
            </p:extLst>
          </p:nvPr>
        </p:nvGraphicFramePr>
        <p:xfrm>
          <a:off x="0" y="2814403"/>
          <a:ext cx="10595236" cy="24666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A0B32B92-03CA-DBA9-B3F2-567625D9BEA7}"/>
              </a:ext>
            </a:extLst>
          </p:cNvPr>
          <p:cNvSpPr txBox="1"/>
          <p:nvPr/>
        </p:nvSpPr>
        <p:spPr>
          <a:xfrm>
            <a:off x="933292" y="5495175"/>
            <a:ext cx="7476190" cy="307777"/>
          </a:xfrm>
          <a:prstGeom prst="rect">
            <a:avLst/>
          </a:prstGeom>
          <a:noFill/>
        </p:spPr>
        <p:txBody>
          <a:bodyPr wrap="square" rtlCol="0">
            <a:spAutoFit/>
          </a:bodyPr>
          <a:lstStyle/>
          <a:p>
            <a:r>
              <a:rPr lang="el-GR" sz="1400" dirty="0">
                <a:solidFill>
                  <a:srgbClr val="000000"/>
                </a:solidFill>
              </a:rPr>
              <a:t>Πηγή</a:t>
            </a:r>
            <a:r>
              <a:rPr lang="es-ES_tradnl" sz="1400" dirty="0">
                <a:solidFill>
                  <a:srgbClr val="000000"/>
                </a:solidFill>
              </a:rPr>
              <a:t>: </a:t>
            </a:r>
            <a:r>
              <a:rPr lang="en-US" sz="1400" dirty="0">
                <a:solidFill>
                  <a:srgbClr val="000000"/>
                </a:solidFill>
              </a:rPr>
              <a:t>Logan 2010, </a:t>
            </a:r>
            <a:r>
              <a:rPr lang="el-GR" sz="1400" dirty="0">
                <a:solidFill>
                  <a:srgbClr val="000000"/>
                </a:solidFill>
              </a:rPr>
              <a:t>παρατίθεται στους</a:t>
            </a:r>
            <a:r>
              <a:rPr lang="en-US" sz="1400" dirty="0">
                <a:solidFill>
                  <a:srgbClr val="000000"/>
                </a:solidFill>
              </a:rPr>
              <a:t> </a:t>
            </a:r>
            <a:r>
              <a:rPr lang="en-US" sz="1400" dirty="0">
                <a:solidFill>
                  <a:schemeClr val="accent2">
                    <a:lumMod val="75000"/>
                  </a:schemeClr>
                </a:solidFill>
                <a:hlinkClick r:id="rId10">
                  <a:extLst>
                    <a:ext uri="{A12FA001-AC4F-418D-AE19-62706E023703}">
                      <ahyp:hlinkClr xmlns:ahyp="http://schemas.microsoft.com/office/drawing/2018/hyperlinkcolor" val="tx"/>
                    </a:ext>
                  </a:extLst>
                </a:hlinkClick>
              </a:rPr>
              <a:t>Rising, Kristensen, </a:t>
            </a:r>
            <a:r>
              <a:rPr lang="en-US" sz="1400" dirty="0" err="1">
                <a:solidFill>
                  <a:schemeClr val="accent2">
                    <a:lumMod val="75000"/>
                  </a:schemeClr>
                </a:solidFill>
                <a:hlinkClick r:id="rId10">
                  <a:extLst>
                    <a:ext uri="{A12FA001-AC4F-418D-AE19-62706E023703}">
                      <ahyp:hlinkClr xmlns:ahyp="http://schemas.microsoft.com/office/drawing/2018/hyperlinkcolor" val="tx"/>
                    </a:ext>
                  </a:extLst>
                </a:hlinkClick>
              </a:rPr>
              <a:t>Tjerrild</a:t>
            </a:r>
            <a:r>
              <a:rPr lang="en-US" sz="1400" dirty="0">
                <a:solidFill>
                  <a:schemeClr val="accent2">
                    <a:lumMod val="75000"/>
                  </a:schemeClr>
                </a:solidFill>
                <a:hlinkClick r:id="rId10">
                  <a:extLst>
                    <a:ext uri="{A12FA001-AC4F-418D-AE19-62706E023703}">
                      <ahyp:hlinkClr xmlns:ahyp="http://schemas.microsoft.com/office/drawing/2018/hyperlinkcolor" val="tx"/>
                    </a:ext>
                  </a:extLst>
                </a:hlinkClick>
              </a:rPr>
              <a:t>-Hansen, 2014</a:t>
            </a:r>
            <a:endParaRPr lang="es-ES_tradnl" sz="1400" dirty="0">
              <a:solidFill>
                <a:schemeClr val="accent2">
                  <a:lumMod val="75000"/>
                </a:schemeClr>
              </a:solidFill>
            </a:endParaRPr>
          </a:p>
        </p:txBody>
      </p:sp>
    </p:spTree>
    <p:extLst>
      <p:ext uri="{BB962C8B-B14F-4D97-AF65-F5344CB8AC3E}">
        <p14:creationId xmlns:p14="http://schemas.microsoft.com/office/powerpoint/2010/main" val="30863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C5218293-04D2-4DB5-A18F-25660B9E5D6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E62987DC-8F21-41D3-9885-2E27C23D6C0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Sub>
          <a:bldDgm bld="one"/>
        </p:bldSub>
      </p:bldGraphic>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1896F6-1295-DFFF-C67C-8DD0C2B94A7A}"/>
              </a:ext>
            </a:extLst>
          </p:cNvPr>
          <p:cNvSpPr txBox="1"/>
          <p:nvPr/>
        </p:nvSpPr>
        <p:spPr>
          <a:xfrm>
            <a:off x="1461937" y="144621"/>
            <a:ext cx="9268125" cy="89255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2600" b="0" i="0" u="none" strike="noStrike" kern="0" cap="none" spc="0" normalizeH="0" baseline="0" noProof="0" dirty="0">
                <a:ln>
                  <a:noFill/>
                </a:ln>
                <a:solidFill>
                  <a:srgbClr val="000000"/>
                </a:solidFill>
                <a:effectLst/>
                <a:uLnTx/>
                <a:uFillTx/>
              </a:rPr>
              <a:t>Διακυβέρνηση Πληροφοριών</a:t>
            </a:r>
            <a:r>
              <a:rPr kumimoji="0" lang="es-ES_tradnl" sz="2600" b="0" i="0" u="none" strike="noStrike" kern="0" cap="none" spc="0" normalizeH="0" baseline="0" noProof="0" dirty="0">
                <a:ln>
                  <a:noFill/>
                </a:ln>
                <a:solidFill>
                  <a:srgbClr val="000000"/>
                </a:solidFill>
                <a:effectLst/>
                <a:uLnTx/>
                <a:uFillTx/>
              </a:rPr>
              <a:t>: </a:t>
            </a:r>
            <a:r>
              <a:rPr kumimoji="0" lang="el-GR" sz="2600" b="0" i="0" u="none" strike="noStrike" kern="0" cap="none" spc="0" normalizeH="0" baseline="0" noProof="0" dirty="0">
                <a:ln>
                  <a:noFill/>
                </a:ln>
                <a:solidFill>
                  <a:srgbClr val="000000"/>
                </a:solidFill>
                <a:effectLst/>
                <a:uLnTx/>
                <a:uFillTx/>
              </a:rPr>
              <a:t>Πώς μοιάζει μία στρατηγική Διακυβέρνησης Πληροφοριών;</a:t>
            </a:r>
            <a:endParaRPr kumimoji="0" lang="es-ES_tradnl" sz="2600" b="0" i="0" u="none" strike="noStrike" kern="0" cap="none" spc="0" normalizeH="0" baseline="0" noProof="0" dirty="0">
              <a:ln>
                <a:noFill/>
              </a:ln>
              <a:solidFill>
                <a:srgbClr val="000000"/>
              </a:solidFill>
              <a:effectLst/>
              <a:uLnTx/>
              <a:uFillTx/>
            </a:endParaRPr>
          </a:p>
        </p:txBody>
      </p:sp>
      <p:grpSp>
        <p:nvGrpSpPr>
          <p:cNvPr id="2" name="Group 1">
            <a:extLst>
              <a:ext uri="{FF2B5EF4-FFF2-40B4-BE49-F238E27FC236}">
                <a16:creationId xmlns:a16="http://schemas.microsoft.com/office/drawing/2014/main" id="{AFF53263-742B-0D1B-D5A6-AC82AFEFA6C1}"/>
              </a:ext>
            </a:extLst>
          </p:cNvPr>
          <p:cNvGrpSpPr/>
          <p:nvPr/>
        </p:nvGrpSpPr>
        <p:grpSpPr>
          <a:xfrm>
            <a:off x="460769" y="1868211"/>
            <a:ext cx="2900809" cy="2107570"/>
            <a:chOff x="460769" y="1868211"/>
            <a:chExt cx="2900809" cy="2107570"/>
          </a:xfrm>
        </p:grpSpPr>
        <p:sp>
          <p:nvSpPr>
            <p:cNvPr id="4" name="Rectangle 3">
              <a:extLst>
                <a:ext uri="{FF2B5EF4-FFF2-40B4-BE49-F238E27FC236}">
                  <a16:creationId xmlns:a16="http://schemas.microsoft.com/office/drawing/2014/main" id="{E1B2F5C6-2A04-1027-EED2-A41703122EC3}"/>
                </a:ext>
              </a:extLst>
            </p:cNvPr>
            <p:cNvSpPr/>
            <p:nvPr/>
          </p:nvSpPr>
          <p:spPr>
            <a:xfrm>
              <a:off x="460769" y="2342876"/>
              <a:ext cx="2871237" cy="1579791"/>
            </a:xfrm>
            <a:prstGeom prst="rect">
              <a:avLst/>
            </a:prstGeom>
          </p:spPr>
          <p:txBody>
            <a:bodyPr wrap="square">
              <a:spAutoFit/>
            </a:bodyPr>
            <a:lstStyle/>
            <a:p>
              <a:pPr defTabSz="457200"/>
              <a:r>
                <a:rPr lang="el-GR" sz="1381" dirty="0">
                  <a:solidFill>
                    <a:prstClr val="black"/>
                  </a:solidFill>
                  <a:ea typeface="Calibri" charset="0"/>
                  <a:cs typeface="Calibri" charset="0"/>
                </a:rPr>
                <a:t>Οργάνωση/Στρατηγική ΤΠ</a:t>
              </a:r>
            </a:p>
            <a:p>
              <a:pPr defTabSz="457200"/>
              <a:r>
                <a:rPr lang="el-GR" sz="1381" dirty="0">
                  <a:solidFill>
                    <a:prstClr val="black"/>
                  </a:solidFill>
                  <a:ea typeface="Calibri" charset="0"/>
                  <a:cs typeface="Calibri" charset="0"/>
                </a:rPr>
                <a:t>Οργάνωση/Δομή ΤΠ</a:t>
              </a:r>
            </a:p>
            <a:p>
              <a:pPr defTabSz="457200"/>
              <a:r>
                <a:rPr lang="el-GR" sz="1381" dirty="0">
                  <a:solidFill>
                    <a:prstClr val="black"/>
                  </a:solidFill>
                  <a:ea typeface="Calibri" charset="0"/>
                  <a:cs typeface="Calibri" charset="0"/>
                </a:rPr>
                <a:t>Τυποποίηση ΤΠ</a:t>
              </a:r>
            </a:p>
            <a:p>
              <a:pPr defTabSz="457200"/>
              <a:r>
                <a:rPr lang="el-GR" sz="1381" dirty="0">
                  <a:solidFill>
                    <a:prstClr val="black"/>
                  </a:solidFill>
                  <a:ea typeface="Calibri" charset="0"/>
                  <a:cs typeface="Calibri" charset="0"/>
                </a:rPr>
                <a:t>Κουλτούρα ΤΠ (Προωθεί τη χρήση ΤΠ)</a:t>
              </a:r>
            </a:p>
            <a:p>
              <a:pPr defTabSz="457200"/>
              <a:r>
                <a:rPr lang="el-GR" sz="1381" dirty="0">
                  <a:solidFill>
                    <a:prstClr val="black"/>
                  </a:solidFill>
                  <a:ea typeface="Calibri" charset="0"/>
                  <a:cs typeface="Calibri" charset="0"/>
                </a:rPr>
                <a:t>Κανονισμοί του Κλάδου</a:t>
              </a:r>
            </a:p>
            <a:p>
              <a:pPr defTabSz="457200"/>
              <a:r>
                <a:rPr lang="el-GR" sz="1381" dirty="0">
                  <a:solidFill>
                    <a:prstClr val="black"/>
                  </a:solidFill>
                  <a:ea typeface="Calibri" charset="0"/>
                  <a:cs typeface="Calibri" charset="0"/>
                </a:rPr>
                <a:t>Ρυθμός Αύξησης Δεδομένων</a:t>
              </a:r>
            </a:p>
          </p:txBody>
        </p:sp>
        <p:sp>
          <p:nvSpPr>
            <p:cNvPr id="5" name="Rectangle 4">
              <a:extLst>
                <a:ext uri="{FF2B5EF4-FFF2-40B4-BE49-F238E27FC236}">
                  <a16:creationId xmlns:a16="http://schemas.microsoft.com/office/drawing/2014/main" id="{C0E53849-6539-31BA-7111-3EC6DB273741}"/>
                </a:ext>
              </a:extLst>
            </p:cNvPr>
            <p:cNvSpPr/>
            <p:nvPr/>
          </p:nvSpPr>
          <p:spPr>
            <a:xfrm>
              <a:off x="468518" y="1868211"/>
              <a:ext cx="2893060" cy="2107570"/>
            </a:xfrm>
            <a:prstGeom prst="rect">
              <a:avLst/>
            </a:prstGeom>
            <a:noFill/>
            <a:ln w="19050" cap="flat" cmpd="sng" algn="ctr">
              <a:solidFill>
                <a:schemeClr val="accent3">
                  <a:lumMod val="75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 name="Rectangle 5">
            <a:extLst>
              <a:ext uri="{FF2B5EF4-FFF2-40B4-BE49-F238E27FC236}">
                <a16:creationId xmlns:a16="http://schemas.microsoft.com/office/drawing/2014/main" id="{DF2A2190-E074-5A83-316A-B2DB1E1C084C}"/>
              </a:ext>
            </a:extLst>
          </p:cNvPr>
          <p:cNvSpPr/>
          <p:nvPr/>
        </p:nvSpPr>
        <p:spPr>
          <a:xfrm>
            <a:off x="449706" y="1645260"/>
            <a:ext cx="2473280" cy="5675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l-GR" sz="1544" kern="0" dirty="0">
                <a:solidFill>
                  <a:prstClr val="white"/>
                </a:solidFill>
                <a:latin typeface="Calibri" panose="020F0502020204030204"/>
                <a:ea typeface="Calibri" charset="0"/>
                <a:cs typeface="Calibri" charset="0"/>
              </a:rPr>
              <a:t>Προγενέστεροι Παράγοντες</a:t>
            </a:r>
            <a:r>
              <a:rPr kumimoji="0" lang="en-IE"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rPr>
              <a:t> (</a:t>
            </a:r>
            <a:r>
              <a:rPr kumimoji="0" lang="el-GR"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rPr>
              <a:t>Προτρεπτικοί</a:t>
            </a:r>
            <a:r>
              <a:rPr kumimoji="0" lang="en-IE"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rPr>
              <a:t>)</a:t>
            </a:r>
            <a:endParaRPr kumimoji="0" lang="en-US"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endParaRPr>
          </a:p>
        </p:txBody>
      </p:sp>
      <p:grpSp>
        <p:nvGrpSpPr>
          <p:cNvPr id="17" name="Group 16">
            <a:extLst>
              <a:ext uri="{FF2B5EF4-FFF2-40B4-BE49-F238E27FC236}">
                <a16:creationId xmlns:a16="http://schemas.microsoft.com/office/drawing/2014/main" id="{C8D1B4F8-F765-A88A-1DDB-A71CDF6FCC60}"/>
              </a:ext>
            </a:extLst>
          </p:cNvPr>
          <p:cNvGrpSpPr/>
          <p:nvPr/>
        </p:nvGrpSpPr>
        <p:grpSpPr>
          <a:xfrm>
            <a:off x="456270" y="4372552"/>
            <a:ext cx="2893061" cy="1675600"/>
            <a:chOff x="456270" y="4372553"/>
            <a:chExt cx="2893061" cy="1566762"/>
          </a:xfrm>
        </p:grpSpPr>
        <p:sp>
          <p:nvSpPr>
            <p:cNvPr id="7" name="Rectangle 6">
              <a:extLst>
                <a:ext uri="{FF2B5EF4-FFF2-40B4-BE49-F238E27FC236}">
                  <a16:creationId xmlns:a16="http://schemas.microsoft.com/office/drawing/2014/main" id="{D709893B-AC31-7B22-BBEA-025066D1E3EC}"/>
                </a:ext>
              </a:extLst>
            </p:cNvPr>
            <p:cNvSpPr/>
            <p:nvPr/>
          </p:nvSpPr>
          <p:spPr>
            <a:xfrm>
              <a:off x="500578" y="4817964"/>
              <a:ext cx="2432187" cy="1079793"/>
            </a:xfrm>
            <a:prstGeom prst="rect">
              <a:avLst/>
            </a:prstGeom>
          </p:spPr>
          <p:txBody>
            <a:bodyPr wrap="square">
              <a:spAutoFit/>
            </a:bodyPr>
            <a:lstStyle/>
            <a:p>
              <a:pPr defTabSz="457200"/>
              <a:r>
                <a:rPr lang="el-GR" sz="1381" dirty="0">
                  <a:solidFill>
                    <a:prstClr val="black"/>
                  </a:solidFill>
                  <a:ea typeface="Calibri" charset="0"/>
                  <a:cs typeface="Calibri" charset="0"/>
                </a:rPr>
                <a:t>Πολυπλοκότητα/Μίξη Προϊόντος</a:t>
              </a:r>
            </a:p>
            <a:p>
              <a:pPr defTabSz="457200"/>
              <a:r>
                <a:rPr lang="el-GR" sz="1381" dirty="0">
                  <a:solidFill>
                    <a:prstClr val="black"/>
                  </a:solidFill>
                  <a:ea typeface="Calibri" charset="0"/>
                  <a:cs typeface="Calibri" charset="0"/>
                </a:rPr>
                <a:t>Παραδοσιακά Συστήματα ΠΤ</a:t>
              </a:r>
            </a:p>
            <a:p>
              <a:pPr defTabSz="457200"/>
              <a:r>
                <a:rPr lang="el-GR" sz="1381" dirty="0">
                  <a:solidFill>
                    <a:prstClr val="black"/>
                  </a:solidFill>
                  <a:ea typeface="Calibri" charset="0"/>
                  <a:cs typeface="Calibri" charset="0"/>
                </a:rPr>
                <a:t>Κουλτούρα ΤΠ (Νοοτροπία μανιακού συλλέκτη)</a:t>
              </a:r>
            </a:p>
          </p:txBody>
        </p:sp>
        <p:sp>
          <p:nvSpPr>
            <p:cNvPr id="8" name="Rectangle 7">
              <a:extLst>
                <a:ext uri="{FF2B5EF4-FFF2-40B4-BE49-F238E27FC236}">
                  <a16:creationId xmlns:a16="http://schemas.microsoft.com/office/drawing/2014/main" id="{A4166AD5-E303-59E7-C1DB-53FF26A8D629}"/>
                </a:ext>
              </a:extLst>
            </p:cNvPr>
            <p:cNvSpPr/>
            <p:nvPr/>
          </p:nvSpPr>
          <p:spPr>
            <a:xfrm>
              <a:off x="456270" y="4372553"/>
              <a:ext cx="2893061" cy="1566762"/>
            </a:xfrm>
            <a:prstGeom prst="rect">
              <a:avLst/>
            </a:prstGeom>
            <a:noFill/>
            <a:ln w="19050" cap="flat" cmpd="sng" algn="ctr">
              <a:solidFill>
                <a:schemeClr val="accent3">
                  <a:lumMod val="75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9" name="Rectangle 8">
            <a:extLst>
              <a:ext uri="{FF2B5EF4-FFF2-40B4-BE49-F238E27FC236}">
                <a16:creationId xmlns:a16="http://schemas.microsoft.com/office/drawing/2014/main" id="{75CDB42D-D112-A26C-DF0D-8D41D2284D50}"/>
              </a:ext>
            </a:extLst>
          </p:cNvPr>
          <p:cNvSpPr/>
          <p:nvPr/>
        </p:nvSpPr>
        <p:spPr>
          <a:xfrm>
            <a:off x="449705" y="4128604"/>
            <a:ext cx="2537636" cy="5675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l-GR"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rPr>
              <a:t>Μεταγενέστεροι Παράγοντες</a:t>
            </a:r>
            <a:r>
              <a:rPr kumimoji="0" lang="en-IE"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rPr>
              <a:t> (</a:t>
            </a:r>
            <a:r>
              <a:rPr kumimoji="0" lang="el-GR"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rPr>
              <a:t>Αποτρεπτικοί</a:t>
            </a:r>
            <a:r>
              <a:rPr kumimoji="0" lang="en-IE"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rPr>
              <a:t>)</a:t>
            </a:r>
            <a:endParaRPr kumimoji="0" lang="en-US"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endParaRPr>
          </a:p>
        </p:txBody>
      </p:sp>
      <p:grpSp>
        <p:nvGrpSpPr>
          <p:cNvPr id="10" name="Group 9">
            <a:extLst>
              <a:ext uri="{FF2B5EF4-FFF2-40B4-BE49-F238E27FC236}">
                <a16:creationId xmlns:a16="http://schemas.microsoft.com/office/drawing/2014/main" id="{B8772629-31E5-2364-E66C-4A099EE67CB8}"/>
              </a:ext>
            </a:extLst>
          </p:cNvPr>
          <p:cNvGrpSpPr/>
          <p:nvPr/>
        </p:nvGrpSpPr>
        <p:grpSpPr>
          <a:xfrm>
            <a:off x="3129167" y="1962782"/>
            <a:ext cx="760045" cy="473161"/>
            <a:chOff x="3203455" y="1829443"/>
            <a:chExt cx="800128" cy="513720"/>
          </a:xfrm>
          <a:solidFill>
            <a:srgbClr val="ED7D31">
              <a:lumMod val="40000"/>
              <a:lumOff val="60000"/>
            </a:srgbClr>
          </a:solidFill>
        </p:grpSpPr>
        <p:sp>
          <p:nvSpPr>
            <p:cNvPr id="11" name="Right Arrow 16">
              <a:extLst>
                <a:ext uri="{FF2B5EF4-FFF2-40B4-BE49-F238E27FC236}">
                  <a16:creationId xmlns:a16="http://schemas.microsoft.com/office/drawing/2014/main" id="{49DA54AB-2EDD-75D7-0AB0-F1CC1F22778D}"/>
                </a:ext>
              </a:extLst>
            </p:cNvPr>
            <p:cNvSpPr/>
            <p:nvPr/>
          </p:nvSpPr>
          <p:spPr>
            <a:xfrm>
              <a:off x="3467021" y="1854687"/>
              <a:ext cx="536562" cy="467787"/>
            </a:xfrm>
            <a:prstGeom prst="rightArrow">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62FBD31-93A3-4D80-25D2-DCCB9D96534C}"/>
                </a:ext>
              </a:extLst>
            </p:cNvPr>
            <p:cNvSpPr/>
            <p:nvPr/>
          </p:nvSpPr>
          <p:spPr>
            <a:xfrm>
              <a:off x="3203455" y="1829443"/>
              <a:ext cx="513720" cy="513720"/>
            </a:xfrm>
            <a:prstGeom prst="ellipse">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3358AD67-C5C7-4B04-872A-F0BBDE421614}"/>
                </a:ext>
              </a:extLst>
            </p:cNvPr>
            <p:cNvPicPr>
              <a:picLocks noChangeAspect="1"/>
            </p:cNvPicPr>
            <p:nvPr/>
          </p:nvPicPr>
          <p:blipFill>
            <a:blip r:embed="rId3"/>
            <a:stretch>
              <a:fillRect/>
            </a:stretch>
          </p:blipFill>
          <p:spPr>
            <a:xfrm>
              <a:off x="3285165" y="1915889"/>
              <a:ext cx="345990" cy="345990"/>
            </a:xfrm>
            <a:prstGeom prst="rect">
              <a:avLst/>
            </a:prstGeom>
            <a:solidFill>
              <a:schemeClr val="accent3">
                <a:lumMod val="75000"/>
              </a:schemeClr>
            </a:solidFill>
          </p:spPr>
        </p:pic>
      </p:grpSp>
      <p:grpSp>
        <p:nvGrpSpPr>
          <p:cNvPr id="34" name="Group 33">
            <a:extLst>
              <a:ext uri="{FF2B5EF4-FFF2-40B4-BE49-F238E27FC236}">
                <a16:creationId xmlns:a16="http://schemas.microsoft.com/office/drawing/2014/main" id="{0840EDCC-1CF2-9638-CD8F-3801339ED16C}"/>
              </a:ext>
            </a:extLst>
          </p:cNvPr>
          <p:cNvGrpSpPr/>
          <p:nvPr/>
        </p:nvGrpSpPr>
        <p:grpSpPr>
          <a:xfrm>
            <a:off x="4479614" y="1780944"/>
            <a:ext cx="4128500" cy="4574885"/>
            <a:chOff x="4479615" y="1780944"/>
            <a:chExt cx="3358970" cy="4574885"/>
          </a:xfrm>
        </p:grpSpPr>
        <p:sp>
          <p:nvSpPr>
            <p:cNvPr id="18" name="Rectangle 17">
              <a:extLst>
                <a:ext uri="{FF2B5EF4-FFF2-40B4-BE49-F238E27FC236}">
                  <a16:creationId xmlns:a16="http://schemas.microsoft.com/office/drawing/2014/main" id="{9D792BCB-6CEB-E100-9BE4-D78BEAD24656}"/>
                </a:ext>
              </a:extLst>
            </p:cNvPr>
            <p:cNvSpPr/>
            <p:nvPr/>
          </p:nvSpPr>
          <p:spPr>
            <a:xfrm>
              <a:off x="4479615" y="2325765"/>
              <a:ext cx="3358970" cy="3904787"/>
            </a:xfrm>
            <a:prstGeom prst="rect">
              <a:avLst/>
            </a:prstGeom>
          </p:spPr>
          <p:txBody>
            <a:bodyPr wrap="square">
              <a:spAutoFit/>
            </a:bodyPr>
            <a:lstStyle/>
            <a:p>
              <a:pPr defTabSz="457200"/>
              <a:r>
                <a:rPr lang="el-GR" sz="1381" b="1" dirty="0">
                  <a:solidFill>
                    <a:schemeClr val="accent3">
                      <a:lumMod val="50000"/>
                    </a:schemeClr>
                  </a:solidFill>
                  <a:ea typeface="Calibri" charset="0"/>
                  <a:cs typeface="Calibri" charset="0"/>
                </a:rPr>
                <a:t>Δομικές Πρακτικές</a:t>
              </a:r>
              <a:endParaRPr lang="en-US" sz="1381" b="1" dirty="0">
                <a:solidFill>
                  <a:schemeClr val="accent3">
                    <a:lumMod val="50000"/>
                  </a:schemeClr>
                </a:solidFill>
                <a:ea typeface="Calibri" charset="0"/>
                <a:cs typeface="Calibri" charset="0"/>
              </a:endParaRPr>
            </a:p>
            <a:p>
              <a:pPr marL="285750" indent="-285750" defTabSz="457200">
                <a:buFont typeface="Arial" panose="020B0604020202020204" pitchFamily="34" charset="0"/>
                <a:buChar char="•"/>
              </a:pPr>
              <a:r>
                <a:rPr lang="el-GR" sz="1381" dirty="0">
                  <a:solidFill>
                    <a:prstClr val="black"/>
                  </a:solidFill>
                  <a:ea typeface="Calibri" charset="0"/>
                  <a:cs typeface="Calibri" charset="0"/>
                </a:rPr>
                <a:t>Διαδικασίες Καθορισμού Πολιτικής</a:t>
              </a:r>
            </a:p>
            <a:p>
              <a:pPr marL="285750" indent="-285750" defTabSz="457200">
                <a:buFont typeface="Arial" panose="020B0604020202020204" pitchFamily="34" charset="0"/>
                <a:buChar char="•"/>
              </a:pPr>
              <a:r>
                <a:rPr lang="el-GR" sz="1381" dirty="0">
                  <a:solidFill>
                    <a:prstClr val="black"/>
                  </a:solidFill>
                  <a:ea typeface="Calibri" charset="0"/>
                  <a:cs typeface="Calibri" charset="0"/>
                </a:rPr>
                <a:t>Μηχανισμοί εποπτείας</a:t>
              </a:r>
            </a:p>
            <a:p>
              <a:pPr marL="285750" indent="-285750" defTabSz="457200">
                <a:buFont typeface="Arial" panose="020B0604020202020204" pitchFamily="34" charset="0"/>
                <a:buChar char="•"/>
              </a:pPr>
              <a:r>
                <a:rPr lang="el-GR" sz="1381" dirty="0">
                  <a:solidFill>
                    <a:prstClr val="black"/>
                  </a:solidFill>
                  <a:ea typeface="Calibri" charset="0"/>
                  <a:cs typeface="Calibri" charset="0"/>
                </a:rPr>
                <a:t>Ευθύνες ιδιοκτησίας δεδομένων</a:t>
              </a:r>
            </a:p>
            <a:p>
              <a:pPr defTabSz="457200"/>
              <a:endParaRPr lang="en-US" sz="650" dirty="0">
                <a:solidFill>
                  <a:srgbClr val="085156"/>
                </a:solidFill>
                <a:ea typeface="Calibri" charset="0"/>
                <a:cs typeface="Calibri" charset="0"/>
              </a:endParaRPr>
            </a:p>
            <a:p>
              <a:pPr defTabSz="457200"/>
              <a:r>
                <a:rPr lang="el-GR" sz="1381" b="1" dirty="0">
                  <a:solidFill>
                    <a:schemeClr val="accent3">
                      <a:lumMod val="50000"/>
                    </a:schemeClr>
                  </a:solidFill>
                  <a:cs typeface="Calibri" charset="0"/>
                </a:rPr>
                <a:t>Διαδικαστικές Πρακτικές</a:t>
              </a:r>
              <a:r>
                <a:rPr lang="en-US" sz="1381" b="1" dirty="0">
                  <a:solidFill>
                    <a:schemeClr val="accent3">
                      <a:lumMod val="50000"/>
                    </a:schemeClr>
                  </a:solidFill>
                  <a:cs typeface="Calibri" charset="0"/>
                </a:rPr>
                <a:t> (</a:t>
              </a:r>
              <a:r>
                <a:rPr lang="el-GR" sz="1381" b="1" dirty="0">
                  <a:solidFill>
                    <a:schemeClr val="accent3">
                      <a:lumMod val="50000"/>
                    </a:schemeClr>
                  </a:solidFill>
                  <a:cs typeface="Calibri" charset="0"/>
                </a:rPr>
                <a:t>Κύκλου Ζωής)</a:t>
              </a:r>
              <a:endParaRPr lang="en-US" sz="1381" b="1" dirty="0">
                <a:solidFill>
                  <a:schemeClr val="accent3">
                    <a:lumMod val="50000"/>
                  </a:schemeClr>
                </a:solidFill>
                <a:cs typeface="Calibri" charset="0"/>
              </a:endParaRPr>
            </a:p>
            <a:p>
              <a:pPr marL="285750" indent="-285750" defTabSz="457200">
                <a:buFont typeface="Arial" panose="020B0604020202020204" pitchFamily="34" charset="0"/>
                <a:buChar char="•"/>
              </a:pPr>
              <a:r>
                <a:rPr lang="el-GR" sz="1381" dirty="0">
                  <a:solidFill>
                    <a:prstClr val="black"/>
                  </a:solidFill>
                  <a:ea typeface="Calibri" charset="0"/>
                  <a:cs typeface="Calibri" charset="0"/>
                </a:rPr>
                <a:t>Επιβολή φύλαξης/αρχειοθέτησης</a:t>
              </a:r>
            </a:p>
            <a:p>
              <a:pPr marL="285750" indent="-285750" defTabSz="457200">
                <a:buFont typeface="Arial" panose="020B0604020202020204" pitchFamily="34" charset="0"/>
                <a:buChar char="•"/>
              </a:pPr>
              <a:r>
                <a:rPr lang="el-GR" sz="1381" dirty="0">
                  <a:solidFill>
                    <a:prstClr val="black"/>
                  </a:solidFill>
                  <a:ea typeface="Calibri" charset="0"/>
                  <a:cs typeface="Calibri" charset="0"/>
                </a:rPr>
                <a:t>Εφαρμογή πρακτικών τήρησης αντιγράφων ασφαλείας</a:t>
              </a:r>
            </a:p>
            <a:p>
              <a:pPr marL="285750" indent="-285750" defTabSz="457200">
                <a:buFont typeface="Arial" panose="020B0604020202020204" pitchFamily="34" charset="0"/>
                <a:buChar char="•"/>
              </a:pPr>
              <a:r>
                <a:rPr lang="el-GR" sz="1381" dirty="0">
                  <a:solidFill>
                    <a:prstClr val="black"/>
                  </a:solidFill>
                  <a:ea typeface="Calibri" charset="0"/>
                  <a:cs typeface="Calibri" charset="0"/>
                </a:rPr>
                <a:t>Καθιέρωση και παρακολούθηση της πρόσβασης</a:t>
              </a:r>
            </a:p>
            <a:p>
              <a:pPr marL="285750" indent="-285750" defTabSz="457200">
                <a:buFont typeface="Arial" panose="020B0604020202020204" pitchFamily="34" charset="0"/>
                <a:buChar char="•"/>
              </a:pPr>
              <a:r>
                <a:rPr lang="el-GR" sz="1381" dirty="0">
                  <a:solidFill>
                    <a:prstClr val="black"/>
                  </a:solidFill>
                  <a:ea typeface="Calibri" charset="0"/>
                  <a:cs typeface="Calibri" charset="0"/>
                </a:rPr>
                <a:t>Ταξινόμηση των δεδομένων βάσει της αξίας τους</a:t>
              </a:r>
            </a:p>
            <a:p>
              <a:pPr marL="285750" indent="-285750" defTabSz="457200">
                <a:buFont typeface="Arial" panose="020B0604020202020204" pitchFamily="34" charset="0"/>
                <a:buChar char="•"/>
              </a:pPr>
              <a:r>
                <a:rPr lang="el-GR" sz="1381" dirty="0">
                  <a:solidFill>
                    <a:prstClr val="black"/>
                  </a:solidFill>
                  <a:ea typeface="Calibri" charset="0"/>
                  <a:cs typeface="Calibri" charset="0"/>
                </a:rPr>
                <a:t>Επίπεδα υπηρεσιών για την προστασία δεδομένων</a:t>
              </a:r>
            </a:p>
            <a:p>
              <a:pPr marL="285750" indent="-285750" defTabSz="457200">
                <a:buFont typeface="Arial" panose="020B0604020202020204" pitchFamily="34" charset="0"/>
                <a:buChar char="•"/>
              </a:pPr>
              <a:r>
                <a:rPr lang="el-GR" sz="1381" dirty="0">
                  <a:solidFill>
                    <a:prstClr val="black"/>
                  </a:solidFill>
                  <a:ea typeface="Calibri" charset="0"/>
                  <a:cs typeface="Calibri" charset="0"/>
                </a:rPr>
                <a:t>Παρακολούθηση του κόστους μέσω επιστροφής χρεώσεων</a:t>
              </a:r>
            </a:p>
            <a:p>
              <a:pPr marL="285750" indent="-285750" defTabSz="457200">
                <a:buFont typeface="Arial" panose="020B0604020202020204" pitchFamily="34" charset="0"/>
                <a:buChar char="•"/>
              </a:pPr>
              <a:r>
                <a:rPr lang="el-GR" sz="1381" dirty="0">
                  <a:solidFill>
                    <a:prstClr val="black"/>
                  </a:solidFill>
                  <a:ea typeface="Calibri" charset="0"/>
                  <a:cs typeface="Calibri" charset="0"/>
                </a:rPr>
                <a:t>Μετάβαση μεταξύ επιπέδων αποθήκευσης</a:t>
              </a:r>
            </a:p>
            <a:p>
              <a:pPr defTabSz="457200"/>
              <a:endParaRPr lang="en-US" sz="650" dirty="0">
                <a:solidFill>
                  <a:srgbClr val="085156"/>
                </a:solidFill>
                <a:ea typeface="Calibri" charset="0"/>
                <a:cs typeface="Calibri" charset="0"/>
              </a:endParaRPr>
            </a:p>
            <a:p>
              <a:pPr defTabSz="457200"/>
              <a:r>
                <a:rPr lang="el-GR" sz="1381" b="1" dirty="0">
                  <a:solidFill>
                    <a:schemeClr val="accent3">
                      <a:lumMod val="50000"/>
                    </a:schemeClr>
                  </a:solidFill>
                  <a:cs typeface="Calibri" charset="0"/>
                </a:rPr>
                <a:t>Συσχετιστικές</a:t>
              </a:r>
              <a:r>
                <a:rPr lang="en-US" sz="1381" b="1" dirty="0">
                  <a:solidFill>
                    <a:schemeClr val="accent3">
                      <a:lumMod val="50000"/>
                    </a:schemeClr>
                  </a:solidFill>
                  <a:cs typeface="Calibri" charset="0"/>
                </a:rPr>
                <a:t> </a:t>
              </a:r>
              <a:r>
                <a:rPr lang="el-GR" sz="1381" b="1" dirty="0">
                  <a:solidFill>
                    <a:schemeClr val="accent3">
                      <a:lumMod val="50000"/>
                    </a:schemeClr>
                  </a:solidFill>
                  <a:cs typeface="Calibri" charset="0"/>
                </a:rPr>
                <a:t>Πρακτικές</a:t>
              </a:r>
              <a:endParaRPr lang="en-US" sz="1381" b="1" dirty="0">
                <a:solidFill>
                  <a:schemeClr val="accent3">
                    <a:lumMod val="50000"/>
                  </a:schemeClr>
                </a:solidFill>
                <a:cs typeface="Calibri" charset="0"/>
              </a:endParaRPr>
            </a:p>
            <a:p>
              <a:pPr marL="285750" indent="-285750" defTabSz="457200">
                <a:buFont typeface="Arial" panose="020B0604020202020204" pitchFamily="34" charset="0"/>
                <a:buChar char="•"/>
              </a:pPr>
              <a:r>
                <a:rPr lang="el-GR" sz="1381" dirty="0">
                  <a:solidFill>
                    <a:prstClr val="black"/>
                  </a:solidFill>
                  <a:ea typeface="Calibri" charset="0"/>
                  <a:cs typeface="Calibri" charset="0"/>
                </a:rPr>
                <a:t>Εκπαίδευση χρηστών</a:t>
              </a:r>
            </a:p>
            <a:p>
              <a:pPr marL="285750" indent="-285750" defTabSz="457200">
                <a:buFont typeface="Arial" panose="020B0604020202020204" pitchFamily="34" charset="0"/>
                <a:buChar char="•"/>
              </a:pPr>
              <a:r>
                <a:rPr lang="el-GR" sz="1381" dirty="0">
                  <a:solidFill>
                    <a:prstClr val="black"/>
                  </a:solidFill>
                  <a:ea typeface="Calibri" charset="0"/>
                  <a:cs typeface="Calibri" charset="0"/>
                </a:rPr>
                <a:t>Επικοινωνία/Ανταλλαγή ιδεών</a:t>
              </a:r>
              <a:endParaRPr lang="en-US" sz="1381" dirty="0">
                <a:solidFill>
                  <a:prstClr val="black"/>
                </a:solidFill>
                <a:ea typeface="Calibri" charset="0"/>
                <a:cs typeface="Calibri" charset="0"/>
              </a:endParaRPr>
            </a:p>
          </p:txBody>
        </p:sp>
        <p:sp>
          <p:nvSpPr>
            <p:cNvPr id="19" name="Rectangle 18">
              <a:extLst>
                <a:ext uri="{FF2B5EF4-FFF2-40B4-BE49-F238E27FC236}">
                  <a16:creationId xmlns:a16="http://schemas.microsoft.com/office/drawing/2014/main" id="{BE944DBD-2EFB-114F-4062-887D7D1BE0DA}"/>
                </a:ext>
              </a:extLst>
            </p:cNvPr>
            <p:cNvSpPr/>
            <p:nvPr/>
          </p:nvSpPr>
          <p:spPr>
            <a:xfrm>
              <a:off x="4479615" y="1780944"/>
              <a:ext cx="3346310" cy="4574885"/>
            </a:xfrm>
            <a:prstGeom prst="rect">
              <a:avLst/>
            </a:prstGeom>
            <a:noFill/>
            <a:ln w="19050" cap="flat" cmpd="sng" algn="ctr">
              <a:solidFill>
                <a:schemeClr val="accent3">
                  <a:lumMod val="60000"/>
                  <a:lumOff val="4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24C905EE-3964-2E05-09F2-3F75F3892C5B}"/>
              </a:ext>
            </a:extLst>
          </p:cNvPr>
          <p:cNvGrpSpPr/>
          <p:nvPr/>
        </p:nvGrpSpPr>
        <p:grpSpPr>
          <a:xfrm>
            <a:off x="4467876" y="1559168"/>
            <a:ext cx="2493459" cy="684308"/>
            <a:chOff x="4467876" y="1559168"/>
            <a:chExt cx="2493459" cy="684308"/>
          </a:xfrm>
        </p:grpSpPr>
        <p:sp>
          <p:nvSpPr>
            <p:cNvPr id="20" name="Rectangle 19">
              <a:extLst>
                <a:ext uri="{FF2B5EF4-FFF2-40B4-BE49-F238E27FC236}">
                  <a16:creationId xmlns:a16="http://schemas.microsoft.com/office/drawing/2014/main" id="{D9D9366B-92F0-F7B4-06BE-79AA0EDD82FB}"/>
                </a:ext>
              </a:extLst>
            </p:cNvPr>
            <p:cNvSpPr/>
            <p:nvPr/>
          </p:nvSpPr>
          <p:spPr>
            <a:xfrm>
              <a:off x="4467876" y="1559168"/>
              <a:ext cx="1627052" cy="3299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l-GR" sz="1544" b="0" i="0" u="none" strike="noStrike" kern="0" cap="none" spc="0" normalizeH="0" baseline="0" noProof="0" dirty="0">
                  <a:ln>
                    <a:noFill/>
                  </a:ln>
                  <a:solidFill>
                    <a:prstClr val="white"/>
                  </a:solidFill>
                  <a:effectLst/>
                  <a:uLnTx/>
                  <a:uFillTx/>
                  <a:ea typeface="Calibri" charset="0"/>
                  <a:cs typeface="Calibri" charset="0"/>
                </a:rPr>
                <a:t>Σύσταση της</a:t>
              </a:r>
              <a:endParaRPr kumimoji="0" lang="en-US" sz="1544" b="0" i="0" u="none" strike="noStrike" kern="0" cap="none" spc="0" normalizeH="0" baseline="0" noProof="0" dirty="0">
                <a:ln>
                  <a:noFill/>
                </a:ln>
                <a:solidFill>
                  <a:prstClr val="white"/>
                </a:solidFill>
                <a:effectLst/>
                <a:uLnTx/>
                <a:uFillTx/>
                <a:ea typeface="Calibri" charset="0"/>
                <a:cs typeface="Calibri" charset="0"/>
              </a:endParaRPr>
            </a:p>
          </p:txBody>
        </p:sp>
        <p:sp>
          <p:nvSpPr>
            <p:cNvPr id="21" name="Rectangle 20">
              <a:extLst>
                <a:ext uri="{FF2B5EF4-FFF2-40B4-BE49-F238E27FC236}">
                  <a16:creationId xmlns:a16="http://schemas.microsoft.com/office/drawing/2014/main" id="{B9F2331B-4097-6F5D-B1AB-84311BE005AC}"/>
                </a:ext>
              </a:extLst>
            </p:cNvPr>
            <p:cNvSpPr/>
            <p:nvPr/>
          </p:nvSpPr>
          <p:spPr>
            <a:xfrm>
              <a:off x="4467877" y="1913514"/>
              <a:ext cx="2493458" cy="3299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l-GR" sz="1544" b="0" i="0" u="none" strike="noStrike" kern="0" cap="none" spc="0" normalizeH="0" baseline="0" noProof="0" dirty="0">
                  <a:ln>
                    <a:noFill/>
                  </a:ln>
                  <a:solidFill>
                    <a:prstClr val="white"/>
                  </a:solidFill>
                  <a:effectLst/>
                  <a:uLnTx/>
                  <a:uFillTx/>
                  <a:ea typeface="Calibri" charset="0"/>
                  <a:cs typeface="Calibri" charset="0"/>
                </a:rPr>
                <a:t>Διακυβέρνησης Δεδομένων</a:t>
              </a:r>
              <a:endParaRPr kumimoji="0" lang="en-US" sz="1544" b="0" i="0" u="none" strike="noStrike" kern="0" cap="none" spc="0" normalizeH="0" baseline="0" noProof="0" dirty="0">
                <a:ln>
                  <a:noFill/>
                </a:ln>
                <a:solidFill>
                  <a:prstClr val="white"/>
                </a:solidFill>
                <a:effectLst/>
                <a:uLnTx/>
                <a:uFillTx/>
                <a:ea typeface="Calibri" charset="0"/>
                <a:cs typeface="Calibri" charset="0"/>
              </a:endParaRPr>
            </a:p>
          </p:txBody>
        </p:sp>
      </p:grpSp>
      <p:grpSp>
        <p:nvGrpSpPr>
          <p:cNvPr id="36" name="Group 35">
            <a:extLst>
              <a:ext uri="{FF2B5EF4-FFF2-40B4-BE49-F238E27FC236}">
                <a16:creationId xmlns:a16="http://schemas.microsoft.com/office/drawing/2014/main" id="{25F66C2E-67A9-4220-32E8-37F9F9388866}"/>
              </a:ext>
            </a:extLst>
          </p:cNvPr>
          <p:cNvGrpSpPr/>
          <p:nvPr/>
        </p:nvGrpSpPr>
        <p:grpSpPr>
          <a:xfrm>
            <a:off x="8863917" y="1868211"/>
            <a:ext cx="3819988" cy="1358627"/>
            <a:chOff x="8863917" y="1855233"/>
            <a:chExt cx="2993303" cy="1370369"/>
          </a:xfrm>
        </p:grpSpPr>
        <p:sp>
          <p:nvSpPr>
            <p:cNvPr id="22" name="Rectangle 21">
              <a:extLst>
                <a:ext uri="{FF2B5EF4-FFF2-40B4-BE49-F238E27FC236}">
                  <a16:creationId xmlns:a16="http://schemas.microsoft.com/office/drawing/2014/main" id="{A9032556-E650-A326-3F8C-5F1285630647}"/>
                </a:ext>
              </a:extLst>
            </p:cNvPr>
            <p:cNvSpPr/>
            <p:nvPr/>
          </p:nvSpPr>
          <p:spPr>
            <a:xfrm>
              <a:off x="8863917" y="1855233"/>
              <a:ext cx="2142232" cy="1148974"/>
            </a:xfrm>
            <a:prstGeom prst="rect">
              <a:avLst/>
            </a:prstGeom>
            <a:solidFill>
              <a:sysClr val="window" lastClr="FFFFFF"/>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F275008-E5A4-1EFD-04BD-54B25E1923AD}"/>
                </a:ext>
              </a:extLst>
            </p:cNvPr>
            <p:cNvSpPr/>
            <p:nvPr/>
          </p:nvSpPr>
          <p:spPr>
            <a:xfrm>
              <a:off x="8891285" y="2060819"/>
              <a:ext cx="2965935" cy="1164783"/>
            </a:xfrm>
            <a:prstGeom prst="rect">
              <a:avLst/>
            </a:prstGeom>
          </p:spPr>
          <p:txBody>
            <a:bodyPr wrap="square">
              <a:spAutoFit/>
            </a:bodyPr>
            <a:lstStyle/>
            <a:p>
              <a:pPr marL="285750" indent="-285750" defTabSz="457200">
                <a:buFont typeface="Arial" panose="020B0604020202020204" pitchFamily="34" charset="0"/>
                <a:buChar char="•"/>
              </a:pPr>
              <a:r>
                <a:rPr lang="el-GR" sz="1381" dirty="0">
                  <a:solidFill>
                    <a:prstClr val="black"/>
                  </a:solidFill>
                  <a:ea typeface="Calibri" charset="0"/>
                  <a:cs typeface="Calibri" charset="0"/>
                </a:rPr>
                <a:t>Κινηματογραφική παράσταση -      </a:t>
              </a:r>
            </a:p>
            <a:p>
              <a:pPr defTabSz="457200"/>
              <a:r>
                <a:rPr lang="el-GR" sz="1381" dirty="0">
                  <a:solidFill>
                    <a:prstClr val="black"/>
                  </a:solidFill>
                  <a:ea typeface="Calibri" charset="0"/>
                  <a:cs typeface="Calibri" charset="0"/>
                </a:rPr>
                <a:t>   </a:t>
              </a:r>
              <a:r>
                <a:rPr lang="en-GB" sz="1381" dirty="0">
                  <a:solidFill>
                    <a:prstClr val="black"/>
                  </a:solidFill>
                  <a:ea typeface="Calibri" charset="0"/>
                  <a:cs typeface="Calibri" charset="0"/>
                </a:rPr>
                <a:t>    </a:t>
              </a:r>
              <a:r>
                <a:rPr lang="el-GR" sz="1381" dirty="0">
                  <a:solidFill>
                    <a:prstClr val="black"/>
                  </a:solidFill>
                  <a:ea typeface="Calibri" charset="0"/>
                  <a:cs typeface="Calibri" charset="0"/>
                </a:rPr>
                <a:t>Ενδιάμεσο επίπεδο</a:t>
              </a:r>
            </a:p>
            <a:p>
              <a:pPr marL="285750" indent="-285750" defTabSz="457200">
                <a:buFont typeface="Arial" panose="020B0604020202020204" pitchFamily="34" charset="0"/>
                <a:buChar char="•"/>
              </a:pPr>
              <a:r>
                <a:rPr lang="el-GR" sz="1381" dirty="0">
                  <a:solidFill>
                    <a:prstClr val="black"/>
                  </a:solidFill>
                  <a:ea typeface="Calibri" charset="0"/>
                  <a:cs typeface="Calibri" charset="0"/>
                </a:rPr>
                <a:t>Μετριασμός κινδύνου</a:t>
              </a:r>
            </a:p>
            <a:p>
              <a:pPr defTabSz="457200"/>
              <a:endParaRPr lang="en-US" sz="1381" dirty="0">
                <a:solidFill>
                  <a:prstClr val="black"/>
                </a:solidFill>
                <a:ea typeface="Calibri" charset="0"/>
                <a:cs typeface="Calibri" charset="0"/>
              </a:endParaRPr>
            </a:p>
            <a:p>
              <a:pPr defTabSz="457200"/>
              <a:endParaRPr lang="en-US" sz="1381" dirty="0">
                <a:solidFill>
                  <a:prstClr val="black"/>
                </a:solidFill>
                <a:ea typeface="Calibri" charset="0"/>
                <a:cs typeface="Calibri" charset="0"/>
              </a:endParaRPr>
            </a:p>
          </p:txBody>
        </p:sp>
      </p:grpSp>
      <p:sp>
        <p:nvSpPr>
          <p:cNvPr id="25" name="Rectangle 24">
            <a:extLst>
              <a:ext uri="{FF2B5EF4-FFF2-40B4-BE49-F238E27FC236}">
                <a16:creationId xmlns:a16="http://schemas.microsoft.com/office/drawing/2014/main" id="{A2E0333E-6B36-4196-CD56-427133F68A03}"/>
              </a:ext>
            </a:extLst>
          </p:cNvPr>
          <p:cNvSpPr/>
          <p:nvPr/>
        </p:nvSpPr>
        <p:spPr>
          <a:xfrm>
            <a:off x="8844203" y="3317249"/>
            <a:ext cx="2443389" cy="1569660"/>
          </a:xfrm>
          <a:prstGeom prst="rect">
            <a:avLst/>
          </a:prstGeom>
        </p:spPr>
        <p:txBody>
          <a:bodyPr wrap="square">
            <a:spAutoFit/>
          </a:bodyPr>
          <a:lstStyle/>
          <a:p>
            <a:pPr defTabSz="457200"/>
            <a:r>
              <a:rPr lang="el-GR" sz="1600" i="1" dirty="0">
                <a:solidFill>
                  <a:prstClr val="black"/>
                </a:solidFill>
                <a:ea typeface="Calibri" charset="0"/>
                <a:cs typeface="Calibri" charset="0"/>
              </a:rPr>
              <a:t>Επισκόπηση της σύνθεσης και του πλαισίου της έννοιας της Διακυβέρνησης Δεδομένων </a:t>
            </a:r>
            <a:r>
              <a:rPr lang="en-US" sz="1600" i="1" dirty="0">
                <a:solidFill>
                  <a:srgbClr val="000000"/>
                </a:solidFill>
                <a:ea typeface="Calibri" charset="0"/>
                <a:cs typeface="Calibri" charset="0"/>
              </a:rPr>
              <a:t>(</a:t>
            </a:r>
            <a:r>
              <a:rPr lang="en-US" sz="1600" i="1" dirty="0" err="1">
                <a:solidFill>
                  <a:schemeClr val="accent2">
                    <a:lumMod val="75000"/>
                  </a:schemeClr>
                </a:solidFill>
                <a:ea typeface="Calibri" charset="0"/>
                <a:cs typeface="Calibri" charset="0"/>
                <a:hlinkClick r:id="rId4">
                  <a:extLst>
                    <a:ext uri="{A12FA001-AC4F-418D-AE19-62706E023703}">
                      <ahyp:hlinkClr xmlns:ahyp="http://schemas.microsoft.com/office/drawing/2018/hyperlinkcolor" val="tx"/>
                    </a:ext>
                  </a:extLst>
                </a:hlinkClick>
              </a:rPr>
              <a:t>Tallon</a:t>
            </a:r>
            <a:r>
              <a:rPr lang="en-US" sz="1600" i="1" dirty="0">
                <a:solidFill>
                  <a:schemeClr val="accent2">
                    <a:lumMod val="75000"/>
                  </a:schemeClr>
                </a:solidFill>
                <a:ea typeface="Calibri" charset="0"/>
                <a:cs typeface="Calibri" charset="0"/>
                <a:hlinkClick r:id="rId4">
                  <a:extLst>
                    <a:ext uri="{A12FA001-AC4F-418D-AE19-62706E023703}">
                      <ahyp:hlinkClr xmlns:ahyp="http://schemas.microsoft.com/office/drawing/2018/hyperlinkcolor" val="tx"/>
                    </a:ext>
                  </a:extLst>
                </a:hlinkClick>
              </a:rPr>
              <a:t> et</a:t>
            </a:r>
            <a:r>
              <a:rPr lang="el-GR" sz="1600" i="1" dirty="0">
                <a:solidFill>
                  <a:schemeClr val="accent2">
                    <a:lumMod val="75000"/>
                  </a:schemeClr>
                </a:solidFill>
                <a:ea typeface="Calibri" charset="0"/>
                <a:cs typeface="Calibri" charset="0"/>
                <a:hlinkClick r:id="rId4">
                  <a:extLst>
                    <a:ext uri="{A12FA001-AC4F-418D-AE19-62706E023703}">
                      <ahyp:hlinkClr xmlns:ahyp="http://schemas.microsoft.com/office/drawing/2018/hyperlinkcolor" val="tx"/>
                    </a:ext>
                  </a:extLst>
                </a:hlinkClick>
              </a:rPr>
              <a:t> </a:t>
            </a:r>
            <a:r>
              <a:rPr lang="en-US" sz="1600" i="1" dirty="0">
                <a:solidFill>
                  <a:schemeClr val="accent2">
                    <a:lumMod val="75000"/>
                  </a:schemeClr>
                </a:solidFill>
                <a:ea typeface="Calibri" charset="0"/>
                <a:cs typeface="Calibri" charset="0"/>
                <a:hlinkClick r:id="rId4">
                  <a:extLst>
                    <a:ext uri="{A12FA001-AC4F-418D-AE19-62706E023703}">
                      <ahyp:hlinkClr xmlns:ahyp="http://schemas.microsoft.com/office/drawing/2018/hyperlinkcolor" val="tx"/>
                    </a:ext>
                  </a:extLst>
                </a:hlinkClick>
              </a:rPr>
              <a:t>al. 2013b</a:t>
            </a:r>
            <a:r>
              <a:rPr lang="en-US" sz="1600" i="1" dirty="0">
                <a:solidFill>
                  <a:srgbClr val="000000"/>
                </a:solidFill>
                <a:ea typeface="Calibri" charset="0"/>
                <a:cs typeface="Calibri" charset="0"/>
              </a:rPr>
              <a:t>)</a:t>
            </a:r>
          </a:p>
        </p:txBody>
      </p:sp>
      <p:grpSp>
        <p:nvGrpSpPr>
          <p:cNvPr id="26" name="Group 25">
            <a:extLst>
              <a:ext uri="{FF2B5EF4-FFF2-40B4-BE49-F238E27FC236}">
                <a16:creationId xmlns:a16="http://schemas.microsoft.com/office/drawing/2014/main" id="{BFDFED6C-0935-1544-E862-C13BA50BC656}"/>
              </a:ext>
            </a:extLst>
          </p:cNvPr>
          <p:cNvGrpSpPr/>
          <p:nvPr/>
        </p:nvGrpSpPr>
        <p:grpSpPr>
          <a:xfrm>
            <a:off x="8092133" y="1855734"/>
            <a:ext cx="760045" cy="473161"/>
            <a:chOff x="3203455" y="1829443"/>
            <a:chExt cx="800128" cy="513720"/>
          </a:xfrm>
          <a:solidFill>
            <a:srgbClr val="70AD47">
              <a:lumMod val="60000"/>
              <a:lumOff val="40000"/>
            </a:srgbClr>
          </a:solidFill>
        </p:grpSpPr>
        <p:sp>
          <p:nvSpPr>
            <p:cNvPr id="27" name="Right Arrow 64">
              <a:extLst>
                <a:ext uri="{FF2B5EF4-FFF2-40B4-BE49-F238E27FC236}">
                  <a16:creationId xmlns:a16="http://schemas.microsoft.com/office/drawing/2014/main" id="{D6513F3F-343A-F638-B022-1799F90D9014}"/>
                </a:ext>
              </a:extLst>
            </p:cNvPr>
            <p:cNvSpPr/>
            <p:nvPr/>
          </p:nvSpPr>
          <p:spPr>
            <a:xfrm>
              <a:off x="3467021" y="1854687"/>
              <a:ext cx="536562" cy="467787"/>
            </a:xfrm>
            <a:prstGeom prst="rightArrow">
              <a:avLst/>
            </a:pr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39D2862E-BD75-4E92-8930-3F198C27F40A}"/>
                </a:ext>
              </a:extLst>
            </p:cNvPr>
            <p:cNvSpPr/>
            <p:nvPr/>
          </p:nvSpPr>
          <p:spPr>
            <a:xfrm>
              <a:off x="3203455" y="1829443"/>
              <a:ext cx="513720" cy="513720"/>
            </a:xfrm>
            <a:prstGeom prst="ellipse">
              <a:avLst/>
            </a:pr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descr="A close up of a logo&#10;&#10;Description automatically generated">
              <a:extLst>
                <a:ext uri="{FF2B5EF4-FFF2-40B4-BE49-F238E27FC236}">
                  <a16:creationId xmlns:a16="http://schemas.microsoft.com/office/drawing/2014/main" id="{6B5246A0-AE30-4F68-A7B4-E01C16162EBA}"/>
                </a:ext>
              </a:extLst>
            </p:cNvPr>
            <p:cNvPicPr>
              <a:picLocks noChangeAspect="1"/>
            </p:cNvPicPr>
            <p:nvPr/>
          </p:nvPicPr>
          <p:blipFill>
            <a:blip r:embed="rId3"/>
            <a:stretch>
              <a:fillRect/>
            </a:stretch>
          </p:blipFill>
          <p:spPr>
            <a:xfrm>
              <a:off x="3285165" y="1915889"/>
              <a:ext cx="345990" cy="345990"/>
            </a:xfrm>
            <a:prstGeom prst="rect">
              <a:avLst/>
            </a:prstGeom>
            <a:grpFill/>
          </p:spPr>
        </p:pic>
      </p:grpSp>
      <p:sp>
        <p:nvSpPr>
          <p:cNvPr id="23" name="Rectangle 22">
            <a:extLst>
              <a:ext uri="{FF2B5EF4-FFF2-40B4-BE49-F238E27FC236}">
                <a16:creationId xmlns:a16="http://schemas.microsoft.com/office/drawing/2014/main" id="{3E0ADA11-F3FC-284A-5C99-84A5347F951E}"/>
              </a:ext>
            </a:extLst>
          </p:cNvPr>
          <p:cNvSpPr/>
          <p:nvPr/>
        </p:nvSpPr>
        <p:spPr>
          <a:xfrm>
            <a:off x="8852178" y="1645260"/>
            <a:ext cx="1729635" cy="329962"/>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l-GR" sz="1544" kern="0" dirty="0">
                <a:solidFill>
                  <a:prstClr val="white"/>
                </a:solidFill>
                <a:latin typeface="Calibri" panose="020F0502020204030204"/>
                <a:ea typeface="Calibri" charset="0"/>
                <a:cs typeface="Calibri" charset="0"/>
              </a:rPr>
              <a:t>Συνέπειες</a:t>
            </a:r>
            <a:endParaRPr kumimoji="0" lang="en-US"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endParaRPr>
          </a:p>
        </p:txBody>
      </p:sp>
      <p:grpSp>
        <p:nvGrpSpPr>
          <p:cNvPr id="30" name="Group 29">
            <a:extLst>
              <a:ext uri="{FF2B5EF4-FFF2-40B4-BE49-F238E27FC236}">
                <a16:creationId xmlns:a16="http://schemas.microsoft.com/office/drawing/2014/main" id="{37085E5C-2FE5-A7C4-1FF9-BDFD48EB9F3A}"/>
              </a:ext>
            </a:extLst>
          </p:cNvPr>
          <p:cNvGrpSpPr/>
          <p:nvPr/>
        </p:nvGrpSpPr>
        <p:grpSpPr>
          <a:xfrm>
            <a:off x="8072420" y="2352146"/>
            <a:ext cx="771783" cy="473161"/>
            <a:chOff x="3217576" y="4079857"/>
            <a:chExt cx="812485" cy="513720"/>
          </a:xfrm>
          <a:solidFill>
            <a:srgbClr val="70AD47">
              <a:lumMod val="60000"/>
              <a:lumOff val="40000"/>
            </a:srgbClr>
          </a:solidFill>
        </p:grpSpPr>
        <p:sp>
          <p:nvSpPr>
            <p:cNvPr id="31" name="Right Arrow 68">
              <a:extLst>
                <a:ext uri="{FF2B5EF4-FFF2-40B4-BE49-F238E27FC236}">
                  <a16:creationId xmlns:a16="http://schemas.microsoft.com/office/drawing/2014/main" id="{FE9AC560-B198-78F0-7E37-3689DB8A7A74}"/>
                </a:ext>
              </a:extLst>
            </p:cNvPr>
            <p:cNvSpPr/>
            <p:nvPr/>
          </p:nvSpPr>
          <p:spPr>
            <a:xfrm>
              <a:off x="3390429" y="4105101"/>
              <a:ext cx="639632" cy="467787"/>
            </a:xfrm>
            <a:prstGeom prst="rightArrow">
              <a:avLst/>
            </a:pr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35D9A9BD-4A2C-1C97-0055-7EC20F312AB2}"/>
                </a:ext>
              </a:extLst>
            </p:cNvPr>
            <p:cNvSpPr/>
            <p:nvPr/>
          </p:nvSpPr>
          <p:spPr>
            <a:xfrm>
              <a:off x="3217576" y="4079857"/>
              <a:ext cx="513720" cy="513720"/>
            </a:xfrm>
            <a:prstGeom prst="ellipse">
              <a:avLst/>
            </a:pr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descr="A close up of a logo&#10;&#10;Description automatically generated">
              <a:extLst>
                <a:ext uri="{FF2B5EF4-FFF2-40B4-BE49-F238E27FC236}">
                  <a16:creationId xmlns:a16="http://schemas.microsoft.com/office/drawing/2014/main" id="{C00ABA23-4596-74D8-5F7B-AC59ADACBEAF}"/>
                </a:ext>
              </a:extLst>
            </p:cNvPr>
            <p:cNvPicPr>
              <a:picLocks noChangeAspect="1"/>
            </p:cNvPicPr>
            <p:nvPr/>
          </p:nvPicPr>
          <p:blipFill>
            <a:blip r:embed="rId5"/>
            <a:stretch>
              <a:fillRect/>
            </a:stretch>
          </p:blipFill>
          <p:spPr>
            <a:xfrm>
              <a:off x="3290372" y="4274688"/>
              <a:ext cx="345990" cy="105625"/>
            </a:xfrm>
            <a:prstGeom prst="rect">
              <a:avLst/>
            </a:prstGeom>
            <a:grpFill/>
          </p:spPr>
        </p:pic>
      </p:grpSp>
      <p:grpSp>
        <p:nvGrpSpPr>
          <p:cNvPr id="35" name="Group 34">
            <a:extLst>
              <a:ext uri="{FF2B5EF4-FFF2-40B4-BE49-F238E27FC236}">
                <a16:creationId xmlns:a16="http://schemas.microsoft.com/office/drawing/2014/main" id="{AD9A639D-F9DE-63EE-912D-33772904E22F}"/>
              </a:ext>
            </a:extLst>
          </p:cNvPr>
          <p:cNvGrpSpPr/>
          <p:nvPr/>
        </p:nvGrpSpPr>
        <p:grpSpPr>
          <a:xfrm>
            <a:off x="3141877" y="4451804"/>
            <a:ext cx="771783" cy="473161"/>
            <a:chOff x="3141877" y="4451804"/>
            <a:chExt cx="771783" cy="473161"/>
          </a:xfrm>
        </p:grpSpPr>
        <p:grpSp>
          <p:nvGrpSpPr>
            <p:cNvPr id="14" name="Group 13">
              <a:extLst>
                <a:ext uri="{FF2B5EF4-FFF2-40B4-BE49-F238E27FC236}">
                  <a16:creationId xmlns:a16="http://schemas.microsoft.com/office/drawing/2014/main" id="{B824ADA1-0F0D-8C2F-78B5-38503B6A8B0C}"/>
                </a:ext>
              </a:extLst>
            </p:cNvPr>
            <p:cNvGrpSpPr/>
            <p:nvPr/>
          </p:nvGrpSpPr>
          <p:grpSpPr>
            <a:xfrm>
              <a:off x="3141877" y="4451804"/>
              <a:ext cx="771783" cy="473161"/>
              <a:chOff x="3217576" y="4079857"/>
              <a:chExt cx="812485" cy="513720"/>
            </a:xfrm>
            <a:solidFill>
              <a:srgbClr val="ED7D31">
                <a:lumMod val="40000"/>
                <a:lumOff val="60000"/>
              </a:srgbClr>
            </a:solidFill>
          </p:grpSpPr>
          <p:sp>
            <p:nvSpPr>
              <p:cNvPr id="15" name="Right Arrow 20">
                <a:extLst>
                  <a:ext uri="{FF2B5EF4-FFF2-40B4-BE49-F238E27FC236}">
                    <a16:creationId xmlns:a16="http://schemas.microsoft.com/office/drawing/2014/main" id="{6D44B301-0B83-F35A-2B88-87AA351D5B88}"/>
                  </a:ext>
                </a:extLst>
              </p:cNvPr>
              <p:cNvSpPr/>
              <p:nvPr/>
            </p:nvSpPr>
            <p:spPr>
              <a:xfrm>
                <a:off x="3390429" y="4105101"/>
                <a:ext cx="639632" cy="467787"/>
              </a:xfrm>
              <a:prstGeom prst="rightArrow">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ED8F6E46-F7EB-CEED-D52B-264FAC4DC858}"/>
                  </a:ext>
                </a:extLst>
              </p:cNvPr>
              <p:cNvSpPr/>
              <p:nvPr/>
            </p:nvSpPr>
            <p:spPr>
              <a:xfrm>
                <a:off x="3217576" y="4079857"/>
                <a:ext cx="513720" cy="513720"/>
              </a:xfrm>
              <a:prstGeom prst="ellipse">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FE6608E9-360D-B9F6-012F-96CCCE73C91D}"/>
                </a:ext>
              </a:extLst>
            </p:cNvPr>
            <p:cNvSpPr/>
            <p:nvPr/>
          </p:nvSpPr>
          <p:spPr>
            <a:xfrm>
              <a:off x="3238357" y="4645944"/>
              <a:ext cx="265510" cy="72352"/>
            </a:xfrm>
            <a:prstGeom prst="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59983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25" grpId="0"/>
      <p:bldP spid="2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D751EB-AC80-2EDE-1E10-A9999440C305}"/>
              </a:ext>
            </a:extLst>
          </p:cNvPr>
          <p:cNvSpPr txBox="1"/>
          <p:nvPr/>
        </p:nvSpPr>
        <p:spPr>
          <a:xfrm>
            <a:off x="1607694" y="155992"/>
            <a:ext cx="9470037" cy="1754326"/>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3600" b="0" i="0" u="none" strike="noStrike" kern="0" cap="none" spc="0" normalizeH="0" baseline="0" noProof="0" dirty="0">
                <a:ln>
                  <a:noFill/>
                </a:ln>
                <a:solidFill>
                  <a:srgbClr val="000000"/>
                </a:solidFill>
                <a:effectLst/>
                <a:uLnTx/>
                <a:uFillTx/>
              </a:rPr>
              <a:t>Διακυβέρνηση Πληροφοριών</a:t>
            </a:r>
            <a:r>
              <a:rPr kumimoji="0" lang="es-ES_tradnl" sz="3600" b="0" i="0" u="none" strike="noStrike" kern="0" cap="none" spc="0" normalizeH="0" baseline="0" noProof="0" dirty="0">
                <a:ln>
                  <a:noFill/>
                </a:ln>
                <a:solidFill>
                  <a:srgbClr val="000000"/>
                </a:solidFill>
                <a:effectLst/>
                <a:uLnTx/>
                <a:uFillTx/>
              </a:rPr>
              <a:t>: </a:t>
            </a:r>
            <a:r>
              <a:rPr kumimoji="0" lang="el-GR" sz="3600" b="0" i="0" u="none" strike="noStrike" kern="0" cap="none" spc="0" normalizeH="0" baseline="0" noProof="0" dirty="0">
                <a:ln>
                  <a:noFill/>
                </a:ln>
                <a:solidFill>
                  <a:srgbClr val="000000"/>
                </a:solidFill>
                <a:effectLst/>
                <a:uLnTx/>
                <a:uFillTx/>
              </a:rPr>
              <a:t>Δομώντας μία Στρατηγική Διακυβέρνησης Πληροφοριών</a:t>
            </a:r>
            <a:endParaRPr kumimoji="0" lang="es-ES_tradnl" sz="3600" b="0" i="0" u="none" strike="noStrike" kern="0" cap="none" spc="0" normalizeH="0" baseline="0" noProof="0" dirty="0">
              <a:ln>
                <a:noFill/>
              </a:ln>
              <a:solidFill>
                <a:srgbClr val="000000"/>
              </a:solidFill>
              <a:effectLst/>
              <a:uLnTx/>
              <a:uFillTx/>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5466BB63-8DC3-82C1-6154-B7E39A54D933}"/>
              </a:ext>
            </a:extLst>
          </p:cNvPr>
          <p:cNvGrpSpPr/>
          <p:nvPr/>
        </p:nvGrpSpPr>
        <p:grpSpPr>
          <a:xfrm>
            <a:off x="1109456" y="1453192"/>
            <a:ext cx="10273064" cy="1897622"/>
            <a:chOff x="1109458" y="1670475"/>
            <a:chExt cx="10273064" cy="1596339"/>
          </a:xfrm>
        </p:grpSpPr>
        <p:sp>
          <p:nvSpPr>
            <p:cNvPr id="4" name="Rounded Rectangle 19">
              <a:extLst>
                <a:ext uri="{FF2B5EF4-FFF2-40B4-BE49-F238E27FC236}">
                  <a16:creationId xmlns:a16="http://schemas.microsoft.com/office/drawing/2014/main" id="{71D91450-875F-1DD5-CBBE-ADCDF3C617D4}"/>
                </a:ext>
              </a:extLst>
            </p:cNvPr>
            <p:cNvSpPr/>
            <p:nvPr/>
          </p:nvSpPr>
          <p:spPr>
            <a:xfrm>
              <a:off x="1109458" y="1670475"/>
              <a:ext cx="10273064" cy="1596339"/>
            </a:xfrm>
            <a:prstGeom prst="roundRect">
              <a:avLst/>
            </a:prstGeom>
            <a:solidFill>
              <a:schemeClr val="accent3">
                <a:lumMod val="75000"/>
              </a:schemeClr>
            </a:solidFill>
            <a:ln w="12700" cap="flat" cmpd="sng" algn="ctr">
              <a:noFill/>
              <a:prstDash val="solid"/>
              <a:miter lim="800000"/>
            </a:ln>
            <a:effectLst/>
          </p:spPr>
          <p:txBody>
            <a:bodyPr rtlCol="0" anchor="t"/>
            <a:lstStyle/>
            <a:p>
              <a:pPr marL="0" marR="0" lvl="0" indent="0" algn="ctr" defTabSz="457200" eaLnBrk="1" fontAlgn="t" latinLnBrk="0" hangingPunct="1">
                <a:lnSpc>
                  <a:spcPct val="100000"/>
                </a:lnSpc>
                <a:spcBef>
                  <a:spcPts val="0"/>
                </a:spcBef>
                <a:spcAft>
                  <a:spcPts val="0"/>
                </a:spcAft>
                <a:buClrTx/>
                <a:buSzTx/>
                <a:buFontTx/>
                <a:buNone/>
                <a:tabLst/>
                <a:defRPr/>
              </a:pPr>
              <a:r>
                <a:rPr kumimoji="0" lang="el-GR"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ΑΝΩΤΕΡΗ ΗΓΕΣΙΑ</a:t>
              </a:r>
              <a:endPar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232172" marR="0" lvl="0" indent="-232172" algn="ctr" defTabSz="45720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en-IE" sz="1463" b="1" i="0" u="none" strike="noStrike" kern="0" cap="none" spc="0" normalizeH="0" baseline="0" noProof="0" dirty="0">
                <a:ln>
                  <a:noFill/>
                </a:ln>
                <a:solidFill>
                  <a:prstClr val="white"/>
                </a:solidFill>
                <a:effectLst/>
                <a:uLnTx/>
                <a:uFillTx/>
                <a:latin typeface="Calibri" panose="020F0502020204030204"/>
                <a:ea typeface="+mn-ea"/>
                <a:cs typeface="+mn-cs"/>
              </a:endParaRPr>
            </a:p>
            <a:p>
              <a:pPr marL="232172" marR="0" lvl="0" indent="-232172" algn="ctr" defTabSz="4572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l-GR" sz="1600" b="0" i="0" u="none" strike="noStrike" kern="0" cap="none" spc="0" normalizeH="0" baseline="0" noProof="0" dirty="0">
                  <a:ln>
                    <a:noFill/>
                  </a:ln>
                  <a:solidFill>
                    <a:prstClr val="white"/>
                  </a:solidFill>
                  <a:effectLst/>
                  <a:uLnTx/>
                  <a:uFillTx/>
                  <a:latin typeface="Calibri" panose="020F0502020204030204"/>
                  <a:ea typeface="+mn-ea"/>
                  <a:cs typeface="+mn-cs"/>
                </a:rPr>
                <a:t>Ανάπτυξη μιας σαφούς, γραπτής στρατηγικής, η οποία θα κοινοποιείται σε όλο το προσωπικό.</a:t>
              </a:r>
            </a:p>
            <a:p>
              <a:pPr marL="232172" marR="0" lvl="0" indent="-232172" algn="ctr" defTabSz="4572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l-GR" sz="1600" b="0" i="0" u="none" strike="noStrike" kern="0" cap="none" spc="0" normalizeH="0" baseline="0" noProof="0" dirty="0">
                  <a:ln>
                    <a:noFill/>
                  </a:ln>
                  <a:solidFill>
                    <a:prstClr val="white"/>
                  </a:solidFill>
                  <a:effectLst/>
                  <a:uLnTx/>
                  <a:uFillTx/>
                  <a:latin typeface="Calibri" panose="020F0502020204030204"/>
                  <a:ea typeface="+mn-ea"/>
                  <a:cs typeface="+mn-cs"/>
                </a:rPr>
                <a:t> Αυτή θα πρέπει να βασίζεται σε αξιολόγηση κινδύνου και πολιτική δεοντολογίας συλλογής δεδομένων. </a:t>
              </a:r>
            </a:p>
            <a:p>
              <a:pPr marL="232172" marR="0" lvl="0" indent="-232172" algn="ctr" defTabSz="4572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l-GR" sz="1600" b="0" i="0" u="none" strike="noStrike" kern="0" cap="none" spc="0" normalizeH="0" baseline="0" noProof="0" dirty="0">
                  <a:ln>
                    <a:noFill/>
                  </a:ln>
                  <a:solidFill>
                    <a:prstClr val="white"/>
                  </a:solidFill>
                  <a:effectLst/>
                  <a:uLnTx/>
                  <a:uFillTx/>
                  <a:latin typeface="Calibri" panose="020F0502020204030204"/>
                  <a:ea typeface="+mn-ea"/>
                  <a:cs typeface="+mn-cs"/>
                </a:rPr>
                <a:t>Προσφορά συστηματικής καθοδήγησης σχετικά με την προστασία των δεδομένων και διασφάλιση ότι η δεοντολογία είναι επικαιροποιημένη και ότι οι πολιτικές εφαρμόζονται σωστά.</a:t>
              </a:r>
              <a:endParaRPr kumimoji="0" lang="en-IE"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82CD1860-E4BC-A20D-96F2-4E4A68D672E9}"/>
                </a:ext>
              </a:extLst>
            </p:cNvPr>
            <p:cNvCxnSpPr/>
            <p:nvPr/>
          </p:nvCxnSpPr>
          <p:spPr>
            <a:xfrm>
              <a:off x="1109458" y="2132308"/>
              <a:ext cx="10273064" cy="0"/>
            </a:xfrm>
            <a:prstGeom prst="line">
              <a:avLst/>
            </a:prstGeom>
            <a:noFill/>
            <a:ln w="19050" cap="flat" cmpd="sng" algn="ctr">
              <a:solidFill>
                <a:sysClr val="window" lastClr="FFFFFF"/>
              </a:solidFill>
              <a:prstDash val="sysDot"/>
              <a:miter lim="800000"/>
            </a:ln>
            <a:effectLst/>
          </p:spPr>
        </p:cxnSp>
      </p:grpSp>
      <p:grpSp>
        <p:nvGrpSpPr>
          <p:cNvPr id="17" name="Group 16">
            <a:extLst>
              <a:ext uri="{FF2B5EF4-FFF2-40B4-BE49-F238E27FC236}">
                <a16:creationId xmlns:a16="http://schemas.microsoft.com/office/drawing/2014/main" id="{E6E077D1-AB85-5A45-EE6F-B0BD96651532}"/>
              </a:ext>
            </a:extLst>
          </p:cNvPr>
          <p:cNvGrpSpPr/>
          <p:nvPr/>
        </p:nvGrpSpPr>
        <p:grpSpPr>
          <a:xfrm>
            <a:off x="721401" y="3507184"/>
            <a:ext cx="5485662" cy="2470393"/>
            <a:chOff x="721401" y="3507184"/>
            <a:chExt cx="5485662" cy="2470393"/>
          </a:xfrm>
        </p:grpSpPr>
        <p:sp>
          <p:nvSpPr>
            <p:cNvPr id="5" name="Rounded Rectangle 20">
              <a:extLst>
                <a:ext uri="{FF2B5EF4-FFF2-40B4-BE49-F238E27FC236}">
                  <a16:creationId xmlns:a16="http://schemas.microsoft.com/office/drawing/2014/main" id="{8FC8826A-F450-2CC3-D6B5-E826FE0548DA}"/>
                </a:ext>
              </a:extLst>
            </p:cNvPr>
            <p:cNvSpPr/>
            <p:nvPr/>
          </p:nvSpPr>
          <p:spPr>
            <a:xfrm>
              <a:off x="1109456" y="3507184"/>
              <a:ext cx="5097607" cy="2470393"/>
            </a:xfrm>
            <a:prstGeom prst="roundRect">
              <a:avLst/>
            </a:prstGeom>
            <a:solidFill>
              <a:schemeClr val="accent4">
                <a:lumMod val="75000"/>
              </a:schemeClr>
            </a:solidFill>
            <a:ln w="12700" cap="flat" cmpd="sng" algn="ctr">
              <a:noFill/>
              <a:prstDash val="solid"/>
              <a:miter lim="800000"/>
            </a:ln>
            <a:effectLst/>
          </p:spPr>
          <p:txBody>
            <a:bodyPr rtlCol="0" anchor="t"/>
            <a:lstStyle/>
            <a:p>
              <a:pPr marL="0" marR="0" lvl="0" indent="0" algn="ctr" defTabSz="457200" eaLnBrk="1" fontAlgn="t" latinLnBrk="0" hangingPunct="1">
                <a:lnSpc>
                  <a:spcPct val="100000"/>
                </a:lnSpc>
                <a:spcBef>
                  <a:spcPts val="0"/>
                </a:spcBef>
                <a:spcAft>
                  <a:spcPts val="0"/>
                </a:spcAft>
                <a:buClrTx/>
                <a:buSzTx/>
                <a:buFontTx/>
                <a:buNone/>
                <a:tabLst/>
                <a:defRPr/>
              </a:pPr>
              <a:r>
                <a:rPr kumimoji="0" lang="el-GR"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ΗΓΕΤΗΣ ΔΕΔΟΜΕΝΩΝ</a:t>
              </a:r>
              <a:endPar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457200" eaLnBrk="1" fontAlgn="t"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1FCD3EF7-737F-1750-8380-8B92E8F6507C}"/>
                </a:ext>
              </a:extLst>
            </p:cNvPr>
            <p:cNvCxnSpPr>
              <a:cxnSpLocks/>
            </p:cNvCxnSpPr>
            <p:nvPr/>
          </p:nvCxnSpPr>
          <p:spPr>
            <a:xfrm>
              <a:off x="721401" y="4035616"/>
              <a:ext cx="5485662" cy="0"/>
            </a:xfrm>
            <a:prstGeom prst="line">
              <a:avLst/>
            </a:prstGeom>
            <a:noFill/>
            <a:ln w="19050" cap="flat" cmpd="sng" algn="ctr">
              <a:solidFill>
                <a:sysClr val="window" lastClr="FFFFFF"/>
              </a:solidFill>
              <a:prstDash val="sysDot"/>
              <a:miter lim="800000"/>
            </a:ln>
            <a:effectLst/>
          </p:spPr>
        </p:cxnSp>
        <p:sp>
          <p:nvSpPr>
            <p:cNvPr id="9" name="Rectangle 8">
              <a:extLst>
                <a:ext uri="{FF2B5EF4-FFF2-40B4-BE49-F238E27FC236}">
                  <a16:creationId xmlns:a16="http://schemas.microsoft.com/office/drawing/2014/main" id="{916997D9-EDB4-66DE-0843-2D8180ED0045}"/>
                </a:ext>
              </a:extLst>
            </p:cNvPr>
            <p:cNvSpPr/>
            <p:nvPr/>
          </p:nvSpPr>
          <p:spPr>
            <a:xfrm>
              <a:off x="1109456" y="4052539"/>
              <a:ext cx="4927406" cy="1569660"/>
            </a:xfrm>
            <a:prstGeom prst="rect">
              <a:avLst/>
            </a:prstGeom>
          </p:spPr>
          <p:txBody>
            <a:bodyPr wrap="square">
              <a:spAutoFit/>
            </a:bodyPr>
            <a:lstStyle/>
            <a:p>
              <a:pPr marL="232172" marR="0" lvl="0" indent="-232172" defTabSz="4572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l-GR" sz="1600" b="0" i="0" u="none" strike="noStrike" kern="0" cap="none" spc="0" normalizeH="0" baseline="0" noProof="0" dirty="0">
                  <a:ln>
                    <a:noFill/>
                  </a:ln>
                  <a:solidFill>
                    <a:prstClr val="white"/>
                  </a:solidFill>
                  <a:effectLst/>
                  <a:uLnTx/>
                  <a:uFillTx/>
                </a:rPr>
                <a:t>Να ελέγχετε συχνά τα μέτρα ασφαλείας σας σύμφωνα με ένα προκαθορισμένο ημερολόγιο.</a:t>
              </a:r>
            </a:p>
            <a:p>
              <a:pPr marL="232172" marR="0" lvl="0" indent="-232172" defTabSz="4572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l-GR" sz="1600" b="0" i="0" u="none" strike="noStrike" kern="0" cap="none" spc="0" normalizeH="0" baseline="0" noProof="0" dirty="0">
                  <a:ln>
                    <a:noFill/>
                  </a:ln>
                  <a:solidFill>
                    <a:prstClr val="white"/>
                  </a:solidFill>
                  <a:effectLst/>
                  <a:uLnTx/>
                  <a:uFillTx/>
                </a:rPr>
                <a:t>Να είστε προετοιμασμένοι για το ενδεχόμενο επιθέσεων </a:t>
              </a:r>
              <a:r>
                <a:rPr kumimoji="0" lang="el-GR" sz="1600" b="0" i="0" u="none" strike="noStrike" kern="0" cap="none" spc="0" normalizeH="0" baseline="0" noProof="0" dirty="0" err="1">
                  <a:ln>
                    <a:noFill/>
                  </a:ln>
                  <a:solidFill>
                    <a:prstClr val="white"/>
                  </a:solidFill>
                  <a:effectLst/>
                  <a:uLnTx/>
                  <a:uFillTx/>
                </a:rPr>
                <a:t>λυτρισμικού</a:t>
              </a:r>
              <a:r>
                <a:rPr kumimoji="0" lang="el-GR" sz="1600" b="0" i="0" u="none" strike="noStrike" kern="0" cap="none" spc="0" normalizeH="0" baseline="0" noProof="0" dirty="0">
                  <a:ln>
                    <a:noFill/>
                  </a:ln>
                  <a:solidFill>
                    <a:prstClr val="white"/>
                  </a:solidFill>
                  <a:effectLst/>
                  <a:uLnTx/>
                  <a:uFillTx/>
                </a:rPr>
                <a:t> (</a:t>
              </a:r>
              <a:r>
                <a:rPr kumimoji="0" lang="en-GB" sz="1600" b="0" i="0" u="none" strike="noStrike" kern="0" cap="none" spc="0" normalizeH="0" baseline="0" noProof="0" dirty="0">
                  <a:ln>
                    <a:noFill/>
                  </a:ln>
                  <a:solidFill>
                    <a:prstClr val="white"/>
                  </a:solidFill>
                  <a:effectLst/>
                  <a:uLnTx/>
                  <a:uFillTx/>
                </a:rPr>
                <a:t>ransomware attacks)</a:t>
              </a:r>
              <a:r>
                <a:rPr kumimoji="0" lang="el-GR" sz="1600" b="0" i="0" u="none" strike="noStrike" kern="0" cap="none" spc="0" normalizeH="0" baseline="0" noProof="0" dirty="0">
                  <a:ln>
                    <a:noFill/>
                  </a:ln>
                  <a:solidFill>
                    <a:prstClr val="white"/>
                  </a:solidFill>
                  <a:effectLst/>
                  <a:uLnTx/>
                  <a:uFillTx/>
                </a:rPr>
                <a:t>, διατηρώντας γραπτή πολιτική που θα καθοδηγεί την αντιμετώπισή σας.</a:t>
              </a:r>
            </a:p>
          </p:txBody>
        </p:sp>
      </p:grpSp>
      <p:grpSp>
        <p:nvGrpSpPr>
          <p:cNvPr id="18" name="Group 17">
            <a:extLst>
              <a:ext uri="{FF2B5EF4-FFF2-40B4-BE49-F238E27FC236}">
                <a16:creationId xmlns:a16="http://schemas.microsoft.com/office/drawing/2014/main" id="{EEB28484-1942-C228-342E-DBFB258AF0BE}"/>
              </a:ext>
            </a:extLst>
          </p:cNvPr>
          <p:cNvGrpSpPr/>
          <p:nvPr/>
        </p:nvGrpSpPr>
        <p:grpSpPr>
          <a:xfrm>
            <a:off x="6324986" y="3507183"/>
            <a:ext cx="5485662" cy="2470393"/>
            <a:chOff x="6324986" y="3507183"/>
            <a:chExt cx="5485662" cy="2470393"/>
          </a:xfrm>
        </p:grpSpPr>
        <p:sp>
          <p:nvSpPr>
            <p:cNvPr id="6" name="Rounded Rectangle 22">
              <a:extLst>
                <a:ext uri="{FF2B5EF4-FFF2-40B4-BE49-F238E27FC236}">
                  <a16:creationId xmlns:a16="http://schemas.microsoft.com/office/drawing/2014/main" id="{A7B11749-EF5C-E355-B245-4711B368E784}"/>
                </a:ext>
              </a:extLst>
            </p:cNvPr>
            <p:cNvSpPr/>
            <p:nvPr/>
          </p:nvSpPr>
          <p:spPr>
            <a:xfrm>
              <a:off x="6324986" y="3507183"/>
              <a:ext cx="5097607" cy="2470393"/>
            </a:xfrm>
            <a:prstGeom prst="roundRect">
              <a:avLst/>
            </a:prstGeom>
            <a:solidFill>
              <a:schemeClr val="accent3">
                <a:lumMod val="50000"/>
              </a:schemeClr>
            </a:solidFill>
            <a:ln w="12700" cap="flat" cmpd="sng" algn="ctr">
              <a:noFill/>
              <a:prstDash val="solid"/>
              <a:miter lim="800000"/>
            </a:ln>
            <a:effectLst/>
          </p:spPr>
          <p:txBody>
            <a:bodyPr rtlCol="0" anchor="t"/>
            <a:lstStyle/>
            <a:p>
              <a:pPr marL="0" marR="0" lvl="0" indent="0" algn="ctr" defTabSz="457200" eaLnBrk="1" fontAlgn="t" latinLnBrk="0" hangingPunct="1">
                <a:lnSpc>
                  <a:spcPct val="100000"/>
                </a:lnSpc>
                <a:spcBef>
                  <a:spcPts val="0"/>
                </a:spcBef>
                <a:spcAft>
                  <a:spcPts val="0"/>
                </a:spcAft>
                <a:buClrTx/>
                <a:buSzTx/>
                <a:buFontTx/>
                <a:buNone/>
                <a:tabLst/>
                <a:defRPr/>
              </a:pPr>
              <a:r>
                <a:rPr lang="el-GR" sz="2000" b="1" kern="0" dirty="0">
                  <a:solidFill>
                    <a:schemeClr val="bg1"/>
                  </a:solidFill>
                  <a:effectLst>
                    <a:outerShdw blurRad="38100" dist="38100" dir="2700000" algn="tl">
                      <a:srgbClr val="000000">
                        <a:alpha val="43137"/>
                      </a:srgbClr>
                    </a:outerShdw>
                  </a:effectLst>
                  <a:latin typeface="Calibri" panose="020F0502020204030204"/>
                </a:rPr>
                <a:t>ΤΕΧΝΙΚΟΣ ΤΠ</a:t>
              </a:r>
              <a:endParaRPr kumimoji="0" lang="en-US"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457200" eaLnBrk="1" fontAlgn="t" latinLnBrk="0" hangingPunct="1">
                <a:lnSpc>
                  <a:spcPct val="100000"/>
                </a:lnSpc>
                <a:spcBef>
                  <a:spcPts val="0"/>
                </a:spcBef>
                <a:spcAft>
                  <a:spcPts val="0"/>
                </a:spcAft>
                <a:buClrTx/>
                <a:buSzTx/>
                <a:buFontTx/>
                <a:buNone/>
                <a:tabLst/>
                <a:defRPr/>
              </a:pPr>
              <a:endParaRPr kumimoji="0" lang="en-IE" sz="1463"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BF25109-6034-D09B-254A-DAD409EE89AC}"/>
                </a:ext>
              </a:extLst>
            </p:cNvPr>
            <p:cNvSpPr/>
            <p:nvPr/>
          </p:nvSpPr>
          <p:spPr>
            <a:xfrm>
              <a:off x="6442909" y="4035616"/>
              <a:ext cx="5097607" cy="1815882"/>
            </a:xfrm>
            <a:prstGeom prst="rect">
              <a:avLst/>
            </a:prstGeom>
          </p:spPr>
          <p:txBody>
            <a:bodyPr wrap="square">
              <a:spAutoFit/>
            </a:bodyPr>
            <a:lstStyle/>
            <a:p>
              <a:pPr marL="232172" marR="0" lvl="0" indent="-232172" defTabSz="4572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0" cap="none" spc="0" normalizeH="0" baseline="0" noProof="0" dirty="0">
                  <a:ln>
                    <a:noFill/>
                  </a:ln>
                  <a:solidFill>
                    <a:schemeClr val="bg1"/>
                  </a:solidFill>
                  <a:effectLst/>
                  <a:uLnTx/>
                  <a:uFillTx/>
                </a:rPr>
                <a:t>Διατηρήστε τα συστήματα και το λογισμικό σας ενημερωμένα, και αποσύρτε τον παλιό εξοπλισμό σας με ασφάλεια. </a:t>
              </a:r>
            </a:p>
            <a:p>
              <a:pPr marL="232172" marR="0" lvl="0" indent="-232172" defTabSz="4572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0" cap="none" spc="0" normalizeH="0" baseline="0" noProof="0" dirty="0">
                  <a:ln>
                    <a:noFill/>
                  </a:ln>
                  <a:solidFill>
                    <a:schemeClr val="bg1"/>
                  </a:solidFill>
                  <a:effectLst/>
                  <a:uLnTx/>
                  <a:uFillTx/>
                </a:rPr>
                <a:t>Καθορίστε μια πολιτική για τα αντίγραφα ασφαλείας, συμπεριλαμβανομένου του πόσο συχνά και πού θα τα αποθηκεύετε.</a:t>
              </a:r>
            </a:p>
            <a:p>
              <a:pPr marL="232172" marR="0" lvl="0" indent="-232172" defTabSz="4572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0" cap="none" spc="0" normalizeH="0" baseline="0" noProof="0" dirty="0">
                  <a:ln>
                    <a:noFill/>
                  </a:ln>
                  <a:solidFill>
                    <a:schemeClr val="bg1"/>
                  </a:solidFill>
                  <a:effectLst/>
                  <a:uLnTx/>
                  <a:uFillTx/>
                </a:rPr>
                <a:t>Βεβαιωθείτε ότι το προσωπικό χρησιμοποιεί ισχυρούς κωδικούς πρόσβασης.  </a:t>
              </a:r>
            </a:p>
            <a:p>
              <a:pPr marL="232172" marR="0" lvl="0" indent="-232172" defTabSz="4572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0" cap="none" spc="0" normalizeH="0" baseline="0" noProof="0" dirty="0">
                  <a:ln>
                    <a:noFill/>
                  </a:ln>
                  <a:solidFill>
                    <a:schemeClr val="bg1"/>
                  </a:solidFill>
                  <a:effectLst/>
                  <a:uLnTx/>
                  <a:uFillTx/>
                </a:rPr>
                <a:t>Χρησιμοποιήστε πρόγραμμα </a:t>
              </a:r>
              <a:r>
                <a:rPr kumimoji="0" lang="el-GR" sz="1400" b="0" i="0" u="none" strike="noStrike" kern="0" cap="none" spc="0" normalizeH="0" baseline="0" noProof="0" dirty="0" err="1">
                  <a:ln>
                    <a:noFill/>
                  </a:ln>
                  <a:solidFill>
                    <a:schemeClr val="bg1"/>
                  </a:solidFill>
                  <a:effectLst/>
                  <a:uLnTx/>
                  <a:uFillTx/>
                </a:rPr>
                <a:t>firewall</a:t>
              </a:r>
              <a:r>
                <a:rPr kumimoji="0" lang="el-GR" sz="1400" b="0" i="0" u="none" strike="noStrike" kern="0" cap="none" spc="0" normalizeH="0" baseline="0" noProof="0" dirty="0">
                  <a:ln>
                    <a:noFill/>
                  </a:ln>
                  <a:solidFill>
                    <a:schemeClr val="bg1"/>
                  </a:solidFill>
                  <a:effectLst/>
                  <a:uLnTx/>
                  <a:uFillTx/>
                </a:rPr>
                <a:t> ως μέτρο προστασίας.</a:t>
              </a:r>
            </a:p>
          </p:txBody>
        </p:sp>
        <p:cxnSp>
          <p:nvCxnSpPr>
            <p:cNvPr id="16" name="Straight Connector 15">
              <a:extLst>
                <a:ext uri="{FF2B5EF4-FFF2-40B4-BE49-F238E27FC236}">
                  <a16:creationId xmlns:a16="http://schemas.microsoft.com/office/drawing/2014/main" id="{2CCEC6EE-D7A2-9217-CBC3-239F7DEE6A73}"/>
                </a:ext>
              </a:extLst>
            </p:cNvPr>
            <p:cNvCxnSpPr>
              <a:cxnSpLocks/>
            </p:cNvCxnSpPr>
            <p:nvPr/>
          </p:nvCxnSpPr>
          <p:spPr>
            <a:xfrm>
              <a:off x="6324986" y="4035616"/>
              <a:ext cx="5485662" cy="0"/>
            </a:xfrm>
            <a:prstGeom prst="line">
              <a:avLst/>
            </a:prstGeom>
            <a:noFill/>
            <a:ln w="19050" cap="flat" cmpd="sng" algn="ctr">
              <a:solidFill>
                <a:sysClr val="window" lastClr="FFFFFF"/>
              </a:solidFill>
              <a:prstDash val="sysDot"/>
              <a:miter lim="800000"/>
            </a:ln>
            <a:effectLst/>
          </p:spPr>
        </p:cxnSp>
      </p:grpSp>
    </p:spTree>
    <p:extLst>
      <p:ext uri="{BB962C8B-B14F-4D97-AF65-F5344CB8AC3E}">
        <p14:creationId xmlns:p14="http://schemas.microsoft.com/office/powerpoint/2010/main" val="306666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l-GR" dirty="0"/>
              <a:t>Κατανόηση του αναδυόμενου ρόλου των Μεγάλων Δεδομένων, καθώς και του τρόπου με τον οποίο μπορούν να μετατραπούν σε έξυπνα δεδομένα</a:t>
            </a:r>
          </a:p>
          <a:p>
            <a:pPr marL="342900" indent="-342900">
              <a:buBlip>
                <a:blip r:embed="rId2"/>
              </a:buBlip>
            </a:pPr>
            <a:endParaRPr lang="el-GR" dirty="0"/>
          </a:p>
          <a:p>
            <a:pPr marL="342900" indent="-342900">
              <a:buBlip>
                <a:blip r:embed="rId2"/>
              </a:buBlip>
            </a:pPr>
            <a:r>
              <a:rPr lang="el-GR" dirty="0"/>
              <a:t>Ικανότητα σχεδιασμού και συντονισμού ενοποιημένων δραστηριοτήτων συλλογής και</a:t>
            </a:r>
            <a:r>
              <a:rPr lang="en-GB" dirty="0"/>
              <a:t> </a:t>
            </a:r>
            <a:r>
              <a:rPr lang="el-GR" dirty="0"/>
              <a:t>ανάλυσης δεδομένων (</a:t>
            </a:r>
            <a:r>
              <a:rPr lang="en-GB" dirty="0"/>
              <a:t>“</a:t>
            </a:r>
            <a:r>
              <a:rPr lang="el-GR" dirty="0" err="1"/>
              <a:t>integrated</a:t>
            </a:r>
            <a:r>
              <a:rPr lang="el-GR" dirty="0"/>
              <a:t> </a:t>
            </a:r>
            <a:r>
              <a:rPr lang="el-GR" dirty="0" err="1"/>
              <a:t>data</a:t>
            </a:r>
            <a:r>
              <a:rPr lang="el-GR" dirty="0"/>
              <a:t> </a:t>
            </a:r>
            <a:r>
              <a:rPr lang="el-GR" dirty="0" err="1"/>
              <a:t>capture</a:t>
            </a:r>
            <a:r>
              <a:rPr lang="el-GR" dirty="0"/>
              <a:t> and </a:t>
            </a:r>
            <a:r>
              <a:rPr lang="el-GR" dirty="0" err="1"/>
              <a:t>analysis</a:t>
            </a:r>
            <a:r>
              <a:rPr lang="en-GB" dirty="0"/>
              <a:t>”</a:t>
            </a:r>
            <a:r>
              <a:rPr lang="el-GR" dirty="0"/>
              <a:t>)</a:t>
            </a:r>
          </a:p>
          <a:p>
            <a:pPr marL="342900" indent="-342900">
              <a:buBlip>
                <a:blip r:embed="rId2"/>
              </a:buBlip>
            </a:pPr>
            <a:endParaRPr lang="el-GR" dirty="0"/>
          </a:p>
          <a:p>
            <a:pPr marL="342900" indent="-342900">
              <a:buBlip>
                <a:blip r:embed="rId2"/>
              </a:buBlip>
            </a:pPr>
            <a:r>
              <a:rPr lang="el-GR" dirty="0"/>
              <a:t>Ικανότητα ερμηνείας των δεδομένων για την απόκτηση αξιοποιήσιμων πληροφοριών σχετικά με τις επιχειρηματικές επιδόσεις και τις ευκαιρίες της αγοράς</a:t>
            </a:r>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Ικανότητες που θα Αποκτηθούν</a:t>
            </a:r>
            <a:endParaRPr lang="en-US" dirty="0"/>
          </a:p>
        </p:txBody>
      </p:sp>
    </p:spTree>
    <p:extLst>
      <p:ext uri="{BB962C8B-B14F-4D97-AF65-F5344CB8AC3E}">
        <p14:creationId xmlns:p14="http://schemas.microsoft.com/office/powerpoint/2010/main" val="381126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D751EB-AC80-2EDE-1E10-A9999440C305}"/>
              </a:ext>
            </a:extLst>
          </p:cNvPr>
          <p:cNvSpPr txBox="1"/>
          <p:nvPr/>
        </p:nvSpPr>
        <p:spPr>
          <a:xfrm>
            <a:off x="1217950" y="104932"/>
            <a:ext cx="9470037" cy="1200329"/>
          </a:xfrm>
          <a:prstGeom prst="rect">
            <a:avLst/>
          </a:prstGeom>
          <a:noFill/>
        </p:spPr>
        <p:txBody>
          <a:bodyPr wrap="square">
            <a:spAutoFit/>
          </a:bodyPr>
          <a:lstStyle/>
          <a:p>
            <a:pPr lvl="0" algn="ctr" defTabSz="457200">
              <a:defRPr/>
            </a:pPr>
            <a:r>
              <a:rPr kumimoji="0" lang="el-GR" sz="3600" b="0" i="0" u="none" strike="noStrike" kern="1200" cap="none" spc="0" normalizeH="0" baseline="0" noProof="0" dirty="0">
                <a:ln>
                  <a:noFill/>
                </a:ln>
                <a:solidFill>
                  <a:prstClr val="black"/>
                </a:solidFill>
                <a:effectLst/>
                <a:uLnTx/>
                <a:uFillTx/>
                <a:latin typeface="Calibri" panose="020F0502020204030204"/>
                <a:ea typeface="+mn-ea"/>
                <a:cs typeface="+mn-cs"/>
              </a:rPr>
              <a:t>Διακυβέρνηση των Πληροφοριών</a:t>
            </a:r>
            <a:r>
              <a:rPr kumimoji="0" lang="es-ES_tradnl"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l-GR" sz="3600" dirty="0">
                <a:solidFill>
                  <a:prstClr val="black"/>
                </a:solidFill>
              </a:rPr>
              <a:t>Εκτίμηση Κινδύνων</a:t>
            </a:r>
            <a:endParaRPr lang="en-GB" sz="3600" dirty="0">
              <a:solidFill>
                <a:prstClr val="black"/>
              </a:solidFill>
            </a:endParaRPr>
          </a:p>
        </p:txBody>
      </p:sp>
      <p:graphicFrame>
        <p:nvGraphicFramePr>
          <p:cNvPr id="2" name="Diagram 1">
            <a:extLst>
              <a:ext uri="{FF2B5EF4-FFF2-40B4-BE49-F238E27FC236}">
                <a16:creationId xmlns:a16="http://schemas.microsoft.com/office/drawing/2014/main" id="{15E0DBC6-D842-FDF5-879D-4D70234BBA10}"/>
              </a:ext>
            </a:extLst>
          </p:cNvPr>
          <p:cNvGraphicFramePr/>
          <p:nvPr>
            <p:extLst>
              <p:ext uri="{D42A27DB-BD31-4B8C-83A1-F6EECF244321}">
                <p14:modId xmlns:p14="http://schemas.microsoft.com/office/powerpoint/2010/main" val="2899600107"/>
              </p:ext>
            </p:extLst>
          </p:nvPr>
        </p:nvGraphicFramePr>
        <p:xfrm>
          <a:off x="377252" y="1553634"/>
          <a:ext cx="11437495" cy="4542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583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0837807C-11B7-484B-8B63-AEB37295ACC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8C45BC25-012D-40FD-8FD9-0AED65D074E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082AE49D-BDD0-40E8-BABD-39B645BE44F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3841C63F-20A9-405D-8400-50EB0D0AD9C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5E833DA4-4005-48DE-AA75-73B330E1F2A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05D8CF74-9B28-4FE3-9E2B-A79F4ADF6B6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Αρχές για τη δημιουργία ενός κώδικα δεοντολογίας διαχείρισης δεδομένων</a:t>
            </a:r>
            <a:r>
              <a:rPr lang="en-GB" b="1" dirty="0">
                <a:solidFill>
                  <a:schemeClr val="accent2"/>
                </a:solidFill>
              </a:rPr>
              <a:t>:</a:t>
            </a:r>
          </a:p>
          <a:p>
            <a:pPr marL="342900" indent="-342900">
              <a:buClr>
                <a:schemeClr val="accent2"/>
              </a:buClr>
              <a:buBlip>
                <a:blip r:embed="rId3"/>
              </a:buBlip>
            </a:pPr>
            <a:endParaRPr lang="en-GB" b="1" dirty="0">
              <a:solidFill>
                <a:schemeClr val="accent2"/>
              </a:solidFill>
            </a:endParaRPr>
          </a:p>
          <a:p>
            <a:pPr marL="457200" indent="-457200">
              <a:buClr>
                <a:schemeClr val="accent2"/>
              </a:buClr>
              <a:buFont typeface="+mj-lt"/>
              <a:buAutoNum type="arabicPeriod"/>
            </a:pPr>
            <a:r>
              <a:rPr lang="el-GR" b="1" dirty="0"/>
              <a:t>Η ύψιστη προτεραιότητα είναι ο σεβασμός προς τα άτομα που βρίσκονται πίσω από τα δεδομένα:</a:t>
            </a:r>
            <a:endParaRPr lang="en-GB" b="1" dirty="0"/>
          </a:p>
          <a:p>
            <a:pPr marL="342900" indent="-342900">
              <a:buClr>
                <a:schemeClr val="accent2"/>
              </a:buClr>
              <a:buFont typeface="Arial" panose="020B0604020202020204" pitchFamily="34" charset="0"/>
              <a:buChar char="•"/>
            </a:pPr>
            <a:r>
              <a:rPr lang="el-GR" dirty="0"/>
              <a:t>Όταν οι γνώσεις που προκύπτουν από τα δεδομένα θα μπορούσαν να επηρεάσουν την ανθρώπινη υπόσταση, το ενδεχόμενο δυνητικής βλάβης προς ένα άτομο ή μιας κοινότητας θα πρέπει να είναι το πρωταρχικό σας μέλημα. Τα μεγάλα δεδομένα μπορούν να παράγουν συναρπαστικές πληροφορίες σχετικά με τους πληθυσμούς, αλλά οι ίδιες αυτές πληροφορίες μπορούν να χρησιμοποιηθούν για να περιορίσουν άδικα τις προοπτικές ενός ατόμου.</a:t>
            </a:r>
          </a:p>
          <a:p>
            <a:pPr marL="342900" indent="-342900">
              <a:buClr>
                <a:schemeClr val="accent2"/>
              </a:buClr>
              <a:buBlip>
                <a:blip r:embed="rId3"/>
              </a:buBlip>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kumimoji="0" lang="el-GR" sz="3600" b="0" i="0" u="none" strike="noStrike" kern="1200" cap="none" spc="0" normalizeH="0" baseline="0" noProof="0" dirty="0">
                <a:ln>
                  <a:noFill/>
                </a:ln>
                <a:solidFill>
                  <a:prstClr val="black"/>
                </a:solidFill>
                <a:effectLst/>
                <a:uLnTx/>
                <a:uFillTx/>
                <a:latin typeface="Calibri" panose="020F0502020204030204"/>
                <a:ea typeface="+mn-ea"/>
                <a:cs typeface="+mn-cs"/>
              </a:rPr>
              <a:t>Διακυβέρνηση των Πληροφοριών</a:t>
            </a:r>
            <a:endParaRPr lang="en-GB" dirty="0"/>
          </a:p>
        </p:txBody>
      </p:sp>
    </p:spTree>
    <p:extLst>
      <p:ext uri="{BB962C8B-B14F-4D97-AF65-F5344CB8AC3E}">
        <p14:creationId xmlns:p14="http://schemas.microsoft.com/office/powerpoint/2010/main" val="419658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1079766" cy="3995028"/>
          </a:xfrm>
        </p:spPr>
        <p:txBody>
          <a:bodyPr/>
          <a:lstStyle/>
          <a:p>
            <a:pPr marL="342900" indent="-342900">
              <a:buClr>
                <a:schemeClr val="accent2"/>
              </a:buClr>
              <a:buBlip>
                <a:blip r:embed="rId3"/>
              </a:buBlip>
            </a:pPr>
            <a:r>
              <a:rPr lang="el-GR" b="1" dirty="0">
                <a:solidFill>
                  <a:schemeClr val="accent2"/>
                </a:solidFill>
              </a:rPr>
              <a:t>Αρχές για τη δημιουργία ενός κώδικα δεοντολογίας διαχείρισης δεδομένων (συν.)</a:t>
            </a:r>
            <a:r>
              <a:rPr lang="en-GB" b="1" dirty="0">
                <a:solidFill>
                  <a:schemeClr val="accent2"/>
                </a:solidFill>
              </a:rPr>
              <a:t>:</a:t>
            </a:r>
          </a:p>
          <a:p>
            <a:pPr marL="342900" indent="-342900">
              <a:buClr>
                <a:schemeClr val="accent2"/>
              </a:buClr>
              <a:buBlip>
                <a:blip r:embed="rId3"/>
              </a:buBlip>
            </a:pPr>
            <a:endParaRPr lang="en-GB" b="1" dirty="0">
              <a:solidFill>
                <a:schemeClr val="accent2"/>
              </a:solidFill>
            </a:endParaRPr>
          </a:p>
          <a:p>
            <a:pPr marL="457200" indent="-457200">
              <a:buClr>
                <a:schemeClr val="accent2"/>
              </a:buClr>
              <a:buFont typeface="+mj-lt"/>
              <a:buAutoNum type="arabicPeriod" startAt="2"/>
            </a:pPr>
            <a:r>
              <a:rPr lang="el-GR" b="1" dirty="0"/>
              <a:t>Λογοδοσία σχετικά με τις μελλοντικές χρήσεις των βάσεων δεδομένων σας</a:t>
            </a:r>
          </a:p>
          <a:p>
            <a:pPr marL="0" indent="0">
              <a:buClr>
                <a:schemeClr val="accent2"/>
              </a:buClr>
            </a:pPr>
            <a:endParaRPr lang="en-GB" b="1" dirty="0"/>
          </a:p>
          <a:p>
            <a:pPr marL="457200" indent="-457200">
              <a:buClr>
                <a:schemeClr val="accent2"/>
              </a:buClr>
              <a:buFont typeface="Arial" panose="020B0604020202020204" pitchFamily="34" charset="0"/>
              <a:buChar char="•"/>
            </a:pPr>
            <a:r>
              <a:rPr lang="el-GR" dirty="0"/>
              <a:t>Οι επαγγελματίες των δεδομένων θα πρέπει να προσπαθούν να χρησιμοποιούν τα δεδομένα με τρόπους που συνάδουν με τις προθέσεις και την κατανόηση του μέρους που τα κοινοποιεί. Υπάρχουν πολλοί κανονισμοί που διέπουν τα σύνολα δεδομένων με βάση το καθεστώς των δεδομένων αυτών: «</a:t>
            </a:r>
            <a:r>
              <a:rPr lang="el-GR" dirty="0">
                <a:solidFill>
                  <a:schemeClr val="accent2"/>
                </a:solidFill>
              </a:rPr>
              <a:t>δημόσια</a:t>
            </a:r>
            <a:r>
              <a:rPr lang="el-GR" dirty="0"/>
              <a:t>», «</a:t>
            </a:r>
            <a:r>
              <a:rPr lang="el-GR" dirty="0">
                <a:solidFill>
                  <a:schemeClr val="accent2"/>
                </a:solidFill>
              </a:rPr>
              <a:t>ιδιωτικά</a:t>
            </a:r>
            <a:r>
              <a:rPr lang="el-GR" dirty="0"/>
              <a:t>» ή «</a:t>
            </a:r>
            <a:r>
              <a:rPr lang="el-GR" dirty="0">
                <a:solidFill>
                  <a:schemeClr val="accent2"/>
                </a:solidFill>
              </a:rPr>
              <a:t>ιδιόκτητα</a:t>
            </a:r>
            <a:r>
              <a:rPr lang="el-GR" dirty="0"/>
              <a:t>», για παράδειγμα. </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kumimoji="0" lang="el-GR" sz="3600" b="0" i="0" u="none" strike="noStrike" kern="1200" cap="none" spc="0" normalizeH="0" baseline="0" noProof="0" dirty="0">
                <a:ln>
                  <a:noFill/>
                </a:ln>
                <a:solidFill>
                  <a:prstClr val="black"/>
                </a:solidFill>
                <a:effectLst/>
                <a:uLnTx/>
                <a:uFillTx/>
                <a:latin typeface="Calibri" panose="020F0502020204030204"/>
                <a:ea typeface="+mn-ea"/>
                <a:cs typeface="+mn-cs"/>
              </a:rPr>
              <a:t>Διακυβέρνηση των Πληροφοριών</a:t>
            </a:r>
            <a:endParaRPr lang="en-GB" dirty="0"/>
          </a:p>
        </p:txBody>
      </p:sp>
    </p:spTree>
    <p:extLst>
      <p:ext uri="{BB962C8B-B14F-4D97-AF65-F5344CB8AC3E}">
        <p14:creationId xmlns:p14="http://schemas.microsoft.com/office/powerpoint/2010/main" val="16446793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744787" cy="3995028"/>
          </a:xfrm>
        </p:spPr>
        <p:txBody>
          <a:bodyPr/>
          <a:lstStyle/>
          <a:p>
            <a:pPr marL="342900" indent="-342900">
              <a:buClr>
                <a:schemeClr val="accent2"/>
              </a:buClr>
              <a:buBlip>
                <a:blip r:embed="rId3"/>
              </a:buBlip>
            </a:pPr>
            <a:r>
              <a:rPr lang="el-GR" b="1" dirty="0">
                <a:solidFill>
                  <a:schemeClr val="accent2"/>
                </a:solidFill>
              </a:rPr>
              <a:t>Αρχές για τη δημιουργία ενός κώδικα δεοντολογίας διαχείρισης δεδομένων (συν.)</a:t>
            </a:r>
            <a:r>
              <a:rPr lang="en-GB" b="1" dirty="0">
                <a:solidFill>
                  <a:schemeClr val="accent2"/>
                </a:solidFill>
              </a:rPr>
              <a:t>:</a:t>
            </a:r>
          </a:p>
          <a:p>
            <a:pPr marL="457200" indent="-457200">
              <a:buClr>
                <a:schemeClr val="accent2"/>
              </a:buClr>
              <a:buFont typeface="+mj-lt"/>
              <a:buAutoNum type="arabicPeriod" startAt="2"/>
            </a:pPr>
            <a:r>
              <a:rPr lang="el-GR" b="1" dirty="0"/>
              <a:t>Λογοδοσία σχετικά με τις μελλοντικές χρήσεις των βάσεων δεδομένων σας (συν.)</a:t>
            </a:r>
            <a:endParaRPr lang="en-GB" b="1" dirty="0"/>
          </a:p>
          <a:p>
            <a:pPr marL="457200" indent="-457200">
              <a:buClr>
                <a:schemeClr val="accent2"/>
              </a:buClr>
              <a:buFont typeface="Arial" panose="020B0604020202020204" pitchFamily="34" charset="0"/>
              <a:buChar char="•"/>
            </a:pPr>
            <a:r>
              <a:rPr lang="el-GR" dirty="0"/>
              <a:t>Αλλά αυτό που γίνεται με τα σύνολα δεδομένων έχει τελικά μεγαλύτερη σημασία για τα υποκείμενα/χρήστες απ' ότι ο τύπος των δεδομένων ή το πλαίσιο στο οποίο συλλέγονται. </a:t>
            </a:r>
          </a:p>
          <a:p>
            <a:pPr marL="457200" indent="-457200">
              <a:buClr>
                <a:schemeClr val="accent2"/>
              </a:buClr>
              <a:buFont typeface="Arial" panose="020B0604020202020204" pitchFamily="34" charset="0"/>
              <a:buChar char="•"/>
            </a:pPr>
            <a:r>
              <a:rPr lang="el-GR" dirty="0"/>
              <a:t>Η συσχετιστική χρήση των επαναχρησιμοποιημένων δεδομένων στην έρευνα και τη βιομηχανία αποτελεί τη μεγαλύτερη προοπτική και ταυτόχρονα τον μεγαλύτερο κίνδυνο της ανάλυσης δεδομένων.</a:t>
            </a:r>
          </a:p>
          <a:p>
            <a:pPr marL="457200" indent="-457200">
              <a:buClr>
                <a:schemeClr val="accent2"/>
              </a:buClr>
              <a:buFont typeface="Arial" panose="020B0604020202020204" pitchFamily="34" charset="0"/>
              <a:buChar char="•"/>
            </a:pPr>
            <a:endParaRPr lang="el-GR"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kumimoji="0" lang="el-GR" sz="3600" b="0" i="0" u="none" strike="noStrike" kern="1200" cap="none" spc="0" normalizeH="0" baseline="0" noProof="0" dirty="0">
                <a:ln>
                  <a:noFill/>
                </a:ln>
                <a:solidFill>
                  <a:prstClr val="black"/>
                </a:solidFill>
                <a:effectLst/>
                <a:uLnTx/>
                <a:uFillTx/>
                <a:latin typeface="Calibri" panose="020F0502020204030204"/>
                <a:ea typeface="+mn-ea"/>
                <a:cs typeface="+mn-cs"/>
              </a:rPr>
              <a:t>Διακυβέρνηση των Πληροφοριών</a:t>
            </a:r>
            <a:endParaRPr lang="en-GB" dirty="0"/>
          </a:p>
        </p:txBody>
      </p:sp>
    </p:spTree>
    <p:extLst>
      <p:ext uri="{BB962C8B-B14F-4D97-AF65-F5344CB8AC3E}">
        <p14:creationId xmlns:p14="http://schemas.microsoft.com/office/powerpoint/2010/main" val="21439533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790055" cy="3995028"/>
          </a:xfrm>
        </p:spPr>
        <p:txBody>
          <a:bodyPr/>
          <a:lstStyle/>
          <a:p>
            <a:pPr marL="342900" indent="-342900">
              <a:buClr>
                <a:schemeClr val="accent2"/>
              </a:buClr>
              <a:buBlip>
                <a:blip r:embed="rId3"/>
              </a:buBlip>
            </a:pPr>
            <a:r>
              <a:rPr lang="el-GR" b="1" dirty="0">
                <a:solidFill>
                  <a:schemeClr val="accent2"/>
                </a:solidFill>
              </a:rPr>
              <a:t>Αρχές για δημιουργία ενός κώδικα δεοντολογίας διαχείρισης δεδομένων (συν.)</a:t>
            </a:r>
            <a:r>
              <a:rPr lang="en-GB" b="1" dirty="0">
                <a:solidFill>
                  <a:schemeClr val="accent2"/>
                </a:solidFill>
              </a:rPr>
              <a:t>:</a:t>
            </a:r>
          </a:p>
          <a:p>
            <a:pPr marL="457200" indent="-457200">
              <a:buClr>
                <a:schemeClr val="accent2"/>
              </a:buClr>
              <a:buFont typeface="+mj-lt"/>
              <a:buAutoNum type="arabicPeriod" startAt="3"/>
            </a:pPr>
            <a:r>
              <a:rPr lang="el-GR" b="1" dirty="0"/>
              <a:t>Οι συνέπειες της χρήσης των δεδομένων και των εργαλείων ανάλυσης σήμερα διαμορφώνονται από τον τρόπο χρήσης τους στο παρελθόν. </a:t>
            </a:r>
          </a:p>
          <a:p>
            <a:pPr marL="0" indent="0">
              <a:buClr>
                <a:schemeClr val="accent2"/>
              </a:buClr>
            </a:pPr>
            <a:endParaRPr lang="en-GB" b="1" dirty="0"/>
          </a:p>
          <a:p>
            <a:pPr marL="457200" indent="-457200">
              <a:buClr>
                <a:schemeClr val="accent2"/>
              </a:buClr>
              <a:buFont typeface="Arial" panose="020B0604020202020204" pitchFamily="34" charset="0"/>
              <a:buChar char="•"/>
            </a:pPr>
            <a:r>
              <a:rPr lang="el-GR" dirty="0"/>
              <a:t>Δεν υπάρχουν ακατέργαστα δεδομένα. Όλα τα σύνολα δεδομένων και τα εργαλεία ανάλυσης που τα συνοδεύουν φέρουν ένα ιστορικό ανθρώπινης λήψης αποφάσεων. Στο μέτρο του δυνατού, το ιστορικό πρέπει να είναι ελέγξιμο. Αυτό θα πρέπει να περιλαμβάνει μηχανισμούς για την παρακολούθηση του πλαισίου συλλογής, των μεθόδων εξασφάλισης συναίνεσης, την ιεράρχηση των ευθυνών, καθώς και των αξιολογήσεων της ποιότητας και της ακρίβειας των δεδομένων.</a:t>
            </a:r>
          </a:p>
          <a:p>
            <a:pPr marL="0" indent="0">
              <a:buClr>
                <a:schemeClr val="accent2"/>
              </a:buCl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kumimoji="0" lang="el-GR" sz="3600" b="0" i="0" u="none" strike="noStrike" kern="1200" cap="none" spc="0" normalizeH="0" baseline="0" noProof="0" dirty="0">
                <a:ln>
                  <a:noFill/>
                </a:ln>
                <a:solidFill>
                  <a:prstClr val="black"/>
                </a:solidFill>
                <a:effectLst/>
                <a:uLnTx/>
                <a:uFillTx/>
                <a:latin typeface="Calibri" panose="020F0502020204030204"/>
                <a:ea typeface="+mn-ea"/>
                <a:cs typeface="+mn-cs"/>
              </a:rPr>
              <a:t>Διακυβέρνηση των Πληροφοριών</a:t>
            </a:r>
            <a:endParaRPr lang="en-GB" dirty="0"/>
          </a:p>
        </p:txBody>
      </p:sp>
    </p:spTree>
    <p:extLst>
      <p:ext uri="{BB962C8B-B14F-4D97-AF65-F5344CB8AC3E}">
        <p14:creationId xmlns:p14="http://schemas.microsoft.com/office/powerpoint/2010/main" val="26132400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953017" cy="3995028"/>
          </a:xfrm>
        </p:spPr>
        <p:txBody>
          <a:bodyPr/>
          <a:lstStyle/>
          <a:p>
            <a:pPr marL="342900" indent="-342900">
              <a:buClr>
                <a:schemeClr val="accent2"/>
              </a:buClr>
              <a:buBlip>
                <a:blip r:embed="rId3"/>
              </a:buBlip>
            </a:pPr>
            <a:r>
              <a:rPr lang="el-GR" b="1" dirty="0">
                <a:solidFill>
                  <a:schemeClr val="accent2"/>
                </a:solidFill>
              </a:rPr>
              <a:t>Αρχές για δημιουργία ενός κώδικα δεοντολογίας διαχείρισης δεδομένων (συν.)</a:t>
            </a:r>
            <a:r>
              <a:rPr lang="en-GB" b="1" dirty="0">
                <a:solidFill>
                  <a:schemeClr val="accent2"/>
                </a:solidFill>
              </a:rPr>
              <a:t>:</a:t>
            </a:r>
          </a:p>
          <a:p>
            <a:pPr marL="457200" indent="-457200">
              <a:buClr>
                <a:schemeClr val="accent2"/>
              </a:buClr>
              <a:buFont typeface="+mj-lt"/>
              <a:buAutoNum type="arabicPeriod" startAt="4"/>
            </a:pPr>
            <a:r>
              <a:rPr lang="el-GR" b="1" dirty="0"/>
              <a:t>Προσπαθήστε να συνδυάσετε τα μέτρα προστασίας της ιδιωτικής ζωής και της ασφάλειας με τις ανάλογες προσδοκίες όσον αφορά την προστασία της ιδιωτικής ζωής και της ασφάλειας. </a:t>
            </a:r>
          </a:p>
          <a:p>
            <a:pPr marL="457200" indent="-457200">
              <a:buClr>
                <a:schemeClr val="accent2"/>
              </a:buClr>
              <a:buFont typeface="+mj-lt"/>
              <a:buAutoNum type="arabicPeriod" startAt="4"/>
            </a:pPr>
            <a:endParaRPr lang="en-GB" b="1" dirty="0"/>
          </a:p>
          <a:p>
            <a:pPr marL="457200" indent="-457200">
              <a:buClr>
                <a:schemeClr val="accent2"/>
              </a:buClr>
              <a:buFont typeface="Arial" panose="020B0604020202020204" pitchFamily="34" charset="0"/>
              <a:buChar char="•"/>
            </a:pPr>
            <a:r>
              <a:rPr lang="el-GR" dirty="0"/>
              <a:t>Τα υποκείμενα των δεδομένων έχουν ένα εύρος προσδοκιών σχετικά με το απόρρητο και την ασφάλεια των δεδομένων τους. Οι προσδοκίες αυτές συχνά εξαρτώνται από το εκάστοτε πλαίσιο. Οι σχεδιαστές και οι επαγγελματίες των δεδομένων θα πρέπει να λαμβάνουν δεόντως υπόψη αυτές τις προσδοκίες, και να ευθυγραμμίζουν τις εγγυήσεις τους με τις προσδοκίες αυτές, στο πλαίσιο του εφικτού.</a:t>
            </a: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kumimoji="0" lang="el-GR" sz="3600" b="0" i="0" u="none" strike="noStrike" kern="1200" cap="none" spc="0" normalizeH="0" baseline="0" noProof="0" dirty="0">
                <a:ln>
                  <a:noFill/>
                </a:ln>
                <a:solidFill>
                  <a:prstClr val="black"/>
                </a:solidFill>
                <a:effectLst/>
                <a:uLnTx/>
                <a:uFillTx/>
                <a:latin typeface="Calibri" panose="020F0502020204030204"/>
                <a:ea typeface="+mn-ea"/>
                <a:cs typeface="+mn-cs"/>
              </a:rPr>
              <a:t>Διακυβέρνηση των Πληροφοριών</a:t>
            </a:r>
            <a:endParaRPr lang="en-GB" dirty="0"/>
          </a:p>
        </p:txBody>
      </p:sp>
    </p:spTree>
    <p:extLst>
      <p:ext uri="{BB962C8B-B14F-4D97-AF65-F5344CB8AC3E}">
        <p14:creationId xmlns:p14="http://schemas.microsoft.com/office/powerpoint/2010/main" val="30822073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880589" cy="3995028"/>
          </a:xfrm>
        </p:spPr>
        <p:txBody>
          <a:bodyPr/>
          <a:lstStyle/>
          <a:p>
            <a:pPr marL="342900" indent="-342900">
              <a:buClr>
                <a:schemeClr val="accent2"/>
              </a:buClr>
              <a:buBlip>
                <a:blip r:embed="rId3"/>
              </a:buBlip>
            </a:pPr>
            <a:r>
              <a:rPr lang="el-GR" b="1" dirty="0">
                <a:solidFill>
                  <a:schemeClr val="accent2"/>
                </a:solidFill>
              </a:rPr>
              <a:t>Αρχές για δημιουργία ενός κώδικα δεοντολογίας διαχείρισης δεδομένων (συν.)</a:t>
            </a:r>
            <a:r>
              <a:rPr lang="en-GB" b="1" dirty="0">
                <a:solidFill>
                  <a:schemeClr val="accent2"/>
                </a:solidFill>
              </a:rPr>
              <a:t>:</a:t>
            </a:r>
          </a:p>
          <a:p>
            <a:pPr marL="457200" indent="-457200">
              <a:buClr>
                <a:schemeClr val="accent2"/>
              </a:buClr>
              <a:buFont typeface="+mj-lt"/>
              <a:buAutoNum type="arabicPeriod" startAt="5"/>
            </a:pPr>
            <a:r>
              <a:rPr lang="el-GR" b="1" dirty="0"/>
              <a:t>Πάντα να συμμορφώνεστε με το νόμο, αλλά να κατανοείτε παράλληλα ότι ο νόμος είναι συχνά o κατώτατος περιορισμός. </a:t>
            </a:r>
            <a:endParaRPr lang="en-GB" b="1" dirty="0"/>
          </a:p>
          <a:p>
            <a:pPr marL="457200" indent="-457200">
              <a:buClr>
                <a:schemeClr val="accent2"/>
              </a:buClr>
              <a:buFont typeface="Arial" panose="020B0604020202020204" pitchFamily="34" charset="0"/>
              <a:buChar char="•"/>
            </a:pPr>
            <a:r>
              <a:rPr lang="el-GR" dirty="0"/>
              <a:t>Ο ψηφιακός μετασχηματισμός αποτελεί μια τυπική εξελικτική πορεία για τις επιχειρήσεις και τις κυβερνήσεις. Ωστόσο, επειδή οι νόμοι έχουν αποτύχει σε μεγάλο βαθμό να συμβαδίσουν με το ρυθμό της ψηφιακής καινοτομίας και μεταβολής, οι υφιστάμενοι κανονισμοί συχνά δεν ανταποκρίνονται σωστά στους τρέχοντες κινδύνους. Σε αυτό το πλαίσιο, η απλή συμμόρφωση με το νόμο συνεπάγεται με εφησυχασμό. Για να διαπρέψουν στη δεοντολογία της επεξεργασίας δεδομένων, οι ηγέτες πρέπει να καθορίσουν τα δικά τους πλαίσια συμμόρφωσης για να υπερκαλύψουν τις νομοθετημένες απαιτήσεις.</a:t>
            </a:r>
          </a:p>
          <a:p>
            <a:pPr marL="0" indent="0">
              <a:buClr>
                <a:schemeClr val="accent2"/>
              </a:buCl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kumimoji="0" lang="el-GR" sz="3600" b="0" i="0" u="none" strike="noStrike" kern="1200" cap="none" spc="0" normalizeH="0" baseline="0" noProof="0" dirty="0">
                <a:ln>
                  <a:noFill/>
                </a:ln>
                <a:solidFill>
                  <a:prstClr val="black"/>
                </a:solidFill>
                <a:effectLst/>
                <a:uLnTx/>
                <a:uFillTx/>
                <a:latin typeface="Calibri" panose="020F0502020204030204"/>
                <a:ea typeface="+mn-ea"/>
                <a:cs typeface="+mn-cs"/>
              </a:rPr>
              <a:t>Διακυβέρνηση των Πληροφοριών</a:t>
            </a:r>
            <a:endParaRPr lang="en-GB" dirty="0"/>
          </a:p>
        </p:txBody>
      </p:sp>
    </p:spTree>
    <p:extLst>
      <p:ext uri="{BB962C8B-B14F-4D97-AF65-F5344CB8AC3E}">
        <p14:creationId xmlns:p14="http://schemas.microsoft.com/office/powerpoint/2010/main" val="24773624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916803" cy="3995028"/>
          </a:xfrm>
        </p:spPr>
        <p:txBody>
          <a:bodyPr/>
          <a:lstStyle/>
          <a:p>
            <a:pPr marL="342900" indent="-342900">
              <a:buClr>
                <a:schemeClr val="accent2"/>
              </a:buClr>
              <a:buBlip>
                <a:blip r:embed="rId3"/>
              </a:buBlip>
            </a:pPr>
            <a:r>
              <a:rPr lang="el-GR" b="1" dirty="0">
                <a:solidFill>
                  <a:schemeClr val="accent2"/>
                </a:solidFill>
              </a:rPr>
              <a:t>Αρχές για δημιουργία ενός κώδικα δεοντολογίας διαχείρισης δεδομένων (συν.)</a:t>
            </a:r>
            <a:r>
              <a:rPr lang="en-GB" b="1" dirty="0">
                <a:solidFill>
                  <a:schemeClr val="accent2"/>
                </a:solidFill>
              </a:rPr>
              <a:t>:</a:t>
            </a:r>
          </a:p>
          <a:p>
            <a:pPr marL="457200" indent="-457200">
              <a:buClr>
                <a:schemeClr val="accent2"/>
              </a:buClr>
              <a:buFont typeface="+mj-lt"/>
              <a:buAutoNum type="arabicPeriod" startAt="6"/>
            </a:pPr>
            <a:r>
              <a:rPr lang="el-GR" b="1" dirty="0"/>
              <a:t>Να είστε επιφυλακτικοί με τη συλλογή δεδομένων μόνο και μόνο για να έχετε περισσότερα δεδομένα </a:t>
            </a:r>
          </a:p>
          <a:p>
            <a:pPr marL="0" indent="0">
              <a:buClr>
                <a:schemeClr val="accent2"/>
              </a:buClr>
            </a:pPr>
            <a:endParaRPr lang="en-GB" b="1" dirty="0"/>
          </a:p>
          <a:p>
            <a:pPr marL="457200" indent="-457200">
              <a:buClr>
                <a:schemeClr val="accent2"/>
              </a:buClr>
              <a:buFont typeface="Arial" panose="020B0604020202020204" pitchFamily="34" charset="0"/>
              <a:buChar char="•"/>
            </a:pPr>
            <a:r>
              <a:rPr lang="el-GR" dirty="0"/>
              <a:t>Η δύναμη και ταυτόχρονα ο κίνδυνος της ανάλυσης δεδομένων είναι ότι τα δεδομένα που συλλέγονται σήμερα θα είναι χρήσιμα για απρόβλεπτους σκοπούς στο μέλλον. Λάβετε δεόντως υπόψη το ενδεχόμενο ότι λιγότερα δεδομένα μπορεί να επιφέρουν τόσο καλύτερη ανάλυση, όσο και μικρότερο κίνδυνο.</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kumimoji="0" lang="el-GR" sz="3600" b="0" i="0" u="none" strike="noStrike" kern="1200" cap="none" spc="0" normalizeH="0" baseline="0" noProof="0" dirty="0">
                <a:ln>
                  <a:noFill/>
                </a:ln>
                <a:solidFill>
                  <a:prstClr val="black"/>
                </a:solidFill>
                <a:effectLst/>
                <a:uLnTx/>
                <a:uFillTx/>
                <a:latin typeface="Calibri" panose="020F0502020204030204"/>
                <a:ea typeface="+mn-ea"/>
                <a:cs typeface="+mn-cs"/>
              </a:rPr>
              <a:t>Διακυβέρνηση των Πληροφοριών</a:t>
            </a:r>
            <a:endParaRPr lang="en-GB" dirty="0"/>
          </a:p>
        </p:txBody>
      </p:sp>
    </p:spTree>
    <p:extLst>
      <p:ext uri="{BB962C8B-B14F-4D97-AF65-F5344CB8AC3E}">
        <p14:creationId xmlns:p14="http://schemas.microsoft.com/office/powerpoint/2010/main" val="33016802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Ερώτηση συζήτησης</a:t>
            </a:r>
            <a:endParaRPr lang="en-GB" b="1" dirty="0">
              <a:solidFill>
                <a:schemeClr val="accent2"/>
              </a:solidFill>
            </a:endParaRPr>
          </a:p>
          <a:p>
            <a:pPr marL="457200" indent="-457200">
              <a:buClr>
                <a:schemeClr val="accent2"/>
              </a:buClr>
              <a:buFont typeface="Arial" panose="020B0604020202020204" pitchFamily="34" charset="0"/>
              <a:buChar char="•"/>
            </a:pPr>
            <a:r>
              <a:rPr lang="el-GR" i="1" dirty="0"/>
              <a:t>Ο Καπιταλισμός της Παρακολούθησης διεκδικεί μονομερώς την ανθρώπινη εμπειρία ως ελεύθερη πρώτη ύλη για να μεταφραστεί σε δεδομένα ως προς την ανθρώπινη συμπεριφορά. Αν και ορισμένα από τα δεδομένα αυτά εφαρμόζονται για τη βελτίωση των παρεχόμενων υπηρεσιών, τα υπόλοιπα δηλώνονται ως ιδιόκτητο πλεόνασμα συμπεριφοράς, τροφοδοτούνται στη μηχανική νοημοσύνη, και μετατρέπονται σε προβλεπόμενα προϊόντα.</a:t>
            </a:r>
          </a:p>
          <a:p>
            <a:pPr marL="457200" indent="-457200">
              <a:buClr>
                <a:schemeClr val="accent2"/>
              </a:buClr>
              <a:buFont typeface="Arial" panose="020B0604020202020204" pitchFamily="34" charset="0"/>
              <a:buChar char="•"/>
            </a:pPr>
            <a:r>
              <a:rPr lang="el-GR" i="1" dirty="0"/>
              <a:t>Αυτά τα προβλεπόμενα προϊόντα αποτελούν αντικείμενα συναλλαγής σε μελλοντικές αγορές συμπεριφορικών τάσεων. Οι καπιταλιστές της παρακολούθησης έχουν πλουτίσει αφάνταστα από αυτές τις εμπορικές πράξεις. </a:t>
            </a:r>
            <a:r>
              <a:rPr lang="en-GB" i="1" dirty="0"/>
              <a:t>		</a:t>
            </a:r>
            <a:r>
              <a:rPr lang="el-GR" i="1" dirty="0"/>
              <a:t>																	</a:t>
            </a:r>
            <a:r>
              <a:rPr lang="en-GB" i="1" dirty="0"/>
              <a:t>- </a:t>
            </a:r>
            <a:r>
              <a:rPr lang="en-GB" dirty="0"/>
              <a:t>Shoshana </a:t>
            </a:r>
            <a:r>
              <a:rPr lang="en-GB" dirty="0" err="1"/>
              <a:t>Zuboff</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Δραστηριότητα</a:t>
            </a:r>
            <a:endParaRPr lang="en-GB" dirty="0"/>
          </a:p>
        </p:txBody>
      </p:sp>
    </p:spTree>
    <p:extLst>
      <p:ext uri="{BB962C8B-B14F-4D97-AF65-F5344CB8AC3E}">
        <p14:creationId xmlns:p14="http://schemas.microsoft.com/office/powerpoint/2010/main" val="45350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Ερώτηση συζήτησης (συν.)</a:t>
            </a:r>
          </a:p>
          <a:p>
            <a:pPr marL="0" indent="0">
              <a:buClr>
                <a:schemeClr val="accent2"/>
              </a:buClr>
            </a:pPr>
            <a:endParaRPr lang="en-GB" b="1" dirty="0">
              <a:solidFill>
                <a:schemeClr val="accent2"/>
              </a:solidFill>
            </a:endParaRPr>
          </a:p>
          <a:p>
            <a:pPr marL="457200" indent="-457200">
              <a:buClr>
                <a:schemeClr val="accent2"/>
              </a:buClr>
              <a:buFont typeface="Arial" panose="020B0604020202020204" pitchFamily="34" charset="0"/>
              <a:buChar char="•"/>
            </a:pPr>
            <a:r>
              <a:rPr lang="el-GR" dirty="0"/>
              <a:t>Το έργο της </a:t>
            </a:r>
            <a:r>
              <a:rPr lang="el-GR" dirty="0" err="1"/>
              <a:t>Shosana</a:t>
            </a:r>
            <a:r>
              <a:rPr lang="el-GR" dirty="0"/>
              <a:t> </a:t>
            </a:r>
            <a:r>
              <a:rPr lang="el-GR" dirty="0" err="1"/>
              <a:t>Zuboff</a:t>
            </a:r>
            <a:r>
              <a:rPr lang="el-GR" dirty="0"/>
              <a:t>, μιας διακεκριμένης Αμερικανίδας ακαδημαϊκού, έχει καταστεί ως βασικό πλαίσιο για την κατανόηση των μεγάλων δεδομένων και του ευρύτερου πεδίου της εμπορικής παρακολούθησης. Υποστηρίζει ότι ούτε οι νόμοι περί προστασίας της ιδιωτικής ζωής, ούτε οι αντιμονοπωλιακοί νόμοι δύνανται να παρέχουν επαρκή προστασία από τις πρωτοφανείς πρακτικές του Καπιταλισμού της Παρακολούθησης.</a:t>
            </a: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Δραστηριότητα</a:t>
            </a:r>
            <a:endParaRPr lang="en-GB" dirty="0"/>
          </a:p>
        </p:txBody>
      </p:sp>
    </p:spTree>
    <p:extLst>
      <p:ext uri="{BB962C8B-B14F-4D97-AF65-F5344CB8AC3E}">
        <p14:creationId xmlns:p14="http://schemas.microsoft.com/office/powerpoint/2010/main" val="3202279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l-GR" dirty="0"/>
              <a:t>Καθορισμός των κατάλληλων τεχνολογικών εργαλείων για την εφαρμογή λύσεων δεδομένων με βάση την ανάλυση της σχέσης κόστους-οφέλους </a:t>
            </a:r>
          </a:p>
          <a:p>
            <a:pPr marL="342900" indent="-342900">
              <a:buBlip>
                <a:blip r:embed="rId2"/>
              </a:buBlip>
            </a:pPr>
            <a:endParaRPr lang="el-GR" dirty="0"/>
          </a:p>
          <a:p>
            <a:pPr marL="342900" indent="-342900">
              <a:buBlip>
                <a:blip r:embed="rId2"/>
              </a:buBlip>
            </a:pPr>
            <a:r>
              <a:rPr lang="el-GR" dirty="0"/>
              <a:t>Κατανόηση των βασικών ρυθμιστικών και δεοντολογικών πτυχών της ιδιωτικότητας και του χειρισμού δεδομένων</a:t>
            </a:r>
          </a:p>
          <a:p>
            <a:pPr marL="0" indent="0">
              <a:buClr>
                <a:schemeClr val="accent2"/>
              </a:buCl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Ικανότητες που θα Αποκτηθούν</a:t>
            </a:r>
            <a:endParaRPr lang="en-US" dirty="0"/>
          </a:p>
        </p:txBody>
      </p:sp>
    </p:spTree>
    <p:extLst>
      <p:ext uri="{BB962C8B-B14F-4D97-AF65-F5344CB8AC3E}">
        <p14:creationId xmlns:p14="http://schemas.microsoft.com/office/powerpoint/2010/main" val="20698788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Ερώτηση συζήτησης (συν.)</a:t>
            </a:r>
            <a:endParaRPr lang="en-GB" b="1" dirty="0">
              <a:solidFill>
                <a:schemeClr val="accent2"/>
              </a:solidFill>
            </a:endParaRPr>
          </a:p>
          <a:p>
            <a:pPr marL="0" indent="0">
              <a:buClr>
                <a:schemeClr val="accent2"/>
              </a:buClr>
            </a:pPr>
            <a:endParaRPr lang="en-GB" b="1" dirty="0">
              <a:solidFill>
                <a:schemeClr val="accent2"/>
              </a:solidFill>
            </a:endParaRPr>
          </a:p>
          <a:p>
            <a:pPr marL="457200" indent="-457200">
              <a:buClr>
                <a:schemeClr val="accent2"/>
              </a:buClr>
              <a:buFont typeface="Arial" panose="020B0604020202020204" pitchFamily="34" charset="0"/>
              <a:buChar char="•"/>
            </a:pPr>
            <a:r>
              <a:rPr lang="el-GR" b="1" dirty="0"/>
              <a:t>Πιστεύετε ότι οι εταιρικές πρακτικές απειλούν την ατομική αυτονομία και τη δημοκρατία; Πού πιστεύετε ότι εναπόκειται η ευθύνη για την προστασία των ατομικών δικαιωμάτων: στις εταιρείες ή στις κυβερνήσεις; 		</a:t>
            </a:r>
          </a:p>
          <a:p>
            <a:pPr marL="0" indent="0">
              <a:buClr>
                <a:schemeClr val="accent2"/>
              </a:buCl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Δραστηριότητα</a:t>
            </a:r>
            <a:endParaRPr lang="en-GB" dirty="0"/>
          </a:p>
        </p:txBody>
      </p:sp>
      <p:sp>
        <p:nvSpPr>
          <p:cNvPr id="8" name="Rectangle 7">
            <a:extLst>
              <a:ext uri="{FF2B5EF4-FFF2-40B4-BE49-F238E27FC236}">
                <a16:creationId xmlns:a16="http://schemas.microsoft.com/office/drawing/2014/main" id="{14AB223B-30BF-D7B0-AFE1-3C2D39AD7542}"/>
              </a:ext>
            </a:extLst>
          </p:cNvPr>
          <p:cNvSpPr/>
          <p:nvPr/>
        </p:nvSpPr>
        <p:spPr>
          <a:xfrm>
            <a:off x="798381" y="5462343"/>
            <a:ext cx="10833986" cy="307777"/>
          </a:xfrm>
          <a:prstGeom prst="rect">
            <a:avLst/>
          </a:prstGeom>
        </p:spPr>
        <p:txBody>
          <a:bodyPr wrap="square">
            <a:spAutoFit/>
          </a:bodyPr>
          <a:lstStyle/>
          <a:p>
            <a:r>
              <a:rPr lang="el-GR" sz="1400" dirty="0">
                <a:solidFill>
                  <a:srgbClr val="000000"/>
                </a:solidFill>
              </a:rPr>
              <a:t>Πηγή</a:t>
            </a:r>
            <a:r>
              <a:rPr lang="en-IE" sz="1400" dirty="0">
                <a:solidFill>
                  <a:srgbClr val="000000"/>
                </a:solidFill>
              </a:rPr>
              <a:t>: </a:t>
            </a:r>
            <a:r>
              <a:rPr lang="en-IE" sz="1400" dirty="0">
                <a:solidFill>
                  <a:schemeClr val="accent2">
                    <a:lumMod val="75000"/>
                  </a:schemeClr>
                </a:solidFill>
                <a:hlinkClick r:id="rId4">
                  <a:extLst>
                    <a:ext uri="{A12FA001-AC4F-418D-AE19-62706E023703}">
                      <ahyp:hlinkClr xmlns:ahyp="http://schemas.microsoft.com/office/drawing/2018/hyperlinkcolor" val="tx"/>
                    </a:ext>
                  </a:extLst>
                </a:hlinkClick>
              </a:rPr>
              <a:t>https://www.theguardian.com/books/2019/oct/04/shoshana-zuboff-surveillance-capitalism-assault-human-automomy-digital-privacy</a:t>
            </a:r>
            <a:endParaRPr lang="en-IE" sz="1400" dirty="0">
              <a:solidFill>
                <a:schemeClr val="accent2">
                  <a:lumMod val="75000"/>
                </a:schemeClr>
              </a:solidFill>
            </a:endParaRPr>
          </a:p>
        </p:txBody>
      </p:sp>
    </p:spTree>
    <p:extLst>
      <p:ext uri="{BB962C8B-B14F-4D97-AF65-F5344CB8AC3E}">
        <p14:creationId xmlns:p14="http://schemas.microsoft.com/office/powerpoint/2010/main" val="103243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Διενεργήστε μία Εκτίμηση Αντικτύπου σχετικά με την Προστασία Δεδομένων (ΕΑΠΔ)</a:t>
            </a:r>
            <a:endParaRPr lang="en-GB" b="1" dirty="0">
              <a:solidFill>
                <a:schemeClr val="accent2"/>
              </a:solidFill>
            </a:endParaRPr>
          </a:p>
          <a:p>
            <a:pPr marL="457200" indent="-457200">
              <a:buClr>
                <a:schemeClr val="accent2"/>
              </a:buClr>
              <a:buFont typeface="Arial" panose="020B0604020202020204" pitchFamily="34" charset="0"/>
              <a:buChar char="•"/>
            </a:pPr>
            <a:r>
              <a:rPr lang="el-GR" dirty="0"/>
              <a:t>Η ΕΑΠΔ</a:t>
            </a:r>
            <a:r>
              <a:rPr lang="en-GB" dirty="0"/>
              <a:t> </a:t>
            </a:r>
            <a:r>
              <a:rPr lang="el-GR" dirty="0"/>
              <a:t>είναι μια διαδικασία που σας βοηθά να εντοπίσετε και να ελαχιστοποιήσετε τους κινδύνους όσον αφορά την προστασία των δεδομένων ενός έργου. Πρέπει να διενεργείτε ΕΑΠΔ για επεξεργασία που ενδέχεται να έχει ως αποτέλεσμα υψηλό κίνδυνο για κάποια άτομα. Αυτό περιλαμβάνει κάποιους συγκεκριμένους τύπους επεξεργασίας. Μπορείτε να χρησιμοποιήσετε τις λίστες ελέγχου διαλογής που παρέχουμε για να σας βοηθήσουν να αποφασίσετε πότε πρέπει να κάνετε ΕΑΠΔ.</a:t>
            </a:r>
            <a:endParaRPr lang="en-GB" dirty="0"/>
          </a:p>
          <a:p>
            <a:pPr marL="457200" indent="-457200">
              <a:buClr>
                <a:schemeClr val="accent2"/>
              </a:buClr>
              <a:buFont typeface="Arial" panose="020B0604020202020204" pitchFamily="34" charset="0"/>
              <a:buChar char="•"/>
            </a:pPr>
            <a:r>
              <a:rPr lang="el-GR" dirty="0"/>
              <a:t>Αποτελεί επίσης καλή πρακτική η διενέργεια ΕΑΠΔ για οποιοδήποτε σημαντικό έργο το οποίο απαιτεί την επεξεργασία δεδομένων προσωπικού χαρακτήρα.	</a:t>
            </a:r>
            <a:r>
              <a:rPr lang="en-GB" i="1" dirty="0"/>
              <a:t>	</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Δραστηριότητα</a:t>
            </a:r>
            <a:endParaRPr lang="en-GB" dirty="0"/>
          </a:p>
        </p:txBody>
      </p:sp>
    </p:spTree>
    <p:extLst>
      <p:ext uri="{BB962C8B-B14F-4D97-AF65-F5344CB8AC3E}">
        <p14:creationId xmlns:p14="http://schemas.microsoft.com/office/powerpoint/2010/main" val="225201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524111"/>
            <a:ext cx="10595237" cy="3995028"/>
          </a:xfrm>
        </p:spPr>
        <p:txBody>
          <a:bodyPr/>
          <a:lstStyle/>
          <a:p>
            <a:pPr marL="342900" indent="-342900">
              <a:buClr>
                <a:schemeClr val="accent2"/>
              </a:buClr>
              <a:buBlip>
                <a:blip r:embed="rId3"/>
              </a:buBlip>
            </a:pPr>
            <a:r>
              <a:rPr lang="el-GR" b="1" dirty="0">
                <a:solidFill>
                  <a:schemeClr val="accent2"/>
                </a:solidFill>
              </a:rPr>
              <a:t>Διενεργήστε μία Εκτίμηση Αντικτύπου σχετικά με την Προστασία Δεδομένων (ΕΑΠΔ) (συν.)</a:t>
            </a:r>
            <a:endParaRPr lang="en-GB" b="1" dirty="0">
              <a:solidFill>
                <a:schemeClr val="accent2"/>
              </a:solidFill>
            </a:endParaRPr>
          </a:p>
          <a:p>
            <a:pPr marL="457200" indent="-457200">
              <a:buClr>
                <a:schemeClr val="accent2"/>
              </a:buClr>
              <a:buFont typeface="+mj-lt"/>
              <a:buAutoNum type="arabicPeriod" startAt="5"/>
            </a:pPr>
            <a:endParaRPr lang="en-GB" b="1" dirty="0">
              <a:solidFill>
                <a:schemeClr val="accent2"/>
              </a:solidFill>
            </a:endParaRPr>
          </a:p>
          <a:p>
            <a:pPr marL="457200" indent="-457200">
              <a:buClr>
                <a:schemeClr val="accent2"/>
              </a:buClr>
              <a:buFont typeface="Arial" panose="020B0604020202020204" pitchFamily="34" charset="0"/>
              <a:buChar char="•"/>
            </a:pPr>
            <a:r>
              <a:rPr lang="el-GR" dirty="0"/>
              <a:t>Δημιουργήστε ένα</a:t>
            </a:r>
            <a:r>
              <a:rPr lang="en-GB" dirty="0"/>
              <a:t> </a:t>
            </a:r>
            <a:r>
              <a:rPr lang="el-GR" dirty="0"/>
              <a:t>πρότυπο ΕΑΠΔ για ένα έργο της επιλογής σας. Πρέπει να κάνετε τα ακόλουθα:</a:t>
            </a:r>
            <a:endParaRPr lang="en-GB" dirty="0"/>
          </a:p>
          <a:p>
            <a:pPr marL="0" indent="0">
              <a:buClr>
                <a:schemeClr val="accent2"/>
              </a:buClr>
            </a:pPr>
            <a:endParaRPr lang="en-GB" i="1"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Δραστηριότητα</a:t>
            </a:r>
            <a:endParaRPr lang="en-GB" dirty="0"/>
          </a:p>
        </p:txBody>
      </p:sp>
      <p:graphicFrame>
        <p:nvGraphicFramePr>
          <p:cNvPr id="2" name="Diagram 1">
            <a:extLst>
              <a:ext uri="{FF2B5EF4-FFF2-40B4-BE49-F238E27FC236}">
                <a16:creationId xmlns:a16="http://schemas.microsoft.com/office/drawing/2014/main" id="{E8408CDB-A830-5F58-D174-E7A8D85E94A4}"/>
              </a:ext>
            </a:extLst>
          </p:cNvPr>
          <p:cNvGraphicFramePr/>
          <p:nvPr>
            <p:extLst>
              <p:ext uri="{D42A27DB-BD31-4B8C-83A1-F6EECF244321}">
                <p14:modId xmlns:p14="http://schemas.microsoft.com/office/powerpoint/2010/main" val="752227881"/>
              </p:ext>
            </p:extLst>
          </p:nvPr>
        </p:nvGraphicFramePr>
        <p:xfrm>
          <a:off x="798379" y="3059386"/>
          <a:ext cx="10595237" cy="2709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E32A9A4E-6334-C32A-8922-15DBF9A7F63B}"/>
              </a:ext>
            </a:extLst>
          </p:cNvPr>
          <p:cNvSpPr/>
          <p:nvPr/>
        </p:nvSpPr>
        <p:spPr>
          <a:xfrm>
            <a:off x="798381" y="5587845"/>
            <a:ext cx="9499862" cy="307777"/>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l-GR" sz="1400" b="0" i="0" u="none" strike="noStrike" kern="0" cap="none" spc="0" normalizeH="0" baseline="0" noProof="0" dirty="0">
                <a:ln>
                  <a:noFill/>
                </a:ln>
                <a:solidFill>
                  <a:prstClr val="black"/>
                </a:solidFill>
                <a:effectLst/>
                <a:uLnTx/>
                <a:uFillTx/>
              </a:rPr>
              <a:t>Πηγή</a:t>
            </a:r>
            <a:r>
              <a:rPr kumimoji="0" lang="en-IE" sz="1400" b="0" i="0" u="none" strike="noStrike" kern="0" cap="none" spc="0" normalizeH="0" baseline="0" noProof="0" dirty="0">
                <a:ln>
                  <a:noFill/>
                </a:ln>
                <a:solidFill>
                  <a:prstClr val="black"/>
                </a:solidFill>
                <a:effectLst/>
                <a:uLnTx/>
                <a:uFillTx/>
              </a:rPr>
              <a:t>: </a:t>
            </a:r>
            <a:r>
              <a:rPr kumimoji="0" lang="en-IE" sz="1400" b="0" i="0" u="none" strike="noStrike" kern="0" cap="none" spc="0" normalizeH="0" baseline="0" noProof="0" dirty="0">
                <a:ln>
                  <a:noFill/>
                </a:ln>
                <a:solidFill>
                  <a:schemeClr val="accent2">
                    <a:lumMod val="75000"/>
                  </a:schemeClr>
                </a:solidFill>
                <a:effectLst/>
                <a:uLnTx/>
                <a:uFillTx/>
                <a:hlinkClick r:id="rId9">
                  <a:extLst>
                    <a:ext uri="{A12FA001-AC4F-418D-AE19-62706E023703}">
                      <ahyp:hlinkClr xmlns:ahyp="http://schemas.microsoft.com/office/drawing/2018/hyperlinkcolor" val="tx"/>
                    </a:ext>
                  </a:extLst>
                </a:hlinkClick>
              </a:rPr>
              <a:t>https://www.dataprotection.ie/en/organisations/know-your-obligations/data-protection-impact-assessments</a:t>
            </a:r>
            <a:endParaRPr kumimoji="0" lang="en-IE" sz="1400" b="0"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67160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FB01F2BE-574D-4558-9374-4495B0E5A04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662805F4-09BC-4095-9D16-D5A4911BD8F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A896728E-EA13-4952-B766-5326AABA179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B2B65696-7A78-4456-9A4D-01E8388BAB0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Graphic spid="2" grpId="0">
        <p:bldSub>
          <a:bldDgm bld="one"/>
        </p:bldSub>
      </p:bldGraphic>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l-GR" dirty="0"/>
              <a:t>Δουλεύοντας με Δεδομένα</a:t>
            </a:r>
            <a:endParaRPr lang="en-ZA"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23496092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dirty="0"/>
              <a:t>Η σημασία των μεγάλων δεδομένων δεν έγκειται στο πόσα δεδομένα διαθέτει μια εταιρεία, αλλά στον τρόπο με τον οποίο αξιοποιεί τα δεδομένα που έχει συλλέξει. </a:t>
            </a:r>
          </a:p>
          <a:p>
            <a:pPr marL="342900" indent="-342900">
              <a:buClr>
                <a:schemeClr val="accent2"/>
              </a:buClr>
              <a:buBlip>
                <a:blip r:embed="rId3"/>
              </a:buBlip>
            </a:pPr>
            <a:r>
              <a:rPr lang="el-GR" dirty="0"/>
              <a:t>Η δυνατότητα ανάλυσης και πρόβλεψης της συμπεριφοράς της αγοράς και των πελατών με τη χρήση των Μεγάλων Δεδομένων αποτελεί μια νέα αλλαγή προτύπου για τις μικρές και μικρομεσαίες επιχειρήσεις. Όταν η αλλαγή αυτή εφαρμόζεται σωστά, μπορεί να αποφέρει αυξημένη ευελιξία, παραγωγικότητα, μεγαλύτερη ταχύτητα ανταπόκρισης, βελτιωμένη δυνατότητα πρόβλεψης, καθώς και ικανότητα ικανοποίησης των αναγκών των πελατών εντοπίζοντας τα «τυφλά σημεία» και λαμβάνοντας καλύτερες αποφάσεις.</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Πλεονεκτήματα των Δεδομένων για τις Επιχειρήσεις</a:t>
            </a:r>
            <a:endParaRPr lang="en-GB" dirty="0"/>
          </a:p>
        </p:txBody>
      </p:sp>
      <p:sp>
        <p:nvSpPr>
          <p:cNvPr id="6" name="Rectangle 5">
            <a:extLst>
              <a:ext uri="{FF2B5EF4-FFF2-40B4-BE49-F238E27FC236}">
                <a16:creationId xmlns:a16="http://schemas.microsoft.com/office/drawing/2014/main" id="{0E898E31-B3BC-67F7-68CC-9173E704C9EE}"/>
              </a:ext>
            </a:extLst>
          </p:cNvPr>
          <p:cNvSpPr/>
          <p:nvPr/>
        </p:nvSpPr>
        <p:spPr>
          <a:xfrm>
            <a:off x="798381" y="5557068"/>
            <a:ext cx="4511171" cy="338554"/>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l-GR" sz="1600" b="0" i="0" u="none" strike="noStrike" kern="0" cap="none" spc="0" normalizeH="0" baseline="0" noProof="0" dirty="0">
                <a:ln>
                  <a:noFill/>
                </a:ln>
                <a:solidFill>
                  <a:prstClr val="black"/>
                </a:solidFill>
                <a:effectLst/>
                <a:uLnTx/>
                <a:uFillTx/>
              </a:rPr>
              <a:t>Πηγή</a:t>
            </a:r>
            <a:r>
              <a:rPr kumimoji="0" lang="en-IE" sz="1600" b="0" i="0" u="none" strike="noStrike" kern="0" cap="none" spc="0" normalizeH="0" baseline="0" noProof="0" dirty="0">
                <a:ln>
                  <a:noFill/>
                </a:ln>
                <a:solidFill>
                  <a:prstClr val="black"/>
                </a:solidFill>
                <a:effectLst/>
                <a:uLnTx/>
                <a:uFillTx/>
              </a:rPr>
              <a:t>: </a:t>
            </a:r>
            <a:r>
              <a:rPr kumimoji="0" lang="en-IE" sz="1600" b="0" i="0" u="none" strike="noStrike" kern="0" cap="none" spc="0" normalizeH="0" baseline="0" noProof="0" dirty="0">
                <a:ln>
                  <a:noFill/>
                </a:ln>
                <a:solidFill>
                  <a:schemeClr val="accent2">
                    <a:lumMod val="75000"/>
                  </a:schemeClr>
                </a:solidFill>
                <a:effectLst/>
                <a:uLnTx/>
                <a:uFillTx/>
                <a:hlinkClick r:id="rId4">
                  <a:extLst>
                    <a:ext uri="{A12FA001-AC4F-418D-AE19-62706E023703}">
                      <ahyp:hlinkClr xmlns:ahyp="http://schemas.microsoft.com/office/drawing/2018/hyperlinkcolor" val="tx"/>
                    </a:ext>
                  </a:extLst>
                </a:hlinkClick>
              </a:rPr>
              <a:t>An Overview of Big Data for Growth in SMEs  </a:t>
            </a:r>
            <a:endParaRPr kumimoji="0" lang="en-IE" sz="1600" b="0"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242215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Πλεονεκτήματα των Δεδομένων για τις Επιχειρήσεις</a:t>
            </a:r>
            <a:endParaRPr lang="en-GB" dirty="0"/>
          </a:p>
        </p:txBody>
      </p:sp>
      <p:sp>
        <p:nvSpPr>
          <p:cNvPr id="7" name="Rectangle 6">
            <a:extLst>
              <a:ext uri="{FF2B5EF4-FFF2-40B4-BE49-F238E27FC236}">
                <a16:creationId xmlns:a16="http://schemas.microsoft.com/office/drawing/2014/main" id="{E005E4E5-2CE3-B9BA-AE02-46D24C87385C}"/>
              </a:ext>
            </a:extLst>
          </p:cNvPr>
          <p:cNvSpPr/>
          <p:nvPr/>
        </p:nvSpPr>
        <p:spPr>
          <a:xfrm>
            <a:off x="6095999" y="1819945"/>
            <a:ext cx="5013823" cy="2677656"/>
          </a:xfrm>
          <a:prstGeom prst="rect">
            <a:avLst/>
          </a:prstGeom>
          <a:solidFill>
            <a:sysClr val="window" lastClr="FFFFFF"/>
          </a:solidFill>
          <a:ln w="12700" cap="flat" cmpd="sng" algn="ctr">
            <a:solidFill>
              <a:srgbClr val="70AD47"/>
            </a:solidFill>
            <a:prstDash val="solid"/>
            <a:miter lim="800000"/>
          </a:ln>
          <a:effectLst/>
        </p:spPr>
        <p:txBody>
          <a:bodyPr wrap="square">
            <a:spAutoFit/>
          </a:bodyPr>
          <a:lstStyle/>
          <a:p>
            <a:pPr algn="ctr" defTabSz="457200"/>
            <a:r>
              <a:rPr lang="el-GR" sz="2400" b="1" kern="0" dirty="0">
                <a:solidFill>
                  <a:prstClr val="black"/>
                </a:solidFill>
                <a:effectLst>
                  <a:outerShdw blurRad="38100" dist="38100" dir="2700000" algn="tl">
                    <a:srgbClr val="000000">
                      <a:alpha val="43137"/>
                    </a:srgbClr>
                  </a:outerShdw>
                </a:effectLst>
                <a:latin typeface="Calibri" panose="020F0502020204030204"/>
              </a:rPr>
              <a:t>Καινοτομία Προϊόντος</a:t>
            </a:r>
            <a:endParaRPr lang="es-ES_tradnl" sz="2400" b="1" kern="0" dirty="0">
              <a:solidFill>
                <a:prstClr val="black"/>
              </a:solidFill>
              <a:effectLst>
                <a:outerShdw blurRad="38100" dist="38100" dir="2700000" algn="tl">
                  <a:srgbClr val="000000">
                    <a:alpha val="43137"/>
                  </a:srgbClr>
                </a:outerShdw>
              </a:effectLst>
              <a:latin typeface="Calibri" panose="020F0502020204030204"/>
            </a:endParaRPr>
          </a:p>
          <a:p>
            <a:pPr algn="ctr" defTabSz="457200"/>
            <a:endParaRPr lang="es-ES_tradnl" sz="2400" b="1" kern="0" dirty="0">
              <a:solidFill>
                <a:prstClr val="black"/>
              </a:solidFill>
              <a:effectLst>
                <a:outerShdw blurRad="38100" dist="38100" dir="2700000" algn="tl">
                  <a:srgbClr val="000000">
                    <a:alpha val="43137"/>
                  </a:srgbClr>
                </a:outerShdw>
              </a:effectLst>
              <a:latin typeface="Calibri" panose="020F0502020204030204"/>
            </a:endParaRPr>
          </a:p>
          <a:p>
            <a:pPr lvl="0" algn="ctr" defTabSz="457200">
              <a:defRPr/>
            </a:pPr>
            <a:r>
              <a:rPr lang="el-GR" sz="2400" kern="0" dirty="0">
                <a:solidFill>
                  <a:prstClr val="black"/>
                </a:solidFill>
              </a:rPr>
              <a:t>Πληροφορίες για την αγορά</a:t>
            </a:r>
          </a:p>
          <a:p>
            <a:pPr lvl="0" algn="ctr" defTabSz="457200">
              <a:defRPr/>
            </a:pPr>
            <a:r>
              <a:rPr kumimoji="0" lang="el-GR" sz="2400" b="0" i="0" u="none" strike="noStrike" kern="0" cap="none" spc="0" normalizeH="0" baseline="0" noProof="0" dirty="0">
                <a:ln>
                  <a:noFill/>
                </a:ln>
                <a:solidFill>
                  <a:prstClr val="black"/>
                </a:solidFill>
                <a:effectLst/>
                <a:uLnTx/>
                <a:uFillTx/>
                <a:latin typeface="Calibri" panose="020F0502020204030204"/>
                <a:ea typeface="+mn-ea"/>
                <a:cs typeface="+mn-cs"/>
              </a:rPr>
              <a:t>Νέα προϊόντα</a:t>
            </a:r>
          </a:p>
          <a:p>
            <a:pPr lvl="0" algn="ctr" defTabSz="457200">
              <a:defRPr/>
            </a:pPr>
            <a:r>
              <a:rPr lang="el-GR" sz="2400" kern="0" dirty="0">
                <a:solidFill>
                  <a:prstClr val="black"/>
                </a:solidFill>
              </a:rPr>
              <a:t>Ανατροφοδότηση σε πραγματικό χρόνο</a:t>
            </a:r>
            <a:endPar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R="0" lvl="0" algn="ctr" defTabSz="457200" eaLnBrk="1" fontAlgn="auto" latinLnBrk="0" hangingPunct="1">
              <a:lnSpc>
                <a:spcPct val="100000"/>
              </a:lnSpc>
              <a:spcBef>
                <a:spcPts val="0"/>
              </a:spcBef>
              <a:spcAft>
                <a:spcPts val="0"/>
              </a:spcAft>
              <a:buClrTx/>
              <a:buSzTx/>
              <a:tabLst/>
              <a:defRPr/>
            </a:pPr>
            <a:r>
              <a:rPr lang="el-GR" sz="2400" kern="0" dirty="0">
                <a:solidFill>
                  <a:prstClr val="black"/>
                </a:solidFill>
                <a:latin typeface="Calibri" panose="020F0502020204030204"/>
              </a:rPr>
              <a:t>Μεγιστοποίηση του κέρδους</a:t>
            </a:r>
            <a:endParaRPr kumimoji="0" lang="es-ES_tradnl" sz="2275"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F7CF105-3B41-544B-1917-E12CA52936F8}"/>
              </a:ext>
            </a:extLst>
          </p:cNvPr>
          <p:cNvSpPr/>
          <p:nvPr/>
        </p:nvSpPr>
        <p:spPr>
          <a:xfrm>
            <a:off x="1082176" y="1819945"/>
            <a:ext cx="4503811" cy="2677656"/>
          </a:xfrm>
          <a:prstGeom prst="rect">
            <a:avLst/>
          </a:prstGeom>
          <a:solidFill>
            <a:sysClr val="window" lastClr="FFFFFF"/>
          </a:solidFill>
          <a:ln w="12700" cap="flat" cmpd="sng" algn="ctr">
            <a:solidFill>
              <a:schemeClr val="accent3">
                <a:lumMod val="50000"/>
              </a:schemeClr>
            </a:solidFill>
            <a:prstDash val="solid"/>
            <a:miter lim="800000"/>
          </a:ln>
          <a:effectLst/>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Βελτίωση Διαδικασιών</a:t>
            </a:r>
            <a:endParaRPr kumimoji="0" lang="es-ES_tradnl"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R="0" lvl="0" algn="ctr" defTabSz="457200" eaLnBrk="1" fontAlgn="auto" latinLnBrk="0" hangingPunct="1">
              <a:lnSpc>
                <a:spcPct val="100000"/>
              </a:lnSpc>
              <a:spcBef>
                <a:spcPts val="0"/>
              </a:spcBef>
              <a:spcAft>
                <a:spcPts val="0"/>
              </a:spcAft>
              <a:buClrTx/>
              <a:buSzTx/>
              <a:tabLst/>
              <a:defRPr/>
            </a:pPr>
            <a:r>
              <a:rPr kumimoji="0" lang="el-GR" sz="2400" b="0" i="0" u="none" strike="noStrike" kern="0" cap="none" spc="0" normalizeH="0" baseline="0" noProof="0" dirty="0">
                <a:ln>
                  <a:noFill/>
                </a:ln>
                <a:solidFill>
                  <a:prstClr val="black"/>
                </a:solidFill>
                <a:effectLst/>
                <a:uLnTx/>
                <a:uFillTx/>
                <a:latin typeface="Calibri" panose="020F0502020204030204"/>
                <a:ea typeface="+mn-ea"/>
                <a:cs typeface="+mn-cs"/>
              </a:rPr>
              <a:t>Μείωση</a:t>
            </a:r>
            <a:r>
              <a:rPr kumimoji="0" lang="el-GR" sz="2400" b="0" i="0" u="none" strike="noStrike" kern="0" cap="none" spc="0" normalizeH="0" noProof="0" dirty="0">
                <a:ln>
                  <a:noFill/>
                </a:ln>
                <a:solidFill>
                  <a:prstClr val="black"/>
                </a:solidFill>
                <a:effectLst/>
                <a:uLnTx/>
                <a:uFillTx/>
                <a:latin typeface="Calibri" panose="020F0502020204030204"/>
                <a:ea typeface="+mn-ea"/>
                <a:cs typeface="+mn-cs"/>
              </a:rPr>
              <a:t> χρόνου</a:t>
            </a:r>
          </a:p>
          <a:p>
            <a:pPr marR="0" lvl="0" algn="ctr" defTabSz="457200" eaLnBrk="1" fontAlgn="auto" latinLnBrk="0" hangingPunct="1">
              <a:lnSpc>
                <a:spcPct val="100000"/>
              </a:lnSpc>
              <a:spcBef>
                <a:spcPts val="0"/>
              </a:spcBef>
              <a:spcAft>
                <a:spcPts val="0"/>
              </a:spcAft>
              <a:buClrTx/>
              <a:buSzTx/>
              <a:tabLst/>
              <a:defRPr/>
            </a:pPr>
            <a:r>
              <a:rPr lang="el-GR" sz="2400" kern="0" baseline="0" dirty="0">
                <a:solidFill>
                  <a:prstClr val="black"/>
                </a:solidFill>
                <a:latin typeface="Calibri" panose="020F0502020204030204"/>
              </a:rPr>
              <a:t>Εξοικονόμηση</a:t>
            </a:r>
            <a:r>
              <a:rPr lang="el-GR" sz="2400" kern="0" dirty="0">
                <a:solidFill>
                  <a:prstClr val="black"/>
                </a:solidFill>
                <a:latin typeface="Calibri" panose="020F0502020204030204"/>
              </a:rPr>
              <a:t> δαπανών</a:t>
            </a:r>
          </a:p>
          <a:p>
            <a:pPr marR="0" lvl="0" algn="ctr" defTabSz="457200" eaLnBrk="1" fontAlgn="auto" latinLnBrk="0" hangingPunct="1">
              <a:lnSpc>
                <a:spcPct val="100000"/>
              </a:lnSpc>
              <a:spcBef>
                <a:spcPts val="0"/>
              </a:spcBef>
              <a:spcAft>
                <a:spcPts val="0"/>
              </a:spcAft>
              <a:buClrTx/>
              <a:buSzTx/>
              <a:tabLst/>
              <a:defRPr/>
            </a:pPr>
            <a:r>
              <a:rPr kumimoji="0" lang="el-GR" sz="2400" b="0" i="0" u="none" strike="noStrike" kern="0" cap="none" spc="0" normalizeH="0" baseline="0" noProof="0" dirty="0">
                <a:ln>
                  <a:noFill/>
                </a:ln>
                <a:solidFill>
                  <a:prstClr val="black"/>
                </a:solidFill>
                <a:effectLst/>
                <a:uLnTx/>
                <a:uFillTx/>
                <a:latin typeface="Calibri" panose="020F0502020204030204"/>
                <a:ea typeface="+mn-ea"/>
                <a:cs typeface="+mn-cs"/>
              </a:rPr>
              <a:t>Βελτιωμένη</a:t>
            </a:r>
            <a:r>
              <a:rPr kumimoji="0" lang="el-GR" sz="2400" b="0" i="0" u="none" strike="noStrike" kern="0" cap="none" spc="0" normalizeH="0" noProof="0" dirty="0">
                <a:ln>
                  <a:noFill/>
                </a:ln>
                <a:solidFill>
                  <a:prstClr val="black"/>
                </a:solidFill>
                <a:effectLst/>
                <a:uLnTx/>
                <a:uFillTx/>
                <a:latin typeface="Calibri" panose="020F0502020204030204"/>
                <a:ea typeface="+mn-ea"/>
                <a:cs typeface="+mn-cs"/>
              </a:rPr>
              <a:t> Ποιότητα</a:t>
            </a:r>
            <a:endPar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R="0" lvl="0" algn="ctr" defTabSz="457200" eaLnBrk="1" fontAlgn="auto" latinLnBrk="0" hangingPunct="1">
              <a:lnSpc>
                <a:spcPct val="100000"/>
              </a:lnSpc>
              <a:spcBef>
                <a:spcPts val="0"/>
              </a:spcBef>
              <a:spcAft>
                <a:spcPts val="0"/>
              </a:spcAft>
              <a:buClrTx/>
              <a:buSzTx/>
              <a:tabLst/>
              <a:defRPr/>
            </a:pPr>
            <a:r>
              <a:rPr kumimoji="0" lang="el-GR" sz="2400" b="0" i="0" u="none" strike="noStrike" kern="0" cap="none" spc="0" normalizeH="0" baseline="0" noProof="0" dirty="0">
                <a:ln>
                  <a:noFill/>
                </a:ln>
                <a:solidFill>
                  <a:prstClr val="black"/>
                </a:solidFill>
                <a:effectLst/>
                <a:uLnTx/>
                <a:uFillTx/>
                <a:latin typeface="Calibri" panose="020F0502020204030204"/>
                <a:ea typeface="+mn-ea"/>
                <a:cs typeface="+mn-cs"/>
              </a:rPr>
              <a:t>Διαχείριση διαδικτυακής φήμης</a:t>
            </a:r>
          </a:p>
          <a:p>
            <a:pPr lvl="0" algn="ctr" defTabSz="457200">
              <a:defRPr/>
            </a:pPr>
            <a:r>
              <a:rPr lang="en-GB" sz="2400" kern="0" dirty="0">
                <a:solidFill>
                  <a:prstClr val="black"/>
                </a:solidFill>
              </a:rPr>
              <a:t>I</a:t>
            </a:r>
            <a:r>
              <a:rPr lang="el-GR" sz="2400" kern="0" dirty="0">
                <a:solidFill>
                  <a:prstClr val="black"/>
                </a:solidFill>
              </a:rPr>
              <a:t>κανοποίηση πελατών</a:t>
            </a:r>
            <a:endPar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E09BFE4-44F4-B0D9-9CE3-D0704492807B}"/>
              </a:ext>
            </a:extLst>
          </p:cNvPr>
          <p:cNvSpPr/>
          <p:nvPr/>
        </p:nvSpPr>
        <p:spPr>
          <a:xfrm>
            <a:off x="4247729" y="5519481"/>
            <a:ext cx="4343818" cy="33855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lt-LT" sz="1600" dirty="0"/>
              <a:t>https://www.youtube.com/watch?v=2GrXTLe9ztA</a:t>
            </a:r>
          </a:p>
        </p:txBody>
      </p:sp>
      <p:sp>
        <p:nvSpPr>
          <p:cNvPr id="13" name="Rectangle 12">
            <a:extLst>
              <a:ext uri="{FF2B5EF4-FFF2-40B4-BE49-F238E27FC236}">
                <a16:creationId xmlns:a16="http://schemas.microsoft.com/office/drawing/2014/main" id="{68F3689B-0057-B20F-8473-BE136FAFC8AC}"/>
              </a:ext>
            </a:extLst>
          </p:cNvPr>
          <p:cNvSpPr/>
          <p:nvPr/>
        </p:nvSpPr>
        <p:spPr>
          <a:xfrm>
            <a:off x="1594602" y="5519481"/>
            <a:ext cx="2606206" cy="338554"/>
          </a:xfrm>
          <a:prstGeom prst="rect">
            <a:avLst/>
          </a:prstGeom>
          <a:solidFill>
            <a:schemeClr val="accent2"/>
          </a:solidFill>
        </p:spPr>
        <p:txBody>
          <a:bodyPr wrap="square">
            <a:spAutoFit/>
          </a:bodyPr>
          <a:lstStyle/>
          <a:p>
            <a:r>
              <a:rPr lang="el-GR" sz="1600" dirty="0">
                <a:solidFill>
                  <a:schemeClr val="bg1"/>
                </a:solidFill>
              </a:rPr>
              <a:t>Συνδεσιμότητα με τον κόσμο</a:t>
            </a:r>
            <a:endParaRPr lang="lt-LT" sz="1600" dirty="0">
              <a:solidFill>
                <a:schemeClr val="bg1"/>
              </a:solidFill>
            </a:endParaRPr>
          </a:p>
        </p:txBody>
      </p:sp>
      <p:pic>
        <p:nvPicPr>
          <p:cNvPr id="14" name="Gráfico 3" descr="Cámara de vídeo con relleno sólido">
            <a:extLst>
              <a:ext uri="{FF2B5EF4-FFF2-40B4-BE49-F238E27FC236}">
                <a16:creationId xmlns:a16="http://schemas.microsoft.com/office/drawing/2014/main" id="{8D099487-F410-FCD6-9FFB-43E8A4819B24}"/>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381" y="5165766"/>
            <a:ext cx="749300" cy="749300"/>
          </a:xfrm>
          <a:prstGeom prst="rect">
            <a:avLst/>
          </a:prstGeom>
        </p:spPr>
      </p:pic>
    </p:spTree>
    <p:extLst>
      <p:ext uri="{BB962C8B-B14F-4D97-AF65-F5344CB8AC3E}">
        <p14:creationId xmlns:p14="http://schemas.microsoft.com/office/powerpoint/2010/main" val="96808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71A9C-B52F-8083-DF95-CE7204A53396}"/>
              </a:ext>
            </a:extLst>
          </p:cNvPr>
          <p:cNvSpPr txBox="1"/>
          <p:nvPr/>
        </p:nvSpPr>
        <p:spPr>
          <a:xfrm>
            <a:off x="1232591" y="206734"/>
            <a:ext cx="9726818" cy="1200329"/>
          </a:xfrm>
          <a:prstGeom prst="rect">
            <a:avLst/>
          </a:prstGeom>
          <a:noFill/>
        </p:spPr>
        <p:txBody>
          <a:bodyPr wrap="square">
            <a:spAutoFit/>
          </a:bodyPr>
          <a:lstStyle/>
          <a:p>
            <a:pPr algn="ctr"/>
            <a:r>
              <a:rPr kumimoji="0" lang="el-GR"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Ενοποιημένη Ψηφιακή Εργασία για το Εργατικό Δυναμικό (Σύντομη Εκπαιδευτική Δραστηριότητα)</a:t>
            </a:r>
          </a:p>
        </p:txBody>
      </p:sp>
      <p:sp>
        <p:nvSpPr>
          <p:cNvPr id="7" name="Rectangle 6">
            <a:extLst>
              <a:ext uri="{FF2B5EF4-FFF2-40B4-BE49-F238E27FC236}">
                <a16:creationId xmlns:a16="http://schemas.microsoft.com/office/drawing/2014/main" id="{DEEB0D50-E40E-3317-41E2-3910AC92312D}"/>
              </a:ext>
            </a:extLst>
          </p:cNvPr>
          <p:cNvSpPr/>
          <p:nvPr/>
        </p:nvSpPr>
        <p:spPr>
          <a:xfrm>
            <a:off x="6228764" y="2410297"/>
            <a:ext cx="3494931"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l-GR" dirty="0">
                <a:solidFill>
                  <a:srgbClr val="000000"/>
                </a:solidFill>
              </a:rPr>
              <a:t>Βήμα</a:t>
            </a:r>
            <a:r>
              <a:rPr lang="en-US" dirty="0">
                <a:solidFill>
                  <a:srgbClr val="000000"/>
                </a:solidFill>
              </a:rPr>
              <a:t> 1: </a:t>
            </a:r>
            <a:r>
              <a:rPr lang="el-GR" dirty="0">
                <a:solidFill>
                  <a:srgbClr val="000000"/>
                </a:solidFill>
              </a:rPr>
              <a:t>Συνδέστε τους ανθρώπους</a:t>
            </a:r>
            <a:endParaRPr lang="lt-LT" dirty="0">
              <a:solidFill>
                <a:srgbClr val="000000"/>
              </a:solidFill>
            </a:endParaRPr>
          </a:p>
        </p:txBody>
      </p:sp>
      <p:sp>
        <p:nvSpPr>
          <p:cNvPr id="8" name="Rectangle 7">
            <a:extLst>
              <a:ext uri="{FF2B5EF4-FFF2-40B4-BE49-F238E27FC236}">
                <a16:creationId xmlns:a16="http://schemas.microsoft.com/office/drawing/2014/main" id="{4424C9AF-8B11-4443-008B-0623D5A3A686}"/>
              </a:ext>
            </a:extLst>
          </p:cNvPr>
          <p:cNvSpPr/>
          <p:nvPr/>
        </p:nvSpPr>
        <p:spPr>
          <a:xfrm>
            <a:off x="784463" y="3870841"/>
            <a:ext cx="545623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l-GR" dirty="0">
                <a:solidFill>
                  <a:srgbClr val="000000"/>
                </a:solidFill>
              </a:rPr>
              <a:t>Βήμα</a:t>
            </a:r>
            <a:r>
              <a:rPr lang="en-US" dirty="0">
                <a:solidFill>
                  <a:srgbClr val="000000"/>
                </a:solidFill>
              </a:rPr>
              <a:t> 2: </a:t>
            </a:r>
            <a:r>
              <a:rPr lang="el-GR" dirty="0">
                <a:solidFill>
                  <a:srgbClr val="000000"/>
                </a:solidFill>
              </a:rPr>
              <a:t>Μάθετε πώς να δουλεύετε σωστά με δεδομένα</a:t>
            </a:r>
            <a:endParaRPr lang="lt-LT" dirty="0">
              <a:solidFill>
                <a:srgbClr val="000000"/>
              </a:solidFill>
            </a:endParaRPr>
          </a:p>
        </p:txBody>
      </p:sp>
      <p:sp>
        <p:nvSpPr>
          <p:cNvPr id="9" name="Rectangle 8">
            <a:extLst>
              <a:ext uri="{FF2B5EF4-FFF2-40B4-BE49-F238E27FC236}">
                <a16:creationId xmlns:a16="http://schemas.microsoft.com/office/drawing/2014/main" id="{AA6B1499-9FE8-1BE3-97B1-F7FB0D0885E2}"/>
              </a:ext>
            </a:extLst>
          </p:cNvPr>
          <p:cNvSpPr/>
          <p:nvPr/>
        </p:nvSpPr>
        <p:spPr>
          <a:xfrm>
            <a:off x="6228765" y="5128695"/>
            <a:ext cx="517877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l-GR" dirty="0">
                <a:solidFill>
                  <a:srgbClr val="000000"/>
                </a:solidFill>
              </a:rPr>
              <a:t>Βήμα</a:t>
            </a:r>
            <a:r>
              <a:rPr lang="en-US" dirty="0">
                <a:solidFill>
                  <a:srgbClr val="000000"/>
                </a:solidFill>
              </a:rPr>
              <a:t> 3: </a:t>
            </a:r>
            <a:r>
              <a:rPr lang="el-GR" dirty="0">
                <a:solidFill>
                  <a:srgbClr val="000000"/>
                </a:solidFill>
              </a:rPr>
              <a:t>Επιλέξτε την κατάλληλη ψηφιακή υποδομή για να δουλέψετε με δεδομένα</a:t>
            </a:r>
            <a:endParaRPr lang="lt-LT" dirty="0">
              <a:solidFill>
                <a:srgbClr val="000000"/>
              </a:solidFill>
            </a:endParaRPr>
          </a:p>
        </p:txBody>
      </p:sp>
      <p:pic>
        <p:nvPicPr>
          <p:cNvPr id="10" name="Picture 9" descr="A picture containing text, clipart&#10;&#10;Description automatically generated">
            <a:extLst>
              <a:ext uri="{FF2B5EF4-FFF2-40B4-BE49-F238E27FC236}">
                <a16:creationId xmlns:a16="http://schemas.microsoft.com/office/drawing/2014/main" id="{C9E6303F-04F9-584E-FECD-D2C629C25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025" y="1447485"/>
            <a:ext cx="5031112" cy="2294956"/>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AEE91A0B-0B59-7A9B-BE82-DC2F7B7B8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619" y="3331581"/>
            <a:ext cx="5554130" cy="1245162"/>
          </a:xfrm>
          <a:prstGeom prst="rect">
            <a:avLst/>
          </a:prstGeom>
        </p:spPr>
      </p:pic>
      <p:pic>
        <p:nvPicPr>
          <p:cNvPr id="14" name="Picture 13" descr="Icon&#10;&#10;Description automatically generated">
            <a:extLst>
              <a:ext uri="{FF2B5EF4-FFF2-40B4-BE49-F238E27FC236}">
                <a16:creationId xmlns:a16="http://schemas.microsoft.com/office/drawing/2014/main" id="{D6AE7CA9-8566-E31A-7782-306CEF20C0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591" y="4277995"/>
            <a:ext cx="4466245" cy="2106779"/>
          </a:xfrm>
          <a:prstGeom prst="rect">
            <a:avLst/>
          </a:prstGeom>
        </p:spPr>
      </p:pic>
    </p:spTree>
    <p:extLst>
      <p:ext uri="{BB962C8B-B14F-4D97-AF65-F5344CB8AC3E}">
        <p14:creationId xmlns:p14="http://schemas.microsoft.com/office/powerpoint/2010/main" val="284884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Μείωση του Χρόνου Διάθεσης στην Αγορά</a:t>
            </a:r>
          </a:p>
          <a:p>
            <a:pPr marL="0" indent="0">
              <a:buClr>
                <a:schemeClr val="accent2"/>
              </a:buClr>
            </a:pPr>
            <a:endParaRPr lang="en-GB" dirty="0"/>
          </a:p>
          <a:p>
            <a:pPr marL="457200" indent="-457200">
              <a:buClr>
                <a:schemeClr val="accent2"/>
              </a:buClr>
              <a:buFont typeface="Arial" panose="020B0604020202020204" pitchFamily="34" charset="0"/>
              <a:buChar char="•"/>
            </a:pPr>
            <a:r>
              <a:rPr lang="el-GR" dirty="0"/>
              <a:t>Η εισαγωγή νέων προϊόντων ή υπηρεσιών περιλαμβάνει πολλά στάδια του κύκλου ζωής. Μια μεγάλη φαρμακευτική εταιρεία μείωσε κατά 98% τον χρόνο που απαιτείται για την εκτέλεση προσομοιώσεων κλινικών δοκιμών, μεταφέροντας τις εργασίες της σε ένα ειδικό περιβάλλον υπηρεσιών δεδομένων στο </a:t>
            </a:r>
            <a:r>
              <a:rPr lang="el-GR" dirty="0" err="1"/>
              <a:t>cloud</a:t>
            </a:r>
            <a:r>
              <a:rPr lang="el-GR" dirty="0"/>
              <a:t>.</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Τέσσερεις Τρόποι με τους οποίους οι Επιχειρήσεις Χρησιμοποιούν Δεδομένα για να Αναπτυχθούν</a:t>
            </a:r>
            <a:endParaRPr lang="en-GB" dirty="0"/>
          </a:p>
        </p:txBody>
      </p:sp>
    </p:spTree>
    <p:extLst>
      <p:ext uri="{BB962C8B-B14F-4D97-AF65-F5344CB8AC3E}">
        <p14:creationId xmlns:p14="http://schemas.microsoft.com/office/powerpoint/2010/main" val="25997459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4"/>
              </a:buBlip>
            </a:pPr>
            <a:r>
              <a:rPr lang="el-GR" b="1" dirty="0">
                <a:solidFill>
                  <a:schemeClr val="accent2"/>
                </a:solidFill>
              </a:rPr>
              <a:t>Μείωση του Χρόνου Διάθεσης στην Αγορά (Συν.)</a:t>
            </a:r>
          </a:p>
          <a:p>
            <a:pPr marL="0" indent="0">
              <a:buClr>
                <a:schemeClr val="accent2"/>
              </a:buClr>
            </a:pPr>
            <a:endParaRPr lang="en-GB" dirty="0"/>
          </a:p>
          <a:p>
            <a:pPr marL="342900" indent="-342900">
              <a:buClr>
                <a:schemeClr val="accent2"/>
              </a:buClr>
              <a:buFont typeface="Arial" panose="020B0604020202020204" pitchFamily="34" charset="0"/>
              <a:buChar char="•"/>
            </a:pPr>
            <a:r>
              <a:rPr lang="el-GR" dirty="0"/>
              <a:t>Πριν από τη μεταφορά των δεδομένων στο </a:t>
            </a:r>
            <a:r>
              <a:rPr lang="el-GR" dirty="0" err="1"/>
              <a:t>Cloud</a:t>
            </a:r>
            <a:r>
              <a:rPr lang="el-GR" dirty="0"/>
              <a:t>, οι επιστήμονες αυτοί χρησιμοποιούσαν ένα κοινόχρηστο εσωτερικό περιβάλλον επεξεργασίας δεδομένων, στο οποίο χρειάζονταν 60 ώρες για την εκτέλεση εκατοντάδων εργασιών. Τώρα που κάθε επιστήμονας έχει ένα αποκλειστικό περιβάλλον, 2.000 εργασίες μπορούν να διεκπεραιωθούν σε 1,2 ώρες χωρίς αυτό να επηρεάζει τα άλλα μέλη της ομάδας.</a:t>
            </a:r>
            <a:endParaRPr lang="en-GB" dirty="0">
              <a:solidFill>
                <a:schemeClr val="accent2"/>
              </a:solidFill>
            </a:endParaRPr>
          </a:p>
          <a:p>
            <a:pPr marL="0" indent="0">
              <a:buClr>
                <a:schemeClr val="accent2"/>
              </a:buCl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Τέσσερεις Τρόποι με τους οποίους οι Επιχειρήσεις Χρησιμοποιούν Δεδομένα για να Αναπτυχθούν</a:t>
            </a:r>
            <a:endParaRPr lang="en-GB" dirty="0"/>
          </a:p>
        </p:txBody>
      </p:sp>
    </p:spTree>
    <p:extLst>
      <p:ext uri="{BB962C8B-B14F-4D97-AF65-F5344CB8AC3E}">
        <p14:creationId xmlns:p14="http://schemas.microsoft.com/office/powerpoint/2010/main" val="2231999252"/>
      </p:ext>
    </p:extLst>
  </p:cSld>
  <p:clrMapOvr>
    <a:masterClrMapping/>
  </p:clrMapOvr>
  <p:extLst>
    <p:ext uri="{6950BFC3-D8DA-4A85-94F7-54DA5524770B}">
      <p188:commentRel xmlns:p188="http://schemas.microsoft.com/office/powerpoint/2018/8/main" r:id="rId3"/>
    </p:ext>
  </p:extLs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Βελτιώστε την Χρηματοοικονομική Επίδοσή σας</a:t>
            </a:r>
            <a:endParaRPr lang="en-GB" dirty="0"/>
          </a:p>
          <a:p>
            <a:pPr marL="342900" indent="-342900">
              <a:buClr>
                <a:schemeClr val="accent2"/>
              </a:buClr>
              <a:buFont typeface="Arial" panose="020B0604020202020204" pitchFamily="34" charset="0"/>
              <a:buChar char="•"/>
            </a:pPr>
            <a:r>
              <a:rPr lang="el-GR" sz="2200" dirty="0"/>
              <a:t>Τα οικονομικά τμήματα των επιχειρήσεων προχωρούν πέρα από την περιοδική υποβολή εκθέσεων κάνοντας χρήση των Μεγάλων Δεδομένων για τη μείωση των κινδύνων και του κόστους, τον εντοπισμό ευκαιριών και τη βελτίωση της ακρίβειας των προβλέψεών τους. Καθώς είναι ευκολότερο να διατηρηθεί ένας υφιστάμενος πελάτης παρά να αποκτηθεί ένας νέος, μια συνήθης εφαρμογή είναι η ανάλυση του ιστορικού πληρωμών των πελατών για τον εντοπισμό εκείνων που κινδυνεύουν περισσότερο να σταματήσουν να χρησιμοποιούν μια υπηρεσία, πριν το πράξουν. </a:t>
            </a:r>
          </a:p>
          <a:p>
            <a:pPr marL="342900" indent="-342900">
              <a:buClr>
                <a:schemeClr val="accent2"/>
              </a:buClr>
              <a:buFont typeface="Arial" panose="020B0604020202020204" pitchFamily="34" charset="0"/>
              <a:buChar char="•"/>
            </a:pPr>
            <a:r>
              <a:rPr lang="el-GR" sz="2200" dirty="0"/>
              <a:t>Με την πρόβλεψη του κινδύνου, η εταιρεία μπορεί να ενισχύσει την εξυπηρέτηση πελατών προς αυτόν τον πελάτη, αντικαθιστώντας, για παράδειγμα, τα μηνύματα ηλεκτρονικού ταχυδρομείου με τηλεφωνήματα, με σκοπό να διατηρήσουν την υφιστάμενη πελατεία τους.</a:t>
            </a:r>
            <a:endParaRPr lang="en-GB" sz="2200"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Τέσσερεις Τρόποι με τους οποίους οι Επιχειρήσεις Χρησιμοποιούν Δεδομένα για να Αναπτυχθούν</a:t>
            </a:r>
            <a:endParaRPr lang="en-GB" dirty="0"/>
          </a:p>
        </p:txBody>
      </p:sp>
    </p:spTree>
    <p:extLst>
      <p:ext uri="{BB962C8B-B14F-4D97-AF65-F5344CB8AC3E}">
        <p14:creationId xmlns:p14="http://schemas.microsoft.com/office/powerpoint/2010/main" val="36398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4"/>
              </a:buBlip>
            </a:pPr>
            <a:r>
              <a:rPr lang="en-GB" dirty="0"/>
              <a:t>2-3  </a:t>
            </a:r>
            <a:r>
              <a:rPr lang="el-GR" dirty="0"/>
              <a:t>ώρες</a:t>
            </a:r>
            <a:endParaRPr lang="en-GB" dirty="0"/>
          </a:p>
          <a:p>
            <a:pPr marL="342900" indent="-342900">
              <a:buBlip>
                <a:blip r:embed="rId5"/>
              </a:buBlip>
            </a:pPr>
            <a:endParaRPr lang="en-GB" dirty="0"/>
          </a:p>
          <a:p>
            <a:pPr marL="342900" indent="-342900">
              <a:buBlip>
                <a:blip r:embed="rId5"/>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Διάρκεια </a:t>
            </a:r>
            <a:r>
              <a:rPr lang="el-GR" b="0" dirty="0"/>
              <a:t>Ενότητας</a:t>
            </a:r>
            <a:endParaRPr lang="en-US" dirty="0"/>
          </a:p>
        </p:txBody>
      </p:sp>
    </p:spTree>
    <p:extLst>
      <p:ext uri="{BB962C8B-B14F-4D97-AF65-F5344CB8AC3E}">
        <p14:creationId xmlns:p14="http://schemas.microsoft.com/office/powerpoint/2010/main" val="386805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extLst>
    <p:ext uri="{6950BFC3-D8DA-4A85-94F7-54DA5524770B}">
      <p188:commentRel xmlns:p188="http://schemas.microsoft.com/office/powerpoint/2018/8/main" r:id="rId3"/>
    </p:ext>
  </p:extLs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Βελτιστοποίηση της Στελέχωσης και της Εφοδιαστικής Αλυσίδας ανάλογα με τις Καιρικές Συνθήκες </a:t>
            </a:r>
            <a:endParaRPr lang="en-GB" dirty="0"/>
          </a:p>
          <a:p>
            <a:pPr marL="342900" indent="-342900">
              <a:buClr>
                <a:schemeClr val="accent2"/>
              </a:buClr>
              <a:buFont typeface="Arial" panose="020B0604020202020204" pitchFamily="34" charset="0"/>
              <a:buChar char="•"/>
            </a:pPr>
            <a:r>
              <a:rPr lang="el-GR" dirty="0"/>
              <a:t>Οι καιρικές συνθήκες έχουν τεράστιο οικονομικό αντίκτυπο σε μακροοικονομικό επίπεδο, αλλά επηρεάζουν επίσης τις επιχειρήσεις όλων των μεγεθών λόγω των απρόβλεπτων επιπτώσεών τους στη ζήτηση ορισμένων προϊόντων και υπηρεσιών. </a:t>
            </a:r>
          </a:p>
          <a:p>
            <a:pPr marL="342900" indent="-342900">
              <a:buClr>
                <a:schemeClr val="accent2"/>
              </a:buClr>
              <a:buFont typeface="Arial" panose="020B0604020202020204" pitchFamily="34" charset="0"/>
              <a:buChar char="•"/>
            </a:pPr>
            <a:r>
              <a:rPr lang="el-GR" dirty="0"/>
              <a:t>Οι εταιρείες που συσχετίζουν τα σημεία δεδομένων σχετικά με τις καιρικές συνθήκες με τα δεδομένα πωλήσεων και εξυπηρέτησης πελατών είναι σε καλύτερη θέση να προσαρμόζουν εκ των προτέρων τις στρατηγικές στελέχωσης και επιτήρησης της εφοδιαστικής αλυσίδας.</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Τέσσερεις Τρόποι με τους οποίους οι Επιχειρήσεις Χρησιμοποιούν Δεδομένα για να Αναπτυχθούν</a:t>
            </a:r>
            <a:endParaRPr lang="en-GB" dirty="0"/>
          </a:p>
        </p:txBody>
      </p:sp>
    </p:spTree>
    <p:extLst>
      <p:ext uri="{BB962C8B-B14F-4D97-AF65-F5344CB8AC3E}">
        <p14:creationId xmlns:p14="http://schemas.microsoft.com/office/powerpoint/2010/main" val="10881767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665204"/>
            <a:ext cx="11115979" cy="3995028"/>
          </a:xfrm>
        </p:spPr>
        <p:txBody>
          <a:bodyPr/>
          <a:lstStyle/>
          <a:p>
            <a:pPr marL="342900" indent="-342900">
              <a:buClr>
                <a:schemeClr val="accent2"/>
              </a:buClr>
              <a:buBlip>
                <a:blip r:embed="rId3"/>
              </a:buBlip>
            </a:pPr>
            <a:r>
              <a:rPr lang="el-GR" b="1" dirty="0">
                <a:solidFill>
                  <a:schemeClr val="accent2"/>
                </a:solidFill>
              </a:rPr>
              <a:t>Ελαχιστοποιήστε τις Πιθανότητες Κατάρρευσης του Εξοπλισμού ή των Περιουσιακών Στοιχείων σας</a:t>
            </a:r>
            <a:endParaRPr lang="en-GB" dirty="0"/>
          </a:p>
          <a:p>
            <a:pPr marL="342900" indent="-342900">
              <a:buClr>
                <a:schemeClr val="accent2"/>
              </a:buClr>
              <a:buFont typeface="Arial" panose="020B0604020202020204" pitchFamily="34" charset="0"/>
              <a:buChar char="•"/>
            </a:pPr>
            <a:r>
              <a:rPr lang="el-GR" dirty="0"/>
              <a:t>Οι αισθητήρες παρακολούθησης του καιρού μπορούν να ενσωματωθούν σχεδόν σε όλα, επιτρέποντας στις εταιρείες να χρησιμοποιούν τα δεδομένα αυτά για να καθορίζουν πότε απαιτείται συντήρηση. Ιδανικά, όταν έχει προκύψει ένα πρόβλημα, οι εταιρείες θέλουν να το κατανοήσουν, καθώς και να εντοπίσουν τι το προκάλεσε και πώς αυτό μπορεί να επιλυθεί, κατά προτίμηση πριν από την αποστολή ενός επαγγελματία ή ενός συνεργείου συντήρησης.</a:t>
            </a:r>
          </a:p>
          <a:p>
            <a:pPr marL="342900" indent="-342900">
              <a:buClr>
                <a:schemeClr val="accent2"/>
              </a:buClr>
              <a:buFont typeface="Arial" panose="020B0604020202020204" pitchFamily="34" charset="0"/>
              <a:buChar char="•"/>
            </a:pPr>
            <a:r>
              <a:rPr lang="el-GR" dirty="0"/>
              <a:t>Οι εταιρείες που συλλέγουν περισσότερες πληροφορίες μπορούν να παρέχουν τη δυνατότητα προσφοράς πιο προληπτικής συντήρησης, να εξοικονομήσουν πολύτιμες ώρες απασχόλησης του προσωπικού τους, καθώς και να βελτιώσουν την ικανοποίηση των πελατών τους.</a:t>
            </a: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1" y="560551"/>
            <a:ext cx="10595237" cy="803654"/>
          </a:xfrm>
        </p:spPr>
        <p:txBody>
          <a:bodyPr/>
          <a:lstStyle/>
          <a:p>
            <a:r>
              <a:rPr lang="el-GR" dirty="0"/>
              <a:t>Τέσσερεις Τρόποι με τους οποίους οι Επιχειρήσεις Χρησιμοποιούν Δεδομένα για να Αναπτυχθούν</a:t>
            </a:r>
            <a:endParaRPr lang="en-GB" dirty="0"/>
          </a:p>
        </p:txBody>
      </p:sp>
    </p:spTree>
    <p:extLst>
      <p:ext uri="{BB962C8B-B14F-4D97-AF65-F5344CB8AC3E}">
        <p14:creationId xmlns:p14="http://schemas.microsoft.com/office/powerpoint/2010/main" val="149795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08961" y="1431486"/>
            <a:ext cx="10595237" cy="3995028"/>
          </a:xfrm>
        </p:spPr>
        <p:txBody>
          <a:bodyPr/>
          <a:lstStyle/>
          <a:p>
            <a:pPr marL="342900" indent="-342900">
              <a:buClr>
                <a:schemeClr val="accent2"/>
              </a:buClr>
              <a:buBlip>
                <a:blip r:embed="rId3"/>
              </a:buBlip>
            </a:pPr>
            <a:r>
              <a:rPr lang="el-GR" b="1" dirty="0">
                <a:solidFill>
                  <a:schemeClr val="accent2"/>
                </a:solidFill>
              </a:rPr>
              <a:t>Τι σημαίνει να εργάζεστε με γνώμονα τα δεδομένα;</a:t>
            </a:r>
            <a:endParaRPr lang="en-GB" b="1" dirty="0">
              <a:solidFill>
                <a:schemeClr val="accent2"/>
              </a:solidFill>
            </a:endParaRP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l-GR" dirty="0"/>
              <a:t>Επιλέξτε έναν από τους πιο πάνω κλάδους και διεξάγετε έρευνα για να βρείτε δύο τρόπους με τους οποίους οι επιχειρήσεις του συγκεκριμένου κλάδου χρησιμοποίησαν τα δεδομένα για να ενισχύσουν την επιχειρηματική τους ανάπτυξη.</a:t>
            </a:r>
          </a:p>
          <a:p>
            <a:pPr marL="0" indent="0">
              <a:buClr>
                <a:schemeClr val="accent2"/>
              </a:buCl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Δραστηριότητα</a:t>
            </a:r>
            <a:endParaRPr lang="en-GB" dirty="0"/>
          </a:p>
        </p:txBody>
      </p:sp>
      <p:sp>
        <p:nvSpPr>
          <p:cNvPr id="6" name="TextBox 5">
            <a:extLst>
              <a:ext uri="{FF2B5EF4-FFF2-40B4-BE49-F238E27FC236}">
                <a16:creationId xmlns:a16="http://schemas.microsoft.com/office/drawing/2014/main" id="{8A024465-A7F8-BD90-FE6B-E84315E62968}"/>
              </a:ext>
            </a:extLst>
          </p:cNvPr>
          <p:cNvSpPr txBox="1"/>
          <p:nvPr/>
        </p:nvSpPr>
        <p:spPr>
          <a:xfrm>
            <a:off x="1261483" y="1866911"/>
            <a:ext cx="3618336" cy="2246769"/>
          </a:xfrm>
          <a:prstGeom prst="rect">
            <a:avLst/>
          </a:prstGeom>
        </p:spPr>
        <p:style>
          <a:lnRef idx="0">
            <a:schemeClr val="accent1"/>
          </a:lnRef>
          <a:fillRef idx="3">
            <a:schemeClr val="accent1"/>
          </a:fillRef>
          <a:effectRef idx="3">
            <a:schemeClr val="accent1"/>
          </a:effectRef>
          <a:fontRef idx="minor">
            <a:schemeClr val="lt1"/>
          </a:fontRef>
        </p:style>
        <p:txBody>
          <a:bodyPr wrap="square" numCol="1" rtlCol="0">
            <a:spAutoFit/>
          </a:bodyPr>
          <a:lstStyle/>
          <a:p>
            <a:r>
              <a:rPr lang="el-GR" sz="2000" dirty="0">
                <a:solidFill>
                  <a:schemeClr val="bg1"/>
                </a:solidFill>
              </a:rPr>
              <a:t>Χρηματοοικονομικές Υπηρεσίες</a:t>
            </a:r>
          </a:p>
          <a:p>
            <a:r>
              <a:rPr lang="el-GR" sz="2000" dirty="0">
                <a:solidFill>
                  <a:schemeClr val="bg1"/>
                </a:solidFill>
              </a:rPr>
              <a:t>Λιανικό Εμπόριο</a:t>
            </a:r>
            <a:endParaRPr lang="en-US" sz="2000" dirty="0">
              <a:solidFill>
                <a:schemeClr val="bg1"/>
              </a:solidFill>
            </a:endParaRPr>
          </a:p>
          <a:p>
            <a:r>
              <a:rPr lang="el-GR" sz="2000" dirty="0">
                <a:solidFill>
                  <a:schemeClr val="bg1"/>
                </a:solidFill>
              </a:rPr>
              <a:t>Υπηρεσίες Τροφίμων και Ποτών</a:t>
            </a:r>
          </a:p>
          <a:p>
            <a:r>
              <a:rPr lang="el-GR" sz="2000" dirty="0">
                <a:solidFill>
                  <a:schemeClr val="bg1"/>
                </a:solidFill>
              </a:rPr>
              <a:t>Μεταποιητικός Τομέας</a:t>
            </a:r>
            <a:endParaRPr lang="en-US" sz="2000" dirty="0">
              <a:solidFill>
                <a:schemeClr val="bg1"/>
              </a:solidFill>
            </a:endParaRPr>
          </a:p>
          <a:p>
            <a:r>
              <a:rPr lang="el-GR" sz="2000" dirty="0">
                <a:solidFill>
                  <a:schemeClr val="bg1"/>
                </a:solidFill>
              </a:rPr>
              <a:t>Ιατροφαρμακευτική περίθαλψη</a:t>
            </a:r>
            <a:endParaRPr lang="en-US" sz="2000" dirty="0">
              <a:solidFill>
                <a:schemeClr val="bg1"/>
              </a:solidFill>
            </a:endParaRPr>
          </a:p>
          <a:p>
            <a:r>
              <a:rPr lang="el-GR" sz="2000" dirty="0">
                <a:solidFill>
                  <a:schemeClr val="bg1"/>
                </a:solidFill>
              </a:rPr>
              <a:t>Τουρισμός</a:t>
            </a:r>
            <a:endParaRPr lang="en-US" sz="2000" dirty="0">
              <a:solidFill>
                <a:schemeClr val="bg1"/>
              </a:solidFill>
            </a:endParaRPr>
          </a:p>
          <a:p>
            <a:r>
              <a:rPr lang="el-GR" sz="2000" dirty="0">
                <a:solidFill>
                  <a:schemeClr val="bg1"/>
                </a:solidFill>
              </a:rPr>
              <a:t>Μεταφορές</a:t>
            </a:r>
            <a:endParaRPr lang="en-US" sz="2000" dirty="0">
              <a:solidFill>
                <a:schemeClr val="bg1"/>
              </a:solidFill>
            </a:endParaRPr>
          </a:p>
        </p:txBody>
      </p:sp>
    </p:spTree>
    <p:extLst>
      <p:ext uri="{BB962C8B-B14F-4D97-AF65-F5344CB8AC3E}">
        <p14:creationId xmlns:p14="http://schemas.microsoft.com/office/powerpoint/2010/main" val="110881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l-GR" b="1" dirty="0">
                <a:solidFill>
                  <a:schemeClr val="accent2"/>
                </a:solidFill>
              </a:rPr>
              <a:t>Τι σημαίνει να εργάζεστε με γνώμονα τα δεδομένα; (Συν.)</a:t>
            </a:r>
            <a:endParaRPr lang="en-GB" b="1" dirty="0">
              <a:solidFill>
                <a:schemeClr val="accent2"/>
              </a:solidFill>
            </a:endParaRPr>
          </a:p>
          <a:p>
            <a:pPr marL="0" indent="0">
              <a:buClr>
                <a:schemeClr val="accent2"/>
              </a:buClr>
            </a:pPr>
            <a:endParaRPr lang="en-GB" dirty="0"/>
          </a:p>
          <a:p>
            <a:pPr marL="457200" indent="-457200">
              <a:buClr>
                <a:schemeClr val="accent2"/>
              </a:buClr>
              <a:buFont typeface="+mj-lt"/>
              <a:buAutoNum type="arabicPeriod"/>
            </a:pPr>
            <a:r>
              <a:rPr lang="el-GR" dirty="0"/>
              <a:t>Τι ακριβώς έκαναν οι επιχειρήσεις αυτές;</a:t>
            </a:r>
            <a:endParaRPr lang="en-GB" dirty="0"/>
          </a:p>
          <a:p>
            <a:pPr marL="457200" indent="-457200">
              <a:buClr>
                <a:schemeClr val="accent2"/>
              </a:buClr>
              <a:buFont typeface="+mj-lt"/>
              <a:buAutoNum type="arabicPeriod"/>
            </a:pPr>
            <a:endParaRPr lang="en-GB" dirty="0"/>
          </a:p>
          <a:p>
            <a:pPr marL="457200" indent="-457200">
              <a:buClr>
                <a:schemeClr val="accent2"/>
              </a:buClr>
              <a:buFont typeface="+mj-lt"/>
              <a:buAutoNum type="arabicPeriod"/>
            </a:pPr>
            <a:r>
              <a:rPr lang="el-GR" dirty="0"/>
              <a:t>Πώς η χρήση δεδομένων έχει τροποποιήσει τις εσωτερικές τους διαδικασίες ή την καινοτομία του προσφερόμενου προϊόντος τους;</a:t>
            </a:r>
          </a:p>
          <a:p>
            <a:pPr marL="457200" indent="-457200">
              <a:buClr>
                <a:schemeClr val="accent2"/>
              </a:buClr>
              <a:buFont typeface="+mj-lt"/>
              <a:buAutoNum type="arabicPeriod"/>
            </a:pPr>
            <a:endParaRPr lang="en-GB" dirty="0"/>
          </a:p>
          <a:p>
            <a:pPr marL="457200" indent="-457200">
              <a:buClr>
                <a:schemeClr val="accent2"/>
              </a:buClr>
              <a:buFont typeface="+mj-lt"/>
              <a:buAutoNum type="arabicPeriod"/>
            </a:pPr>
            <a:r>
              <a:rPr lang="el-GR" dirty="0"/>
              <a:t>Ποια ήταν τα χειροπιαστά πλεονεκτήματα που αποκόμισαν όσον αφορά την κερδοφορία τους;</a:t>
            </a: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Δραστηριότητα</a:t>
            </a:r>
            <a:endParaRPr lang="en-GB" dirty="0"/>
          </a:p>
          <a:p>
            <a:endParaRPr lang="en-GB" dirty="0"/>
          </a:p>
        </p:txBody>
      </p:sp>
    </p:spTree>
    <p:extLst>
      <p:ext uri="{BB962C8B-B14F-4D97-AF65-F5344CB8AC3E}">
        <p14:creationId xmlns:p14="http://schemas.microsoft.com/office/powerpoint/2010/main" val="423991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20B4A94-92B4-A1FB-DA2E-7638D330BE69}"/>
              </a:ext>
            </a:extLst>
          </p:cNvPr>
          <p:cNvGrpSpPr/>
          <p:nvPr/>
        </p:nvGrpSpPr>
        <p:grpSpPr>
          <a:xfrm>
            <a:off x="1755815" y="4420543"/>
            <a:ext cx="8828409" cy="1485034"/>
            <a:chOff x="829702" y="5041513"/>
            <a:chExt cx="4617176" cy="776659"/>
          </a:xfrm>
        </p:grpSpPr>
        <p:grpSp>
          <p:nvGrpSpPr>
            <p:cNvPr id="3" name="Group 2">
              <a:extLst>
                <a:ext uri="{FF2B5EF4-FFF2-40B4-BE49-F238E27FC236}">
                  <a16:creationId xmlns:a16="http://schemas.microsoft.com/office/drawing/2014/main" id="{F4153F57-77E7-F6C9-6C95-492AAAFE17E3}"/>
                </a:ext>
              </a:extLst>
            </p:cNvPr>
            <p:cNvGrpSpPr/>
            <p:nvPr/>
          </p:nvGrpSpPr>
          <p:grpSpPr>
            <a:xfrm>
              <a:off x="2240386" y="5176740"/>
              <a:ext cx="1596810" cy="641432"/>
              <a:chOff x="2240386" y="5176740"/>
              <a:chExt cx="1596810" cy="641432"/>
            </a:xfrm>
          </p:grpSpPr>
          <p:sp>
            <p:nvSpPr>
              <p:cNvPr id="7" name="Freeform 40">
                <a:extLst>
                  <a:ext uri="{FF2B5EF4-FFF2-40B4-BE49-F238E27FC236}">
                    <a16:creationId xmlns:a16="http://schemas.microsoft.com/office/drawing/2014/main" id="{5C995CF1-4A33-AF88-1452-E50EC377C7C4}"/>
                  </a:ext>
                </a:extLst>
              </p:cNvPr>
              <p:cNvSpPr/>
              <p:nvPr/>
            </p:nvSpPr>
            <p:spPr>
              <a:xfrm>
                <a:off x="2240386" y="5176741"/>
                <a:ext cx="1583791" cy="641431"/>
              </a:xfrm>
              <a:custGeom>
                <a:avLst/>
                <a:gdLst>
                  <a:gd name="connsiteX0" fmla="*/ 450310 w 1583791"/>
                  <a:gd name="connsiteY0" fmla="*/ 0 h 641431"/>
                  <a:gd name="connsiteX1" fmla="*/ 1133482 w 1583791"/>
                  <a:gd name="connsiteY1" fmla="*/ 0 h 641431"/>
                  <a:gd name="connsiteX2" fmla="*/ 1583791 w 1583791"/>
                  <a:gd name="connsiteY2" fmla="*/ 641431 h 641431"/>
                  <a:gd name="connsiteX3" fmla="*/ 0 w 1583791"/>
                  <a:gd name="connsiteY3" fmla="*/ 641431 h 641431"/>
                </a:gdLst>
                <a:ahLst/>
                <a:cxnLst>
                  <a:cxn ang="0">
                    <a:pos x="connsiteX0" y="connsiteY0"/>
                  </a:cxn>
                  <a:cxn ang="0">
                    <a:pos x="connsiteX1" y="connsiteY1"/>
                  </a:cxn>
                  <a:cxn ang="0">
                    <a:pos x="connsiteX2" y="connsiteY2"/>
                  </a:cxn>
                  <a:cxn ang="0">
                    <a:pos x="connsiteX3" y="connsiteY3"/>
                  </a:cxn>
                </a:cxnLst>
                <a:rect l="l" t="t" r="r" b="b"/>
                <a:pathLst>
                  <a:path w="1583791" h="641431">
                    <a:moveTo>
                      <a:pt x="450310" y="0"/>
                    </a:moveTo>
                    <a:lnTo>
                      <a:pt x="1133482" y="0"/>
                    </a:lnTo>
                    <a:lnTo>
                      <a:pt x="1583791" y="641431"/>
                    </a:lnTo>
                    <a:lnTo>
                      <a:pt x="0" y="641431"/>
                    </a:lnTo>
                    <a:close/>
                  </a:path>
                </a:pathLst>
              </a:custGeom>
              <a:solidFill>
                <a:srgbClr val="08515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8" name="Freeform 41">
                <a:extLst>
                  <a:ext uri="{FF2B5EF4-FFF2-40B4-BE49-F238E27FC236}">
                    <a16:creationId xmlns:a16="http://schemas.microsoft.com/office/drawing/2014/main" id="{693F031A-2FD5-7651-9AA4-67F40C3DD4E1}"/>
                  </a:ext>
                </a:extLst>
              </p:cNvPr>
              <p:cNvSpPr/>
              <p:nvPr/>
            </p:nvSpPr>
            <p:spPr>
              <a:xfrm>
                <a:off x="3068933" y="5176740"/>
                <a:ext cx="768263" cy="641431"/>
              </a:xfrm>
              <a:custGeom>
                <a:avLst/>
                <a:gdLst>
                  <a:gd name="connsiteX0" fmla="*/ 0 w 768263"/>
                  <a:gd name="connsiteY0" fmla="*/ 0 h 641431"/>
                  <a:gd name="connsiteX1" fmla="*/ 317954 w 768263"/>
                  <a:gd name="connsiteY1" fmla="*/ 0 h 641431"/>
                  <a:gd name="connsiteX2" fmla="*/ 768263 w 768263"/>
                  <a:gd name="connsiteY2" fmla="*/ 641431 h 641431"/>
                  <a:gd name="connsiteX3" fmla="*/ 0 w 768263"/>
                  <a:gd name="connsiteY3" fmla="*/ 641431 h 641431"/>
                </a:gdLst>
                <a:ahLst/>
                <a:cxnLst>
                  <a:cxn ang="0">
                    <a:pos x="connsiteX0" y="connsiteY0"/>
                  </a:cxn>
                  <a:cxn ang="0">
                    <a:pos x="connsiteX1" y="connsiteY1"/>
                  </a:cxn>
                  <a:cxn ang="0">
                    <a:pos x="connsiteX2" y="connsiteY2"/>
                  </a:cxn>
                  <a:cxn ang="0">
                    <a:pos x="connsiteX3" y="connsiteY3"/>
                  </a:cxn>
                </a:cxnLst>
                <a:rect l="l" t="t" r="r" b="b"/>
                <a:pathLst>
                  <a:path w="768263" h="641431">
                    <a:moveTo>
                      <a:pt x="0" y="0"/>
                    </a:moveTo>
                    <a:lnTo>
                      <a:pt x="317954" y="0"/>
                    </a:lnTo>
                    <a:lnTo>
                      <a:pt x="768263" y="641431"/>
                    </a:lnTo>
                    <a:lnTo>
                      <a:pt x="0" y="641431"/>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nvGrpSpPr>
            <p:cNvPr id="4" name="Group 3">
              <a:extLst>
                <a:ext uri="{FF2B5EF4-FFF2-40B4-BE49-F238E27FC236}">
                  <a16:creationId xmlns:a16="http://schemas.microsoft.com/office/drawing/2014/main" id="{92D04F89-5EE5-7422-9605-E53583A1BC1D}"/>
                </a:ext>
              </a:extLst>
            </p:cNvPr>
            <p:cNvGrpSpPr/>
            <p:nvPr/>
          </p:nvGrpSpPr>
          <p:grpSpPr>
            <a:xfrm rot="21333180">
              <a:off x="829702" y="5041513"/>
              <a:ext cx="4617176" cy="176915"/>
              <a:chOff x="837996" y="4460459"/>
              <a:chExt cx="4617176" cy="176915"/>
            </a:xfrm>
          </p:grpSpPr>
          <p:sp>
            <p:nvSpPr>
              <p:cNvPr id="5" name="Rectangle 4">
                <a:extLst>
                  <a:ext uri="{FF2B5EF4-FFF2-40B4-BE49-F238E27FC236}">
                    <a16:creationId xmlns:a16="http://schemas.microsoft.com/office/drawing/2014/main" id="{BDE27207-6717-F85F-F184-25DE57708BDF}"/>
                  </a:ext>
                </a:extLst>
              </p:cNvPr>
              <p:cNvSpPr/>
              <p:nvPr/>
            </p:nvSpPr>
            <p:spPr>
              <a:xfrm>
                <a:off x="837996" y="4460460"/>
                <a:ext cx="4617176" cy="176914"/>
              </a:xfrm>
              <a:prstGeom prst="rect">
                <a:avLst/>
              </a:prstGeom>
              <a:solidFill>
                <a:srgbClr val="08515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t>``</a:t>
                </a:r>
              </a:p>
            </p:txBody>
          </p:sp>
          <p:sp>
            <p:nvSpPr>
              <p:cNvPr id="6" name="Rectangle 5">
                <a:extLst>
                  <a:ext uri="{FF2B5EF4-FFF2-40B4-BE49-F238E27FC236}">
                    <a16:creationId xmlns:a16="http://schemas.microsoft.com/office/drawing/2014/main" id="{02B3F689-77F9-C081-2193-8EF8EFEBC04C}"/>
                  </a:ext>
                </a:extLst>
              </p:cNvPr>
              <p:cNvSpPr/>
              <p:nvPr/>
            </p:nvSpPr>
            <p:spPr>
              <a:xfrm>
                <a:off x="3068932" y="4460459"/>
                <a:ext cx="2386239" cy="176914"/>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grpSp>
      </p:grpSp>
      <p:grpSp>
        <p:nvGrpSpPr>
          <p:cNvPr id="22" name="Group 21">
            <a:extLst>
              <a:ext uri="{FF2B5EF4-FFF2-40B4-BE49-F238E27FC236}">
                <a16:creationId xmlns:a16="http://schemas.microsoft.com/office/drawing/2014/main" id="{7389A249-7837-000E-4CFC-74FB80D32C81}"/>
              </a:ext>
            </a:extLst>
          </p:cNvPr>
          <p:cNvGrpSpPr/>
          <p:nvPr/>
        </p:nvGrpSpPr>
        <p:grpSpPr>
          <a:xfrm>
            <a:off x="7249346" y="1022599"/>
            <a:ext cx="3568719" cy="3365569"/>
            <a:chOff x="7797599" y="1498695"/>
            <a:chExt cx="2874974" cy="2874974"/>
          </a:xfrm>
        </p:grpSpPr>
        <p:sp>
          <p:nvSpPr>
            <p:cNvPr id="14" name="Oval 13">
              <a:extLst>
                <a:ext uri="{FF2B5EF4-FFF2-40B4-BE49-F238E27FC236}">
                  <a16:creationId xmlns:a16="http://schemas.microsoft.com/office/drawing/2014/main" id="{9E76262A-00EF-959F-0683-B2E27556C9F1}"/>
                </a:ext>
              </a:extLst>
            </p:cNvPr>
            <p:cNvSpPr/>
            <p:nvPr/>
          </p:nvSpPr>
          <p:spPr>
            <a:xfrm>
              <a:off x="7797599" y="1498695"/>
              <a:ext cx="2874974" cy="2874974"/>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63"/>
            </a:p>
          </p:txBody>
        </p:sp>
        <p:sp>
          <p:nvSpPr>
            <p:cNvPr id="16" name="Rectangle 15">
              <a:extLst>
                <a:ext uri="{FF2B5EF4-FFF2-40B4-BE49-F238E27FC236}">
                  <a16:creationId xmlns:a16="http://schemas.microsoft.com/office/drawing/2014/main" id="{658474E6-D543-DDD2-CA42-F7C2AD844884}"/>
                </a:ext>
              </a:extLst>
            </p:cNvPr>
            <p:cNvSpPr/>
            <p:nvPr/>
          </p:nvSpPr>
          <p:spPr>
            <a:xfrm>
              <a:off x="8056514" y="1987082"/>
              <a:ext cx="2396821" cy="2386587"/>
            </a:xfrm>
            <a:prstGeom prst="rect">
              <a:avLst/>
            </a:prstGeom>
          </p:spPr>
          <p:txBody>
            <a:bodyPr wrap="square">
              <a:spAutoFit/>
            </a:bodyPr>
            <a:lstStyle/>
            <a:p>
              <a:pPr algn="ctr"/>
              <a:r>
                <a:rPr lang="el-GR" sz="1463" dirty="0">
                  <a:solidFill>
                    <a:srgbClr val="000000"/>
                  </a:solidFill>
                </a:rPr>
                <a:t>Καθώς το κίνημα των Μεγάλων Δεδομένων εξελίσσεται, ο ρόλος των εμπειρογνωμόνων του τομέα θα μεταβληθεί. Θα εκτιμώνται όχι τόσο για τις απαντήσεις τους τύπου HiPPO (</a:t>
              </a:r>
              <a:r>
                <a:rPr lang="el-GR" sz="1463" dirty="0" err="1">
                  <a:solidFill>
                    <a:srgbClr val="000000"/>
                  </a:solidFill>
                </a:rPr>
                <a:t>Highest</a:t>
              </a:r>
              <a:r>
                <a:rPr lang="el-GR" sz="1463" dirty="0">
                  <a:solidFill>
                    <a:srgbClr val="000000"/>
                  </a:solidFill>
                </a:rPr>
                <a:t> </a:t>
              </a:r>
              <a:r>
                <a:rPr lang="el-GR" sz="1463" dirty="0" err="1">
                  <a:solidFill>
                    <a:srgbClr val="000000"/>
                  </a:solidFill>
                </a:rPr>
                <a:t>Paid</a:t>
              </a:r>
              <a:r>
                <a:rPr lang="el-GR" sz="1463" dirty="0">
                  <a:solidFill>
                    <a:srgbClr val="000000"/>
                  </a:solidFill>
                </a:rPr>
                <a:t> </a:t>
              </a:r>
              <a:r>
                <a:rPr lang="el-GR" sz="1463" dirty="0" err="1">
                  <a:solidFill>
                    <a:srgbClr val="000000"/>
                  </a:solidFill>
                </a:rPr>
                <a:t>Person</a:t>
              </a:r>
              <a:r>
                <a:rPr lang="el-GR" sz="1463" dirty="0">
                  <a:solidFill>
                    <a:srgbClr val="000000"/>
                  </a:solidFill>
                </a:rPr>
                <a:t> </a:t>
              </a:r>
              <a:r>
                <a:rPr lang="el-GR" sz="1463" dirty="0" err="1">
                  <a:solidFill>
                    <a:srgbClr val="000000"/>
                  </a:solidFill>
                </a:rPr>
                <a:t>Opinion</a:t>
              </a:r>
              <a:r>
                <a:rPr lang="el-GR" sz="1463" dirty="0">
                  <a:solidFill>
                    <a:srgbClr val="000000"/>
                  </a:solidFill>
                </a:rPr>
                <a:t>), αλλά επειδή γνωρίζουν τα κατάλληλα ερωτήματα που πρέπει να θέσουν. </a:t>
              </a:r>
            </a:p>
            <a:p>
              <a:pPr algn="ctr"/>
              <a:endParaRPr lang="en-US" sz="1463" dirty="0">
                <a:solidFill>
                  <a:srgbClr val="000000"/>
                </a:solidFill>
              </a:endParaRPr>
            </a:p>
            <a:p>
              <a:pPr algn="ctr"/>
              <a:r>
                <a:rPr lang="en-US" sz="1463" b="1" dirty="0">
                  <a:solidFill>
                    <a:srgbClr val="000000"/>
                  </a:solidFill>
                </a:rPr>
                <a:t>McAfee &amp; Brynjolfsson</a:t>
              </a:r>
            </a:p>
            <a:p>
              <a:pPr algn="ctr"/>
              <a:r>
                <a:rPr lang="es-ES_tradnl" sz="1463" dirty="0">
                  <a:solidFill>
                    <a:srgbClr val="000000"/>
                  </a:solidFill>
                </a:rPr>
                <a:t>	</a:t>
              </a:r>
              <a:endParaRPr lang="en-US" sz="1463" dirty="0">
                <a:solidFill>
                  <a:srgbClr val="000000"/>
                </a:solidFill>
              </a:endParaRPr>
            </a:p>
          </p:txBody>
        </p:sp>
      </p:grpSp>
      <p:grpSp>
        <p:nvGrpSpPr>
          <p:cNvPr id="21" name="Group 20">
            <a:extLst>
              <a:ext uri="{FF2B5EF4-FFF2-40B4-BE49-F238E27FC236}">
                <a16:creationId xmlns:a16="http://schemas.microsoft.com/office/drawing/2014/main" id="{04F10269-0685-3A3E-9D87-FF162148DA1B}"/>
              </a:ext>
            </a:extLst>
          </p:cNvPr>
          <p:cNvGrpSpPr/>
          <p:nvPr/>
        </p:nvGrpSpPr>
        <p:grpSpPr>
          <a:xfrm>
            <a:off x="1646076" y="1374230"/>
            <a:ext cx="3568719" cy="3836517"/>
            <a:chOff x="1592452" y="1936238"/>
            <a:chExt cx="2874974" cy="3277273"/>
          </a:xfrm>
        </p:grpSpPr>
        <p:sp>
          <p:nvSpPr>
            <p:cNvPr id="10" name="Oval 9">
              <a:extLst>
                <a:ext uri="{FF2B5EF4-FFF2-40B4-BE49-F238E27FC236}">
                  <a16:creationId xmlns:a16="http://schemas.microsoft.com/office/drawing/2014/main" id="{9ED21964-793B-4B04-F4BC-F9495634E537}"/>
                </a:ext>
              </a:extLst>
            </p:cNvPr>
            <p:cNvSpPr/>
            <p:nvPr/>
          </p:nvSpPr>
          <p:spPr>
            <a:xfrm>
              <a:off x="1592452" y="1936238"/>
              <a:ext cx="2874974" cy="2874974"/>
            </a:xfrm>
            <a:prstGeom prst="ellipse">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12" name="Rectangle 11">
              <a:extLst>
                <a:ext uri="{FF2B5EF4-FFF2-40B4-BE49-F238E27FC236}">
                  <a16:creationId xmlns:a16="http://schemas.microsoft.com/office/drawing/2014/main" id="{ACF38AC9-939B-05D5-D18E-EDFB9B652D33}"/>
                </a:ext>
              </a:extLst>
            </p:cNvPr>
            <p:cNvSpPr/>
            <p:nvPr/>
          </p:nvSpPr>
          <p:spPr>
            <a:xfrm>
              <a:off x="1780975" y="2431515"/>
              <a:ext cx="2527050" cy="2781996"/>
            </a:xfrm>
            <a:prstGeom prst="rect">
              <a:avLst/>
            </a:prstGeom>
          </p:spPr>
          <p:txBody>
            <a:bodyPr wrap="square">
              <a:spAutoFit/>
            </a:bodyPr>
            <a:lstStyle/>
            <a:p>
              <a:pPr algn="ctr"/>
              <a:r>
                <a:rPr lang="el-GR" sz="1400" dirty="0">
                  <a:solidFill>
                    <a:schemeClr val="bg1"/>
                  </a:solidFill>
                </a:rPr>
                <a:t>Ο επιστήμονας δεδομένων είναι ένα υβρίδιο ρόλο μεταξύ χάκερ δεδομένων, αναλυτή, επικοινωνιολόγου και συμβούλου. Με άλλα λόγια, οι δεξιότητές του προέρχονται από παραδοσιακά αποκλίνοντες τομείς, οι οποίοι όμως πλέον συνδυάζονται σε ένα επαγγελματικό προφίλ με επίκεντρο τα δεδομένα.</a:t>
              </a:r>
            </a:p>
            <a:p>
              <a:pPr algn="ctr"/>
              <a:endParaRPr lang="en-US" sz="1300" dirty="0">
                <a:solidFill>
                  <a:schemeClr val="bg1"/>
                </a:solidFill>
              </a:endParaRPr>
            </a:p>
            <a:p>
              <a:pPr algn="ctr"/>
              <a:r>
                <a:rPr lang="es-ES_tradnl" sz="1300" b="1" dirty="0">
                  <a:solidFill>
                    <a:schemeClr val="bg1"/>
                  </a:solidFill>
                </a:rPr>
                <a:t>Davenport &amp; </a:t>
              </a:r>
              <a:r>
                <a:rPr lang="es-ES_tradnl" sz="1300" b="1" dirty="0" err="1">
                  <a:solidFill>
                    <a:schemeClr val="bg1"/>
                  </a:solidFill>
                </a:rPr>
                <a:t>Patil</a:t>
              </a:r>
              <a:r>
                <a:rPr lang="es-ES_tradnl" sz="1300" b="1" dirty="0">
                  <a:solidFill>
                    <a:schemeClr val="bg1"/>
                  </a:solidFill>
                </a:rPr>
                <a:t> </a:t>
              </a:r>
            </a:p>
            <a:p>
              <a:pPr algn="ctr"/>
              <a:br>
                <a:rPr lang="en-US" sz="1950" dirty="0">
                  <a:solidFill>
                    <a:schemeClr val="bg1"/>
                  </a:solidFill>
                </a:rPr>
              </a:br>
              <a:endParaRPr lang="en-US" sz="1950" dirty="0">
                <a:solidFill>
                  <a:schemeClr val="bg1"/>
                </a:solidFill>
              </a:endParaRPr>
            </a:p>
            <a:p>
              <a:r>
                <a:rPr lang="es-ES_tradnl" sz="1463" dirty="0">
                  <a:solidFill>
                    <a:schemeClr val="bg1"/>
                  </a:solidFill>
                </a:rPr>
                <a:t>			</a:t>
              </a:r>
              <a:endParaRPr lang="en-US" sz="1138" dirty="0">
                <a:solidFill>
                  <a:schemeClr val="bg1"/>
                </a:solidFill>
              </a:endParaRPr>
            </a:p>
          </p:txBody>
        </p:sp>
      </p:grpSp>
      <p:sp>
        <p:nvSpPr>
          <p:cNvPr id="20" name="TextBox 19">
            <a:extLst>
              <a:ext uri="{FF2B5EF4-FFF2-40B4-BE49-F238E27FC236}">
                <a16:creationId xmlns:a16="http://schemas.microsoft.com/office/drawing/2014/main" id="{98E58228-30CF-E839-4EF4-84425E14ACB1}"/>
              </a:ext>
            </a:extLst>
          </p:cNvPr>
          <p:cNvSpPr txBox="1"/>
          <p:nvPr/>
        </p:nvSpPr>
        <p:spPr>
          <a:xfrm>
            <a:off x="3085763" y="173901"/>
            <a:ext cx="6093500" cy="1200329"/>
          </a:xfrm>
          <a:prstGeom prst="rect">
            <a:avLst/>
          </a:prstGeom>
          <a:noFill/>
        </p:spPr>
        <p:txBody>
          <a:bodyPr wrap="square">
            <a:spAutoFit/>
          </a:bodyPr>
          <a:lstStyle/>
          <a:p>
            <a:pPr algn="ctr"/>
            <a:r>
              <a:rPr lang="el-GR" sz="3600" dirty="0">
                <a:solidFill>
                  <a:prstClr val="black"/>
                </a:solidFill>
                <a:latin typeface="Calibri" panose="020F0502020204030204"/>
              </a:rPr>
              <a:t>Επιλέγοντας έναν Επικεφαλής των Δεδομένων</a:t>
            </a:r>
            <a:endParaRPr lang="en-ZA" dirty="0"/>
          </a:p>
        </p:txBody>
      </p:sp>
    </p:spTree>
    <p:extLst>
      <p:ext uri="{BB962C8B-B14F-4D97-AF65-F5344CB8AC3E}">
        <p14:creationId xmlns:p14="http://schemas.microsoft.com/office/powerpoint/2010/main" val="29097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8E58228-30CF-E839-4EF4-84425E14ACB1}"/>
              </a:ext>
            </a:extLst>
          </p:cNvPr>
          <p:cNvSpPr txBox="1"/>
          <p:nvPr/>
        </p:nvSpPr>
        <p:spPr>
          <a:xfrm>
            <a:off x="929609" y="127655"/>
            <a:ext cx="10284737" cy="646331"/>
          </a:xfrm>
          <a:prstGeom prst="rect">
            <a:avLst/>
          </a:prstGeom>
          <a:noFill/>
        </p:spPr>
        <p:txBody>
          <a:bodyPr wrap="square">
            <a:spAutoFit/>
          </a:bodyPr>
          <a:lstStyle/>
          <a:p>
            <a:pPr algn="ctr"/>
            <a:r>
              <a:rPr kumimoji="0" lang="el-GR" sz="3600" b="0" i="0" u="none" strike="noStrike" kern="1200" cap="none" spc="0" normalizeH="0" baseline="0" noProof="0" dirty="0">
                <a:ln>
                  <a:noFill/>
                </a:ln>
                <a:solidFill>
                  <a:prstClr val="black"/>
                </a:solidFill>
                <a:effectLst/>
                <a:uLnTx/>
                <a:uFillTx/>
                <a:latin typeface="Calibri" panose="020F0502020204030204"/>
                <a:ea typeface="+mn-ea"/>
                <a:cs typeface="+mn-cs"/>
              </a:rPr>
              <a:t>Σύνολο </a:t>
            </a:r>
            <a:r>
              <a:rPr lang="el-GR" sz="3600" dirty="0">
                <a:solidFill>
                  <a:prstClr val="black"/>
                </a:solidFill>
                <a:latin typeface="Calibri" panose="020F0502020204030204"/>
              </a:rPr>
              <a:t>Δ</a:t>
            </a:r>
            <a:r>
              <a:rPr kumimoji="0" lang="el-GR" sz="3600" b="0" i="0" u="none" strike="noStrike" kern="1200" cap="none" spc="0" normalizeH="0" baseline="0" noProof="0" dirty="0" err="1">
                <a:ln>
                  <a:noFill/>
                </a:ln>
                <a:solidFill>
                  <a:prstClr val="black"/>
                </a:solidFill>
                <a:effectLst/>
                <a:uLnTx/>
                <a:uFillTx/>
                <a:latin typeface="Calibri" panose="020F0502020204030204"/>
                <a:ea typeface="+mn-ea"/>
                <a:cs typeface="+mn-cs"/>
              </a:rPr>
              <a:t>εξιοτήτων</a:t>
            </a:r>
            <a:r>
              <a:rPr kumimoji="0" lang="el-GR" sz="3600" b="0" i="0" u="none" strike="noStrike" kern="1200" cap="none" spc="0" normalizeH="0" baseline="0" noProof="0" dirty="0">
                <a:ln>
                  <a:noFill/>
                </a:ln>
                <a:solidFill>
                  <a:prstClr val="black"/>
                </a:solidFill>
                <a:effectLst/>
                <a:uLnTx/>
                <a:uFillTx/>
                <a:latin typeface="Calibri" panose="020F0502020204030204"/>
                <a:ea typeface="+mn-ea"/>
                <a:cs typeface="+mn-cs"/>
              </a:rPr>
              <a:t> της </a:t>
            </a:r>
            <a:r>
              <a:rPr lang="el-GR" sz="3600" dirty="0">
                <a:solidFill>
                  <a:prstClr val="black"/>
                </a:solidFill>
                <a:latin typeface="Calibri" panose="020F0502020204030204"/>
              </a:rPr>
              <a:t>Επιστήμης των Δεδομένων</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40EFE4DA-37D8-750E-A1D6-1B220DB07CC2}"/>
              </a:ext>
            </a:extLst>
          </p:cNvPr>
          <p:cNvGrpSpPr/>
          <p:nvPr/>
        </p:nvGrpSpPr>
        <p:grpSpPr>
          <a:xfrm>
            <a:off x="2915216" y="914400"/>
            <a:ext cx="6346479" cy="5513560"/>
            <a:chOff x="3758396" y="1284309"/>
            <a:chExt cx="4924646" cy="4667710"/>
          </a:xfrm>
        </p:grpSpPr>
        <p:sp>
          <p:nvSpPr>
            <p:cNvPr id="34" name="Freeform 44">
              <a:extLst>
                <a:ext uri="{FF2B5EF4-FFF2-40B4-BE49-F238E27FC236}">
                  <a16:creationId xmlns:a16="http://schemas.microsoft.com/office/drawing/2014/main" id="{EAC07191-6C26-DAD9-DBFE-256C96798AB0}"/>
                </a:ext>
              </a:extLst>
            </p:cNvPr>
            <p:cNvSpPr/>
            <p:nvPr/>
          </p:nvSpPr>
          <p:spPr>
            <a:xfrm>
              <a:off x="5777535" y="1690681"/>
              <a:ext cx="886366" cy="1411705"/>
            </a:xfrm>
            <a:custGeom>
              <a:avLst/>
              <a:gdLst>
                <a:gd name="connsiteX0" fmla="*/ 538043 w 1090912"/>
                <a:gd name="connsiteY0" fmla="*/ 0 h 1737483"/>
                <a:gd name="connsiteX1" fmla="*/ 572721 w 1090912"/>
                <a:gd name="connsiteY1" fmla="*/ 31518 h 1737483"/>
                <a:gd name="connsiteX2" fmla="*/ 1090912 w 1090912"/>
                <a:gd name="connsiteY2" fmla="*/ 1282542 h 1737483"/>
                <a:gd name="connsiteX3" fmla="*/ 1054968 w 1090912"/>
                <a:gd name="connsiteY3" fmla="*/ 1639100 h 1737483"/>
                <a:gd name="connsiteX4" fmla="*/ 1029672 w 1090912"/>
                <a:gd name="connsiteY4" fmla="*/ 1737483 h 1737483"/>
                <a:gd name="connsiteX5" fmla="*/ 902014 w 1090912"/>
                <a:gd name="connsiteY5" fmla="*/ 1704659 h 1737483"/>
                <a:gd name="connsiteX6" fmla="*/ 545456 w 1090912"/>
                <a:gd name="connsiteY6" fmla="*/ 1668715 h 1737483"/>
                <a:gd name="connsiteX7" fmla="*/ 188898 w 1090912"/>
                <a:gd name="connsiteY7" fmla="*/ 1704659 h 1737483"/>
                <a:gd name="connsiteX8" fmla="*/ 64491 w 1090912"/>
                <a:gd name="connsiteY8" fmla="*/ 1736647 h 1737483"/>
                <a:gd name="connsiteX9" fmla="*/ 35944 w 1090912"/>
                <a:gd name="connsiteY9" fmla="*/ 1625624 h 1737483"/>
                <a:gd name="connsiteX10" fmla="*/ 0 w 1090912"/>
                <a:gd name="connsiteY10" fmla="*/ 1269066 h 1737483"/>
                <a:gd name="connsiteX11" fmla="*/ 518191 w 1090912"/>
                <a:gd name="connsiteY11" fmla="*/ 18042 h 1737483"/>
                <a:gd name="connsiteX12" fmla="*/ 538043 w 1090912"/>
                <a:gd name="connsiteY12" fmla="*/ 0 h 17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0912" h="1737483">
                  <a:moveTo>
                    <a:pt x="538043" y="0"/>
                  </a:moveTo>
                  <a:lnTo>
                    <a:pt x="572721" y="31518"/>
                  </a:lnTo>
                  <a:cubicBezTo>
                    <a:pt x="892886" y="351683"/>
                    <a:pt x="1090912" y="793987"/>
                    <a:pt x="1090912" y="1282542"/>
                  </a:cubicBezTo>
                  <a:cubicBezTo>
                    <a:pt x="1090912" y="1404681"/>
                    <a:pt x="1078536" y="1523929"/>
                    <a:pt x="1054968" y="1639100"/>
                  </a:cubicBezTo>
                  <a:lnTo>
                    <a:pt x="1029672" y="1737483"/>
                  </a:lnTo>
                  <a:lnTo>
                    <a:pt x="902014" y="1704659"/>
                  </a:lnTo>
                  <a:cubicBezTo>
                    <a:pt x="786843" y="1681092"/>
                    <a:pt x="667595" y="1668715"/>
                    <a:pt x="545456" y="1668715"/>
                  </a:cubicBezTo>
                  <a:cubicBezTo>
                    <a:pt x="423317" y="1668715"/>
                    <a:pt x="304069" y="1681092"/>
                    <a:pt x="188898" y="1704659"/>
                  </a:cubicBezTo>
                  <a:lnTo>
                    <a:pt x="64491" y="1736647"/>
                  </a:lnTo>
                  <a:lnTo>
                    <a:pt x="35944" y="1625624"/>
                  </a:lnTo>
                  <a:cubicBezTo>
                    <a:pt x="12377" y="1510453"/>
                    <a:pt x="0" y="1391205"/>
                    <a:pt x="0" y="1269066"/>
                  </a:cubicBezTo>
                  <a:cubicBezTo>
                    <a:pt x="0" y="780511"/>
                    <a:pt x="198026" y="338207"/>
                    <a:pt x="518191" y="18042"/>
                  </a:cubicBezTo>
                  <a:lnTo>
                    <a:pt x="538043" y="0"/>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p>
          </p:txBody>
        </p:sp>
        <p:sp>
          <p:nvSpPr>
            <p:cNvPr id="35" name="Freeform 43">
              <a:extLst>
                <a:ext uri="{FF2B5EF4-FFF2-40B4-BE49-F238E27FC236}">
                  <a16:creationId xmlns:a16="http://schemas.microsoft.com/office/drawing/2014/main" id="{057A8BAA-D2FC-652B-27FE-436879376B4A}"/>
                </a:ext>
              </a:extLst>
            </p:cNvPr>
            <p:cNvSpPr/>
            <p:nvPr/>
          </p:nvSpPr>
          <p:spPr>
            <a:xfrm>
              <a:off x="4832989" y="3101706"/>
              <a:ext cx="1393753" cy="1068527"/>
            </a:xfrm>
            <a:custGeom>
              <a:avLst/>
              <a:gdLst>
                <a:gd name="connsiteX0" fmla="*/ 1227009 w 1715388"/>
                <a:gd name="connsiteY0" fmla="*/ 0 h 1315110"/>
                <a:gd name="connsiteX1" fmla="*/ 1242058 w 1715388"/>
                <a:gd name="connsiteY1" fmla="*/ 58529 h 1315110"/>
                <a:gd name="connsiteX2" fmla="*/ 1680709 w 1715388"/>
                <a:gd name="connsiteY2" fmla="*/ 783443 h 1315110"/>
                <a:gd name="connsiteX3" fmla="*/ 1715388 w 1715388"/>
                <a:gd name="connsiteY3" fmla="*/ 814961 h 1315110"/>
                <a:gd name="connsiteX4" fmla="*/ 1609600 w 1715388"/>
                <a:gd name="connsiteY4" fmla="*/ 911107 h 1315110"/>
                <a:gd name="connsiteX5" fmla="*/ 484215 w 1715388"/>
                <a:gd name="connsiteY5" fmla="*/ 1315110 h 1315110"/>
                <a:gd name="connsiteX6" fmla="*/ 127657 w 1715388"/>
                <a:gd name="connsiteY6" fmla="*/ 1279166 h 1315110"/>
                <a:gd name="connsiteX7" fmla="*/ 0 w 1715388"/>
                <a:gd name="connsiteY7" fmla="*/ 1246342 h 1315110"/>
                <a:gd name="connsiteX8" fmla="*/ 18299 w 1715388"/>
                <a:gd name="connsiteY8" fmla="*/ 1175173 h 1315110"/>
                <a:gd name="connsiteX9" fmla="*/ 1181864 w 1715388"/>
                <a:gd name="connsiteY9" fmla="*/ 11608 h 1315110"/>
                <a:gd name="connsiteX10" fmla="*/ 1227009 w 1715388"/>
                <a:gd name="connsiteY10" fmla="*/ 0 h 13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5388" h="1315110">
                  <a:moveTo>
                    <a:pt x="1227009" y="0"/>
                  </a:moveTo>
                  <a:lnTo>
                    <a:pt x="1242058" y="58529"/>
                  </a:lnTo>
                  <a:cubicBezTo>
                    <a:pt x="1328214" y="335526"/>
                    <a:pt x="1480606" y="583340"/>
                    <a:pt x="1680709" y="783443"/>
                  </a:cubicBezTo>
                  <a:lnTo>
                    <a:pt x="1715388" y="814961"/>
                  </a:lnTo>
                  <a:lnTo>
                    <a:pt x="1609600" y="911107"/>
                  </a:lnTo>
                  <a:cubicBezTo>
                    <a:pt x="1303775" y="1163496"/>
                    <a:pt x="911701" y="1315110"/>
                    <a:pt x="484215" y="1315110"/>
                  </a:cubicBezTo>
                  <a:cubicBezTo>
                    <a:pt x="362076" y="1315110"/>
                    <a:pt x="242828" y="1302733"/>
                    <a:pt x="127657" y="1279166"/>
                  </a:cubicBezTo>
                  <a:lnTo>
                    <a:pt x="0" y="1246342"/>
                  </a:lnTo>
                  <a:lnTo>
                    <a:pt x="18299" y="1175173"/>
                  </a:lnTo>
                  <a:cubicBezTo>
                    <a:pt x="190610" y="621179"/>
                    <a:pt x="627870" y="183919"/>
                    <a:pt x="1181864" y="11608"/>
                  </a:cubicBezTo>
                  <a:lnTo>
                    <a:pt x="1227009" y="0"/>
                  </a:ln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p>
          </p:txBody>
        </p:sp>
        <p:sp>
          <p:nvSpPr>
            <p:cNvPr id="36" name="Freeform 42">
              <a:extLst>
                <a:ext uri="{FF2B5EF4-FFF2-40B4-BE49-F238E27FC236}">
                  <a16:creationId xmlns:a16="http://schemas.microsoft.com/office/drawing/2014/main" id="{F74EA788-183F-723F-2D32-213B55271830}"/>
                </a:ext>
              </a:extLst>
            </p:cNvPr>
            <p:cNvSpPr/>
            <p:nvPr/>
          </p:nvSpPr>
          <p:spPr>
            <a:xfrm>
              <a:off x="6226742" y="3102385"/>
              <a:ext cx="1379064" cy="1056898"/>
            </a:xfrm>
            <a:custGeom>
              <a:avLst/>
              <a:gdLst>
                <a:gd name="connsiteX0" fmla="*/ 476802 w 1697310"/>
                <a:gd name="connsiteY0" fmla="*/ 0 h 1300798"/>
                <a:gd name="connsiteX1" fmla="*/ 518696 w 1697310"/>
                <a:gd name="connsiteY1" fmla="*/ 10772 h 1300798"/>
                <a:gd name="connsiteX2" fmla="*/ 1682261 w 1697310"/>
                <a:gd name="connsiteY2" fmla="*/ 1174337 h 1300798"/>
                <a:gd name="connsiteX3" fmla="*/ 1697310 w 1697310"/>
                <a:gd name="connsiteY3" fmla="*/ 1232866 h 1300798"/>
                <a:gd name="connsiteX4" fmla="*/ 1572903 w 1697310"/>
                <a:gd name="connsiteY4" fmla="*/ 1264854 h 1300798"/>
                <a:gd name="connsiteX5" fmla="*/ 1216345 w 1697310"/>
                <a:gd name="connsiteY5" fmla="*/ 1300798 h 1300798"/>
                <a:gd name="connsiteX6" fmla="*/ 90960 w 1697310"/>
                <a:gd name="connsiteY6" fmla="*/ 896795 h 1300798"/>
                <a:gd name="connsiteX7" fmla="*/ 0 w 1697310"/>
                <a:gd name="connsiteY7" fmla="*/ 814125 h 1300798"/>
                <a:gd name="connsiteX8" fmla="*/ 19851 w 1697310"/>
                <a:gd name="connsiteY8" fmla="*/ 796083 h 1300798"/>
                <a:gd name="connsiteX9" fmla="*/ 458502 w 1697310"/>
                <a:gd name="connsiteY9" fmla="*/ 71169 h 1300798"/>
                <a:gd name="connsiteX10" fmla="*/ 476802 w 1697310"/>
                <a:gd name="connsiteY10" fmla="*/ 0 h 130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7310" h="1300798">
                  <a:moveTo>
                    <a:pt x="476802" y="0"/>
                  </a:moveTo>
                  <a:lnTo>
                    <a:pt x="518696" y="10772"/>
                  </a:lnTo>
                  <a:cubicBezTo>
                    <a:pt x="1072690" y="183083"/>
                    <a:pt x="1509951" y="620343"/>
                    <a:pt x="1682261" y="1174337"/>
                  </a:cubicBezTo>
                  <a:lnTo>
                    <a:pt x="1697310" y="1232866"/>
                  </a:lnTo>
                  <a:lnTo>
                    <a:pt x="1572903" y="1264854"/>
                  </a:lnTo>
                  <a:cubicBezTo>
                    <a:pt x="1457732" y="1288421"/>
                    <a:pt x="1338484" y="1300798"/>
                    <a:pt x="1216345" y="1300798"/>
                  </a:cubicBezTo>
                  <a:cubicBezTo>
                    <a:pt x="788859" y="1300798"/>
                    <a:pt x="396785" y="1149184"/>
                    <a:pt x="90960" y="896795"/>
                  </a:cubicBezTo>
                  <a:lnTo>
                    <a:pt x="0" y="814125"/>
                  </a:lnTo>
                  <a:lnTo>
                    <a:pt x="19851" y="796083"/>
                  </a:lnTo>
                  <a:cubicBezTo>
                    <a:pt x="219954" y="595980"/>
                    <a:pt x="372347" y="348166"/>
                    <a:pt x="458502" y="71169"/>
                  </a:cubicBezTo>
                  <a:lnTo>
                    <a:pt x="476802"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37" name="Freeform 41">
              <a:extLst>
                <a:ext uri="{FF2B5EF4-FFF2-40B4-BE49-F238E27FC236}">
                  <a16:creationId xmlns:a16="http://schemas.microsoft.com/office/drawing/2014/main" id="{76A4FF36-CF9E-A94E-125B-A31CFD1A5895}"/>
                </a:ext>
              </a:extLst>
            </p:cNvPr>
            <p:cNvSpPr/>
            <p:nvPr/>
          </p:nvSpPr>
          <p:spPr>
            <a:xfrm>
              <a:off x="6245228" y="1284309"/>
              <a:ext cx="2437814" cy="2819780"/>
            </a:xfrm>
            <a:custGeom>
              <a:avLst/>
              <a:gdLst>
                <a:gd name="connsiteX0" fmla="*/ 1231172 w 3000387"/>
                <a:gd name="connsiteY0" fmla="*/ 0 h 3470498"/>
                <a:gd name="connsiteX1" fmla="*/ 3000387 w 3000387"/>
                <a:gd name="connsiteY1" fmla="*/ 1769215 h 3470498"/>
                <a:gd name="connsiteX2" fmla="*/ 1757282 w 3000387"/>
                <a:gd name="connsiteY2" fmla="*/ 3458890 h 3470498"/>
                <a:gd name="connsiteX3" fmla="*/ 1712137 w 3000387"/>
                <a:gd name="connsiteY3" fmla="*/ 3470498 h 3470498"/>
                <a:gd name="connsiteX4" fmla="*/ 1697088 w 3000387"/>
                <a:gd name="connsiteY4" fmla="*/ 3411969 h 3470498"/>
                <a:gd name="connsiteX5" fmla="*/ 533523 w 3000387"/>
                <a:gd name="connsiteY5" fmla="*/ 2248404 h 3470498"/>
                <a:gd name="connsiteX6" fmla="*/ 491629 w 3000387"/>
                <a:gd name="connsiteY6" fmla="*/ 2237632 h 3470498"/>
                <a:gd name="connsiteX7" fmla="*/ 516925 w 3000387"/>
                <a:gd name="connsiteY7" fmla="*/ 2139249 h 3470498"/>
                <a:gd name="connsiteX8" fmla="*/ 552869 w 3000387"/>
                <a:gd name="connsiteY8" fmla="*/ 1782691 h 3470498"/>
                <a:gd name="connsiteX9" fmla="*/ 34678 w 3000387"/>
                <a:gd name="connsiteY9" fmla="*/ 531667 h 3470498"/>
                <a:gd name="connsiteX10" fmla="*/ 0 w 3000387"/>
                <a:gd name="connsiteY10" fmla="*/ 500149 h 3470498"/>
                <a:gd name="connsiteX11" fmla="*/ 105787 w 3000387"/>
                <a:gd name="connsiteY11" fmla="*/ 404003 h 3470498"/>
                <a:gd name="connsiteX12" fmla="*/ 1231172 w 3000387"/>
                <a:gd name="connsiteY12" fmla="*/ 0 h 347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0387" h="3470498">
                  <a:moveTo>
                    <a:pt x="1231172" y="0"/>
                  </a:moveTo>
                  <a:cubicBezTo>
                    <a:pt x="2208282" y="0"/>
                    <a:pt x="3000387" y="792105"/>
                    <a:pt x="3000387" y="1769215"/>
                  </a:cubicBezTo>
                  <a:cubicBezTo>
                    <a:pt x="3000387" y="2563117"/>
                    <a:pt x="2477474" y="3234887"/>
                    <a:pt x="1757282" y="3458890"/>
                  </a:cubicBezTo>
                  <a:lnTo>
                    <a:pt x="1712137" y="3470498"/>
                  </a:lnTo>
                  <a:lnTo>
                    <a:pt x="1697088" y="3411969"/>
                  </a:lnTo>
                  <a:cubicBezTo>
                    <a:pt x="1524778" y="2857975"/>
                    <a:pt x="1087517" y="2420715"/>
                    <a:pt x="533523" y="2248404"/>
                  </a:cubicBezTo>
                  <a:lnTo>
                    <a:pt x="491629" y="2237632"/>
                  </a:lnTo>
                  <a:lnTo>
                    <a:pt x="516925" y="2139249"/>
                  </a:lnTo>
                  <a:cubicBezTo>
                    <a:pt x="540493" y="2024078"/>
                    <a:pt x="552869" y="1904830"/>
                    <a:pt x="552869" y="1782691"/>
                  </a:cubicBezTo>
                  <a:cubicBezTo>
                    <a:pt x="552869" y="1294136"/>
                    <a:pt x="354843" y="851832"/>
                    <a:pt x="34678" y="531667"/>
                  </a:cubicBezTo>
                  <a:lnTo>
                    <a:pt x="0" y="500149"/>
                  </a:lnTo>
                  <a:lnTo>
                    <a:pt x="105787" y="404003"/>
                  </a:lnTo>
                  <a:cubicBezTo>
                    <a:pt x="411612" y="151614"/>
                    <a:pt x="803686" y="0"/>
                    <a:pt x="1231172"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dirty="0"/>
            </a:p>
          </p:txBody>
        </p:sp>
        <p:sp>
          <p:nvSpPr>
            <p:cNvPr id="38" name="Freeform 40">
              <a:extLst>
                <a:ext uri="{FF2B5EF4-FFF2-40B4-BE49-F238E27FC236}">
                  <a16:creationId xmlns:a16="http://schemas.microsoft.com/office/drawing/2014/main" id="{DE96D0A6-1270-2DF1-7CF4-73106B71CA4D}"/>
                </a:ext>
              </a:extLst>
            </p:cNvPr>
            <p:cNvSpPr/>
            <p:nvPr/>
          </p:nvSpPr>
          <p:spPr>
            <a:xfrm>
              <a:off x="3758396" y="1295258"/>
              <a:ext cx="2425768" cy="2819100"/>
            </a:xfrm>
            <a:custGeom>
              <a:avLst/>
              <a:gdLst>
                <a:gd name="connsiteX0" fmla="*/ 1769215 w 2985561"/>
                <a:gd name="connsiteY0" fmla="*/ 0 h 3469662"/>
                <a:gd name="connsiteX1" fmla="*/ 2894600 w 2985561"/>
                <a:gd name="connsiteY1" fmla="*/ 404003 h 3469662"/>
                <a:gd name="connsiteX2" fmla="*/ 2985561 w 2985561"/>
                <a:gd name="connsiteY2" fmla="*/ 486673 h 3469662"/>
                <a:gd name="connsiteX3" fmla="*/ 2965709 w 2985561"/>
                <a:gd name="connsiteY3" fmla="*/ 504715 h 3469662"/>
                <a:gd name="connsiteX4" fmla="*/ 2447518 w 2985561"/>
                <a:gd name="connsiteY4" fmla="*/ 1755739 h 3469662"/>
                <a:gd name="connsiteX5" fmla="*/ 2483462 w 2985561"/>
                <a:gd name="connsiteY5" fmla="*/ 2112297 h 3469662"/>
                <a:gd name="connsiteX6" fmla="*/ 2512009 w 2985561"/>
                <a:gd name="connsiteY6" fmla="*/ 2223320 h 3469662"/>
                <a:gd name="connsiteX7" fmla="*/ 2466864 w 2985561"/>
                <a:gd name="connsiteY7" fmla="*/ 2234928 h 3469662"/>
                <a:gd name="connsiteX8" fmla="*/ 1303299 w 2985561"/>
                <a:gd name="connsiteY8" fmla="*/ 3398493 h 3469662"/>
                <a:gd name="connsiteX9" fmla="*/ 1285000 w 2985561"/>
                <a:gd name="connsiteY9" fmla="*/ 3469662 h 3469662"/>
                <a:gd name="connsiteX10" fmla="*/ 1243105 w 2985561"/>
                <a:gd name="connsiteY10" fmla="*/ 3458890 h 3469662"/>
                <a:gd name="connsiteX11" fmla="*/ 0 w 2985561"/>
                <a:gd name="connsiteY11" fmla="*/ 1769215 h 3469662"/>
                <a:gd name="connsiteX12" fmla="*/ 1769215 w 2985561"/>
                <a:gd name="connsiteY12" fmla="*/ 0 h 346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5561" h="3469662">
                  <a:moveTo>
                    <a:pt x="1769215" y="0"/>
                  </a:moveTo>
                  <a:cubicBezTo>
                    <a:pt x="2196701" y="0"/>
                    <a:pt x="2588775" y="151614"/>
                    <a:pt x="2894600" y="404003"/>
                  </a:cubicBezTo>
                  <a:lnTo>
                    <a:pt x="2985561" y="486673"/>
                  </a:lnTo>
                  <a:lnTo>
                    <a:pt x="2965709" y="504715"/>
                  </a:lnTo>
                  <a:cubicBezTo>
                    <a:pt x="2645544" y="824880"/>
                    <a:pt x="2447518" y="1267184"/>
                    <a:pt x="2447518" y="1755739"/>
                  </a:cubicBezTo>
                  <a:cubicBezTo>
                    <a:pt x="2447518" y="1877878"/>
                    <a:pt x="2459895" y="1997126"/>
                    <a:pt x="2483462" y="2112297"/>
                  </a:cubicBezTo>
                  <a:lnTo>
                    <a:pt x="2512009" y="2223320"/>
                  </a:lnTo>
                  <a:lnTo>
                    <a:pt x="2466864" y="2234928"/>
                  </a:lnTo>
                  <a:cubicBezTo>
                    <a:pt x="1912870" y="2407239"/>
                    <a:pt x="1475610" y="2844499"/>
                    <a:pt x="1303299" y="3398493"/>
                  </a:cubicBezTo>
                  <a:lnTo>
                    <a:pt x="1285000" y="3469662"/>
                  </a:lnTo>
                  <a:lnTo>
                    <a:pt x="1243105" y="3458890"/>
                  </a:lnTo>
                  <a:cubicBezTo>
                    <a:pt x="522913" y="3234887"/>
                    <a:pt x="0" y="2563117"/>
                    <a:pt x="0" y="1769215"/>
                  </a:cubicBezTo>
                  <a:cubicBezTo>
                    <a:pt x="0" y="792105"/>
                    <a:pt x="792105" y="0"/>
                    <a:pt x="1769215" y="0"/>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p>
          </p:txBody>
        </p:sp>
        <p:sp>
          <p:nvSpPr>
            <p:cNvPr id="39" name="Freeform 39">
              <a:extLst>
                <a:ext uri="{FF2B5EF4-FFF2-40B4-BE49-F238E27FC236}">
                  <a16:creationId xmlns:a16="http://schemas.microsoft.com/office/drawing/2014/main" id="{B4D6302E-18F3-0648-13D4-51779BF0592A}"/>
                </a:ext>
              </a:extLst>
            </p:cNvPr>
            <p:cNvSpPr/>
            <p:nvPr/>
          </p:nvSpPr>
          <p:spPr>
            <a:xfrm>
              <a:off x="5829935" y="3046512"/>
              <a:ext cx="784210" cy="717351"/>
            </a:xfrm>
            <a:custGeom>
              <a:avLst/>
              <a:gdLst>
                <a:gd name="connsiteX0" fmla="*/ 480965 w 965181"/>
                <a:gd name="connsiteY0" fmla="*/ 0 h 882893"/>
                <a:gd name="connsiteX1" fmla="*/ 837523 w 965181"/>
                <a:gd name="connsiteY1" fmla="*/ 35944 h 882893"/>
                <a:gd name="connsiteX2" fmla="*/ 965181 w 965181"/>
                <a:gd name="connsiteY2" fmla="*/ 68768 h 882893"/>
                <a:gd name="connsiteX3" fmla="*/ 946881 w 965181"/>
                <a:gd name="connsiteY3" fmla="*/ 139937 h 882893"/>
                <a:gd name="connsiteX4" fmla="*/ 508230 w 965181"/>
                <a:gd name="connsiteY4" fmla="*/ 864851 h 882893"/>
                <a:gd name="connsiteX5" fmla="*/ 488379 w 965181"/>
                <a:gd name="connsiteY5" fmla="*/ 882893 h 882893"/>
                <a:gd name="connsiteX6" fmla="*/ 453700 w 965181"/>
                <a:gd name="connsiteY6" fmla="*/ 851375 h 882893"/>
                <a:gd name="connsiteX7" fmla="*/ 15049 w 965181"/>
                <a:gd name="connsiteY7" fmla="*/ 126461 h 882893"/>
                <a:gd name="connsiteX8" fmla="*/ 0 w 965181"/>
                <a:gd name="connsiteY8" fmla="*/ 67932 h 882893"/>
                <a:gd name="connsiteX9" fmla="*/ 124407 w 965181"/>
                <a:gd name="connsiteY9" fmla="*/ 35944 h 882893"/>
                <a:gd name="connsiteX10" fmla="*/ 480965 w 965181"/>
                <a:gd name="connsiteY10" fmla="*/ 0 h 88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181" h="882893">
                  <a:moveTo>
                    <a:pt x="480965" y="0"/>
                  </a:moveTo>
                  <a:cubicBezTo>
                    <a:pt x="603104" y="0"/>
                    <a:pt x="722352" y="12377"/>
                    <a:pt x="837523" y="35944"/>
                  </a:cubicBezTo>
                  <a:lnTo>
                    <a:pt x="965181" y="68768"/>
                  </a:lnTo>
                  <a:lnTo>
                    <a:pt x="946881" y="139937"/>
                  </a:lnTo>
                  <a:cubicBezTo>
                    <a:pt x="860726" y="416934"/>
                    <a:pt x="708333" y="664748"/>
                    <a:pt x="508230" y="864851"/>
                  </a:cubicBezTo>
                  <a:lnTo>
                    <a:pt x="488379" y="882893"/>
                  </a:lnTo>
                  <a:lnTo>
                    <a:pt x="453700" y="851375"/>
                  </a:lnTo>
                  <a:cubicBezTo>
                    <a:pt x="253597" y="651272"/>
                    <a:pt x="101205" y="403458"/>
                    <a:pt x="15049" y="126461"/>
                  </a:cubicBezTo>
                  <a:lnTo>
                    <a:pt x="0" y="67932"/>
                  </a:lnTo>
                  <a:lnTo>
                    <a:pt x="124407" y="35944"/>
                  </a:lnTo>
                  <a:cubicBezTo>
                    <a:pt x="239578" y="12377"/>
                    <a:pt x="358826" y="0"/>
                    <a:pt x="480965" y="0"/>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463"/>
            </a:p>
          </p:txBody>
        </p:sp>
        <p:sp>
          <p:nvSpPr>
            <p:cNvPr id="40" name="Freeform 38">
              <a:extLst>
                <a:ext uri="{FF2B5EF4-FFF2-40B4-BE49-F238E27FC236}">
                  <a16:creationId xmlns:a16="http://schemas.microsoft.com/office/drawing/2014/main" id="{2D0BC562-D40D-7960-D001-C9CF23C4AC7C}"/>
                </a:ext>
              </a:extLst>
            </p:cNvPr>
            <p:cNvSpPr/>
            <p:nvPr/>
          </p:nvSpPr>
          <p:spPr>
            <a:xfrm>
              <a:off x="4783231" y="3794395"/>
              <a:ext cx="2874974" cy="2157624"/>
            </a:xfrm>
            <a:custGeom>
              <a:avLst/>
              <a:gdLst>
                <a:gd name="connsiteX0" fmla="*/ 1776629 w 3538430"/>
                <a:gd name="connsiteY0" fmla="*/ 0 h 2655537"/>
                <a:gd name="connsiteX1" fmla="*/ 1867589 w 3538430"/>
                <a:gd name="connsiteY1" fmla="*/ 82670 h 2655537"/>
                <a:gd name="connsiteX2" fmla="*/ 2992974 w 3538430"/>
                <a:gd name="connsiteY2" fmla="*/ 486673 h 2655537"/>
                <a:gd name="connsiteX3" fmla="*/ 3349532 w 3538430"/>
                <a:gd name="connsiteY3" fmla="*/ 450729 h 2655537"/>
                <a:gd name="connsiteX4" fmla="*/ 3473939 w 3538430"/>
                <a:gd name="connsiteY4" fmla="*/ 418741 h 2655537"/>
                <a:gd name="connsiteX5" fmla="*/ 3502486 w 3538430"/>
                <a:gd name="connsiteY5" fmla="*/ 529764 h 2655537"/>
                <a:gd name="connsiteX6" fmla="*/ 3538430 w 3538430"/>
                <a:gd name="connsiteY6" fmla="*/ 886322 h 2655537"/>
                <a:gd name="connsiteX7" fmla="*/ 1769215 w 3538430"/>
                <a:gd name="connsiteY7" fmla="*/ 2655537 h 2655537"/>
                <a:gd name="connsiteX8" fmla="*/ 0 w 3538430"/>
                <a:gd name="connsiteY8" fmla="*/ 886322 h 2655537"/>
                <a:gd name="connsiteX9" fmla="*/ 35944 w 3538430"/>
                <a:gd name="connsiteY9" fmla="*/ 529764 h 2655537"/>
                <a:gd name="connsiteX10" fmla="*/ 61241 w 3538430"/>
                <a:gd name="connsiteY10" fmla="*/ 431381 h 2655537"/>
                <a:gd name="connsiteX11" fmla="*/ 188898 w 3538430"/>
                <a:gd name="connsiteY11" fmla="*/ 464205 h 2655537"/>
                <a:gd name="connsiteX12" fmla="*/ 545456 w 3538430"/>
                <a:gd name="connsiteY12" fmla="*/ 500149 h 2655537"/>
                <a:gd name="connsiteX13" fmla="*/ 1670841 w 3538430"/>
                <a:gd name="connsiteY13" fmla="*/ 96146 h 2655537"/>
                <a:gd name="connsiteX14" fmla="*/ 1776629 w 3538430"/>
                <a:gd name="connsiteY14" fmla="*/ 0 h 26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8430" h="2655537">
                  <a:moveTo>
                    <a:pt x="1776629" y="0"/>
                  </a:moveTo>
                  <a:lnTo>
                    <a:pt x="1867589" y="82670"/>
                  </a:lnTo>
                  <a:cubicBezTo>
                    <a:pt x="2173414" y="335059"/>
                    <a:pt x="2565488" y="486673"/>
                    <a:pt x="2992974" y="486673"/>
                  </a:cubicBezTo>
                  <a:cubicBezTo>
                    <a:pt x="3115113" y="486673"/>
                    <a:pt x="3234361" y="474296"/>
                    <a:pt x="3349532" y="450729"/>
                  </a:cubicBezTo>
                  <a:lnTo>
                    <a:pt x="3473939" y="418741"/>
                  </a:lnTo>
                  <a:lnTo>
                    <a:pt x="3502486" y="529764"/>
                  </a:lnTo>
                  <a:cubicBezTo>
                    <a:pt x="3526053" y="644935"/>
                    <a:pt x="3538430" y="764183"/>
                    <a:pt x="3538430" y="886322"/>
                  </a:cubicBezTo>
                  <a:cubicBezTo>
                    <a:pt x="3538430" y="1863432"/>
                    <a:pt x="2746325" y="2655537"/>
                    <a:pt x="1769215" y="2655537"/>
                  </a:cubicBezTo>
                  <a:cubicBezTo>
                    <a:pt x="792105" y="2655537"/>
                    <a:pt x="0" y="1863432"/>
                    <a:pt x="0" y="886322"/>
                  </a:cubicBezTo>
                  <a:cubicBezTo>
                    <a:pt x="0" y="764183"/>
                    <a:pt x="12377" y="644935"/>
                    <a:pt x="35944" y="529764"/>
                  </a:cubicBezTo>
                  <a:lnTo>
                    <a:pt x="61241" y="431381"/>
                  </a:lnTo>
                  <a:lnTo>
                    <a:pt x="188898" y="464205"/>
                  </a:lnTo>
                  <a:cubicBezTo>
                    <a:pt x="304069" y="487772"/>
                    <a:pt x="423317" y="500149"/>
                    <a:pt x="545456" y="500149"/>
                  </a:cubicBezTo>
                  <a:cubicBezTo>
                    <a:pt x="972942" y="500149"/>
                    <a:pt x="1365016" y="348535"/>
                    <a:pt x="1670841" y="96146"/>
                  </a:cubicBezTo>
                  <a:lnTo>
                    <a:pt x="1776629"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41" name="Rectangle 40">
              <a:extLst>
                <a:ext uri="{FF2B5EF4-FFF2-40B4-BE49-F238E27FC236}">
                  <a16:creationId xmlns:a16="http://schemas.microsoft.com/office/drawing/2014/main" id="{18888BD9-C2F6-2199-E05D-4712A708BA48}"/>
                </a:ext>
              </a:extLst>
            </p:cNvPr>
            <p:cNvSpPr/>
            <p:nvPr/>
          </p:nvSpPr>
          <p:spPr>
            <a:xfrm>
              <a:off x="3840745" y="2140755"/>
              <a:ext cx="1962991" cy="1193263"/>
            </a:xfrm>
            <a:prstGeom prst="rect">
              <a:avLst/>
            </a:prstGeom>
          </p:spPr>
          <p:txBody>
            <a:bodyPr wrap="square">
              <a:spAutoFit/>
            </a:bodyPr>
            <a:lstStyle/>
            <a:p>
              <a:pPr lvl="0" algn="ctr"/>
              <a:r>
                <a:rPr lang="el-GR" sz="1950" dirty="0">
                  <a:solidFill>
                    <a:schemeClr val="bg1"/>
                  </a:solidFill>
                  <a:effectLst>
                    <a:outerShdw blurRad="38100" dist="38100" dir="2700000" algn="tl">
                      <a:srgbClr val="000000">
                        <a:alpha val="43137"/>
                      </a:srgbClr>
                    </a:outerShdw>
                  </a:effectLst>
                </a:rPr>
                <a:t>ΠΡΟΓΡΑΜΜΑΤΙΣΜΟΣ ΥΠΟΛΟΓΙΣΤΩΝ &amp; ΔΕΞΙΟΤΗΤΕΣ ΒΑΣΕΩΝ ΔΕΔΟΜΕΝΩΝ</a:t>
              </a:r>
              <a:endParaRPr lang="es-ES_tradnl" sz="1950" dirty="0">
                <a:solidFill>
                  <a:schemeClr val="bg1"/>
                </a:solidFill>
                <a:effectLst>
                  <a:outerShdw blurRad="38100" dist="38100" dir="2700000" algn="tl">
                    <a:srgbClr val="000000">
                      <a:alpha val="43137"/>
                    </a:srgbClr>
                  </a:outerShdw>
                </a:effectLst>
              </a:endParaRPr>
            </a:p>
          </p:txBody>
        </p:sp>
        <p:sp>
          <p:nvSpPr>
            <p:cNvPr id="42" name="Rectangle 41">
              <a:extLst>
                <a:ext uri="{FF2B5EF4-FFF2-40B4-BE49-F238E27FC236}">
                  <a16:creationId xmlns:a16="http://schemas.microsoft.com/office/drawing/2014/main" id="{7DAF2360-30D8-7E7A-5BCB-9632FB9A057A}"/>
                </a:ext>
              </a:extLst>
            </p:cNvPr>
            <p:cNvSpPr/>
            <p:nvPr/>
          </p:nvSpPr>
          <p:spPr>
            <a:xfrm>
              <a:off x="6690100" y="2185348"/>
              <a:ext cx="1922411" cy="586259"/>
            </a:xfrm>
            <a:prstGeom prst="rect">
              <a:avLst/>
            </a:prstGeom>
          </p:spPr>
          <p:txBody>
            <a:bodyPr wrap="square">
              <a:spAutoFit/>
            </a:bodyPr>
            <a:lstStyle/>
            <a:p>
              <a:pPr lvl="0" algn="ctr"/>
              <a:r>
                <a:rPr lang="el-GR" sz="1950" dirty="0">
                  <a:solidFill>
                    <a:schemeClr val="bg1"/>
                  </a:solidFill>
                  <a:effectLst>
                    <a:outerShdw blurRad="38100" dist="38100" dir="2700000" algn="tl">
                      <a:srgbClr val="000000">
                        <a:alpha val="43137"/>
                      </a:srgbClr>
                    </a:outerShdw>
                  </a:effectLst>
                </a:rPr>
                <a:t>ΜΑΘΗΜΑΤΙΚΕΣ</a:t>
              </a:r>
              <a:r>
                <a:rPr lang="es-ES_tradnl" sz="1950" dirty="0">
                  <a:solidFill>
                    <a:schemeClr val="bg1"/>
                  </a:solidFill>
                  <a:effectLst>
                    <a:outerShdw blurRad="38100" dist="38100" dir="2700000" algn="tl">
                      <a:srgbClr val="000000">
                        <a:alpha val="43137"/>
                      </a:srgbClr>
                    </a:outerShdw>
                  </a:effectLst>
                </a:rPr>
                <a:t> &amp; </a:t>
              </a:r>
              <a:r>
                <a:rPr lang="el-GR" sz="1950" dirty="0">
                  <a:solidFill>
                    <a:schemeClr val="bg1"/>
                  </a:solidFill>
                  <a:effectLst>
                    <a:outerShdw blurRad="38100" dist="38100" dir="2700000" algn="tl">
                      <a:srgbClr val="000000">
                        <a:alpha val="43137"/>
                      </a:srgbClr>
                    </a:outerShdw>
                  </a:effectLst>
                </a:rPr>
                <a:t>ΣΤΑΤΙΣΤΙΚΕΣ ΓΝΩΣΕΙΣ</a:t>
              </a:r>
              <a:endParaRPr lang="es-ES_tradnl" sz="1950" dirty="0">
                <a:solidFill>
                  <a:schemeClr val="bg1"/>
                </a:solidFill>
                <a:effectLst>
                  <a:outerShdw blurRad="38100" dist="38100" dir="2700000" algn="tl">
                    <a:srgbClr val="000000">
                      <a:alpha val="43137"/>
                    </a:srgbClr>
                  </a:outerShdw>
                </a:effectLst>
              </a:endParaRPr>
            </a:p>
          </p:txBody>
        </p:sp>
        <p:sp>
          <p:nvSpPr>
            <p:cNvPr id="43" name="Rectangle 42">
              <a:extLst>
                <a:ext uri="{FF2B5EF4-FFF2-40B4-BE49-F238E27FC236}">
                  <a16:creationId xmlns:a16="http://schemas.microsoft.com/office/drawing/2014/main" id="{14A58271-06EE-5788-820D-D345279FC5C6}"/>
                </a:ext>
              </a:extLst>
            </p:cNvPr>
            <p:cNvSpPr/>
            <p:nvPr/>
          </p:nvSpPr>
          <p:spPr>
            <a:xfrm>
              <a:off x="5138502" y="4505423"/>
              <a:ext cx="2134861" cy="639248"/>
            </a:xfrm>
            <a:prstGeom prst="rect">
              <a:avLst/>
            </a:prstGeom>
          </p:spPr>
          <p:txBody>
            <a:bodyPr wrap="square">
              <a:spAutoFit/>
            </a:bodyPr>
            <a:lstStyle/>
            <a:p>
              <a:pPr lvl="0" algn="ctr"/>
              <a:r>
                <a:rPr lang="el-GR" sz="1950" dirty="0">
                  <a:solidFill>
                    <a:schemeClr val="bg1"/>
                  </a:solidFill>
                  <a:effectLst>
                    <a:outerShdw blurRad="38100" dist="38100" dir="2700000" algn="tl">
                      <a:srgbClr val="000000">
                        <a:alpha val="43137"/>
                      </a:srgbClr>
                    </a:outerShdw>
                  </a:effectLst>
                </a:rPr>
                <a:t>ΕΜΠΕΙΡΟΓΝΩΜΟΣΥΝΗ ΚΛΑΔΟΥ</a:t>
              </a:r>
              <a:endParaRPr lang="es-ES_tradnl" sz="1950" dirty="0">
                <a:solidFill>
                  <a:schemeClr val="bg1"/>
                </a:solidFill>
                <a:effectLst>
                  <a:outerShdw blurRad="38100" dist="38100" dir="2700000" algn="tl">
                    <a:srgbClr val="000000">
                      <a:alpha val="43137"/>
                    </a:srgbClr>
                  </a:outerShdw>
                </a:effectLst>
              </a:endParaRPr>
            </a:p>
          </p:txBody>
        </p:sp>
        <p:sp>
          <p:nvSpPr>
            <p:cNvPr id="44" name="TextBox 43">
              <a:extLst>
                <a:ext uri="{FF2B5EF4-FFF2-40B4-BE49-F238E27FC236}">
                  <a16:creationId xmlns:a16="http://schemas.microsoft.com/office/drawing/2014/main" id="{6F538605-DBE2-BB01-D537-7FE47677EE00}"/>
                </a:ext>
              </a:extLst>
            </p:cNvPr>
            <p:cNvSpPr txBox="1"/>
            <p:nvPr/>
          </p:nvSpPr>
          <p:spPr>
            <a:xfrm>
              <a:off x="6338228" y="3578902"/>
              <a:ext cx="1080276" cy="482987"/>
            </a:xfrm>
            <a:prstGeom prst="rect">
              <a:avLst/>
            </a:prstGeom>
            <a:noFill/>
          </p:spPr>
          <p:txBody>
            <a:bodyPr wrap="square" rtlCol="0">
              <a:spAutoFit/>
            </a:bodyPr>
            <a:lstStyle/>
            <a:p>
              <a:pPr algn="ctr"/>
              <a:r>
                <a:rPr lang="el-GR" sz="1400" b="1" dirty="0">
                  <a:solidFill>
                    <a:schemeClr val="bg1"/>
                  </a:solidFill>
                  <a:effectLst>
                    <a:outerShdw blurRad="38100" dist="38100" dir="2700000" algn="tl">
                      <a:srgbClr val="000000">
                        <a:alpha val="43137"/>
                      </a:srgbClr>
                    </a:outerShdw>
                  </a:effectLst>
                </a:rPr>
                <a:t>ΠΑΡΑΔΟΣΙΑΚΗ ΕΡΕΥΝΑ</a:t>
              </a:r>
              <a:endParaRPr lang="es-ES_tradnl" sz="1400" b="1" dirty="0">
                <a:solidFill>
                  <a:schemeClr val="bg1"/>
                </a:solidFill>
                <a:effectLst>
                  <a:outerShdw blurRad="38100" dist="38100" dir="2700000" algn="tl">
                    <a:srgbClr val="000000">
                      <a:alpha val="43137"/>
                    </a:srgbClr>
                  </a:outerShdw>
                </a:effectLst>
              </a:endParaRPr>
            </a:p>
          </p:txBody>
        </p:sp>
        <p:sp>
          <p:nvSpPr>
            <p:cNvPr id="45" name="TextBox 44">
              <a:extLst>
                <a:ext uri="{FF2B5EF4-FFF2-40B4-BE49-F238E27FC236}">
                  <a16:creationId xmlns:a16="http://schemas.microsoft.com/office/drawing/2014/main" id="{19645F63-B788-9BBB-464F-F34D92A704F7}"/>
                </a:ext>
              </a:extLst>
            </p:cNvPr>
            <p:cNvSpPr txBox="1"/>
            <p:nvPr/>
          </p:nvSpPr>
          <p:spPr>
            <a:xfrm>
              <a:off x="5064223" y="3506423"/>
              <a:ext cx="993704" cy="442951"/>
            </a:xfrm>
            <a:prstGeom prst="rect">
              <a:avLst/>
            </a:prstGeom>
            <a:noFill/>
          </p:spPr>
          <p:txBody>
            <a:bodyPr wrap="square" rtlCol="0">
              <a:spAutoFit/>
            </a:bodyPr>
            <a:lstStyle/>
            <a:p>
              <a:pPr algn="ctr"/>
              <a:r>
                <a:rPr lang="el-GR" sz="1400" b="1" dirty="0">
                  <a:solidFill>
                    <a:schemeClr val="bg1"/>
                  </a:solidFill>
                  <a:effectLst>
                    <a:outerShdw blurRad="38100" dist="38100" dir="2700000" algn="tl">
                      <a:srgbClr val="000000">
                        <a:alpha val="43137"/>
                      </a:srgbClr>
                    </a:outerShdw>
                  </a:effectLst>
                </a:rPr>
                <a:t>ΗΛΕΚΤΡΟΝΙΚΗ ΠΕΙΡΑΤΕΙΑ</a:t>
              </a:r>
              <a:r>
                <a:rPr lang="es-ES_tradnl" sz="1400" b="1" dirty="0">
                  <a:solidFill>
                    <a:schemeClr val="bg1"/>
                  </a:solidFill>
                  <a:effectLst>
                    <a:outerShdw blurRad="38100" dist="38100" dir="2700000" algn="tl">
                      <a:srgbClr val="000000">
                        <a:alpha val="43137"/>
                      </a:srgbClr>
                    </a:outerShdw>
                  </a:effectLst>
                </a:rPr>
                <a:t>!</a:t>
              </a:r>
            </a:p>
          </p:txBody>
        </p:sp>
        <p:sp>
          <p:nvSpPr>
            <p:cNvPr id="46" name="TextBox 45">
              <a:extLst>
                <a:ext uri="{FF2B5EF4-FFF2-40B4-BE49-F238E27FC236}">
                  <a16:creationId xmlns:a16="http://schemas.microsoft.com/office/drawing/2014/main" id="{F744C1ED-23B0-F9F8-29A6-E0C1D5427D18}"/>
                </a:ext>
              </a:extLst>
            </p:cNvPr>
            <p:cNvSpPr txBox="1"/>
            <p:nvPr/>
          </p:nvSpPr>
          <p:spPr>
            <a:xfrm>
              <a:off x="5775940" y="2311802"/>
              <a:ext cx="944166" cy="482987"/>
            </a:xfrm>
            <a:prstGeom prst="rect">
              <a:avLst/>
            </a:prstGeom>
            <a:noFill/>
          </p:spPr>
          <p:txBody>
            <a:bodyPr wrap="square" rtlCol="0">
              <a:spAutoFit/>
            </a:bodyPr>
            <a:lstStyle/>
            <a:p>
              <a:pPr algn="ctr"/>
              <a:r>
                <a:rPr lang="el-GR" sz="1400" b="1" dirty="0">
                  <a:solidFill>
                    <a:schemeClr val="bg1"/>
                  </a:solidFill>
                  <a:effectLst>
                    <a:outerShdw blurRad="38100" dist="38100" dir="2700000" algn="tl">
                      <a:srgbClr val="000000">
                        <a:alpha val="43137"/>
                      </a:srgbClr>
                    </a:outerShdw>
                  </a:effectLst>
                </a:rPr>
                <a:t>ΜΗΧΑΝΙΚΗ ΜΑΘΗΣΗ</a:t>
              </a:r>
              <a:endParaRPr lang="es-ES_tradnl" sz="1400" b="1" dirty="0">
                <a:solidFill>
                  <a:schemeClr val="bg1"/>
                </a:solidFill>
                <a:effectLst>
                  <a:outerShdw blurRad="38100" dist="38100" dir="2700000" algn="tl">
                    <a:srgbClr val="000000">
                      <a:alpha val="43137"/>
                    </a:srgbClr>
                  </a:outerShdw>
                </a:effectLst>
              </a:endParaRPr>
            </a:p>
          </p:txBody>
        </p:sp>
        <p:sp>
          <p:nvSpPr>
            <p:cNvPr id="47" name="TextBox 46">
              <a:extLst>
                <a:ext uri="{FF2B5EF4-FFF2-40B4-BE49-F238E27FC236}">
                  <a16:creationId xmlns:a16="http://schemas.microsoft.com/office/drawing/2014/main" id="{729794E2-696D-0515-8F82-840DE2A5454A}"/>
                </a:ext>
              </a:extLst>
            </p:cNvPr>
            <p:cNvSpPr txBox="1"/>
            <p:nvPr/>
          </p:nvSpPr>
          <p:spPr>
            <a:xfrm>
              <a:off x="5748635" y="3056876"/>
              <a:ext cx="944166" cy="429923"/>
            </a:xfrm>
            <a:prstGeom prst="rect">
              <a:avLst/>
            </a:prstGeom>
            <a:noFill/>
          </p:spPr>
          <p:txBody>
            <a:bodyPr wrap="square" rtlCol="0">
              <a:spAutoFit/>
            </a:bodyPr>
            <a:lstStyle/>
            <a:p>
              <a:pPr algn="ctr"/>
              <a:r>
                <a:rPr lang="el-GR" sz="900" b="1" dirty="0">
                  <a:solidFill>
                    <a:srgbClr val="000000"/>
                  </a:solidFill>
                  <a:effectLst>
                    <a:outerShdw blurRad="38100" dist="38100" dir="2700000" algn="tl">
                      <a:srgbClr val="000000">
                        <a:alpha val="43137"/>
                      </a:srgbClr>
                    </a:outerShdw>
                  </a:effectLst>
                </a:rPr>
                <a:t>ΕΠΙΣΤΗΜΗ </a:t>
              </a:r>
            </a:p>
            <a:p>
              <a:pPr algn="ctr"/>
              <a:r>
                <a:rPr lang="el-GR" sz="900" b="1" dirty="0">
                  <a:solidFill>
                    <a:srgbClr val="000000"/>
                  </a:solidFill>
                  <a:effectLst>
                    <a:outerShdw blurRad="38100" dist="38100" dir="2700000" algn="tl">
                      <a:srgbClr val="000000">
                        <a:alpha val="43137"/>
                      </a:srgbClr>
                    </a:outerShdw>
                  </a:effectLst>
                </a:rPr>
                <a:t>ΤΩΝ</a:t>
              </a:r>
            </a:p>
            <a:p>
              <a:pPr algn="ctr"/>
              <a:r>
                <a:rPr lang="el-GR" sz="900" b="1" dirty="0">
                  <a:solidFill>
                    <a:srgbClr val="000000"/>
                  </a:solidFill>
                  <a:effectLst>
                    <a:outerShdw blurRad="38100" dist="38100" dir="2700000" algn="tl">
                      <a:srgbClr val="000000">
                        <a:alpha val="43137"/>
                      </a:srgbClr>
                    </a:outerShdw>
                  </a:effectLst>
                </a:rPr>
                <a:t>ΔΕΔΟΜΕΝΩΝ</a:t>
              </a:r>
              <a:endParaRPr lang="es-ES_tradnl" sz="900" b="1" dirty="0">
                <a:solidFill>
                  <a:srgbClr val="000000"/>
                </a:solidFill>
                <a:effectLst>
                  <a:outerShdw blurRad="38100" dist="38100" dir="2700000" algn="tl">
                    <a:srgbClr val="000000">
                      <a:alpha val="43137"/>
                    </a:srgbClr>
                  </a:outerShdw>
                </a:effectLst>
              </a:endParaRPr>
            </a:p>
          </p:txBody>
        </p:sp>
      </p:grpSp>
      <p:sp>
        <p:nvSpPr>
          <p:cNvPr id="48" name="TextBox 47">
            <a:extLst>
              <a:ext uri="{FF2B5EF4-FFF2-40B4-BE49-F238E27FC236}">
                <a16:creationId xmlns:a16="http://schemas.microsoft.com/office/drawing/2014/main" id="{B4A4368E-1EFD-642A-FBB0-67E3DA8F6382}"/>
              </a:ext>
            </a:extLst>
          </p:cNvPr>
          <p:cNvSpPr txBox="1"/>
          <p:nvPr/>
        </p:nvSpPr>
        <p:spPr>
          <a:xfrm>
            <a:off x="70280" y="6189672"/>
            <a:ext cx="4381799"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l-GR" sz="1400" b="0" i="1" u="none" strike="noStrike" kern="0" cap="none" spc="0" normalizeH="0" baseline="0" noProof="0" dirty="0">
                <a:ln>
                  <a:noFill/>
                </a:ln>
                <a:solidFill>
                  <a:prstClr val="black"/>
                </a:solidFill>
                <a:effectLst/>
                <a:uLnTx/>
                <a:uFillTx/>
              </a:rPr>
              <a:t>Προσαρμόστηκε</a:t>
            </a:r>
            <a:r>
              <a:rPr kumimoji="0" lang="el-GR" sz="1400" b="0" i="1" u="none" strike="noStrike" kern="0" cap="none" spc="0" normalizeH="0" noProof="0" dirty="0">
                <a:ln>
                  <a:noFill/>
                </a:ln>
                <a:solidFill>
                  <a:prstClr val="black"/>
                </a:solidFill>
                <a:effectLst/>
                <a:uLnTx/>
                <a:uFillTx/>
              </a:rPr>
              <a:t> από το </a:t>
            </a:r>
            <a:r>
              <a:rPr kumimoji="0" lang="es-ES_tradnl" sz="1400" b="0" i="1" u="none" strike="noStrike" kern="0" cap="none" spc="0" normalizeH="0" baseline="0" noProof="0" dirty="0">
                <a:ln>
                  <a:noFill/>
                </a:ln>
                <a:solidFill>
                  <a:prstClr val="black"/>
                </a:solidFill>
                <a:effectLst/>
                <a:uLnTx/>
                <a:uFillTx/>
              </a:rPr>
              <a:t>John Hopkins Data </a:t>
            </a:r>
            <a:r>
              <a:rPr kumimoji="0" lang="es-ES_tradnl" sz="1400" b="0" i="1" u="none" strike="noStrike" kern="0" cap="none" spc="0" normalizeH="0" baseline="0" noProof="0" dirty="0" err="1">
                <a:ln>
                  <a:noFill/>
                </a:ln>
                <a:solidFill>
                  <a:prstClr val="black"/>
                </a:solidFill>
                <a:effectLst/>
                <a:uLnTx/>
                <a:uFillTx/>
              </a:rPr>
              <a:t>Science</a:t>
            </a:r>
            <a:r>
              <a:rPr kumimoji="0" lang="es-ES_tradnl" sz="1400" b="0" i="1" u="none" strike="noStrike" kern="0" cap="none" spc="0" normalizeH="0" baseline="0" noProof="0" dirty="0">
                <a:ln>
                  <a:noFill/>
                </a:ln>
                <a:solidFill>
                  <a:prstClr val="black"/>
                </a:solidFill>
                <a:effectLst/>
                <a:uLnTx/>
                <a:uFillTx/>
              </a:rPr>
              <a:t> </a:t>
            </a:r>
            <a:r>
              <a:rPr kumimoji="0" lang="es-ES_tradnl" sz="1400" b="0" i="1" u="none" strike="noStrike" kern="0" cap="none" spc="0" normalizeH="0" baseline="0" noProof="0" dirty="0" err="1">
                <a:ln>
                  <a:noFill/>
                </a:ln>
                <a:solidFill>
                  <a:prstClr val="black"/>
                </a:solidFill>
                <a:effectLst/>
                <a:uLnTx/>
                <a:uFillTx/>
              </a:rPr>
              <a:t>Toolkit</a:t>
            </a:r>
            <a:endParaRPr kumimoji="0" lang="es-ES_tradnl" sz="1400" b="0" i="1"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6063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8E58228-30CF-E839-4EF4-84425E14ACB1}"/>
              </a:ext>
            </a:extLst>
          </p:cNvPr>
          <p:cNvSpPr txBox="1"/>
          <p:nvPr/>
        </p:nvSpPr>
        <p:spPr>
          <a:xfrm>
            <a:off x="715224" y="69671"/>
            <a:ext cx="10429592" cy="1169551"/>
          </a:xfrm>
          <a:prstGeom prst="rect">
            <a:avLst/>
          </a:prstGeom>
          <a:noFill/>
        </p:spPr>
        <p:txBody>
          <a:bodyPr wrap="square">
            <a:spAutoFit/>
          </a:bodyPr>
          <a:lstStyle/>
          <a:p>
            <a:pPr algn="ctr"/>
            <a:r>
              <a:rPr kumimoji="0" lang="el-GR" sz="3500" b="0" i="0" u="none" strike="noStrike" kern="1200" cap="none" spc="0" normalizeH="0" baseline="0" noProof="0" dirty="0">
                <a:ln>
                  <a:noFill/>
                </a:ln>
                <a:solidFill>
                  <a:prstClr val="black"/>
                </a:solidFill>
                <a:effectLst/>
                <a:uLnTx/>
                <a:uFillTx/>
                <a:latin typeface="Calibri" panose="020F0502020204030204"/>
                <a:ea typeface="+mn-ea"/>
                <a:cs typeface="+mn-cs"/>
              </a:rPr>
              <a:t>Ποιος Πρέπει να Ηγείται της Στρατηγικής Δεδομένων; </a:t>
            </a:r>
            <a:r>
              <a:rPr lang="el-GR" sz="3500" dirty="0">
                <a:solidFill>
                  <a:prstClr val="black"/>
                </a:solidFill>
                <a:latin typeface="Calibri" panose="020F0502020204030204"/>
              </a:rPr>
              <a:t>Εξισορρόπηση μεταξύ Επιχειρηματικών Γνώσεων και ΠΤ</a:t>
            </a:r>
            <a:endParaRPr kumimoji="0" lang="en-GB" sz="3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B4A4368E-1EFD-642A-FBB0-67E3DA8F6382}"/>
              </a:ext>
            </a:extLst>
          </p:cNvPr>
          <p:cNvSpPr txBox="1"/>
          <p:nvPr/>
        </p:nvSpPr>
        <p:spPr>
          <a:xfrm>
            <a:off x="70280" y="6189672"/>
            <a:ext cx="4381799" cy="307777"/>
          </a:xfrm>
          <a:prstGeom prst="rect">
            <a:avLst/>
          </a:prstGeom>
          <a:noFill/>
        </p:spPr>
        <p:txBody>
          <a:bodyPr wrap="square" rtlCol="0">
            <a:spAutoFit/>
          </a:bodyPr>
          <a:lstStyle/>
          <a:p>
            <a:pPr lvl="0" defTabSz="457200">
              <a:defRPr/>
            </a:pPr>
            <a:r>
              <a:rPr lang="el-GR" sz="1400" i="1" kern="0" dirty="0">
                <a:solidFill>
                  <a:prstClr val="black"/>
                </a:solidFill>
              </a:rPr>
              <a:t>Προσαρμόστηκε από το </a:t>
            </a:r>
            <a:r>
              <a:rPr kumimoji="0" lang="es-ES_tradnl" sz="1400" b="0" i="1" u="none" strike="noStrike" kern="0" cap="none" spc="0" normalizeH="0" baseline="0" noProof="0" dirty="0">
                <a:ln>
                  <a:noFill/>
                </a:ln>
                <a:solidFill>
                  <a:prstClr val="black"/>
                </a:solidFill>
                <a:effectLst/>
                <a:uLnTx/>
                <a:uFillTx/>
              </a:rPr>
              <a:t>John Hopkins Data </a:t>
            </a:r>
            <a:r>
              <a:rPr kumimoji="0" lang="es-ES_tradnl" sz="1400" b="0" i="1" u="none" strike="noStrike" kern="0" cap="none" spc="0" normalizeH="0" baseline="0" noProof="0" dirty="0" err="1">
                <a:ln>
                  <a:noFill/>
                </a:ln>
                <a:solidFill>
                  <a:prstClr val="black"/>
                </a:solidFill>
                <a:effectLst/>
                <a:uLnTx/>
                <a:uFillTx/>
              </a:rPr>
              <a:t>Science</a:t>
            </a:r>
            <a:r>
              <a:rPr kumimoji="0" lang="es-ES_tradnl" sz="1400" b="0" i="1" u="none" strike="noStrike" kern="0" cap="none" spc="0" normalizeH="0" baseline="0" noProof="0" dirty="0">
                <a:ln>
                  <a:noFill/>
                </a:ln>
                <a:solidFill>
                  <a:prstClr val="black"/>
                </a:solidFill>
                <a:effectLst/>
                <a:uLnTx/>
                <a:uFillTx/>
              </a:rPr>
              <a:t> </a:t>
            </a:r>
            <a:r>
              <a:rPr kumimoji="0" lang="es-ES_tradnl" sz="1400" b="0" i="1" u="none" strike="noStrike" kern="0" cap="none" spc="0" normalizeH="0" baseline="0" noProof="0" dirty="0" err="1">
                <a:ln>
                  <a:noFill/>
                </a:ln>
                <a:solidFill>
                  <a:prstClr val="black"/>
                </a:solidFill>
                <a:effectLst/>
                <a:uLnTx/>
                <a:uFillTx/>
              </a:rPr>
              <a:t>Toolkit</a:t>
            </a:r>
            <a:endParaRPr kumimoji="0" lang="es-ES_tradnl" sz="1400" b="0" i="1" u="none" strike="noStrike" kern="0" cap="none" spc="0" normalizeH="0" baseline="0" noProof="0" dirty="0">
              <a:ln>
                <a:noFill/>
              </a:ln>
              <a:solidFill>
                <a:prstClr val="black"/>
              </a:solidFill>
              <a:effectLst/>
              <a:uLnTx/>
              <a:uFillTx/>
            </a:endParaRPr>
          </a:p>
        </p:txBody>
      </p:sp>
      <p:grpSp>
        <p:nvGrpSpPr>
          <p:cNvPr id="5" name="Group 4">
            <a:extLst>
              <a:ext uri="{FF2B5EF4-FFF2-40B4-BE49-F238E27FC236}">
                <a16:creationId xmlns:a16="http://schemas.microsoft.com/office/drawing/2014/main" id="{C56B6AEB-5997-43D9-DE9B-C69F3581DD01}"/>
              </a:ext>
            </a:extLst>
          </p:cNvPr>
          <p:cNvGrpSpPr/>
          <p:nvPr/>
        </p:nvGrpSpPr>
        <p:grpSpPr>
          <a:xfrm>
            <a:off x="6096000" y="1658890"/>
            <a:ext cx="5631791" cy="1923303"/>
            <a:chOff x="6299574" y="1658890"/>
            <a:chExt cx="5428217" cy="1923303"/>
          </a:xfrm>
        </p:grpSpPr>
        <p:sp>
          <p:nvSpPr>
            <p:cNvPr id="21" name="TextBox 20">
              <a:extLst>
                <a:ext uri="{FF2B5EF4-FFF2-40B4-BE49-F238E27FC236}">
                  <a16:creationId xmlns:a16="http://schemas.microsoft.com/office/drawing/2014/main" id="{3B7C238A-1FB6-7ECB-D069-D4C5D94018EE}"/>
                </a:ext>
              </a:extLst>
            </p:cNvPr>
            <p:cNvSpPr txBox="1"/>
            <p:nvPr/>
          </p:nvSpPr>
          <p:spPr>
            <a:xfrm>
              <a:off x="6299574" y="1658890"/>
              <a:ext cx="4284958"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l-GR" sz="2400" b="1" dirty="0">
                  <a:solidFill>
                    <a:schemeClr val="bg1"/>
                  </a:solidFill>
                  <a:effectLst>
                    <a:outerShdw blurRad="38100" dist="38100" dir="2700000" algn="tl">
                      <a:srgbClr val="000000">
                        <a:alpha val="43137"/>
                      </a:srgbClr>
                    </a:outerShdw>
                  </a:effectLst>
                </a:rPr>
                <a:t>Γνώσεις Πεδίου</a:t>
              </a:r>
              <a:endParaRPr lang="es-ES_tradnl" sz="2400" b="1" dirty="0">
                <a:solidFill>
                  <a:schemeClr val="bg1"/>
                </a:solidFill>
                <a:effectLst>
                  <a:outerShdw blurRad="38100" dist="38100" dir="2700000" algn="tl">
                    <a:srgbClr val="000000">
                      <a:alpha val="43137"/>
                    </a:srgbClr>
                  </a:outerShdw>
                </a:effectLst>
              </a:endParaRPr>
            </a:p>
          </p:txBody>
        </p:sp>
        <p:sp>
          <p:nvSpPr>
            <p:cNvPr id="22" name="TextBox 21">
              <a:extLst>
                <a:ext uri="{FF2B5EF4-FFF2-40B4-BE49-F238E27FC236}">
                  <a16:creationId xmlns:a16="http://schemas.microsoft.com/office/drawing/2014/main" id="{8E53006F-EBC3-F784-C31C-27FEE6407FAA}"/>
                </a:ext>
              </a:extLst>
            </p:cNvPr>
            <p:cNvSpPr txBox="1"/>
            <p:nvPr/>
          </p:nvSpPr>
          <p:spPr>
            <a:xfrm>
              <a:off x="6299574" y="2104865"/>
              <a:ext cx="5428217" cy="1477328"/>
            </a:xfrm>
            <a:prstGeom prst="rect">
              <a:avLst/>
            </a:prstGeom>
            <a:solidFill>
              <a:schemeClr val="bg1"/>
            </a:solidFill>
          </p:spPr>
          <p:txBody>
            <a:bodyPr wrap="square" rtlCol="0">
              <a:spAutoFit/>
            </a:bodyPr>
            <a:lstStyle/>
            <a:p>
              <a:pPr marL="278606" indent="-278606">
                <a:buFont typeface="Arial" charset="0"/>
                <a:buChar char="•"/>
              </a:pPr>
              <a:r>
                <a:rPr lang="el-GR" dirty="0">
                  <a:solidFill>
                    <a:srgbClr val="000000"/>
                  </a:solidFill>
                </a:rPr>
                <a:t>Κατανόηση της λειτουργίας των δεδομένων στην επιχείρηση/βιομηχανία</a:t>
              </a:r>
            </a:p>
            <a:p>
              <a:pPr marL="278606" indent="-278606">
                <a:buFont typeface="Arial" charset="0"/>
                <a:buChar char="•"/>
              </a:pPr>
              <a:r>
                <a:rPr lang="el-GR" dirty="0">
                  <a:solidFill>
                    <a:srgbClr val="000000"/>
                  </a:solidFill>
                </a:rPr>
                <a:t>Μπορεί να θέσει τα κατάλληλα ερωτήματα  </a:t>
              </a:r>
            </a:p>
            <a:p>
              <a:pPr marL="278606" indent="-278606">
                <a:buFont typeface="Arial" charset="0"/>
                <a:buChar char="•"/>
              </a:pPr>
              <a:r>
                <a:rPr lang="el-GR" dirty="0">
                  <a:solidFill>
                    <a:srgbClr val="000000"/>
                  </a:solidFill>
                </a:rPr>
                <a:t>Θα αμφισβητήσει τα δεδομένα και θα εξετάσει το πλαίσιο</a:t>
              </a:r>
            </a:p>
          </p:txBody>
        </p:sp>
      </p:grpSp>
      <p:grpSp>
        <p:nvGrpSpPr>
          <p:cNvPr id="3" name="Group 2">
            <a:extLst>
              <a:ext uri="{FF2B5EF4-FFF2-40B4-BE49-F238E27FC236}">
                <a16:creationId xmlns:a16="http://schemas.microsoft.com/office/drawing/2014/main" id="{A9B36767-67C5-EC4A-FA91-5FAB4AB896EC}"/>
              </a:ext>
            </a:extLst>
          </p:cNvPr>
          <p:cNvGrpSpPr/>
          <p:nvPr/>
        </p:nvGrpSpPr>
        <p:grpSpPr>
          <a:xfrm>
            <a:off x="485168" y="1679748"/>
            <a:ext cx="5010284" cy="1926455"/>
            <a:chOff x="485168" y="1679748"/>
            <a:chExt cx="4821348" cy="1926455"/>
          </a:xfrm>
        </p:grpSpPr>
        <p:sp>
          <p:nvSpPr>
            <p:cNvPr id="19" name="TextBox 18">
              <a:extLst>
                <a:ext uri="{FF2B5EF4-FFF2-40B4-BE49-F238E27FC236}">
                  <a16:creationId xmlns:a16="http://schemas.microsoft.com/office/drawing/2014/main" id="{A95C5A9B-9803-C2A1-126E-EAE304F9C6F6}"/>
                </a:ext>
              </a:extLst>
            </p:cNvPr>
            <p:cNvSpPr txBox="1"/>
            <p:nvPr/>
          </p:nvSpPr>
          <p:spPr>
            <a:xfrm>
              <a:off x="485168" y="1679748"/>
              <a:ext cx="482134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sz="2400" b="1" dirty="0">
                  <a:solidFill>
                    <a:schemeClr val="bg1"/>
                  </a:solidFill>
                  <a:effectLst>
                    <a:outerShdw blurRad="38100" dist="38100" dir="2700000" algn="tl">
                      <a:srgbClr val="000000">
                        <a:alpha val="43137"/>
                      </a:srgbClr>
                    </a:outerShdw>
                  </a:effectLst>
                </a:rPr>
                <a:t>Δεξιότητες Δεδομένων</a:t>
              </a:r>
              <a:endParaRPr lang="es-ES_tradnl" sz="2400" b="1" dirty="0">
                <a:solidFill>
                  <a:schemeClr val="bg1"/>
                </a:solidFill>
                <a:effectLst>
                  <a:outerShdw blurRad="38100" dist="38100" dir="2700000" algn="tl">
                    <a:srgbClr val="000000">
                      <a:alpha val="43137"/>
                    </a:srgbClr>
                  </a:outerShdw>
                </a:effectLst>
              </a:endParaRPr>
            </a:p>
          </p:txBody>
        </p:sp>
        <p:sp>
          <p:nvSpPr>
            <p:cNvPr id="23" name="Rectangle 22">
              <a:extLst>
                <a:ext uri="{FF2B5EF4-FFF2-40B4-BE49-F238E27FC236}">
                  <a16:creationId xmlns:a16="http://schemas.microsoft.com/office/drawing/2014/main" id="{E7F90BBF-7E14-651B-4B96-082B1E06C143}"/>
                </a:ext>
              </a:extLst>
            </p:cNvPr>
            <p:cNvSpPr/>
            <p:nvPr/>
          </p:nvSpPr>
          <p:spPr>
            <a:xfrm>
              <a:off x="485168" y="2128875"/>
              <a:ext cx="4821348" cy="1477328"/>
            </a:xfrm>
            <a:prstGeom prst="rect">
              <a:avLst/>
            </a:prstGeom>
            <a:solidFill>
              <a:schemeClr val="bg1"/>
            </a:solidFill>
          </p:spPr>
          <p:txBody>
            <a:bodyPr wrap="square">
              <a:spAutoFit/>
            </a:bodyPr>
            <a:lstStyle/>
            <a:p>
              <a:pPr marL="278606" indent="-278606">
                <a:buFont typeface="Arial" charset="0"/>
                <a:buChar char="•"/>
              </a:pPr>
              <a:r>
                <a:rPr lang="el-GR" dirty="0">
                  <a:solidFill>
                    <a:srgbClr val="000000"/>
                  </a:solidFill>
                </a:rPr>
                <a:t>Εργασιακή εμπειρία με μεγάλα και ακατάστατα σύνολα δεδομένων  </a:t>
              </a:r>
            </a:p>
            <a:p>
              <a:pPr marL="278606" indent="-278606">
                <a:buFont typeface="Arial" charset="0"/>
                <a:buChar char="•"/>
              </a:pPr>
              <a:r>
                <a:rPr lang="el-GR" dirty="0">
                  <a:solidFill>
                    <a:srgbClr val="000000"/>
                  </a:solidFill>
                </a:rPr>
                <a:t>Απολαύστε την εξερεύνηση δεδομένων και την αναζήτηση νοήματος στους αριθμούς </a:t>
              </a:r>
            </a:p>
            <a:p>
              <a:pPr marL="278606" indent="-278606">
                <a:buFont typeface="Arial" charset="0"/>
                <a:buChar char="•"/>
              </a:pPr>
              <a:r>
                <a:rPr lang="el-GR" dirty="0">
                  <a:solidFill>
                    <a:srgbClr val="000000"/>
                  </a:solidFill>
                </a:rPr>
                <a:t>Δεξιότητες προγραμματισμού</a:t>
              </a:r>
            </a:p>
          </p:txBody>
        </p:sp>
      </p:grpSp>
      <p:grpSp>
        <p:nvGrpSpPr>
          <p:cNvPr id="4" name="Group 3">
            <a:extLst>
              <a:ext uri="{FF2B5EF4-FFF2-40B4-BE49-F238E27FC236}">
                <a16:creationId xmlns:a16="http://schemas.microsoft.com/office/drawing/2014/main" id="{0C5146DA-CF36-34B2-63F9-A18B188F5DB9}"/>
              </a:ext>
            </a:extLst>
          </p:cNvPr>
          <p:cNvGrpSpPr/>
          <p:nvPr/>
        </p:nvGrpSpPr>
        <p:grpSpPr>
          <a:xfrm>
            <a:off x="485166" y="3644617"/>
            <a:ext cx="5010287" cy="2394855"/>
            <a:chOff x="485166" y="3644617"/>
            <a:chExt cx="4832463" cy="2394855"/>
          </a:xfrm>
        </p:grpSpPr>
        <p:sp>
          <p:nvSpPr>
            <p:cNvPr id="24" name="TextBox 23">
              <a:extLst>
                <a:ext uri="{FF2B5EF4-FFF2-40B4-BE49-F238E27FC236}">
                  <a16:creationId xmlns:a16="http://schemas.microsoft.com/office/drawing/2014/main" id="{2CD3BF90-6B98-7BC3-B5E2-BFB847B6241A}"/>
                </a:ext>
              </a:extLst>
            </p:cNvPr>
            <p:cNvSpPr txBox="1"/>
            <p:nvPr/>
          </p:nvSpPr>
          <p:spPr>
            <a:xfrm>
              <a:off x="496281" y="3644617"/>
              <a:ext cx="4821348"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l-GR" sz="2400" b="1" dirty="0">
                  <a:solidFill>
                    <a:schemeClr val="bg1"/>
                  </a:solidFill>
                  <a:effectLst>
                    <a:outerShdw blurRad="38100" dist="38100" dir="2700000" algn="tl">
                      <a:srgbClr val="000000">
                        <a:alpha val="43137"/>
                      </a:srgbClr>
                    </a:outerShdw>
                  </a:effectLst>
                </a:rPr>
                <a:t>Τμήμα ΠΤ ως Επικεφαλής</a:t>
              </a:r>
              <a:endParaRPr lang="es-ES_tradnl" sz="2400" b="1" dirty="0">
                <a:solidFill>
                  <a:schemeClr val="bg1"/>
                </a:solidFill>
                <a:effectLst>
                  <a:outerShdw blurRad="38100" dist="38100" dir="2700000" algn="tl">
                    <a:srgbClr val="000000">
                      <a:alpha val="43137"/>
                    </a:srgbClr>
                  </a:outerShdw>
                </a:effectLst>
              </a:endParaRPr>
            </a:p>
          </p:txBody>
        </p:sp>
        <p:sp>
          <p:nvSpPr>
            <p:cNvPr id="25" name="Rectangle 24">
              <a:extLst>
                <a:ext uri="{FF2B5EF4-FFF2-40B4-BE49-F238E27FC236}">
                  <a16:creationId xmlns:a16="http://schemas.microsoft.com/office/drawing/2014/main" id="{0742F475-9A93-5389-BE19-AD2D1F7BF709}"/>
                </a:ext>
              </a:extLst>
            </p:cNvPr>
            <p:cNvSpPr/>
            <p:nvPr/>
          </p:nvSpPr>
          <p:spPr>
            <a:xfrm>
              <a:off x="485166" y="4285146"/>
              <a:ext cx="4832461" cy="1754326"/>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l-GR" dirty="0">
                  <a:solidFill>
                    <a:srgbClr val="000000"/>
                  </a:solidFill>
                </a:rPr>
                <a:t>Διαθέτει τις κατάλληλες τεχνικές δεξιότητες ΑΛΛΑ μπορεί να μην έχει τις απαραίτητες επιχειρηματικές γνώσεις, ενώ έχει την τάση να επικεντρώνεται στην τελειοποίηση της τεχνολογικής λύσης αντί να προσφέρει επιχειρηματική αξία.</a:t>
              </a:r>
            </a:p>
          </p:txBody>
        </p:sp>
      </p:grpSp>
      <p:grpSp>
        <p:nvGrpSpPr>
          <p:cNvPr id="6" name="Group 5">
            <a:extLst>
              <a:ext uri="{FF2B5EF4-FFF2-40B4-BE49-F238E27FC236}">
                <a16:creationId xmlns:a16="http://schemas.microsoft.com/office/drawing/2014/main" id="{A6830B78-6788-77C5-30E7-79C1727CBEA5}"/>
              </a:ext>
            </a:extLst>
          </p:cNvPr>
          <p:cNvGrpSpPr/>
          <p:nvPr/>
        </p:nvGrpSpPr>
        <p:grpSpPr>
          <a:xfrm>
            <a:off x="6096001" y="3644617"/>
            <a:ext cx="5456222" cy="2307851"/>
            <a:chOff x="6096000" y="3644617"/>
            <a:chExt cx="5683859" cy="2307851"/>
          </a:xfrm>
        </p:grpSpPr>
        <p:sp>
          <p:nvSpPr>
            <p:cNvPr id="26" name="TextBox 25">
              <a:extLst>
                <a:ext uri="{FF2B5EF4-FFF2-40B4-BE49-F238E27FC236}">
                  <a16:creationId xmlns:a16="http://schemas.microsoft.com/office/drawing/2014/main" id="{5B36FEA8-0ABE-4391-AC54-9F59CC05F833}"/>
                </a:ext>
              </a:extLst>
            </p:cNvPr>
            <p:cNvSpPr txBox="1"/>
            <p:nvPr/>
          </p:nvSpPr>
          <p:spPr>
            <a:xfrm>
              <a:off x="6351642" y="4198142"/>
              <a:ext cx="5428217" cy="175432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l-GR" dirty="0">
                  <a:solidFill>
                    <a:srgbClr val="000000"/>
                  </a:solidFill>
                </a:rPr>
                <a:t>Εξασφαλίζει την ευθυγράμμιση με την επιχειρησιακή στρατηγική ΑΛΛΑ μπορεί να μην είναι σε θέση να αξιοποιήσει πλήρως τις τεχνολογικές δυνατότητες, ενώ υπάρχει ο κίνδυνος να σκέφτεται στο πλαίσιο στεγανών ή να εφαρμόζει κακές αρχιτεκτονικές λύσεις. </a:t>
              </a:r>
            </a:p>
          </p:txBody>
        </p:sp>
        <p:sp>
          <p:nvSpPr>
            <p:cNvPr id="27" name="TextBox 26">
              <a:extLst>
                <a:ext uri="{FF2B5EF4-FFF2-40B4-BE49-F238E27FC236}">
                  <a16:creationId xmlns:a16="http://schemas.microsoft.com/office/drawing/2014/main" id="{A59EE9BD-25D2-D0AB-F9EB-B263BD808236}"/>
                </a:ext>
              </a:extLst>
            </p:cNvPr>
            <p:cNvSpPr txBox="1"/>
            <p:nvPr/>
          </p:nvSpPr>
          <p:spPr>
            <a:xfrm>
              <a:off x="6096000" y="3644617"/>
              <a:ext cx="5631791" cy="461665"/>
            </a:xfrm>
            <a:prstGeom prst="rect">
              <a:avLst/>
            </a:prstGeom>
            <a:solidFill>
              <a:schemeClr val="accent3">
                <a:lumMod val="50000"/>
              </a:schemeClr>
            </a:solidFill>
            <a:effectLst>
              <a:outerShdw blurRad="50800" dist="38100" dir="18900000" algn="b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l-GR" sz="2400" b="1" dirty="0">
                  <a:solidFill>
                    <a:schemeClr val="bg1"/>
                  </a:solidFill>
                  <a:effectLst>
                    <a:outerShdw blurRad="38100" dist="38100" dir="2700000" algn="tl">
                      <a:srgbClr val="000000">
                        <a:alpha val="43137"/>
                      </a:srgbClr>
                    </a:outerShdw>
                  </a:effectLst>
                </a:rPr>
                <a:t>Επιχειρηματικό Τμήμα ως Επικεφαλής</a:t>
              </a:r>
              <a:endParaRPr lang="es-ES_tradnl" sz="2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93750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8E58228-30CF-E839-4EF4-84425E14ACB1}"/>
              </a:ext>
            </a:extLst>
          </p:cNvPr>
          <p:cNvSpPr txBox="1"/>
          <p:nvPr/>
        </p:nvSpPr>
        <p:spPr>
          <a:xfrm>
            <a:off x="292822" y="116520"/>
            <a:ext cx="10607550" cy="1200329"/>
          </a:xfrm>
          <a:prstGeom prst="rect">
            <a:avLst/>
          </a:prstGeom>
          <a:noFill/>
        </p:spPr>
        <p:txBody>
          <a:bodyPr wrap="square">
            <a:spAutoFit/>
          </a:bodyPr>
          <a:lstStyle/>
          <a:p>
            <a:r>
              <a:rPr kumimoji="0" lang="el-GR" sz="3600" b="0" i="0" u="none" strike="noStrike" kern="1200" cap="none" spc="0" normalizeH="0" baseline="0" noProof="0" dirty="0">
                <a:ln>
                  <a:noFill/>
                </a:ln>
                <a:solidFill>
                  <a:prstClr val="black"/>
                </a:solidFill>
                <a:effectLst/>
                <a:uLnTx/>
                <a:uFillTx/>
                <a:latin typeface="Calibri" panose="020F0502020204030204"/>
                <a:ea typeface="+mn-ea"/>
                <a:cs typeface="+mn-cs"/>
              </a:rPr>
              <a:t>Ποιος Πρέπει να Ηγείται της Στρατηγικής Δεδομένων; </a:t>
            </a:r>
            <a:r>
              <a:rPr lang="el-GR" sz="3600" dirty="0">
                <a:solidFill>
                  <a:prstClr val="black"/>
                </a:solidFill>
                <a:latin typeface="Calibri" panose="020F0502020204030204"/>
              </a:rPr>
              <a:t>Εξισορρόπηση μεταξύ Επιχειρηματικών Γνώσεων και ΠΤ</a:t>
            </a: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4D55AC7B-F86A-AFF0-7DAD-51396D37FB19}"/>
              </a:ext>
            </a:extLst>
          </p:cNvPr>
          <p:cNvSpPr txBox="1"/>
          <p:nvPr/>
        </p:nvSpPr>
        <p:spPr>
          <a:xfrm>
            <a:off x="140127" y="6129235"/>
            <a:ext cx="3236816" cy="307777"/>
          </a:xfrm>
          <a:prstGeom prst="rect">
            <a:avLst/>
          </a:prstGeom>
          <a:noFill/>
        </p:spPr>
        <p:txBody>
          <a:bodyPr wrap="square" rtlCol="0">
            <a:spAutoFit/>
          </a:bodyPr>
          <a:lstStyle/>
          <a:p>
            <a:r>
              <a:rPr lang="el-GR" sz="1400" i="1" kern="0" dirty="0">
                <a:solidFill>
                  <a:prstClr val="black"/>
                </a:solidFill>
              </a:rPr>
              <a:t>Προσαρμόστηκε από το </a:t>
            </a:r>
            <a:r>
              <a:rPr lang="en-US" sz="1400" i="1" dirty="0">
                <a:solidFill>
                  <a:srgbClr val="000000"/>
                </a:solidFill>
              </a:rPr>
              <a:t>Booz &amp; Company </a:t>
            </a:r>
            <a:endParaRPr lang="es-ES_tradnl" sz="1400" i="1" dirty="0">
              <a:solidFill>
                <a:srgbClr val="000000"/>
              </a:solidFill>
            </a:endParaRPr>
          </a:p>
        </p:txBody>
      </p:sp>
      <p:sp>
        <p:nvSpPr>
          <p:cNvPr id="2" name="Rectangle 1">
            <a:extLst>
              <a:ext uri="{FF2B5EF4-FFF2-40B4-BE49-F238E27FC236}">
                <a16:creationId xmlns:a16="http://schemas.microsoft.com/office/drawing/2014/main" id="{45EDD7FE-7806-A683-7603-7DB7B584861D}"/>
              </a:ext>
            </a:extLst>
          </p:cNvPr>
          <p:cNvSpPr/>
          <p:nvPr/>
        </p:nvSpPr>
        <p:spPr>
          <a:xfrm>
            <a:off x="4089416" y="1431535"/>
            <a:ext cx="3339312" cy="189237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l-GR" dirty="0"/>
              <a:t>Σενάριο</a:t>
            </a:r>
            <a:r>
              <a:rPr lang="en-GB" dirty="0"/>
              <a:t> 2</a:t>
            </a:r>
          </a:p>
          <a:p>
            <a:pPr algn="ctr"/>
            <a:r>
              <a:rPr lang="el-GR" sz="1500" dirty="0"/>
              <a:t>Μια επιχειρηματική ομάδα (μάρκετινγκ ή οικονομικά) είναι υπεύθυνη για την ανάπτυξη των δυνατοτήτων των δεδομένων. </a:t>
            </a:r>
          </a:p>
          <a:p>
            <a:pPr algn="ctr"/>
            <a:r>
              <a:rPr lang="el-GR" sz="1500" dirty="0"/>
              <a:t>Η ΠΤ απλώς λαμβάνει εντολές</a:t>
            </a:r>
          </a:p>
        </p:txBody>
      </p:sp>
      <p:sp>
        <p:nvSpPr>
          <p:cNvPr id="28" name="Rectangle 27">
            <a:extLst>
              <a:ext uri="{FF2B5EF4-FFF2-40B4-BE49-F238E27FC236}">
                <a16:creationId xmlns:a16="http://schemas.microsoft.com/office/drawing/2014/main" id="{67E0677F-8959-9488-65EA-8AEB0AC86864}"/>
              </a:ext>
            </a:extLst>
          </p:cNvPr>
          <p:cNvSpPr/>
          <p:nvPr/>
        </p:nvSpPr>
        <p:spPr>
          <a:xfrm>
            <a:off x="7428728" y="1431535"/>
            <a:ext cx="3339312" cy="189237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dirty="0"/>
              <a:t>Σενάριο</a:t>
            </a:r>
            <a:r>
              <a:rPr lang="en-GB" dirty="0"/>
              <a:t> 3</a:t>
            </a:r>
          </a:p>
          <a:p>
            <a:pPr algn="ctr"/>
            <a:r>
              <a:rPr lang="el-GR" sz="1500" dirty="0"/>
              <a:t>Μια μικτή ομάδα, με επικεφαλής έναν ανώτερο ηγέτη που εκπροσωπεί τόσο την επιχείρηση όσο και την ΠΤ, είναι υπεύθυνη για την ανάπτυξη των δυνατοτήτων των δεδομένων μέσω μιας συγκροτημένης στρατηγικής δεδομένων.</a:t>
            </a:r>
          </a:p>
        </p:txBody>
      </p:sp>
      <p:sp>
        <p:nvSpPr>
          <p:cNvPr id="29" name="Rectangle 28">
            <a:extLst>
              <a:ext uri="{FF2B5EF4-FFF2-40B4-BE49-F238E27FC236}">
                <a16:creationId xmlns:a16="http://schemas.microsoft.com/office/drawing/2014/main" id="{735DEEEB-5B3F-50EE-BA23-BFE5FFC2715C}"/>
              </a:ext>
            </a:extLst>
          </p:cNvPr>
          <p:cNvSpPr/>
          <p:nvPr/>
        </p:nvSpPr>
        <p:spPr>
          <a:xfrm>
            <a:off x="7428727" y="3323913"/>
            <a:ext cx="3339312" cy="190453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l-GR" dirty="0"/>
              <a:t>Σενάριο</a:t>
            </a:r>
            <a:r>
              <a:rPr lang="en-GB" dirty="0"/>
              <a:t> 1</a:t>
            </a:r>
          </a:p>
          <a:p>
            <a:pPr algn="ctr"/>
            <a:r>
              <a:rPr lang="el-GR" sz="1500" dirty="0"/>
              <a:t>Το τμήμα πληροφορικής είναι υπεύθυνο για τη δόμηση και τη διαχείριση των δυνατοτήτων των δεδομένων.</a:t>
            </a:r>
          </a:p>
        </p:txBody>
      </p:sp>
      <p:sp>
        <p:nvSpPr>
          <p:cNvPr id="7" name="TextBox 6">
            <a:extLst>
              <a:ext uri="{FF2B5EF4-FFF2-40B4-BE49-F238E27FC236}">
                <a16:creationId xmlns:a16="http://schemas.microsoft.com/office/drawing/2014/main" id="{8AA3CEAA-9950-1CCB-D2FC-1C1969398635}"/>
              </a:ext>
            </a:extLst>
          </p:cNvPr>
          <p:cNvSpPr txBox="1"/>
          <p:nvPr/>
        </p:nvSpPr>
        <p:spPr>
          <a:xfrm>
            <a:off x="4296943" y="3373589"/>
            <a:ext cx="3131784" cy="1200329"/>
          </a:xfrm>
          <a:prstGeom prst="rect">
            <a:avLst/>
          </a:prstGeom>
          <a:noFill/>
        </p:spPr>
        <p:txBody>
          <a:bodyPr wrap="square" rtlCol="0">
            <a:spAutoFit/>
          </a:bodyPr>
          <a:lstStyle/>
          <a:p>
            <a:pPr algn="ctr"/>
            <a:r>
              <a:rPr lang="el-GR" dirty="0"/>
              <a:t>Η εταιρεία δεν έχει ούτε σαφή υπεύθυνο για τα δεδομένα και τη στατιστική ανάλυση, ούτε σχετική στρατηγική.</a:t>
            </a:r>
          </a:p>
        </p:txBody>
      </p:sp>
      <p:grpSp>
        <p:nvGrpSpPr>
          <p:cNvPr id="12" name="Group 11">
            <a:extLst>
              <a:ext uri="{FF2B5EF4-FFF2-40B4-BE49-F238E27FC236}">
                <a16:creationId xmlns:a16="http://schemas.microsoft.com/office/drawing/2014/main" id="{9768ACBB-5DE9-68B4-C506-3043059219B2}"/>
              </a:ext>
            </a:extLst>
          </p:cNvPr>
          <p:cNvGrpSpPr/>
          <p:nvPr/>
        </p:nvGrpSpPr>
        <p:grpSpPr>
          <a:xfrm>
            <a:off x="1435579" y="2054558"/>
            <a:ext cx="2498426" cy="646331"/>
            <a:chOff x="1496986" y="1909841"/>
            <a:chExt cx="2498426" cy="646331"/>
          </a:xfrm>
        </p:grpSpPr>
        <p:sp>
          <p:nvSpPr>
            <p:cNvPr id="30" name="TextBox 29">
              <a:extLst>
                <a:ext uri="{FF2B5EF4-FFF2-40B4-BE49-F238E27FC236}">
                  <a16:creationId xmlns:a16="http://schemas.microsoft.com/office/drawing/2014/main" id="{DAD5FACD-B12E-E041-29DD-0AF28F7C099D}"/>
                </a:ext>
              </a:extLst>
            </p:cNvPr>
            <p:cNvSpPr txBox="1"/>
            <p:nvPr/>
          </p:nvSpPr>
          <p:spPr>
            <a:xfrm>
              <a:off x="1769205" y="1909841"/>
              <a:ext cx="2226207" cy="646331"/>
            </a:xfrm>
            <a:prstGeom prst="rect">
              <a:avLst/>
            </a:prstGeom>
            <a:noFill/>
          </p:spPr>
          <p:txBody>
            <a:bodyPr wrap="square" rtlCol="0">
              <a:spAutoFit/>
            </a:bodyPr>
            <a:lstStyle/>
            <a:p>
              <a:pPr algn="ctr"/>
              <a:r>
                <a:rPr lang="el-GR" b="1" dirty="0">
                  <a:effectLst>
                    <a:outerShdw blurRad="38100" dist="38100" dir="2700000" algn="tl">
                      <a:srgbClr val="000000">
                        <a:alpha val="43137"/>
                      </a:srgbClr>
                    </a:outerShdw>
                  </a:effectLst>
                </a:rPr>
                <a:t>Βαθμός Ιδιοκτησίας της Επιχείρησης</a:t>
              </a:r>
              <a:endParaRPr lang="en-GB" b="1" dirty="0">
                <a:effectLst>
                  <a:outerShdw blurRad="38100" dist="38100" dir="2700000" algn="tl">
                    <a:srgbClr val="000000">
                      <a:alpha val="43137"/>
                    </a:srgbClr>
                  </a:outerShdw>
                </a:effectLst>
              </a:endParaRPr>
            </a:p>
          </p:txBody>
        </p:sp>
        <p:sp>
          <p:nvSpPr>
            <p:cNvPr id="9" name="Arrow: Down 8">
              <a:extLst>
                <a:ext uri="{FF2B5EF4-FFF2-40B4-BE49-F238E27FC236}">
                  <a16:creationId xmlns:a16="http://schemas.microsoft.com/office/drawing/2014/main" id="{7272E934-FA75-2D76-3048-036F1E77C946}"/>
                </a:ext>
              </a:extLst>
            </p:cNvPr>
            <p:cNvSpPr/>
            <p:nvPr/>
          </p:nvSpPr>
          <p:spPr>
            <a:xfrm flipV="1">
              <a:off x="1496986" y="1909841"/>
              <a:ext cx="272219" cy="549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3" name="Group 12">
            <a:extLst>
              <a:ext uri="{FF2B5EF4-FFF2-40B4-BE49-F238E27FC236}">
                <a16:creationId xmlns:a16="http://schemas.microsoft.com/office/drawing/2014/main" id="{052B3B07-96A4-CB15-86D6-186216F92ADF}"/>
              </a:ext>
            </a:extLst>
          </p:cNvPr>
          <p:cNvGrpSpPr/>
          <p:nvPr/>
        </p:nvGrpSpPr>
        <p:grpSpPr>
          <a:xfrm>
            <a:off x="7926558" y="5482904"/>
            <a:ext cx="2343649" cy="646331"/>
            <a:chOff x="8424390" y="5466798"/>
            <a:chExt cx="2343649" cy="646331"/>
          </a:xfrm>
        </p:grpSpPr>
        <p:sp>
          <p:nvSpPr>
            <p:cNvPr id="31" name="TextBox 30">
              <a:extLst>
                <a:ext uri="{FF2B5EF4-FFF2-40B4-BE49-F238E27FC236}">
                  <a16:creationId xmlns:a16="http://schemas.microsoft.com/office/drawing/2014/main" id="{AB4ECF4C-0D0F-D233-FC2C-F0A4C3F24944}"/>
                </a:ext>
              </a:extLst>
            </p:cNvPr>
            <p:cNvSpPr txBox="1"/>
            <p:nvPr/>
          </p:nvSpPr>
          <p:spPr>
            <a:xfrm>
              <a:off x="8541832" y="5466798"/>
              <a:ext cx="2226207" cy="646331"/>
            </a:xfrm>
            <a:prstGeom prst="rect">
              <a:avLst/>
            </a:prstGeom>
            <a:noFill/>
          </p:spPr>
          <p:txBody>
            <a:bodyPr wrap="square" rtlCol="0">
              <a:spAutoFit/>
            </a:bodyPr>
            <a:lstStyle/>
            <a:p>
              <a:pPr algn="ctr"/>
              <a:r>
                <a:rPr lang="el-GR" b="1" dirty="0">
                  <a:solidFill>
                    <a:schemeClr val="accent1">
                      <a:lumMod val="75000"/>
                    </a:schemeClr>
                  </a:solidFill>
                  <a:effectLst>
                    <a:outerShdw blurRad="38100" dist="38100" dir="2700000" algn="tl">
                      <a:srgbClr val="000000">
                        <a:alpha val="43137"/>
                      </a:srgbClr>
                    </a:outerShdw>
                  </a:effectLst>
                </a:rPr>
                <a:t>Βαθμός Ιδιοκτησίας της ΠΤ</a:t>
              </a:r>
              <a:endParaRPr lang="en-GB" b="1" dirty="0">
                <a:solidFill>
                  <a:schemeClr val="accent1">
                    <a:lumMod val="75000"/>
                  </a:schemeClr>
                </a:solidFill>
                <a:effectLst>
                  <a:outerShdw blurRad="38100" dist="38100" dir="2700000" algn="tl">
                    <a:srgbClr val="000000">
                      <a:alpha val="43137"/>
                    </a:srgbClr>
                  </a:outerShdw>
                </a:effectLst>
              </a:endParaRPr>
            </a:p>
          </p:txBody>
        </p:sp>
        <p:sp>
          <p:nvSpPr>
            <p:cNvPr id="32" name="Arrow: Down 31">
              <a:extLst>
                <a:ext uri="{FF2B5EF4-FFF2-40B4-BE49-F238E27FC236}">
                  <a16:creationId xmlns:a16="http://schemas.microsoft.com/office/drawing/2014/main" id="{9195A4F4-5C77-6362-F25D-8EAFDCE9180A}"/>
                </a:ext>
              </a:extLst>
            </p:cNvPr>
            <p:cNvSpPr/>
            <p:nvPr/>
          </p:nvSpPr>
          <p:spPr>
            <a:xfrm rot="10800000" flipV="1">
              <a:off x="8424390" y="5544840"/>
              <a:ext cx="272219" cy="549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10287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28" grpId="0" animBg="1"/>
      <p:bldP spid="29" grpId="0" animBg="1"/>
      <p:bldP spid="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8E58228-30CF-E839-4EF4-84425E14ACB1}"/>
              </a:ext>
            </a:extLst>
          </p:cNvPr>
          <p:cNvSpPr txBox="1"/>
          <p:nvPr/>
        </p:nvSpPr>
        <p:spPr>
          <a:xfrm>
            <a:off x="292822" y="109142"/>
            <a:ext cx="8918632" cy="1200329"/>
          </a:xfrm>
          <a:prstGeom prst="rect">
            <a:avLst/>
          </a:prstGeom>
          <a:noFill/>
        </p:spPr>
        <p:txBody>
          <a:bodyPr wrap="square">
            <a:spAutoFit/>
          </a:bodyPr>
          <a:lstStyle/>
          <a:p>
            <a:r>
              <a:rPr lang="el-GR" sz="3500" dirty="0">
                <a:solidFill>
                  <a:prstClr val="black"/>
                </a:solidFill>
              </a:rPr>
              <a:t>Επιλογές όσον αφορά την Ηγεσία Δεδομένων σε Μικρομεσαίες Επιχειρήσεις</a:t>
            </a:r>
            <a:endParaRPr lang="en-GB" sz="3500" dirty="0">
              <a:solidFill>
                <a:prstClr val="black"/>
              </a:solidFill>
            </a:endParaRPr>
          </a:p>
        </p:txBody>
      </p:sp>
      <p:grpSp>
        <p:nvGrpSpPr>
          <p:cNvPr id="3" name="Group 2">
            <a:extLst>
              <a:ext uri="{FF2B5EF4-FFF2-40B4-BE49-F238E27FC236}">
                <a16:creationId xmlns:a16="http://schemas.microsoft.com/office/drawing/2014/main" id="{70B077D4-2DE7-844D-E841-0B0029CF2C70}"/>
              </a:ext>
            </a:extLst>
          </p:cNvPr>
          <p:cNvGrpSpPr/>
          <p:nvPr/>
        </p:nvGrpSpPr>
        <p:grpSpPr>
          <a:xfrm>
            <a:off x="298781" y="931333"/>
            <a:ext cx="11758326" cy="5483854"/>
            <a:chOff x="313769" y="799321"/>
            <a:chExt cx="9502576" cy="5018468"/>
          </a:xfrm>
        </p:grpSpPr>
        <p:grpSp>
          <p:nvGrpSpPr>
            <p:cNvPr id="14" name="Group 13">
              <a:extLst>
                <a:ext uri="{FF2B5EF4-FFF2-40B4-BE49-F238E27FC236}">
                  <a16:creationId xmlns:a16="http://schemas.microsoft.com/office/drawing/2014/main" id="{2EED0230-B498-F2F2-157C-062066A8CEDF}"/>
                </a:ext>
              </a:extLst>
            </p:cNvPr>
            <p:cNvGrpSpPr/>
            <p:nvPr/>
          </p:nvGrpSpPr>
          <p:grpSpPr>
            <a:xfrm rot="17100713" flipH="1">
              <a:off x="2456723" y="3408076"/>
              <a:ext cx="653292" cy="742565"/>
              <a:chOff x="8698981" y="1373784"/>
              <a:chExt cx="804051" cy="913925"/>
            </a:xfrm>
            <a:solidFill>
              <a:schemeClr val="accent2">
                <a:lumMod val="60000"/>
                <a:lumOff val="40000"/>
              </a:schemeClr>
            </a:solidFill>
          </p:grpSpPr>
          <p:cxnSp>
            <p:nvCxnSpPr>
              <p:cNvPr id="15" name="Straight Connector 14">
                <a:extLst>
                  <a:ext uri="{FF2B5EF4-FFF2-40B4-BE49-F238E27FC236}">
                    <a16:creationId xmlns:a16="http://schemas.microsoft.com/office/drawing/2014/main" id="{AC355C54-4E4E-132F-28C1-F9F602D81DE2}"/>
                  </a:ext>
                </a:extLst>
              </p:cNvPr>
              <p:cNvCxnSpPr>
                <a:cxnSpLocks/>
              </p:cNvCxnSpPr>
              <p:nvPr/>
            </p:nvCxnSpPr>
            <p:spPr>
              <a:xfrm rot="17100713">
                <a:off x="8513776" y="1585932"/>
                <a:ext cx="886982" cy="516572"/>
              </a:xfrm>
              <a:prstGeom prst="line">
                <a:avLst/>
              </a:prstGeom>
              <a:grpFill/>
              <a:ln>
                <a:solidFill>
                  <a:srgbClr val="08515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2648C41-1401-0750-4293-B89E09AF741A}"/>
                  </a:ext>
                </a:extLst>
              </p:cNvPr>
              <p:cNvSpPr/>
              <p:nvPr/>
            </p:nvSpPr>
            <p:spPr>
              <a:xfrm rot="2832994">
                <a:off x="9250572" y="1342560"/>
                <a:ext cx="221235" cy="283684"/>
              </a:xfrm>
              <a:prstGeom prst="ellips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nvGrpSpPr>
            <p:cNvPr id="18" name="Group 17">
              <a:extLst>
                <a:ext uri="{FF2B5EF4-FFF2-40B4-BE49-F238E27FC236}">
                  <a16:creationId xmlns:a16="http://schemas.microsoft.com/office/drawing/2014/main" id="{46F332E9-7731-7EE8-BDED-0FF5E09A34FD}"/>
                </a:ext>
              </a:extLst>
            </p:cNvPr>
            <p:cNvGrpSpPr/>
            <p:nvPr/>
          </p:nvGrpSpPr>
          <p:grpSpPr>
            <a:xfrm rot="3305250">
              <a:off x="6260586" y="4380418"/>
              <a:ext cx="836054" cy="506526"/>
              <a:chOff x="7743720" y="4497494"/>
              <a:chExt cx="1028989" cy="623416"/>
            </a:xfrm>
            <a:solidFill>
              <a:schemeClr val="accent6">
                <a:lumMod val="40000"/>
                <a:lumOff val="60000"/>
              </a:schemeClr>
            </a:solidFill>
          </p:grpSpPr>
          <p:cxnSp>
            <p:nvCxnSpPr>
              <p:cNvPr id="19" name="Straight Connector 18">
                <a:extLst>
                  <a:ext uri="{FF2B5EF4-FFF2-40B4-BE49-F238E27FC236}">
                    <a16:creationId xmlns:a16="http://schemas.microsoft.com/office/drawing/2014/main" id="{A2292AFD-CE4E-650C-823B-5B775FDF92F6}"/>
                  </a:ext>
                </a:extLst>
              </p:cNvPr>
              <p:cNvCxnSpPr>
                <a:cxnSpLocks/>
              </p:cNvCxnSpPr>
              <p:nvPr/>
            </p:nvCxnSpPr>
            <p:spPr>
              <a:xfrm flipV="1">
                <a:off x="7743720" y="4660038"/>
                <a:ext cx="812179" cy="460872"/>
              </a:xfrm>
              <a:prstGeom prst="line">
                <a:avLst/>
              </a:prstGeom>
              <a:grpFill/>
              <a:ln>
                <a:solidFill>
                  <a:srgbClr val="085156"/>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F462F8D-28AC-760D-E9A3-6CFAB526A9B2}"/>
                  </a:ext>
                </a:extLst>
              </p:cNvPr>
              <p:cNvSpPr/>
              <p:nvPr/>
            </p:nvSpPr>
            <p:spPr>
              <a:xfrm>
                <a:off x="8522188" y="4497494"/>
                <a:ext cx="250521" cy="250521"/>
              </a:xfrm>
              <a:prstGeom prst="ellips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nvGrpSpPr>
            <p:cNvPr id="22" name="Group 21">
              <a:extLst>
                <a:ext uri="{FF2B5EF4-FFF2-40B4-BE49-F238E27FC236}">
                  <a16:creationId xmlns:a16="http://schemas.microsoft.com/office/drawing/2014/main" id="{9E9B4EFB-ACC5-6E44-EF30-A5F7011A85D8}"/>
                </a:ext>
              </a:extLst>
            </p:cNvPr>
            <p:cNvGrpSpPr/>
            <p:nvPr/>
          </p:nvGrpSpPr>
          <p:grpSpPr>
            <a:xfrm rot="1748887">
              <a:off x="7054255" y="2172359"/>
              <a:ext cx="836054" cy="506525"/>
              <a:chOff x="8577718" y="1590079"/>
              <a:chExt cx="1028989" cy="623415"/>
            </a:xfrm>
            <a:solidFill>
              <a:schemeClr val="accent4">
                <a:lumMod val="40000"/>
                <a:lumOff val="60000"/>
              </a:schemeClr>
            </a:solidFill>
          </p:grpSpPr>
          <p:cxnSp>
            <p:nvCxnSpPr>
              <p:cNvPr id="23" name="Straight Connector 22">
                <a:extLst>
                  <a:ext uri="{FF2B5EF4-FFF2-40B4-BE49-F238E27FC236}">
                    <a16:creationId xmlns:a16="http://schemas.microsoft.com/office/drawing/2014/main" id="{5C548E80-D58F-2A7C-55A3-4678204B01C4}"/>
                  </a:ext>
                </a:extLst>
              </p:cNvPr>
              <p:cNvCxnSpPr>
                <a:cxnSpLocks/>
              </p:cNvCxnSpPr>
              <p:nvPr/>
            </p:nvCxnSpPr>
            <p:spPr>
              <a:xfrm flipV="1">
                <a:off x="8577718" y="1752622"/>
                <a:ext cx="812179" cy="460872"/>
              </a:xfrm>
              <a:prstGeom prst="line">
                <a:avLst/>
              </a:prstGeom>
              <a:grpFill/>
              <a:ln>
                <a:solidFill>
                  <a:srgbClr val="085156"/>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98545D3-76B3-9C28-8E38-8D7B2201F5F3}"/>
                  </a:ext>
                </a:extLst>
              </p:cNvPr>
              <p:cNvSpPr/>
              <p:nvPr/>
            </p:nvSpPr>
            <p:spPr>
              <a:xfrm rot="19851113">
                <a:off x="9356186" y="1590079"/>
                <a:ext cx="250521" cy="250521"/>
              </a:xfrm>
              <a:prstGeom prst="ellips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sp>
          <p:nvSpPr>
            <p:cNvPr id="25" name="Rectangle 24">
              <a:extLst>
                <a:ext uri="{FF2B5EF4-FFF2-40B4-BE49-F238E27FC236}">
                  <a16:creationId xmlns:a16="http://schemas.microsoft.com/office/drawing/2014/main" id="{AB5B2CD0-1389-514F-1148-07BAD01FEB2B}"/>
                </a:ext>
              </a:extLst>
            </p:cNvPr>
            <p:cNvSpPr/>
            <p:nvPr/>
          </p:nvSpPr>
          <p:spPr>
            <a:xfrm>
              <a:off x="7097576" y="4212343"/>
              <a:ext cx="2301394" cy="1605446"/>
            </a:xfrm>
            <a:prstGeom prst="rect">
              <a:avLst/>
            </a:prstGeom>
          </p:spPr>
          <p:txBody>
            <a:bodyPr wrap="square">
              <a:spAutoFit/>
            </a:bodyPr>
            <a:lstStyle/>
            <a:p>
              <a:r>
                <a:rPr lang="el-GR" dirty="0">
                  <a:solidFill>
                    <a:srgbClr val="000000"/>
                  </a:solidFill>
                  <a:latin typeface="Helvetica" charset="0"/>
                  <a:ea typeface="Calibri" charset="0"/>
                  <a:cs typeface="Times New Roman" charset="0"/>
                </a:rPr>
                <a:t>Κατανοεί τους κινητήριους παράγοντες της επιχειρηματικής επιτυχίας και μπορεί να ερμηνεύει τα δεδομένα εντός του πλαισίου.</a:t>
              </a:r>
            </a:p>
          </p:txBody>
        </p:sp>
        <p:sp>
          <p:nvSpPr>
            <p:cNvPr id="26" name="Freeform 23">
              <a:extLst>
                <a:ext uri="{FF2B5EF4-FFF2-40B4-BE49-F238E27FC236}">
                  <a16:creationId xmlns:a16="http://schemas.microsoft.com/office/drawing/2014/main" id="{70345ADA-25EF-B443-7243-49D800D9EDBC}"/>
                </a:ext>
              </a:extLst>
            </p:cNvPr>
            <p:cNvSpPr/>
            <p:nvPr/>
          </p:nvSpPr>
          <p:spPr>
            <a:xfrm>
              <a:off x="4534618" y="1456946"/>
              <a:ext cx="836765" cy="1332706"/>
            </a:xfrm>
            <a:custGeom>
              <a:avLst/>
              <a:gdLst>
                <a:gd name="connsiteX0" fmla="*/ 538043 w 1090912"/>
                <a:gd name="connsiteY0" fmla="*/ 0 h 1737483"/>
                <a:gd name="connsiteX1" fmla="*/ 572721 w 1090912"/>
                <a:gd name="connsiteY1" fmla="*/ 31518 h 1737483"/>
                <a:gd name="connsiteX2" fmla="*/ 1090912 w 1090912"/>
                <a:gd name="connsiteY2" fmla="*/ 1282542 h 1737483"/>
                <a:gd name="connsiteX3" fmla="*/ 1054968 w 1090912"/>
                <a:gd name="connsiteY3" fmla="*/ 1639100 h 1737483"/>
                <a:gd name="connsiteX4" fmla="*/ 1029672 w 1090912"/>
                <a:gd name="connsiteY4" fmla="*/ 1737483 h 1737483"/>
                <a:gd name="connsiteX5" fmla="*/ 902014 w 1090912"/>
                <a:gd name="connsiteY5" fmla="*/ 1704659 h 1737483"/>
                <a:gd name="connsiteX6" fmla="*/ 545456 w 1090912"/>
                <a:gd name="connsiteY6" fmla="*/ 1668715 h 1737483"/>
                <a:gd name="connsiteX7" fmla="*/ 188898 w 1090912"/>
                <a:gd name="connsiteY7" fmla="*/ 1704659 h 1737483"/>
                <a:gd name="connsiteX8" fmla="*/ 64491 w 1090912"/>
                <a:gd name="connsiteY8" fmla="*/ 1736647 h 1737483"/>
                <a:gd name="connsiteX9" fmla="*/ 35944 w 1090912"/>
                <a:gd name="connsiteY9" fmla="*/ 1625624 h 1737483"/>
                <a:gd name="connsiteX10" fmla="*/ 0 w 1090912"/>
                <a:gd name="connsiteY10" fmla="*/ 1269066 h 1737483"/>
                <a:gd name="connsiteX11" fmla="*/ 518191 w 1090912"/>
                <a:gd name="connsiteY11" fmla="*/ 18042 h 1737483"/>
                <a:gd name="connsiteX12" fmla="*/ 538043 w 1090912"/>
                <a:gd name="connsiteY12" fmla="*/ 0 h 17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0912" h="1737483">
                  <a:moveTo>
                    <a:pt x="538043" y="0"/>
                  </a:moveTo>
                  <a:lnTo>
                    <a:pt x="572721" y="31518"/>
                  </a:lnTo>
                  <a:cubicBezTo>
                    <a:pt x="892886" y="351683"/>
                    <a:pt x="1090912" y="793987"/>
                    <a:pt x="1090912" y="1282542"/>
                  </a:cubicBezTo>
                  <a:cubicBezTo>
                    <a:pt x="1090912" y="1404681"/>
                    <a:pt x="1078536" y="1523929"/>
                    <a:pt x="1054968" y="1639100"/>
                  </a:cubicBezTo>
                  <a:lnTo>
                    <a:pt x="1029672" y="1737483"/>
                  </a:lnTo>
                  <a:lnTo>
                    <a:pt x="902014" y="1704659"/>
                  </a:lnTo>
                  <a:cubicBezTo>
                    <a:pt x="786843" y="1681092"/>
                    <a:pt x="667595" y="1668715"/>
                    <a:pt x="545456" y="1668715"/>
                  </a:cubicBezTo>
                  <a:cubicBezTo>
                    <a:pt x="423317" y="1668715"/>
                    <a:pt x="304069" y="1681092"/>
                    <a:pt x="188898" y="1704659"/>
                  </a:cubicBezTo>
                  <a:lnTo>
                    <a:pt x="64491" y="1736647"/>
                  </a:lnTo>
                  <a:lnTo>
                    <a:pt x="35944" y="1625624"/>
                  </a:lnTo>
                  <a:cubicBezTo>
                    <a:pt x="12377" y="1510453"/>
                    <a:pt x="0" y="1391205"/>
                    <a:pt x="0" y="1269066"/>
                  </a:cubicBezTo>
                  <a:cubicBezTo>
                    <a:pt x="0" y="780511"/>
                    <a:pt x="198026" y="338207"/>
                    <a:pt x="518191" y="18042"/>
                  </a:cubicBezTo>
                  <a:lnTo>
                    <a:pt x="538043" y="0"/>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p>
          </p:txBody>
        </p:sp>
        <p:sp>
          <p:nvSpPr>
            <p:cNvPr id="27" name="Freeform 24">
              <a:extLst>
                <a:ext uri="{FF2B5EF4-FFF2-40B4-BE49-F238E27FC236}">
                  <a16:creationId xmlns:a16="http://schemas.microsoft.com/office/drawing/2014/main" id="{16BC2511-DD9B-74FA-6C6B-7639D745026B}"/>
                </a:ext>
              </a:extLst>
            </p:cNvPr>
            <p:cNvSpPr/>
            <p:nvPr/>
          </p:nvSpPr>
          <p:spPr>
            <a:xfrm>
              <a:off x="3642929" y="2789009"/>
              <a:ext cx="1315758" cy="1008732"/>
            </a:xfrm>
            <a:custGeom>
              <a:avLst/>
              <a:gdLst>
                <a:gd name="connsiteX0" fmla="*/ 1227009 w 1715388"/>
                <a:gd name="connsiteY0" fmla="*/ 0 h 1315110"/>
                <a:gd name="connsiteX1" fmla="*/ 1242058 w 1715388"/>
                <a:gd name="connsiteY1" fmla="*/ 58529 h 1315110"/>
                <a:gd name="connsiteX2" fmla="*/ 1680709 w 1715388"/>
                <a:gd name="connsiteY2" fmla="*/ 783443 h 1315110"/>
                <a:gd name="connsiteX3" fmla="*/ 1715388 w 1715388"/>
                <a:gd name="connsiteY3" fmla="*/ 814961 h 1315110"/>
                <a:gd name="connsiteX4" fmla="*/ 1609600 w 1715388"/>
                <a:gd name="connsiteY4" fmla="*/ 911107 h 1315110"/>
                <a:gd name="connsiteX5" fmla="*/ 484215 w 1715388"/>
                <a:gd name="connsiteY5" fmla="*/ 1315110 h 1315110"/>
                <a:gd name="connsiteX6" fmla="*/ 127657 w 1715388"/>
                <a:gd name="connsiteY6" fmla="*/ 1279166 h 1315110"/>
                <a:gd name="connsiteX7" fmla="*/ 0 w 1715388"/>
                <a:gd name="connsiteY7" fmla="*/ 1246342 h 1315110"/>
                <a:gd name="connsiteX8" fmla="*/ 18299 w 1715388"/>
                <a:gd name="connsiteY8" fmla="*/ 1175173 h 1315110"/>
                <a:gd name="connsiteX9" fmla="*/ 1181864 w 1715388"/>
                <a:gd name="connsiteY9" fmla="*/ 11608 h 1315110"/>
                <a:gd name="connsiteX10" fmla="*/ 1227009 w 1715388"/>
                <a:gd name="connsiteY10" fmla="*/ 0 h 13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5388" h="1315110">
                  <a:moveTo>
                    <a:pt x="1227009" y="0"/>
                  </a:moveTo>
                  <a:lnTo>
                    <a:pt x="1242058" y="58529"/>
                  </a:lnTo>
                  <a:cubicBezTo>
                    <a:pt x="1328214" y="335526"/>
                    <a:pt x="1480606" y="583340"/>
                    <a:pt x="1680709" y="783443"/>
                  </a:cubicBezTo>
                  <a:lnTo>
                    <a:pt x="1715388" y="814961"/>
                  </a:lnTo>
                  <a:lnTo>
                    <a:pt x="1609600" y="911107"/>
                  </a:lnTo>
                  <a:cubicBezTo>
                    <a:pt x="1303775" y="1163496"/>
                    <a:pt x="911701" y="1315110"/>
                    <a:pt x="484215" y="1315110"/>
                  </a:cubicBezTo>
                  <a:cubicBezTo>
                    <a:pt x="362076" y="1315110"/>
                    <a:pt x="242828" y="1302733"/>
                    <a:pt x="127657" y="1279166"/>
                  </a:cubicBezTo>
                  <a:lnTo>
                    <a:pt x="0" y="1246342"/>
                  </a:lnTo>
                  <a:lnTo>
                    <a:pt x="18299" y="1175173"/>
                  </a:lnTo>
                  <a:cubicBezTo>
                    <a:pt x="190610" y="621179"/>
                    <a:pt x="627870" y="183919"/>
                    <a:pt x="1181864" y="11608"/>
                  </a:cubicBezTo>
                  <a:lnTo>
                    <a:pt x="1227009" y="0"/>
                  </a:ln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p>
          </p:txBody>
        </p:sp>
        <p:sp>
          <p:nvSpPr>
            <p:cNvPr id="33" name="Freeform 25">
              <a:extLst>
                <a:ext uri="{FF2B5EF4-FFF2-40B4-BE49-F238E27FC236}">
                  <a16:creationId xmlns:a16="http://schemas.microsoft.com/office/drawing/2014/main" id="{C97F2675-BF44-231E-07FF-11B1B6BCC51A}"/>
                </a:ext>
              </a:extLst>
            </p:cNvPr>
            <p:cNvSpPr/>
            <p:nvPr/>
          </p:nvSpPr>
          <p:spPr>
            <a:xfrm>
              <a:off x="4958686" y="2789651"/>
              <a:ext cx="1301892" cy="997754"/>
            </a:xfrm>
            <a:custGeom>
              <a:avLst/>
              <a:gdLst>
                <a:gd name="connsiteX0" fmla="*/ 476802 w 1697310"/>
                <a:gd name="connsiteY0" fmla="*/ 0 h 1300798"/>
                <a:gd name="connsiteX1" fmla="*/ 518696 w 1697310"/>
                <a:gd name="connsiteY1" fmla="*/ 10772 h 1300798"/>
                <a:gd name="connsiteX2" fmla="*/ 1682261 w 1697310"/>
                <a:gd name="connsiteY2" fmla="*/ 1174337 h 1300798"/>
                <a:gd name="connsiteX3" fmla="*/ 1697310 w 1697310"/>
                <a:gd name="connsiteY3" fmla="*/ 1232866 h 1300798"/>
                <a:gd name="connsiteX4" fmla="*/ 1572903 w 1697310"/>
                <a:gd name="connsiteY4" fmla="*/ 1264854 h 1300798"/>
                <a:gd name="connsiteX5" fmla="*/ 1216345 w 1697310"/>
                <a:gd name="connsiteY5" fmla="*/ 1300798 h 1300798"/>
                <a:gd name="connsiteX6" fmla="*/ 90960 w 1697310"/>
                <a:gd name="connsiteY6" fmla="*/ 896795 h 1300798"/>
                <a:gd name="connsiteX7" fmla="*/ 0 w 1697310"/>
                <a:gd name="connsiteY7" fmla="*/ 814125 h 1300798"/>
                <a:gd name="connsiteX8" fmla="*/ 19851 w 1697310"/>
                <a:gd name="connsiteY8" fmla="*/ 796083 h 1300798"/>
                <a:gd name="connsiteX9" fmla="*/ 458502 w 1697310"/>
                <a:gd name="connsiteY9" fmla="*/ 71169 h 1300798"/>
                <a:gd name="connsiteX10" fmla="*/ 476802 w 1697310"/>
                <a:gd name="connsiteY10" fmla="*/ 0 h 130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7310" h="1300798">
                  <a:moveTo>
                    <a:pt x="476802" y="0"/>
                  </a:moveTo>
                  <a:lnTo>
                    <a:pt x="518696" y="10772"/>
                  </a:lnTo>
                  <a:cubicBezTo>
                    <a:pt x="1072690" y="183083"/>
                    <a:pt x="1509951" y="620343"/>
                    <a:pt x="1682261" y="1174337"/>
                  </a:cubicBezTo>
                  <a:lnTo>
                    <a:pt x="1697310" y="1232866"/>
                  </a:lnTo>
                  <a:lnTo>
                    <a:pt x="1572903" y="1264854"/>
                  </a:lnTo>
                  <a:cubicBezTo>
                    <a:pt x="1457732" y="1288421"/>
                    <a:pt x="1338484" y="1300798"/>
                    <a:pt x="1216345" y="1300798"/>
                  </a:cubicBezTo>
                  <a:cubicBezTo>
                    <a:pt x="788859" y="1300798"/>
                    <a:pt x="396785" y="1149184"/>
                    <a:pt x="90960" y="896795"/>
                  </a:cubicBezTo>
                  <a:lnTo>
                    <a:pt x="0" y="814125"/>
                  </a:lnTo>
                  <a:lnTo>
                    <a:pt x="19851" y="796083"/>
                  </a:lnTo>
                  <a:cubicBezTo>
                    <a:pt x="219954" y="595980"/>
                    <a:pt x="372347" y="348166"/>
                    <a:pt x="458502" y="71169"/>
                  </a:cubicBezTo>
                  <a:lnTo>
                    <a:pt x="476802"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34" name="Freeform 26">
              <a:extLst>
                <a:ext uri="{FF2B5EF4-FFF2-40B4-BE49-F238E27FC236}">
                  <a16:creationId xmlns:a16="http://schemas.microsoft.com/office/drawing/2014/main" id="{54C6FDE9-D9AA-A747-CAEA-EFAAB778BC75}"/>
                </a:ext>
              </a:extLst>
            </p:cNvPr>
            <p:cNvSpPr/>
            <p:nvPr/>
          </p:nvSpPr>
          <p:spPr>
            <a:xfrm>
              <a:off x="4976139" y="1054099"/>
              <a:ext cx="2301394" cy="2661985"/>
            </a:xfrm>
            <a:custGeom>
              <a:avLst/>
              <a:gdLst>
                <a:gd name="connsiteX0" fmla="*/ 1231172 w 3000387"/>
                <a:gd name="connsiteY0" fmla="*/ 0 h 3470498"/>
                <a:gd name="connsiteX1" fmla="*/ 3000387 w 3000387"/>
                <a:gd name="connsiteY1" fmla="*/ 1769215 h 3470498"/>
                <a:gd name="connsiteX2" fmla="*/ 1757282 w 3000387"/>
                <a:gd name="connsiteY2" fmla="*/ 3458890 h 3470498"/>
                <a:gd name="connsiteX3" fmla="*/ 1712137 w 3000387"/>
                <a:gd name="connsiteY3" fmla="*/ 3470498 h 3470498"/>
                <a:gd name="connsiteX4" fmla="*/ 1697088 w 3000387"/>
                <a:gd name="connsiteY4" fmla="*/ 3411969 h 3470498"/>
                <a:gd name="connsiteX5" fmla="*/ 533523 w 3000387"/>
                <a:gd name="connsiteY5" fmla="*/ 2248404 h 3470498"/>
                <a:gd name="connsiteX6" fmla="*/ 491629 w 3000387"/>
                <a:gd name="connsiteY6" fmla="*/ 2237632 h 3470498"/>
                <a:gd name="connsiteX7" fmla="*/ 516925 w 3000387"/>
                <a:gd name="connsiteY7" fmla="*/ 2139249 h 3470498"/>
                <a:gd name="connsiteX8" fmla="*/ 552869 w 3000387"/>
                <a:gd name="connsiteY8" fmla="*/ 1782691 h 3470498"/>
                <a:gd name="connsiteX9" fmla="*/ 34678 w 3000387"/>
                <a:gd name="connsiteY9" fmla="*/ 531667 h 3470498"/>
                <a:gd name="connsiteX10" fmla="*/ 0 w 3000387"/>
                <a:gd name="connsiteY10" fmla="*/ 500149 h 3470498"/>
                <a:gd name="connsiteX11" fmla="*/ 105787 w 3000387"/>
                <a:gd name="connsiteY11" fmla="*/ 404003 h 3470498"/>
                <a:gd name="connsiteX12" fmla="*/ 1231172 w 3000387"/>
                <a:gd name="connsiteY12" fmla="*/ 0 h 347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0387" h="3470498">
                  <a:moveTo>
                    <a:pt x="1231172" y="0"/>
                  </a:moveTo>
                  <a:cubicBezTo>
                    <a:pt x="2208282" y="0"/>
                    <a:pt x="3000387" y="792105"/>
                    <a:pt x="3000387" y="1769215"/>
                  </a:cubicBezTo>
                  <a:cubicBezTo>
                    <a:pt x="3000387" y="2563117"/>
                    <a:pt x="2477474" y="3234887"/>
                    <a:pt x="1757282" y="3458890"/>
                  </a:cubicBezTo>
                  <a:lnTo>
                    <a:pt x="1712137" y="3470498"/>
                  </a:lnTo>
                  <a:lnTo>
                    <a:pt x="1697088" y="3411969"/>
                  </a:lnTo>
                  <a:cubicBezTo>
                    <a:pt x="1524778" y="2857975"/>
                    <a:pt x="1087517" y="2420715"/>
                    <a:pt x="533523" y="2248404"/>
                  </a:cubicBezTo>
                  <a:lnTo>
                    <a:pt x="491629" y="2237632"/>
                  </a:lnTo>
                  <a:lnTo>
                    <a:pt x="516925" y="2139249"/>
                  </a:lnTo>
                  <a:cubicBezTo>
                    <a:pt x="540493" y="2024078"/>
                    <a:pt x="552869" y="1904830"/>
                    <a:pt x="552869" y="1782691"/>
                  </a:cubicBezTo>
                  <a:cubicBezTo>
                    <a:pt x="552869" y="1294136"/>
                    <a:pt x="354843" y="851832"/>
                    <a:pt x="34678" y="531667"/>
                  </a:cubicBezTo>
                  <a:lnTo>
                    <a:pt x="0" y="500149"/>
                  </a:lnTo>
                  <a:lnTo>
                    <a:pt x="105787" y="404003"/>
                  </a:lnTo>
                  <a:cubicBezTo>
                    <a:pt x="411612" y="151614"/>
                    <a:pt x="803686" y="0"/>
                    <a:pt x="1231172"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p>
          </p:txBody>
        </p:sp>
        <p:sp>
          <p:nvSpPr>
            <p:cNvPr id="35" name="Freeform 27">
              <a:extLst>
                <a:ext uri="{FF2B5EF4-FFF2-40B4-BE49-F238E27FC236}">
                  <a16:creationId xmlns:a16="http://schemas.microsoft.com/office/drawing/2014/main" id="{454BDE80-4A8F-D322-E6F2-268084A792D9}"/>
                </a:ext>
              </a:extLst>
            </p:cNvPr>
            <p:cNvSpPr/>
            <p:nvPr/>
          </p:nvSpPr>
          <p:spPr>
            <a:xfrm>
              <a:off x="2628470" y="1064435"/>
              <a:ext cx="2290022" cy="2661343"/>
            </a:xfrm>
            <a:custGeom>
              <a:avLst/>
              <a:gdLst>
                <a:gd name="connsiteX0" fmla="*/ 1769215 w 2985561"/>
                <a:gd name="connsiteY0" fmla="*/ 0 h 3469662"/>
                <a:gd name="connsiteX1" fmla="*/ 2894600 w 2985561"/>
                <a:gd name="connsiteY1" fmla="*/ 404003 h 3469662"/>
                <a:gd name="connsiteX2" fmla="*/ 2985561 w 2985561"/>
                <a:gd name="connsiteY2" fmla="*/ 486673 h 3469662"/>
                <a:gd name="connsiteX3" fmla="*/ 2965709 w 2985561"/>
                <a:gd name="connsiteY3" fmla="*/ 504715 h 3469662"/>
                <a:gd name="connsiteX4" fmla="*/ 2447518 w 2985561"/>
                <a:gd name="connsiteY4" fmla="*/ 1755739 h 3469662"/>
                <a:gd name="connsiteX5" fmla="*/ 2483462 w 2985561"/>
                <a:gd name="connsiteY5" fmla="*/ 2112297 h 3469662"/>
                <a:gd name="connsiteX6" fmla="*/ 2512009 w 2985561"/>
                <a:gd name="connsiteY6" fmla="*/ 2223320 h 3469662"/>
                <a:gd name="connsiteX7" fmla="*/ 2466864 w 2985561"/>
                <a:gd name="connsiteY7" fmla="*/ 2234928 h 3469662"/>
                <a:gd name="connsiteX8" fmla="*/ 1303299 w 2985561"/>
                <a:gd name="connsiteY8" fmla="*/ 3398493 h 3469662"/>
                <a:gd name="connsiteX9" fmla="*/ 1285000 w 2985561"/>
                <a:gd name="connsiteY9" fmla="*/ 3469662 h 3469662"/>
                <a:gd name="connsiteX10" fmla="*/ 1243105 w 2985561"/>
                <a:gd name="connsiteY10" fmla="*/ 3458890 h 3469662"/>
                <a:gd name="connsiteX11" fmla="*/ 0 w 2985561"/>
                <a:gd name="connsiteY11" fmla="*/ 1769215 h 3469662"/>
                <a:gd name="connsiteX12" fmla="*/ 1769215 w 2985561"/>
                <a:gd name="connsiteY12" fmla="*/ 0 h 346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5561" h="3469662">
                  <a:moveTo>
                    <a:pt x="1769215" y="0"/>
                  </a:moveTo>
                  <a:cubicBezTo>
                    <a:pt x="2196701" y="0"/>
                    <a:pt x="2588775" y="151614"/>
                    <a:pt x="2894600" y="404003"/>
                  </a:cubicBezTo>
                  <a:lnTo>
                    <a:pt x="2985561" y="486673"/>
                  </a:lnTo>
                  <a:lnTo>
                    <a:pt x="2965709" y="504715"/>
                  </a:lnTo>
                  <a:cubicBezTo>
                    <a:pt x="2645544" y="824880"/>
                    <a:pt x="2447518" y="1267184"/>
                    <a:pt x="2447518" y="1755739"/>
                  </a:cubicBezTo>
                  <a:cubicBezTo>
                    <a:pt x="2447518" y="1877878"/>
                    <a:pt x="2459895" y="1997126"/>
                    <a:pt x="2483462" y="2112297"/>
                  </a:cubicBezTo>
                  <a:lnTo>
                    <a:pt x="2512009" y="2223320"/>
                  </a:lnTo>
                  <a:lnTo>
                    <a:pt x="2466864" y="2234928"/>
                  </a:lnTo>
                  <a:cubicBezTo>
                    <a:pt x="1912870" y="2407239"/>
                    <a:pt x="1475610" y="2844499"/>
                    <a:pt x="1303299" y="3398493"/>
                  </a:cubicBezTo>
                  <a:lnTo>
                    <a:pt x="1285000" y="3469662"/>
                  </a:lnTo>
                  <a:lnTo>
                    <a:pt x="1243105" y="3458890"/>
                  </a:lnTo>
                  <a:cubicBezTo>
                    <a:pt x="522913" y="3234887"/>
                    <a:pt x="0" y="2563117"/>
                    <a:pt x="0" y="1769215"/>
                  </a:cubicBezTo>
                  <a:cubicBezTo>
                    <a:pt x="0" y="792105"/>
                    <a:pt x="792105" y="0"/>
                    <a:pt x="1769215" y="0"/>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p>
          </p:txBody>
        </p:sp>
        <p:sp>
          <p:nvSpPr>
            <p:cNvPr id="36" name="Freeform 28">
              <a:extLst>
                <a:ext uri="{FF2B5EF4-FFF2-40B4-BE49-F238E27FC236}">
                  <a16:creationId xmlns:a16="http://schemas.microsoft.com/office/drawing/2014/main" id="{87E1E40E-7AFA-E2A1-83BB-30B837932233}"/>
                </a:ext>
              </a:extLst>
            </p:cNvPr>
            <p:cNvSpPr/>
            <p:nvPr/>
          </p:nvSpPr>
          <p:spPr>
            <a:xfrm>
              <a:off x="4584086" y="2736904"/>
              <a:ext cx="740325" cy="677207"/>
            </a:xfrm>
            <a:custGeom>
              <a:avLst/>
              <a:gdLst>
                <a:gd name="connsiteX0" fmla="*/ 480965 w 965181"/>
                <a:gd name="connsiteY0" fmla="*/ 0 h 882893"/>
                <a:gd name="connsiteX1" fmla="*/ 837523 w 965181"/>
                <a:gd name="connsiteY1" fmla="*/ 35944 h 882893"/>
                <a:gd name="connsiteX2" fmla="*/ 965181 w 965181"/>
                <a:gd name="connsiteY2" fmla="*/ 68768 h 882893"/>
                <a:gd name="connsiteX3" fmla="*/ 946881 w 965181"/>
                <a:gd name="connsiteY3" fmla="*/ 139937 h 882893"/>
                <a:gd name="connsiteX4" fmla="*/ 508230 w 965181"/>
                <a:gd name="connsiteY4" fmla="*/ 864851 h 882893"/>
                <a:gd name="connsiteX5" fmla="*/ 488379 w 965181"/>
                <a:gd name="connsiteY5" fmla="*/ 882893 h 882893"/>
                <a:gd name="connsiteX6" fmla="*/ 453700 w 965181"/>
                <a:gd name="connsiteY6" fmla="*/ 851375 h 882893"/>
                <a:gd name="connsiteX7" fmla="*/ 15049 w 965181"/>
                <a:gd name="connsiteY7" fmla="*/ 126461 h 882893"/>
                <a:gd name="connsiteX8" fmla="*/ 0 w 965181"/>
                <a:gd name="connsiteY8" fmla="*/ 67932 h 882893"/>
                <a:gd name="connsiteX9" fmla="*/ 124407 w 965181"/>
                <a:gd name="connsiteY9" fmla="*/ 35944 h 882893"/>
                <a:gd name="connsiteX10" fmla="*/ 480965 w 965181"/>
                <a:gd name="connsiteY10" fmla="*/ 0 h 88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181" h="882893">
                  <a:moveTo>
                    <a:pt x="480965" y="0"/>
                  </a:moveTo>
                  <a:cubicBezTo>
                    <a:pt x="603104" y="0"/>
                    <a:pt x="722352" y="12377"/>
                    <a:pt x="837523" y="35944"/>
                  </a:cubicBezTo>
                  <a:lnTo>
                    <a:pt x="965181" y="68768"/>
                  </a:lnTo>
                  <a:lnTo>
                    <a:pt x="946881" y="139937"/>
                  </a:lnTo>
                  <a:cubicBezTo>
                    <a:pt x="860726" y="416934"/>
                    <a:pt x="708333" y="664748"/>
                    <a:pt x="508230" y="864851"/>
                  </a:cubicBezTo>
                  <a:lnTo>
                    <a:pt x="488379" y="882893"/>
                  </a:lnTo>
                  <a:lnTo>
                    <a:pt x="453700" y="851375"/>
                  </a:lnTo>
                  <a:cubicBezTo>
                    <a:pt x="253597" y="651272"/>
                    <a:pt x="101205" y="403458"/>
                    <a:pt x="15049" y="126461"/>
                  </a:cubicBezTo>
                  <a:lnTo>
                    <a:pt x="0" y="67932"/>
                  </a:lnTo>
                  <a:lnTo>
                    <a:pt x="124407" y="35944"/>
                  </a:lnTo>
                  <a:cubicBezTo>
                    <a:pt x="239578" y="12377"/>
                    <a:pt x="358826" y="0"/>
                    <a:pt x="480965"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63"/>
            </a:p>
          </p:txBody>
        </p:sp>
        <p:sp>
          <p:nvSpPr>
            <p:cNvPr id="37" name="Freeform 29">
              <a:extLst>
                <a:ext uri="{FF2B5EF4-FFF2-40B4-BE49-F238E27FC236}">
                  <a16:creationId xmlns:a16="http://schemas.microsoft.com/office/drawing/2014/main" id="{D8A4205F-A3D7-CC71-8D25-6A8C0CAF8CBB}"/>
                </a:ext>
              </a:extLst>
            </p:cNvPr>
            <p:cNvSpPr/>
            <p:nvPr/>
          </p:nvSpPr>
          <p:spPr>
            <a:xfrm>
              <a:off x="3595955" y="3442936"/>
              <a:ext cx="2714090" cy="2036883"/>
            </a:xfrm>
            <a:custGeom>
              <a:avLst/>
              <a:gdLst>
                <a:gd name="connsiteX0" fmla="*/ 1776629 w 3538430"/>
                <a:gd name="connsiteY0" fmla="*/ 0 h 2655537"/>
                <a:gd name="connsiteX1" fmla="*/ 1867589 w 3538430"/>
                <a:gd name="connsiteY1" fmla="*/ 82670 h 2655537"/>
                <a:gd name="connsiteX2" fmla="*/ 2992974 w 3538430"/>
                <a:gd name="connsiteY2" fmla="*/ 486673 h 2655537"/>
                <a:gd name="connsiteX3" fmla="*/ 3349532 w 3538430"/>
                <a:gd name="connsiteY3" fmla="*/ 450729 h 2655537"/>
                <a:gd name="connsiteX4" fmla="*/ 3473939 w 3538430"/>
                <a:gd name="connsiteY4" fmla="*/ 418741 h 2655537"/>
                <a:gd name="connsiteX5" fmla="*/ 3502486 w 3538430"/>
                <a:gd name="connsiteY5" fmla="*/ 529764 h 2655537"/>
                <a:gd name="connsiteX6" fmla="*/ 3538430 w 3538430"/>
                <a:gd name="connsiteY6" fmla="*/ 886322 h 2655537"/>
                <a:gd name="connsiteX7" fmla="*/ 1769215 w 3538430"/>
                <a:gd name="connsiteY7" fmla="*/ 2655537 h 2655537"/>
                <a:gd name="connsiteX8" fmla="*/ 0 w 3538430"/>
                <a:gd name="connsiteY8" fmla="*/ 886322 h 2655537"/>
                <a:gd name="connsiteX9" fmla="*/ 35944 w 3538430"/>
                <a:gd name="connsiteY9" fmla="*/ 529764 h 2655537"/>
                <a:gd name="connsiteX10" fmla="*/ 61241 w 3538430"/>
                <a:gd name="connsiteY10" fmla="*/ 431381 h 2655537"/>
                <a:gd name="connsiteX11" fmla="*/ 188898 w 3538430"/>
                <a:gd name="connsiteY11" fmla="*/ 464205 h 2655537"/>
                <a:gd name="connsiteX12" fmla="*/ 545456 w 3538430"/>
                <a:gd name="connsiteY12" fmla="*/ 500149 h 2655537"/>
                <a:gd name="connsiteX13" fmla="*/ 1670841 w 3538430"/>
                <a:gd name="connsiteY13" fmla="*/ 96146 h 2655537"/>
                <a:gd name="connsiteX14" fmla="*/ 1776629 w 3538430"/>
                <a:gd name="connsiteY14" fmla="*/ 0 h 26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8430" h="2655537">
                  <a:moveTo>
                    <a:pt x="1776629" y="0"/>
                  </a:moveTo>
                  <a:lnTo>
                    <a:pt x="1867589" y="82670"/>
                  </a:lnTo>
                  <a:cubicBezTo>
                    <a:pt x="2173414" y="335059"/>
                    <a:pt x="2565488" y="486673"/>
                    <a:pt x="2992974" y="486673"/>
                  </a:cubicBezTo>
                  <a:cubicBezTo>
                    <a:pt x="3115113" y="486673"/>
                    <a:pt x="3234361" y="474296"/>
                    <a:pt x="3349532" y="450729"/>
                  </a:cubicBezTo>
                  <a:lnTo>
                    <a:pt x="3473939" y="418741"/>
                  </a:lnTo>
                  <a:lnTo>
                    <a:pt x="3502486" y="529764"/>
                  </a:lnTo>
                  <a:cubicBezTo>
                    <a:pt x="3526053" y="644935"/>
                    <a:pt x="3538430" y="764183"/>
                    <a:pt x="3538430" y="886322"/>
                  </a:cubicBezTo>
                  <a:cubicBezTo>
                    <a:pt x="3538430" y="1863432"/>
                    <a:pt x="2746325" y="2655537"/>
                    <a:pt x="1769215" y="2655537"/>
                  </a:cubicBezTo>
                  <a:cubicBezTo>
                    <a:pt x="792105" y="2655537"/>
                    <a:pt x="0" y="1863432"/>
                    <a:pt x="0" y="886322"/>
                  </a:cubicBezTo>
                  <a:cubicBezTo>
                    <a:pt x="0" y="764183"/>
                    <a:pt x="12377" y="644935"/>
                    <a:pt x="35944" y="529764"/>
                  </a:cubicBezTo>
                  <a:lnTo>
                    <a:pt x="61241" y="431381"/>
                  </a:lnTo>
                  <a:lnTo>
                    <a:pt x="188898" y="464205"/>
                  </a:lnTo>
                  <a:cubicBezTo>
                    <a:pt x="304069" y="487772"/>
                    <a:pt x="423317" y="500149"/>
                    <a:pt x="545456" y="500149"/>
                  </a:cubicBezTo>
                  <a:cubicBezTo>
                    <a:pt x="972942" y="500149"/>
                    <a:pt x="1365016" y="348535"/>
                    <a:pt x="1670841" y="96146"/>
                  </a:cubicBezTo>
                  <a:lnTo>
                    <a:pt x="1776629"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38" name="Rectangle 37">
              <a:extLst>
                <a:ext uri="{FF2B5EF4-FFF2-40B4-BE49-F238E27FC236}">
                  <a16:creationId xmlns:a16="http://schemas.microsoft.com/office/drawing/2014/main" id="{4A03DED6-3C17-4AAE-CA96-B88A0D2CE6B4}"/>
                </a:ext>
              </a:extLst>
            </p:cNvPr>
            <p:cNvSpPr/>
            <p:nvPr/>
          </p:nvSpPr>
          <p:spPr>
            <a:xfrm>
              <a:off x="2981461" y="2027030"/>
              <a:ext cx="1481222" cy="647811"/>
            </a:xfrm>
            <a:prstGeom prst="rect">
              <a:avLst/>
            </a:prstGeom>
          </p:spPr>
          <p:txBody>
            <a:bodyPr wrap="square">
              <a:spAutoFit/>
            </a:bodyPr>
            <a:lstStyle/>
            <a:p>
              <a:pPr lvl="0" algn="ctr"/>
              <a:r>
                <a:rPr lang="el-GR" sz="2000" dirty="0">
                  <a:solidFill>
                    <a:schemeClr val="bg1"/>
                  </a:solidFill>
                  <a:effectLst>
                    <a:outerShdw blurRad="38100" dist="38100" dir="2700000" algn="tl">
                      <a:srgbClr val="000000">
                        <a:alpha val="43137"/>
                      </a:srgbClr>
                    </a:outerShdw>
                  </a:effectLst>
                </a:rPr>
                <a:t>ΠΡΟΣΗΛΩΣΗ ΣΤΑ ΔΕΔΟΜΕΝΑ</a:t>
              </a:r>
              <a:endParaRPr lang="es-ES_tradnl" sz="2000" dirty="0">
                <a:solidFill>
                  <a:schemeClr val="bg1"/>
                </a:solidFill>
                <a:effectLst>
                  <a:outerShdw blurRad="38100" dist="38100" dir="2700000" algn="tl">
                    <a:srgbClr val="000000">
                      <a:alpha val="43137"/>
                    </a:srgbClr>
                  </a:outerShdw>
                </a:effectLst>
              </a:endParaRPr>
            </a:p>
          </p:txBody>
        </p:sp>
        <p:sp>
          <p:nvSpPr>
            <p:cNvPr id="39" name="Rectangle 38">
              <a:extLst>
                <a:ext uri="{FF2B5EF4-FFF2-40B4-BE49-F238E27FC236}">
                  <a16:creationId xmlns:a16="http://schemas.microsoft.com/office/drawing/2014/main" id="{9B8A4E85-14F9-8A13-CD78-22B21FB6076B}"/>
                </a:ext>
              </a:extLst>
            </p:cNvPr>
            <p:cNvSpPr/>
            <p:nvPr/>
          </p:nvSpPr>
          <p:spPr>
            <a:xfrm>
              <a:off x="5339368" y="1897784"/>
              <a:ext cx="1938163" cy="929469"/>
            </a:xfrm>
            <a:prstGeom prst="rect">
              <a:avLst/>
            </a:prstGeom>
          </p:spPr>
          <p:txBody>
            <a:bodyPr wrap="square">
              <a:spAutoFit/>
            </a:bodyPr>
            <a:lstStyle/>
            <a:p>
              <a:pPr lvl="0" algn="ctr"/>
              <a:r>
                <a:rPr lang="es-ES_tradnl" sz="2000" dirty="0">
                  <a:solidFill>
                    <a:schemeClr val="bg1"/>
                  </a:solidFill>
                  <a:effectLst>
                    <a:outerShdw blurRad="38100" dist="38100" dir="2700000" algn="tl">
                      <a:srgbClr val="000000">
                        <a:alpha val="43137"/>
                      </a:srgbClr>
                    </a:outerShdw>
                  </a:effectLst>
                </a:rPr>
                <a:t> </a:t>
              </a:r>
              <a:r>
                <a:rPr lang="el-GR" sz="2000" dirty="0">
                  <a:solidFill>
                    <a:schemeClr val="bg1"/>
                  </a:solidFill>
                  <a:effectLst>
                    <a:outerShdw blurRad="38100" dist="38100" dir="2700000" algn="tl">
                      <a:srgbClr val="000000">
                        <a:alpha val="43137"/>
                      </a:srgbClr>
                    </a:outerShdw>
                  </a:effectLst>
                </a:rPr>
                <a:t>ΔΕΞΙΟΤΗΤΕΣ ΔΙΕΥΚΟΛΥΝΣΗΣ </a:t>
              </a:r>
              <a:r>
                <a:rPr lang="es-ES_tradnl" sz="2000" dirty="0">
                  <a:solidFill>
                    <a:schemeClr val="bg1"/>
                  </a:solidFill>
                  <a:effectLst>
                    <a:outerShdw blurRad="38100" dist="38100" dir="2700000" algn="tl">
                      <a:srgbClr val="000000">
                        <a:alpha val="43137"/>
                      </a:srgbClr>
                    </a:outerShdw>
                  </a:effectLst>
                </a:rPr>
                <a:t>&amp; </a:t>
              </a:r>
              <a:r>
                <a:rPr lang="el-GR" sz="2000" dirty="0">
                  <a:solidFill>
                    <a:schemeClr val="bg1"/>
                  </a:solidFill>
                  <a:effectLst>
                    <a:outerShdw blurRad="38100" dist="38100" dir="2700000" algn="tl">
                      <a:srgbClr val="000000">
                        <a:alpha val="43137"/>
                      </a:srgbClr>
                    </a:outerShdw>
                  </a:effectLst>
                </a:rPr>
                <a:t>ΕΠΙΚΟΙΝΩΝΙΑΣ</a:t>
              </a:r>
              <a:endParaRPr lang="es-ES_tradnl" sz="2000" dirty="0">
                <a:solidFill>
                  <a:schemeClr val="bg1"/>
                </a:solidFill>
                <a:effectLst>
                  <a:outerShdw blurRad="38100" dist="38100" dir="2700000" algn="tl">
                    <a:srgbClr val="000000">
                      <a:alpha val="43137"/>
                    </a:srgbClr>
                  </a:outerShdw>
                </a:effectLst>
              </a:endParaRPr>
            </a:p>
          </p:txBody>
        </p:sp>
        <p:sp>
          <p:nvSpPr>
            <p:cNvPr id="40" name="Rectangle 39">
              <a:extLst>
                <a:ext uri="{FF2B5EF4-FFF2-40B4-BE49-F238E27FC236}">
                  <a16:creationId xmlns:a16="http://schemas.microsoft.com/office/drawing/2014/main" id="{1DB92D03-C96F-B206-7A44-5EE383500C54}"/>
                </a:ext>
              </a:extLst>
            </p:cNvPr>
            <p:cNvSpPr/>
            <p:nvPr/>
          </p:nvSpPr>
          <p:spPr>
            <a:xfrm>
              <a:off x="4096450" y="4074193"/>
              <a:ext cx="1748456" cy="647811"/>
            </a:xfrm>
            <a:prstGeom prst="rect">
              <a:avLst/>
            </a:prstGeom>
          </p:spPr>
          <p:txBody>
            <a:bodyPr wrap="square">
              <a:spAutoFit/>
            </a:bodyPr>
            <a:lstStyle/>
            <a:p>
              <a:pPr lvl="0" algn="ctr"/>
              <a:r>
                <a:rPr lang="el-GR" sz="2000" dirty="0">
                  <a:solidFill>
                    <a:schemeClr val="bg1"/>
                  </a:solidFill>
                  <a:effectLst>
                    <a:outerShdw blurRad="38100" dist="38100" dir="2700000" algn="tl">
                      <a:srgbClr val="000000">
                        <a:alpha val="43137"/>
                      </a:srgbClr>
                    </a:outerShdw>
                  </a:effectLst>
                </a:rPr>
                <a:t>ΕΠΙΧΕΙΡΗΜΑΤΙΚΕΣ ΓΝΩΣΕΙΣ</a:t>
              </a:r>
              <a:endParaRPr lang="es-ES_tradnl" sz="2000" dirty="0">
                <a:solidFill>
                  <a:schemeClr val="bg1"/>
                </a:solidFill>
                <a:effectLst>
                  <a:outerShdw blurRad="38100" dist="38100" dir="2700000" algn="tl">
                    <a:srgbClr val="000000">
                      <a:alpha val="43137"/>
                    </a:srgbClr>
                  </a:outerShdw>
                </a:effectLst>
              </a:endParaRPr>
            </a:p>
          </p:txBody>
        </p:sp>
        <p:sp>
          <p:nvSpPr>
            <p:cNvPr id="41" name="TextBox 40">
              <a:extLst>
                <a:ext uri="{FF2B5EF4-FFF2-40B4-BE49-F238E27FC236}">
                  <a16:creationId xmlns:a16="http://schemas.microsoft.com/office/drawing/2014/main" id="{2114758C-8097-9E83-6728-C730900EE655}"/>
                </a:ext>
              </a:extLst>
            </p:cNvPr>
            <p:cNvSpPr txBox="1"/>
            <p:nvPr/>
          </p:nvSpPr>
          <p:spPr>
            <a:xfrm>
              <a:off x="4513022" y="2697576"/>
              <a:ext cx="891330" cy="549231"/>
            </a:xfrm>
            <a:prstGeom prst="rect">
              <a:avLst/>
            </a:prstGeom>
            <a:noFill/>
          </p:spPr>
          <p:txBody>
            <a:bodyPr wrap="square" rtlCol="0">
              <a:spAutoFit/>
            </a:bodyPr>
            <a:lstStyle/>
            <a:p>
              <a:pPr algn="ctr"/>
              <a:r>
                <a:rPr lang="el-GR" sz="1100" b="1" dirty="0">
                  <a:solidFill>
                    <a:srgbClr val="000000"/>
                  </a:solidFill>
                  <a:effectLst>
                    <a:outerShdw blurRad="38100" dist="38100" dir="2700000" algn="tl">
                      <a:srgbClr val="000000">
                        <a:alpha val="43137"/>
                      </a:srgbClr>
                    </a:outerShdw>
                  </a:effectLst>
                </a:rPr>
                <a:t>Ηγεσία</a:t>
              </a:r>
            </a:p>
            <a:p>
              <a:pPr algn="ctr"/>
              <a:r>
                <a:rPr lang="el-GR" sz="1100" b="1" dirty="0">
                  <a:solidFill>
                    <a:srgbClr val="000000"/>
                  </a:solidFill>
                  <a:effectLst>
                    <a:outerShdw blurRad="38100" dist="38100" dir="2700000" algn="tl">
                      <a:srgbClr val="000000">
                        <a:alpha val="43137"/>
                      </a:srgbClr>
                    </a:outerShdw>
                  </a:effectLst>
                </a:rPr>
                <a:t>Δεδομένων</a:t>
              </a:r>
            </a:p>
            <a:p>
              <a:pPr algn="ctr"/>
              <a:r>
                <a:rPr lang="el-GR" sz="1100" b="1" dirty="0">
                  <a:solidFill>
                    <a:srgbClr val="000000"/>
                  </a:solidFill>
                  <a:effectLst>
                    <a:outerShdw blurRad="38100" dist="38100" dir="2700000" algn="tl">
                      <a:srgbClr val="000000">
                        <a:alpha val="43137"/>
                      </a:srgbClr>
                    </a:outerShdw>
                  </a:effectLst>
                </a:rPr>
                <a:t>σε ΜΜΕ</a:t>
              </a:r>
              <a:endParaRPr lang="es-ES_tradnl" sz="1100" b="1" dirty="0">
                <a:solidFill>
                  <a:srgbClr val="000000"/>
                </a:solidFill>
                <a:effectLst>
                  <a:outerShdw blurRad="38100" dist="38100" dir="2700000" algn="tl">
                    <a:srgbClr val="000000">
                      <a:alpha val="43137"/>
                    </a:srgbClr>
                  </a:outerShdw>
                </a:effectLst>
              </a:endParaRPr>
            </a:p>
          </p:txBody>
        </p:sp>
        <p:sp>
          <p:nvSpPr>
            <p:cNvPr id="42" name="Rectangle 41">
              <a:extLst>
                <a:ext uri="{FF2B5EF4-FFF2-40B4-BE49-F238E27FC236}">
                  <a16:creationId xmlns:a16="http://schemas.microsoft.com/office/drawing/2014/main" id="{39D78D37-55BD-3E16-BB04-45B44BD277EC}"/>
                </a:ext>
              </a:extLst>
            </p:cNvPr>
            <p:cNvSpPr/>
            <p:nvPr/>
          </p:nvSpPr>
          <p:spPr>
            <a:xfrm>
              <a:off x="313769" y="3901005"/>
              <a:ext cx="2178164" cy="1858937"/>
            </a:xfrm>
            <a:prstGeom prst="rect">
              <a:avLst/>
            </a:prstGeom>
          </p:spPr>
          <p:txBody>
            <a:bodyPr wrap="square">
              <a:spAutoFit/>
            </a:bodyPr>
            <a:lstStyle/>
            <a:p>
              <a:pPr algn="r"/>
              <a:r>
                <a:rPr lang="el-GR" dirty="0">
                  <a:solidFill>
                    <a:srgbClr val="000000"/>
                  </a:solidFill>
                  <a:latin typeface="Helvetica" charset="0"/>
                  <a:ea typeface="Calibri" charset="0"/>
                  <a:cs typeface="Times New Roman" charset="0"/>
                </a:rPr>
                <a:t>Διαθέτει ή μπορεί να αναπτύξει δεξιότητες για τη εξερεύνηση δεδομένων και τη χρήση της τεχνολογίας για την εξαγωγή νοήματος από τους αριθμούς.</a:t>
              </a:r>
            </a:p>
          </p:txBody>
        </p:sp>
        <p:sp>
          <p:nvSpPr>
            <p:cNvPr id="43" name="Rectangle 42">
              <a:extLst>
                <a:ext uri="{FF2B5EF4-FFF2-40B4-BE49-F238E27FC236}">
                  <a16:creationId xmlns:a16="http://schemas.microsoft.com/office/drawing/2014/main" id="{8B11AAA1-96FD-C4D2-503B-49FAC282C395}"/>
                </a:ext>
              </a:extLst>
            </p:cNvPr>
            <p:cNvSpPr/>
            <p:nvPr/>
          </p:nvSpPr>
          <p:spPr>
            <a:xfrm>
              <a:off x="7926526" y="799321"/>
              <a:ext cx="1889819" cy="3126395"/>
            </a:xfrm>
            <a:prstGeom prst="rect">
              <a:avLst/>
            </a:prstGeom>
          </p:spPr>
          <p:txBody>
            <a:bodyPr wrap="square">
              <a:spAutoFit/>
            </a:bodyPr>
            <a:lstStyle/>
            <a:p>
              <a:r>
                <a:rPr lang="el-GR" dirty="0">
                  <a:solidFill>
                    <a:srgbClr val="000000"/>
                  </a:solidFill>
                  <a:latin typeface="Helvetica" charset="0"/>
                  <a:ea typeface="Calibri" charset="0"/>
                  <a:cs typeface="Times New Roman" charset="0"/>
                </a:rPr>
                <a:t>Μπορεί να συνεργαστεί με άλλους για να καθορίσει τις ανάγκες, να ερμηνεύσει και να οπτικοποιήσει τα αποτελέσματα, καθώς και να διαμορφώσει τα σωστά μηνύματα με τα δεδομένα σας.</a:t>
              </a:r>
            </a:p>
          </p:txBody>
        </p:sp>
      </p:grpSp>
    </p:spTree>
    <p:extLst>
      <p:ext uri="{BB962C8B-B14F-4D97-AF65-F5344CB8AC3E}">
        <p14:creationId xmlns:p14="http://schemas.microsoft.com/office/powerpoint/2010/main" val="24399114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l-GR" dirty="0"/>
              <a:t>«Να έχετε το τέλος στο μυαλό σας, και να βεβαιώνεστε κάθε μέρα ότι εργάζεστε προς την κατεύθυνση αυτή.»</a:t>
            </a:r>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Ryan Allis</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Roadway headed towards an interesting rock formation">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12829" r="12829"/>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6810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theme/theme1.xml><?xml version="1.0" encoding="utf-8"?>
<a:theme xmlns:a="http://schemas.openxmlformats.org/drawingml/2006/main" name="1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2846</TotalTime>
  <Words>21203</Words>
  <Application>Microsoft Office PowerPoint</Application>
  <PresentationFormat>Widescreen</PresentationFormat>
  <Paragraphs>1491</Paragraphs>
  <Slides>145</Slides>
  <Notes>119</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145</vt:i4>
      </vt:variant>
    </vt:vector>
  </HeadingPairs>
  <TitlesOfParts>
    <vt:vector size="155" baseType="lpstr">
      <vt:lpstr>Arial</vt:lpstr>
      <vt:lpstr>Calibri</vt:lpstr>
      <vt:lpstr>Calibri Light</vt:lpstr>
      <vt:lpstr>Helvetica</vt:lpstr>
      <vt:lpstr>Lucida Grande</vt:lpstr>
      <vt:lpstr>Montserrat</vt:lpstr>
      <vt:lpstr>Montserrat Light</vt:lpstr>
      <vt:lpstr>Symbol</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savanah scharneck</dc:creator>
  <cp:lastModifiedBy>Andria Xenofontos</cp:lastModifiedBy>
  <cp:revision>18</cp:revision>
  <dcterms:created xsi:type="dcterms:W3CDTF">2022-07-23T10:56:03Z</dcterms:created>
  <dcterms:modified xsi:type="dcterms:W3CDTF">2023-02-07T14:21:50Z</dcterms:modified>
</cp:coreProperties>
</file>