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0CC_53FCB4FA.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6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6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6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7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7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7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96.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54.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172.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173.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174.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 id="2147483889" r:id="rId2"/>
  </p:sldMasterIdLst>
  <p:notesMasterIdLst>
    <p:notesMasterId r:id="rId304"/>
  </p:notesMasterIdLst>
  <p:sldIdLst>
    <p:sldId id="4286" r:id="rId3"/>
    <p:sldId id="4618" r:id="rId4"/>
    <p:sldId id="4348" r:id="rId5"/>
    <p:sldId id="4347" r:id="rId6"/>
    <p:sldId id="4631" r:id="rId7"/>
    <p:sldId id="4653" r:id="rId8"/>
    <p:sldId id="4654" r:id="rId9"/>
    <p:sldId id="4351" r:id="rId10"/>
    <p:sldId id="4352" r:id="rId11"/>
    <p:sldId id="4354" r:id="rId12"/>
    <p:sldId id="4615" r:id="rId13"/>
    <p:sldId id="4619" r:id="rId14"/>
    <p:sldId id="4620" r:id="rId15"/>
    <p:sldId id="4364" r:id="rId16"/>
    <p:sldId id="4366" r:id="rId17"/>
    <p:sldId id="4623" r:id="rId18"/>
    <p:sldId id="4360" r:id="rId19"/>
    <p:sldId id="4363" r:id="rId20"/>
    <p:sldId id="4368" r:id="rId21"/>
    <p:sldId id="4369" r:id="rId22"/>
    <p:sldId id="4300" r:id="rId23"/>
    <p:sldId id="4372" r:id="rId24"/>
    <p:sldId id="4371" r:id="rId25"/>
    <p:sldId id="4374" r:id="rId26"/>
    <p:sldId id="4373" r:id="rId27"/>
    <p:sldId id="4375" r:id="rId28"/>
    <p:sldId id="4376" r:id="rId29"/>
    <p:sldId id="4367" r:id="rId30"/>
    <p:sldId id="4624" r:id="rId31"/>
    <p:sldId id="4379" r:id="rId32"/>
    <p:sldId id="4377" r:id="rId33"/>
    <p:sldId id="4380" r:id="rId34"/>
    <p:sldId id="269" r:id="rId35"/>
    <p:sldId id="4645" r:id="rId36"/>
    <p:sldId id="4385" r:id="rId37"/>
    <p:sldId id="4386" r:id="rId38"/>
    <p:sldId id="4387" r:id="rId39"/>
    <p:sldId id="4388" r:id="rId40"/>
    <p:sldId id="4390" r:id="rId41"/>
    <p:sldId id="4392" r:id="rId42"/>
    <p:sldId id="4391" r:id="rId43"/>
    <p:sldId id="4393" r:id="rId44"/>
    <p:sldId id="4394" r:id="rId45"/>
    <p:sldId id="4646" r:id="rId46"/>
    <p:sldId id="4396" r:id="rId47"/>
    <p:sldId id="4398" r:id="rId48"/>
    <p:sldId id="4399" r:id="rId49"/>
    <p:sldId id="4404" r:id="rId50"/>
    <p:sldId id="4405" r:id="rId51"/>
    <p:sldId id="4408" r:id="rId52"/>
    <p:sldId id="4409" r:id="rId53"/>
    <p:sldId id="4410" r:id="rId54"/>
    <p:sldId id="4411" r:id="rId55"/>
    <p:sldId id="4656" r:id="rId56"/>
    <p:sldId id="4657" r:id="rId57"/>
    <p:sldId id="4724" r:id="rId58"/>
    <p:sldId id="4659" r:id="rId59"/>
    <p:sldId id="4660" r:id="rId60"/>
    <p:sldId id="4661" r:id="rId61"/>
    <p:sldId id="4725" r:id="rId62"/>
    <p:sldId id="4625" r:id="rId63"/>
    <p:sldId id="4424" r:id="rId64"/>
    <p:sldId id="4632" r:id="rId65"/>
    <p:sldId id="4633" r:id="rId66"/>
    <p:sldId id="4429" r:id="rId67"/>
    <p:sldId id="4430" r:id="rId68"/>
    <p:sldId id="4431" r:id="rId69"/>
    <p:sldId id="4432" r:id="rId70"/>
    <p:sldId id="4433" r:id="rId71"/>
    <p:sldId id="4434" r:id="rId72"/>
    <p:sldId id="4435" r:id="rId73"/>
    <p:sldId id="4436" r:id="rId74"/>
    <p:sldId id="4437" r:id="rId75"/>
    <p:sldId id="4647" r:id="rId76"/>
    <p:sldId id="4438" r:id="rId77"/>
    <p:sldId id="4439" r:id="rId78"/>
    <p:sldId id="4440" r:id="rId79"/>
    <p:sldId id="4441" r:id="rId80"/>
    <p:sldId id="4442" r:id="rId81"/>
    <p:sldId id="4443" r:id="rId82"/>
    <p:sldId id="4444" r:id="rId83"/>
    <p:sldId id="4445" r:id="rId84"/>
    <p:sldId id="4448" r:id="rId85"/>
    <p:sldId id="4447" r:id="rId86"/>
    <p:sldId id="4665" r:id="rId87"/>
    <p:sldId id="4666" r:id="rId88"/>
    <p:sldId id="4667" r:id="rId89"/>
    <p:sldId id="4726" r:id="rId90"/>
    <p:sldId id="4670" r:id="rId91"/>
    <p:sldId id="4727" r:id="rId92"/>
    <p:sldId id="4671" r:id="rId93"/>
    <p:sldId id="4728" r:id="rId94"/>
    <p:sldId id="4673" r:id="rId95"/>
    <p:sldId id="4674" r:id="rId96"/>
    <p:sldId id="4626" r:id="rId97"/>
    <p:sldId id="4463" r:id="rId98"/>
    <p:sldId id="4464" r:id="rId99"/>
    <p:sldId id="4466" r:id="rId100"/>
    <p:sldId id="293" r:id="rId101"/>
    <p:sldId id="4469" r:id="rId102"/>
    <p:sldId id="4470" r:id="rId103"/>
    <p:sldId id="4471" r:id="rId104"/>
    <p:sldId id="4472" r:id="rId105"/>
    <p:sldId id="4473" r:id="rId106"/>
    <p:sldId id="4474" r:id="rId107"/>
    <p:sldId id="4475" r:id="rId108"/>
    <p:sldId id="4476" r:id="rId109"/>
    <p:sldId id="4477" r:id="rId110"/>
    <p:sldId id="4643" r:id="rId111"/>
    <p:sldId id="4648" r:id="rId112"/>
    <p:sldId id="4478" r:id="rId113"/>
    <p:sldId id="4479" r:id="rId114"/>
    <p:sldId id="4480" r:id="rId115"/>
    <p:sldId id="4634" r:id="rId116"/>
    <p:sldId id="4481" r:id="rId117"/>
    <p:sldId id="4482" r:id="rId118"/>
    <p:sldId id="4483" r:id="rId119"/>
    <p:sldId id="4484" r:id="rId120"/>
    <p:sldId id="4485" r:id="rId121"/>
    <p:sldId id="4486" r:id="rId122"/>
    <p:sldId id="4487" r:id="rId123"/>
    <p:sldId id="4488" r:id="rId124"/>
    <p:sldId id="4489" r:id="rId125"/>
    <p:sldId id="4490" r:id="rId126"/>
    <p:sldId id="4491" r:id="rId127"/>
    <p:sldId id="4492" r:id="rId128"/>
    <p:sldId id="4493" r:id="rId129"/>
    <p:sldId id="4494" r:id="rId130"/>
    <p:sldId id="4495" r:id="rId131"/>
    <p:sldId id="4497" r:id="rId132"/>
    <p:sldId id="4498" r:id="rId133"/>
    <p:sldId id="4499" r:id="rId134"/>
    <p:sldId id="4500" r:id="rId135"/>
    <p:sldId id="4501" r:id="rId136"/>
    <p:sldId id="4675" r:id="rId137"/>
    <p:sldId id="4729" r:id="rId138"/>
    <p:sldId id="4676" r:id="rId139"/>
    <p:sldId id="4730" r:id="rId140"/>
    <p:sldId id="4677" r:id="rId141"/>
    <p:sldId id="4686" r:id="rId142"/>
    <p:sldId id="4678" r:id="rId143"/>
    <p:sldId id="4731" r:id="rId144"/>
    <p:sldId id="4688" r:id="rId145"/>
    <p:sldId id="4689" r:id="rId146"/>
    <p:sldId id="4627" r:id="rId147"/>
    <p:sldId id="4512" r:id="rId148"/>
    <p:sldId id="4513" r:id="rId149"/>
    <p:sldId id="4514" r:id="rId150"/>
    <p:sldId id="4515" r:id="rId151"/>
    <p:sldId id="4516" r:id="rId152"/>
    <p:sldId id="4517" r:id="rId153"/>
    <p:sldId id="4518" r:id="rId154"/>
    <p:sldId id="4519" r:id="rId155"/>
    <p:sldId id="4520" r:id="rId156"/>
    <p:sldId id="4521" r:id="rId157"/>
    <p:sldId id="4522" r:id="rId158"/>
    <p:sldId id="4523" r:id="rId159"/>
    <p:sldId id="4635" r:id="rId160"/>
    <p:sldId id="4526" r:id="rId161"/>
    <p:sldId id="4649" r:id="rId162"/>
    <p:sldId id="4525" r:id="rId163"/>
    <p:sldId id="4529" r:id="rId164"/>
    <p:sldId id="4528" r:id="rId165"/>
    <p:sldId id="4530" r:id="rId166"/>
    <p:sldId id="4531" r:id="rId167"/>
    <p:sldId id="4532" r:id="rId168"/>
    <p:sldId id="4533" r:id="rId169"/>
    <p:sldId id="4534" r:id="rId170"/>
    <p:sldId id="4535" r:id="rId171"/>
    <p:sldId id="4536" r:id="rId172"/>
    <p:sldId id="4537" r:id="rId173"/>
    <p:sldId id="4538" r:id="rId174"/>
    <p:sldId id="4636" r:id="rId175"/>
    <p:sldId id="4650" r:id="rId176"/>
    <p:sldId id="4540" r:id="rId177"/>
    <p:sldId id="4541" r:id="rId178"/>
    <p:sldId id="4542" r:id="rId179"/>
    <p:sldId id="4543" r:id="rId180"/>
    <p:sldId id="4544" r:id="rId181"/>
    <p:sldId id="4545" r:id="rId182"/>
    <p:sldId id="4546" r:id="rId183"/>
    <p:sldId id="4547" r:id="rId184"/>
    <p:sldId id="4548" r:id="rId185"/>
    <p:sldId id="4637" r:id="rId186"/>
    <p:sldId id="4638" r:id="rId187"/>
    <p:sldId id="4551" r:id="rId188"/>
    <p:sldId id="4552" r:id="rId189"/>
    <p:sldId id="4553" r:id="rId190"/>
    <p:sldId id="4554" r:id="rId191"/>
    <p:sldId id="4555" r:id="rId192"/>
    <p:sldId id="4556" r:id="rId193"/>
    <p:sldId id="4557" r:id="rId194"/>
    <p:sldId id="4690" r:id="rId195"/>
    <p:sldId id="4732" r:id="rId196"/>
    <p:sldId id="4691" r:id="rId197"/>
    <p:sldId id="4733" r:id="rId198"/>
    <p:sldId id="4702" r:id="rId199"/>
    <p:sldId id="4734" r:id="rId200"/>
    <p:sldId id="4704" r:id="rId201"/>
    <p:sldId id="4693" r:id="rId202"/>
    <p:sldId id="4694" r:id="rId203"/>
    <p:sldId id="4735" r:id="rId204"/>
    <p:sldId id="4628" r:id="rId205"/>
    <p:sldId id="4571" r:id="rId206"/>
    <p:sldId id="4570" r:id="rId207"/>
    <p:sldId id="4572" r:id="rId208"/>
    <p:sldId id="4573" r:id="rId209"/>
    <p:sldId id="4574" r:id="rId210"/>
    <p:sldId id="4575" r:id="rId211"/>
    <p:sldId id="4576" r:id="rId212"/>
    <p:sldId id="4577" r:id="rId213"/>
    <p:sldId id="4578" r:id="rId214"/>
    <p:sldId id="4579" r:id="rId215"/>
    <p:sldId id="4580" r:id="rId216"/>
    <p:sldId id="4581" r:id="rId217"/>
    <p:sldId id="4582" r:id="rId218"/>
    <p:sldId id="4651" r:id="rId219"/>
    <p:sldId id="4584" r:id="rId220"/>
    <p:sldId id="4585" r:id="rId221"/>
    <p:sldId id="4583" r:id="rId222"/>
    <p:sldId id="4586" r:id="rId223"/>
    <p:sldId id="4587" r:id="rId224"/>
    <p:sldId id="4588" r:id="rId225"/>
    <p:sldId id="4590" r:id="rId226"/>
    <p:sldId id="4589" r:id="rId227"/>
    <p:sldId id="4591" r:id="rId228"/>
    <p:sldId id="4592" r:id="rId229"/>
    <p:sldId id="4639" r:id="rId230"/>
    <p:sldId id="4640" r:id="rId231"/>
    <p:sldId id="4641" r:id="rId232"/>
    <p:sldId id="4642" r:id="rId233"/>
    <p:sldId id="4652" r:id="rId234"/>
    <p:sldId id="4596" r:id="rId235"/>
    <p:sldId id="4597" r:id="rId236"/>
    <p:sldId id="4598" r:id="rId237"/>
    <p:sldId id="4599" r:id="rId238"/>
    <p:sldId id="4600" r:id="rId239"/>
    <p:sldId id="4601" r:id="rId240"/>
    <p:sldId id="4602" r:id="rId241"/>
    <p:sldId id="4603" r:id="rId242"/>
    <p:sldId id="4604" r:id="rId243"/>
    <p:sldId id="4605" r:id="rId244"/>
    <p:sldId id="4606" r:id="rId245"/>
    <p:sldId id="4706" r:id="rId246"/>
    <p:sldId id="4736" r:id="rId247"/>
    <p:sldId id="4707" r:id="rId248"/>
    <p:sldId id="4737" r:id="rId249"/>
    <p:sldId id="4708" r:id="rId250"/>
    <p:sldId id="4738" r:id="rId251"/>
    <p:sldId id="4709" r:id="rId252"/>
    <p:sldId id="4719" r:id="rId253"/>
    <p:sldId id="4710" r:id="rId254"/>
    <p:sldId id="4720" r:id="rId255"/>
    <p:sldId id="4644" r:id="rId256"/>
    <p:sldId id="4629" r:id="rId257"/>
    <p:sldId id="4412" r:id="rId258"/>
    <p:sldId id="4413" r:id="rId259"/>
    <p:sldId id="4414" r:id="rId260"/>
    <p:sldId id="4415" r:id="rId261"/>
    <p:sldId id="4417" r:id="rId262"/>
    <p:sldId id="4418" r:id="rId263"/>
    <p:sldId id="4419" r:id="rId264"/>
    <p:sldId id="4421" r:id="rId265"/>
    <p:sldId id="4422" r:id="rId266"/>
    <p:sldId id="4607" r:id="rId267"/>
    <p:sldId id="4608" r:id="rId268"/>
    <p:sldId id="4609" r:id="rId269"/>
    <p:sldId id="4610" r:id="rId270"/>
    <p:sldId id="4611" r:id="rId271"/>
    <p:sldId id="4612" r:id="rId272"/>
    <p:sldId id="4613" r:id="rId273"/>
    <p:sldId id="4614" r:id="rId274"/>
    <p:sldId id="4449" r:id="rId275"/>
    <p:sldId id="4451" r:id="rId276"/>
    <p:sldId id="4452" r:id="rId277"/>
    <p:sldId id="4453" r:id="rId278"/>
    <p:sldId id="4455" r:id="rId279"/>
    <p:sldId id="4457" r:id="rId280"/>
    <p:sldId id="4458" r:id="rId281"/>
    <p:sldId id="4459" r:id="rId282"/>
    <p:sldId id="4460" r:id="rId283"/>
    <p:sldId id="4502" r:id="rId284"/>
    <p:sldId id="4504" r:id="rId285"/>
    <p:sldId id="4505" r:id="rId286"/>
    <p:sldId id="4508" r:id="rId287"/>
    <p:sldId id="4509" r:id="rId288"/>
    <p:sldId id="4510" r:id="rId289"/>
    <p:sldId id="4558" r:id="rId290"/>
    <p:sldId id="4559" r:id="rId291"/>
    <p:sldId id="4560" r:id="rId292"/>
    <p:sldId id="4561" r:id="rId293"/>
    <p:sldId id="4562" r:id="rId294"/>
    <p:sldId id="4563" r:id="rId295"/>
    <p:sldId id="4564" r:id="rId296"/>
    <p:sldId id="4565" r:id="rId297"/>
    <p:sldId id="4566" r:id="rId298"/>
    <p:sldId id="4567" r:id="rId299"/>
    <p:sldId id="4568" r:id="rId300"/>
    <p:sldId id="4722" r:id="rId301"/>
    <p:sldId id="4723" r:id="rId302"/>
    <p:sldId id="4263" r:id="rId30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nstructional &amp; Learning Objectives, Competencies, Module Duration" id="{8652266B-E530-4365-B54A-76A5AECDB17C}">
          <p14:sldIdLst>
            <p14:sldId id="4286"/>
            <p14:sldId id="4618"/>
            <p14:sldId id="4348"/>
            <p14:sldId id="4347"/>
            <p14:sldId id="4631"/>
            <p14:sldId id="4653"/>
            <p14:sldId id="4654"/>
            <p14:sldId id="4351"/>
            <p14:sldId id="4352"/>
            <p14:sldId id="4354"/>
            <p14:sldId id="4615"/>
            <p14:sldId id="4619"/>
            <p14:sldId id="4620"/>
            <p14:sldId id="4364"/>
            <p14:sldId id="4366"/>
          </p14:sldIdLst>
        </p14:section>
        <p14:section name="Business Process Management (BPM)" id="{091EE6BF-FA4F-436F-AC2E-E79CEAA4E527}">
          <p14:sldIdLst>
            <p14:sldId id="4623"/>
            <p14:sldId id="4360"/>
            <p14:sldId id="4363"/>
            <p14:sldId id="4368"/>
            <p14:sldId id="4369"/>
            <p14:sldId id="4300"/>
            <p14:sldId id="4372"/>
            <p14:sldId id="4371"/>
            <p14:sldId id="4374"/>
            <p14:sldId id="4373"/>
            <p14:sldId id="4375"/>
            <p14:sldId id="4376"/>
            <p14:sldId id="4367"/>
            <p14:sldId id="4624"/>
            <p14:sldId id="4379"/>
            <p14:sldId id="4377"/>
            <p14:sldId id="4380"/>
            <p14:sldId id="269"/>
            <p14:sldId id="4645"/>
            <p14:sldId id="4385"/>
            <p14:sldId id="4386"/>
            <p14:sldId id="4387"/>
            <p14:sldId id="4388"/>
            <p14:sldId id="4390"/>
            <p14:sldId id="4392"/>
            <p14:sldId id="4391"/>
            <p14:sldId id="4393"/>
            <p14:sldId id="4394"/>
            <p14:sldId id="4646"/>
            <p14:sldId id="4396"/>
            <p14:sldId id="4398"/>
            <p14:sldId id="4399"/>
            <p14:sldId id="4404"/>
            <p14:sldId id="4405"/>
            <p14:sldId id="4408"/>
            <p14:sldId id="4409"/>
            <p14:sldId id="4410"/>
            <p14:sldId id="4411"/>
            <p14:sldId id="4656"/>
            <p14:sldId id="4657"/>
            <p14:sldId id="4724"/>
            <p14:sldId id="4659"/>
            <p14:sldId id="4660"/>
            <p14:sldId id="4661"/>
            <p14:sldId id="4725"/>
          </p14:sldIdLst>
        </p14:section>
        <p14:section name="Customer Relationship Management (CRM)" id="{927F6D06-6103-4B32-9A80-E0D21966DFF7}">
          <p14:sldIdLst>
            <p14:sldId id="4625"/>
            <p14:sldId id="4424"/>
            <p14:sldId id="4632"/>
            <p14:sldId id="4633"/>
            <p14:sldId id="4429"/>
            <p14:sldId id="4430"/>
            <p14:sldId id="4431"/>
            <p14:sldId id="4432"/>
            <p14:sldId id="4433"/>
            <p14:sldId id="4434"/>
            <p14:sldId id="4435"/>
            <p14:sldId id="4436"/>
            <p14:sldId id="4437"/>
            <p14:sldId id="4647"/>
            <p14:sldId id="4438"/>
            <p14:sldId id="4439"/>
            <p14:sldId id="4440"/>
            <p14:sldId id="4441"/>
            <p14:sldId id="4442"/>
            <p14:sldId id="4443"/>
            <p14:sldId id="4444"/>
            <p14:sldId id="4445"/>
            <p14:sldId id="4448"/>
            <p14:sldId id="4447"/>
            <p14:sldId id="4665"/>
            <p14:sldId id="4666"/>
            <p14:sldId id="4667"/>
            <p14:sldId id="4726"/>
            <p14:sldId id="4670"/>
            <p14:sldId id="4727"/>
            <p14:sldId id="4671"/>
            <p14:sldId id="4728"/>
            <p14:sldId id="4673"/>
            <p14:sldId id="4674"/>
          </p14:sldIdLst>
        </p14:section>
        <p14:section name="Search Engine Optimization (SEO)" id="{06EBE1FD-2DA6-42FA-89D5-63A1768A2458}">
          <p14:sldIdLst>
            <p14:sldId id="4626"/>
            <p14:sldId id="4463"/>
            <p14:sldId id="4464"/>
            <p14:sldId id="4466"/>
            <p14:sldId id="293"/>
            <p14:sldId id="4469"/>
            <p14:sldId id="4470"/>
            <p14:sldId id="4471"/>
            <p14:sldId id="4472"/>
            <p14:sldId id="4473"/>
            <p14:sldId id="4474"/>
            <p14:sldId id="4475"/>
            <p14:sldId id="4476"/>
            <p14:sldId id="4477"/>
            <p14:sldId id="4643"/>
            <p14:sldId id="4648"/>
            <p14:sldId id="4478"/>
            <p14:sldId id="4479"/>
            <p14:sldId id="4480"/>
            <p14:sldId id="4634"/>
            <p14:sldId id="4481"/>
            <p14:sldId id="4482"/>
            <p14:sldId id="4483"/>
            <p14:sldId id="4484"/>
            <p14:sldId id="4485"/>
            <p14:sldId id="4486"/>
            <p14:sldId id="4487"/>
            <p14:sldId id="4488"/>
            <p14:sldId id="4489"/>
            <p14:sldId id="4490"/>
            <p14:sldId id="4491"/>
            <p14:sldId id="4492"/>
            <p14:sldId id="4493"/>
            <p14:sldId id="4494"/>
            <p14:sldId id="4495"/>
            <p14:sldId id="4497"/>
            <p14:sldId id="4498"/>
            <p14:sldId id="4499"/>
            <p14:sldId id="4500"/>
            <p14:sldId id="4501"/>
            <p14:sldId id="4675"/>
            <p14:sldId id="4729"/>
            <p14:sldId id="4676"/>
            <p14:sldId id="4730"/>
            <p14:sldId id="4677"/>
            <p14:sldId id="4686"/>
            <p14:sldId id="4678"/>
            <p14:sldId id="4731"/>
            <p14:sldId id="4688"/>
            <p14:sldId id="4689"/>
          </p14:sldIdLst>
        </p14:section>
        <p14:section name="Cloud" id="{DF3FBC0A-03F3-40B5-A70A-A90F5A8F1804}">
          <p14:sldIdLst>
            <p14:sldId id="4627"/>
            <p14:sldId id="4512"/>
            <p14:sldId id="4513"/>
            <p14:sldId id="4514"/>
            <p14:sldId id="4515"/>
            <p14:sldId id="4516"/>
            <p14:sldId id="4517"/>
            <p14:sldId id="4518"/>
            <p14:sldId id="4519"/>
            <p14:sldId id="4520"/>
            <p14:sldId id="4521"/>
            <p14:sldId id="4522"/>
            <p14:sldId id="4523"/>
            <p14:sldId id="4635"/>
            <p14:sldId id="4526"/>
            <p14:sldId id="4649"/>
            <p14:sldId id="4525"/>
            <p14:sldId id="4529"/>
            <p14:sldId id="4528"/>
            <p14:sldId id="4530"/>
            <p14:sldId id="4531"/>
            <p14:sldId id="4532"/>
            <p14:sldId id="4533"/>
            <p14:sldId id="4534"/>
            <p14:sldId id="4535"/>
            <p14:sldId id="4536"/>
            <p14:sldId id="4537"/>
            <p14:sldId id="4538"/>
            <p14:sldId id="4636"/>
            <p14:sldId id="4650"/>
            <p14:sldId id="4540"/>
            <p14:sldId id="4541"/>
            <p14:sldId id="4542"/>
            <p14:sldId id="4543"/>
            <p14:sldId id="4544"/>
            <p14:sldId id="4545"/>
            <p14:sldId id="4546"/>
            <p14:sldId id="4547"/>
            <p14:sldId id="4548"/>
            <p14:sldId id="4637"/>
            <p14:sldId id="4638"/>
            <p14:sldId id="4551"/>
            <p14:sldId id="4552"/>
            <p14:sldId id="4553"/>
            <p14:sldId id="4554"/>
            <p14:sldId id="4555"/>
            <p14:sldId id="4556"/>
            <p14:sldId id="4557"/>
            <p14:sldId id="4690"/>
            <p14:sldId id="4732"/>
            <p14:sldId id="4691"/>
            <p14:sldId id="4733"/>
            <p14:sldId id="4702"/>
            <p14:sldId id="4734"/>
            <p14:sldId id="4704"/>
            <p14:sldId id="4693"/>
            <p14:sldId id="4694"/>
            <p14:sldId id="4735"/>
          </p14:sldIdLst>
        </p14:section>
        <p14:section name="Agile Methodologies" id="{8547A390-227B-462D-8552-9C120A5CAB80}">
          <p14:sldIdLst>
            <p14:sldId id="4628"/>
            <p14:sldId id="4571"/>
            <p14:sldId id="4570"/>
            <p14:sldId id="4572"/>
            <p14:sldId id="4573"/>
            <p14:sldId id="4574"/>
            <p14:sldId id="4575"/>
            <p14:sldId id="4576"/>
            <p14:sldId id="4577"/>
            <p14:sldId id="4578"/>
            <p14:sldId id="4579"/>
            <p14:sldId id="4580"/>
            <p14:sldId id="4581"/>
            <p14:sldId id="4582"/>
            <p14:sldId id="4651"/>
            <p14:sldId id="4584"/>
            <p14:sldId id="4585"/>
            <p14:sldId id="4583"/>
            <p14:sldId id="4586"/>
            <p14:sldId id="4587"/>
            <p14:sldId id="4588"/>
            <p14:sldId id="4590"/>
            <p14:sldId id="4589"/>
            <p14:sldId id="4591"/>
            <p14:sldId id="4592"/>
            <p14:sldId id="4639"/>
            <p14:sldId id="4640"/>
            <p14:sldId id="4641"/>
            <p14:sldId id="4642"/>
            <p14:sldId id="4652"/>
            <p14:sldId id="4596"/>
            <p14:sldId id="4597"/>
            <p14:sldId id="4598"/>
            <p14:sldId id="4599"/>
            <p14:sldId id="4600"/>
            <p14:sldId id="4601"/>
            <p14:sldId id="4602"/>
            <p14:sldId id="4603"/>
            <p14:sldId id="4604"/>
            <p14:sldId id="4605"/>
            <p14:sldId id="4606"/>
            <p14:sldId id="4706"/>
            <p14:sldId id="4736"/>
            <p14:sldId id="4707"/>
            <p14:sldId id="4737"/>
            <p14:sldId id="4708"/>
            <p14:sldId id="4738"/>
            <p14:sldId id="4709"/>
            <p14:sldId id="4719"/>
            <p14:sldId id="4710"/>
            <p14:sldId id="4720"/>
            <p14:sldId id="4644"/>
          </p14:sldIdLst>
        </p14:section>
        <p14:section name="References" id="{4950CE97-FDCF-4339-9365-D0B525CCC212}">
          <p14:sldIdLst>
            <p14:sldId id="4629"/>
            <p14:sldId id="4412"/>
            <p14:sldId id="4413"/>
            <p14:sldId id="4414"/>
            <p14:sldId id="4415"/>
            <p14:sldId id="4417"/>
            <p14:sldId id="4418"/>
            <p14:sldId id="4419"/>
            <p14:sldId id="4421"/>
            <p14:sldId id="4422"/>
            <p14:sldId id="4607"/>
            <p14:sldId id="4608"/>
            <p14:sldId id="4609"/>
            <p14:sldId id="4610"/>
            <p14:sldId id="4611"/>
            <p14:sldId id="4612"/>
            <p14:sldId id="4613"/>
            <p14:sldId id="4614"/>
            <p14:sldId id="4449"/>
            <p14:sldId id="4451"/>
            <p14:sldId id="4452"/>
            <p14:sldId id="4453"/>
            <p14:sldId id="4455"/>
            <p14:sldId id="4457"/>
            <p14:sldId id="4458"/>
            <p14:sldId id="4459"/>
            <p14:sldId id="4460"/>
            <p14:sldId id="4502"/>
            <p14:sldId id="4504"/>
            <p14:sldId id="4505"/>
            <p14:sldId id="4508"/>
            <p14:sldId id="4509"/>
            <p14:sldId id="4510"/>
            <p14:sldId id="4558"/>
            <p14:sldId id="4559"/>
            <p14:sldId id="4560"/>
            <p14:sldId id="4561"/>
            <p14:sldId id="4562"/>
            <p14:sldId id="4563"/>
            <p14:sldId id="4564"/>
            <p14:sldId id="4565"/>
            <p14:sldId id="4566"/>
            <p14:sldId id="4567"/>
            <p14:sldId id="4568"/>
            <p14:sldId id="4722"/>
            <p14:sldId id="4723"/>
            <p14:sldId id="426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9369E8-9F4E-D992-4BEA-92347529D847}" name="Internship Dramblys" initials="ID" userId="d9a4b0edfe900ea0"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71746"/>
    <a:srgbClr val="62755B"/>
    <a:srgbClr val="90A184"/>
    <a:srgbClr val="6E8063"/>
    <a:srgbClr val="D0D6C5"/>
    <a:srgbClr val="AABC99"/>
    <a:srgbClr val="768869"/>
    <a:srgbClr val="DAE0D2"/>
    <a:srgbClr val="7D8E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642FD8-A2CC-4D23-BD0A-30147BF7F6E3}" v="129" dt="2023-03-08T11:37:39.2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332" autoAdjust="0"/>
    <p:restoredTop sz="86187" autoAdjust="0"/>
  </p:normalViewPr>
  <p:slideViewPr>
    <p:cSldViewPr snapToGrid="0" snapToObjects="1">
      <p:cViewPr varScale="1">
        <p:scale>
          <a:sx n="71" d="100"/>
          <a:sy n="71" d="100"/>
        </p:scale>
        <p:origin x="614" y="5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notesMaster" Target="notesMasters/notesMaster1.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slide" Target="slides/slide279.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92" Type="http://schemas.openxmlformats.org/officeDocument/2006/relationships/slide" Target="slides/slide290.xml"/><Relationship Id="rId306" Type="http://schemas.openxmlformats.org/officeDocument/2006/relationships/viewProps" Target="viewProps.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293" Type="http://schemas.openxmlformats.org/officeDocument/2006/relationships/slide" Target="slides/slide291.xml"/><Relationship Id="rId307" Type="http://schemas.openxmlformats.org/officeDocument/2006/relationships/theme" Target="theme/theme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308" Type="http://schemas.openxmlformats.org/officeDocument/2006/relationships/tableStyles" Target="tableStyles.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microsoft.com/office/2016/11/relationships/changesInfo" Target="changesInfos/changesInfo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microsoft.com/office/2015/10/relationships/revisionInfo" Target="revisionInfo.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microsoft.com/office/2018/10/relationships/authors" Target="authors.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303" Type="http://schemas.openxmlformats.org/officeDocument/2006/relationships/slide" Target="slides/slide301.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6" Type="http://schemas.openxmlformats.org/officeDocument/2006/relationships/slide" Target="slides/slide4.xml"/><Relationship Id="rId238" Type="http://schemas.openxmlformats.org/officeDocument/2006/relationships/slide" Target="slides/slide236.xml"/><Relationship Id="rId291" Type="http://schemas.openxmlformats.org/officeDocument/2006/relationships/slide" Target="slides/slide289.xml"/><Relationship Id="rId30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a Klemkaite" userId="9c3ee699e7a7969b" providerId="LiveId" clId="{92642FD8-A2CC-4D23-BD0A-30147BF7F6E3}"/>
    <pc:docChg chg="undo custSel modSld">
      <pc:chgData name="Lina Klemkaite" userId="9c3ee699e7a7969b" providerId="LiveId" clId="{92642FD8-A2CC-4D23-BD0A-30147BF7F6E3}" dt="2023-03-08T11:37:39.232" v="160" actId="13926"/>
      <pc:docMkLst>
        <pc:docMk/>
      </pc:docMkLst>
      <pc:sldChg chg="modSp mod">
        <pc:chgData name="Lina Klemkaite" userId="9c3ee699e7a7969b" providerId="LiveId" clId="{92642FD8-A2CC-4D23-BD0A-30147BF7F6E3}" dt="2023-03-07T09:09:22.698" v="37" actId="20577"/>
        <pc:sldMkLst>
          <pc:docMk/>
          <pc:sldMk cId="3872978078" sldId="269"/>
        </pc:sldMkLst>
        <pc:spChg chg="mod">
          <ac:chgData name="Lina Klemkaite" userId="9c3ee699e7a7969b" providerId="LiveId" clId="{92642FD8-A2CC-4D23-BD0A-30147BF7F6E3}" dt="2023-03-07T09:09:22.698" v="37" actId="20577"/>
          <ac:spMkLst>
            <pc:docMk/>
            <pc:sldMk cId="3872978078" sldId="269"/>
            <ac:spMk id="8" creationId="{6A91824A-6240-C949-8F4C-783029CD29F8}"/>
          </ac:spMkLst>
        </pc:spChg>
      </pc:sldChg>
      <pc:sldChg chg="modSp">
        <pc:chgData name="Lina Klemkaite" userId="9c3ee699e7a7969b" providerId="LiveId" clId="{92642FD8-A2CC-4D23-BD0A-30147BF7F6E3}" dt="2023-03-07T09:01:29.974" v="27"/>
        <pc:sldMkLst>
          <pc:docMk/>
          <pc:sldMk cId="1409070330" sldId="4300"/>
        </pc:sldMkLst>
        <pc:spChg chg="mod">
          <ac:chgData name="Lina Klemkaite" userId="9c3ee699e7a7969b" providerId="LiveId" clId="{92642FD8-A2CC-4D23-BD0A-30147BF7F6E3}" dt="2023-03-07T09:01:29.974" v="27"/>
          <ac:spMkLst>
            <pc:docMk/>
            <pc:sldMk cId="1409070330" sldId="4300"/>
            <ac:spMk id="2" creationId="{5635A651-24F8-6347-8235-D63CB4163581}"/>
          </ac:spMkLst>
        </pc:spChg>
      </pc:sldChg>
      <pc:sldChg chg="modSp">
        <pc:chgData name="Lina Klemkaite" userId="9c3ee699e7a7969b" providerId="LiveId" clId="{92642FD8-A2CC-4D23-BD0A-30147BF7F6E3}" dt="2023-03-07T08:52:26.568" v="13" actId="20577"/>
        <pc:sldMkLst>
          <pc:docMk/>
          <pc:sldMk cId="1623084261" sldId="4351"/>
        </pc:sldMkLst>
        <pc:spChg chg="mod">
          <ac:chgData name="Lina Klemkaite" userId="9c3ee699e7a7969b" providerId="LiveId" clId="{92642FD8-A2CC-4D23-BD0A-30147BF7F6E3}" dt="2023-03-07T08:52:26.568" v="13" actId="20577"/>
          <ac:spMkLst>
            <pc:docMk/>
            <pc:sldMk cId="1623084261" sldId="4351"/>
            <ac:spMk id="7" creationId="{C609BF22-0A89-036D-4B7A-A2F8586C0C98}"/>
          </ac:spMkLst>
        </pc:spChg>
      </pc:sldChg>
      <pc:sldChg chg="modSp">
        <pc:chgData name="Lina Klemkaite" userId="9c3ee699e7a7969b" providerId="LiveId" clId="{92642FD8-A2CC-4D23-BD0A-30147BF7F6E3}" dt="2023-03-07T08:53:32.536" v="14" actId="20577"/>
        <pc:sldMkLst>
          <pc:docMk/>
          <pc:sldMk cId="306510761" sldId="4354"/>
        </pc:sldMkLst>
        <pc:spChg chg="mod">
          <ac:chgData name="Lina Klemkaite" userId="9c3ee699e7a7969b" providerId="LiveId" clId="{92642FD8-A2CC-4D23-BD0A-30147BF7F6E3}" dt="2023-03-07T08:53:32.536" v="14" actId="20577"/>
          <ac:spMkLst>
            <pc:docMk/>
            <pc:sldMk cId="306510761" sldId="4354"/>
            <ac:spMk id="7" creationId="{C609BF22-0A89-036D-4B7A-A2F8586C0C98}"/>
          </ac:spMkLst>
        </pc:spChg>
      </pc:sldChg>
      <pc:sldChg chg="modSp mod">
        <pc:chgData name="Lina Klemkaite" userId="9c3ee699e7a7969b" providerId="LiveId" clId="{92642FD8-A2CC-4D23-BD0A-30147BF7F6E3}" dt="2023-03-07T08:58:15.226" v="25" actId="20577"/>
        <pc:sldMkLst>
          <pc:docMk/>
          <pc:sldMk cId="1484625690" sldId="4360"/>
        </pc:sldMkLst>
        <pc:spChg chg="mod">
          <ac:chgData name="Lina Klemkaite" userId="9c3ee699e7a7969b" providerId="LiveId" clId="{92642FD8-A2CC-4D23-BD0A-30147BF7F6E3}" dt="2023-03-07T08:58:15.226" v="25" actId="20577"/>
          <ac:spMkLst>
            <pc:docMk/>
            <pc:sldMk cId="1484625690" sldId="4360"/>
            <ac:spMk id="2" creationId="{E3762A84-A8DD-B170-775C-E6E0015CBD18}"/>
          </ac:spMkLst>
        </pc:spChg>
        <pc:spChg chg="mod">
          <ac:chgData name="Lina Klemkaite" userId="9c3ee699e7a7969b" providerId="LiveId" clId="{92642FD8-A2CC-4D23-BD0A-30147BF7F6E3}" dt="2023-03-07T08:58:00.617" v="24" actId="20577"/>
          <ac:spMkLst>
            <pc:docMk/>
            <pc:sldMk cId="1484625690" sldId="4360"/>
            <ac:spMk id="3" creationId="{8DC48A82-700F-1E77-37CA-C24978B478FF}"/>
          </ac:spMkLst>
        </pc:spChg>
      </pc:sldChg>
      <pc:sldChg chg="modSp">
        <pc:chgData name="Lina Klemkaite" userId="9c3ee699e7a7969b" providerId="LiveId" clId="{92642FD8-A2CC-4D23-BD0A-30147BF7F6E3}" dt="2023-03-07T09:00:27.689" v="26" actId="20577"/>
        <pc:sldMkLst>
          <pc:docMk/>
          <pc:sldMk cId="194667851" sldId="4363"/>
        </pc:sldMkLst>
        <pc:spChg chg="mod">
          <ac:chgData name="Lina Klemkaite" userId="9c3ee699e7a7969b" providerId="LiveId" clId="{92642FD8-A2CC-4D23-BD0A-30147BF7F6E3}" dt="2023-03-07T09:00:27.689" v="26" actId="20577"/>
          <ac:spMkLst>
            <pc:docMk/>
            <pc:sldMk cId="194667851" sldId="4363"/>
            <ac:spMk id="2" creationId="{E3762A84-A8DD-B170-775C-E6E0015CBD18}"/>
          </ac:spMkLst>
        </pc:spChg>
      </pc:sldChg>
      <pc:sldChg chg="modSp mod">
        <pc:chgData name="Lina Klemkaite" userId="9c3ee699e7a7969b" providerId="LiveId" clId="{92642FD8-A2CC-4D23-BD0A-30147BF7F6E3}" dt="2023-03-07T09:02:26.934" v="29" actId="20577"/>
        <pc:sldMkLst>
          <pc:docMk/>
          <pc:sldMk cId="3058198321" sldId="4371"/>
        </pc:sldMkLst>
        <pc:spChg chg="mod">
          <ac:chgData name="Lina Klemkaite" userId="9c3ee699e7a7969b" providerId="LiveId" clId="{92642FD8-A2CC-4D23-BD0A-30147BF7F6E3}" dt="2023-03-07T09:02:26.934" v="29" actId="20577"/>
          <ac:spMkLst>
            <pc:docMk/>
            <pc:sldMk cId="3058198321" sldId="4371"/>
            <ac:spMk id="3" creationId="{8DC48A82-700F-1E77-37CA-C24978B478FF}"/>
          </ac:spMkLst>
        </pc:spChg>
      </pc:sldChg>
      <pc:sldChg chg="modSp mod">
        <pc:chgData name="Lina Klemkaite" userId="9c3ee699e7a7969b" providerId="LiveId" clId="{92642FD8-A2CC-4D23-BD0A-30147BF7F6E3}" dt="2023-03-07T09:01:42.668" v="28" actId="20577"/>
        <pc:sldMkLst>
          <pc:docMk/>
          <pc:sldMk cId="3604901468" sldId="4372"/>
        </pc:sldMkLst>
        <pc:spChg chg="mod">
          <ac:chgData name="Lina Klemkaite" userId="9c3ee699e7a7969b" providerId="LiveId" clId="{92642FD8-A2CC-4D23-BD0A-30147BF7F6E3}" dt="2023-03-07T09:01:42.668" v="28" actId="20577"/>
          <ac:spMkLst>
            <pc:docMk/>
            <pc:sldMk cId="3604901468" sldId="4372"/>
            <ac:spMk id="3" creationId="{8DC48A82-700F-1E77-37CA-C24978B478FF}"/>
          </ac:spMkLst>
        </pc:spChg>
      </pc:sldChg>
      <pc:sldChg chg="modSp mod">
        <pc:chgData name="Lina Klemkaite" userId="9c3ee699e7a7969b" providerId="LiveId" clId="{92642FD8-A2CC-4D23-BD0A-30147BF7F6E3}" dt="2023-03-07T09:04:28.620" v="32" actId="20577"/>
        <pc:sldMkLst>
          <pc:docMk/>
          <pc:sldMk cId="2129494082" sldId="4374"/>
        </pc:sldMkLst>
        <pc:spChg chg="mod">
          <ac:chgData name="Lina Klemkaite" userId="9c3ee699e7a7969b" providerId="LiveId" clId="{92642FD8-A2CC-4D23-BD0A-30147BF7F6E3}" dt="2023-03-07T09:03:39.311" v="30" actId="20577"/>
          <ac:spMkLst>
            <pc:docMk/>
            <pc:sldMk cId="2129494082" sldId="4374"/>
            <ac:spMk id="3" creationId="{1BF2019A-F884-C1F9-323E-447D1339DB7E}"/>
          </ac:spMkLst>
        </pc:spChg>
        <pc:graphicFrameChg chg="mod">
          <ac:chgData name="Lina Klemkaite" userId="9c3ee699e7a7969b" providerId="LiveId" clId="{92642FD8-A2CC-4D23-BD0A-30147BF7F6E3}" dt="2023-03-07T09:04:28.620" v="32" actId="20577"/>
          <ac:graphicFrameMkLst>
            <pc:docMk/>
            <pc:sldMk cId="2129494082" sldId="4374"/>
            <ac:graphicFrameMk id="4" creationId="{B95A3390-4999-3DB2-3053-86EBC8F87071}"/>
          </ac:graphicFrameMkLst>
        </pc:graphicFrameChg>
      </pc:sldChg>
      <pc:sldChg chg="modSp">
        <pc:chgData name="Lina Klemkaite" userId="9c3ee699e7a7969b" providerId="LiveId" clId="{92642FD8-A2CC-4D23-BD0A-30147BF7F6E3}" dt="2023-03-07T09:05:09.445" v="34" actId="20577"/>
        <pc:sldMkLst>
          <pc:docMk/>
          <pc:sldMk cId="3864377698" sldId="4375"/>
        </pc:sldMkLst>
        <pc:spChg chg="mod">
          <ac:chgData name="Lina Klemkaite" userId="9c3ee699e7a7969b" providerId="LiveId" clId="{92642FD8-A2CC-4D23-BD0A-30147BF7F6E3}" dt="2023-03-07T09:05:09.445" v="34" actId="20577"/>
          <ac:spMkLst>
            <pc:docMk/>
            <pc:sldMk cId="3864377698" sldId="4375"/>
            <ac:spMk id="2" creationId="{E3762A84-A8DD-B170-775C-E6E0015CBD18}"/>
          </ac:spMkLst>
        </pc:spChg>
      </pc:sldChg>
      <pc:sldChg chg="modSp">
        <pc:chgData name="Lina Klemkaite" userId="9c3ee699e7a7969b" providerId="LiveId" clId="{92642FD8-A2CC-4D23-BD0A-30147BF7F6E3}" dt="2023-03-07T09:09:15.538" v="36" actId="20577"/>
        <pc:sldMkLst>
          <pc:docMk/>
          <pc:sldMk cId="2793669932" sldId="4380"/>
        </pc:sldMkLst>
        <pc:spChg chg="mod">
          <ac:chgData name="Lina Klemkaite" userId="9c3ee699e7a7969b" providerId="LiveId" clId="{92642FD8-A2CC-4D23-BD0A-30147BF7F6E3}" dt="2023-03-07T09:09:15.538" v="36" actId="20577"/>
          <ac:spMkLst>
            <pc:docMk/>
            <pc:sldMk cId="2793669932" sldId="4380"/>
            <ac:spMk id="2" creationId="{E3762A84-A8DD-B170-775C-E6E0015CBD18}"/>
          </ac:spMkLst>
        </pc:spChg>
      </pc:sldChg>
      <pc:sldChg chg="modSp mod">
        <pc:chgData name="Lina Klemkaite" userId="9c3ee699e7a7969b" providerId="LiveId" clId="{92642FD8-A2CC-4D23-BD0A-30147BF7F6E3}" dt="2023-03-07T09:10:46.474" v="44" actId="20577"/>
        <pc:sldMkLst>
          <pc:docMk/>
          <pc:sldMk cId="1878708736" sldId="4387"/>
        </pc:sldMkLst>
        <pc:spChg chg="mod">
          <ac:chgData name="Lina Klemkaite" userId="9c3ee699e7a7969b" providerId="LiveId" clId="{92642FD8-A2CC-4D23-BD0A-30147BF7F6E3}" dt="2023-03-07T09:10:46.474" v="44" actId="20577"/>
          <ac:spMkLst>
            <pc:docMk/>
            <pc:sldMk cId="1878708736" sldId="4387"/>
            <ac:spMk id="3" creationId="{8DC48A82-700F-1E77-37CA-C24978B478FF}"/>
          </ac:spMkLst>
        </pc:spChg>
      </pc:sldChg>
      <pc:sldChg chg="modSp mod">
        <pc:chgData name="Lina Klemkaite" userId="9c3ee699e7a7969b" providerId="LiveId" clId="{92642FD8-A2CC-4D23-BD0A-30147BF7F6E3}" dt="2023-03-07T09:11:10.818" v="46" actId="20577"/>
        <pc:sldMkLst>
          <pc:docMk/>
          <pc:sldMk cId="3374766777" sldId="4388"/>
        </pc:sldMkLst>
        <pc:spChg chg="mod">
          <ac:chgData name="Lina Klemkaite" userId="9c3ee699e7a7969b" providerId="LiveId" clId="{92642FD8-A2CC-4D23-BD0A-30147BF7F6E3}" dt="2023-03-07T09:11:10.818" v="46" actId="20577"/>
          <ac:spMkLst>
            <pc:docMk/>
            <pc:sldMk cId="3374766777" sldId="4388"/>
            <ac:spMk id="3" creationId="{8DC48A82-700F-1E77-37CA-C24978B478FF}"/>
          </ac:spMkLst>
        </pc:spChg>
      </pc:sldChg>
      <pc:sldChg chg="modSp">
        <pc:chgData name="Lina Klemkaite" userId="9c3ee699e7a7969b" providerId="LiveId" clId="{92642FD8-A2CC-4D23-BD0A-30147BF7F6E3}" dt="2023-03-07T09:12:40.041" v="54" actId="20577"/>
        <pc:sldMkLst>
          <pc:docMk/>
          <pc:sldMk cId="2972410289" sldId="4390"/>
        </pc:sldMkLst>
        <pc:spChg chg="mod">
          <ac:chgData name="Lina Klemkaite" userId="9c3ee699e7a7969b" providerId="LiveId" clId="{92642FD8-A2CC-4D23-BD0A-30147BF7F6E3}" dt="2023-03-07T09:12:40.041" v="54" actId="20577"/>
          <ac:spMkLst>
            <pc:docMk/>
            <pc:sldMk cId="2972410289" sldId="4390"/>
            <ac:spMk id="2" creationId="{E3762A84-A8DD-B170-775C-E6E0015CBD18}"/>
          </ac:spMkLst>
        </pc:spChg>
      </pc:sldChg>
      <pc:sldChg chg="modSp">
        <pc:chgData name="Lina Klemkaite" userId="9c3ee699e7a7969b" providerId="LiveId" clId="{92642FD8-A2CC-4D23-BD0A-30147BF7F6E3}" dt="2023-03-07T09:14:51.240" v="55" actId="20577"/>
        <pc:sldMkLst>
          <pc:docMk/>
          <pc:sldMk cId="889356007" sldId="4391"/>
        </pc:sldMkLst>
        <pc:spChg chg="mod">
          <ac:chgData name="Lina Klemkaite" userId="9c3ee699e7a7969b" providerId="LiveId" clId="{92642FD8-A2CC-4D23-BD0A-30147BF7F6E3}" dt="2023-03-07T09:14:51.240" v="55" actId="20577"/>
          <ac:spMkLst>
            <pc:docMk/>
            <pc:sldMk cId="889356007" sldId="4391"/>
            <ac:spMk id="2" creationId="{E3762A84-A8DD-B170-775C-E6E0015CBD18}"/>
          </ac:spMkLst>
        </pc:spChg>
      </pc:sldChg>
      <pc:sldChg chg="modSp modAnim">
        <pc:chgData name="Lina Klemkaite" userId="9c3ee699e7a7969b" providerId="LiveId" clId="{92642FD8-A2CC-4D23-BD0A-30147BF7F6E3}" dt="2023-03-07T09:16:57.161" v="59" actId="20577"/>
        <pc:sldMkLst>
          <pc:docMk/>
          <pc:sldMk cId="163719511" sldId="4396"/>
        </pc:sldMkLst>
        <pc:spChg chg="mod">
          <ac:chgData name="Lina Klemkaite" userId="9c3ee699e7a7969b" providerId="LiveId" clId="{92642FD8-A2CC-4D23-BD0A-30147BF7F6E3}" dt="2023-03-07T09:16:57.161" v="59" actId="20577"/>
          <ac:spMkLst>
            <pc:docMk/>
            <pc:sldMk cId="163719511" sldId="4396"/>
            <ac:spMk id="2" creationId="{E3762A84-A8DD-B170-775C-E6E0015CBD18}"/>
          </ac:spMkLst>
        </pc:spChg>
      </pc:sldChg>
      <pc:sldChg chg="modSp">
        <pc:chgData name="Lina Klemkaite" userId="9c3ee699e7a7969b" providerId="LiveId" clId="{92642FD8-A2CC-4D23-BD0A-30147BF7F6E3}" dt="2023-03-08T11:37:39.232" v="160" actId="13926"/>
        <pc:sldMkLst>
          <pc:docMk/>
          <pc:sldMk cId="3385966469" sldId="4399"/>
        </pc:sldMkLst>
        <pc:spChg chg="mod">
          <ac:chgData name="Lina Klemkaite" userId="9c3ee699e7a7969b" providerId="LiveId" clId="{92642FD8-A2CC-4D23-BD0A-30147BF7F6E3}" dt="2023-03-08T11:37:39.232" v="160" actId="13926"/>
          <ac:spMkLst>
            <pc:docMk/>
            <pc:sldMk cId="3385966469" sldId="4399"/>
            <ac:spMk id="2" creationId="{E3762A84-A8DD-B170-775C-E6E0015CBD18}"/>
          </ac:spMkLst>
        </pc:spChg>
      </pc:sldChg>
      <pc:sldChg chg="modSp">
        <pc:chgData name="Lina Klemkaite" userId="9c3ee699e7a7969b" providerId="LiveId" clId="{92642FD8-A2CC-4D23-BD0A-30147BF7F6E3}" dt="2023-03-07T09:22:13.445" v="61" actId="20577"/>
        <pc:sldMkLst>
          <pc:docMk/>
          <pc:sldMk cId="3262585823" sldId="4405"/>
        </pc:sldMkLst>
        <pc:spChg chg="mod">
          <ac:chgData name="Lina Klemkaite" userId="9c3ee699e7a7969b" providerId="LiveId" clId="{92642FD8-A2CC-4D23-BD0A-30147BF7F6E3}" dt="2023-03-07T09:22:13.445" v="61" actId="20577"/>
          <ac:spMkLst>
            <pc:docMk/>
            <pc:sldMk cId="3262585823" sldId="4405"/>
            <ac:spMk id="2" creationId="{E3762A84-A8DD-B170-775C-E6E0015CBD18}"/>
          </ac:spMkLst>
        </pc:spChg>
      </pc:sldChg>
      <pc:sldChg chg="modSp mod">
        <pc:chgData name="Lina Klemkaite" userId="9c3ee699e7a7969b" providerId="LiveId" clId="{92642FD8-A2CC-4D23-BD0A-30147BF7F6E3}" dt="2023-03-07T09:31:00.947" v="65" actId="20577"/>
        <pc:sldMkLst>
          <pc:docMk/>
          <pc:sldMk cId="2245769804" sldId="4431"/>
        </pc:sldMkLst>
        <pc:spChg chg="mod">
          <ac:chgData name="Lina Klemkaite" userId="9c3ee699e7a7969b" providerId="LiveId" clId="{92642FD8-A2CC-4D23-BD0A-30147BF7F6E3}" dt="2023-03-07T09:31:00.947" v="65" actId="20577"/>
          <ac:spMkLst>
            <pc:docMk/>
            <pc:sldMk cId="2245769804" sldId="4431"/>
            <ac:spMk id="5" creationId="{2BE9930F-9B98-6C54-DF36-DC6FAD8396F9}"/>
          </ac:spMkLst>
        </pc:spChg>
      </pc:sldChg>
      <pc:sldChg chg="modSp mod">
        <pc:chgData name="Lina Klemkaite" userId="9c3ee699e7a7969b" providerId="LiveId" clId="{92642FD8-A2CC-4D23-BD0A-30147BF7F6E3}" dt="2023-03-07T09:32:55.025" v="68" actId="20577"/>
        <pc:sldMkLst>
          <pc:docMk/>
          <pc:sldMk cId="653778412" sldId="4434"/>
        </pc:sldMkLst>
        <pc:spChg chg="mod">
          <ac:chgData name="Lina Klemkaite" userId="9c3ee699e7a7969b" providerId="LiveId" clId="{92642FD8-A2CC-4D23-BD0A-30147BF7F6E3}" dt="2023-03-07T09:32:55.025" v="68" actId="20577"/>
          <ac:spMkLst>
            <pc:docMk/>
            <pc:sldMk cId="653778412" sldId="4434"/>
            <ac:spMk id="5" creationId="{2BE9930F-9B98-6C54-DF36-DC6FAD8396F9}"/>
          </ac:spMkLst>
        </pc:spChg>
      </pc:sldChg>
      <pc:sldChg chg="modSp modAnim">
        <pc:chgData name="Lina Klemkaite" userId="9c3ee699e7a7969b" providerId="LiveId" clId="{92642FD8-A2CC-4D23-BD0A-30147BF7F6E3}" dt="2023-03-07T09:39:30.675" v="71" actId="20577"/>
        <pc:sldMkLst>
          <pc:docMk/>
          <pc:sldMk cId="2146974988" sldId="4440"/>
        </pc:sldMkLst>
        <pc:spChg chg="mod">
          <ac:chgData name="Lina Klemkaite" userId="9c3ee699e7a7969b" providerId="LiveId" clId="{92642FD8-A2CC-4D23-BD0A-30147BF7F6E3}" dt="2023-03-07T09:39:30.675" v="71" actId="20577"/>
          <ac:spMkLst>
            <pc:docMk/>
            <pc:sldMk cId="2146974988" sldId="4440"/>
            <ac:spMk id="5" creationId="{2BE9930F-9B98-6C54-DF36-DC6FAD8396F9}"/>
          </ac:spMkLst>
        </pc:spChg>
      </pc:sldChg>
      <pc:sldChg chg="modSp">
        <pc:chgData name="Lina Klemkaite" userId="9c3ee699e7a7969b" providerId="LiveId" clId="{92642FD8-A2CC-4D23-BD0A-30147BF7F6E3}" dt="2023-03-07T09:39:59.481" v="72" actId="20577"/>
        <pc:sldMkLst>
          <pc:docMk/>
          <pc:sldMk cId="932620108" sldId="4441"/>
        </pc:sldMkLst>
        <pc:spChg chg="mod">
          <ac:chgData name="Lina Klemkaite" userId="9c3ee699e7a7969b" providerId="LiveId" clId="{92642FD8-A2CC-4D23-BD0A-30147BF7F6E3}" dt="2023-03-07T09:39:59.481" v="72" actId="20577"/>
          <ac:spMkLst>
            <pc:docMk/>
            <pc:sldMk cId="932620108" sldId="4441"/>
            <ac:spMk id="5" creationId="{2BE9930F-9B98-6C54-DF36-DC6FAD8396F9}"/>
          </ac:spMkLst>
        </pc:spChg>
      </pc:sldChg>
      <pc:sldChg chg="modSp mod">
        <pc:chgData name="Lina Klemkaite" userId="9c3ee699e7a7969b" providerId="LiveId" clId="{92642FD8-A2CC-4D23-BD0A-30147BF7F6E3}" dt="2023-03-07T10:01:07.015" v="82" actId="20577"/>
        <pc:sldMkLst>
          <pc:docMk/>
          <pc:sldMk cId="3409275581" sldId="4472"/>
        </pc:sldMkLst>
        <pc:spChg chg="mod">
          <ac:chgData name="Lina Klemkaite" userId="9c3ee699e7a7969b" providerId="LiveId" clId="{92642FD8-A2CC-4D23-BD0A-30147BF7F6E3}" dt="2023-03-07T10:01:07.015" v="82" actId="20577"/>
          <ac:spMkLst>
            <pc:docMk/>
            <pc:sldMk cId="3409275581" sldId="4472"/>
            <ac:spMk id="4" creationId="{1AA492C0-4976-DFE5-EA08-DFA885E99575}"/>
          </ac:spMkLst>
        </pc:spChg>
      </pc:sldChg>
      <pc:sldChg chg="modSp">
        <pc:chgData name="Lina Klemkaite" userId="9c3ee699e7a7969b" providerId="LiveId" clId="{92642FD8-A2CC-4D23-BD0A-30147BF7F6E3}" dt="2023-03-07T10:03:55.475" v="84" actId="20577"/>
        <pc:sldMkLst>
          <pc:docMk/>
          <pc:sldMk cId="1573595074" sldId="4477"/>
        </pc:sldMkLst>
        <pc:spChg chg="mod">
          <ac:chgData name="Lina Klemkaite" userId="9c3ee699e7a7969b" providerId="LiveId" clId="{92642FD8-A2CC-4D23-BD0A-30147BF7F6E3}" dt="2023-03-07T10:03:55.475" v="84" actId="20577"/>
          <ac:spMkLst>
            <pc:docMk/>
            <pc:sldMk cId="1573595074" sldId="4477"/>
            <ac:spMk id="4" creationId="{1AA492C0-4976-DFE5-EA08-DFA885E99575}"/>
          </ac:spMkLst>
        </pc:spChg>
      </pc:sldChg>
      <pc:sldChg chg="modSp mod">
        <pc:chgData name="Lina Klemkaite" userId="9c3ee699e7a7969b" providerId="LiveId" clId="{92642FD8-A2CC-4D23-BD0A-30147BF7F6E3}" dt="2023-03-07T10:05:06.299" v="85" actId="1076"/>
        <pc:sldMkLst>
          <pc:docMk/>
          <pc:sldMk cId="2808574709" sldId="4478"/>
        </pc:sldMkLst>
        <pc:picChg chg="mod">
          <ac:chgData name="Lina Klemkaite" userId="9c3ee699e7a7969b" providerId="LiveId" clId="{92642FD8-A2CC-4D23-BD0A-30147BF7F6E3}" dt="2023-03-07T10:05:06.299" v="85" actId="1076"/>
          <ac:picMkLst>
            <pc:docMk/>
            <pc:sldMk cId="2808574709" sldId="4478"/>
            <ac:picMk id="6" creationId="{F4ED88DA-78E0-5F58-47D2-64B72D46F04C}"/>
          </ac:picMkLst>
        </pc:picChg>
      </pc:sldChg>
      <pc:sldChg chg="modSp mod">
        <pc:chgData name="Lina Klemkaite" userId="9c3ee699e7a7969b" providerId="LiveId" clId="{92642FD8-A2CC-4D23-BD0A-30147BF7F6E3}" dt="2023-03-07T10:08:06.204" v="87" actId="20577"/>
        <pc:sldMkLst>
          <pc:docMk/>
          <pc:sldMk cId="3939059815" sldId="4482"/>
        </pc:sldMkLst>
        <pc:spChg chg="mod">
          <ac:chgData name="Lina Klemkaite" userId="9c3ee699e7a7969b" providerId="LiveId" clId="{92642FD8-A2CC-4D23-BD0A-30147BF7F6E3}" dt="2023-03-07T10:07:50.546" v="86" actId="20577"/>
          <ac:spMkLst>
            <pc:docMk/>
            <pc:sldMk cId="3939059815" sldId="4482"/>
            <ac:spMk id="5" creationId="{2DCD1A37-5733-6E4B-00E1-6CAC3AA08FEB}"/>
          </ac:spMkLst>
        </pc:spChg>
        <pc:graphicFrameChg chg="mod">
          <ac:chgData name="Lina Klemkaite" userId="9c3ee699e7a7969b" providerId="LiveId" clId="{92642FD8-A2CC-4D23-BD0A-30147BF7F6E3}" dt="2023-03-07T10:08:06.204" v="87" actId="20577"/>
          <ac:graphicFrameMkLst>
            <pc:docMk/>
            <pc:sldMk cId="3939059815" sldId="4482"/>
            <ac:graphicFrameMk id="2" creationId="{E5E2B6F4-C163-3A6E-9FBA-3403B6A4FFEF}"/>
          </ac:graphicFrameMkLst>
        </pc:graphicFrameChg>
      </pc:sldChg>
      <pc:sldChg chg="modSp modAnim">
        <pc:chgData name="Lina Klemkaite" userId="9c3ee699e7a7969b" providerId="LiveId" clId="{92642FD8-A2CC-4D23-BD0A-30147BF7F6E3}" dt="2023-03-07T10:09:45.254" v="93" actId="5793"/>
        <pc:sldMkLst>
          <pc:docMk/>
          <pc:sldMk cId="3091618094" sldId="4491"/>
        </pc:sldMkLst>
        <pc:spChg chg="mod">
          <ac:chgData name="Lina Klemkaite" userId="9c3ee699e7a7969b" providerId="LiveId" clId="{92642FD8-A2CC-4D23-BD0A-30147BF7F6E3}" dt="2023-03-07T10:09:45.254" v="93" actId="5793"/>
          <ac:spMkLst>
            <pc:docMk/>
            <pc:sldMk cId="3091618094" sldId="4491"/>
            <ac:spMk id="5" creationId="{2DCD1A37-5733-6E4B-00E1-6CAC3AA08FEB}"/>
          </ac:spMkLst>
        </pc:spChg>
      </pc:sldChg>
      <pc:sldChg chg="modSp mod">
        <pc:chgData name="Lina Klemkaite" userId="9c3ee699e7a7969b" providerId="LiveId" clId="{92642FD8-A2CC-4D23-BD0A-30147BF7F6E3}" dt="2023-03-07T10:51:44.841" v="98" actId="20577"/>
        <pc:sldMkLst>
          <pc:docMk/>
          <pc:sldMk cId="1116102490" sldId="4544"/>
        </pc:sldMkLst>
        <pc:spChg chg="mod">
          <ac:chgData name="Lina Klemkaite" userId="9c3ee699e7a7969b" providerId="LiveId" clId="{92642FD8-A2CC-4D23-BD0A-30147BF7F6E3}" dt="2023-03-07T10:51:44.841" v="98" actId="20577"/>
          <ac:spMkLst>
            <pc:docMk/>
            <pc:sldMk cId="1116102490" sldId="4544"/>
            <ac:spMk id="2" creationId="{4DFDADC1-B0EE-4112-7265-D418987CB5D0}"/>
          </ac:spMkLst>
        </pc:spChg>
      </pc:sldChg>
      <pc:sldChg chg="modSp">
        <pc:chgData name="Lina Klemkaite" userId="9c3ee699e7a7969b" providerId="LiveId" clId="{92642FD8-A2CC-4D23-BD0A-30147BF7F6E3}" dt="2023-03-07T10:52:53.280" v="102" actId="20577"/>
        <pc:sldMkLst>
          <pc:docMk/>
          <pc:sldMk cId="209886816" sldId="4545"/>
        </pc:sldMkLst>
        <pc:spChg chg="mod">
          <ac:chgData name="Lina Klemkaite" userId="9c3ee699e7a7969b" providerId="LiveId" clId="{92642FD8-A2CC-4D23-BD0A-30147BF7F6E3}" dt="2023-03-07T10:52:53.280" v="102" actId="20577"/>
          <ac:spMkLst>
            <pc:docMk/>
            <pc:sldMk cId="209886816" sldId="4545"/>
            <ac:spMk id="2" creationId="{4DFDADC1-B0EE-4112-7265-D418987CB5D0}"/>
          </ac:spMkLst>
        </pc:spChg>
      </pc:sldChg>
      <pc:sldChg chg="modSp modAnim">
        <pc:chgData name="Lina Klemkaite" userId="9c3ee699e7a7969b" providerId="LiveId" clId="{92642FD8-A2CC-4D23-BD0A-30147BF7F6E3}" dt="2023-03-07T10:55:17.246" v="105" actId="5793"/>
        <pc:sldMkLst>
          <pc:docMk/>
          <pc:sldMk cId="645348382" sldId="4547"/>
        </pc:sldMkLst>
        <pc:spChg chg="mod">
          <ac:chgData name="Lina Klemkaite" userId="9c3ee699e7a7969b" providerId="LiveId" clId="{92642FD8-A2CC-4D23-BD0A-30147BF7F6E3}" dt="2023-03-07T10:55:17.246" v="105" actId="5793"/>
          <ac:spMkLst>
            <pc:docMk/>
            <pc:sldMk cId="645348382" sldId="4547"/>
            <ac:spMk id="2" creationId="{4DFDADC1-B0EE-4112-7265-D418987CB5D0}"/>
          </ac:spMkLst>
        </pc:spChg>
      </pc:sldChg>
      <pc:sldChg chg="modSp modAnim">
        <pc:chgData name="Lina Klemkaite" userId="9c3ee699e7a7969b" providerId="LiveId" clId="{92642FD8-A2CC-4D23-BD0A-30147BF7F6E3}" dt="2023-03-07T10:56:30.879" v="108" actId="5793"/>
        <pc:sldMkLst>
          <pc:docMk/>
          <pc:sldMk cId="2171306460" sldId="4548"/>
        </pc:sldMkLst>
        <pc:spChg chg="mod">
          <ac:chgData name="Lina Klemkaite" userId="9c3ee699e7a7969b" providerId="LiveId" clId="{92642FD8-A2CC-4D23-BD0A-30147BF7F6E3}" dt="2023-03-07T10:56:30.879" v="108" actId="5793"/>
          <ac:spMkLst>
            <pc:docMk/>
            <pc:sldMk cId="2171306460" sldId="4548"/>
            <ac:spMk id="2" creationId="{4DFDADC1-B0EE-4112-7265-D418987CB5D0}"/>
          </ac:spMkLst>
        </pc:spChg>
      </pc:sldChg>
      <pc:sldChg chg="modSp">
        <pc:chgData name="Lina Klemkaite" userId="9c3ee699e7a7969b" providerId="LiveId" clId="{92642FD8-A2CC-4D23-BD0A-30147BF7F6E3}" dt="2023-03-07T11:40:58.688" v="117" actId="20577"/>
        <pc:sldMkLst>
          <pc:docMk/>
          <pc:sldMk cId="2075355976" sldId="4591"/>
        </pc:sldMkLst>
        <pc:spChg chg="mod">
          <ac:chgData name="Lina Klemkaite" userId="9c3ee699e7a7969b" providerId="LiveId" clId="{92642FD8-A2CC-4D23-BD0A-30147BF7F6E3}" dt="2023-03-07T11:40:58.688" v="117" actId="20577"/>
          <ac:spMkLst>
            <pc:docMk/>
            <pc:sldMk cId="2075355976" sldId="4591"/>
            <ac:spMk id="8" creationId="{2310624A-F787-9EBD-C303-2E876C299A22}"/>
          </ac:spMkLst>
        </pc:spChg>
      </pc:sldChg>
      <pc:sldChg chg="modSp">
        <pc:chgData name="Lina Klemkaite" userId="9c3ee699e7a7969b" providerId="LiveId" clId="{92642FD8-A2CC-4D23-BD0A-30147BF7F6E3}" dt="2023-03-07T11:42:18.538" v="126" actId="20577"/>
        <pc:sldMkLst>
          <pc:docMk/>
          <pc:sldMk cId="2900310105" sldId="4592"/>
        </pc:sldMkLst>
        <pc:spChg chg="mod">
          <ac:chgData name="Lina Klemkaite" userId="9c3ee699e7a7969b" providerId="LiveId" clId="{92642FD8-A2CC-4D23-BD0A-30147BF7F6E3}" dt="2023-03-07T11:42:18.538" v="126" actId="20577"/>
          <ac:spMkLst>
            <pc:docMk/>
            <pc:sldMk cId="2900310105" sldId="4592"/>
            <ac:spMk id="8" creationId="{2310624A-F787-9EBD-C303-2E876C299A22}"/>
          </ac:spMkLst>
        </pc:spChg>
      </pc:sldChg>
      <pc:sldChg chg="modSp mod">
        <pc:chgData name="Lina Klemkaite" userId="9c3ee699e7a7969b" providerId="LiveId" clId="{92642FD8-A2CC-4D23-BD0A-30147BF7F6E3}" dt="2023-03-07T08:56:35.875" v="23" actId="20577"/>
        <pc:sldMkLst>
          <pc:docMk/>
          <pc:sldMk cId="2862960364" sldId="4619"/>
        </pc:sldMkLst>
        <pc:spChg chg="mod">
          <ac:chgData name="Lina Klemkaite" userId="9c3ee699e7a7969b" providerId="LiveId" clId="{92642FD8-A2CC-4D23-BD0A-30147BF7F6E3}" dt="2023-03-07T08:56:03.125" v="15" actId="20577"/>
          <ac:spMkLst>
            <pc:docMk/>
            <pc:sldMk cId="2862960364" sldId="4619"/>
            <ac:spMk id="4" creationId="{9E0FD84C-0DB0-A747-9C28-9505FE9A7E00}"/>
          </ac:spMkLst>
        </pc:spChg>
        <pc:spChg chg="mod">
          <ac:chgData name="Lina Klemkaite" userId="9c3ee699e7a7969b" providerId="LiveId" clId="{92642FD8-A2CC-4D23-BD0A-30147BF7F6E3}" dt="2023-03-07T08:56:35.875" v="23" actId="20577"/>
          <ac:spMkLst>
            <pc:docMk/>
            <pc:sldMk cId="2862960364" sldId="4619"/>
            <ac:spMk id="7" creationId="{C609BF22-0A89-036D-4B7A-A2F8586C0C98}"/>
          </ac:spMkLst>
        </pc:spChg>
      </pc:sldChg>
      <pc:sldChg chg="modSp mod">
        <pc:chgData name="Lina Klemkaite" userId="9c3ee699e7a7969b" providerId="LiveId" clId="{92642FD8-A2CC-4D23-BD0A-30147BF7F6E3}" dt="2023-03-07T08:50:46.135" v="6" actId="20577"/>
        <pc:sldMkLst>
          <pc:docMk/>
          <pc:sldMk cId="615491464" sldId="4631"/>
        </pc:sldMkLst>
        <pc:spChg chg="mod">
          <ac:chgData name="Lina Klemkaite" userId="9c3ee699e7a7969b" providerId="LiveId" clId="{92642FD8-A2CC-4D23-BD0A-30147BF7F6E3}" dt="2023-03-07T08:50:06.637" v="0" actId="20577"/>
          <ac:spMkLst>
            <pc:docMk/>
            <pc:sldMk cId="615491464" sldId="4631"/>
            <ac:spMk id="4" creationId="{9E0FD84C-0DB0-A747-9C28-9505FE9A7E00}"/>
          </ac:spMkLst>
        </pc:spChg>
        <pc:spChg chg="mod">
          <ac:chgData name="Lina Klemkaite" userId="9c3ee699e7a7969b" providerId="LiveId" clId="{92642FD8-A2CC-4D23-BD0A-30147BF7F6E3}" dt="2023-03-07T08:50:46.135" v="6" actId="20577"/>
          <ac:spMkLst>
            <pc:docMk/>
            <pc:sldMk cId="615491464" sldId="4631"/>
            <ac:spMk id="5" creationId="{596AF18B-65BF-DB48-9E25-AFA12E81586C}"/>
          </ac:spMkLst>
        </pc:spChg>
      </pc:sldChg>
      <pc:sldChg chg="modSp">
        <pc:chgData name="Lina Klemkaite" userId="9c3ee699e7a7969b" providerId="LiveId" clId="{92642FD8-A2CC-4D23-BD0A-30147BF7F6E3}" dt="2023-03-07T11:42:51.918" v="128" actId="20577"/>
        <pc:sldMkLst>
          <pc:docMk/>
          <pc:sldMk cId="3107265032" sldId="4639"/>
        </pc:sldMkLst>
        <pc:graphicFrameChg chg="mod">
          <ac:chgData name="Lina Klemkaite" userId="9c3ee699e7a7969b" providerId="LiveId" clId="{92642FD8-A2CC-4D23-BD0A-30147BF7F6E3}" dt="2023-03-07T11:42:51.918" v="128" actId="20577"/>
          <ac:graphicFrameMkLst>
            <pc:docMk/>
            <pc:sldMk cId="3107265032" sldId="4639"/>
            <ac:graphicFrameMk id="2" creationId="{CB14B797-84A8-9BE4-AC9F-F0043358E960}"/>
          </ac:graphicFrameMkLst>
        </pc:graphicFrameChg>
      </pc:sldChg>
      <pc:sldChg chg="modSp">
        <pc:chgData name="Lina Klemkaite" userId="9c3ee699e7a7969b" providerId="LiveId" clId="{92642FD8-A2CC-4D23-BD0A-30147BF7F6E3}" dt="2023-03-07T11:44:02.840" v="135"/>
        <pc:sldMkLst>
          <pc:docMk/>
          <pc:sldMk cId="1827340581" sldId="4640"/>
        </pc:sldMkLst>
        <pc:graphicFrameChg chg="mod">
          <ac:chgData name="Lina Klemkaite" userId="9c3ee699e7a7969b" providerId="LiveId" clId="{92642FD8-A2CC-4D23-BD0A-30147BF7F6E3}" dt="2023-03-07T11:44:02.840" v="135"/>
          <ac:graphicFrameMkLst>
            <pc:docMk/>
            <pc:sldMk cId="1827340581" sldId="4640"/>
            <ac:graphicFrameMk id="2" creationId="{377CA85B-02C3-E5D0-6208-992AF929BCF3}"/>
          </ac:graphicFrameMkLst>
        </pc:graphicFrameChg>
      </pc:sldChg>
      <pc:sldChg chg="modSp">
        <pc:chgData name="Lina Klemkaite" userId="9c3ee699e7a7969b" providerId="LiveId" clId="{92642FD8-A2CC-4D23-BD0A-30147BF7F6E3}" dt="2023-03-07T09:10:06.980" v="42" actId="20577"/>
        <pc:sldMkLst>
          <pc:docMk/>
          <pc:sldMk cId="3800604512" sldId="4645"/>
        </pc:sldMkLst>
        <pc:spChg chg="mod">
          <ac:chgData name="Lina Klemkaite" userId="9c3ee699e7a7969b" providerId="LiveId" clId="{92642FD8-A2CC-4D23-BD0A-30147BF7F6E3}" dt="2023-03-07T09:10:06.980" v="42" actId="20577"/>
          <ac:spMkLst>
            <pc:docMk/>
            <pc:sldMk cId="3800604512" sldId="4645"/>
            <ac:spMk id="2" creationId="{5635A651-24F8-6347-8235-D63CB4163581}"/>
          </ac:spMkLst>
        </pc:spChg>
      </pc:sldChg>
      <pc:sldChg chg="modSp mod">
        <pc:chgData name="Lina Klemkaite" userId="9c3ee699e7a7969b" providerId="LiveId" clId="{92642FD8-A2CC-4D23-BD0A-30147BF7F6E3}" dt="2023-03-07T08:51:06.169" v="7" actId="20577"/>
        <pc:sldMkLst>
          <pc:docMk/>
          <pc:sldMk cId="155542970" sldId="4653"/>
        </pc:sldMkLst>
        <pc:spChg chg="mod">
          <ac:chgData name="Lina Klemkaite" userId="9c3ee699e7a7969b" providerId="LiveId" clId="{92642FD8-A2CC-4D23-BD0A-30147BF7F6E3}" dt="2023-03-07T08:51:06.169" v="7" actId="20577"/>
          <ac:spMkLst>
            <pc:docMk/>
            <pc:sldMk cId="155542970" sldId="4653"/>
            <ac:spMk id="4" creationId="{9E0FD84C-0DB0-A747-9C28-9505FE9A7E00}"/>
          </ac:spMkLst>
        </pc:spChg>
      </pc:sldChg>
      <pc:sldChg chg="modSp">
        <pc:chgData name="Lina Klemkaite" userId="9c3ee699e7a7969b" providerId="LiveId" clId="{92642FD8-A2CC-4D23-BD0A-30147BF7F6E3}" dt="2023-03-07T09:26:23.509" v="62" actId="20577"/>
        <pc:sldMkLst>
          <pc:docMk/>
          <pc:sldMk cId="2659451318" sldId="4661"/>
        </pc:sldMkLst>
        <pc:spChg chg="mod">
          <ac:chgData name="Lina Klemkaite" userId="9c3ee699e7a7969b" providerId="LiveId" clId="{92642FD8-A2CC-4D23-BD0A-30147BF7F6E3}" dt="2023-03-07T09:26:23.509" v="62" actId="20577"/>
          <ac:spMkLst>
            <pc:docMk/>
            <pc:sldMk cId="2659451318" sldId="4661"/>
            <ac:spMk id="2" creationId="{E3762A84-A8DD-B170-775C-E6E0015CBD18}"/>
          </ac:spMkLst>
        </pc:spChg>
      </pc:sldChg>
      <pc:sldChg chg="modSp">
        <pc:chgData name="Lina Klemkaite" userId="9c3ee699e7a7969b" providerId="LiveId" clId="{92642FD8-A2CC-4D23-BD0A-30147BF7F6E3}" dt="2023-03-07T09:48:36.481" v="74" actId="20577"/>
        <pc:sldMkLst>
          <pc:docMk/>
          <pc:sldMk cId="774051011" sldId="4671"/>
        </pc:sldMkLst>
        <pc:spChg chg="mod">
          <ac:chgData name="Lina Klemkaite" userId="9c3ee699e7a7969b" providerId="LiveId" clId="{92642FD8-A2CC-4D23-BD0A-30147BF7F6E3}" dt="2023-03-07T09:48:36.481" v="74" actId="20577"/>
          <ac:spMkLst>
            <pc:docMk/>
            <pc:sldMk cId="774051011" sldId="4671"/>
            <ac:spMk id="5" creationId="{2BE9930F-9B98-6C54-DF36-DC6FAD8396F9}"/>
          </ac:spMkLst>
        </pc:spChg>
      </pc:sldChg>
      <pc:sldChg chg="modSp mod">
        <pc:chgData name="Lina Klemkaite" userId="9c3ee699e7a7969b" providerId="LiveId" clId="{92642FD8-A2CC-4D23-BD0A-30147BF7F6E3}" dt="2023-03-07T10:17:53.284" v="94" actId="20577"/>
        <pc:sldMkLst>
          <pc:docMk/>
          <pc:sldMk cId="3543738571" sldId="4678"/>
        </pc:sldMkLst>
        <pc:graphicFrameChg chg="modGraphic">
          <ac:chgData name="Lina Klemkaite" userId="9c3ee699e7a7969b" providerId="LiveId" clId="{92642FD8-A2CC-4D23-BD0A-30147BF7F6E3}" dt="2023-03-07T10:17:53.284" v="94" actId="20577"/>
          <ac:graphicFrameMkLst>
            <pc:docMk/>
            <pc:sldMk cId="3543738571" sldId="4678"/>
            <ac:graphicFrameMk id="2" creationId="{B23FA569-D9C4-DBA3-45E9-A0FC50C97CFB}"/>
          </ac:graphicFrameMkLst>
        </pc:graphicFrameChg>
      </pc:sldChg>
      <pc:sldChg chg="modSp mod">
        <pc:chgData name="Lina Klemkaite" userId="9c3ee699e7a7969b" providerId="LiveId" clId="{92642FD8-A2CC-4D23-BD0A-30147BF7F6E3}" dt="2023-03-07T10:18:37.958" v="97" actId="20577"/>
        <pc:sldMkLst>
          <pc:docMk/>
          <pc:sldMk cId="3565306236" sldId="4688"/>
        </pc:sldMkLst>
        <pc:spChg chg="mod">
          <ac:chgData name="Lina Klemkaite" userId="9c3ee699e7a7969b" providerId="LiveId" clId="{92642FD8-A2CC-4D23-BD0A-30147BF7F6E3}" dt="2023-03-07T10:18:37.958" v="97" actId="20577"/>
          <ac:spMkLst>
            <pc:docMk/>
            <pc:sldMk cId="3565306236" sldId="4688"/>
            <ac:spMk id="5" creationId="{2BE9930F-9B98-6C54-DF36-DC6FAD8396F9}"/>
          </ac:spMkLst>
        </pc:spChg>
      </pc:sldChg>
      <pc:sldChg chg="modSp mod">
        <pc:chgData name="Lina Klemkaite" userId="9c3ee699e7a7969b" providerId="LiveId" clId="{92642FD8-A2CC-4D23-BD0A-30147BF7F6E3}" dt="2023-03-07T11:01:17.613" v="111" actId="20577"/>
        <pc:sldMkLst>
          <pc:docMk/>
          <pc:sldMk cId="4080815221" sldId="4690"/>
        </pc:sldMkLst>
        <pc:spChg chg="mod">
          <ac:chgData name="Lina Klemkaite" userId="9c3ee699e7a7969b" providerId="LiveId" clId="{92642FD8-A2CC-4D23-BD0A-30147BF7F6E3}" dt="2023-03-07T11:01:17.613" v="111" actId="20577"/>
          <ac:spMkLst>
            <pc:docMk/>
            <pc:sldMk cId="4080815221" sldId="4690"/>
            <ac:spMk id="5" creationId="{2BE9930F-9B98-6C54-DF36-DC6FAD8396F9}"/>
          </ac:spMkLst>
        </pc:spChg>
      </pc:sldChg>
      <pc:sldChg chg="modSp mod">
        <pc:chgData name="Lina Klemkaite" userId="9c3ee699e7a7969b" providerId="LiveId" clId="{92642FD8-A2CC-4D23-BD0A-30147BF7F6E3}" dt="2023-03-07T12:05:38.493" v="136" actId="13926"/>
        <pc:sldMkLst>
          <pc:docMk/>
          <pc:sldMk cId="2070262697" sldId="4720"/>
        </pc:sldMkLst>
        <pc:spChg chg="mod">
          <ac:chgData name="Lina Klemkaite" userId="9c3ee699e7a7969b" providerId="LiveId" clId="{92642FD8-A2CC-4D23-BD0A-30147BF7F6E3}" dt="2023-03-07T12:05:38.493" v="136" actId="13926"/>
          <ac:spMkLst>
            <pc:docMk/>
            <pc:sldMk cId="2070262697" sldId="4720"/>
            <ac:spMk id="5" creationId="{2BE9930F-9B98-6C54-DF36-DC6FAD8396F9}"/>
          </ac:spMkLst>
        </pc:spChg>
      </pc:sldChg>
      <pc:sldChg chg="modSp">
        <pc:chgData name="Lina Klemkaite" userId="9c3ee699e7a7969b" providerId="LiveId" clId="{92642FD8-A2CC-4D23-BD0A-30147BF7F6E3}" dt="2023-03-07T09:27:10.806" v="63" actId="20577"/>
        <pc:sldMkLst>
          <pc:docMk/>
          <pc:sldMk cId="1491142415" sldId="4725"/>
        </pc:sldMkLst>
        <pc:spChg chg="mod">
          <ac:chgData name="Lina Klemkaite" userId="9c3ee699e7a7969b" providerId="LiveId" clId="{92642FD8-A2CC-4D23-BD0A-30147BF7F6E3}" dt="2023-03-07T09:27:10.806" v="63" actId="20577"/>
          <ac:spMkLst>
            <pc:docMk/>
            <pc:sldMk cId="1491142415" sldId="4725"/>
            <ac:spMk id="2" creationId="{E3762A84-A8DD-B170-775C-E6E0015CBD18}"/>
          </ac:spMkLst>
        </pc:spChg>
      </pc:sldChg>
      <pc:sldChg chg="modSp modAnim">
        <pc:chgData name="Lina Klemkaite" userId="9c3ee699e7a7969b" providerId="LiveId" clId="{92642FD8-A2CC-4D23-BD0A-30147BF7F6E3}" dt="2023-03-07T09:48:56.619" v="80" actId="20577"/>
        <pc:sldMkLst>
          <pc:docMk/>
          <pc:sldMk cId="619329254" sldId="4728"/>
        </pc:sldMkLst>
        <pc:spChg chg="mod">
          <ac:chgData name="Lina Klemkaite" userId="9c3ee699e7a7969b" providerId="LiveId" clId="{92642FD8-A2CC-4D23-BD0A-30147BF7F6E3}" dt="2023-03-07T09:48:56.619" v="80" actId="20577"/>
          <ac:spMkLst>
            <pc:docMk/>
            <pc:sldMk cId="619329254" sldId="4728"/>
            <ac:spMk id="5" creationId="{2BE9930F-9B98-6C54-DF36-DC6FAD8396F9}"/>
          </ac:spMkLst>
        </pc:spChg>
      </pc:sldChg>
      <pc:sldChg chg="modSp mod">
        <pc:chgData name="Lina Klemkaite" userId="9c3ee699e7a7969b" providerId="LiveId" clId="{92642FD8-A2CC-4D23-BD0A-30147BF7F6E3}" dt="2023-03-07T10:18:21.496" v="95" actId="20577"/>
        <pc:sldMkLst>
          <pc:docMk/>
          <pc:sldMk cId="1514292810" sldId="4731"/>
        </pc:sldMkLst>
        <pc:graphicFrameChg chg="modGraphic">
          <ac:chgData name="Lina Klemkaite" userId="9c3ee699e7a7969b" providerId="LiveId" clId="{92642FD8-A2CC-4D23-BD0A-30147BF7F6E3}" dt="2023-03-07T10:18:21.496" v="95" actId="20577"/>
          <ac:graphicFrameMkLst>
            <pc:docMk/>
            <pc:sldMk cId="1514292810" sldId="4731"/>
            <ac:graphicFrameMk id="2" creationId="{B23FA569-D9C4-DBA3-45E9-A0FC50C97CFB}"/>
          </ac:graphicFrameMkLst>
        </pc:graphicFrameChg>
      </pc:sldChg>
      <pc:sldChg chg="modSp mod">
        <pc:chgData name="Lina Klemkaite" userId="9c3ee699e7a7969b" providerId="LiveId" clId="{92642FD8-A2CC-4D23-BD0A-30147BF7F6E3}" dt="2023-03-07T11:01:30.607" v="115" actId="20577"/>
        <pc:sldMkLst>
          <pc:docMk/>
          <pc:sldMk cId="1459820930" sldId="4732"/>
        </pc:sldMkLst>
        <pc:spChg chg="mod">
          <ac:chgData name="Lina Klemkaite" userId="9c3ee699e7a7969b" providerId="LiveId" clId="{92642FD8-A2CC-4D23-BD0A-30147BF7F6E3}" dt="2023-03-07T11:01:30.607" v="115" actId="20577"/>
          <ac:spMkLst>
            <pc:docMk/>
            <pc:sldMk cId="1459820930" sldId="4732"/>
            <ac:spMk id="5" creationId="{2BE9930F-9B98-6C54-DF36-DC6FAD8396F9}"/>
          </ac:spMkLst>
        </pc:spChg>
      </pc:sldChg>
    </pc:docChg>
  </pc:docChgLst>
</pc:chgInfo>
</file>

<file path=ppt/comments/modernComment_10CC_53FCB4FA.xml><?xml version="1.0" encoding="utf-8"?>
<p188:cmLst xmlns:a="http://schemas.openxmlformats.org/drawingml/2006/main" xmlns:r="http://schemas.openxmlformats.org/officeDocument/2006/relationships" xmlns:p188="http://schemas.microsoft.com/office/powerpoint/2018/8/main">
  <p188:cm id="{C89E66E2-01CA-444F-A383-5A0D7EB3FA6D}" authorId="{829369E8-9F4E-D992-4BEA-92347529D847}" created="2023-02-28T12:18:31.785">
    <pc:sldMkLst xmlns:pc="http://schemas.microsoft.com/office/powerpoint/2013/main/command">
      <pc:docMk/>
      <pc:sldMk cId="1409070330" sldId="4300"/>
    </pc:sldMkLst>
    <p188:txBody>
      <a:bodyPr/>
      <a:lstStyle/>
      <a:p>
        <a:r>
          <a:rPr lang="es-ES"/>
          <a:t>Diapo 21 - Es más efectivo hacer algo valioso que esperar que un logotipo o nombre lo haga por ti.</a:t>
        </a:r>
      </a:p>
    </p188:txBody>
  </p188:cm>
  <p188:cm id="{69066D89-D4E0-4F1D-A4F4-12CB9902E9D5}" authorId="{829369E8-9F4E-D992-4BEA-92347529D847}" created="2023-02-28T12:19:45.054">
    <pc:sldMkLst xmlns:pc="http://schemas.microsoft.com/office/powerpoint/2013/main/command">
      <pc:docMk/>
      <pc:sldMk cId="1409070330" sldId="4300"/>
    </pc:sldMkLst>
    <p188:txBody>
      <a:bodyPr/>
      <a:lstStyle/>
      <a:p>
        <a:r>
          <a:rPr lang="es-ES"/>
          <a:t>Diapo 34 - Nunca soñé con el éxito, trabajé por él.</a:t>
        </a:r>
      </a:p>
    </p188:txBody>
  </p188:cm>
</p188:cmLst>
</file>

<file path=ppt/diagrams/_rels/data15.xml.rels><?xml version="1.0" encoding="UTF-8" standalone="yes"?>
<Relationships xmlns="http://schemas.openxmlformats.org/package/2006/relationships"><Relationship Id="rId3" Type="http://schemas.openxmlformats.org/officeDocument/2006/relationships/hyperlink" Target="https://backlinko.com/best-free-seo-tools#animalzrevive" TargetMode="External"/><Relationship Id="rId2" Type="http://schemas.openxmlformats.org/officeDocument/2006/relationships/hyperlink" Target="https://backlinko.com/best-free-seo-tools#woorank" TargetMode="External"/><Relationship Id="rId1" Type="http://schemas.openxmlformats.org/officeDocument/2006/relationships/hyperlink" Target="https://backlinko.com/best-free-seo-tools#atp" TargetMode="External"/><Relationship Id="rId5" Type="http://schemas.openxmlformats.org/officeDocument/2006/relationships/hyperlink" Target="https://backlinko.com/best-free-seo-tools#mft" TargetMode="External"/><Relationship Id="rId4" Type="http://schemas.openxmlformats.org/officeDocument/2006/relationships/hyperlink" Target="https://backlinko.com/best-free-seo-tools#canirank" TargetMode="External"/></Relationships>
</file>

<file path=ppt/diagrams/_rels/data16.xml.rels><?xml version="1.0" encoding="UTF-8" standalone="yes"?>
<Relationships xmlns="http://schemas.openxmlformats.org/package/2006/relationships"><Relationship Id="rId3" Type="http://schemas.openxmlformats.org/officeDocument/2006/relationships/hyperlink" Target="https://backlinko.com/best-free-seo-tools#seobility" TargetMode="External"/><Relationship Id="rId2" Type="http://schemas.openxmlformats.org/officeDocument/2006/relationships/hyperlink" Target="https://backlinko.com/best-free-seo-tools#explodingtopics" TargetMode="External"/><Relationship Id="rId1" Type="http://schemas.openxmlformats.org/officeDocument/2006/relationships/hyperlink" Target="https://backlinko.com/best-free-seo-tools#sk" TargetMode="External"/><Relationship Id="rId5" Type="http://schemas.openxmlformats.org/officeDocument/2006/relationships/hyperlink" Target="https://backlinko.com/best-free-seo-tools#sb" TargetMode="External"/><Relationship Id="rId4" Type="http://schemas.openxmlformats.org/officeDocument/2006/relationships/hyperlink" Target="https://backlinko.com/best-free-seo-tools#ubersuggest" TargetMode="External"/></Relationships>
</file>

<file path=ppt/diagrams/_rels/data17.xml.rels><?xml version="1.0" encoding="UTF-8" standalone="yes"?>
<Relationships xmlns="http://schemas.openxmlformats.org/package/2006/relationships"><Relationship Id="rId3" Type="http://schemas.openxmlformats.org/officeDocument/2006/relationships/hyperlink" Target="https://backlinko.com/best-free-seo-tools#serperator" TargetMode="External"/><Relationship Id="rId2" Type="http://schemas.openxmlformats.org/officeDocument/2006/relationships/hyperlink" Target="https://backlinko.com/best-free-seo-tools#gsc" TargetMode="External"/><Relationship Id="rId1" Type="http://schemas.openxmlformats.org/officeDocument/2006/relationships/hyperlink" Target="https://backlinko.com/best-free-seo-tools#detailed" TargetMode="External"/><Relationship Id="rId5" Type="http://schemas.openxmlformats.org/officeDocument/2006/relationships/hyperlink" Target="https://backlinko.com/best-free-seo-tools#ga" TargetMode="External"/><Relationship Id="rId4" Type="http://schemas.openxmlformats.org/officeDocument/2006/relationships/hyperlink" Target="https://backlinko.com/best-free-seo-tools#screamingfrog" TargetMode="External"/></Relationships>
</file>

<file path=ppt/diagrams/_rels/data18.xml.rels><?xml version="1.0" encoding="UTF-8" standalone="yes"?>
<Relationships xmlns="http://schemas.openxmlformats.org/package/2006/relationships"><Relationship Id="rId3" Type="http://schemas.openxmlformats.org/officeDocument/2006/relationships/hyperlink" Target="https://backlinko.com/best-free-seo-tools#panguin" TargetMode="External"/><Relationship Id="rId2" Type="http://schemas.openxmlformats.org/officeDocument/2006/relationships/hyperlink" Target="https://backlinko.com/best-free-seo-tools#yoast" TargetMode="External"/><Relationship Id="rId1" Type="http://schemas.openxmlformats.org/officeDocument/2006/relationships/hyperlink" Target="https://backlinko.com/best-free-seo-tools#reddit" TargetMode="External"/><Relationship Id="rId5" Type="http://schemas.openxmlformats.org/officeDocument/2006/relationships/hyperlink" Target="https://backlinko.com/best-free-seo-tools#lh" TargetMode="External"/><Relationship Id="rId4" Type="http://schemas.openxmlformats.org/officeDocument/2006/relationships/hyperlink" Target="https://backlinko.com/best-free-seo-tools#wordtracker" TargetMode="External"/></Relationships>
</file>

<file path=ppt/diagrams/_rels/data19.xml.rels><?xml version="1.0" encoding="UTF-8" standalone="yes"?>
<Relationships xmlns="http://schemas.openxmlformats.org/package/2006/relationships"><Relationship Id="rId3" Type="http://schemas.openxmlformats.org/officeDocument/2006/relationships/hyperlink" Target="https://backlinko.com/best-free-seo-tools#siteliner" TargetMode="External"/><Relationship Id="rId2" Type="http://schemas.openxmlformats.org/officeDocument/2006/relationships/hyperlink" Target="https://backlinko.com/best-free-seo-tools#dareboost" TargetMode="External"/><Relationship Id="rId1" Type="http://schemas.openxmlformats.org/officeDocument/2006/relationships/hyperlink" Target="https://backlinko.com/best-free-seo-tools#bing" TargetMode="External"/><Relationship Id="rId5" Type="http://schemas.openxmlformats.org/officeDocument/2006/relationships/hyperlink" Target="https://backlinko.com/best-free-seo-tools#peoplealsoask" TargetMode="External"/><Relationship Id="rId4" Type="http://schemas.openxmlformats.org/officeDocument/2006/relationships/hyperlink" Target="https://backlinko.com/best-free-seo-tools#kwfinder" TargetMode="External"/></Relationships>
</file>

<file path=ppt/diagrams/_rels/data20.xml.rels><?xml version="1.0" encoding="UTF-8" standalone="yes"?>
<Relationships xmlns="http://schemas.openxmlformats.org/package/2006/relationships"><Relationship Id="rId2" Type="http://schemas.openxmlformats.org/officeDocument/2006/relationships/hyperlink" Target="https://backlinko.com/best-free-seo-tools#lsi" TargetMode="External"/><Relationship Id="rId1" Type="http://schemas.openxmlformats.org/officeDocument/2006/relationships/hyperlink" Target="https://backlinko.com/best-free-seo-tools#bulk" TargetMode="External"/></Relationships>
</file>

<file path=ppt/diagrams/_rels/drawing15.xml.rels><?xml version="1.0" encoding="UTF-8" standalone="yes"?>
<Relationships xmlns="http://schemas.openxmlformats.org/package/2006/relationships"><Relationship Id="rId3" Type="http://schemas.openxmlformats.org/officeDocument/2006/relationships/hyperlink" Target="https://backlinko.com/best-free-seo-tools#animalzrevive" TargetMode="External"/><Relationship Id="rId2" Type="http://schemas.openxmlformats.org/officeDocument/2006/relationships/hyperlink" Target="https://backlinko.com/best-free-seo-tools#woorank" TargetMode="External"/><Relationship Id="rId1" Type="http://schemas.openxmlformats.org/officeDocument/2006/relationships/hyperlink" Target="https://backlinko.com/best-free-seo-tools#atp" TargetMode="External"/><Relationship Id="rId5" Type="http://schemas.openxmlformats.org/officeDocument/2006/relationships/hyperlink" Target="https://backlinko.com/best-free-seo-tools#mft" TargetMode="External"/><Relationship Id="rId4" Type="http://schemas.openxmlformats.org/officeDocument/2006/relationships/hyperlink" Target="https://backlinko.com/best-free-seo-tools#canirank" TargetMode="External"/></Relationships>
</file>

<file path=ppt/diagrams/_rels/drawing16.xml.rels><?xml version="1.0" encoding="UTF-8" standalone="yes"?>
<Relationships xmlns="http://schemas.openxmlformats.org/package/2006/relationships"><Relationship Id="rId3" Type="http://schemas.openxmlformats.org/officeDocument/2006/relationships/hyperlink" Target="https://backlinko.com/best-free-seo-tools#seobility" TargetMode="External"/><Relationship Id="rId2" Type="http://schemas.openxmlformats.org/officeDocument/2006/relationships/hyperlink" Target="https://backlinko.com/best-free-seo-tools#explodingtopics" TargetMode="External"/><Relationship Id="rId1" Type="http://schemas.openxmlformats.org/officeDocument/2006/relationships/hyperlink" Target="https://backlinko.com/best-free-seo-tools#sk" TargetMode="External"/><Relationship Id="rId5" Type="http://schemas.openxmlformats.org/officeDocument/2006/relationships/hyperlink" Target="https://backlinko.com/best-free-seo-tools#sb" TargetMode="External"/><Relationship Id="rId4" Type="http://schemas.openxmlformats.org/officeDocument/2006/relationships/hyperlink" Target="https://backlinko.com/best-free-seo-tools#ubersuggest" TargetMode="External"/></Relationships>
</file>

<file path=ppt/diagrams/_rels/drawing17.xml.rels><?xml version="1.0" encoding="UTF-8" standalone="yes"?>
<Relationships xmlns="http://schemas.openxmlformats.org/package/2006/relationships"><Relationship Id="rId3" Type="http://schemas.openxmlformats.org/officeDocument/2006/relationships/hyperlink" Target="https://backlinko.com/best-free-seo-tools#serperator" TargetMode="External"/><Relationship Id="rId2" Type="http://schemas.openxmlformats.org/officeDocument/2006/relationships/hyperlink" Target="https://backlinko.com/best-free-seo-tools#gsc" TargetMode="External"/><Relationship Id="rId1" Type="http://schemas.openxmlformats.org/officeDocument/2006/relationships/hyperlink" Target="https://backlinko.com/best-free-seo-tools#detailed" TargetMode="External"/><Relationship Id="rId5" Type="http://schemas.openxmlformats.org/officeDocument/2006/relationships/hyperlink" Target="https://backlinko.com/best-free-seo-tools#ga" TargetMode="External"/><Relationship Id="rId4" Type="http://schemas.openxmlformats.org/officeDocument/2006/relationships/hyperlink" Target="https://backlinko.com/best-free-seo-tools#screamingfrog" TargetMode="External"/></Relationships>
</file>

<file path=ppt/diagrams/_rels/drawing18.xml.rels><?xml version="1.0" encoding="UTF-8" standalone="yes"?>
<Relationships xmlns="http://schemas.openxmlformats.org/package/2006/relationships"><Relationship Id="rId3" Type="http://schemas.openxmlformats.org/officeDocument/2006/relationships/hyperlink" Target="https://backlinko.com/best-free-seo-tools#panguin" TargetMode="External"/><Relationship Id="rId2" Type="http://schemas.openxmlformats.org/officeDocument/2006/relationships/hyperlink" Target="https://backlinko.com/best-free-seo-tools#yoast" TargetMode="External"/><Relationship Id="rId1" Type="http://schemas.openxmlformats.org/officeDocument/2006/relationships/hyperlink" Target="https://backlinko.com/best-free-seo-tools#reddit" TargetMode="External"/><Relationship Id="rId5" Type="http://schemas.openxmlformats.org/officeDocument/2006/relationships/hyperlink" Target="https://backlinko.com/best-free-seo-tools#lh" TargetMode="External"/><Relationship Id="rId4" Type="http://schemas.openxmlformats.org/officeDocument/2006/relationships/hyperlink" Target="https://backlinko.com/best-free-seo-tools#wordtracker" TargetMode="External"/></Relationships>
</file>

<file path=ppt/diagrams/_rels/drawing19.xml.rels><?xml version="1.0" encoding="UTF-8" standalone="yes"?>
<Relationships xmlns="http://schemas.openxmlformats.org/package/2006/relationships"><Relationship Id="rId3" Type="http://schemas.openxmlformats.org/officeDocument/2006/relationships/hyperlink" Target="https://backlinko.com/best-free-seo-tools#siteliner" TargetMode="External"/><Relationship Id="rId2" Type="http://schemas.openxmlformats.org/officeDocument/2006/relationships/hyperlink" Target="https://backlinko.com/best-free-seo-tools#dareboost" TargetMode="External"/><Relationship Id="rId1" Type="http://schemas.openxmlformats.org/officeDocument/2006/relationships/hyperlink" Target="https://backlinko.com/best-free-seo-tools#bing" TargetMode="External"/><Relationship Id="rId5" Type="http://schemas.openxmlformats.org/officeDocument/2006/relationships/hyperlink" Target="https://backlinko.com/best-free-seo-tools#peoplealsoask" TargetMode="External"/><Relationship Id="rId4" Type="http://schemas.openxmlformats.org/officeDocument/2006/relationships/hyperlink" Target="https://backlinko.com/best-free-seo-tools#kwfinder" TargetMode="External"/></Relationships>
</file>

<file path=ppt/diagrams/_rels/drawing20.xml.rels><?xml version="1.0" encoding="UTF-8" standalone="yes"?>
<Relationships xmlns="http://schemas.openxmlformats.org/package/2006/relationships"><Relationship Id="rId2" Type="http://schemas.openxmlformats.org/officeDocument/2006/relationships/hyperlink" Target="https://backlinko.com/best-free-seo-tools#lsi" TargetMode="External"/><Relationship Id="rId1" Type="http://schemas.openxmlformats.org/officeDocument/2006/relationships/hyperlink" Target="https://backlinko.com/best-free-seo-tools#bulk"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CDE79C-88AE-455A-AEE4-16BFE9DC7382}"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5A7E920B-D1AC-4CF1-8DAC-E85C01FE238C}">
      <dgm:prSet phldrT="[Text]"/>
      <dgm:spPr/>
      <dgm:t>
        <a:bodyPr/>
        <a:lstStyle/>
        <a:p>
          <a:r>
            <a:rPr lang="en-ZA" dirty="0" err="1">
              <a:solidFill>
                <a:srgbClr val="000000"/>
              </a:solidFill>
              <a:effectLst/>
            </a:rPr>
            <a:t>Automatizar</a:t>
          </a:r>
          <a:r>
            <a:rPr lang="en-ZA" dirty="0">
              <a:solidFill>
                <a:srgbClr val="000000"/>
              </a:solidFill>
              <a:effectLst/>
            </a:rPr>
            <a:t> </a:t>
          </a:r>
          <a:r>
            <a:rPr lang="en-ZA" dirty="0" err="1">
              <a:solidFill>
                <a:srgbClr val="000000"/>
              </a:solidFill>
              <a:effectLst/>
            </a:rPr>
            <a:t>procesos</a:t>
          </a:r>
          <a:endParaRPr lang="en-ZA" dirty="0">
            <a:solidFill>
              <a:srgbClr val="000000"/>
            </a:solidFill>
            <a:effectLst/>
          </a:endParaRPr>
        </a:p>
      </dgm:t>
    </dgm:pt>
    <dgm:pt modelId="{7CEB8AC2-7243-425A-AE7C-1A9388541A16}" type="parTrans" cxnId="{F740F6D4-3348-4C2D-8F54-214F7DC1607E}">
      <dgm:prSet/>
      <dgm:spPr/>
      <dgm:t>
        <a:bodyPr/>
        <a:lstStyle/>
        <a:p>
          <a:endParaRPr lang="en-ZA"/>
        </a:p>
      </dgm:t>
    </dgm:pt>
    <dgm:pt modelId="{50EA5810-779E-41D0-83B1-07BEF8E66390}" type="sibTrans" cxnId="{F740F6D4-3348-4C2D-8F54-214F7DC1607E}">
      <dgm:prSet/>
      <dgm:spPr/>
      <dgm:t>
        <a:bodyPr/>
        <a:lstStyle/>
        <a:p>
          <a:endParaRPr lang="en-ZA"/>
        </a:p>
      </dgm:t>
    </dgm:pt>
    <dgm:pt modelId="{E25D55AE-8DC9-4C5F-8A0B-65B346CE924C}">
      <dgm:prSet/>
      <dgm:spPr/>
      <dgm:t>
        <a:bodyPr/>
        <a:lstStyle/>
        <a:p>
          <a:r>
            <a:rPr lang="en-ZA" dirty="0" err="1">
              <a:solidFill>
                <a:srgbClr val="000000"/>
              </a:solidFill>
              <a:effectLst/>
            </a:rPr>
            <a:t>Centralizar</a:t>
          </a:r>
          <a:r>
            <a:rPr lang="en-ZA" dirty="0">
              <a:solidFill>
                <a:srgbClr val="000000"/>
              </a:solidFill>
              <a:effectLst/>
            </a:rPr>
            <a:t> </a:t>
          </a:r>
          <a:r>
            <a:rPr lang="en-ZA" dirty="0" err="1">
              <a:solidFill>
                <a:srgbClr val="000000"/>
              </a:solidFill>
              <a:effectLst/>
            </a:rPr>
            <a:t>información</a:t>
          </a:r>
          <a:endParaRPr lang="en-ZA" dirty="0">
            <a:solidFill>
              <a:srgbClr val="000000"/>
            </a:solidFill>
            <a:effectLst/>
          </a:endParaRPr>
        </a:p>
      </dgm:t>
    </dgm:pt>
    <dgm:pt modelId="{86D15430-4659-4F84-830A-D4515AAF1066}" type="parTrans" cxnId="{2EB45BD4-385B-457D-BCF5-D5BDEE7114AB}">
      <dgm:prSet/>
      <dgm:spPr/>
      <dgm:t>
        <a:bodyPr/>
        <a:lstStyle/>
        <a:p>
          <a:endParaRPr lang="en-ZA"/>
        </a:p>
      </dgm:t>
    </dgm:pt>
    <dgm:pt modelId="{29DF2BD7-EA64-4D36-98FD-DF654D6F2312}" type="sibTrans" cxnId="{2EB45BD4-385B-457D-BCF5-D5BDEE7114AB}">
      <dgm:prSet/>
      <dgm:spPr/>
      <dgm:t>
        <a:bodyPr/>
        <a:lstStyle/>
        <a:p>
          <a:endParaRPr lang="en-ZA"/>
        </a:p>
      </dgm:t>
    </dgm:pt>
    <dgm:pt modelId="{4CA216AB-143C-4E79-A5EE-966F04E89A4A}">
      <dgm:prSet/>
      <dgm:spPr/>
      <dgm:t>
        <a:bodyPr/>
        <a:lstStyle/>
        <a:p>
          <a:r>
            <a:rPr lang="en-GB" dirty="0" err="1">
              <a:solidFill>
                <a:srgbClr val="000000"/>
              </a:solidFill>
              <a:effectLst/>
            </a:rPr>
            <a:t>Reducir</a:t>
          </a:r>
          <a:r>
            <a:rPr lang="en-GB" dirty="0">
              <a:solidFill>
                <a:srgbClr val="000000"/>
              </a:solidFill>
              <a:effectLst/>
            </a:rPr>
            <a:t> la </a:t>
          </a:r>
          <a:r>
            <a:rPr lang="en-GB" dirty="0" err="1">
              <a:solidFill>
                <a:srgbClr val="000000"/>
              </a:solidFill>
              <a:effectLst/>
            </a:rPr>
            <a:t>exigencia</a:t>
          </a:r>
          <a:r>
            <a:rPr lang="en-GB" dirty="0">
              <a:solidFill>
                <a:srgbClr val="000000"/>
              </a:solidFill>
              <a:effectLst/>
            </a:rPr>
            <a:t> de </a:t>
          </a:r>
          <a:r>
            <a:rPr lang="en-GB" dirty="0" err="1">
              <a:solidFill>
                <a:srgbClr val="000000"/>
              </a:solidFill>
              <a:effectLst/>
            </a:rPr>
            <a:t>aportaciones</a:t>
          </a:r>
          <a:r>
            <a:rPr lang="en-GB" dirty="0">
              <a:solidFill>
                <a:srgbClr val="000000"/>
              </a:solidFill>
              <a:effectLst/>
            </a:rPr>
            <a:t> de las personas</a:t>
          </a:r>
          <a:endParaRPr lang="en-ZA" dirty="0">
            <a:solidFill>
              <a:srgbClr val="000000"/>
            </a:solidFill>
            <a:effectLst/>
          </a:endParaRPr>
        </a:p>
      </dgm:t>
    </dgm:pt>
    <dgm:pt modelId="{95387688-C401-4347-841E-830CB933C4E6}" type="parTrans" cxnId="{41C35654-0A2D-4534-BE3E-59D1F65FC17D}">
      <dgm:prSet/>
      <dgm:spPr/>
      <dgm:t>
        <a:bodyPr/>
        <a:lstStyle/>
        <a:p>
          <a:endParaRPr lang="en-ZA"/>
        </a:p>
      </dgm:t>
    </dgm:pt>
    <dgm:pt modelId="{C654A46E-7FE9-4EC6-8F26-D53D35E515AC}" type="sibTrans" cxnId="{41C35654-0A2D-4534-BE3E-59D1F65FC17D}">
      <dgm:prSet/>
      <dgm:spPr/>
      <dgm:t>
        <a:bodyPr/>
        <a:lstStyle/>
        <a:p>
          <a:endParaRPr lang="en-ZA"/>
        </a:p>
      </dgm:t>
    </dgm:pt>
    <dgm:pt modelId="{5B27FB7A-B719-45FA-B24D-79EC81556B9A}" type="pres">
      <dgm:prSet presAssocID="{BFCDE79C-88AE-455A-AEE4-16BFE9DC7382}" presName="Name0" presStyleCnt="0">
        <dgm:presLayoutVars>
          <dgm:dir/>
          <dgm:resizeHandles val="exact"/>
        </dgm:presLayoutVars>
      </dgm:prSet>
      <dgm:spPr/>
    </dgm:pt>
    <dgm:pt modelId="{882A45D0-BC7B-4059-B66C-2BD01DC7D0C2}" type="pres">
      <dgm:prSet presAssocID="{5A7E920B-D1AC-4CF1-8DAC-E85C01FE238C}" presName="Name5" presStyleLbl="vennNode1" presStyleIdx="0" presStyleCnt="3">
        <dgm:presLayoutVars>
          <dgm:bulletEnabled val="1"/>
        </dgm:presLayoutVars>
      </dgm:prSet>
      <dgm:spPr/>
    </dgm:pt>
    <dgm:pt modelId="{988B5A7E-5CF2-4F23-A756-5F79D047651B}" type="pres">
      <dgm:prSet presAssocID="{50EA5810-779E-41D0-83B1-07BEF8E66390}" presName="space" presStyleCnt="0"/>
      <dgm:spPr/>
    </dgm:pt>
    <dgm:pt modelId="{62A588B2-6616-4294-B3BA-D63EDAC4BD4D}" type="pres">
      <dgm:prSet presAssocID="{E25D55AE-8DC9-4C5F-8A0B-65B346CE924C}" presName="Name5" presStyleLbl="vennNode1" presStyleIdx="1" presStyleCnt="3">
        <dgm:presLayoutVars>
          <dgm:bulletEnabled val="1"/>
        </dgm:presLayoutVars>
      </dgm:prSet>
      <dgm:spPr/>
    </dgm:pt>
    <dgm:pt modelId="{17976AEE-8B74-4EF3-B1C5-907337711EF3}" type="pres">
      <dgm:prSet presAssocID="{29DF2BD7-EA64-4D36-98FD-DF654D6F2312}" presName="space" presStyleCnt="0"/>
      <dgm:spPr/>
    </dgm:pt>
    <dgm:pt modelId="{6CFDAD16-CD86-4D2F-9FCC-3BC059ABC3A9}" type="pres">
      <dgm:prSet presAssocID="{4CA216AB-143C-4E79-A5EE-966F04E89A4A}" presName="Name5" presStyleLbl="vennNode1" presStyleIdx="2" presStyleCnt="3">
        <dgm:presLayoutVars>
          <dgm:bulletEnabled val="1"/>
        </dgm:presLayoutVars>
      </dgm:prSet>
      <dgm:spPr/>
    </dgm:pt>
  </dgm:ptLst>
  <dgm:cxnLst>
    <dgm:cxn modelId="{06963610-F7D7-40CC-AA55-28474B3D6310}" type="presOf" srcId="{BFCDE79C-88AE-455A-AEE4-16BFE9DC7382}" destId="{5B27FB7A-B719-45FA-B24D-79EC81556B9A}" srcOrd="0" destOrd="0" presId="urn:microsoft.com/office/officeart/2005/8/layout/venn3"/>
    <dgm:cxn modelId="{41C35654-0A2D-4534-BE3E-59D1F65FC17D}" srcId="{BFCDE79C-88AE-455A-AEE4-16BFE9DC7382}" destId="{4CA216AB-143C-4E79-A5EE-966F04E89A4A}" srcOrd="2" destOrd="0" parTransId="{95387688-C401-4347-841E-830CB933C4E6}" sibTransId="{C654A46E-7FE9-4EC6-8F26-D53D35E515AC}"/>
    <dgm:cxn modelId="{942487D2-EE01-430A-B279-5A03170609B0}" type="presOf" srcId="{4CA216AB-143C-4E79-A5EE-966F04E89A4A}" destId="{6CFDAD16-CD86-4D2F-9FCC-3BC059ABC3A9}" srcOrd="0" destOrd="0" presId="urn:microsoft.com/office/officeart/2005/8/layout/venn3"/>
    <dgm:cxn modelId="{2EB45BD4-385B-457D-BCF5-D5BDEE7114AB}" srcId="{BFCDE79C-88AE-455A-AEE4-16BFE9DC7382}" destId="{E25D55AE-8DC9-4C5F-8A0B-65B346CE924C}" srcOrd="1" destOrd="0" parTransId="{86D15430-4659-4F84-830A-D4515AAF1066}" sibTransId="{29DF2BD7-EA64-4D36-98FD-DF654D6F2312}"/>
    <dgm:cxn modelId="{F740F6D4-3348-4C2D-8F54-214F7DC1607E}" srcId="{BFCDE79C-88AE-455A-AEE4-16BFE9DC7382}" destId="{5A7E920B-D1AC-4CF1-8DAC-E85C01FE238C}" srcOrd="0" destOrd="0" parTransId="{7CEB8AC2-7243-425A-AE7C-1A9388541A16}" sibTransId="{50EA5810-779E-41D0-83B1-07BEF8E66390}"/>
    <dgm:cxn modelId="{D41139DC-91D7-458C-ADC6-89C278350A43}" type="presOf" srcId="{5A7E920B-D1AC-4CF1-8DAC-E85C01FE238C}" destId="{882A45D0-BC7B-4059-B66C-2BD01DC7D0C2}" srcOrd="0" destOrd="0" presId="urn:microsoft.com/office/officeart/2005/8/layout/venn3"/>
    <dgm:cxn modelId="{5B3BFAE1-DA13-4E87-93F6-D6572BD70B02}" type="presOf" srcId="{E25D55AE-8DC9-4C5F-8A0B-65B346CE924C}" destId="{62A588B2-6616-4294-B3BA-D63EDAC4BD4D}" srcOrd="0" destOrd="0" presId="urn:microsoft.com/office/officeart/2005/8/layout/venn3"/>
    <dgm:cxn modelId="{40FEAEA7-2774-4908-9CF1-8F43D1835F22}" type="presParOf" srcId="{5B27FB7A-B719-45FA-B24D-79EC81556B9A}" destId="{882A45D0-BC7B-4059-B66C-2BD01DC7D0C2}" srcOrd="0" destOrd="0" presId="urn:microsoft.com/office/officeart/2005/8/layout/venn3"/>
    <dgm:cxn modelId="{23B85908-4DF8-4600-B34B-F4EBE2CFBC80}" type="presParOf" srcId="{5B27FB7A-B719-45FA-B24D-79EC81556B9A}" destId="{988B5A7E-5CF2-4F23-A756-5F79D047651B}" srcOrd="1" destOrd="0" presId="urn:microsoft.com/office/officeart/2005/8/layout/venn3"/>
    <dgm:cxn modelId="{D156A992-6312-4F94-80AD-FE32BF4BECA4}" type="presParOf" srcId="{5B27FB7A-B719-45FA-B24D-79EC81556B9A}" destId="{62A588B2-6616-4294-B3BA-D63EDAC4BD4D}" srcOrd="2" destOrd="0" presId="urn:microsoft.com/office/officeart/2005/8/layout/venn3"/>
    <dgm:cxn modelId="{579DC8D7-C4EF-446D-B8DB-FD606AC3E236}" type="presParOf" srcId="{5B27FB7A-B719-45FA-B24D-79EC81556B9A}" destId="{17976AEE-8B74-4EF3-B1C5-907337711EF3}" srcOrd="3" destOrd="0" presId="urn:microsoft.com/office/officeart/2005/8/layout/venn3"/>
    <dgm:cxn modelId="{45A8D94A-BBBC-4C2C-BC00-807D4F4F5AA8}" type="presParOf" srcId="{5B27FB7A-B719-45FA-B24D-79EC81556B9A}" destId="{6CFDAD16-CD86-4D2F-9FCC-3BC059ABC3A9}"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3A665BF-3A1D-4DE3-AEC2-71996792C940}"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67FF166C-1477-47EE-B07A-56F1A3950DF5}">
      <dgm:prSet phldrT="[Text]"/>
      <dgm:spPr/>
      <dgm:t>
        <a:bodyPr/>
        <a:lstStyle/>
        <a:p>
          <a:r>
            <a:rPr lang="en-ZA" dirty="0" err="1">
              <a:effectLst>
                <a:outerShdw blurRad="38100" dist="38100" dir="2700000" algn="tl">
                  <a:srgbClr val="000000">
                    <a:alpha val="43137"/>
                  </a:srgbClr>
                </a:outerShdw>
              </a:effectLst>
            </a:rPr>
            <a:t>Conozca</a:t>
          </a:r>
          <a:r>
            <a:rPr lang="en-ZA" dirty="0">
              <a:effectLst>
                <a:outerShdw blurRad="38100" dist="38100" dir="2700000" algn="tl">
                  <a:srgbClr val="000000">
                    <a:alpha val="43137"/>
                  </a:srgbClr>
                </a:outerShdw>
              </a:effectLst>
            </a:rPr>
            <a:t> la ley
</a:t>
          </a:r>
        </a:p>
      </dgm:t>
    </dgm:pt>
    <dgm:pt modelId="{F0BA0B7B-9721-4CC5-9EAB-6A0038EA698B}" type="parTrans" cxnId="{9B0C8AE7-277D-4F5E-8B58-934E9E1EAF5B}">
      <dgm:prSet/>
      <dgm:spPr/>
      <dgm:t>
        <a:bodyPr/>
        <a:lstStyle/>
        <a:p>
          <a:endParaRPr lang="en-ZA"/>
        </a:p>
      </dgm:t>
    </dgm:pt>
    <dgm:pt modelId="{7ECB11D3-74F2-401D-B775-A7812114646A}" type="sibTrans" cxnId="{9B0C8AE7-277D-4F5E-8B58-934E9E1EAF5B}">
      <dgm:prSet/>
      <dgm:spPr/>
      <dgm:t>
        <a:bodyPr/>
        <a:lstStyle/>
        <a:p>
          <a:endParaRPr lang="en-ZA"/>
        </a:p>
      </dgm:t>
    </dgm:pt>
    <dgm:pt modelId="{FB75843B-D782-4FE4-9156-F34C54BEFD8C}">
      <dgm:prSet/>
      <dgm:spPr/>
      <dgm:t>
        <a:bodyPr/>
        <a:lstStyle/>
        <a:p>
          <a:r>
            <a:rPr lang="en-ZA" dirty="0" err="1">
              <a:effectLst>
                <a:outerShdw blurRad="38100" dist="38100" dir="2700000" algn="tl">
                  <a:srgbClr val="000000">
                    <a:alpha val="43137"/>
                  </a:srgbClr>
                </a:outerShdw>
              </a:effectLst>
            </a:rPr>
            <a:t>Obtener</a:t>
          </a:r>
          <a:r>
            <a:rPr lang="en-ZA" dirty="0">
              <a:effectLst>
                <a:outerShdw blurRad="38100" dist="38100" dir="2700000" algn="tl">
                  <a:srgbClr val="000000">
                    <a:alpha val="43137"/>
                  </a:srgbClr>
                </a:outerShdw>
              </a:effectLst>
            </a:rPr>
            <a:t> </a:t>
          </a:r>
          <a:r>
            <a:rPr lang="en-ZA" dirty="0" err="1">
              <a:effectLst>
                <a:outerShdw blurRad="38100" dist="38100" dir="2700000" algn="tl">
                  <a:srgbClr val="000000">
                    <a:alpha val="43137"/>
                  </a:srgbClr>
                </a:outerShdw>
              </a:effectLst>
            </a:rPr>
            <a:t>el</a:t>
          </a:r>
          <a:r>
            <a:rPr lang="en-ZA" dirty="0">
              <a:effectLst>
                <a:outerShdw blurRad="38100" dist="38100" dir="2700000" algn="tl">
                  <a:srgbClr val="000000">
                    <a:alpha val="43137"/>
                  </a:srgbClr>
                </a:outerShdw>
              </a:effectLst>
            </a:rPr>
            <a:t> </a:t>
          </a:r>
          <a:r>
            <a:rPr lang="en-ZA" dirty="0" err="1">
              <a:effectLst>
                <a:outerShdw blurRad="38100" dist="38100" dir="2700000" algn="tl">
                  <a:srgbClr val="000000">
                    <a:alpha val="43137"/>
                  </a:srgbClr>
                </a:outerShdw>
              </a:effectLst>
            </a:rPr>
            <a:t>consentimiento</a:t>
          </a:r>
          <a:r>
            <a:rPr lang="en-ZA" dirty="0">
              <a:effectLst>
                <a:outerShdw blurRad="38100" dist="38100" dir="2700000" algn="tl">
                  <a:srgbClr val="000000">
                    <a:alpha val="43137"/>
                  </a:srgbClr>
                </a:outerShdw>
              </a:effectLst>
            </a:rPr>
            <a:t>
</a:t>
          </a:r>
        </a:p>
      </dgm:t>
    </dgm:pt>
    <dgm:pt modelId="{B5403999-79D2-4C0E-8DB0-CD7EB9160EEC}" type="parTrans" cxnId="{5FE48693-DEFF-45E1-B853-026AB3A8DFEB}">
      <dgm:prSet/>
      <dgm:spPr/>
      <dgm:t>
        <a:bodyPr/>
        <a:lstStyle/>
        <a:p>
          <a:endParaRPr lang="en-ZA"/>
        </a:p>
      </dgm:t>
    </dgm:pt>
    <dgm:pt modelId="{7E771D52-14D9-48DB-B550-7B3E0809FEB3}" type="sibTrans" cxnId="{5FE48693-DEFF-45E1-B853-026AB3A8DFEB}">
      <dgm:prSet/>
      <dgm:spPr/>
      <dgm:t>
        <a:bodyPr/>
        <a:lstStyle/>
        <a:p>
          <a:endParaRPr lang="en-ZA"/>
        </a:p>
      </dgm:t>
    </dgm:pt>
    <dgm:pt modelId="{E78A1AA9-62EE-4707-9AC2-3BB88B237FF5}">
      <dgm:prSet/>
      <dgm:spPr/>
      <dgm:t>
        <a:bodyPr/>
        <a:lstStyle/>
        <a:p>
          <a:r>
            <a:rPr lang="es-ES" dirty="0">
              <a:effectLst>
                <a:outerShdw blurRad="38100" dist="38100" dir="2700000" algn="tl">
                  <a:srgbClr val="000000">
                    <a:alpha val="43137"/>
                  </a:srgbClr>
                </a:outerShdw>
              </a:effectLst>
            </a:rPr>
            <a:t>Qué datos conservar o eliminar
</a:t>
          </a:r>
          <a:endParaRPr lang="en-ZA" dirty="0">
            <a:effectLst>
              <a:outerShdw blurRad="38100" dist="38100" dir="2700000" algn="tl">
                <a:srgbClr val="000000">
                  <a:alpha val="43137"/>
                </a:srgbClr>
              </a:outerShdw>
            </a:effectLst>
          </a:endParaRPr>
        </a:p>
      </dgm:t>
    </dgm:pt>
    <dgm:pt modelId="{8A149A6A-E03A-49DE-AA37-B604B48D1D5D}" type="parTrans" cxnId="{7755371C-8314-4CD0-B8E4-DAA3A317DAFD}">
      <dgm:prSet/>
      <dgm:spPr/>
      <dgm:t>
        <a:bodyPr/>
        <a:lstStyle/>
        <a:p>
          <a:endParaRPr lang="en-ZA"/>
        </a:p>
      </dgm:t>
    </dgm:pt>
    <dgm:pt modelId="{410E8C9B-9DC6-4A50-A52B-CF75C18EBBE4}" type="sibTrans" cxnId="{7755371C-8314-4CD0-B8E4-DAA3A317DAFD}">
      <dgm:prSet/>
      <dgm:spPr/>
      <dgm:t>
        <a:bodyPr/>
        <a:lstStyle/>
        <a:p>
          <a:endParaRPr lang="en-ZA"/>
        </a:p>
      </dgm:t>
    </dgm:pt>
    <dgm:pt modelId="{24C958C8-04B0-4720-B2EC-334897ED5EBF}">
      <dgm:prSet/>
      <dgm:spPr/>
      <dgm:t>
        <a:bodyPr/>
        <a:lstStyle/>
        <a:p>
          <a:r>
            <a:rPr lang="es-ES" dirty="0">
              <a:effectLst>
                <a:outerShdw blurRad="38100" dist="38100" dir="2700000" algn="tl">
                  <a:srgbClr val="000000">
                    <a:alpha val="43137"/>
                  </a:srgbClr>
                </a:outerShdw>
              </a:effectLst>
            </a:rPr>
            <a:t>Cómo eliminar datos de forma ética
</a:t>
          </a:r>
          <a:endParaRPr lang="en-ZA" dirty="0">
            <a:effectLst>
              <a:outerShdw blurRad="38100" dist="38100" dir="2700000" algn="tl">
                <a:srgbClr val="000000">
                  <a:alpha val="43137"/>
                </a:srgbClr>
              </a:outerShdw>
            </a:effectLst>
          </a:endParaRPr>
        </a:p>
      </dgm:t>
    </dgm:pt>
    <dgm:pt modelId="{D2C53BC4-A59E-445A-AE23-ECFCD70D7454}" type="parTrans" cxnId="{8B20868D-A8E0-463B-B6BC-F50796ACC79B}">
      <dgm:prSet/>
      <dgm:spPr/>
      <dgm:t>
        <a:bodyPr/>
        <a:lstStyle/>
        <a:p>
          <a:endParaRPr lang="en-ZA"/>
        </a:p>
      </dgm:t>
    </dgm:pt>
    <dgm:pt modelId="{9DE3B3C1-67E9-4770-A254-89B165D36545}" type="sibTrans" cxnId="{8B20868D-A8E0-463B-B6BC-F50796ACC79B}">
      <dgm:prSet/>
      <dgm:spPr/>
      <dgm:t>
        <a:bodyPr/>
        <a:lstStyle/>
        <a:p>
          <a:endParaRPr lang="en-ZA"/>
        </a:p>
      </dgm:t>
    </dgm:pt>
    <dgm:pt modelId="{73765133-1687-4513-9186-4ACC02A68D94}">
      <dgm:prSet/>
      <dgm:spPr/>
      <dgm:t>
        <a:bodyPr/>
        <a:lstStyle/>
        <a:p>
          <a:r>
            <a:rPr lang="en-ZA" dirty="0" err="1">
              <a:effectLst>
                <a:outerShdw blurRad="38100" dist="38100" dir="2700000" algn="tl">
                  <a:srgbClr val="000000">
                    <a:alpha val="43137"/>
                  </a:srgbClr>
                </a:outerShdw>
              </a:effectLst>
            </a:rPr>
            <a:t>Comunicación</a:t>
          </a:r>
          <a:r>
            <a:rPr lang="en-ZA" dirty="0">
              <a:effectLst>
                <a:outerShdw blurRad="38100" dist="38100" dir="2700000" algn="tl">
                  <a:srgbClr val="000000">
                    <a:alpha val="43137"/>
                  </a:srgbClr>
                </a:outerShdw>
              </a:effectLst>
            </a:rPr>
            <a:t> con las personas
</a:t>
          </a:r>
        </a:p>
      </dgm:t>
    </dgm:pt>
    <dgm:pt modelId="{B99AF3CE-1988-4A34-8CE8-12959EB0D735}" type="parTrans" cxnId="{7C540FA5-511B-4C66-9642-44523AF1C802}">
      <dgm:prSet/>
      <dgm:spPr/>
      <dgm:t>
        <a:bodyPr/>
        <a:lstStyle/>
        <a:p>
          <a:endParaRPr lang="en-ZA"/>
        </a:p>
      </dgm:t>
    </dgm:pt>
    <dgm:pt modelId="{D5E76D40-40BC-4209-A4E1-4035C48F1678}" type="sibTrans" cxnId="{7C540FA5-511B-4C66-9642-44523AF1C802}">
      <dgm:prSet/>
      <dgm:spPr/>
      <dgm:t>
        <a:bodyPr/>
        <a:lstStyle/>
        <a:p>
          <a:endParaRPr lang="en-ZA"/>
        </a:p>
      </dgm:t>
    </dgm:pt>
    <dgm:pt modelId="{B80282D3-5693-45CB-8D73-0C9F7ECAEA42}" type="pres">
      <dgm:prSet presAssocID="{43A665BF-3A1D-4DE3-AEC2-71996792C940}" presName="diagram" presStyleCnt="0">
        <dgm:presLayoutVars>
          <dgm:dir/>
          <dgm:resizeHandles val="exact"/>
        </dgm:presLayoutVars>
      </dgm:prSet>
      <dgm:spPr/>
    </dgm:pt>
    <dgm:pt modelId="{A40FF53B-A5FA-47A1-AD83-5F322B26E212}" type="pres">
      <dgm:prSet presAssocID="{67FF166C-1477-47EE-B07A-56F1A3950DF5}" presName="node" presStyleLbl="node1" presStyleIdx="0" presStyleCnt="5">
        <dgm:presLayoutVars>
          <dgm:bulletEnabled val="1"/>
        </dgm:presLayoutVars>
      </dgm:prSet>
      <dgm:spPr/>
    </dgm:pt>
    <dgm:pt modelId="{B57B6EF5-8CCB-4859-AD70-98D32804D127}" type="pres">
      <dgm:prSet presAssocID="{7ECB11D3-74F2-401D-B775-A7812114646A}" presName="sibTrans" presStyleCnt="0"/>
      <dgm:spPr/>
    </dgm:pt>
    <dgm:pt modelId="{E1C55EE4-65AB-4163-9ED7-92ED9F11E012}" type="pres">
      <dgm:prSet presAssocID="{FB75843B-D782-4FE4-9156-F34C54BEFD8C}" presName="node" presStyleLbl="node1" presStyleIdx="1" presStyleCnt="5">
        <dgm:presLayoutVars>
          <dgm:bulletEnabled val="1"/>
        </dgm:presLayoutVars>
      </dgm:prSet>
      <dgm:spPr/>
    </dgm:pt>
    <dgm:pt modelId="{DEF2824D-139F-44F5-84BB-38B1D14434B6}" type="pres">
      <dgm:prSet presAssocID="{7E771D52-14D9-48DB-B550-7B3E0809FEB3}" presName="sibTrans" presStyleCnt="0"/>
      <dgm:spPr/>
    </dgm:pt>
    <dgm:pt modelId="{5A4AE485-D325-46CC-9EF1-1CAD71382D6C}" type="pres">
      <dgm:prSet presAssocID="{E78A1AA9-62EE-4707-9AC2-3BB88B237FF5}" presName="node" presStyleLbl="node1" presStyleIdx="2" presStyleCnt="5">
        <dgm:presLayoutVars>
          <dgm:bulletEnabled val="1"/>
        </dgm:presLayoutVars>
      </dgm:prSet>
      <dgm:spPr/>
    </dgm:pt>
    <dgm:pt modelId="{365B7BDC-72A7-4F13-B7A6-B082764DEE47}" type="pres">
      <dgm:prSet presAssocID="{410E8C9B-9DC6-4A50-A52B-CF75C18EBBE4}" presName="sibTrans" presStyleCnt="0"/>
      <dgm:spPr/>
    </dgm:pt>
    <dgm:pt modelId="{F1651E08-927A-4228-BF70-9EC282CE3C3D}" type="pres">
      <dgm:prSet presAssocID="{24C958C8-04B0-4720-B2EC-334897ED5EBF}" presName="node" presStyleLbl="node1" presStyleIdx="3" presStyleCnt="5">
        <dgm:presLayoutVars>
          <dgm:bulletEnabled val="1"/>
        </dgm:presLayoutVars>
      </dgm:prSet>
      <dgm:spPr/>
    </dgm:pt>
    <dgm:pt modelId="{333A3C27-6FA3-4A1C-A9D4-3FE76E2444D4}" type="pres">
      <dgm:prSet presAssocID="{9DE3B3C1-67E9-4770-A254-89B165D36545}" presName="sibTrans" presStyleCnt="0"/>
      <dgm:spPr/>
    </dgm:pt>
    <dgm:pt modelId="{F4B2947A-B27C-41D6-B582-DEF7AF9FEEA0}" type="pres">
      <dgm:prSet presAssocID="{73765133-1687-4513-9186-4ACC02A68D94}" presName="node" presStyleLbl="node1" presStyleIdx="4" presStyleCnt="5">
        <dgm:presLayoutVars>
          <dgm:bulletEnabled val="1"/>
        </dgm:presLayoutVars>
      </dgm:prSet>
      <dgm:spPr/>
    </dgm:pt>
  </dgm:ptLst>
  <dgm:cxnLst>
    <dgm:cxn modelId="{86E1EF01-D8CF-4DDF-A2CC-4DBDEFAFC8D9}" type="presOf" srcId="{24C958C8-04B0-4720-B2EC-334897ED5EBF}" destId="{F1651E08-927A-4228-BF70-9EC282CE3C3D}" srcOrd="0" destOrd="0" presId="urn:microsoft.com/office/officeart/2005/8/layout/default"/>
    <dgm:cxn modelId="{73A69214-DA3E-456B-AF4F-BFEF0738BE64}" type="presOf" srcId="{43A665BF-3A1D-4DE3-AEC2-71996792C940}" destId="{B80282D3-5693-45CB-8D73-0C9F7ECAEA42}" srcOrd="0" destOrd="0" presId="urn:microsoft.com/office/officeart/2005/8/layout/default"/>
    <dgm:cxn modelId="{7755371C-8314-4CD0-B8E4-DAA3A317DAFD}" srcId="{43A665BF-3A1D-4DE3-AEC2-71996792C940}" destId="{E78A1AA9-62EE-4707-9AC2-3BB88B237FF5}" srcOrd="2" destOrd="0" parTransId="{8A149A6A-E03A-49DE-AA37-B604B48D1D5D}" sibTransId="{410E8C9B-9DC6-4A50-A52B-CF75C18EBBE4}"/>
    <dgm:cxn modelId="{3EAF7B2B-98E4-4C52-9824-DCAB955B3CEB}" type="presOf" srcId="{E78A1AA9-62EE-4707-9AC2-3BB88B237FF5}" destId="{5A4AE485-D325-46CC-9EF1-1CAD71382D6C}" srcOrd="0" destOrd="0" presId="urn:microsoft.com/office/officeart/2005/8/layout/default"/>
    <dgm:cxn modelId="{8B20868D-A8E0-463B-B6BC-F50796ACC79B}" srcId="{43A665BF-3A1D-4DE3-AEC2-71996792C940}" destId="{24C958C8-04B0-4720-B2EC-334897ED5EBF}" srcOrd="3" destOrd="0" parTransId="{D2C53BC4-A59E-445A-AE23-ECFCD70D7454}" sibTransId="{9DE3B3C1-67E9-4770-A254-89B165D36545}"/>
    <dgm:cxn modelId="{5FE48693-DEFF-45E1-B853-026AB3A8DFEB}" srcId="{43A665BF-3A1D-4DE3-AEC2-71996792C940}" destId="{FB75843B-D782-4FE4-9156-F34C54BEFD8C}" srcOrd="1" destOrd="0" parTransId="{B5403999-79D2-4C0E-8DB0-CD7EB9160EEC}" sibTransId="{7E771D52-14D9-48DB-B550-7B3E0809FEB3}"/>
    <dgm:cxn modelId="{7C540FA5-511B-4C66-9642-44523AF1C802}" srcId="{43A665BF-3A1D-4DE3-AEC2-71996792C940}" destId="{73765133-1687-4513-9186-4ACC02A68D94}" srcOrd="4" destOrd="0" parTransId="{B99AF3CE-1988-4A34-8CE8-12959EB0D735}" sibTransId="{D5E76D40-40BC-4209-A4E1-4035C48F1678}"/>
    <dgm:cxn modelId="{53DAB7A7-8148-4B9B-A456-9C420578F533}" type="presOf" srcId="{67FF166C-1477-47EE-B07A-56F1A3950DF5}" destId="{A40FF53B-A5FA-47A1-AD83-5F322B26E212}" srcOrd="0" destOrd="0" presId="urn:microsoft.com/office/officeart/2005/8/layout/default"/>
    <dgm:cxn modelId="{7E4B94D0-5A2D-4233-834A-CAA7D1A84D5B}" type="presOf" srcId="{FB75843B-D782-4FE4-9156-F34C54BEFD8C}" destId="{E1C55EE4-65AB-4163-9ED7-92ED9F11E012}" srcOrd="0" destOrd="0" presId="urn:microsoft.com/office/officeart/2005/8/layout/default"/>
    <dgm:cxn modelId="{DE12E1D2-2A26-4D83-9085-ECF28DBF1192}" type="presOf" srcId="{73765133-1687-4513-9186-4ACC02A68D94}" destId="{F4B2947A-B27C-41D6-B582-DEF7AF9FEEA0}" srcOrd="0" destOrd="0" presId="urn:microsoft.com/office/officeart/2005/8/layout/default"/>
    <dgm:cxn modelId="{9B0C8AE7-277D-4F5E-8B58-934E9E1EAF5B}" srcId="{43A665BF-3A1D-4DE3-AEC2-71996792C940}" destId="{67FF166C-1477-47EE-B07A-56F1A3950DF5}" srcOrd="0" destOrd="0" parTransId="{F0BA0B7B-9721-4CC5-9EAB-6A0038EA698B}" sibTransId="{7ECB11D3-74F2-401D-B775-A7812114646A}"/>
    <dgm:cxn modelId="{C9F15B70-97E3-42C3-AB53-9A31E87436B9}" type="presParOf" srcId="{B80282D3-5693-45CB-8D73-0C9F7ECAEA42}" destId="{A40FF53B-A5FA-47A1-AD83-5F322B26E212}" srcOrd="0" destOrd="0" presId="urn:microsoft.com/office/officeart/2005/8/layout/default"/>
    <dgm:cxn modelId="{047E0327-D8DB-4948-B3A9-710650229FA8}" type="presParOf" srcId="{B80282D3-5693-45CB-8D73-0C9F7ECAEA42}" destId="{B57B6EF5-8CCB-4859-AD70-98D32804D127}" srcOrd="1" destOrd="0" presId="urn:microsoft.com/office/officeart/2005/8/layout/default"/>
    <dgm:cxn modelId="{E1BA3449-C648-40AA-A61E-B39684D3F2CB}" type="presParOf" srcId="{B80282D3-5693-45CB-8D73-0C9F7ECAEA42}" destId="{E1C55EE4-65AB-4163-9ED7-92ED9F11E012}" srcOrd="2" destOrd="0" presId="urn:microsoft.com/office/officeart/2005/8/layout/default"/>
    <dgm:cxn modelId="{5BECABA2-72D8-4A44-930F-B6E5D4EC5DA0}" type="presParOf" srcId="{B80282D3-5693-45CB-8D73-0C9F7ECAEA42}" destId="{DEF2824D-139F-44F5-84BB-38B1D14434B6}" srcOrd="3" destOrd="0" presId="urn:microsoft.com/office/officeart/2005/8/layout/default"/>
    <dgm:cxn modelId="{D5211AF6-4604-4238-8789-C243BB77948B}" type="presParOf" srcId="{B80282D3-5693-45CB-8D73-0C9F7ECAEA42}" destId="{5A4AE485-D325-46CC-9EF1-1CAD71382D6C}" srcOrd="4" destOrd="0" presId="urn:microsoft.com/office/officeart/2005/8/layout/default"/>
    <dgm:cxn modelId="{18DC4E91-1B02-4879-8461-FFAD4A9AB8E9}" type="presParOf" srcId="{B80282D3-5693-45CB-8D73-0C9F7ECAEA42}" destId="{365B7BDC-72A7-4F13-B7A6-B082764DEE47}" srcOrd="5" destOrd="0" presId="urn:microsoft.com/office/officeart/2005/8/layout/default"/>
    <dgm:cxn modelId="{9E6017C1-C57C-489F-9404-A48D8007003E}" type="presParOf" srcId="{B80282D3-5693-45CB-8D73-0C9F7ECAEA42}" destId="{F1651E08-927A-4228-BF70-9EC282CE3C3D}" srcOrd="6" destOrd="0" presId="urn:microsoft.com/office/officeart/2005/8/layout/default"/>
    <dgm:cxn modelId="{6B88E789-ED22-4291-8EEA-353F48703A09}" type="presParOf" srcId="{B80282D3-5693-45CB-8D73-0C9F7ECAEA42}" destId="{333A3C27-6FA3-4A1C-A9D4-3FE76E2444D4}" srcOrd="7" destOrd="0" presId="urn:microsoft.com/office/officeart/2005/8/layout/default"/>
    <dgm:cxn modelId="{B3732B54-5D99-483B-8CCD-564170E85DF6}" type="presParOf" srcId="{B80282D3-5693-45CB-8D73-0C9F7ECAEA42}" destId="{F4B2947A-B27C-41D6-B582-DEF7AF9FEEA0}"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A540B49-033A-4278-9948-22F3A4B0F85D}"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924EA45A-067E-4A43-879D-7A20C78B48F9}">
      <dgm:prSet phldrT="[Text]" custT="1"/>
      <dgm:spPr/>
      <dgm:t>
        <a:bodyPr/>
        <a:lstStyle/>
        <a:p>
          <a:r>
            <a:rPr lang="es-ES" sz="2400" b="1" dirty="0">
              <a:effectLst>
                <a:outerShdw blurRad="38100" dist="38100" dir="2700000" algn="tl">
                  <a:srgbClr val="000000">
                    <a:alpha val="43137"/>
                  </a:srgbClr>
                </a:outerShdw>
              </a:effectLst>
            </a:rPr>
            <a:t>Paso 1: Crear una lista de palabras clave
</a:t>
          </a:r>
          <a:endParaRPr lang="en-ZA" sz="2400" dirty="0">
            <a:effectLst>
              <a:outerShdw blurRad="38100" dist="38100" dir="2700000" algn="tl">
                <a:srgbClr val="000000">
                  <a:alpha val="43137"/>
                </a:srgbClr>
              </a:outerShdw>
            </a:effectLst>
          </a:endParaRPr>
        </a:p>
      </dgm:t>
    </dgm:pt>
    <dgm:pt modelId="{3E82A11C-4C47-4423-AC2C-B8ACC0862798}" type="parTrans" cxnId="{472ECB83-81BA-4B10-82A5-5F949B622394}">
      <dgm:prSet/>
      <dgm:spPr/>
      <dgm:t>
        <a:bodyPr/>
        <a:lstStyle/>
        <a:p>
          <a:endParaRPr lang="en-ZA"/>
        </a:p>
      </dgm:t>
    </dgm:pt>
    <dgm:pt modelId="{0B3BAF4C-BFD4-44A9-976A-F4DA3A8B7351}" type="sibTrans" cxnId="{472ECB83-81BA-4B10-82A5-5F949B622394}">
      <dgm:prSet/>
      <dgm:spPr/>
      <dgm:t>
        <a:bodyPr/>
        <a:lstStyle/>
        <a:p>
          <a:endParaRPr lang="en-ZA"/>
        </a:p>
      </dgm:t>
    </dgm:pt>
    <dgm:pt modelId="{82B0C35E-CB26-4C1A-985F-A0E37CAA4DED}">
      <dgm:prSet phldrT="[Text]" custT="1"/>
      <dgm:spPr/>
      <dgm:t>
        <a:bodyPr/>
        <a:lstStyle/>
        <a:p>
          <a:r>
            <a:rPr lang="es-ES"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Paso 2: Analiza la primera página de Google
</a:t>
          </a:r>
          <a:endParaRPr lang="en-ZA" sz="2400" kern="1200" dirty="0">
            <a:effectLst>
              <a:outerShdw blurRad="38100" dist="38100" dir="2700000" algn="tl">
                <a:srgbClr val="000000">
                  <a:alpha val="43137"/>
                </a:srgbClr>
              </a:outerShdw>
            </a:effectLst>
          </a:endParaRPr>
        </a:p>
      </dgm:t>
    </dgm:pt>
    <dgm:pt modelId="{96C1DBD0-57AA-423B-9FF8-87A636B96F38}" type="parTrans" cxnId="{A828B630-9C69-4AD7-BF6D-58A0B9025840}">
      <dgm:prSet/>
      <dgm:spPr/>
      <dgm:t>
        <a:bodyPr/>
        <a:lstStyle/>
        <a:p>
          <a:endParaRPr lang="en-ZA"/>
        </a:p>
      </dgm:t>
    </dgm:pt>
    <dgm:pt modelId="{EAEF5463-F83F-4FD9-B67A-E148778634E0}" type="sibTrans" cxnId="{A828B630-9C69-4AD7-BF6D-58A0B9025840}">
      <dgm:prSet/>
      <dgm:spPr/>
      <dgm:t>
        <a:bodyPr/>
        <a:lstStyle/>
        <a:p>
          <a:endParaRPr lang="en-ZA"/>
        </a:p>
      </dgm:t>
    </dgm:pt>
    <dgm:pt modelId="{A28A9B31-DC1A-4E52-AD8D-9216BD68FB8B}">
      <dgm:prSet phldrT="[Text]" custT="1"/>
      <dgm:spPr/>
      <dgm:t>
        <a:bodyPr/>
        <a:lstStyle/>
        <a:p>
          <a:r>
            <a:rPr lang="es-ES"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Paso 3: Crea algo diferente o mejor
</a:t>
          </a:r>
          <a:endParaRPr lang="en-ZA" sz="2400" kern="1200" dirty="0">
            <a:effectLst>
              <a:outerShdw blurRad="38100" dist="38100" dir="2700000" algn="tl">
                <a:srgbClr val="000000">
                  <a:alpha val="43137"/>
                </a:srgbClr>
              </a:outerShdw>
            </a:effectLst>
          </a:endParaRPr>
        </a:p>
      </dgm:t>
    </dgm:pt>
    <dgm:pt modelId="{60222926-ED27-4D3F-AEB7-ABDE4E7FDCF9}" type="parTrans" cxnId="{1E456708-24B5-4331-9A03-B5C37E2615C0}">
      <dgm:prSet/>
      <dgm:spPr/>
      <dgm:t>
        <a:bodyPr/>
        <a:lstStyle/>
        <a:p>
          <a:endParaRPr lang="en-ZA"/>
        </a:p>
      </dgm:t>
    </dgm:pt>
    <dgm:pt modelId="{8DE28075-9B2D-4FA5-8BD4-3DA0006047A5}" type="sibTrans" cxnId="{1E456708-24B5-4331-9A03-B5C37E2615C0}">
      <dgm:prSet/>
      <dgm:spPr/>
      <dgm:t>
        <a:bodyPr/>
        <a:lstStyle/>
        <a:p>
          <a:endParaRPr lang="en-ZA"/>
        </a:p>
      </dgm:t>
    </dgm:pt>
    <dgm:pt modelId="{AE8583B0-F264-4D40-B073-49CE2B27896C}">
      <dgm:prSet phldrT="[Text]" custT="1"/>
      <dgm:spPr/>
      <dgm:t>
        <a:bodyPr/>
        <a:lstStyle/>
        <a:p>
          <a:r>
            <a:rPr lang="es-ES"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Paso 4: Añade un gancho
</a:t>
          </a:r>
          <a:endParaRPr lang="en-ZA" sz="2400" kern="1200" dirty="0">
            <a:effectLst>
              <a:outerShdw blurRad="38100" dist="38100" dir="2700000" algn="tl">
                <a:srgbClr val="000000">
                  <a:alpha val="43137"/>
                </a:srgbClr>
              </a:outerShdw>
            </a:effectLst>
          </a:endParaRPr>
        </a:p>
      </dgm:t>
    </dgm:pt>
    <dgm:pt modelId="{2C01FE3F-936E-4118-BE28-870927086540}" type="parTrans" cxnId="{7CB2A7D1-C29C-4CFF-98B1-430F153D2AC4}">
      <dgm:prSet/>
      <dgm:spPr/>
      <dgm:t>
        <a:bodyPr/>
        <a:lstStyle/>
        <a:p>
          <a:endParaRPr lang="en-ZA"/>
        </a:p>
      </dgm:t>
    </dgm:pt>
    <dgm:pt modelId="{D680D188-F549-492B-B43E-9C4F901B3704}" type="sibTrans" cxnId="{7CB2A7D1-C29C-4CFF-98B1-430F153D2AC4}">
      <dgm:prSet/>
      <dgm:spPr/>
      <dgm:t>
        <a:bodyPr/>
        <a:lstStyle/>
        <a:p>
          <a:endParaRPr lang="en-ZA"/>
        </a:p>
      </dgm:t>
    </dgm:pt>
    <dgm:pt modelId="{5F7500E3-9985-4ACE-892E-7CC20A4F86D4}">
      <dgm:prSet phldrT="[Text]" custT="1"/>
      <dgm:spPr/>
      <dgm:t>
        <a:bodyPr/>
        <a:lstStyle/>
        <a:p>
          <a:r>
            <a:rPr lang="es-ES"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Paso 5: Optimizar para SEO en la página
</a:t>
          </a:r>
          <a:endParaRPr lang="en-ZA" sz="2400" kern="1200" dirty="0">
            <a:effectLst>
              <a:outerShdw blurRad="38100" dist="38100" dir="2700000" algn="tl">
                <a:srgbClr val="000000">
                  <a:alpha val="43137"/>
                </a:srgbClr>
              </a:outerShdw>
            </a:effectLst>
          </a:endParaRPr>
        </a:p>
      </dgm:t>
    </dgm:pt>
    <dgm:pt modelId="{7E4DB881-1BC7-42E6-8713-6DE902F7BFF0}" type="parTrans" cxnId="{8DAC6756-3132-44E0-A392-520926FA1883}">
      <dgm:prSet/>
      <dgm:spPr/>
      <dgm:t>
        <a:bodyPr/>
        <a:lstStyle/>
        <a:p>
          <a:endParaRPr lang="en-ZA"/>
        </a:p>
      </dgm:t>
    </dgm:pt>
    <dgm:pt modelId="{AB991B7A-1059-4065-8D8B-41AF85A37D8E}" type="sibTrans" cxnId="{8DAC6756-3132-44E0-A392-520926FA1883}">
      <dgm:prSet/>
      <dgm:spPr/>
      <dgm:t>
        <a:bodyPr/>
        <a:lstStyle/>
        <a:p>
          <a:endParaRPr lang="en-ZA"/>
        </a:p>
      </dgm:t>
    </dgm:pt>
    <dgm:pt modelId="{784855E4-69A6-49FA-A688-CF139BE4B825}" type="pres">
      <dgm:prSet presAssocID="{CA540B49-033A-4278-9948-22F3A4B0F85D}" presName="diagram" presStyleCnt="0">
        <dgm:presLayoutVars>
          <dgm:dir/>
          <dgm:resizeHandles val="exact"/>
        </dgm:presLayoutVars>
      </dgm:prSet>
      <dgm:spPr/>
    </dgm:pt>
    <dgm:pt modelId="{6F4040DC-868A-4202-B42B-27FBE29F3557}" type="pres">
      <dgm:prSet presAssocID="{924EA45A-067E-4A43-879D-7A20C78B48F9}" presName="node" presStyleLbl="node1" presStyleIdx="0" presStyleCnt="5">
        <dgm:presLayoutVars>
          <dgm:bulletEnabled val="1"/>
        </dgm:presLayoutVars>
      </dgm:prSet>
      <dgm:spPr/>
    </dgm:pt>
    <dgm:pt modelId="{30443649-13A7-414E-AA78-F47AC5A6EF16}" type="pres">
      <dgm:prSet presAssocID="{0B3BAF4C-BFD4-44A9-976A-F4DA3A8B7351}" presName="sibTrans" presStyleCnt="0"/>
      <dgm:spPr/>
    </dgm:pt>
    <dgm:pt modelId="{E1C5E796-3301-4567-AE49-687A824934A3}" type="pres">
      <dgm:prSet presAssocID="{82B0C35E-CB26-4C1A-985F-A0E37CAA4DED}" presName="node" presStyleLbl="node1" presStyleIdx="1" presStyleCnt="5">
        <dgm:presLayoutVars>
          <dgm:bulletEnabled val="1"/>
        </dgm:presLayoutVars>
      </dgm:prSet>
      <dgm:spPr/>
    </dgm:pt>
    <dgm:pt modelId="{45B688AF-BB4A-4532-BF91-DC7AFC8D3042}" type="pres">
      <dgm:prSet presAssocID="{EAEF5463-F83F-4FD9-B67A-E148778634E0}" presName="sibTrans" presStyleCnt="0"/>
      <dgm:spPr/>
    </dgm:pt>
    <dgm:pt modelId="{5BAA61DA-B592-4AB1-B4FA-47F5C2453EED}" type="pres">
      <dgm:prSet presAssocID="{A28A9B31-DC1A-4E52-AD8D-9216BD68FB8B}" presName="node" presStyleLbl="node1" presStyleIdx="2" presStyleCnt="5">
        <dgm:presLayoutVars>
          <dgm:bulletEnabled val="1"/>
        </dgm:presLayoutVars>
      </dgm:prSet>
      <dgm:spPr/>
    </dgm:pt>
    <dgm:pt modelId="{605AEB89-5B14-4B26-8288-F6B5F4DD12BE}" type="pres">
      <dgm:prSet presAssocID="{8DE28075-9B2D-4FA5-8BD4-3DA0006047A5}" presName="sibTrans" presStyleCnt="0"/>
      <dgm:spPr/>
    </dgm:pt>
    <dgm:pt modelId="{87E54A96-1ED8-4EE2-BBA5-A084A980476F}" type="pres">
      <dgm:prSet presAssocID="{AE8583B0-F264-4D40-B073-49CE2B27896C}" presName="node" presStyleLbl="node1" presStyleIdx="3" presStyleCnt="5">
        <dgm:presLayoutVars>
          <dgm:bulletEnabled val="1"/>
        </dgm:presLayoutVars>
      </dgm:prSet>
      <dgm:spPr/>
    </dgm:pt>
    <dgm:pt modelId="{B25A7397-E85C-4038-A093-650F037343B4}" type="pres">
      <dgm:prSet presAssocID="{D680D188-F549-492B-B43E-9C4F901B3704}" presName="sibTrans" presStyleCnt="0"/>
      <dgm:spPr/>
    </dgm:pt>
    <dgm:pt modelId="{547B8A1D-A461-401D-A08D-7EECCDB32F23}" type="pres">
      <dgm:prSet presAssocID="{5F7500E3-9985-4ACE-892E-7CC20A4F86D4}" presName="node" presStyleLbl="node1" presStyleIdx="4" presStyleCnt="5">
        <dgm:presLayoutVars>
          <dgm:bulletEnabled val="1"/>
        </dgm:presLayoutVars>
      </dgm:prSet>
      <dgm:spPr/>
    </dgm:pt>
  </dgm:ptLst>
  <dgm:cxnLst>
    <dgm:cxn modelId="{1E456708-24B5-4331-9A03-B5C37E2615C0}" srcId="{CA540B49-033A-4278-9948-22F3A4B0F85D}" destId="{A28A9B31-DC1A-4E52-AD8D-9216BD68FB8B}" srcOrd="2" destOrd="0" parTransId="{60222926-ED27-4D3F-AEB7-ABDE4E7FDCF9}" sibTransId="{8DE28075-9B2D-4FA5-8BD4-3DA0006047A5}"/>
    <dgm:cxn modelId="{A828B630-9C69-4AD7-BF6D-58A0B9025840}" srcId="{CA540B49-033A-4278-9948-22F3A4B0F85D}" destId="{82B0C35E-CB26-4C1A-985F-A0E37CAA4DED}" srcOrd="1" destOrd="0" parTransId="{96C1DBD0-57AA-423B-9FF8-87A636B96F38}" sibTransId="{EAEF5463-F83F-4FD9-B67A-E148778634E0}"/>
    <dgm:cxn modelId="{ACB63934-3D28-4760-9A65-C23AE71E328D}" type="presOf" srcId="{924EA45A-067E-4A43-879D-7A20C78B48F9}" destId="{6F4040DC-868A-4202-B42B-27FBE29F3557}" srcOrd="0" destOrd="0" presId="urn:microsoft.com/office/officeart/2005/8/layout/default"/>
    <dgm:cxn modelId="{ADD60B5E-29BB-4E31-8521-99A3CF5E5D0C}" type="presOf" srcId="{A28A9B31-DC1A-4E52-AD8D-9216BD68FB8B}" destId="{5BAA61DA-B592-4AB1-B4FA-47F5C2453EED}" srcOrd="0" destOrd="0" presId="urn:microsoft.com/office/officeart/2005/8/layout/default"/>
    <dgm:cxn modelId="{B82D6F69-36BF-42F6-912F-5FCB111818DD}" type="presOf" srcId="{82B0C35E-CB26-4C1A-985F-A0E37CAA4DED}" destId="{E1C5E796-3301-4567-AE49-687A824934A3}" srcOrd="0" destOrd="0" presId="urn:microsoft.com/office/officeart/2005/8/layout/default"/>
    <dgm:cxn modelId="{8BA1A06A-F3C0-472C-86E6-A116E17F768D}" type="presOf" srcId="{CA540B49-033A-4278-9948-22F3A4B0F85D}" destId="{784855E4-69A6-49FA-A688-CF139BE4B825}" srcOrd="0" destOrd="0" presId="urn:microsoft.com/office/officeart/2005/8/layout/default"/>
    <dgm:cxn modelId="{AA38FD6C-D28A-46A9-9093-18C4456F018E}" type="presOf" srcId="{5F7500E3-9985-4ACE-892E-7CC20A4F86D4}" destId="{547B8A1D-A461-401D-A08D-7EECCDB32F23}" srcOrd="0" destOrd="0" presId="urn:microsoft.com/office/officeart/2005/8/layout/default"/>
    <dgm:cxn modelId="{8DAC6756-3132-44E0-A392-520926FA1883}" srcId="{CA540B49-033A-4278-9948-22F3A4B0F85D}" destId="{5F7500E3-9985-4ACE-892E-7CC20A4F86D4}" srcOrd="4" destOrd="0" parTransId="{7E4DB881-1BC7-42E6-8713-6DE902F7BFF0}" sibTransId="{AB991B7A-1059-4065-8D8B-41AF85A37D8E}"/>
    <dgm:cxn modelId="{472ECB83-81BA-4B10-82A5-5F949B622394}" srcId="{CA540B49-033A-4278-9948-22F3A4B0F85D}" destId="{924EA45A-067E-4A43-879D-7A20C78B48F9}" srcOrd="0" destOrd="0" parTransId="{3E82A11C-4C47-4423-AC2C-B8ACC0862798}" sibTransId="{0B3BAF4C-BFD4-44A9-976A-F4DA3A8B7351}"/>
    <dgm:cxn modelId="{DA06D6AF-7530-4ED5-AF86-5163516F1C89}" type="presOf" srcId="{AE8583B0-F264-4D40-B073-49CE2B27896C}" destId="{87E54A96-1ED8-4EE2-BBA5-A084A980476F}" srcOrd="0" destOrd="0" presId="urn:microsoft.com/office/officeart/2005/8/layout/default"/>
    <dgm:cxn modelId="{7CB2A7D1-C29C-4CFF-98B1-430F153D2AC4}" srcId="{CA540B49-033A-4278-9948-22F3A4B0F85D}" destId="{AE8583B0-F264-4D40-B073-49CE2B27896C}" srcOrd="3" destOrd="0" parTransId="{2C01FE3F-936E-4118-BE28-870927086540}" sibTransId="{D680D188-F549-492B-B43E-9C4F901B3704}"/>
    <dgm:cxn modelId="{87B1000C-78A3-4BA6-B805-CEB9AD70B42A}" type="presParOf" srcId="{784855E4-69A6-49FA-A688-CF139BE4B825}" destId="{6F4040DC-868A-4202-B42B-27FBE29F3557}" srcOrd="0" destOrd="0" presId="urn:microsoft.com/office/officeart/2005/8/layout/default"/>
    <dgm:cxn modelId="{BA4528D5-3F1C-41FD-8BB1-0DB06516FC4B}" type="presParOf" srcId="{784855E4-69A6-49FA-A688-CF139BE4B825}" destId="{30443649-13A7-414E-AA78-F47AC5A6EF16}" srcOrd="1" destOrd="0" presId="urn:microsoft.com/office/officeart/2005/8/layout/default"/>
    <dgm:cxn modelId="{62B155DA-AC79-4C47-B2C1-F81B03616498}" type="presParOf" srcId="{784855E4-69A6-49FA-A688-CF139BE4B825}" destId="{E1C5E796-3301-4567-AE49-687A824934A3}" srcOrd="2" destOrd="0" presId="urn:microsoft.com/office/officeart/2005/8/layout/default"/>
    <dgm:cxn modelId="{73620242-D1D2-4DEB-94D1-987A75CFD071}" type="presParOf" srcId="{784855E4-69A6-49FA-A688-CF139BE4B825}" destId="{45B688AF-BB4A-4532-BF91-DC7AFC8D3042}" srcOrd="3" destOrd="0" presId="urn:microsoft.com/office/officeart/2005/8/layout/default"/>
    <dgm:cxn modelId="{8C62F7E5-B6DC-48BA-82E6-BCAC24A3A4E8}" type="presParOf" srcId="{784855E4-69A6-49FA-A688-CF139BE4B825}" destId="{5BAA61DA-B592-4AB1-B4FA-47F5C2453EED}" srcOrd="4" destOrd="0" presId="urn:microsoft.com/office/officeart/2005/8/layout/default"/>
    <dgm:cxn modelId="{22452966-4718-4660-80E8-2FEA082D1956}" type="presParOf" srcId="{784855E4-69A6-49FA-A688-CF139BE4B825}" destId="{605AEB89-5B14-4B26-8288-F6B5F4DD12BE}" srcOrd="5" destOrd="0" presId="urn:microsoft.com/office/officeart/2005/8/layout/default"/>
    <dgm:cxn modelId="{413D2D31-8860-43D4-A42B-98B7AFA50AF8}" type="presParOf" srcId="{784855E4-69A6-49FA-A688-CF139BE4B825}" destId="{87E54A96-1ED8-4EE2-BBA5-A084A980476F}" srcOrd="6" destOrd="0" presId="urn:microsoft.com/office/officeart/2005/8/layout/default"/>
    <dgm:cxn modelId="{D0EFCFDC-EFCF-4B8A-AC77-75F2E35FC2E9}" type="presParOf" srcId="{784855E4-69A6-49FA-A688-CF139BE4B825}" destId="{B25A7397-E85C-4038-A093-650F037343B4}" srcOrd="7" destOrd="0" presId="urn:microsoft.com/office/officeart/2005/8/layout/default"/>
    <dgm:cxn modelId="{2DCF160C-D4FE-4312-B7DF-392F41C90343}" type="presParOf" srcId="{784855E4-69A6-49FA-A688-CF139BE4B825}" destId="{547B8A1D-A461-401D-A08D-7EECCDB32F23}"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A540B49-033A-4278-9948-22F3A4B0F85D}"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924EA45A-067E-4A43-879D-7A20C78B48F9}">
      <dgm:prSet phldrT="[Text]" custT="1"/>
      <dgm:spPr/>
      <dgm:t>
        <a:bodyPr/>
        <a:lstStyle/>
        <a:p>
          <a:r>
            <a:rPr lang="es-ES"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Paso 6: Optimizar para la intención de búsqueda
</a:t>
          </a:r>
          <a:endParaRPr lang="en-ZA" sz="2400" dirty="0">
            <a:effectLst>
              <a:outerShdw blurRad="38100" dist="38100" dir="2700000" algn="tl">
                <a:srgbClr val="000000">
                  <a:alpha val="43137"/>
                </a:srgbClr>
              </a:outerShdw>
            </a:effectLst>
          </a:endParaRPr>
        </a:p>
      </dgm:t>
    </dgm:pt>
    <dgm:pt modelId="{3E82A11C-4C47-4423-AC2C-B8ACC0862798}" type="parTrans" cxnId="{472ECB83-81BA-4B10-82A5-5F949B622394}">
      <dgm:prSet/>
      <dgm:spPr/>
      <dgm:t>
        <a:bodyPr/>
        <a:lstStyle/>
        <a:p>
          <a:endParaRPr lang="en-ZA"/>
        </a:p>
      </dgm:t>
    </dgm:pt>
    <dgm:pt modelId="{0B3BAF4C-BFD4-44A9-976A-F4DA3A8B7351}" type="sibTrans" cxnId="{472ECB83-81BA-4B10-82A5-5F949B622394}">
      <dgm:prSet/>
      <dgm:spPr/>
      <dgm:t>
        <a:bodyPr/>
        <a:lstStyle/>
        <a:p>
          <a:endParaRPr lang="en-ZA"/>
        </a:p>
      </dgm:t>
    </dgm:pt>
    <dgm:pt modelId="{DC827EF5-3BDF-4D9C-BF46-D52A16239D6A}">
      <dgm:prSet phldrT="[Text]" custT="1"/>
      <dgm:spPr/>
      <dgm:t>
        <a:bodyPr/>
        <a:lstStyle/>
        <a:p>
          <a:r>
            <a:rPr lang="es-ES"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Paso 7: Concéntrate en el diseño de contenido
</a:t>
          </a:r>
          <a:endParaRPr lang="en-ZA" sz="2400" kern="1200" dirty="0">
            <a:effectLst>
              <a:outerShdw blurRad="38100" dist="38100" dir="2700000" algn="tl">
                <a:srgbClr val="000000">
                  <a:alpha val="43137"/>
                </a:srgbClr>
              </a:outerShdw>
            </a:effectLst>
          </a:endParaRPr>
        </a:p>
      </dgm:t>
    </dgm:pt>
    <dgm:pt modelId="{58649E61-A72B-4F55-BA25-3AC26DAA3ACE}" type="parTrans" cxnId="{E7BA15AA-2F4D-4B7C-B3A2-AADEE19ABE8A}">
      <dgm:prSet/>
      <dgm:spPr/>
      <dgm:t>
        <a:bodyPr/>
        <a:lstStyle/>
        <a:p>
          <a:endParaRPr lang="en-ZA"/>
        </a:p>
      </dgm:t>
    </dgm:pt>
    <dgm:pt modelId="{7A911F81-F466-4207-A92E-2FD4027F03C1}" type="sibTrans" cxnId="{E7BA15AA-2F4D-4B7C-B3A2-AADEE19ABE8A}">
      <dgm:prSet/>
      <dgm:spPr/>
      <dgm:t>
        <a:bodyPr/>
        <a:lstStyle/>
        <a:p>
          <a:endParaRPr lang="en-ZA"/>
        </a:p>
      </dgm:t>
    </dgm:pt>
    <dgm:pt modelId="{1C09BF53-E934-46F4-80FB-EB1AF02AB2F2}">
      <dgm:prSet phldrT="[Text]" custT="1"/>
      <dgm:spPr/>
      <dgm:t>
        <a:bodyPr/>
        <a:lstStyle/>
        <a:p>
          <a:r>
            <a:rPr lang="es-ES"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Paso 8: Crea enlaces a tu página
</a:t>
          </a:r>
          <a:endParaRPr lang="en-ZA" sz="2400" kern="1200" dirty="0">
            <a:effectLst>
              <a:outerShdw blurRad="38100" dist="38100" dir="2700000" algn="tl">
                <a:srgbClr val="000000">
                  <a:alpha val="43137"/>
                </a:srgbClr>
              </a:outerShdw>
            </a:effectLst>
          </a:endParaRPr>
        </a:p>
      </dgm:t>
    </dgm:pt>
    <dgm:pt modelId="{11F50D1E-CA3D-4D98-86DA-0AC7B368FA42}" type="parTrans" cxnId="{A50B0867-FBE8-4EAE-90F7-E8BF37260C2A}">
      <dgm:prSet/>
      <dgm:spPr/>
      <dgm:t>
        <a:bodyPr/>
        <a:lstStyle/>
        <a:p>
          <a:endParaRPr lang="en-ZA"/>
        </a:p>
      </dgm:t>
    </dgm:pt>
    <dgm:pt modelId="{393F9177-B2D0-4D40-A349-410EC38EAE29}" type="sibTrans" cxnId="{A50B0867-FBE8-4EAE-90F7-E8BF37260C2A}">
      <dgm:prSet/>
      <dgm:spPr/>
      <dgm:t>
        <a:bodyPr/>
        <a:lstStyle/>
        <a:p>
          <a:endParaRPr lang="en-ZA"/>
        </a:p>
      </dgm:t>
    </dgm:pt>
    <dgm:pt modelId="{680442BF-4C37-40AD-B488-D816C4C73F03}">
      <dgm:prSet phldrT="[Text]" custT="1"/>
      <dgm:spPr/>
      <dgm:t>
        <a:bodyPr/>
        <a:lstStyle/>
        <a:p>
          <a:r>
            <a:rPr lang="es-ES"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Paso 9: Mejora y actualiza tu contenido
</a:t>
          </a:r>
          <a:endParaRPr lang="en-ZA" sz="2400" kern="1200" dirty="0">
            <a:effectLst>
              <a:outerShdw blurRad="38100" dist="38100" dir="2700000" algn="tl">
                <a:srgbClr val="000000">
                  <a:alpha val="43137"/>
                </a:srgbClr>
              </a:outerShdw>
            </a:effectLst>
          </a:endParaRPr>
        </a:p>
      </dgm:t>
    </dgm:pt>
    <dgm:pt modelId="{5C241D29-E817-4E0F-8197-1144D8C64468}" type="parTrans" cxnId="{6698F93E-075F-4F2E-8C2D-6D8D279CC02A}">
      <dgm:prSet/>
      <dgm:spPr/>
      <dgm:t>
        <a:bodyPr/>
        <a:lstStyle/>
        <a:p>
          <a:endParaRPr lang="en-ZA"/>
        </a:p>
      </dgm:t>
    </dgm:pt>
    <dgm:pt modelId="{DDBF3DBC-08E0-48D3-805D-C783909E9349}" type="sibTrans" cxnId="{6698F93E-075F-4F2E-8C2D-6D8D279CC02A}">
      <dgm:prSet/>
      <dgm:spPr/>
      <dgm:t>
        <a:bodyPr/>
        <a:lstStyle/>
        <a:p>
          <a:endParaRPr lang="en-ZA"/>
        </a:p>
      </dgm:t>
    </dgm:pt>
    <dgm:pt modelId="{784855E4-69A6-49FA-A688-CF139BE4B825}" type="pres">
      <dgm:prSet presAssocID="{CA540B49-033A-4278-9948-22F3A4B0F85D}" presName="diagram" presStyleCnt="0">
        <dgm:presLayoutVars>
          <dgm:dir/>
          <dgm:resizeHandles val="exact"/>
        </dgm:presLayoutVars>
      </dgm:prSet>
      <dgm:spPr/>
    </dgm:pt>
    <dgm:pt modelId="{6F4040DC-868A-4202-B42B-27FBE29F3557}" type="pres">
      <dgm:prSet presAssocID="{924EA45A-067E-4A43-879D-7A20C78B48F9}" presName="node" presStyleLbl="node1" presStyleIdx="0" presStyleCnt="4">
        <dgm:presLayoutVars>
          <dgm:bulletEnabled val="1"/>
        </dgm:presLayoutVars>
      </dgm:prSet>
      <dgm:spPr/>
    </dgm:pt>
    <dgm:pt modelId="{30443649-13A7-414E-AA78-F47AC5A6EF16}" type="pres">
      <dgm:prSet presAssocID="{0B3BAF4C-BFD4-44A9-976A-F4DA3A8B7351}" presName="sibTrans" presStyleCnt="0"/>
      <dgm:spPr/>
    </dgm:pt>
    <dgm:pt modelId="{440A5019-6E05-41CF-9D7C-AA902D99B437}" type="pres">
      <dgm:prSet presAssocID="{DC827EF5-3BDF-4D9C-BF46-D52A16239D6A}" presName="node" presStyleLbl="node1" presStyleIdx="1" presStyleCnt="4">
        <dgm:presLayoutVars>
          <dgm:bulletEnabled val="1"/>
        </dgm:presLayoutVars>
      </dgm:prSet>
      <dgm:spPr/>
    </dgm:pt>
    <dgm:pt modelId="{9A5AFCB2-3130-4CBA-A448-79997A03A78E}" type="pres">
      <dgm:prSet presAssocID="{7A911F81-F466-4207-A92E-2FD4027F03C1}" presName="sibTrans" presStyleCnt="0"/>
      <dgm:spPr/>
    </dgm:pt>
    <dgm:pt modelId="{C3FC257A-F35F-403F-9D89-CBBAB70DB93F}" type="pres">
      <dgm:prSet presAssocID="{1C09BF53-E934-46F4-80FB-EB1AF02AB2F2}" presName="node" presStyleLbl="node1" presStyleIdx="2" presStyleCnt="4">
        <dgm:presLayoutVars>
          <dgm:bulletEnabled val="1"/>
        </dgm:presLayoutVars>
      </dgm:prSet>
      <dgm:spPr/>
    </dgm:pt>
    <dgm:pt modelId="{A5FD0EA8-4F2E-452D-80A2-AAA3EC5BAB83}" type="pres">
      <dgm:prSet presAssocID="{393F9177-B2D0-4D40-A349-410EC38EAE29}" presName="sibTrans" presStyleCnt="0"/>
      <dgm:spPr/>
    </dgm:pt>
    <dgm:pt modelId="{50B60E35-8B85-4108-881A-46254AC775E9}" type="pres">
      <dgm:prSet presAssocID="{680442BF-4C37-40AD-B488-D816C4C73F03}" presName="node" presStyleLbl="node1" presStyleIdx="3" presStyleCnt="4">
        <dgm:presLayoutVars>
          <dgm:bulletEnabled val="1"/>
        </dgm:presLayoutVars>
      </dgm:prSet>
      <dgm:spPr/>
    </dgm:pt>
  </dgm:ptLst>
  <dgm:cxnLst>
    <dgm:cxn modelId="{D10DB400-813E-44FF-8752-903FEB189180}" type="presOf" srcId="{1C09BF53-E934-46F4-80FB-EB1AF02AB2F2}" destId="{C3FC257A-F35F-403F-9D89-CBBAB70DB93F}" srcOrd="0" destOrd="0" presId="urn:microsoft.com/office/officeart/2005/8/layout/default"/>
    <dgm:cxn modelId="{ACB63934-3D28-4760-9A65-C23AE71E328D}" type="presOf" srcId="{924EA45A-067E-4A43-879D-7A20C78B48F9}" destId="{6F4040DC-868A-4202-B42B-27FBE29F3557}" srcOrd="0" destOrd="0" presId="urn:microsoft.com/office/officeart/2005/8/layout/default"/>
    <dgm:cxn modelId="{6698F93E-075F-4F2E-8C2D-6D8D279CC02A}" srcId="{CA540B49-033A-4278-9948-22F3A4B0F85D}" destId="{680442BF-4C37-40AD-B488-D816C4C73F03}" srcOrd="3" destOrd="0" parTransId="{5C241D29-E817-4E0F-8197-1144D8C64468}" sibTransId="{DDBF3DBC-08E0-48D3-805D-C783909E9349}"/>
    <dgm:cxn modelId="{A50B0867-FBE8-4EAE-90F7-E8BF37260C2A}" srcId="{CA540B49-033A-4278-9948-22F3A4B0F85D}" destId="{1C09BF53-E934-46F4-80FB-EB1AF02AB2F2}" srcOrd="2" destOrd="0" parTransId="{11F50D1E-CA3D-4D98-86DA-0AC7B368FA42}" sibTransId="{393F9177-B2D0-4D40-A349-410EC38EAE29}"/>
    <dgm:cxn modelId="{8BA1A06A-F3C0-472C-86E6-A116E17F768D}" type="presOf" srcId="{CA540B49-033A-4278-9948-22F3A4B0F85D}" destId="{784855E4-69A6-49FA-A688-CF139BE4B825}" srcOrd="0" destOrd="0" presId="urn:microsoft.com/office/officeart/2005/8/layout/default"/>
    <dgm:cxn modelId="{7D0FE14B-2565-4830-B918-E944F3B64876}" type="presOf" srcId="{680442BF-4C37-40AD-B488-D816C4C73F03}" destId="{50B60E35-8B85-4108-881A-46254AC775E9}" srcOrd="0" destOrd="0" presId="urn:microsoft.com/office/officeart/2005/8/layout/default"/>
    <dgm:cxn modelId="{472ECB83-81BA-4B10-82A5-5F949B622394}" srcId="{CA540B49-033A-4278-9948-22F3A4B0F85D}" destId="{924EA45A-067E-4A43-879D-7A20C78B48F9}" srcOrd="0" destOrd="0" parTransId="{3E82A11C-4C47-4423-AC2C-B8ACC0862798}" sibTransId="{0B3BAF4C-BFD4-44A9-976A-F4DA3A8B7351}"/>
    <dgm:cxn modelId="{E7BA15AA-2F4D-4B7C-B3A2-AADEE19ABE8A}" srcId="{CA540B49-033A-4278-9948-22F3A4B0F85D}" destId="{DC827EF5-3BDF-4D9C-BF46-D52A16239D6A}" srcOrd="1" destOrd="0" parTransId="{58649E61-A72B-4F55-BA25-3AC26DAA3ACE}" sibTransId="{7A911F81-F466-4207-A92E-2FD4027F03C1}"/>
    <dgm:cxn modelId="{18D3E2EE-C490-4819-A890-86EA9C5254D4}" type="presOf" srcId="{DC827EF5-3BDF-4D9C-BF46-D52A16239D6A}" destId="{440A5019-6E05-41CF-9D7C-AA902D99B437}" srcOrd="0" destOrd="0" presId="urn:microsoft.com/office/officeart/2005/8/layout/default"/>
    <dgm:cxn modelId="{87B1000C-78A3-4BA6-B805-CEB9AD70B42A}" type="presParOf" srcId="{784855E4-69A6-49FA-A688-CF139BE4B825}" destId="{6F4040DC-868A-4202-B42B-27FBE29F3557}" srcOrd="0" destOrd="0" presId="urn:microsoft.com/office/officeart/2005/8/layout/default"/>
    <dgm:cxn modelId="{BA4528D5-3F1C-41FD-8BB1-0DB06516FC4B}" type="presParOf" srcId="{784855E4-69A6-49FA-A688-CF139BE4B825}" destId="{30443649-13A7-414E-AA78-F47AC5A6EF16}" srcOrd="1" destOrd="0" presId="urn:microsoft.com/office/officeart/2005/8/layout/default"/>
    <dgm:cxn modelId="{830E6FDC-3A08-4833-86B2-26B7A28BEF8E}" type="presParOf" srcId="{784855E4-69A6-49FA-A688-CF139BE4B825}" destId="{440A5019-6E05-41CF-9D7C-AA902D99B437}" srcOrd="2" destOrd="0" presId="urn:microsoft.com/office/officeart/2005/8/layout/default"/>
    <dgm:cxn modelId="{119BB35D-91E0-4169-92C9-24330AB0382A}" type="presParOf" srcId="{784855E4-69A6-49FA-A688-CF139BE4B825}" destId="{9A5AFCB2-3130-4CBA-A448-79997A03A78E}" srcOrd="3" destOrd="0" presId="urn:microsoft.com/office/officeart/2005/8/layout/default"/>
    <dgm:cxn modelId="{CEDD9146-DA9D-4080-A5D5-DCD9473BD0DF}" type="presParOf" srcId="{784855E4-69A6-49FA-A688-CF139BE4B825}" destId="{C3FC257A-F35F-403F-9D89-CBBAB70DB93F}" srcOrd="4" destOrd="0" presId="urn:microsoft.com/office/officeart/2005/8/layout/default"/>
    <dgm:cxn modelId="{DCE2701E-C8D6-4F5B-9E30-91C13AB218E9}" type="presParOf" srcId="{784855E4-69A6-49FA-A688-CF139BE4B825}" destId="{A5FD0EA8-4F2E-452D-80A2-AAA3EC5BAB83}" srcOrd="5" destOrd="0" presId="urn:microsoft.com/office/officeart/2005/8/layout/default"/>
    <dgm:cxn modelId="{84DFF715-528A-414A-AFF0-4A35229C75CF}" type="presParOf" srcId="{784855E4-69A6-49FA-A688-CF139BE4B825}" destId="{50B60E35-8B85-4108-881A-46254AC775E9}"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97AB404-DCA6-462D-A7DE-DA862163C075}"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D96D2A6D-E3E1-4CA3-94FC-0D626ADABB0E}">
      <dgm:prSet phldrT="[Text]" custT="1"/>
      <dgm:spPr/>
      <dgm:t>
        <a:bodyPr/>
        <a:lstStyle/>
        <a:p>
          <a:r>
            <a:rPr lang="en-ZA" sz="2400" dirty="0" err="1">
              <a:effectLst>
                <a:outerShdw blurRad="38100" dist="38100" dir="2700000" algn="tl">
                  <a:srgbClr val="000000">
                    <a:alpha val="43137"/>
                  </a:srgbClr>
                </a:outerShdw>
              </a:effectLst>
            </a:rPr>
            <a:t>Tráfico</a:t>
          </a:r>
          <a:r>
            <a:rPr lang="en-ZA" sz="2400" dirty="0">
              <a:effectLst>
                <a:outerShdw blurRad="38100" dist="38100" dir="2700000" algn="tl">
                  <a:srgbClr val="000000">
                    <a:alpha val="43137"/>
                  </a:srgbClr>
                </a:outerShdw>
              </a:effectLst>
            </a:rPr>
            <a:t> </a:t>
          </a:r>
          <a:r>
            <a:rPr lang="en-ZA" sz="2400" dirty="0" err="1">
              <a:effectLst>
                <a:outerShdw blurRad="38100" dist="38100" dir="2700000" algn="tl">
                  <a:srgbClr val="000000">
                    <a:alpha val="43137"/>
                  </a:srgbClr>
                </a:outerShdw>
              </a:effectLst>
            </a:rPr>
            <a:t>orgánico</a:t>
          </a:r>
          <a:r>
            <a:rPr lang="en-ZA" sz="2400" dirty="0">
              <a:effectLst>
                <a:outerShdw blurRad="38100" dist="38100" dir="2700000" algn="tl">
                  <a:srgbClr val="000000">
                    <a:alpha val="43137"/>
                  </a:srgbClr>
                </a:outerShdw>
              </a:effectLst>
            </a:rPr>
            <a:t>
</a:t>
          </a:r>
        </a:p>
      </dgm:t>
    </dgm:pt>
    <dgm:pt modelId="{E0386B2A-60EC-41F8-AB1B-AFF8B833A988}" type="parTrans" cxnId="{1AF229A3-058C-4862-83B7-526CDC88B952}">
      <dgm:prSet/>
      <dgm:spPr/>
      <dgm:t>
        <a:bodyPr/>
        <a:lstStyle/>
        <a:p>
          <a:endParaRPr lang="en-ZA"/>
        </a:p>
      </dgm:t>
    </dgm:pt>
    <dgm:pt modelId="{497F2AE7-BC71-4394-A9AE-8F32FC3EC998}" type="sibTrans" cxnId="{1AF229A3-058C-4862-83B7-526CDC88B952}">
      <dgm:prSet/>
      <dgm:spPr/>
      <dgm:t>
        <a:bodyPr/>
        <a:lstStyle/>
        <a:p>
          <a:endParaRPr lang="en-ZA"/>
        </a:p>
      </dgm:t>
    </dgm:pt>
    <dgm:pt modelId="{3F82E708-ECC3-410D-816C-9E14CA3A542C}">
      <dgm:prSet custT="1"/>
      <dgm:spPr/>
      <dgm:t>
        <a:bodyPr/>
        <a:lstStyle/>
        <a:p>
          <a:r>
            <a:rPr lang="en-ZA" sz="2400" dirty="0" err="1">
              <a:effectLst>
                <a:outerShdw blurRad="38100" dist="38100" dir="2700000" algn="tl">
                  <a:srgbClr val="000000">
                    <a:alpha val="43137"/>
                  </a:srgbClr>
                </a:outerShdw>
              </a:effectLst>
            </a:rPr>
            <a:t>Clasificación</a:t>
          </a:r>
          <a:r>
            <a:rPr lang="en-ZA" sz="2400" dirty="0">
              <a:effectLst>
                <a:outerShdw blurRad="38100" dist="38100" dir="2700000" algn="tl">
                  <a:srgbClr val="000000">
                    <a:alpha val="43137"/>
                  </a:srgbClr>
                </a:outerShdw>
              </a:effectLst>
            </a:rPr>
            <a:t> de palabras clave
</a:t>
          </a:r>
        </a:p>
      </dgm:t>
    </dgm:pt>
    <dgm:pt modelId="{5560AE90-7094-4218-A302-14A32542A8FC}" type="parTrans" cxnId="{B4AC5CD5-675C-4ED0-A1A6-BC81B146F9E2}">
      <dgm:prSet/>
      <dgm:spPr/>
      <dgm:t>
        <a:bodyPr/>
        <a:lstStyle/>
        <a:p>
          <a:endParaRPr lang="en-ZA"/>
        </a:p>
      </dgm:t>
    </dgm:pt>
    <dgm:pt modelId="{CC9F98B7-5F96-429C-8109-9A2D17233F75}" type="sibTrans" cxnId="{B4AC5CD5-675C-4ED0-A1A6-BC81B146F9E2}">
      <dgm:prSet/>
      <dgm:spPr/>
      <dgm:t>
        <a:bodyPr/>
        <a:lstStyle/>
        <a:p>
          <a:endParaRPr lang="en-ZA"/>
        </a:p>
      </dgm:t>
    </dgm:pt>
    <dgm:pt modelId="{B539F4DE-53BF-402A-A928-A847C01DBCD9}">
      <dgm:prSet custT="1"/>
      <dgm:spPr/>
      <dgm:t>
        <a:bodyPr/>
        <a:lstStyle/>
        <a:p>
          <a:r>
            <a:rPr lang="en-ZA" sz="2400" dirty="0" err="1">
              <a:effectLst>
                <a:outerShdw blurRad="38100" dist="38100" dir="2700000" algn="tl">
                  <a:srgbClr val="000000">
                    <a:alpha val="43137"/>
                  </a:srgbClr>
                </a:outerShdw>
              </a:effectLst>
            </a:rPr>
            <a:t>Visibilidad</a:t>
          </a:r>
          <a:r>
            <a:rPr lang="en-ZA" sz="2400" dirty="0">
              <a:effectLst>
                <a:outerShdw blurRad="38100" dist="38100" dir="2700000" algn="tl">
                  <a:srgbClr val="000000">
                    <a:alpha val="43137"/>
                  </a:srgbClr>
                </a:outerShdw>
              </a:effectLst>
            </a:rPr>
            <a:t> SERP
</a:t>
          </a:r>
        </a:p>
      </dgm:t>
    </dgm:pt>
    <dgm:pt modelId="{18985D48-B6E6-4C3D-981C-EE14FB17EE9A}" type="parTrans" cxnId="{D68B2A40-0667-46A4-B101-EB42540CF4F8}">
      <dgm:prSet/>
      <dgm:spPr/>
      <dgm:t>
        <a:bodyPr/>
        <a:lstStyle/>
        <a:p>
          <a:endParaRPr lang="en-ZA"/>
        </a:p>
      </dgm:t>
    </dgm:pt>
    <dgm:pt modelId="{187DC9B0-FAF7-4C2B-A914-7FC641B3A72B}" type="sibTrans" cxnId="{D68B2A40-0667-46A4-B101-EB42540CF4F8}">
      <dgm:prSet/>
      <dgm:spPr/>
      <dgm:t>
        <a:bodyPr/>
        <a:lstStyle/>
        <a:p>
          <a:endParaRPr lang="en-ZA"/>
        </a:p>
      </dgm:t>
    </dgm:pt>
    <dgm:pt modelId="{573889F3-EAF0-4C10-9CAA-3245FB6170C0}">
      <dgm:prSet custT="1"/>
      <dgm:spPr/>
      <dgm:t>
        <a:bodyPr/>
        <a:lstStyle/>
        <a:p>
          <a:r>
            <a:rPr lang="en-ZA" sz="2400" dirty="0">
              <a:effectLst>
                <a:outerShdw blurRad="38100" dist="38100" dir="2700000" algn="tl">
                  <a:srgbClr val="000000">
                    <a:alpha val="43137"/>
                  </a:srgbClr>
                </a:outerShdw>
              </a:effectLst>
            </a:rPr>
            <a:t>Tasa de </a:t>
          </a:r>
          <a:r>
            <a:rPr lang="en-ZA" sz="2400" dirty="0" err="1">
              <a:effectLst>
                <a:outerShdw blurRad="38100" dist="38100" dir="2700000" algn="tl">
                  <a:srgbClr val="000000">
                    <a:alpha val="43137"/>
                  </a:srgbClr>
                </a:outerShdw>
              </a:effectLst>
            </a:rPr>
            <a:t>clics</a:t>
          </a:r>
          <a:r>
            <a:rPr lang="en-ZA" sz="2400" dirty="0">
              <a:effectLst>
                <a:outerShdw blurRad="38100" dist="38100" dir="2700000" algn="tl">
                  <a:srgbClr val="000000">
                    <a:alpha val="43137"/>
                  </a:srgbClr>
                </a:outerShdw>
              </a:effectLst>
            </a:rPr>
            <a:t> (CTR)</a:t>
          </a:r>
        </a:p>
      </dgm:t>
    </dgm:pt>
    <dgm:pt modelId="{13D7FF0C-0FE8-4F7A-B4E7-FB6CC317BB3F}" type="parTrans" cxnId="{771E5410-5994-4CCB-8098-B30B59423718}">
      <dgm:prSet/>
      <dgm:spPr/>
      <dgm:t>
        <a:bodyPr/>
        <a:lstStyle/>
        <a:p>
          <a:endParaRPr lang="en-ZA"/>
        </a:p>
      </dgm:t>
    </dgm:pt>
    <dgm:pt modelId="{77A276DE-9FEF-4791-8C28-A41643B4BDA4}" type="sibTrans" cxnId="{771E5410-5994-4CCB-8098-B30B59423718}">
      <dgm:prSet/>
      <dgm:spPr/>
      <dgm:t>
        <a:bodyPr/>
        <a:lstStyle/>
        <a:p>
          <a:endParaRPr lang="en-ZA"/>
        </a:p>
      </dgm:t>
    </dgm:pt>
    <dgm:pt modelId="{9D9641B7-DAF4-4439-92E2-1B01B582DDEE}">
      <dgm:prSet custT="1"/>
      <dgm:spPr/>
      <dgm:t>
        <a:bodyPr/>
        <a:lstStyle/>
        <a:p>
          <a:r>
            <a:rPr lang="en-ZA" sz="2400" dirty="0">
              <a:effectLst>
                <a:outerShdw blurRad="38100" dist="38100" dir="2700000" algn="tl">
                  <a:srgbClr val="000000">
                    <a:alpha val="43137"/>
                  </a:srgbClr>
                </a:outerShdw>
              </a:effectLst>
            </a:rPr>
            <a:t>Tasa de </a:t>
          </a:r>
          <a:r>
            <a:rPr lang="en-ZA" sz="2400" dirty="0" err="1">
              <a:effectLst>
                <a:outerShdw blurRad="38100" dist="38100" dir="2700000" algn="tl">
                  <a:srgbClr val="000000">
                    <a:alpha val="43137"/>
                  </a:srgbClr>
                </a:outerShdw>
              </a:effectLst>
            </a:rPr>
            <a:t>rebote</a:t>
          </a:r>
          <a:r>
            <a:rPr lang="en-ZA" sz="2400" dirty="0">
              <a:effectLst>
                <a:outerShdw blurRad="38100" dist="38100" dir="2700000" algn="tl">
                  <a:srgbClr val="000000">
                    <a:alpha val="43137"/>
                  </a:srgbClr>
                </a:outerShdw>
              </a:effectLst>
            </a:rPr>
            <a:t>
</a:t>
          </a:r>
        </a:p>
      </dgm:t>
    </dgm:pt>
    <dgm:pt modelId="{75985460-FE82-48E0-812A-1A16F4E66B32}" type="parTrans" cxnId="{4423CDED-E92F-4FE9-BA3D-3BB553B3D17F}">
      <dgm:prSet/>
      <dgm:spPr/>
      <dgm:t>
        <a:bodyPr/>
        <a:lstStyle/>
        <a:p>
          <a:endParaRPr lang="en-ZA"/>
        </a:p>
      </dgm:t>
    </dgm:pt>
    <dgm:pt modelId="{D039B7E0-0F28-411B-B514-C7F24EB634DE}" type="sibTrans" cxnId="{4423CDED-E92F-4FE9-BA3D-3BB553B3D17F}">
      <dgm:prSet/>
      <dgm:spPr/>
      <dgm:t>
        <a:bodyPr/>
        <a:lstStyle/>
        <a:p>
          <a:endParaRPr lang="en-ZA"/>
        </a:p>
      </dgm:t>
    </dgm:pt>
    <dgm:pt modelId="{AD796554-14C3-4B73-A668-04DCB4D223C3}">
      <dgm:prSet custT="1"/>
      <dgm:spPr/>
      <dgm:t>
        <a:bodyPr/>
        <a:lstStyle/>
        <a:p>
          <a:endParaRPr lang="es-ES" sz="2400" dirty="0">
            <a:effectLst>
              <a:outerShdw blurRad="38100" dist="38100" dir="2700000" algn="tl">
                <a:srgbClr val="000000">
                  <a:alpha val="43137"/>
                </a:srgbClr>
              </a:outerShdw>
            </a:effectLst>
          </a:endParaRPr>
        </a:p>
        <a:p>
          <a:r>
            <a:rPr lang="es-ES" sz="2400" dirty="0">
              <a:effectLst>
                <a:outerShdw blurRad="38100" dist="38100" dir="2700000" algn="tl">
                  <a:srgbClr val="000000">
                    <a:alpha val="43137"/>
                  </a:srgbClr>
                </a:outerShdw>
              </a:effectLst>
            </a:rPr>
            <a:t>Autoridad del sitio web a lo largo del tiempo
</a:t>
          </a:r>
          <a:endParaRPr lang="en-ZA" sz="2400" dirty="0">
            <a:effectLst>
              <a:outerShdw blurRad="38100" dist="38100" dir="2700000" algn="tl">
                <a:srgbClr val="000000">
                  <a:alpha val="43137"/>
                </a:srgbClr>
              </a:outerShdw>
            </a:effectLst>
          </a:endParaRPr>
        </a:p>
      </dgm:t>
    </dgm:pt>
    <dgm:pt modelId="{9EF621FB-6E61-45BC-9ACC-A79A5C17282B}" type="parTrans" cxnId="{A0FB194E-694C-46A7-BF2A-E51A099EBE80}">
      <dgm:prSet/>
      <dgm:spPr/>
      <dgm:t>
        <a:bodyPr/>
        <a:lstStyle/>
        <a:p>
          <a:endParaRPr lang="en-ZA"/>
        </a:p>
      </dgm:t>
    </dgm:pt>
    <dgm:pt modelId="{7D53AD83-0408-4FA5-9BAB-52DB55A0CC8E}" type="sibTrans" cxnId="{A0FB194E-694C-46A7-BF2A-E51A099EBE80}">
      <dgm:prSet/>
      <dgm:spPr/>
      <dgm:t>
        <a:bodyPr/>
        <a:lstStyle/>
        <a:p>
          <a:endParaRPr lang="en-ZA"/>
        </a:p>
      </dgm:t>
    </dgm:pt>
    <dgm:pt modelId="{6341399A-DCE8-4461-B1BB-3C83DCDE0400}" type="pres">
      <dgm:prSet presAssocID="{097AB404-DCA6-462D-A7DE-DA862163C075}" presName="diagram" presStyleCnt="0">
        <dgm:presLayoutVars>
          <dgm:dir/>
          <dgm:resizeHandles val="exact"/>
        </dgm:presLayoutVars>
      </dgm:prSet>
      <dgm:spPr/>
    </dgm:pt>
    <dgm:pt modelId="{B27A4EC9-24B4-49E9-B278-CBB0D5FE2B81}" type="pres">
      <dgm:prSet presAssocID="{D96D2A6D-E3E1-4CA3-94FC-0D626ADABB0E}" presName="node" presStyleLbl="node1" presStyleIdx="0" presStyleCnt="6" custScaleX="114972">
        <dgm:presLayoutVars>
          <dgm:bulletEnabled val="1"/>
        </dgm:presLayoutVars>
      </dgm:prSet>
      <dgm:spPr/>
    </dgm:pt>
    <dgm:pt modelId="{30457FA2-FA72-4BE3-B9F6-8865C3B35B74}" type="pres">
      <dgm:prSet presAssocID="{497F2AE7-BC71-4394-A9AE-8F32FC3EC998}" presName="sibTrans" presStyleCnt="0"/>
      <dgm:spPr/>
    </dgm:pt>
    <dgm:pt modelId="{2F487824-259F-4283-88E5-890A06F474D8}" type="pres">
      <dgm:prSet presAssocID="{3F82E708-ECC3-410D-816C-9E14CA3A542C}" presName="node" presStyleLbl="node1" presStyleIdx="1" presStyleCnt="6" custScaleX="114972">
        <dgm:presLayoutVars>
          <dgm:bulletEnabled val="1"/>
        </dgm:presLayoutVars>
      </dgm:prSet>
      <dgm:spPr/>
    </dgm:pt>
    <dgm:pt modelId="{8BFE1F1D-4BC3-4F68-9814-B35219015033}" type="pres">
      <dgm:prSet presAssocID="{CC9F98B7-5F96-429C-8109-9A2D17233F75}" presName="sibTrans" presStyleCnt="0"/>
      <dgm:spPr/>
    </dgm:pt>
    <dgm:pt modelId="{03C6FE82-1426-434D-AB97-55DF85CE3C88}" type="pres">
      <dgm:prSet presAssocID="{B539F4DE-53BF-402A-A928-A847C01DBCD9}" presName="node" presStyleLbl="node1" presStyleIdx="2" presStyleCnt="6" custScaleX="114972">
        <dgm:presLayoutVars>
          <dgm:bulletEnabled val="1"/>
        </dgm:presLayoutVars>
      </dgm:prSet>
      <dgm:spPr/>
    </dgm:pt>
    <dgm:pt modelId="{CCD1A814-6EFC-495F-AEE2-B0FFCDA36E26}" type="pres">
      <dgm:prSet presAssocID="{187DC9B0-FAF7-4C2B-A914-7FC641B3A72B}" presName="sibTrans" presStyleCnt="0"/>
      <dgm:spPr/>
    </dgm:pt>
    <dgm:pt modelId="{F5201E2B-0DE8-48D4-A4D5-EB9F2F20441D}" type="pres">
      <dgm:prSet presAssocID="{573889F3-EAF0-4C10-9CAA-3245FB6170C0}" presName="node" presStyleLbl="node1" presStyleIdx="3" presStyleCnt="6" custScaleX="114972">
        <dgm:presLayoutVars>
          <dgm:bulletEnabled val="1"/>
        </dgm:presLayoutVars>
      </dgm:prSet>
      <dgm:spPr/>
    </dgm:pt>
    <dgm:pt modelId="{85E8A103-3DA9-44C9-A0D1-D35EBC405152}" type="pres">
      <dgm:prSet presAssocID="{77A276DE-9FEF-4791-8C28-A41643B4BDA4}" presName="sibTrans" presStyleCnt="0"/>
      <dgm:spPr/>
    </dgm:pt>
    <dgm:pt modelId="{D1E17191-00A2-4421-A019-2FD09A688E64}" type="pres">
      <dgm:prSet presAssocID="{9D9641B7-DAF4-4439-92E2-1B01B582DDEE}" presName="node" presStyleLbl="node1" presStyleIdx="4" presStyleCnt="6" custScaleX="114972">
        <dgm:presLayoutVars>
          <dgm:bulletEnabled val="1"/>
        </dgm:presLayoutVars>
      </dgm:prSet>
      <dgm:spPr/>
    </dgm:pt>
    <dgm:pt modelId="{E3DBF212-1529-41BF-9C4E-1311F19673EB}" type="pres">
      <dgm:prSet presAssocID="{D039B7E0-0F28-411B-B514-C7F24EB634DE}" presName="sibTrans" presStyleCnt="0"/>
      <dgm:spPr/>
    </dgm:pt>
    <dgm:pt modelId="{1789E5E8-D811-4420-9B76-8796E97FCEBF}" type="pres">
      <dgm:prSet presAssocID="{AD796554-14C3-4B73-A668-04DCB4D223C3}" presName="node" presStyleLbl="node1" presStyleIdx="5" presStyleCnt="6" custScaleX="114972">
        <dgm:presLayoutVars>
          <dgm:bulletEnabled val="1"/>
        </dgm:presLayoutVars>
      </dgm:prSet>
      <dgm:spPr/>
    </dgm:pt>
  </dgm:ptLst>
  <dgm:cxnLst>
    <dgm:cxn modelId="{771E5410-5994-4CCB-8098-B30B59423718}" srcId="{097AB404-DCA6-462D-A7DE-DA862163C075}" destId="{573889F3-EAF0-4C10-9CAA-3245FB6170C0}" srcOrd="3" destOrd="0" parTransId="{13D7FF0C-0FE8-4F7A-B4E7-FB6CC317BB3F}" sibTransId="{77A276DE-9FEF-4791-8C28-A41643B4BDA4}"/>
    <dgm:cxn modelId="{A2223319-955D-4813-8BF9-A0200EE2788C}" type="presOf" srcId="{3F82E708-ECC3-410D-816C-9E14CA3A542C}" destId="{2F487824-259F-4283-88E5-890A06F474D8}" srcOrd="0" destOrd="0" presId="urn:microsoft.com/office/officeart/2005/8/layout/default"/>
    <dgm:cxn modelId="{2FDD142D-7A07-498F-9D40-BA2346DD3D0C}" type="presOf" srcId="{097AB404-DCA6-462D-A7DE-DA862163C075}" destId="{6341399A-DCE8-4461-B1BB-3C83DCDE0400}" srcOrd="0" destOrd="0" presId="urn:microsoft.com/office/officeart/2005/8/layout/default"/>
    <dgm:cxn modelId="{3510F13E-AB74-4EDE-ADBC-C3E7D1FAF11F}" type="presOf" srcId="{B539F4DE-53BF-402A-A928-A847C01DBCD9}" destId="{03C6FE82-1426-434D-AB97-55DF85CE3C88}" srcOrd="0" destOrd="0" presId="urn:microsoft.com/office/officeart/2005/8/layout/default"/>
    <dgm:cxn modelId="{D68B2A40-0667-46A4-B101-EB42540CF4F8}" srcId="{097AB404-DCA6-462D-A7DE-DA862163C075}" destId="{B539F4DE-53BF-402A-A928-A847C01DBCD9}" srcOrd="2" destOrd="0" parTransId="{18985D48-B6E6-4C3D-981C-EE14FB17EE9A}" sibTransId="{187DC9B0-FAF7-4C2B-A914-7FC641B3A72B}"/>
    <dgm:cxn modelId="{D74BF047-0FCE-4BA7-85F7-0B6CEF05999D}" type="presOf" srcId="{573889F3-EAF0-4C10-9CAA-3245FB6170C0}" destId="{F5201E2B-0DE8-48D4-A4D5-EB9F2F20441D}" srcOrd="0" destOrd="0" presId="urn:microsoft.com/office/officeart/2005/8/layout/default"/>
    <dgm:cxn modelId="{A0FB194E-694C-46A7-BF2A-E51A099EBE80}" srcId="{097AB404-DCA6-462D-A7DE-DA862163C075}" destId="{AD796554-14C3-4B73-A668-04DCB4D223C3}" srcOrd="5" destOrd="0" parTransId="{9EF621FB-6E61-45BC-9ACC-A79A5C17282B}" sibTransId="{7D53AD83-0408-4FA5-9BAB-52DB55A0CC8E}"/>
    <dgm:cxn modelId="{BBA72E83-42CA-4583-AFE2-85F0D833BA20}" type="presOf" srcId="{9D9641B7-DAF4-4439-92E2-1B01B582DDEE}" destId="{D1E17191-00A2-4421-A019-2FD09A688E64}" srcOrd="0" destOrd="0" presId="urn:microsoft.com/office/officeart/2005/8/layout/default"/>
    <dgm:cxn modelId="{2F2CBF9D-6BD6-4575-8BA6-2FD85C3C4A2A}" type="presOf" srcId="{AD796554-14C3-4B73-A668-04DCB4D223C3}" destId="{1789E5E8-D811-4420-9B76-8796E97FCEBF}" srcOrd="0" destOrd="0" presId="urn:microsoft.com/office/officeart/2005/8/layout/default"/>
    <dgm:cxn modelId="{1AF229A3-058C-4862-83B7-526CDC88B952}" srcId="{097AB404-DCA6-462D-A7DE-DA862163C075}" destId="{D96D2A6D-E3E1-4CA3-94FC-0D626ADABB0E}" srcOrd="0" destOrd="0" parTransId="{E0386B2A-60EC-41F8-AB1B-AFF8B833A988}" sibTransId="{497F2AE7-BC71-4394-A9AE-8F32FC3EC998}"/>
    <dgm:cxn modelId="{080191A4-0150-4504-96B1-9BA4F7B3C2F4}" type="presOf" srcId="{D96D2A6D-E3E1-4CA3-94FC-0D626ADABB0E}" destId="{B27A4EC9-24B4-49E9-B278-CBB0D5FE2B81}" srcOrd="0" destOrd="0" presId="urn:microsoft.com/office/officeart/2005/8/layout/default"/>
    <dgm:cxn modelId="{B4AC5CD5-675C-4ED0-A1A6-BC81B146F9E2}" srcId="{097AB404-DCA6-462D-A7DE-DA862163C075}" destId="{3F82E708-ECC3-410D-816C-9E14CA3A542C}" srcOrd="1" destOrd="0" parTransId="{5560AE90-7094-4218-A302-14A32542A8FC}" sibTransId="{CC9F98B7-5F96-429C-8109-9A2D17233F75}"/>
    <dgm:cxn modelId="{4423CDED-E92F-4FE9-BA3D-3BB553B3D17F}" srcId="{097AB404-DCA6-462D-A7DE-DA862163C075}" destId="{9D9641B7-DAF4-4439-92E2-1B01B582DDEE}" srcOrd="4" destOrd="0" parTransId="{75985460-FE82-48E0-812A-1A16F4E66B32}" sibTransId="{D039B7E0-0F28-411B-B514-C7F24EB634DE}"/>
    <dgm:cxn modelId="{48CFF19E-9656-4498-8E86-745091659302}" type="presParOf" srcId="{6341399A-DCE8-4461-B1BB-3C83DCDE0400}" destId="{B27A4EC9-24B4-49E9-B278-CBB0D5FE2B81}" srcOrd="0" destOrd="0" presId="urn:microsoft.com/office/officeart/2005/8/layout/default"/>
    <dgm:cxn modelId="{D567B6D3-F079-4DED-AC91-5F4DDAE29FFE}" type="presParOf" srcId="{6341399A-DCE8-4461-B1BB-3C83DCDE0400}" destId="{30457FA2-FA72-4BE3-B9F6-8865C3B35B74}" srcOrd="1" destOrd="0" presId="urn:microsoft.com/office/officeart/2005/8/layout/default"/>
    <dgm:cxn modelId="{2E44F64B-6552-414A-86A3-18DB68E00BB9}" type="presParOf" srcId="{6341399A-DCE8-4461-B1BB-3C83DCDE0400}" destId="{2F487824-259F-4283-88E5-890A06F474D8}" srcOrd="2" destOrd="0" presId="urn:microsoft.com/office/officeart/2005/8/layout/default"/>
    <dgm:cxn modelId="{52C87DE9-B235-45BE-B218-5EF838E670D0}" type="presParOf" srcId="{6341399A-DCE8-4461-B1BB-3C83DCDE0400}" destId="{8BFE1F1D-4BC3-4F68-9814-B35219015033}" srcOrd="3" destOrd="0" presId="urn:microsoft.com/office/officeart/2005/8/layout/default"/>
    <dgm:cxn modelId="{39CEC1AA-8467-4A69-AD07-F98C88F14A48}" type="presParOf" srcId="{6341399A-DCE8-4461-B1BB-3C83DCDE0400}" destId="{03C6FE82-1426-434D-AB97-55DF85CE3C88}" srcOrd="4" destOrd="0" presId="urn:microsoft.com/office/officeart/2005/8/layout/default"/>
    <dgm:cxn modelId="{A2563A7F-EB4B-4C64-9F12-6B0B932332D7}" type="presParOf" srcId="{6341399A-DCE8-4461-B1BB-3C83DCDE0400}" destId="{CCD1A814-6EFC-495F-AEE2-B0FFCDA36E26}" srcOrd="5" destOrd="0" presId="urn:microsoft.com/office/officeart/2005/8/layout/default"/>
    <dgm:cxn modelId="{472F3ED0-27E4-4805-833A-31E84DAD70E1}" type="presParOf" srcId="{6341399A-DCE8-4461-B1BB-3C83DCDE0400}" destId="{F5201E2B-0DE8-48D4-A4D5-EB9F2F20441D}" srcOrd="6" destOrd="0" presId="urn:microsoft.com/office/officeart/2005/8/layout/default"/>
    <dgm:cxn modelId="{B8241D1A-2DDD-4928-80AE-FB4286A73D7E}" type="presParOf" srcId="{6341399A-DCE8-4461-B1BB-3C83DCDE0400}" destId="{85E8A103-3DA9-44C9-A0D1-D35EBC405152}" srcOrd="7" destOrd="0" presId="urn:microsoft.com/office/officeart/2005/8/layout/default"/>
    <dgm:cxn modelId="{80684509-03BE-4D41-8DC3-738F99379F47}" type="presParOf" srcId="{6341399A-DCE8-4461-B1BB-3C83DCDE0400}" destId="{D1E17191-00A2-4421-A019-2FD09A688E64}" srcOrd="8" destOrd="0" presId="urn:microsoft.com/office/officeart/2005/8/layout/default"/>
    <dgm:cxn modelId="{4DDF8F1A-65AA-402D-AF5E-57A74D66E3B2}" type="presParOf" srcId="{6341399A-DCE8-4461-B1BB-3C83DCDE0400}" destId="{E3DBF212-1529-41BF-9C4E-1311F19673EB}" srcOrd="9" destOrd="0" presId="urn:microsoft.com/office/officeart/2005/8/layout/default"/>
    <dgm:cxn modelId="{D6E7A21D-962A-44A5-A76E-447275AFDE37}" type="presParOf" srcId="{6341399A-DCE8-4461-B1BB-3C83DCDE0400}" destId="{1789E5E8-D811-4420-9B76-8796E97FCEBF}"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97AB404-DCA6-462D-A7DE-DA862163C075}"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AE2D69B1-77A6-42D7-874B-4C5A14DC2875}">
      <dgm:prSet custT="1"/>
      <dgm:spPr/>
      <dgm:t>
        <a:bodyPr/>
        <a:lstStyle/>
        <a:p>
          <a:r>
            <a:rPr lang="en-ZA" sz="2400" dirty="0">
              <a:effectLst>
                <a:outerShdw blurRad="38100" dist="38100" dir="2700000" algn="tl">
                  <a:srgbClr val="000000">
                    <a:alpha val="43137"/>
                  </a:srgbClr>
                </a:outerShdw>
              </a:effectLst>
            </a:rPr>
            <a:t>Backlinks</a:t>
          </a:r>
        </a:p>
      </dgm:t>
    </dgm:pt>
    <dgm:pt modelId="{4B4224EC-23FE-4FB6-B7B4-90ED6E120A9B}" type="parTrans" cxnId="{E5E929AE-5031-42E2-A7AC-865B0099ED3D}">
      <dgm:prSet/>
      <dgm:spPr/>
      <dgm:t>
        <a:bodyPr/>
        <a:lstStyle/>
        <a:p>
          <a:endParaRPr lang="en-ZA"/>
        </a:p>
      </dgm:t>
    </dgm:pt>
    <dgm:pt modelId="{5EF81AF6-E088-470A-92BD-E2264772E671}" type="sibTrans" cxnId="{E5E929AE-5031-42E2-A7AC-865B0099ED3D}">
      <dgm:prSet/>
      <dgm:spPr/>
      <dgm:t>
        <a:bodyPr/>
        <a:lstStyle/>
        <a:p>
          <a:endParaRPr lang="en-ZA"/>
        </a:p>
      </dgm:t>
    </dgm:pt>
    <dgm:pt modelId="{4C07F3DA-C568-42E9-82ED-E9D11D70BAA4}">
      <dgm:prSet custT="1"/>
      <dgm:spPr/>
      <dgm:t>
        <a:bodyPr/>
        <a:lstStyle/>
        <a:p>
          <a:endParaRPr lang="en-ZA" sz="2400" dirty="0">
            <a:effectLst>
              <a:outerShdw blurRad="38100" dist="38100" dir="2700000" algn="tl">
                <a:srgbClr val="000000">
                  <a:alpha val="43137"/>
                </a:srgbClr>
              </a:outerShdw>
            </a:effectLst>
          </a:endParaRPr>
        </a:p>
        <a:p>
          <a:r>
            <a:rPr lang="en-ZA" sz="2400" dirty="0" err="1">
              <a:effectLst>
                <a:outerShdw blurRad="38100" dist="38100" dir="2700000" algn="tl">
                  <a:srgbClr val="000000">
                    <a:alpha val="43137"/>
                  </a:srgbClr>
                </a:outerShdw>
              </a:effectLst>
            </a:rPr>
            <a:t>Velocidad</a:t>
          </a:r>
          <a:r>
            <a:rPr lang="en-ZA" sz="2400" dirty="0">
              <a:effectLst>
                <a:outerShdw blurRad="38100" dist="38100" dir="2700000" algn="tl">
                  <a:srgbClr val="000000">
                    <a:alpha val="43137"/>
                  </a:srgbClr>
                </a:outerShdw>
              </a:effectLst>
            </a:rPr>
            <a:t> de </a:t>
          </a:r>
          <a:r>
            <a:rPr lang="en-ZA" sz="2400" dirty="0" err="1">
              <a:effectLst>
                <a:outerShdw blurRad="38100" dist="38100" dir="2700000" algn="tl">
                  <a:srgbClr val="000000">
                    <a:alpha val="43137"/>
                  </a:srgbClr>
                </a:outerShdw>
              </a:effectLst>
            </a:rPr>
            <a:t>página</a:t>
          </a:r>
          <a:r>
            <a:rPr lang="en-ZA" sz="2400" dirty="0">
              <a:effectLst>
                <a:outerShdw blurRad="38100" dist="38100" dir="2700000" algn="tl">
                  <a:srgbClr val="000000">
                    <a:alpha val="43137"/>
                  </a:srgbClr>
                </a:outerShdw>
              </a:effectLst>
            </a:rPr>
            <a:t>
</a:t>
          </a:r>
        </a:p>
      </dgm:t>
    </dgm:pt>
    <dgm:pt modelId="{25932407-B6C3-46B2-9D20-2D2048E91323}" type="parTrans" cxnId="{ACADD08D-4312-49FC-B859-594D91A09D4D}">
      <dgm:prSet/>
      <dgm:spPr/>
      <dgm:t>
        <a:bodyPr/>
        <a:lstStyle/>
        <a:p>
          <a:endParaRPr lang="en-ZA"/>
        </a:p>
      </dgm:t>
    </dgm:pt>
    <dgm:pt modelId="{93FA72B6-F690-4A1A-AF05-7B8174979143}" type="sibTrans" cxnId="{ACADD08D-4312-49FC-B859-594D91A09D4D}">
      <dgm:prSet/>
      <dgm:spPr/>
      <dgm:t>
        <a:bodyPr/>
        <a:lstStyle/>
        <a:p>
          <a:endParaRPr lang="en-ZA"/>
        </a:p>
      </dgm:t>
    </dgm:pt>
    <dgm:pt modelId="{D57DF2A9-C135-447B-A70E-719277B06013}">
      <dgm:prSet custT="1"/>
      <dgm:spPr/>
      <dgm:t>
        <a:bodyPr/>
        <a:lstStyle/>
        <a:p>
          <a:endParaRPr lang="es-ES" sz="2400" dirty="0">
            <a:effectLst>
              <a:outerShdw blurRad="38100" dist="38100" dir="2700000" algn="tl">
                <a:srgbClr val="000000">
                  <a:alpha val="43137"/>
                </a:srgbClr>
              </a:outerShdw>
            </a:effectLst>
          </a:endParaRPr>
        </a:p>
        <a:p>
          <a:r>
            <a:rPr lang="es-ES" sz="2400" dirty="0">
              <a:effectLst>
                <a:outerShdw blurRad="38100" dist="38100" dir="2700000" algn="tl">
                  <a:srgbClr val="000000">
                    <a:alpha val="43137"/>
                  </a:srgbClr>
                </a:outerShdw>
              </a:effectLst>
            </a:rPr>
            <a:t>Tiempo dedicado a la página
</a:t>
          </a:r>
          <a:endParaRPr lang="en-ZA" sz="2400" dirty="0">
            <a:effectLst>
              <a:outerShdw blurRad="38100" dist="38100" dir="2700000" algn="tl">
                <a:srgbClr val="000000">
                  <a:alpha val="43137"/>
                </a:srgbClr>
              </a:outerShdw>
            </a:effectLst>
          </a:endParaRPr>
        </a:p>
      </dgm:t>
    </dgm:pt>
    <dgm:pt modelId="{DF0F6199-7664-45E9-AC4D-6E44DFA3BC77}" type="parTrans" cxnId="{BB7CE1ED-1126-4F29-9994-FEE2F2DD7094}">
      <dgm:prSet/>
      <dgm:spPr/>
      <dgm:t>
        <a:bodyPr/>
        <a:lstStyle/>
        <a:p>
          <a:endParaRPr lang="en-ZA"/>
        </a:p>
      </dgm:t>
    </dgm:pt>
    <dgm:pt modelId="{77F6D6DB-7E93-41DF-B50F-3A1BD0C636FC}" type="sibTrans" cxnId="{BB7CE1ED-1126-4F29-9994-FEE2F2DD7094}">
      <dgm:prSet/>
      <dgm:spPr/>
      <dgm:t>
        <a:bodyPr/>
        <a:lstStyle/>
        <a:p>
          <a:endParaRPr lang="en-ZA"/>
        </a:p>
      </dgm:t>
    </dgm:pt>
    <dgm:pt modelId="{7BA5E088-22A0-4F15-8166-3E003D9F40CF}">
      <dgm:prSet custT="1"/>
      <dgm:spPr/>
      <dgm:t>
        <a:bodyPr/>
        <a:lstStyle/>
        <a:p>
          <a:endParaRPr lang="en-ZA" sz="2400" dirty="0">
            <a:effectLst>
              <a:outerShdw blurRad="38100" dist="38100" dir="2700000" algn="tl">
                <a:srgbClr val="000000">
                  <a:alpha val="43137"/>
                </a:srgbClr>
              </a:outerShdw>
            </a:effectLst>
          </a:endParaRPr>
        </a:p>
        <a:p>
          <a:r>
            <a:rPr lang="en-ZA" sz="2400" dirty="0">
              <a:effectLst>
                <a:outerShdw blurRad="38100" dist="38100" dir="2700000" algn="tl">
                  <a:srgbClr val="000000">
                    <a:alpha val="43137"/>
                  </a:srgbClr>
                </a:outerShdw>
              </a:effectLst>
            </a:rPr>
            <a:t>Tasa de </a:t>
          </a:r>
          <a:r>
            <a:rPr lang="en-ZA" sz="2400" dirty="0" err="1">
              <a:effectLst>
                <a:outerShdw blurRad="38100" dist="38100" dir="2700000" algn="tl">
                  <a:srgbClr val="000000">
                    <a:alpha val="43137"/>
                  </a:srgbClr>
                </a:outerShdw>
              </a:effectLst>
            </a:rPr>
            <a:t>conversión</a:t>
          </a:r>
          <a:r>
            <a:rPr lang="en-ZA" sz="2400" dirty="0">
              <a:effectLst>
                <a:outerShdw blurRad="38100" dist="38100" dir="2700000" algn="tl">
                  <a:srgbClr val="000000">
                    <a:alpha val="43137"/>
                  </a:srgbClr>
                </a:outerShdw>
              </a:effectLst>
            </a:rPr>
            <a:t>
</a:t>
          </a:r>
        </a:p>
      </dgm:t>
    </dgm:pt>
    <dgm:pt modelId="{D8D13031-D93A-48C3-8A6D-B621D7A1D644}" type="parTrans" cxnId="{89379361-8118-4259-BE54-05525EACBC57}">
      <dgm:prSet/>
      <dgm:spPr/>
      <dgm:t>
        <a:bodyPr/>
        <a:lstStyle/>
        <a:p>
          <a:endParaRPr lang="en-ZA"/>
        </a:p>
      </dgm:t>
    </dgm:pt>
    <dgm:pt modelId="{1D96EAF0-374C-4E20-8970-775F6C33D70D}" type="sibTrans" cxnId="{89379361-8118-4259-BE54-05525EACBC57}">
      <dgm:prSet/>
      <dgm:spPr/>
      <dgm:t>
        <a:bodyPr/>
        <a:lstStyle/>
        <a:p>
          <a:endParaRPr lang="en-ZA"/>
        </a:p>
      </dgm:t>
    </dgm:pt>
    <dgm:pt modelId="{E60A4E86-FA48-404F-B45B-7228DE57FA16}">
      <dgm:prSet custT="1"/>
      <dgm:spPr/>
      <dgm:t>
        <a:bodyPr/>
        <a:lstStyle/>
        <a:p>
          <a:endParaRPr lang="es-ES" sz="2000" dirty="0">
            <a:effectLst>
              <a:outerShdw blurRad="38100" dist="38100" dir="2700000" algn="tl">
                <a:srgbClr val="000000">
                  <a:alpha val="43137"/>
                </a:srgbClr>
              </a:outerShdw>
            </a:effectLst>
          </a:endParaRPr>
        </a:p>
        <a:p>
          <a:r>
            <a:rPr lang="es-ES" sz="2000" dirty="0">
              <a:effectLst>
                <a:outerShdw blurRad="38100" dist="38100" dir="2700000" algn="tl">
                  <a:srgbClr val="000000">
                    <a:alpha val="43137"/>
                  </a:srgbClr>
                </a:outerShdw>
              </a:effectLst>
            </a:rPr>
            <a:t>¿Cuánto tiempo se tarda en ver los resultados de SEO?
</a:t>
          </a:r>
          <a:endParaRPr lang="en-ZA" sz="2000" dirty="0">
            <a:effectLst>
              <a:outerShdw blurRad="38100" dist="38100" dir="2700000" algn="tl">
                <a:srgbClr val="000000">
                  <a:alpha val="43137"/>
                </a:srgbClr>
              </a:outerShdw>
            </a:effectLst>
          </a:endParaRPr>
        </a:p>
      </dgm:t>
    </dgm:pt>
    <dgm:pt modelId="{CF340E65-F81F-4DA1-BEAB-672BAEAE43B0}" type="parTrans" cxnId="{943F8268-31FA-4411-BF8E-04A524FDF1FC}">
      <dgm:prSet/>
      <dgm:spPr/>
      <dgm:t>
        <a:bodyPr/>
        <a:lstStyle/>
        <a:p>
          <a:endParaRPr lang="en-ZA"/>
        </a:p>
      </dgm:t>
    </dgm:pt>
    <dgm:pt modelId="{F0FFBA94-5DFF-41A8-9AC8-13052838FF1D}" type="sibTrans" cxnId="{943F8268-31FA-4411-BF8E-04A524FDF1FC}">
      <dgm:prSet/>
      <dgm:spPr/>
      <dgm:t>
        <a:bodyPr/>
        <a:lstStyle/>
        <a:p>
          <a:endParaRPr lang="en-ZA"/>
        </a:p>
      </dgm:t>
    </dgm:pt>
    <dgm:pt modelId="{6341399A-DCE8-4461-B1BB-3C83DCDE0400}" type="pres">
      <dgm:prSet presAssocID="{097AB404-DCA6-462D-A7DE-DA862163C075}" presName="diagram" presStyleCnt="0">
        <dgm:presLayoutVars>
          <dgm:dir/>
          <dgm:resizeHandles val="exact"/>
        </dgm:presLayoutVars>
      </dgm:prSet>
      <dgm:spPr/>
    </dgm:pt>
    <dgm:pt modelId="{479C63F2-9BF5-4A72-AC87-3800E8EC7429}" type="pres">
      <dgm:prSet presAssocID="{AE2D69B1-77A6-42D7-874B-4C5A14DC2875}" presName="node" presStyleLbl="node1" presStyleIdx="0" presStyleCnt="5" custScaleX="111516">
        <dgm:presLayoutVars>
          <dgm:bulletEnabled val="1"/>
        </dgm:presLayoutVars>
      </dgm:prSet>
      <dgm:spPr/>
    </dgm:pt>
    <dgm:pt modelId="{06F6D68B-1FF6-437E-9EA9-75262B80C8AA}" type="pres">
      <dgm:prSet presAssocID="{5EF81AF6-E088-470A-92BD-E2264772E671}" presName="sibTrans" presStyleCnt="0"/>
      <dgm:spPr/>
    </dgm:pt>
    <dgm:pt modelId="{38C7266D-CAD2-473A-8EE8-299CF1136E89}" type="pres">
      <dgm:prSet presAssocID="{4C07F3DA-C568-42E9-82ED-E9D11D70BAA4}" presName="node" presStyleLbl="node1" presStyleIdx="1" presStyleCnt="5" custScaleX="111516">
        <dgm:presLayoutVars>
          <dgm:bulletEnabled val="1"/>
        </dgm:presLayoutVars>
      </dgm:prSet>
      <dgm:spPr/>
    </dgm:pt>
    <dgm:pt modelId="{CF5FA49E-220A-4A67-A8D5-48EE9C38D665}" type="pres">
      <dgm:prSet presAssocID="{93FA72B6-F690-4A1A-AF05-7B8174979143}" presName="sibTrans" presStyleCnt="0"/>
      <dgm:spPr/>
    </dgm:pt>
    <dgm:pt modelId="{87527E0C-96CC-4956-B34E-DCED9BC039FD}" type="pres">
      <dgm:prSet presAssocID="{D57DF2A9-C135-447B-A70E-719277B06013}" presName="node" presStyleLbl="node1" presStyleIdx="2" presStyleCnt="5" custScaleX="111516">
        <dgm:presLayoutVars>
          <dgm:bulletEnabled val="1"/>
        </dgm:presLayoutVars>
      </dgm:prSet>
      <dgm:spPr/>
    </dgm:pt>
    <dgm:pt modelId="{6D54843D-ED23-4B74-B28E-45A3AACA186A}" type="pres">
      <dgm:prSet presAssocID="{77F6D6DB-7E93-41DF-B50F-3A1BD0C636FC}" presName="sibTrans" presStyleCnt="0"/>
      <dgm:spPr/>
    </dgm:pt>
    <dgm:pt modelId="{C47B02D4-00CF-4380-89BA-288C8FBFF20E}" type="pres">
      <dgm:prSet presAssocID="{7BA5E088-22A0-4F15-8166-3E003D9F40CF}" presName="node" presStyleLbl="node1" presStyleIdx="3" presStyleCnt="5" custScaleX="111516">
        <dgm:presLayoutVars>
          <dgm:bulletEnabled val="1"/>
        </dgm:presLayoutVars>
      </dgm:prSet>
      <dgm:spPr/>
    </dgm:pt>
    <dgm:pt modelId="{83F91C13-1901-4D03-AAE1-9408D055D62A}" type="pres">
      <dgm:prSet presAssocID="{1D96EAF0-374C-4E20-8970-775F6C33D70D}" presName="sibTrans" presStyleCnt="0"/>
      <dgm:spPr/>
    </dgm:pt>
    <dgm:pt modelId="{0566BC4E-7E89-4F55-9786-59DC0DED1F7E}" type="pres">
      <dgm:prSet presAssocID="{E60A4E86-FA48-404F-B45B-7228DE57FA16}" presName="node" presStyleLbl="node1" presStyleIdx="4" presStyleCnt="5" custScaleX="111516">
        <dgm:presLayoutVars>
          <dgm:bulletEnabled val="1"/>
        </dgm:presLayoutVars>
      </dgm:prSet>
      <dgm:spPr/>
    </dgm:pt>
  </dgm:ptLst>
  <dgm:cxnLst>
    <dgm:cxn modelId="{2FDD142D-7A07-498F-9D40-BA2346DD3D0C}" type="presOf" srcId="{097AB404-DCA6-462D-A7DE-DA862163C075}" destId="{6341399A-DCE8-4461-B1BB-3C83DCDE0400}" srcOrd="0" destOrd="0" presId="urn:microsoft.com/office/officeart/2005/8/layout/default"/>
    <dgm:cxn modelId="{08731E31-E14D-493B-BBC5-E27E61F09D91}" type="presOf" srcId="{4C07F3DA-C568-42E9-82ED-E9D11D70BAA4}" destId="{38C7266D-CAD2-473A-8EE8-299CF1136E89}" srcOrd="0" destOrd="0" presId="urn:microsoft.com/office/officeart/2005/8/layout/default"/>
    <dgm:cxn modelId="{EF56C15D-F0D8-4317-A5CA-F192DC4B0372}" type="presOf" srcId="{D57DF2A9-C135-447B-A70E-719277B06013}" destId="{87527E0C-96CC-4956-B34E-DCED9BC039FD}" srcOrd="0" destOrd="0" presId="urn:microsoft.com/office/officeart/2005/8/layout/default"/>
    <dgm:cxn modelId="{89379361-8118-4259-BE54-05525EACBC57}" srcId="{097AB404-DCA6-462D-A7DE-DA862163C075}" destId="{7BA5E088-22A0-4F15-8166-3E003D9F40CF}" srcOrd="3" destOrd="0" parTransId="{D8D13031-D93A-48C3-8A6D-B621D7A1D644}" sibTransId="{1D96EAF0-374C-4E20-8970-775F6C33D70D}"/>
    <dgm:cxn modelId="{6D782C48-ACEF-4B6F-BBA7-FECE5AAC027F}" type="presOf" srcId="{AE2D69B1-77A6-42D7-874B-4C5A14DC2875}" destId="{479C63F2-9BF5-4A72-AC87-3800E8EC7429}" srcOrd="0" destOrd="0" presId="urn:microsoft.com/office/officeart/2005/8/layout/default"/>
    <dgm:cxn modelId="{943F8268-31FA-4411-BF8E-04A524FDF1FC}" srcId="{097AB404-DCA6-462D-A7DE-DA862163C075}" destId="{E60A4E86-FA48-404F-B45B-7228DE57FA16}" srcOrd="4" destOrd="0" parTransId="{CF340E65-F81F-4DA1-BEAB-672BAEAE43B0}" sibTransId="{F0FFBA94-5DFF-41A8-9AC8-13052838FF1D}"/>
    <dgm:cxn modelId="{ACADD08D-4312-49FC-B859-594D91A09D4D}" srcId="{097AB404-DCA6-462D-A7DE-DA862163C075}" destId="{4C07F3DA-C568-42E9-82ED-E9D11D70BAA4}" srcOrd="1" destOrd="0" parTransId="{25932407-B6C3-46B2-9D20-2D2048E91323}" sibTransId="{93FA72B6-F690-4A1A-AF05-7B8174979143}"/>
    <dgm:cxn modelId="{070E3F90-5066-4A1A-BF46-1DBD9529A992}" type="presOf" srcId="{E60A4E86-FA48-404F-B45B-7228DE57FA16}" destId="{0566BC4E-7E89-4F55-9786-59DC0DED1F7E}" srcOrd="0" destOrd="0" presId="urn:microsoft.com/office/officeart/2005/8/layout/default"/>
    <dgm:cxn modelId="{E5E929AE-5031-42E2-A7AC-865B0099ED3D}" srcId="{097AB404-DCA6-462D-A7DE-DA862163C075}" destId="{AE2D69B1-77A6-42D7-874B-4C5A14DC2875}" srcOrd="0" destOrd="0" parTransId="{4B4224EC-23FE-4FB6-B7B4-90ED6E120A9B}" sibTransId="{5EF81AF6-E088-470A-92BD-E2264772E671}"/>
    <dgm:cxn modelId="{9998B1D6-C47C-4086-90DF-77852F319C4F}" type="presOf" srcId="{7BA5E088-22A0-4F15-8166-3E003D9F40CF}" destId="{C47B02D4-00CF-4380-89BA-288C8FBFF20E}" srcOrd="0" destOrd="0" presId="urn:microsoft.com/office/officeart/2005/8/layout/default"/>
    <dgm:cxn modelId="{BB7CE1ED-1126-4F29-9994-FEE2F2DD7094}" srcId="{097AB404-DCA6-462D-A7DE-DA862163C075}" destId="{D57DF2A9-C135-447B-A70E-719277B06013}" srcOrd="2" destOrd="0" parTransId="{DF0F6199-7664-45E9-AC4D-6E44DFA3BC77}" sibTransId="{77F6D6DB-7E93-41DF-B50F-3A1BD0C636FC}"/>
    <dgm:cxn modelId="{858D5A49-5191-4B66-8098-479F0D71D71E}" type="presParOf" srcId="{6341399A-DCE8-4461-B1BB-3C83DCDE0400}" destId="{479C63F2-9BF5-4A72-AC87-3800E8EC7429}" srcOrd="0" destOrd="0" presId="urn:microsoft.com/office/officeart/2005/8/layout/default"/>
    <dgm:cxn modelId="{05551797-5EFF-4179-8DB2-B4C8B6BECFDE}" type="presParOf" srcId="{6341399A-DCE8-4461-B1BB-3C83DCDE0400}" destId="{06F6D68B-1FF6-437E-9EA9-75262B80C8AA}" srcOrd="1" destOrd="0" presId="urn:microsoft.com/office/officeart/2005/8/layout/default"/>
    <dgm:cxn modelId="{54F1F4C3-2751-4102-BF02-A33AC1C61DCA}" type="presParOf" srcId="{6341399A-DCE8-4461-B1BB-3C83DCDE0400}" destId="{38C7266D-CAD2-473A-8EE8-299CF1136E89}" srcOrd="2" destOrd="0" presId="urn:microsoft.com/office/officeart/2005/8/layout/default"/>
    <dgm:cxn modelId="{E5FE0B01-3F24-4A37-9E71-9F363019864F}" type="presParOf" srcId="{6341399A-DCE8-4461-B1BB-3C83DCDE0400}" destId="{CF5FA49E-220A-4A67-A8D5-48EE9C38D665}" srcOrd="3" destOrd="0" presId="urn:microsoft.com/office/officeart/2005/8/layout/default"/>
    <dgm:cxn modelId="{DCA82632-9253-45D7-9014-8089A594E19D}" type="presParOf" srcId="{6341399A-DCE8-4461-B1BB-3C83DCDE0400}" destId="{87527E0C-96CC-4956-B34E-DCED9BC039FD}" srcOrd="4" destOrd="0" presId="urn:microsoft.com/office/officeart/2005/8/layout/default"/>
    <dgm:cxn modelId="{35975BA3-3F12-446A-89D7-36E4DE9DB1BB}" type="presParOf" srcId="{6341399A-DCE8-4461-B1BB-3C83DCDE0400}" destId="{6D54843D-ED23-4B74-B28E-45A3AACA186A}" srcOrd="5" destOrd="0" presId="urn:microsoft.com/office/officeart/2005/8/layout/default"/>
    <dgm:cxn modelId="{5DA43446-02A4-47CD-A0C5-A56CD60E07A2}" type="presParOf" srcId="{6341399A-DCE8-4461-B1BB-3C83DCDE0400}" destId="{C47B02D4-00CF-4380-89BA-288C8FBFF20E}" srcOrd="6" destOrd="0" presId="urn:microsoft.com/office/officeart/2005/8/layout/default"/>
    <dgm:cxn modelId="{1C646CB7-ED92-4487-B4BF-0D201D5277E4}" type="presParOf" srcId="{6341399A-DCE8-4461-B1BB-3C83DCDE0400}" destId="{83F91C13-1901-4D03-AAE1-9408D055D62A}" srcOrd="7" destOrd="0" presId="urn:microsoft.com/office/officeart/2005/8/layout/default"/>
    <dgm:cxn modelId="{E4EBF334-83B4-44B8-9869-F6150EB3CC47}" type="presParOf" srcId="{6341399A-DCE8-4461-B1BB-3C83DCDE0400}" destId="{0566BC4E-7E89-4F55-9786-59DC0DED1F7E}"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84FDB63-91D2-4E63-80A4-FF0D82B5979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FF886323-6748-44F3-AC50-AF7AB780B5E4}">
      <dgm:prSet phldrT="[Text]"/>
      <dgm:spPr/>
      <dgm:t>
        <a:bodyPr/>
        <a:lstStyle/>
        <a:p>
          <a:r>
            <a:rPr lang="en-GB" u="sng"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Answer The Public</a:t>
          </a:r>
          <a:endParaRPr lang="en-ZA" dirty="0">
            <a:solidFill>
              <a:srgbClr val="000000"/>
            </a:solidFill>
            <a:effectLst/>
          </a:endParaRPr>
        </a:p>
      </dgm:t>
    </dgm:pt>
    <dgm:pt modelId="{DCB39329-DBCC-49CD-9217-A4761A096D8D}" type="parTrans" cxnId="{02F1FC5E-FF03-4B18-B405-FE0558B98DEE}">
      <dgm:prSet/>
      <dgm:spPr/>
      <dgm:t>
        <a:bodyPr/>
        <a:lstStyle/>
        <a:p>
          <a:endParaRPr lang="en-ZA"/>
        </a:p>
      </dgm:t>
    </dgm:pt>
    <dgm:pt modelId="{156BAB87-492E-4BC7-9830-473F1D692374}" type="sibTrans" cxnId="{02F1FC5E-FF03-4B18-B405-FE0558B98DEE}">
      <dgm:prSet/>
      <dgm:spPr/>
      <dgm:t>
        <a:bodyPr/>
        <a:lstStyle/>
        <a:p>
          <a:endParaRPr lang="en-ZA"/>
        </a:p>
      </dgm:t>
    </dgm:pt>
    <dgm:pt modelId="{FCAA892E-2DE4-4D24-8CE7-38DAB2A02CA0}">
      <dgm:prSet/>
      <dgm:spPr/>
      <dgm:t>
        <a:bodyPr/>
        <a:lstStyle/>
        <a:p>
          <a:r>
            <a:rPr lang="en-GB" u="sng"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Woorank’s SEO &amp; Website Analysis Tool</a:t>
          </a:r>
          <a:endParaRPr lang="en-GB" dirty="0">
            <a:solidFill>
              <a:srgbClr val="000000"/>
            </a:solidFill>
          </a:endParaRPr>
        </a:p>
      </dgm:t>
    </dgm:pt>
    <dgm:pt modelId="{15CE14E5-51F3-46E7-8478-20007AFD0920}" type="parTrans" cxnId="{AC437AA7-E36F-409C-803A-E073732683AD}">
      <dgm:prSet/>
      <dgm:spPr/>
      <dgm:t>
        <a:bodyPr/>
        <a:lstStyle/>
        <a:p>
          <a:endParaRPr lang="en-ZA"/>
        </a:p>
      </dgm:t>
    </dgm:pt>
    <dgm:pt modelId="{87AF58AC-4F26-4D70-929C-4C647BAADA9B}" type="sibTrans" cxnId="{AC437AA7-E36F-409C-803A-E073732683AD}">
      <dgm:prSet/>
      <dgm:spPr/>
      <dgm:t>
        <a:bodyPr/>
        <a:lstStyle/>
        <a:p>
          <a:endParaRPr lang="en-ZA"/>
        </a:p>
      </dgm:t>
    </dgm:pt>
    <dgm:pt modelId="{B4A6B9B0-8B61-4312-963C-18EB439C88EB}">
      <dgm:prSet/>
      <dgm:spPr/>
      <dgm:t>
        <a:bodyPr/>
        <a:lstStyle/>
        <a:p>
          <a:r>
            <a:rPr lang="en-GB" u="sng"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Animalz Revive</a:t>
          </a:r>
          <a:endParaRPr lang="en-GB" dirty="0">
            <a:solidFill>
              <a:srgbClr val="000000"/>
            </a:solidFill>
          </a:endParaRPr>
        </a:p>
      </dgm:t>
    </dgm:pt>
    <dgm:pt modelId="{5ACFCE2A-1A56-424C-B84F-52F66DD4FE82}" type="parTrans" cxnId="{A5D4F843-78BF-49B4-83F8-401BB842918C}">
      <dgm:prSet/>
      <dgm:spPr/>
      <dgm:t>
        <a:bodyPr/>
        <a:lstStyle/>
        <a:p>
          <a:endParaRPr lang="en-ZA"/>
        </a:p>
      </dgm:t>
    </dgm:pt>
    <dgm:pt modelId="{9476E83D-F07A-480F-B03E-ABC44C306F22}" type="sibTrans" cxnId="{A5D4F843-78BF-49B4-83F8-401BB842918C}">
      <dgm:prSet/>
      <dgm:spPr/>
      <dgm:t>
        <a:bodyPr/>
        <a:lstStyle/>
        <a:p>
          <a:endParaRPr lang="en-ZA"/>
        </a:p>
      </dgm:t>
    </dgm:pt>
    <dgm:pt modelId="{4FBE2365-9D0F-43FE-9955-207CA83C2939}">
      <dgm:prSet/>
      <dgm:spPr/>
      <dgm:t>
        <a:bodyPr/>
        <a:lstStyle/>
        <a:p>
          <a:r>
            <a:rPr lang="en-GB" u="sng"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CanIRank</a:t>
          </a:r>
          <a:endParaRPr lang="en-GB" dirty="0">
            <a:solidFill>
              <a:srgbClr val="000000"/>
            </a:solidFill>
          </a:endParaRPr>
        </a:p>
      </dgm:t>
    </dgm:pt>
    <dgm:pt modelId="{9C2A36E3-95F9-4D6C-9C2D-5DF85844A1FA}" type="parTrans" cxnId="{3175090E-5F8D-414A-BF8C-A01E37752EFD}">
      <dgm:prSet/>
      <dgm:spPr/>
      <dgm:t>
        <a:bodyPr/>
        <a:lstStyle/>
        <a:p>
          <a:endParaRPr lang="en-ZA"/>
        </a:p>
      </dgm:t>
    </dgm:pt>
    <dgm:pt modelId="{5291160E-4472-4D55-B921-478CD5889DF8}" type="sibTrans" cxnId="{3175090E-5F8D-414A-BF8C-A01E37752EFD}">
      <dgm:prSet/>
      <dgm:spPr/>
      <dgm:t>
        <a:bodyPr/>
        <a:lstStyle/>
        <a:p>
          <a:endParaRPr lang="en-ZA"/>
        </a:p>
      </dgm:t>
    </dgm:pt>
    <dgm:pt modelId="{AECFC097-FA30-4671-AB72-411A8B81DFCF}">
      <dgm:prSet/>
      <dgm:spPr/>
      <dgm:t>
        <a:bodyPr/>
        <a:lstStyle/>
        <a:p>
          <a:r>
            <a:rPr lang="en-GB" u="sng"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Google’s Mobile-Friendly Test</a:t>
          </a:r>
          <a:endParaRPr lang="en-GB" dirty="0">
            <a:solidFill>
              <a:srgbClr val="000000"/>
            </a:solidFill>
          </a:endParaRPr>
        </a:p>
      </dgm:t>
    </dgm:pt>
    <dgm:pt modelId="{A237B987-862F-43BC-A1B5-193740B1D9D0}" type="parTrans" cxnId="{B53E37C0-F737-4B7F-B3F6-81FD58EF0E06}">
      <dgm:prSet/>
      <dgm:spPr/>
      <dgm:t>
        <a:bodyPr/>
        <a:lstStyle/>
        <a:p>
          <a:endParaRPr lang="en-ZA"/>
        </a:p>
      </dgm:t>
    </dgm:pt>
    <dgm:pt modelId="{17D83F5F-B54D-4808-8392-211A7D03A0B5}" type="sibTrans" cxnId="{B53E37C0-F737-4B7F-B3F6-81FD58EF0E06}">
      <dgm:prSet/>
      <dgm:spPr/>
      <dgm:t>
        <a:bodyPr/>
        <a:lstStyle/>
        <a:p>
          <a:endParaRPr lang="en-ZA"/>
        </a:p>
      </dgm:t>
    </dgm:pt>
    <dgm:pt modelId="{41D930A4-CAF0-4E18-9F9A-EF7D6EEDFF56}" type="pres">
      <dgm:prSet presAssocID="{784FDB63-91D2-4E63-80A4-FF0D82B59790}" presName="Name0" presStyleCnt="0">
        <dgm:presLayoutVars>
          <dgm:dir/>
          <dgm:resizeHandles val="exact"/>
        </dgm:presLayoutVars>
      </dgm:prSet>
      <dgm:spPr/>
    </dgm:pt>
    <dgm:pt modelId="{A3A9DA07-9943-4884-A0CC-05C8B18FBDA1}" type="pres">
      <dgm:prSet presAssocID="{FF886323-6748-44F3-AC50-AF7AB780B5E4}" presName="Name5" presStyleLbl="vennNode1" presStyleIdx="0" presStyleCnt="5">
        <dgm:presLayoutVars>
          <dgm:bulletEnabled val="1"/>
        </dgm:presLayoutVars>
      </dgm:prSet>
      <dgm:spPr/>
    </dgm:pt>
    <dgm:pt modelId="{85486F7D-AF8F-4393-A162-A7106F3C86B8}" type="pres">
      <dgm:prSet presAssocID="{156BAB87-492E-4BC7-9830-473F1D692374}" presName="space" presStyleCnt="0"/>
      <dgm:spPr/>
    </dgm:pt>
    <dgm:pt modelId="{178A615F-ADC3-462D-AD9E-749DBA7F8798}" type="pres">
      <dgm:prSet presAssocID="{FCAA892E-2DE4-4D24-8CE7-38DAB2A02CA0}" presName="Name5" presStyleLbl="vennNode1" presStyleIdx="1" presStyleCnt="5">
        <dgm:presLayoutVars>
          <dgm:bulletEnabled val="1"/>
        </dgm:presLayoutVars>
      </dgm:prSet>
      <dgm:spPr/>
    </dgm:pt>
    <dgm:pt modelId="{D6A14B27-A988-49D2-ABF2-26398CC9AEC6}" type="pres">
      <dgm:prSet presAssocID="{87AF58AC-4F26-4D70-929C-4C647BAADA9B}" presName="space" presStyleCnt="0"/>
      <dgm:spPr/>
    </dgm:pt>
    <dgm:pt modelId="{3F588752-09DC-4BD6-9474-4B5D80B43B7D}" type="pres">
      <dgm:prSet presAssocID="{B4A6B9B0-8B61-4312-963C-18EB439C88EB}" presName="Name5" presStyleLbl="vennNode1" presStyleIdx="2" presStyleCnt="5">
        <dgm:presLayoutVars>
          <dgm:bulletEnabled val="1"/>
        </dgm:presLayoutVars>
      </dgm:prSet>
      <dgm:spPr/>
    </dgm:pt>
    <dgm:pt modelId="{18833EDA-34FC-4A7D-97E4-A1CA4058B11A}" type="pres">
      <dgm:prSet presAssocID="{9476E83D-F07A-480F-B03E-ABC44C306F22}" presName="space" presStyleCnt="0"/>
      <dgm:spPr/>
    </dgm:pt>
    <dgm:pt modelId="{0D740ADF-91D0-4DCE-A2ED-F6A6EE6A869B}" type="pres">
      <dgm:prSet presAssocID="{4FBE2365-9D0F-43FE-9955-207CA83C2939}" presName="Name5" presStyleLbl="vennNode1" presStyleIdx="3" presStyleCnt="5">
        <dgm:presLayoutVars>
          <dgm:bulletEnabled val="1"/>
        </dgm:presLayoutVars>
      </dgm:prSet>
      <dgm:spPr/>
    </dgm:pt>
    <dgm:pt modelId="{D6B391C6-6C98-42CA-8428-91F43D904BDA}" type="pres">
      <dgm:prSet presAssocID="{5291160E-4472-4D55-B921-478CD5889DF8}" presName="space" presStyleCnt="0"/>
      <dgm:spPr/>
    </dgm:pt>
    <dgm:pt modelId="{1A4C8CA5-1301-41B2-8625-AEB834FA81FD}" type="pres">
      <dgm:prSet presAssocID="{AECFC097-FA30-4671-AB72-411A8B81DFCF}" presName="Name5" presStyleLbl="vennNode1" presStyleIdx="4" presStyleCnt="5">
        <dgm:presLayoutVars>
          <dgm:bulletEnabled val="1"/>
        </dgm:presLayoutVars>
      </dgm:prSet>
      <dgm:spPr/>
    </dgm:pt>
  </dgm:ptLst>
  <dgm:cxnLst>
    <dgm:cxn modelId="{F4E90203-85E3-45E8-9C7B-E08D90D8F3BC}" type="presOf" srcId="{FCAA892E-2DE4-4D24-8CE7-38DAB2A02CA0}" destId="{178A615F-ADC3-462D-AD9E-749DBA7F8798}" srcOrd="0" destOrd="0" presId="urn:microsoft.com/office/officeart/2005/8/layout/venn3"/>
    <dgm:cxn modelId="{3175090E-5F8D-414A-BF8C-A01E37752EFD}" srcId="{784FDB63-91D2-4E63-80A4-FF0D82B59790}" destId="{4FBE2365-9D0F-43FE-9955-207CA83C2939}" srcOrd="3" destOrd="0" parTransId="{9C2A36E3-95F9-4D6C-9C2D-5DF85844A1FA}" sibTransId="{5291160E-4472-4D55-B921-478CD5889DF8}"/>
    <dgm:cxn modelId="{76660B23-3021-4DC9-9E41-EB9CC93496C1}" type="presOf" srcId="{B4A6B9B0-8B61-4312-963C-18EB439C88EB}" destId="{3F588752-09DC-4BD6-9474-4B5D80B43B7D}" srcOrd="0" destOrd="0" presId="urn:microsoft.com/office/officeart/2005/8/layout/venn3"/>
    <dgm:cxn modelId="{9A0B5A3E-5864-432D-84D5-B9B9148C2852}" type="presOf" srcId="{AECFC097-FA30-4671-AB72-411A8B81DFCF}" destId="{1A4C8CA5-1301-41B2-8625-AEB834FA81FD}" srcOrd="0" destOrd="0" presId="urn:microsoft.com/office/officeart/2005/8/layout/venn3"/>
    <dgm:cxn modelId="{02F1FC5E-FF03-4B18-B405-FE0558B98DEE}" srcId="{784FDB63-91D2-4E63-80A4-FF0D82B59790}" destId="{FF886323-6748-44F3-AC50-AF7AB780B5E4}" srcOrd="0" destOrd="0" parTransId="{DCB39329-DBCC-49CD-9217-A4761A096D8D}" sibTransId="{156BAB87-492E-4BC7-9830-473F1D692374}"/>
    <dgm:cxn modelId="{A5D4F843-78BF-49B4-83F8-401BB842918C}" srcId="{784FDB63-91D2-4E63-80A4-FF0D82B59790}" destId="{B4A6B9B0-8B61-4312-963C-18EB439C88EB}" srcOrd="2" destOrd="0" parTransId="{5ACFCE2A-1A56-424C-B84F-52F66DD4FE82}" sibTransId="{9476E83D-F07A-480F-B03E-ABC44C306F22}"/>
    <dgm:cxn modelId="{31194364-8E2F-40EC-882F-1D8580F84EF4}" type="presOf" srcId="{784FDB63-91D2-4E63-80A4-FF0D82B59790}" destId="{41D930A4-CAF0-4E18-9F9A-EF7D6EEDFF56}" srcOrd="0" destOrd="0" presId="urn:microsoft.com/office/officeart/2005/8/layout/venn3"/>
    <dgm:cxn modelId="{2AEF378D-D987-448F-A4DB-B1AFC0AF614B}" type="presOf" srcId="{FF886323-6748-44F3-AC50-AF7AB780B5E4}" destId="{A3A9DA07-9943-4884-A0CC-05C8B18FBDA1}" srcOrd="0" destOrd="0" presId="urn:microsoft.com/office/officeart/2005/8/layout/venn3"/>
    <dgm:cxn modelId="{2D6B1194-D3F5-464E-BDDB-2C0B198A0D71}" type="presOf" srcId="{4FBE2365-9D0F-43FE-9955-207CA83C2939}" destId="{0D740ADF-91D0-4DCE-A2ED-F6A6EE6A869B}" srcOrd="0" destOrd="0" presId="urn:microsoft.com/office/officeart/2005/8/layout/venn3"/>
    <dgm:cxn modelId="{AC437AA7-E36F-409C-803A-E073732683AD}" srcId="{784FDB63-91D2-4E63-80A4-FF0D82B59790}" destId="{FCAA892E-2DE4-4D24-8CE7-38DAB2A02CA0}" srcOrd="1" destOrd="0" parTransId="{15CE14E5-51F3-46E7-8478-20007AFD0920}" sibTransId="{87AF58AC-4F26-4D70-929C-4C647BAADA9B}"/>
    <dgm:cxn modelId="{B53E37C0-F737-4B7F-B3F6-81FD58EF0E06}" srcId="{784FDB63-91D2-4E63-80A4-FF0D82B59790}" destId="{AECFC097-FA30-4671-AB72-411A8B81DFCF}" srcOrd="4" destOrd="0" parTransId="{A237B987-862F-43BC-A1B5-193740B1D9D0}" sibTransId="{17D83F5F-B54D-4808-8392-211A7D03A0B5}"/>
    <dgm:cxn modelId="{BB2963FE-381D-4014-B5FD-0F2C03673909}" type="presParOf" srcId="{41D930A4-CAF0-4E18-9F9A-EF7D6EEDFF56}" destId="{A3A9DA07-9943-4884-A0CC-05C8B18FBDA1}" srcOrd="0" destOrd="0" presId="urn:microsoft.com/office/officeart/2005/8/layout/venn3"/>
    <dgm:cxn modelId="{B3E58777-9408-4352-BFBE-C86B73D4D5C4}" type="presParOf" srcId="{41D930A4-CAF0-4E18-9F9A-EF7D6EEDFF56}" destId="{85486F7D-AF8F-4393-A162-A7106F3C86B8}" srcOrd="1" destOrd="0" presId="urn:microsoft.com/office/officeart/2005/8/layout/venn3"/>
    <dgm:cxn modelId="{917ED95E-9ED6-4680-9E19-B653335A0EEC}" type="presParOf" srcId="{41D930A4-CAF0-4E18-9F9A-EF7D6EEDFF56}" destId="{178A615F-ADC3-462D-AD9E-749DBA7F8798}" srcOrd="2" destOrd="0" presId="urn:microsoft.com/office/officeart/2005/8/layout/venn3"/>
    <dgm:cxn modelId="{EA8CC6A2-4CEC-4FB1-9ADF-E70A8A5E9607}" type="presParOf" srcId="{41D930A4-CAF0-4E18-9F9A-EF7D6EEDFF56}" destId="{D6A14B27-A988-49D2-ABF2-26398CC9AEC6}" srcOrd="3" destOrd="0" presId="urn:microsoft.com/office/officeart/2005/8/layout/venn3"/>
    <dgm:cxn modelId="{05786CF9-FF3F-49B1-BB3E-1DA715C345DD}" type="presParOf" srcId="{41D930A4-CAF0-4E18-9F9A-EF7D6EEDFF56}" destId="{3F588752-09DC-4BD6-9474-4B5D80B43B7D}" srcOrd="4" destOrd="0" presId="urn:microsoft.com/office/officeart/2005/8/layout/venn3"/>
    <dgm:cxn modelId="{C88FC8E7-B984-4FC9-A09A-CE7645C3028C}" type="presParOf" srcId="{41D930A4-CAF0-4E18-9F9A-EF7D6EEDFF56}" destId="{18833EDA-34FC-4A7D-97E4-A1CA4058B11A}" srcOrd="5" destOrd="0" presId="urn:microsoft.com/office/officeart/2005/8/layout/venn3"/>
    <dgm:cxn modelId="{3C0C3BAE-AF4E-4871-A596-C06A06AB2D07}" type="presParOf" srcId="{41D930A4-CAF0-4E18-9F9A-EF7D6EEDFF56}" destId="{0D740ADF-91D0-4DCE-A2ED-F6A6EE6A869B}" srcOrd="6" destOrd="0" presId="urn:microsoft.com/office/officeart/2005/8/layout/venn3"/>
    <dgm:cxn modelId="{6EB40D06-0191-4C66-99BD-E865F499561A}" type="presParOf" srcId="{41D930A4-CAF0-4E18-9F9A-EF7D6EEDFF56}" destId="{D6B391C6-6C98-42CA-8428-91F43D904BDA}" srcOrd="7" destOrd="0" presId="urn:microsoft.com/office/officeart/2005/8/layout/venn3"/>
    <dgm:cxn modelId="{BDD0F03E-7DC7-4017-9EAC-A90E1408FF22}" type="presParOf" srcId="{41D930A4-CAF0-4E18-9F9A-EF7D6EEDFF56}" destId="{1A4C8CA5-1301-41B2-8625-AEB834FA81FD}"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84FDB63-91D2-4E63-80A4-FF0D82B5979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3CDA1723-3C74-4EBC-9450-14F50AEA30C6}">
      <dgm:prSet/>
      <dgm:spPr/>
      <dgm:t>
        <a:bodyPr/>
        <a:lstStyle/>
        <a:p>
          <a:r>
            <a:rPr lang="en-GB" u="sng"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Seed Keywords</a:t>
          </a:r>
          <a:endParaRPr lang="en-ZA" dirty="0">
            <a:solidFill>
              <a:srgbClr val="000000"/>
            </a:solidFill>
          </a:endParaRPr>
        </a:p>
      </dgm:t>
    </dgm:pt>
    <dgm:pt modelId="{330C2F58-A0A5-46E2-B10A-B2FBA12CCBAF}" type="parTrans" cxnId="{23046E81-0AE8-46F7-93E5-69F84F142381}">
      <dgm:prSet/>
      <dgm:spPr/>
      <dgm:t>
        <a:bodyPr/>
        <a:lstStyle/>
        <a:p>
          <a:endParaRPr lang="en-ZA"/>
        </a:p>
      </dgm:t>
    </dgm:pt>
    <dgm:pt modelId="{BE632292-4BE5-495B-A773-EDCBD37E2CB3}" type="sibTrans" cxnId="{23046E81-0AE8-46F7-93E5-69F84F142381}">
      <dgm:prSet/>
      <dgm:spPr/>
      <dgm:t>
        <a:bodyPr/>
        <a:lstStyle/>
        <a:p>
          <a:endParaRPr lang="en-ZA"/>
        </a:p>
      </dgm:t>
    </dgm:pt>
    <dgm:pt modelId="{E7253734-88C7-4F5F-B38E-1B008831DEB2}">
      <dgm:prSet/>
      <dgm:spPr/>
      <dgm:t>
        <a:bodyPr/>
        <a:lstStyle/>
        <a:p>
          <a:r>
            <a:rPr lang="en-GB" u="sng"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Exploding Topics</a:t>
          </a:r>
          <a:endParaRPr lang="en-GB" dirty="0">
            <a:solidFill>
              <a:srgbClr val="000000"/>
            </a:solidFill>
          </a:endParaRPr>
        </a:p>
      </dgm:t>
    </dgm:pt>
    <dgm:pt modelId="{2500F206-7471-4426-BEC5-66DC0AADEDFC}" type="parTrans" cxnId="{A02A46FB-A408-4F05-B4D8-59E7E0C299B9}">
      <dgm:prSet/>
      <dgm:spPr/>
      <dgm:t>
        <a:bodyPr/>
        <a:lstStyle/>
        <a:p>
          <a:endParaRPr lang="en-ZA"/>
        </a:p>
      </dgm:t>
    </dgm:pt>
    <dgm:pt modelId="{DCB6D8E2-AACD-4738-8212-EAB003B25031}" type="sibTrans" cxnId="{A02A46FB-A408-4F05-B4D8-59E7E0C299B9}">
      <dgm:prSet/>
      <dgm:spPr/>
      <dgm:t>
        <a:bodyPr/>
        <a:lstStyle/>
        <a:p>
          <a:endParaRPr lang="en-ZA"/>
        </a:p>
      </dgm:t>
    </dgm:pt>
    <dgm:pt modelId="{A7919242-C3E0-41CE-90E0-79A59A3F4EBD}">
      <dgm:prSet/>
      <dgm:spPr/>
      <dgm:t>
        <a:bodyPr/>
        <a:lstStyle/>
        <a:p>
          <a:r>
            <a:rPr lang="en-GB" u="sng"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Seobility</a:t>
          </a:r>
          <a:endParaRPr lang="en-GB" dirty="0">
            <a:solidFill>
              <a:srgbClr val="000000"/>
            </a:solidFill>
          </a:endParaRPr>
        </a:p>
      </dgm:t>
    </dgm:pt>
    <dgm:pt modelId="{C6DED915-D037-4AD7-AA8C-C215799C9F41}" type="parTrans" cxnId="{48193142-5C08-45B2-BB81-858BB177766A}">
      <dgm:prSet/>
      <dgm:spPr/>
      <dgm:t>
        <a:bodyPr/>
        <a:lstStyle/>
        <a:p>
          <a:endParaRPr lang="en-ZA"/>
        </a:p>
      </dgm:t>
    </dgm:pt>
    <dgm:pt modelId="{5AC22FC1-9B04-4055-97EA-DE015BF51D80}" type="sibTrans" cxnId="{48193142-5C08-45B2-BB81-858BB177766A}">
      <dgm:prSet/>
      <dgm:spPr/>
      <dgm:t>
        <a:bodyPr/>
        <a:lstStyle/>
        <a:p>
          <a:endParaRPr lang="en-ZA"/>
        </a:p>
      </dgm:t>
    </dgm:pt>
    <dgm:pt modelId="{C0101B86-BC56-4A4E-B803-BAAB4235C728}">
      <dgm:prSet/>
      <dgm:spPr/>
      <dgm:t>
        <a:bodyPr/>
        <a:lstStyle/>
        <a:p>
          <a:r>
            <a:rPr lang="en-GB" u="sng"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Ubersuggest</a:t>
          </a:r>
          <a:endParaRPr lang="en-GB" dirty="0">
            <a:solidFill>
              <a:srgbClr val="000000"/>
            </a:solidFill>
          </a:endParaRPr>
        </a:p>
      </dgm:t>
    </dgm:pt>
    <dgm:pt modelId="{5E1929EE-015A-42CF-9EC0-9E7B828E1F75}" type="parTrans" cxnId="{22E0772C-A602-4A09-A5D8-B97456EC9710}">
      <dgm:prSet/>
      <dgm:spPr/>
      <dgm:t>
        <a:bodyPr/>
        <a:lstStyle/>
        <a:p>
          <a:endParaRPr lang="en-ZA"/>
        </a:p>
      </dgm:t>
    </dgm:pt>
    <dgm:pt modelId="{E66FE056-3369-41E5-8DE6-D5B985C3826E}" type="sibTrans" cxnId="{22E0772C-A602-4A09-A5D8-B97456EC9710}">
      <dgm:prSet/>
      <dgm:spPr/>
      <dgm:t>
        <a:bodyPr/>
        <a:lstStyle/>
        <a:p>
          <a:endParaRPr lang="en-ZA"/>
        </a:p>
      </dgm:t>
    </dgm:pt>
    <dgm:pt modelId="{D73D1460-601D-4EA3-9A7D-27902B6F1806}">
      <dgm:prSet/>
      <dgm:spPr/>
      <dgm:t>
        <a:bodyPr/>
        <a:lstStyle/>
        <a:p>
          <a:r>
            <a:rPr lang="en-GB" u="sng"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BROWSEO</a:t>
          </a:r>
          <a:endParaRPr lang="en-GB" dirty="0">
            <a:solidFill>
              <a:srgbClr val="000000"/>
            </a:solidFill>
          </a:endParaRPr>
        </a:p>
      </dgm:t>
    </dgm:pt>
    <dgm:pt modelId="{AC5FF230-BD72-4C44-971D-AA8E04C1B7B3}" type="parTrans" cxnId="{C678F633-039D-4896-9E9D-022A954DBB2E}">
      <dgm:prSet/>
      <dgm:spPr/>
      <dgm:t>
        <a:bodyPr/>
        <a:lstStyle/>
        <a:p>
          <a:endParaRPr lang="en-ZA"/>
        </a:p>
      </dgm:t>
    </dgm:pt>
    <dgm:pt modelId="{F53E0DC5-4B33-434D-A6ED-E02B5B5AC9AC}" type="sibTrans" cxnId="{C678F633-039D-4896-9E9D-022A954DBB2E}">
      <dgm:prSet/>
      <dgm:spPr/>
      <dgm:t>
        <a:bodyPr/>
        <a:lstStyle/>
        <a:p>
          <a:endParaRPr lang="en-ZA"/>
        </a:p>
      </dgm:t>
    </dgm:pt>
    <dgm:pt modelId="{41D930A4-CAF0-4E18-9F9A-EF7D6EEDFF56}" type="pres">
      <dgm:prSet presAssocID="{784FDB63-91D2-4E63-80A4-FF0D82B59790}" presName="Name0" presStyleCnt="0">
        <dgm:presLayoutVars>
          <dgm:dir/>
          <dgm:resizeHandles val="exact"/>
        </dgm:presLayoutVars>
      </dgm:prSet>
      <dgm:spPr/>
    </dgm:pt>
    <dgm:pt modelId="{33EE3674-1315-470E-BD6D-F79AC32F8678}" type="pres">
      <dgm:prSet presAssocID="{3CDA1723-3C74-4EBC-9450-14F50AEA30C6}" presName="Name5" presStyleLbl="vennNode1" presStyleIdx="0" presStyleCnt="5">
        <dgm:presLayoutVars>
          <dgm:bulletEnabled val="1"/>
        </dgm:presLayoutVars>
      </dgm:prSet>
      <dgm:spPr/>
    </dgm:pt>
    <dgm:pt modelId="{0D032110-750A-4677-A871-A73B3357A61E}" type="pres">
      <dgm:prSet presAssocID="{BE632292-4BE5-495B-A773-EDCBD37E2CB3}" presName="space" presStyleCnt="0"/>
      <dgm:spPr/>
    </dgm:pt>
    <dgm:pt modelId="{2EBDFC8E-FDA1-4AE7-AE1A-9DC2CCAFBF89}" type="pres">
      <dgm:prSet presAssocID="{E7253734-88C7-4F5F-B38E-1B008831DEB2}" presName="Name5" presStyleLbl="vennNode1" presStyleIdx="1" presStyleCnt="5">
        <dgm:presLayoutVars>
          <dgm:bulletEnabled val="1"/>
        </dgm:presLayoutVars>
      </dgm:prSet>
      <dgm:spPr/>
    </dgm:pt>
    <dgm:pt modelId="{8326A0F3-1687-480D-8A7A-32CF233E5033}" type="pres">
      <dgm:prSet presAssocID="{DCB6D8E2-AACD-4738-8212-EAB003B25031}" presName="space" presStyleCnt="0"/>
      <dgm:spPr/>
    </dgm:pt>
    <dgm:pt modelId="{6CEF7CB5-11F6-4A5F-BE4A-4FEB47D6542B}" type="pres">
      <dgm:prSet presAssocID="{A7919242-C3E0-41CE-90E0-79A59A3F4EBD}" presName="Name5" presStyleLbl="vennNode1" presStyleIdx="2" presStyleCnt="5">
        <dgm:presLayoutVars>
          <dgm:bulletEnabled val="1"/>
        </dgm:presLayoutVars>
      </dgm:prSet>
      <dgm:spPr/>
    </dgm:pt>
    <dgm:pt modelId="{E4EE2EF3-54C7-4680-9434-B100BBC476C4}" type="pres">
      <dgm:prSet presAssocID="{5AC22FC1-9B04-4055-97EA-DE015BF51D80}" presName="space" presStyleCnt="0"/>
      <dgm:spPr/>
    </dgm:pt>
    <dgm:pt modelId="{29E87463-E382-40A8-B982-ACA73991097D}" type="pres">
      <dgm:prSet presAssocID="{C0101B86-BC56-4A4E-B803-BAAB4235C728}" presName="Name5" presStyleLbl="vennNode1" presStyleIdx="3" presStyleCnt="5">
        <dgm:presLayoutVars>
          <dgm:bulletEnabled val="1"/>
        </dgm:presLayoutVars>
      </dgm:prSet>
      <dgm:spPr/>
    </dgm:pt>
    <dgm:pt modelId="{F2DCD845-E94C-46B2-9D73-CFF2DD07087F}" type="pres">
      <dgm:prSet presAssocID="{E66FE056-3369-41E5-8DE6-D5B985C3826E}" presName="space" presStyleCnt="0"/>
      <dgm:spPr/>
    </dgm:pt>
    <dgm:pt modelId="{F5F76A6A-4519-451A-8528-2BDBA0B4AA2E}" type="pres">
      <dgm:prSet presAssocID="{D73D1460-601D-4EA3-9A7D-27902B6F1806}" presName="Name5" presStyleLbl="vennNode1" presStyleIdx="4" presStyleCnt="5">
        <dgm:presLayoutVars>
          <dgm:bulletEnabled val="1"/>
        </dgm:presLayoutVars>
      </dgm:prSet>
      <dgm:spPr/>
    </dgm:pt>
  </dgm:ptLst>
  <dgm:cxnLst>
    <dgm:cxn modelId="{22E0772C-A602-4A09-A5D8-B97456EC9710}" srcId="{784FDB63-91D2-4E63-80A4-FF0D82B59790}" destId="{C0101B86-BC56-4A4E-B803-BAAB4235C728}" srcOrd="3" destOrd="0" parTransId="{5E1929EE-015A-42CF-9EC0-9E7B828E1F75}" sibTransId="{E66FE056-3369-41E5-8DE6-D5B985C3826E}"/>
    <dgm:cxn modelId="{C678F633-039D-4896-9E9D-022A954DBB2E}" srcId="{784FDB63-91D2-4E63-80A4-FF0D82B59790}" destId="{D73D1460-601D-4EA3-9A7D-27902B6F1806}" srcOrd="4" destOrd="0" parTransId="{AC5FF230-BD72-4C44-971D-AA8E04C1B7B3}" sibTransId="{F53E0DC5-4B33-434D-A6ED-E02B5B5AC9AC}"/>
    <dgm:cxn modelId="{CDE8263E-F412-4216-975E-9280F3537AB4}" type="presOf" srcId="{3CDA1723-3C74-4EBC-9450-14F50AEA30C6}" destId="{33EE3674-1315-470E-BD6D-F79AC32F8678}" srcOrd="0" destOrd="0" presId="urn:microsoft.com/office/officeart/2005/8/layout/venn3"/>
    <dgm:cxn modelId="{48193142-5C08-45B2-BB81-858BB177766A}" srcId="{784FDB63-91D2-4E63-80A4-FF0D82B59790}" destId="{A7919242-C3E0-41CE-90E0-79A59A3F4EBD}" srcOrd="2" destOrd="0" parTransId="{C6DED915-D037-4AD7-AA8C-C215799C9F41}" sibTransId="{5AC22FC1-9B04-4055-97EA-DE015BF51D80}"/>
    <dgm:cxn modelId="{31194364-8E2F-40EC-882F-1D8580F84EF4}" type="presOf" srcId="{784FDB63-91D2-4E63-80A4-FF0D82B59790}" destId="{41D930A4-CAF0-4E18-9F9A-EF7D6EEDFF56}" srcOrd="0" destOrd="0" presId="urn:microsoft.com/office/officeart/2005/8/layout/venn3"/>
    <dgm:cxn modelId="{23046E81-0AE8-46F7-93E5-69F84F142381}" srcId="{784FDB63-91D2-4E63-80A4-FF0D82B59790}" destId="{3CDA1723-3C74-4EBC-9450-14F50AEA30C6}" srcOrd="0" destOrd="0" parTransId="{330C2F58-A0A5-46E2-B10A-B2FBA12CCBAF}" sibTransId="{BE632292-4BE5-495B-A773-EDCBD37E2CB3}"/>
    <dgm:cxn modelId="{A269C9AA-23D9-4EDC-B4E7-F18C875D534B}" type="presOf" srcId="{D73D1460-601D-4EA3-9A7D-27902B6F1806}" destId="{F5F76A6A-4519-451A-8528-2BDBA0B4AA2E}" srcOrd="0" destOrd="0" presId="urn:microsoft.com/office/officeart/2005/8/layout/venn3"/>
    <dgm:cxn modelId="{A9B2E8D3-63BF-4694-92C8-D1354E0306D1}" type="presOf" srcId="{E7253734-88C7-4F5F-B38E-1B008831DEB2}" destId="{2EBDFC8E-FDA1-4AE7-AE1A-9DC2CCAFBF89}" srcOrd="0" destOrd="0" presId="urn:microsoft.com/office/officeart/2005/8/layout/venn3"/>
    <dgm:cxn modelId="{9779E7F8-0DEC-4156-8847-61DB2911CE7C}" type="presOf" srcId="{A7919242-C3E0-41CE-90E0-79A59A3F4EBD}" destId="{6CEF7CB5-11F6-4A5F-BE4A-4FEB47D6542B}" srcOrd="0" destOrd="0" presId="urn:microsoft.com/office/officeart/2005/8/layout/venn3"/>
    <dgm:cxn modelId="{A02A46FB-A408-4F05-B4D8-59E7E0C299B9}" srcId="{784FDB63-91D2-4E63-80A4-FF0D82B59790}" destId="{E7253734-88C7-4F5F-B38E-1B008831DEB2}" srcOrd="1" destOrd="0" parTransId="{2500F206-7471-4426-BEC5-66DC0AADEDFC}" sibTransId="{DCB6D8E2-AACD-4738-8212-EAB003B25031}"/>
    <dgm:cxn modelId="{D06EFCFF-2B72-44A6-89BF-BEEF4AD87144}" type="presOf" srcId="{C0101B86-BC56-4A4E-B803-BAAB4235C728}" destId="{29E87463-E382-40A8-B982-ACA73991097D}" srcOrd="0" destOrd="0" presId="urn:microsoft.com/office/officeart/2005/8/layout/venn3"/>
    <dgm:cxn modelId="{8ADEF7CA-23F5-4AFA-BEDE-125AF220DD88}" type="presParOf" srcId="{41D930A4-CAF0-4E18-9F9A-EF7D6EEDFF56}" destId="{33EE3674-1315-470E-BD6D-F79AC32F8678}" srcOrd="0" destOrd="0" presId="urn:microsoft.com/office/officeart/2005/8/layout/venn3"/>
    <dgm:cxn modelId="{4A588BD4-D2A7-4774-8F05-11DD4875548B}" type="presParOf" srcId="{41D930A4-CAF0-4E18-9F9A-EF7D6EEDFF56}" destId="{0D032110-750A-4677-A871-A73B3357A61E}" srcOrd="1" destOrd="0" presId="urn:microsoft.com/office/officeart/2005/8/layout/venn3"/>
    <dgm:cxn modelId="{ADA49C28-0A62-4DCA-877E-800B43C90F23}" type="presParOf" srcId="{41D930A4-CAF0-4E18-9F9A-EF7D6EEDFF56}" destId="{2EBDFC8E-FDA1-4AE7-AE1A-9DC2CCAFBF89}" srcOrd="2" destOrd="0" presId="urn:microsoft.com/office/officeart/2005/8/layout/venn3"/>
    <dgm:cxn modelId="{87D0125D-95EF-42CE-9BF0-6EEACD28E09C}" type="presParOf" srcId="{41D930A4-CAF0-4E18-9F9A-EF7D6EEDFF56}" destId="{8326A0F3-1687-480D-8A7A-32CF233E5033}" srcOrd="3" destOrd="0" presId="urn:microsoft.com/office/officeart/2005/8/layout/venn3"/>
    <dgm:cxn modelId="{68FD4BD2-8C45-4D7F-981C-E1C0DAF1B250}" type="presParOf" srcId="{41D930A4-CAF0-4E18-9F9A-EF7D6EEDFF56}" destId="{6CEF7CB5-11F6-4A5F-BE4A-4FEB47D6542B}" srcOrd="4" destOrd="0" presId="urn:microsoft.com/office/officeart/2005/8/layout/venn3"/>
    <dgm:cxn modelId="{73F73AF7-F72D-455A-8AAA-BF80ADEDFAB0}" type="presParOf" srcId="{41D930A4-CAF0-4E18-9F9A-EF7D6EEDFF56}" destId="{E4EE2EF3-54C7-4680-9434-B100BBC476C4}" srcOrd="5" destOrd="0" presId="urn:microsoft.com/office/officeart/2005/8/layout/venn3"/>
    <dgm:cxn modelId="{E8FC319E-2867-4411-A403-40D4739C6F75}" type="presParOf" srcId="{41D930A4-CAF0-4E18-9F9A-EF7D6EEDFF56}" destId="{29E87463-E382-40A8-B982-ACA73991097D}" srcOrd="6" destOrd="0" presId="urn:microsoft.com/office/officeart/2005/8/layout/venn3"/>
    <dgm:cxn modelId="{378B215D-B2A2-44DD-82CD-6E54F4946341}" type="presParOf" srcId="{41D930A4-CAF0-4E18-9F9A-EF7D6EEDFF56}" destId="{F2DCD845-E94C-46B2-9D73-CFF2DD07087F}" srcOrd="7" destOrd="0" presId="urn:microsoft.com/office/officeart/2005/8/layout/venn3"/>
    <dgm:cxn modelId="{7F18C531-B2AB-42BE-867C-5A71C05DFF87}" type="presParOf" srcId="{41D930A4-CAF0-4E18-9F9A-EF7D6EEDFF56}" destId="{F5F76A6A-4519-451A-8528-2BDBA0B4AA2E}"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84FDB63-91D2-4E63-80A4-FF0D82B5979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82809DEF-E1E8-4262-8159-C71D910DC83F}">
      <dgm:prSet custT="1"/>
      <dgm:spPr/>
      <dgm:t>
        <a:bodyPr/>
        <a:lstStyle/>
        <a:p>
          <a:r>
            <a:rPr lang="en-GB" sz="2200" u="sng"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Detailed.com</a:t>
          </a:r>
          <a:endParaRPr lang="en-ZA" sz="2200" dirty="0">
            <a:solidFill>
              <a:srgbClr val="000000"/>
            </a:solidFill>
          </a:endParaRPr>
        </a:p>
      </dgm:t>
    </dgm:pt>
    <dgm:pt modelId="{D1414055-DA11-4511-BED9-4191D9074043}" type="parTrans" cxnId="{7074B994-6CEE-4F30-9F01-89677124285C}">
      <dgm:prSet/>
      <dgm:spPr/>
      <dgm:t>
        <a:bodyPr/>
        <a:lstStyle/>
        <a:p>
          <a:endParaRPr lang="en-ZA"/>
        </a:p>
      </dgm:t>
    </dgm:pt>
    <dgm:pt modelId="{49819E2F-9E0B-48F0-8353-A8BFEFC6DE04}" type="sibTrans" cxnId="{7074B994-6CEE-4F30-9F01-89677124285C}">
      <dgm:prSet/>
      <dgm:spPr/>
      <dgm:t>
        <a:bodyPr/>
        <a:lstStyle/>
        <a:p>
          <a:endParaRPr lang="en-ZA"/>
        </a:p>
      </dgm:t>
    </dgm:pt>
    <dgm:pt modelId="{B59DD323-923B-4BBB-832B-C6F163E0EFD7}">
      <dgm:prSet/>
      <dgm:spPr/>
      <dgm:t>
        <a:bodyPr/>
        <a:lstStyle/>
        <a:p>
          <a:r>
            <a:rPr lang="en-GB" u="sng"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Google Search Console</a:t>
          </a:r>
          <a:endParaRPr lang="en-GB" dirty="0">
            <a:solidFill>
              <a:srgbClr val="000000"/>
            </a:solidFill>
          </a:endParaRPr>
        </a:p>
      </dgm:t>
    </dgm:pt>
    <dgm:pt modelId="{70D7449B-30D3-4558-9847-1E0D2C20E973}" type="parTrans" cxnId="{ECDEF993-3A76-47AC-9F57-3F1D99D4B60F}">
      <dgm:prSet/>
      <dgm:spPr/>
      <dgm:t>
        <a:bodyPr/>
        <a:lstStyle/>
        <a:p>
          <a:endParaRPr lang="en-ZA"/>
        </a:p>
      </dgm:t>
    </dgm:pt>
    <dgm:pt modelId="{0DCA23A0-8D98-4387-B7F7-988C8D6065AF}" type="sibTrans" cxnId="{ECDEF993-3A76-47AC-9F57-3F1D99D4B60F}">
      <dgm:prSet/>
      <dgm:spPr/>
      <dgm:t>
        <a:bodyPr/>
        <a:lstStyle/>
        <a:p>
          <a:endParaRPr lang="en-ZA"/>
        </a:p>
      </dgm:t>
    </dgm:pt>
    <dgm:pt modelId="{117D3949-4123-4433-8F6D-CF382C45A97D}">
      <dgm:prSet/>
      <dgm:spPr/>
      <dgm:t>
        <a:bodyPr/>
        <a:lstStyle/>
        <a:p>
          <a:r>
            <a:rPr lang="en-GB" u="sng"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SERPerator</a:t>
          </a:r>
          <a:endParaRPr lang="en-GB" dirty="0">
            <a:solidFill>
              <a:srgbClr val="000000"/>
            </a:solidFill>
          </a:endParaRPr>
        </a:p>
      </dgm:t>
    </dgm:pt>
    <dgm:pt modelId="{46439409-3BA9-4707-910E-0551B9F8BE8C}" type="parTrans" cxnId="{848E4ED7-D9AE-45E0-9370-A048D6751AAE}">
      <dgm:prSet/>
      <dgm:spPr/>
      <dgm:t>
        <a:bodyPr/>
        <a:lstStyle/>
        <a:p>
          <a:endParaRPr lang="en-ZA"/>
        </a:p>
      </dgm:t>
    </dgm:pt>
    <dgm:pt modelId="{EA4B3C2D-905D-4F02-BB63-A1B899F95391}" type="sibTrans" cxnId="{848E4ED7-D9AE-45E0-9370-A048D6751AAE}">
      <dgm:prSet/>
      <dgm:spPr/>
      <dgm:t>
        <a:bodyPr/>
        <a:lstStyle/>
        <a:p>
          <a:endParaRPr lang="en-ZA"/>
        </a:p>
      </dgm:t>
    </dgm:pt>
    <dgm:pt modelId="{A2C1562F-5739-46C4-8D33-C846645CA6A9}">
      <dgm:prSet/>
      <dgm:spPr/>
      <dgm:t>
        <a:bodyPr/>
        <a:lstStyle/>
        <a:p>
          <a:r>
            <a:rPr lang="en-GB" u="sng"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Screaming Frog</a:t>
          </a:r>
          <a:endParaRPr lang="en-GB" dirty="0">
            <a:solidFill>
              <a:srgbClr val="000000"/>
            </a:solidFill>
          </a:endParaRPr>
        </a:p>
      </dgm:t>
    </dgm:pt>
    <dgm:pt modelId="{809CBBD5-508C-40BD-B8D5-B533A3F12DF8}" type="parTrans" cxnId="{08D7C853-8D29-4401-A7ED-4CF5157083E5}">
      <dgm:prSet/>
      <dgm:spPr/>
      <dgm:t>
        <a:bodyPr/>
        <a:lstStyle/>
        <a:p>
          <a:endParaRPr lang="en-ZA"/>
        </a:p>
      </dgm:t>
    </dgm:pt>
    <dgm:pt modelId="{691BFFAA-A56E-4E0F-9252-C19B5728621C}" type="sibTrans" cxnId="{08D7C853-8D29-4401-A7ED-4CF5157083E5}">
      <dgm:prSet/>
      <dgm:spPr/>
      <dgm:t>
        <a:bodyPr/>
        <a:lstStyle/>
        <a:p>
          <a:endParaRPr lang="en-ZA"/>
        </a:p>
      </dgm:t>
    </dgm:pt>
    <dgm:pt modelId="{E2D1D4AB-D8BD-46B6-A37E-F12DCC06E782}">
      <dgm:prSet/>
      <dgm:spPr/>
      <dgm:t>
        <a:bodyPr/>
        <a:lstStyle/>
        <a:p>
          <a:r>
            <a:rPr lang="en-GB" u="sng"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Google Analytics</a:t>
          </a:r>
          <a:endParaRPr lang="en-GB" dirty="0">
            <a:solidFill>
              <a:srgbClr val="000000"/>
            </a:solidFill>
          </a:endParaRPr>
        </a:p>
      </dgm:t>
    </dgm:pt>
    <dgm:pt modelId="{46D2AE6C-15C4-4B36-BAE3-262A730C9B1F}" type="parTrans" cxnId="{DCB5171B-7D21-4814-8119-78117D76ECA3}">
      <dgm:prSet/>
      <dgm:spPr/>
      <dgm:t>
        <a:bodyPr/>
        <a:lstStyle/>
        <a:p>
          <a:endParaRPr lang="en-ZA"/>
        </a:p>
      </dgm:t>
    </dgm:pt>
    <dgm:pt modelId="{3139D189-343F-43C4-96D8-EA556301D55C}" type="sibTrans" cxnId="{DCB5171B-7D21-4814-8119-78117D76ECA3}">
      <dgm:prSet/>
      <dgm:spPr/>
      <dgm:t>
        <a:bodyPr/>
        <a:lstStyle/>
        <a:p>
          <a:endParaRPr lang="en-ZA"/>
        </a:p>
      </dgm:t>
    </dgm:pt>
    <dgm:pt modelId="{41D930A4-CAF0-4E18-9F9A-EF7D6EEDFF56}" type="pres">
      <dgm:prSet presAssocID="{784FDB63-91D2-4E63-80A4-FF0D82B59790}" presName="Name0" presStyleCnt="0">
        <dgm:presLayoutVars>
          <dgm:dir/>
          <dgm:resizeHandles val="exact"/>
        </dgm:presLayoutVars>
      </dgm:prSet>
      <dgm:spPr/>
    </dgm:pt>
    <dgm:pt modelId="{BE1A8ED6-D9C4-4C65-9985-32F01EB62C31}" type="pres">
      <dgm:prSet presAssocID="{82809DEF-E1E8-4262-8159-C71D910DC83F}" presName="Name5" presStyleLbl="vennNode1" presStyleIdx="0" presStyleCnt="5" custScaleX="102458">
        <dgm:presLayoutVars>
          <dgm:bulletEnabled val="1"/>
        </dgm:presLayoutVars>
      </dgm:prSet>
      <dgm:spPr/>
    </dgm:pt>
    <dgm:pt modelId="{BC081D52-047C-4D63-B93D-2555DA5C2CD5}" type="pres">
      <dgm:prSet presAssocID="{49819E2F-9E0B-48F0-8353-A8BFEFC6DE04}" presName="space" presStyleCnt="0"/>
      <dgm:spPr/>
    </dgm:pt>
    <dgm:pt modelId="{1A31927D-5DBA-4ADD-80D1-D1DEC0A4C70C}" type="pres">
      <dgm:prSet presAssocID="{B59DD323-923B-4BBB-832B-C6F163E0EFD7}" presName="Name5" presStyleLbl="vennNode1" presStyleIdx="1" presStyleCnt="5">
        <dgm:presLayoutVars>
          <dgm:bulletEnabled val="1"/>
        </dgm:presLayoutVars>
      </dgm:prSet>
      <dgm:spPr/>
    </dgm:pt>
    <dgm:pt modelId="{0B113484-2F32-4C4B-8522-AA996219CF14}" type="pres">
      <dgm:prSet presAssocID="{0DCA23A0-8D98-4387-B7F7-988C8D6065AF}" presName="space" presStyleCnt="0"/>
      <dgm:spPr/>
    </dgm:pt>
    <dgm:pt modelId="{54655E6E-9E8B-4E71-8122-ED2795428665}" type="pres">
      <dgm:prSet presAssocID="{117D3949-4123-4433-8F6D-CF382C45A97D}" presName="Name5" presStyleLbl="vennNode1" presStyleIdx="2" presStyleCnt="5">
        <dgm:presLayoutVars>
          <dgm:bulletEnabled val="1"/>
        </dgm:presLayoutVars>
      </dgm:prSet>
      <dgm:spPr/>
    </dgm:pt>
    <dgm:pt modelId="{25991AC8-CEBA-48DC-928C-8D5ECA5AC019}" type="pres">
      <dgm:prSet presAssocID="{EA4B3C2D-905D-4F02-BB63-A1B899F95391}" presName="space" presStyleCnt="0"/>
      <dgm:spPr/>
    </dgm:pt>
    <dgm:pt modelId="{90A69DFC-2C73-4C72-9693-70FF7591AAA0}" type="pres">
      <dgm:prSet presAssocID="{A2C1562F-5739-46C4-8D33-C846645CA6A9}" presName="Name5" presStyleLbl="vennNode1" presStyleIdx="3" presStyleCnt="5">
        <dgm:presLayoutVars>
          <dgm:bulletEnabled val="1"/>
        </dgm:presLayoutVars>
      </dgm:prSet>
      <dgm:spPr/>
    </dgm:pt>
    <dgm:pt modelId="{AD93D285-68F0-418E-9205-8553A9574967}" type="pres">
      <dgm:prSet presAssocID="{691BFFAA-A56E-4E0F-9252-C19B5728621C}" presName="space" presStyleCnt="0"/>
      <dgm:spPr/>
    </dgm:pt>
    <dgm:pt modelId="{530AB860-20C7-4EC8-8A36-CEC06BA2CCFC}" type="pres">
      <dgm:prSet presAssocID="{E2D1D4AB-D8BD-46B6-A37E-F12DCC06E782}" presName="Name5" presStyleLbl="vennNode1" presStyleIdx="4" presStyleCnt="5">
        <dgm:presLayoutVars>
          <dgm:bulletEnabled val="1"/>
        </dgm:presLayoutVars>
      </dgm:prSet>
      <dgm:spPr/>
    </dgm:pt>
  </dgm:ptLst>
  <dgm:cxnLst>
    <dgm:cxn modelId="{43E88F02-A764-490A-853D-5BF441D46198}" type="presOf" srcId="{117D3949-4123-4433-8F6D-CF382C45A97D}" destId="{54655E6E-9E8B-4E71-8122-ED2795428665}" srcOrd="0" destOrd="0" presId="urn:microsoft.com/office/officeart/2005/8/layout/venn3"/>
    <dgm:cxn modelId="{5AFFCF09-DE9C-4623-A9EF-B9EB7C286654}" type="presOf" srcId="{B59DD323-923B-4BBB-832B-C6F163E0EFD7}" destId="{1A31927D-5DBA-4ADD-80D1-D1DEC0A4C70C}" srcOrd="0" destOrd="0" presId="urn:microsoft.com/office/officeart/2005/8/layout/venn3"/>
    <dgm:cxn modelId="{DCB5171B-7D21-4814-8119-78117D76ECA3}" srcId="{784FDB63-91D2-4E63-80A4-FF0D82B59790}" destId="{E2D1D4AB-D8BD-46B6-A37E-F12DCC06E782}" srcOrd="4" destOrd="0" parTransId="{46D2AE6C-15C4-4B36-BAE3-262A730C9B1F}" sibTransId="{3139D189-343F-43C4-96D8-EA556301D55C}"/>
    <dgm:cxn modelId="{31194364-8E2F-40EC-882F-1D8580F84EF4}" type="presOf" srcId="{784FDB63-91D2-4E63-80A4-FF0D82B59790}" destId="{41D930A4-CAF0-4E18-9F9A-EF7D6EEDFF56}" srcOrd="0" destOrd="0" presId="urn:microsoft.com/office/officeart/2005/8/layout/venn3"/>
    <dgm:cxn modelId="{08D7C853-8D29-4401-A7ED-4CF5157083E5}" srcId="{784FDB63-91D2-4E63-80A4-FF0D82B59790}" destId="{A2C1562F-5739-46C4-8D33-C846645CA6A9}" srcOrd="3" destOrd="0" parTransId="{809CBBD5-508C-40BD-B8D5-B533A3F12DF8}" sibTransId="{691BFFAA-A56E-4E0F-9252-C19B5728621C}"/>
    <dgm:cxn modelId="{ECDEF993-3A76-47AC-9F57-3F1D99D4B60F}" srcId="{784FDB63-91D2-4E63-80A4-FF0D82B59790}" destId="{B59DD323-923B-4BBB-832B-C6F163E0EFD7}" srcOrd="1" destOrd="0" parTransId="{70D7449B-30D3-4558-9847-1E0D2C20E973}" sibTransId="{0DCA23A0-8D98-4387-B7F7-988C8D6065AF}"/>
    <dgm:cxn modelId="{7074B994-6CEE-4F30-9F01-89677124285C}" srcId="{784FDB63-91D2-4E63-80A4-FF0D82B59790}" destId="{82809DEF-E1E8-4262-8159-C71D910DC83F}" srcOrd="0" destOrd="0" parTransId="{D1414055-DA11-4511-BED9-4191D9074043}" sibTransId="{49819E2F-9E0B-48F0-8353-A8BFEFC6DE04}"/>
    <dgm:cxn modelId="{848E4ED7-D9AE-45E0-9370-A048D6751AAE}" srcId="{784FDB63-91D2-4E63-80A4-FF0D82B59790}" destId="{117D3949-4123-4433-8F6D-CF382C45A97D}" srcOrd="2" destOrd="0" parTransId="{46439409-3BA9-4707-910E-0551B9F8BE8C}" sibTransId="{EA4B3C2D-905D-4F02-BB63-A1B899F95391}"/>
    <dgm:cxn modelId="{D34384D8-A7FF-4FF4-AA3A-A1006E4134E3}" type="presOf" srcId="{A2C1562F-5739-46C4-8D33-C846645CA6A9}" destId="{90A69DFC-2C73-4C72-9693-70FF7591AAA0}" srcOrd="0" destOrd="0" presId="urn:microsoft.com/office/officeart/2005/8/layout/venn3"/>
    <dgm:cxn modelId="{952A0FDB-8B82-4CAF-9F59-88BB756E62D9}" type="presOf" srcId="{82809DEF-E1E8-4262-8159-C71D910DC83F}" destId="{BE1A8ED6-D9C4-4C65-9985-32F01EB62C31}" srcOrd="0" destOrd="0" presId="urn:microsoft.com/office/officeart/2005/8/layout/venn3"/>
    <dgm:cxn modelId="{318B93E5-3F36-4729-B06D-69CC312550CE}" type="presOf" srcId="{E2D1D4AB-D8BD-46B6-A37E-F12DCC06E782}" destId="{530AB860-20C7-4EC8-8A36-CEC06BA2CCFC}" srcOrd="0" destOrd="0" presId="urn:microsoft.com/office/officeart/2005/8/layout/venn3"/>
    <dgm:cxn modelId="{412C1318-8D82-411A-99D3-CB4EDA5640C6}" type="presParOf" srcId="{41D930A4-CAF0-4E18-9F9A-EF7D6EEDFF56}" destId="{BE1A8ED6-D9C4-4C65-9985-32F01EB62C31}" srcOrd="0" destOrd="0" presId="urn:microsoft.com/office/officeart/2005/8/layout/venn3"/>
    <dgm:cxn modelId="{BBEF9E64-33A6-41E0-BDF0-ED4515C68A30}" type="presParOf" srcId="{41D930A4-CAF0-4E18-9F9A-EF7D6EEDFF56}" destId="{BC081D52-047C-4D63-B93D-2555DA5C2CD5}" srcOrd="1" destOrd="0" presId="urn:microsoft.com/office/officeart/2005/8/layout/venn3"/>
    <dgm:cxn modelId="{1D91D8FB-D369-47C7-B400-6773C5DAF65A}" type="presParOf" srcId="{41D930A4-CAF0-4E18-9F9A-EF7D6EEDFF56}" destId="{1A31927D-5DBA-4ADD-80D1-D1DEC0A4C70C}" srcOrd="2" destOrd="0" presId="urn:microsoft.com/office/officeart/2005/8/layout/venn3"/>
    <dgm:cxn modelId="{204BDE7B-5BFC-44C9-A6E2-EEF993A0A323}" type="presParOf" srcId="{41D930A4-CAF0-4E18-9F9A-EF7D6EEDFF56}" destId="{0B113484-2F32-4C4B-8522-AA996219CF14}" srcOrd="3" destOrd="0" presId="urn:microsoft.com/office/officeart/2005/8/layout/venn3"/>
    <dgm:cxn modelId="{03E97620-29F6-4CCB-8D4E-0EA9DCA928BD}" type="presParOf" srcId="{41D930A4-CAF0-4E18-9F9A-EF7D6EEDFF56}" destId="{54655E6E-9E8B-4E71-8122-ED2795428665}" srcOrd="4" destOrd="0" presId="urn:microsoft.com/office/officeart/2005/8/layout/venn3"/>
    <dgm:cxn modelId="{1B67E21E-11DF-42E2-9FF2-2E12B1B5CD1C}" type="presParOf" srcId="{41D930A4-CAF0-4E18-9F9A-EF7D6EEDFF56}" destId="{25991AC8-CEBA-48DC-928C-8D5ECA5AC019}" srcOrd="5" destOrd="0" presId="urn:microsoft.com/office/officeart/2005/8/layout/venn3"/>
    <dgm:cxn modelId="{EE4A3402-C61B-475C-B351-93B9CB914800}" type="presParOf" srcId="{41D930A4-CAF0-4E18-9F9A-EF7D6EEDFF56}" destId="{90A69DFC-2C73-4C72-9693-70FF7591AAA0}" srcOrd="6" destOrd="0" presId="urn:microsoft.com/office/officeart/2005/8/layout/venn3"/>
    <dgm:cxn modelId="{37958923-25A0-4F46-A00E-16F49C0728D2}" type="presParOf" srcId="{41D930A4-CAF0-4E18-9F9A-EF7D6EEDFF56}" destId="{AD93D285-68F0-418E-9205-8553A9574967}" srcOrd="7" destOrd="0" presId="urn:microsoft.com/office/officeart/2005/8/layout/venn3"/>
    <dgm:cxn modelId="{D3BD5E9F-ED8A-49B8-8029-38889A512F52}" type="presParOf" srcId="{41D930A4-CAF0-4E18-9F9A-EF7D6EEDFF56}" destId="{530AB860-20C7-4EC8-8A36-CEC06BA2CCFC}"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84FDB63-91D2-4E63-80A4-FF0D82B5979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EC34C5C5-3EFE-423E-BDBD-B996876F07D2}">
      <dgm:prSet/>
      <dgm:spPr/>
      <dgm:t>
        <a:bodyPr/>
        <a:lstStyle/>
        <a:p>
          <a:r>
            <a:rPr lang="en-GB" u="sng"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Reddit Keyword Research Tool</a:t>
          </a:r>
          <a:endParaRPr lang="en-ZA" dirty="0">
            <a:solidFill>
              <a:srgbClr val="000000"/>
            </a:solidFill>
          </a:endParaRPr>
        </a:p>
      </dgm:t>
    </dgm:pt>
    <dgm:pt modelId="{E97273E6-FF7C-437B-8D78-5C1E448C2DA6}" type="parTrans" cxnId="{BE5463DE-A1FC-4016-B7A9-F00CB23FE53E}">
      <dgm:prSet/>
      <dgm:spPr/>
      <dgm:t>
        <a:bodyPr/>
        <a:lstStyle/>
        <a:p>
          <a:endParaRPr lang="en-ZA"/>
        </a:p>
      </dgm:t>
    </dgm:pt>
    <dgm:pt modelId="{72834CCD-8DE8-4BAF-9A27-6F0176445D86}" type="sibTrans" cxnId="{BE5463DE-A1FC-4016-B7A9-F00CB23FE53E}">
      <dgm:prSet/>
      <dgm:spPr/>
      <dgm:t>
        <a:bodyPr/>
        <a:lstStyle/>
        <a:p>
          <a:endParaRPr lang="en-ZA"/>
        </a:p>
      </dgm:t>
    </dgm:pt>
    <dgm:pt modelId="{54F7FFA2-A6BD-4801-BE6A-4A3DB9E5D496}">
      <dgm:prSet/>
      <dgm:spPr/>
      <dgm:t>
        <a:bodyPr/>
        <a:lstStyle/>
        <a:p>
          <a:r>
            <a:rPr lang="en-GB" u="sng"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Yoast WordPress Plugin</a:t>
          </a:r>
          <a:endParaRPr lang="en-GB" dirty="0">
            <a:solidFill>
              <a:srgbClr val="000000"/>
            </a:solidFill>
          </a:endParaRPr>
        </a:p>
      </dgm:t>
    </dgm:pt>
    <dgm:pt modelId="{88D8D4B1-42D2-4E88-9CBB-35481621AAC9}" type="parTrans" cxnId="{72049798-8F79-4122-8A30-9FE0AEE467D9}">
      <dgm:prSet/>
      <dgm:spPr/>
      <dgm:t>
        <a:bodyPr/>
        <a:lstStyle/>
        <a:p>
          <a:endParaRPr lang="en-ZA"/>
        </a:p>
      </dgm:t>
    </dgm:pt>
    <dgm:pt modelId="{D45813BF-D031-402E-8354-4A81EC4661EA}" type="sibTrans" cxnId="{72049798-8F79-4122-8A30-9FE0AEE467D9}">
      <dgm:prSet/>
      <dgm:spPr/>
      <dgm:t>
        <a:bodyPr/>
        <a:lstStyle/>
        <a:p>
          <a:endParaRPr lang="en-ZA"/>
        </a:p>
      </dgm:t>
    </dgm:pt>
    <dgm:pt modelId="{D526718E-DD3C-4EF7-918B-4049416848CA}">
      <dgm:prSet/>
      <dgm:spPr/>
      <dgm:t>
        <a:bodyPr/>
        <a:lstStyle/>
        <a:p>
          <a:r>
            <a:rPr lang="en-GB" u="sng"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Panguin Tool</a:t>
          </a:r>
          <a:endParaRPr lang="en-GB" dirty="0">
            <a:solidFill>
              <a:srgbClr val="000000"/>
            </a:solidFill>
          </a:endParaRPr>
        </a:p>
      </dgm:t>
    </dgm:pt>
    <dgm:pt modelId="{4C835394-26D4-4471-874D-4817C761808A}" type="parTrans" cxnId="{D2015577-D52C-440B-A72D-6AC091E4DB94}">
      <dgm:prSet/>
      <dgm:spPr/>
      <dgm:t>
        <a:bodyPr/>
        <a:lstStyle/>
        <a:p>
          <a:endParaRPr lang="en-ZA"/>
        </a:p>
      </dgm:t>
    </dgm:pt>
    <dgm:pt modelId="{B2C3CE57-4FDF-4EE1-8ED0-C65A03F65647}" type="sibTrans" cxnId="{D2015577-D52C-440B-A72D-6AC091E4DB94}">
      <dgm:prSet/>
      <dgm:spPr/>
      <dgm:t>
        <a:bodyPr/>
        <a:lstStyle/>
        <a:p>
          <a:endParaRPr lang="en-ZA"/>
        </a:p>
      </dgm:t>
    </dgm:pt>
    <dgm:pt modelId="{A13B99F4-831E-4544-8583-B9CA945EDE10}">
      <dgm:prSet/>
      <dgm:spPr/>
      <dgm:t>
        <a:bodyPr/>
        <a:lstStyle/>
        <a:p>
          <a:r>
            <a:rPr lang="en-GB" u="sng"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Wordtracker Scout</a:t>
          </a:r>
          <a:endParaRPr lang="en-GB" dirty="0">
            <a:solidFill>
              <a:srgbClr val="000000"/>
            </a:solidFill>
          </a:endParaRPr>
        </a:p>
      </dgm:t>
    </dgm:pt>
    <dgm:pt modelId="{2E8C4DF6-73D2-40B9-B08E-D11CB824AA49}" type="parTrans" cxnId="{43A427BF-2E2F-48BD-9EB2-41A7C96C9DF7}">
      <dgm:prSet/>
      <dgm:spPr/>
      <dgm:t>
        <a:bodyPr/>
        <a:lstStyle/>
        <a:p>
          <a:endParaRPr lang="en-ZA"/>
        </a:p>
      </dgm:t>
    </dgm:pt>
    <dgm:pt modelId="{6CD1A61C-1F1C-4B70-84FA-2C297C06500D}" type="sibTrans" cxnId="{43A427BF-2E2F-48BD-9EB2-41A7C96C9DF7}">
      <dgm:prSet/>
      <dgm:spPr/>
      <dgm:t>
        <a:bodyPr/>
        <a:lstStyle/>
        <a:p>
          <a:endParaRPr lang="en-ZA"/>
        </a:p>
      </dgm:t>
    </dgm:pt>
    <dgm:pt modelId="{00171B89-D230-41FB-94D2-AB6908C0D770}">
      <dgm:prSet/>
      <dgm:spPr/>
      <dgm:t>
        <a:bodyPr/>
        <a:lstStyle/>
        <a:p>
          <a:r>
            <a:rPr lang="en-GB" u="sng"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Lipperhey</a:t>
          </a:r>
          <a:endParaRPr lang="en-GB" dirty="0">
            <a:solidFill>
              <a:srgbClr val="000000"/>
            </a:solidFill>
          </a:endParaRPr>
        </a:p>
      </dgm:t>
    </dgm:pt>
    <dgm:pt modelId="{23AC8984-BCC0-4DB3-8A6B-446422FDD42C}" type="parTrans" cxnId="{C6DF65DE-6734-4941-981F-41B9FFB398F3}">
      <dgm:prSet/>
      <dgm:spPr/>
      <dgm:t>
        <a:bodyPr/>
        <a:lstStyle/>
        <a:p>
          <a:endParaRPr lang="en-ZA"/>
        </a:p>
      </dgm:t>
    </dgm:pt>
    <dgm:pt modelId="{D70ABD72-685D-4FA4-A153-391B264BD975}" type="sibTrans" cxnId="{C6DF65DE-6734-4941-981F-41B9FFB398F3}">
      <dgm:prSet/>
      <dgm:spPr/>
      <dgm:t>
        <a:bodyPr/>
        <a:lstStyle/>
        <a:p>
          <a:endParaRPr lang="en-ZA"/>
        </a:p>
      </dgm:t>
    </dgm:pt>
    <dgm:pt modelId="{41D930A4-CAF0-4E18-9F9A-EF7D6EEDFF56}" type="pres">
      <dgm:prSet presAssocID="{784FDB63-91D2-4E63-80A4-FF0D82B59790}" presName="Name0" presStyleCnt="0">
        <dgm:presLayoutVars>
          <dgm:dir/>
          <dgm:resizeHandles val="exact"/>
        </dgm:presLayoutVars>
      </dgm:prSet>
      <dgm:spPr/>
    </dgm:pt>
    <dgm:pt modelId="{59A26A68-699D-4FE2-AA64-00D3961D3B79}" type="pres">
      <dgm:prSet presAssocID="{EC34C5C5-3EFE-423E-BDBD-B996876F07D2}" presName="Name5" presStyleLbl="vennNode1" presStyleIdx="0" presStyleCnt="5">
        <dgm:presLayoutVars>
          <dgm:bulletEnabled val="1"/>
        </dgm:presLayoutVars>
      </dgm:prSet>
      <dgm:spPr/>
    </dgm:pt>
    <dgm:pt modelId="{91D6C020-F65B-4BC0-9D50-BF53FE5DFEEC}" type="pres">
      <dgm:prSet presAssocID="{72834CCD-8DE8-4BAF-9A27-6F0176445D86}" presName="space" presStyleCnt="0"/>
      <dgm:spPr/>
    </dgm:pt>
    <dgm:pt modelId="{71433346-B604-4B87-882E-B6F89483CF5B}" type="pres">
      <dgm:prSet presAssocID="{54F7FFA2-A6BD-4801-BE6A-4A3DB9E5D496}" presName="Name5" presStyleLbl="vennNode1" presStyleIdx="1" presStyleCnt="5">
        <dgm:presLayoutVars>
          <dgm:bulletEnabled val="1"/>
        </dgm:presLayoutVars>
      </dgm:prSet>
      <dgm:spPr/>
    </dgm:pt>
    <dgm:pt modelId="{B805BD07-C75A-4507-908D-35FECEA39561}" type="pres">
      <dgm:prSet presAssocID="{D45813BF-D031-402E-8354-4A81EC4661EA}" presName="space" presStyleCnt="0"/>
      <dgm:spPr/>
    </dgm:pt>
    <dgm:pt modelId="{B939F053-2FD1-43D7-87B3-341D076D91A1}" type="pres">
      <dgm:prSet presAssocID="{D526718E-DD3C-4EF7-918B-4049416848CA}" presName="Name5" presStyleLbl="vennNode1" presStyleIdx="2" presStyleCnt="5">
        <dgm:presLayoutVars>
          <dgm:bulletEnabled val="1"/>
        </dgm:presLayoutVars>
      </dgm:prSet>
      <dgm:spPr/>
    </dgm:pt>
    <dgm:pt modelId="{711EA8F7-6AC2-4DDA-BC48-0A9F28F3BF5F}" type="pres">
      <dgm:prSet presAssocID="{B2C3CE57-4FDF-4EE1-8ED0-C65A03F65647}" presName="space" presStyleCnt="0"/>
      <dgm:spPr/>
    </dgm:pt>
    <dgm:pt modelId="{BEA96DC2-337A-46DE-ACBB-A9260EE7E4C5}" type="pres">
      <dgm:prSet presAssocID="{A13B99F4-831E-4544-8583-B9CA945EDE10}" presName="Name5" presStyleLbl="vennNode1" presStyleIdx="3" presStyleCnt="5">
        <dgm:presLayoutVars>
          <dgm:bulletEnabled val="1"/>
        </dgm:presLayoutVars>
      </dgm:prSet>
      <dgm:spPr/>
    </dgm:pt>
    <dgm:pt modelId="{90E649BD-96BC-4EE3-8020-4E6448E2F6C2}" type="pres">
      <dgm:prSet presAssocID="{6CD1A61C-1F1C-4B70-84FA-2C297C06500D}" presName="space" presStyleCnt="0"/>
      <dgm:spPr/>
    </dgm:pt>
    <dgm:pt modelId="{A2EC2035-0F71-4EA3-B5F2-42589008A47B}" type="pres">
      <dgm:prSet presAssocID="{00171B89-D230-41FB-94D2-AB6908C0D770}" presName="Name5" presStyleLbl="vennNode1" presStyleIdx="4" presStyleCnt="5">
        <dgm:presLayoutVars>
          <dgm:bulletEnabled val="1"/>
        </dgm:presLayoutVars>
      </dgm:prSet>
      <dgm:spPr/>
    </dgm:pt>
  </dgm:ptLst>
  <dgm:cxnLst>
    <dgm:cxn modelId="{DD206903-BB65-4E49-88E2-11A220CB3D1B}" type="presOf" srcId="{00171B89-D230-41FB-94D2-AB6908C0D770}" destId="{A2EC2035-0F71-4EA3-B5F2-42589008A47B}" srcOrd="0" destOrd="0" presId="urn:microsoft.com/office/officeart/2005/8/layout/venn3"/>
    <dgm:cxn modelId="{BB60FF36-8110-45A7-9F26-97875281461D}" type="presOf" srcId="{D526718E-DD3C-4EF7-918B-4049416848CA}" destId="{B939F053-2FD1-43D7-87B3-341D076D91A1}" srcOrd="0" destOrd="0" presId="urn:microsoft.com/office/officeart/2005/8/layout/venn3"/>
    <dgm:cxn modelId="{31194364-8E2F-40EC-882F-1D8580F84EF4}" type="presOf" srcId="{784FDB63-91D2-4E63-80A4-FF0D82B59790}" destId="{41D930A4-CAF0-4E18-9F9A-EF7D6EEDFF56}" srcOrd="0" destOrd="0" presId="urn:microsoft.com/office/officeart/2005/8/layout/venn3"/>
    <dgm:cxn modelId="{63BAE147-4B53-49F0-AD15-C4A44D1671D6}" type="presOf" srcId="{A13B99F4-831E-4544-8583-B9CA945EDE10}" destId="{BEA96DC2-337A-46DE-ACBB-A9260EE7E4C5}" srcOrd="0" destOrd="0" presId="urn:microsoft.com/office/officeart/2005/8/layout/venn3"/>
    <dgm:cxn modelId="{AA20246F-A736-4391-A9C1-5F1438DB5270}" type="presOf" srcId="{54F7FFA2-A6BD-4801-BE6A-4A3DB9E5D496}" destId="{71433346-B604-4B87-882E-B6F89483CF5B}" srcOrd="0" destOrd="0" presId="urn:microsoft.com/office/officeart/2005/8/layout/venn3"/>
    <dgm:cxn modelId="{D2015577-D52C-440B-A72D-6AC091E4DB94}" srcId="{784FDB63-91D2-4E63-80A4-FF0D82B59790}" destId="{D526718E-DD3C-4EF7-918B-4049416848CA}" srcOrd="2" destOrd="0" parTransId="{4C835394-26D4-4471-874D-4817C761808A}" sibTransId="{B2C3CE57-4FDF-4EE1-8ED0-C65A03F65647}"/>
    <dgm:cxn modelId="{C2250982-D1B8-4417-91C8-6EFF6AE93F99}" type="presOf" srcId="{EC34C5C5-3EFE-423E-BDBD-B996876F07D2}" destId="{59A26A68-699D-4FE2-AA64-00D3961D3B79}" srcOrd="0" destOrd="0" presId="urn:microsoft.com/office/officeart/2005/8/layout/venn3"/>
    <dgm:cxn modelId="{72049798-8F79-4122-8A30-9FE0AEE467D9}" srcId="{784FDB63-91D2-4E63-80A4-FF0D82B59790}" destId="{54F7FFA2-A6BD-4801-BE6A-4A3DB9E5D496}" srcOrd="1" destOrd="0" parTransId="{88D8D4B1-42D2-4E88-9CBB-35481621AAC9}" sibTransId="{D45813BF-D031-402E-8354-4A81EC4661EA}"/>
    <dgm:cxn modelId="{43A427BF-2E2F-48BD-9EB2-41A7C96C9DF7}" srcId="{784FDB63-91D2-4E63-80A4-FF0D82B59790}" destId="{A13B99F4-831E-4544-8583-B9CA945EDE10}" srcOrd="3" destOrd="0" parTransId="{2E8C4DF6-73D2-40B9-B08E-D11CB824AA49}" sibTransId="{6CD1A61C-1F1C-4B70-84FA-2C297C06500D}"/>
    <dgm:cxn modelId="{BE5463DE-A1FC-4016-B7A9-F00CB23FE53E}" srcId="{784FDB63-91D2-4E63-80A4-FF0D82B59790}" destId="{EC34C5C5-3EFE-423E-BDBD-B996876F07D2}" srcOrd="0" destOrd="0" parTransId="{E97273E6-FF7C-437B-8D78-5C1E448C2DA6}" sibTransId="{72834CCD-8DE8-4BAF-9A27-6F0176445D86}"/>
    <dgm:cxn modelId="{C6DF65DE-6734-4941-981F-41B9FFB398F3}" srcId="{784FDB63-91D2-4E63-80A4-FF0D82B59790}" destId="{00171B89-D230-41FB-94D2-AB6908C0D770}" srcOrd="4" destOrd="0" parTransId="{23AC8984-BCC0-4DB3-8A6B-446422FDD42C}" sibTransId="{D70ABD72-685D-4FA4-A153-391B264BD975}"/>
    <dgm:cxn modelId="{EF21E5FB-4EB1-41D5-A011-559126E12BBB}" type="presParOf" srcId="{41D930A4-CAF0-4E18-9F9A-EF7D6EEDFF56}" destId="{59A26A68-699D-4FE2-AA64-00D3961D3B79}" srcOrd="0" destOrd="0" presId="urn:microsoft.com/office/officeart/2005/8/layout/venn3"/>
    <dgm:cxn modelId="{D3CBFA66-3328-40AE-95A8-99A76946875A}" type="presParOf" srcId="{41D930A4-CAF0-4E18-9F9A-EF7D6EEDFF56}" destId="{91D6C020-F65B-4BC0-9D50-BF53FE5DFEEC}" srcOrd="1" destOrd="0" presId="urn:microsoft.com/office/officeart/2005/8/layout/venn3"/>
    <dgm:cxn modelId="{465430A8-441C-42EF-AA6A-A144BD2B93EB}" type="presParOf" srcId="{41D930A4-CAF0-4E18-9F9A-EF7D6EEDFF56}" destId="{71433346-B604-4B87-882E-B6F89483CF5B}" srcOrd="2" destOrd="0" presId="urn:microsoft.com/office/officeart/2005/8/layout/venn3"/>
    <dgm:cxn modelId="{C11EAADE-3CA9-4E4E-8851-1D4AA46D650B}" type="presParOf" srcId="{41D930A4-CAF0-4E18-9F9A-EF7D6EEDFF56}" destId="{B805BD07-C75A-4507-908D-35FECEA39561}" srcOrd="3" destOrd="0" presId="urn:microsoft.com/office/officeart/2005/8/layout/venn3"/>
    <dgm:cxn modelId="{F0AD6133-EF8D-41F1-8DA1-17F33CA9258D}" type="presParOf" srcId="{41D930A4-CAF0-4E18-9F9A-EF7D6EEDFF56}" destId="{B939F053-2FD1-43D7-87B3-341D076D91A1}" srcOrd="4" destOrd="0" presId="urn:microsoft.com/office/officeart/2005/8/layout/venn3"/>
    <dgm:cxn modelId="{789111A7-4D5D-4702-AFFC-2F51EA746F82}" type="presParOf" srcId="{41D930A4-CAF0-4E18-9F9A-EF7D6EEDFF56}" destId="{711EA8F7-6AC2-4DDA-BC48-0A9F28F3BF5F}" srcOrd="5" destOrd="0" presId="urn:microsoft.com/office/officeart/2005/8/layout/venn3"/>
    <dgm:cxn modelId="{927CAB69-EFDB-4915-8959-448A6C9393C5}" type="presParOf" srcId="{41D930A4-CAF0-4E18-9F9A-EF7D6EEDFF56}" destId="{BEA96DC2-337A-46DE-ACBB-A9260EE7E4C5}" srcOrd="6" destOrd="0" presId="urn:microsoft.com/office/officeart/2005/8/layout/venn3"/>
    <dgm:cxn modelId="{7B428F0B-1BD2-4A84-BE4B-8D1FF6B04AC3}" type="presParOf" srcId="{41D930A4-CAF0-4E18-9F9A-EF7D6EEDFF56}" destId="{90E649BD-96BC-4EE3-8020-4E6448E2F6C2}" srcOrd="7" destOrd="0" presId="urn:microsoft.com/office/officeart/2005/8/layout/venn3"/>
    <dgm:cxn modelId="{089D6886-6F43-436C-A70D-ABBC8C889385}" type="presParOf" srcId="{41D930A4-CAF0-4E18-9F9A-EF7D6EEDFF56}" destId="{A2EC2035-0F71-4EA3-B5F2-42589008A47B}"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84FDB63-91D2-4E63-80A4-FF0D82B5979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EC34C5C5-3EFE-423E-BDBD-B996876F07D2}">
      <dgm:prSet/>
      <dgm:spPr/>
      <dgm:t>
        <a:bodyPr/>
        <a:lstStyle/>
        <a:p>
          <a:r>
            <a:rPr lang="en-GB" u="sng"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Bing Webmaster Tools</a:t>
          </a:r>
          <a:endParaRPr lang="en-ZA" dirty="0">
            <a:solidFill>
              <a:srgbClr val="000000"/>
            </a:solidFill>
          </a:endParaRPr>
        </a:p>
      </dgm:t>
    </dgm:pt>
    <dgm:pt modelId="{72834CCD-8DE8-4BAF-9A27-6F0176445D86}" type="sibTrans" cxnId="{BE5463DE-A1FC-4016-B7A9-F00CB23FE53E}">
      <dgm:prSet/>
      <dgm:spPr/>
      <dgm:t>
        <a:bodyPr/>
        <a:lstStyle/>
        <a:p>
          <a:endParaRPr lang="en-ZA"/>
        </a:p>
      </dgm:t>
    </dgm:pt>
    <dgm:pt modelId="{E97273E6-FF7C-437B-8D78-5C1E448C2DA6}" type="parTrans" cxnId="{BE5463DE-A1FC-4016-B7A9-F00CB23FE53E}">
      <dgm:prSet/>
      <dgm:spPr/>
      <dgm:t>
        <a:bodyPr/>
        <a:lstStyle/>
        <a:p>
          <a:endParaRPr lang="en-ZA"/>
        </a:p>
      </dgm:t>
    </dgm:pt>
    <dgm:pt modelId="{50898C98-7DF7-4785-9B62-B5B5AD57A3F9}">
      <dgm:prSet/>
      <dgm:spPr/>
      <dgm:t>
        <a:bodyPr/>
        <a:lstStyle/>
        <a:p>
          <a:r>
            <a:rPr lang="en-GB" u="sng"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Dareboost</a:t>
          </a:r>
          <a:endParaRPr lang="en-GB" dirty="0">
            <a:solidFill>
              <a:srgbClr val="000000"/>
            </a:solidFill>
          </a:endParaRPr>
        </a:p>
      </dgm:t>
    </dgm:pt>
    <dgm:pt modelId="{1BB5331D-2E52-4764-90F0-A88E676199E6}" type="sibTrans" cxnId="{02FA287B-2CA2-4F77-A0CA-FA163D2F76EB}">
      <dgm:prSet/>
      <dgm:spPr/>
      <dgm:t>
        <a:bodyPr/>
        <a:lstStyle/>
        <a:p>
          <a:endParaRPr lang="en-ZA"/>
        </a:p>
      </dgm:t>
    </dgm:pt>
    <dgm:pt modelId="{06AE6E8A-9D8B-410B-BF32-11D2F72AD40D}" type="parTrans" cxnId="{02FA287B-2CA2-4F77-A0CA-FA163D2F76EB}">
      <dgm:prSet/>
      <dgm:spPr/>
      <dgm:t>
        <a:bodyPr/>
        <a:lstStyle/>
        <a:p>
          <a:endParaRPr lang="en-ZA"/>
        </a:p>
      </dgm:t>
    </dgm:pt>
    <dgm:pt modelId="{2061F215-FA3C-402B-B2AD-2775A4BE9919}">
      <dgm:prSet/>
      <dgm:spPr/>
      <dgm:t>
        <a:bodyPr/>
        <a:lstStyle/>
        <a:p>
          <a:r>
            <a:rPr lang="en-GB" u="sng"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Siteliner</a:t>
          </a:r>
          <a:endParaRPr lang="en-GB" dirty="0">
            <a:solidFill>
              <a:srgbClr val="000000"/>
            </a:solidFill>
          </a:endParaRPr>
        </a:p>
      </dgm:t>
    </dgm:pt>
    <dgm:pt modelId="{BA4901D3-3DFC-492D-8C46-C35976E4A165}" type="sibTrans" cxnId="{15423D07-5838-41A3-A4A0-B325C6300ECB}">
      <dgm:prSet/>
      <dgm:spPr/>
      <dgm:t>
        <a:bodyPr/>
        <a:lstStyle/>
        <a:p>
          <a:endParaRPr lang="en-ZA"/>
        </a:p>
      </dgm:t>
    </dgm:pt>
    <dgm:pt modelId="{A5019128-BCBF-41E4-8EB7-DC505DFB643B}" type="parTrans" cxnId="{15423D07-5838-41A3-A4A0-B325C6300ECB}">
      <dgm:prSet/>
      <dgm:spPr/>
      <dgm:t>
        <a:bodyPr/>
        <a:lstStyle/>
        <a:p>
          <a:endParaRPr lang="en-ZA"/>
        </a:p>
      </dgm:t>
    </dgm:pt>
    <dgm:pt modelId="{7DDC4EDB-949D-47E3-A9EB-201F90DAE16E}">
      <dgm:prSet/>
      <dgm:spPr/>
      <dgm:t>
        <a:bodyPr/>
        <a:lstStyle/>
        <a:p>
          <a:r>
            <a:rPr lang="en-GB" u="sng"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KWFinder</a:t>
          </a:r>
          <a:endParaRPr lang="en-GB" dirty="0">
            <a:solidFill>
              <a:srgbClr val="000000"/>
            </a:solidFill>
          </a:endParaRPr>
        </a:p>
      </dgm:t>
    </dgm:pt>
    <dgm:pt modelId="{5C458EDF-953F-4D22-BBA2-44C5401FCB8A}" type="sibTrans" cxnId="{242D30D7-E816-494D-A47D-DC0E6D545EAB}">
      <dgm:prSet/>
      <dgm:spPr/>
      <dgm:t>
        <a:bodyPr/>
        <a:lstStyle/>
        <a:p>
          <a:endParaRPr lang="en-ZA"/>
        </a:p>
      </dgm:t>
    </dgm:pt>
    <dgm:pt modelId="{8BCF6468-2D70-479A-A5ED-599152742B86}" type="parTrans" cxnId="{242D30D7-E816-494D-A47D-DC0E6D545EAB}">
      <dgm:prSet/>
      <dgm:spPr/>
      <dgm:t>
        <a:bodyPr/>
        <a:lstStyle/>
        <a:p>
          <a:endParaRPr lang="en-ZA"/>
        </a:p>
      </dgm:t>
    </dgm:pt>
    <dgm:pt modelId="{210A7DDC-F1C9-4041-A883-482B3AA09A65}">
      <dgm:prSet/>
      <dgm:spPr/>
      <dgm:t>
        <a:bodyPr/>
        <a:lstStyle/>
        <a:p>
          <a:r>
            <a:rPr lang="en-GB" u="sng"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People Also Ask</a:t>
          </a:r>
          <a:endParaRPr lang="en-GB" dirty="0">
            <a:solidFill>
              <a:srgbClr val="000000"/>
            </a:solidFill>
          </a:endParaRPr>
        </a:p>
      </dgm:t>
    </dgm:pt>
    <dgm:pt modelId="{CD61642A-DEDE-415E-A92F-47326B51D834}" type="sibTrans" cxnId="{287F665A-AB3C-410F-A0C4-65C763E3E1F5}">
      <dgm:prSet/>
      <dgm:spPr/>
      <dgm:t>
        <a:bodyPr/>
        <a:lstStyle/>
        <a:p>
          <a:endParaRPr lang="en-ZA"/>
        </a:p>
      </dgm:t>
    </dgm:pt>
    <dgm:pt modelId="{CCF0A9DA-EBC2-4E73-9621-1D06DF2D1595}" type="parTrans" cxnId="{287F665A-AB3C-410F-A0C4-65C763E3E1F5}">
      <dgm:prSet/>
      <dgm:spPr/>
      <dgm:t>
        <a:bodyPr/>
        <a:lstStyle/>
        <a:p>
          <a:endParaRPr lang="en-ZA"/>
        </a:p>
      </dgm:t>
    </dgm:pt>
    <dgm:pt modelId="{41D930A4-CAF0-4E18-9F9A-EF7D6EEDFF56}" type="pres">
      <dgm:prSet presAssocID="{784FDB63-91D2-4E63-80A4-FF0D82B59790}" presName="Name0" presStyleCnt="0">
        <dgm:presLayoutVars>
          <dgm:dir/>
          <dgm:resizeHandles val="exact"/>
        </dgm:presLayoutVars>
      </dgm:prSet>
      <dgm:spPr/>
    </dgm:pt>
    <dgm:pt modelId="{59A26A68-699D-4FE2-AA64-00D3961D3B79}" type="pres">
      <dgm:prSet presAssocID="{EC34C5C5-3EFE-423E-BDBD-B996876F07D2}" presName="Name5" presStyleLbl="vennNode1" presStyleIdx="0" presStyleCnt="5">
        <dgm:presLayoutVars>
          <dgm:bulletEnabled val="1"/>
        </dgm:presLayoutVars>
      </dgm:prSet>
      <dgm:spPr/>
    </dgm:pt>
    <dgm:pt modelId="{91D6C020-F65B-4BC0-9D50-BF53FE5DFEEC}" type="pres">
      <dgm:prSet presAssocID="{72834CCD-8DE8-4BAF-9A27-6F0176445D86}" presName="space" presStyleCnt="0"/>
      <dgm:spPr/>
    </dgm:pt>
    <dgm:pt modelId="{E8CC07E2-5439-4428-92A8-C7BDA18638B3}" type="pres">
      <dgm:prSet presAssocID="{50898C98-7DF7-4785-9B62-B5B5AD57A3F9}" presName="Name5" presStyleLbl="vennNode1" presStyleIdx="1" presStyleCnt="5">
        <dgm:presLayoutVars>
          <dgm:bulletEnabled val="1"/>
        </dgm:presLayoutVars>
      </dgm:prSet>
      <dgm:spPr/>
    </dgm:pt>
    <dgm:pt modelId="{15F28CDF-6896-416D-B08D-151D1C99873D}" type="pres">
      <dgm:prSet presAssocID="{1BB5331D-2E52-4764-90F0-A88E676199E6}" presName="space" presStyleCnt="0"/>
      <dgm:spPr/>
    </dgm:pt>
    <dgm:pt modelId="{D5CBA2A2-6B16-41FD-A45B-EABD8BC80A98}" type="pres">
      <dgm:prSet presAssocID="{2061F215-FA3C-402B-B2AD-2775A4BE9919}" presName="Name5" presStyleLbl="vennNode1" presStyleIdx="2" presStyleCnt="5">
        <dgm:presLayoutVars>
          <dgm:bulletEnabled val="1"/>
        </dgm:presLayoutVars>
      </dgm:prSet>
      <dgm:spPr/>
    </dgm:pt>
    <dgm:pt modelId="{8C3A0B14-6B10-4562-A30C-74227591CD7C}" type="pres">
      <dgm:prSet presAssocID="{BA4901D3-3DFC-492D-8C46-C35976E4A165}" presName="space" presStyleCnt="0"/>
      <dgm:spPr/>
    </dgm:pt>
    <dgm:pt modelId="{E361EC97-5AAA-49B1-8CD3-A9284D6D20B7}" type="pres">
      <dgm:prSet presAssocID="{7DDC4EDB-949D-47E3-A9EB-201F90DAE16E}" presName="Name5" presStyleLbl="vennNode1" presStyleIdx="3" presStyleCnt="5">
        <dgm:presLayoutVars>
          <dgm:bulletEnabled val="1"/>
        </dgm:presLayoutVars>
      </dgm:prSet>
      <dgm:spPr/>
    </dgm:pt>
    <dgm:pt modelId="{51B4ED9B-EC51-4B52-B887-9E1D11A1CC8C}" type="pres">
      <dgm:prSet presAssocID="{5C458EDF-953F-4D22-BBA2-44C5401FCB8A}" presName="space" presStyleCnt="0"/>
      <dgm:spPr/>
    </dgm:pt>
    <dgm:pt modelId="{87F54A8A-4429-46B1-9200-BD74230B575A}" type="pres">
      <dgm:prSet presAssocID="{210A7DDC-F1C9-4041-A883-482B3AA09A65}" presName="Name5" presStyleLbl="vennNode1" presStyleIdx="4" presStyleCnt="5">
        <dgm:presLayoutVars>
          <dgm:bulletEnabled val="1"/>
        </dgm:presLayoutVars>
      </dgm:prSet>
      <dgm:spPr/>
    </dgm:pt>
  </dgm:ptLst>
  <dgm:cxnLst>
    <dgm:cxn modelId="{15423D07-5838-41A3-A4A0-B325C6300ECB}" srcId="{784FDB63-91D2-4E63-80A4-FF0D82B59790}" destId="{2061F215-FA3C-402B-B2AD-2775A4BE9919}" srcOrd="2" destOrd="0" parTransId="{A5019128-BCBF-41E4-8EB7-DC505DFB643B}" sibTransId="{BA4901D3-3DFC-492D-8C46-C35976E4A165}"/>
    <dgm:cxn modelId="{E9088E09-6312-42CE-BF78-E7BB9F437A37}" type="presOf" srcId="{2061F215-FA3C-402B-B2AD-2775A4BE9919}" destId="{D5CBA2A2-6B16-41FD-A45B-EABD8BC80A98}" srcOrd="0" destOrd="0" presId="urn:microsoft.com/office/officeart/2005/8/layout/venn3"/>
    <dgm:cxn modelId="{B9F66F34-FD6F-4D7A-AB5B-7041E5DC305C}" type="presOf" srcId="{210A7DDC-F1C9-4041-A883-482B3AA09A65}" destId="{87F54A8A-4429-46B1-9200-BD74230B575A}" srcOrd="0" destOrd="0" presId="urn:microsoft.com/office/officeart/2005/8/layout/venn3"/>
    <dgm:cxn modelId="{4EE0873C-FC57-4127-85E9-1F22C675FF0D}" type="presOf" srcId="{50898C98-7DF7-4785-9B62-B5B5AD57A3F9}" destId="{E8CC07E2-5439-4428-92A8-C7BDA18638B3}" srcOrd="0" destOrd="0" presId="urn:microsoft.com/office/officeart/2005/8/layout/venn3"/>
    <dgm:cxn modelId="{31194364-8E2F-40EC-882F-1D8580F84EF4}" type="presOf" srcId="{784FDB63-91D2-4E63-80A4-FF0D82B59790}" destId="{41D930A4-CAF0-4E18-9F9A-EF7D6EEDFF56}" srcOrd="0" destOrd="0" presId="urn:microsoft.com/office/officeart/2005/8/layout/venn3"/>
    <dgm:cxn modelId="{287F665A-AB3C-410F-A0C4-65C763E3E1F5}" srcId="{784FDB63-91D2-4E63-80A4-FF0D82B59790}" destId="{210A7DDC-F1C9-4041-A883-482B3AA09A65}" srcOrd="4" destOrd="0" parTransId="{CCF0A9DA-EBC2-4E73-9621-1D06DF2D1595}" sibTransId="{CD61642A-DEDE-415E-A92F-47326B51D834}"/>
    <dgm:cxn modelId="{02FA287B-2CA2-4F77-A0CA-FA163D2F76EB}" srcId="{784FDB63-91D2-4E63-80A4-FF0D82B59790}" destId="{50898C98-7DF7-4785-9B62-B5B5AD57A3F9}" srcOrd="1" destOrd="0" parTransId="{06AE6E8A-9D8B-410B-BF32-11D2F72AD40D}" sibTransId="{1BB5331D-2E52-4764-90F0-A88E676199E6}"/>
    <dgm:cxn modelId="{C2250982-D1B8-4417-91C8-6EFF6AE93F99}" type="presOf" srcId="{EC34C5C5-3EFE-423E-BDBD-B996876F07D2}" destId="{59A26A68-699D-4FE2-AA64-00D3961D3B79}" srcOrd="0" destOrd="0" presId="urn:microsoft.com/office/officeart/2005/8/layout/venn3"/>
    <dgm:cxn modelId="{242D30D7-E816-494D-A47D-DC0E6D545EAB}" srcId="{784FDB63-91D2-4E63-80A4-FF0D82B59790}" destId="{7DDC4EDB-949D-47E3-A9EB-201F90DAE16E}" srcOrd="3" destOrd="0" parTransId="{8BCF6468-2D70-479A-A5ED-599152742B86}" sibTransId="{5C458EDF-953F-4D22-BBA2-44C5401FCB8A}"/>
    <dgm:cxn modelId="{BE5463DE-A1FC-4016-B7A9-F00CB23FE53E}" srcId="{784FDB63-91D2-4E63-80A4-FF0D82B59790}" destId="{EC34C5C5-3EFE-423E-BDBD-B996876F07D2}" srcOrd="0" destOrd="0" parTransId="{E97273E6-FF7C-437B-8D78-5C1E448C2DA6}" sibTransId="{72834CCD-8DE8-4BAF-9A27-6F0176445D86}"/>
    <dgm:cxn modelId="{8DEB52F6-5DB5-4D4D-8BD8-E03D00718DC7}" type="presOf" srcId="{7DDC4EDB-949D-47E3-A9EB-201F90DAE16E}" destId="{E361EC97-5AAA-49B1-8CD3-A9284D6D20B7}" srcOrd="0" destOrd="0" presId="urn:microsoft.com/office/officeart/2005/8/layout/venn3"/>
    <dgm:cxn modelId="{EF21E5FB-4EB1-41D5-A011-559126E12BBB}" type="presParOf" srcId="{41D930A4-CAF0-4E18-9F9A-EF7D6EEDFF56}" destId="{59A26A68-699D-4FE2-AA64-00D3961D3B79}" srcOrd="0" destOrd="0" presId="urn:microsoft.com/office/officeart/2005/8/layout/venn3"/>
    <dgm:cxn modelId="{D3CBFA66-3328-40AE-95A8-99A76946875A}" type="presParOf" srcId="{41D930A4-CAF0-4E18-9F9A-EF7D6EEDFF56}" destId="{91D6C020-F65B-4BC0-9D50-BF53FE5DFEEC}" srcOrd="1" destOrd="0" presId="urn:microsoft.com/office/officeart/2005/8/layout/venn3"/>
    <dgm:cxn modelId="{37571AF2-EFEA-45F0-9F68-0E25E06EB5F0}" type="presParOf" srcId="{41D930A4-CAF0-4E18-9F9A-EF7D6EEDFF56}" destId="{E8CC07E2-5439-4428-92A8-C7BDA18638B3}" srcOrd="2" destOrd="0" presId="urn:microsoft.com/office/officeart/2005/8/layout/venn3"/>
    <dgm:cxn modelId="{176D0872-23F4-4816-ABEC-79A16D0494D8}" type="presParOf" srcId="{41D930A4-CAF0-4E18-9F9A-EF7D6EEDFF56}" destId="{15F28CDF-6896-416D-B08D-151D1C99873D}" srcOrd="3" destOrd="0" presId="urn:microsoft.com/office/officeart/2005/8/layout/venn3"/>
    <dgm:cxn modelId="{EDF055E8-C7F9-4C9F-AA7D-7EBACF1ABA47}" type="presParOf" srcId="{41D930A4-CAF0-4E18-9F9A-EF7D6EEDFF56}" destId="{D5CBA2A2-6B16-41FD-A45B-EABD8BC80A98}" srcOrd="4" destOrd="0" presId="urn:microsoft.com/office/officeart/2005/8/layout/venn3"/>
    <dgm:cxn modelId="{9611C80E-25E5-40D8-82CE-C2AD40AAEA1A}" type="presParOf" srcId="{41D930A4-CAF0-4E18-9F9A-EF7D6EEDFF56}" destId="{8C3A0B14-6B10-4562-A30C-74227591CD7C}" srcOrd="5" destOrd="0" presId="urn:microsoft.com/office/officeart/2005/8/layout/venn3"/>
    <dgm:cxn modelId="{25FB4DFF-9D68-43A1-BD2A-1B3AAB36C386}" type="presParOf" srcId="{41D930A4-CAF0-4E18-9F9A-EF7D6EEDFF56}" destId="{E361EC97-5AAA-49B1-8CD3-A9284D6D20B7}" srcOrd="6" destOrd="0" presId="urn:microsoft.com/office/officeart/2005/8/layout/venn3"/>
    <dgm:cxn modelId="{96F01FDE-68BA-408A-83D3-FA5800CED919}" type="presParOf" srcId="{41D930A4-CAF0-4E18-9F9A-EF7D6EEDFF56}" destId="{51B4ED9B-EC51-4B52-B887-9E1D11A1CC8C}" srcOrd="7" destOrd="0" presId="urn:microsoft.com/office/officeart/2005/8/layout/venn3"/>
    <dgm:cxn modelId="{CEA99675-5D63-4D8C-B9B9-0EEC931DD680}" type="presParOf" srcId="{41D930A4-CAF0-4E18-9F9A-EF7D6EEDFF56}" destId="{87F54A8A-4429-46B1-9200-BD74230B575A}"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D2164E-23C4-43E9-994F-AF34366CB795}"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14D29217-DAB3-45DB-B4DE-D6F52722296D}">
      <dgm:prSet phldrT="[Text]" custT="1"/>
      <dgm:spPr/>
      <dgm:t>
        <a:bodyPr/>
        <a:lstStyle/>
        <a:p>
          <a:r>
            <a:rPr lang="en-ZA" sz="2400" dirty="0">
              <a:effectLst>
                <a:outerShdw blurRad="38100" dist="38100" dir="2700000" algn="tl">
                  <a:srgbClr val="000000">
                    <a:alpha val="43137"/>
                  </a:srgbClr>
                </a:outerShdw>
              </a:effectLst>
            </a:rPr>
            <a:t>El gran </a:t>
          </a:r>
          <a:r>
            <a:rPr lang="en-ZA" sz="2400" dirty="0" err="1">
              <a:effectLst>
                <a:outerShdw blurRad="38100" dist="38100" dir="2700000" algn="tl">
                  <a:srgbClr val="000000">
                    <a:alpha val="43137"/>
                  </a:srgbClr>
                </a:outerShdw>
              </a:effectLst>
            </a:rPr>
            <a:t>volumen</a:t>
          </a:r>
          <a:r>
            <a:rPr lang="en-ZA" sz="2400" dirty="0">
              <a:effectLst>
                <a:outerShdw blurRad="38100" dist="38100" dir="2700000" algn="tl">
                  <a:srgbClr val="000000">
                    <a:alpha val="43137"/>
                  </a:srgbClr>
                </a:outerShdw>
              </a:effectLst>
            </a:rPr>
            <a:t> de </a:t>
          </a:r>
          <a:r>
            <a:rPr lang="en-ZA" sz="2400" dirty="0" err="1">
              <a:effectLst>
                <a:outerShdw blurRad="38100" dist="38100" dir="2700000" algn="tl">
                  <a:srgbClr val="000000">
                    <a:alpha val="43137"/>
                  </a:srgbClr>
                </a:outerShdw>
              </a:effectLst>
            </a:rPr>
            <a:t>tareas</a:t>
          </a:r>
          <a:endParaRPr lang="en-ZA" sz="2400" dirty="0">
            <a:effectLst>
              <a:outerShdw blurRad="38100" dist="38100" dir="2700000" algn="tl">
                <a:srgbClr val="000000">
                  <a:alpha val="43137"/>
                </a:srgbClr>
              </a:outerShdw>
            </a:effectLst>
          </a:endParaRPr>
        </a:p>
      </dgm:t>
    </dgm:pt>
    <dgm:pt modelId="{12845D23-7B5D-420E-BC2D-EAD68E93E1AC}" type="parTrans" cxnId="{83A91B27-6B0C-44DE-BC91-70506EC2CD38}">
      <dgm:prSet/>
      <dgm:spPr/>
      <dgm:t>
        <a:bodyPr/>
        <a:lstStyle/>
        <a:p>
          <a:endParaRPr lang="en-ZA"/>
        </a:p>
      </dgm:t>
    </dgm:pt>
    <dgm:pt modelId="{1E43E813-D709-417E-A516-2EB46DFD57C5}" type="sibTrans" cxnId="{83A91B27-6B0C-44DE-BC91-70506EC2CD38}">
      <dgm:prSet/>
      <dgm:spPr/>
      <dgm:t>
        <a:bodyPr/>
        <a:lstStyle/>
        <a:p>
          <a:endParaRPr lang="en-ZA"/>
        </a:p>
      </dgm:t>
    </dgm:pt>
    <dgm:pt modelId="{5F206617-5607-4BEF-9552-499DA7954008}">
      <dgm:prSet custT="1"/>
      <dgm:spPr/>
      <dgm:t>
        <a:bodyPr/>
        <a:lstStyle/>
        <a:p>
          <a:r>
            <a:rPr lang="en-GB" sz="2400" dirty="0" err="1">
              <a:effectLst>
                <a:outerShdw blurRad="38100" dist="38100" dir="2700000" algn="tl">
                  <a:srgbClr val="000000">
                    <a:alpha val="43137"/>
                  </a:srgbClr>
                </a:outerShdw>
              </a:effectLst>
            </a:rPr>
            <a:t>Cuando</a:t>
          </a:r>
          <a:r>
            <a:rPr lang="en-GB" sz="2400" dirty="0">
              <a:effectLst>
                <a:outerShdw blurRad="38100" dist="38100" dir="2700000" algn="tl">
                  <a:srgbClr val="000000">
                    <a:alpha val="43137"/>
                  </a:srgbClr>
                </a:outerShdw>
              </a:effectLst>
            </a:rPr>
            <a:t> se </a:t>
          </a:r>
          <a:r>
            <a:rPr lang="en-GB" sz="2400" dirty="0" err="1">
              <a:effectLst>
                <a:outerShdw blurRad="38100" dist="38100" dir="2700000" algn="tl">
                  <a:srgbClr val="000000">
                    <a:alpha val="43137"/>
                  </a:srgbClr>
                </a:outerShdw>
              </a:effectLst>
            </a:rPr>
            <a:t>necesita</a:t>
          </a:r>
          <a:r>
            <a:rPr lang="en-GB" sz="2400" dirty="0">
              <a:effectLst>
                <a:outerShdw blurRad="38100" dist="38100" dir="2700000" algn="tl">
                  <a:srgbClr val="000000">
                    <a:alpha val="43137"/>
                  </a:srgbClr>
                </a:outerShdw>
              </a:effectLst>
            </a:rPr>
            <a:t> que </a:t>
          </a:r>
          <a:r>
            <a:rPr lang="en-GB" sz="2400" dirty="0" err="1">
              <a:effectLst>
                <a:outerShdw blurRad="38100" dist="38100" dir="2700000" algn="tl">
                  <a:srgbClr val="000000">
                    <a:alpha val="43137"/>
                  </a:srgbClr>
                </a:outerShdw>
              </a:effectLst>
            </a:rPr>
            <a:t>muchas</a:t>
          </a:r>
          <a:r>
            <a:rPr lang="en-GB" sz="2400" dirty="0">
              <a:effectLst>
                <a:outerShdw blurRad="38100" dist="38100" dir="2700000" algn="tl">
                  <a:srgbClr val="000000">
                    <a:alpha val="43137"/>
                  </a:srgbClr>
                </a:outerShdw>
              </a:effectLst>
            </a:rPr>
            <a:t> personas </a:t>
          </a:r>
          <a:r>
            <a:rPr lang="en-GB" sz="2400" dirty="0" err="1">
              <a:effectLst>
                <a:outerShdw blurRad="38100" dist="38100" dir="2700000" algn="tl">
                  <a:srgbClr val="000000">
                    <a:alpha val="43137"/>
                  </a:srgbClr>
                </a:outerShdw>
              </a:effectLst>
            </a:rPr>
            <a:t>trabajen</a:t>
          </a:r>
          <a:r>
            <a:rPr lang="en-GB" sz="2400" dirty="0">
              <a:effectLst>
                <a:outerShdw blurRad="38100" dist="38100" dir="2700000" algn="tl">
                  <a:srgbClr val="000000">
                    <a:alpha val="43137"/>
                  </a:srgbClr>
                </a:outerShdw>
              </a:effectLst>
            </a:rPr>
            <a:t> de forma </a:t>
          </a:r>
          <a:r>
            <a:rPr lang="en-GB" sz="2400" dirty="0" err="1">
              <a:effectLst>
                <a:outerShdw blurRad="38100" dist="38100" dir="2700000" algn="tl">
                  <a:srgbClr val="000000">
                    <a:alpha val="43137"/>
                  </a:srgbClr>
                </a:outerShdw>
              </a:effectLst>
            </a:rPr>
            <a:t>colaborativa</a:t>
          </a:r>
          <a:endParaRPr lang="en-ZA" sz="2400" dirty="0">
            <a:effectLst>
              <a:outerShdw blurRad="38100" dist="38100" dir="2700000" algn="tl">
                <a:srgbClr val="000000">
                  <a:alpha val="43137"/>
                </a:srgbClr>
              </a:outerShdw>
            </a:effectLst>
          </a:endParaRPr>
        </a:p>
      </dgm:t>
    </dgm:pt>
    <dgm:pt modelId="{E2380E39-3F22-42D0-9F07-5EB94A2E7A6B}" type="parTrans" cxnId="{8480B962-4342-413B-91B5-8952C86AD89B}">
      <dgm:prSet/>
      <dgm:spPr/>
      <dgm:t>
        <a:bodyPr/>
        <a:lstStyle/>
        <a:p>
          <a:endParaRPr lang="en-ZA"/>
        </a:p>
      </dgm:t>
    </dgm:pt>
    <dgm:pt modelId="{F853E5FC-D82D-4478-8B2E-C7A2ADC9B51C}" type="sibTrans" cxnId="{8480B962-4342-413B-91B5-8952C86AD89B}">
      <dgm:prSet/>
      <dgm:spPr/>
      <dgm:t>
        <a:bodyPr/>
        <a:lstStyle/>
        <a:p>
          <a:endParaRPr lang="en-ZA"/>
        </a:p>
      </dgm:t>
    </dgm:pt>
    <dgm:pt modelId="{14DF0042-3E05-4678-A825-A34429CCADD9}">
      <dgm:prSet custT="1"/>
      <dgm:spPr/>
      <dgm:t>
        <a:bodyPr/>
        <a:lstStyle/>
        <a:p>
          <a:r>
            <a:rPr lang="es-ES" sz="2400" dirty="0">
              <a:effectLst>
                <a:outerShdw blurRad="38100" dist="38100" dir="2700000" algn="tl">
                  <a:srgbClr val="000000">
                    <a:alpha val="43137"/>
                  </a:srgbClr>
                </a:outerShdw>
              </a:effectLst>
            </a:rPr>
            <a:t>Impacto significativo en otros procesos y sistemas</a:t>
          </a:r>
          <a:endParaRPr lang="en-ZA" sz="2400" dirty="0">
            <a:effectLst>
              <a:outerShdw blurRad="38100" dist="38100" dir="2700000" algn="tl">
                <a:srgbClr val="000000">
                  <a:alpha val="43137"/>
                </a:srgbClr>
              </a:outerShdw>
            </a:effectLst>
          </a:endParaRPr>
        </a:p>
      </dgm:t>
    </dgm:pt>
    <dgm:pt modelId="{EF1C0FFC-464A-43FD-8D59-E1492279E471}" type="parTrans" cxnId="{C073973A-8809-4452-9ED5-C558CD773699}">
      <dgm:prSet/>
      <dgm:spPr/>
      <dgm:t>
        <a:bodyPr/>
        <a:lstStyle/>
        <a:p>
          <a:endParaRPr lang="en-ZA"/>
        </a:p>
      </dgm:t>
    </dgm:pt>
    <dgm:pt modelId="{35553811-F554-4BA4-81D3-6435C2278E7A}" type="sibTrans" cxnId="{C073973A-8809-4452-9ED5-C558CD773699}">
      <dgm:prSet/>
      <dgm:spPr/>
      <dgm:t>
        <a:bodyPr/>
        <a:lstStyle/>
        <a:p>
          <a:endParaRPr lang="en-ZA"/>
        </a:p>
      </dgm:t>
    </dgm:pt>
    <dgm:pt modelId="{874B9DFF-E57C-4B83-9123-39F38CBF2266}">
      <dgm:prSet custT="1"/>
      <dgm:spPr/>
      <dgm:t>
        <a:bodyPr/>
        <a:lstStyle/>
        <a:p>
          <a:r>
            <a:rPr lang="en-GB" sz="2400" dirty="0" err="1">
              <a:effectLst>
                <a:outerShdw blurRad="38100" dist="38100" dir="2700000" algn="tl">
                  <a:srgbClr val="000000">
                    <a:alpha val="43137"/>
                  </a:srgbClr>
                </a:outerShdw>
              </a:effectLst>
            </a:rPr>
            <a:t>Auditorías</a:t>
          </a:r>
          <a:r>
            <a:rPr lang="en-GB" sz="2400" dirty="0">
              <a:effectLst>
                <a:outerShdw blurRad="38100" dist="38100" dir="2700000" algn="tl">
                  <a:srgbClr val="000000">
                    <a:alpha val="43137"/>
                  </a:srgbClr>
                </a:outerShdw>
              </a:effectLst>
            </a:rPr>
            <a:t> y </a:t>
          </a:r>
          <a:r>
            <a:rPr lang="en-GB" sz="2400" dirty="0" err="1">
              <a:effectLst>
                <a:outerShdw blurRad="38100" dist="38100" dir="2700000" algn="tl">
                  <a:srgbClr val="000000">
                    <a:alpha val="43137"/>
                  </a:srgbClr>
                </a:outerShdw>
              </a:effectLst>
            </a:rPr>
            <a:t>seguimiento</a:t>
          </a:r>
          <a:endParaRPr lang="en-ZA" sz="2400" dirty="0">
            <a:effectLst>
              <a:outerShdw blurRad="38100" dist="38100" dir="2700000" algn="tl">
                <a:srgbClr val="000000">
                  <a:alpha val="43137"/>
                </a:srgbClr>
              </a:outerShdw>
            </a:effectLst>
          </a:endParaRPr>
        </a:p>
      </dgm:t>
    </dgm:pt>
    <dgm:pt modelId="{CAF6FA22-50DF-42A4-BC0C-5F23781A47D9}" type="parTrans" cxnId="{B6F3A6C9-4F81-4236-992C-721B36C2BE16}">
      <dgm:prSet/>
      <dgm:spPr/>
      <dgm:t>
        <a:bodyPr/>
        <a:lstStyle/>
        <a:p>
          <a:endParaRPr lang="en-ZA"/>
        </a:p>
      </dgm:t>
    </dgm:pt>
    <dgm:pt modelId="{D43794DF-3C7F-430F-A51C-A506A5424ACA}" type="sibTrans" cxnId="{B6F3A6C9-4F81-4236-992C-721B36C2BE16}">
      <dgm:prSet/>
      <dgm:spPr/>
      <dgm:t>
        <a:bodyPr/>
        <a:lstStyle/>
        <a:p>
          <a:endParaRPr lang="en-ZA"/>
        </a:p>
      </dgm:t>
    </dgm:pt>
    <dgm:pt modelId="{DE4F9E39-3CEB-4417-86EE-FB5E5EFE3D6E}" type="pres">
      <dgm:prSet presAssocID="{85D2164E-23C4-43E9-994F-AF34366CB795}" presName="diagram" presStyleCnt="0">
        <dgm:presLayoutVars>
          <dgm:dir/>
          <dgm:resizeHandles val="exact"/>
        </dgm:presLayoutVars>
      </dgm:prSet>
      <dgm:spPr/>
    </dgm:pt>
    <dgm:pt modelId="{3FE21360-9304-490B-A1DF-3CEFCC32D144}" type="pres">
      <dgm:prSet presAssocID="{14D29217-DAB3-45DB-B4DE-D6F52722296D}" presName="node" presStyleLbl="node1" presStyleIdx="0" presStyleCnt="4" custScaleX="80589" custScaleY="65978">
        <dgm:presLayoutVars>
          <dgm:bulletEnabled val="1"/>
        </dgm:presLayoutVars>
      </dgm:prSet>
      <dgm:spPr/>
    </dgm:pt>
    <dgm:pt modelId="{49DCBEED-FD95-463D-B434-9CC303DFAE6F}" type="pres">
      <dgm:prSet presAssocID="{1E43E813-D709-417E-A516-2EB46DFD57C5}" presName="sibTrans" presStyleCnt="0"/>
      <dgm:spPr/>
    </dgm:pt>
    <dgm:pt modelId="{84B86031-0379-44D3-9E4D-D495BDE5CA37}" type="pres">
      <dgm:prSet presAssocID="{5F206617-5607-4BEF-9552-499DA7954008}" presName="node" presStyleLbl="node1" presStyleIdx="1" presStyleCnt="4" custScaleX="92363" custScaleY="65198">
        <dgm:presLayoutVars>
          <dgm:bulletEnabled val="1"/>
        </dgm:presLayoutVars>
      </dgm:prSet>
      <dgm:spPr/>
    </dgm:pt>
    <dgm:pt modelId="{460B28C3-6423-4EA5-A2E8-E7E8532D4E75}" type="pres">
      <dgm:prSet presAssocID="{F853E5FC-D82D-4478-8B2E-C7A2ADC9B51C}" presName="sibTrans" presStyleCnt="0"/>
      <dgm:spPr/>
    </dgm:pt>
    <dgm:pt modelId="{A843C6FA-2755-4083-BD5A-5CD177A73FBA}" type="pres">
      <dgm:prSet presAssocID="{14DF0042-3E05-4678-A825-A34429CCADD9}" presName="node" presStyleLbl="node1" presStyleIdx="2" presStyleCnt="4" custScaleX="75711" custScaleY="65077">
        <dgm:presLayoutVars>
          <dgm:bulletEnabled val="1"/>
        </dgm:presLayoutVars>
      </dgm:prSet>
      <dgm:spPr/>
    </dgm:pt>
    <dgm:pt modelId="{C3381111-C43E-457F-8D38-B69738EED176}" type="pres">
      <dgm:prSet presAssocID="{35553811-F554-4BA4-81D3-6435C2278E7A}" presName="sibTrans" presStyleCnt="0"/>
      <dgm:spPr/>
    </dgm:pt>
    <dgm:pt modelId="{509C718A-8E02-4022-B1EE-3153DDC58991}" type="pres">
      <dgm:prSet presAssocID="{874B9DFF-E57C-4B83-9123-39F38CBF2266}" presName="node" presStyleLbl="node1" presStyleIdx="3" presStyleCnt="4" custScaleX="75711" custScaleY="50177">
        <dgm:presLayoutVars>
          <dgm:bulletEnabled val="1"/>
        </dgm:presLayoutVars>
      </dgm:prSet>
      <dgm:spPr/>
    </dgm:pt>
  </dgm:ptLst>
  <dgm:cxnLst>
    <dgm:cxn modelId="{83A91B27-6B0C-44DE-BC91-70506EC2CD38}" srcId="{85D2164E-23C4-43E9-994F-AF34366CB795}" destId="{14D29217-DAB3-45DB-B4DE-D6F52722296D}" srcOrd="0" destOrd="0" parTransId="{12845D23-7B5D-420E-BC2D-EAD68E93E1AC}" sibTransId="{1E43E813-D709-417E-A516-2EB46DFD57C5}"/>
    <dgm:cxn modelId="{C073973A-8809-4452-9ED5-C558CD773699}" srcId="{85D2164E-23C4-43E9-994F-AF34366CB795}" destId="{14DF0042-3E05-4678-A825-A34429CCADD9}" srcOrd="2" destOrd="0" parTransId="{EF1C0FFC-464A-43FD-8D59-E1492279E471}" sibTransId="{35553811-F554-4BA4-81D3-6435C2278E7A}"/>
    <dgm:cxn modelId="{216BFE3C-C53E-4586-86B3-DDEF589451DE}" type="presOf" srcId="{14D29217-DAB3-45DB-B4DE-D6F52722296D}" destId="{3FE21360-9304-490B-A1DF-3CEFCC32D144}" srcOrd="0" destOrd="0" presId="urn:microsoft.com/office/officeart/2005/8/layout/default"/>
    <dgm:cxn modelId="{8480B962-4342-413B-91B5-8952C86AD89B}" srcId="{85D2164E-23C4-43E9-994F-AF34366CB795}" destId="{5F206617-5607-4BEF-9552-499DA7954008}" srcOrd="1" destOrd="0" parTransId="{E2380E39-3F22-42D0-9F07-5EB94A2E7A6B}" sibTransId="{F853E5FC-D82D-4478-8B2E-C7A2ADC9B51C}"/>
    <dgm:cxn modelId="{B97A406D-3DBC-49C2-BC35-F83916A29F5E}" type="presOf" srcId="{874B9DFF-E57C-4B83-9123-39F38CBF2266}" destId="{509C718A-8E02-4022-B1EE-3153DDC58991}" srcOrd="0" destOrd="0" presId="urn:microsoft.com/office/officeart/2005/8/layout/default"/>
    <dgm:cxn modelId="{41CB3F53-BC35-437B-A925-E6DE0496775F}" type="presOf" srcId="{85D2164E-23C4-43E9-994F-AF34366CB795}" destId="{DE4F9E39-3CEB-4417-86EE-FB5E5EFE3D6E}" srcOrd="0" destOrd="0" presId="urn:microsoft.com/office/officeart/2005/8/layout/default"/>
    <dgm:cxn modelId="{8D1EDFAF-34DA-47BB-8AD9-22EBE94F180D}" type="presOf" srcId="{14DF0042-3E05-4678-A825-A34429CCADD9}" destId="{A843C6FA-2755-4083-BD5A-5CD177A73FBA}" srcOrd="0" destOrd="0" presId="urn:microsoft.com/office/officeart/2005/8/layout/default"/>
    <dgm:cxn modelId="{8A0DF8C3-5239-4113-A261-8E3ECC852A3A}" type="presOf" srcId="{5F206617-5607-4BEF-9552-499DA7954008}" destId="{84B86031-0379-44D3-9E4D-D495BDE5CA37}" srcOrd="0" destOrd="0" presId="urn:microsoft.com/office/officeart/2005/8/layout/default"/>
    <dgm:cxn modelId="{B6F3A6C9-4F81-4236-992C-721B36C2BE16}" srcId="{85D2164E-23C4-43E9-994F-AF34366CB795}" destId="{874B9DFF-E57C-4B83-9123-39F38CBF2266}" srcOrd="3" destOrd="0" parTransId="{CAF6FA22-50DF-42A4-BC0C-5F23781A47D9}" sibTransId="{D43794DF-3C7F-430F-A51C-A506A5424ACA}"/>
    <dgm:cxn modelId="{2F86A6EC-83FB-494E-9682-FA97A9793DB3}" type="presParOf" srcId="{DE4F9E39-3CEB-4417-86EE-FB5E5EFE3D6E}" destId="{3FE21360-9304-490B-A1DF-3CEFCC32D144}" srcOrd="0" destOrd="0" presId="urn:microsoft.com/office/officeart/2005/8/layout/default"/>
    <dgm:cxn modelId="{DABEFAD9-84C7-4BB6-8A5D-47B7E1985D96}" type="presParOf" srcId="{DE4F9E39-3CEB-4417-86EE-FB5E5EFE3D6E}" destId="{49DCBEED-FD95-463D-B434-9CC303DFAE6F}" srcOrd="1" destOrd="0" presId="urn:microsoft.com/office/officeart/2005/8/layout/default"/>
    <dgm:cxn modelId="{49ED2E54-452B-4AEB-9528-3F1E245CCEB3}" type="presParOf" srcId="{DE4F9E39-3CEB-4417-86EE-FB5E5EFE3D6E}" destId="{84B86031-0379-44D3-9E4D-D495BDE5CA37}" srcOrd="2" destOrd="0" presId="urn:microsoft.com/office/officeart/2005/8/layout/default"/>
    <dgm:cxn modelId="{B3254F8E-0853-4704-8A86-73DB0243BDAD}" type="presParOf" srcId="{DE4F9E39-3CEB-4417-86EE-FB5E5EFE3D6E}" destId="{460B28C3-6423-4EA5-A2E8-E7E8532D4E75}" srcOrd="3" destOrd="0" presId="urn:microsoft.com/office/officeart/2005/8/layout/default"/>
    <dgm:cxn modelId="{BF0AC932-8832-4609-9AFB-5B77A5FDC80C}" type="presParOf" srcId="{DE4F9E39-3CEB-4417-86EE-FB5E5EFE3D6E}" destId="{A843C6FA-2755-4083-BD5A-5CD177A73FBA}" srcOrd="4" destOrd="0" presId="urn:microsoft.com/office/officeart/2005/8/layout/default"/>
    <dgm:cxn modelId="{7BEEA038-02F6-4D32-B09D-C0D21F80EC76}" type="presParOf" srcId="{DE4F9E39-3CEB-4417-86EE-FB5E5EFE3D6E}" destId="{C3381111-C43E-457F-8D38-B69738EED176}" srcOrd="5" destOrd="0" presId="urn:microsoft.com/office/officeart/2005/8/layout/default"/>
    <dgm:cxn modelId="{6BFB8F7F-FA0E-45AF-AF00-3120A926639F}" type="presParOf" srcId="{DE4F9E39-3CEB-4417-86EE-FB5E5EFE3D6E}" destId="{509C718A-8E02-4022-B1EE-3153DDC58991}"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84FDB63-91D2-4E63-80A4-FF0D82B5979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EC34C5C5-3EFE-423E-BDBD-B996876F07D2}">
      <dgm:prSet/>
      <dgm:spPr/>
      <dgm:t>
        <a:bodyPr/>
        <a:lstStyle/>
        <a:p>
          <a:r>
            <a:rPr lang="en-GB" u="sng"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Bonus #1. Bulk Google Rank Checker</a:t>
          </a:r>
          <a:endParaRPr lang="en-ZA" dirty="0">
            <a:solidFill>
              <a:srgbClr val="000000"/>
            </a:solidFill>
          </a:endParaRPr>
        </a:p>
      </dgm:t>
    </dgm:pt>
    <dgm:pt modelId="{E97273E6-FF7C-437B-8D78-5C1E448C2DA6}" type="parTrans" cxnId="{BE5463DE-A1FC-4016-B7A9-F00CB23FE53E}">
      <dgm:prSet/>
      <dgm:spPr/>
      <dgm:t>
        <a:bodyPr/>
        <a:lstStyle/>
        <a:p>
          <a:endParaRPr lang="en-ZA"/>
        </a:p>
      </dgm:t>
    </dgm:pt>
    <dgm:pt modelId="{72834CCD-8DE8-4BAF-9A27-6F0176445D86}" type="sibTrans" cxnId="{BE5463DE-A1FC-4016-B7A9-F00CB23FE53E}">
      <dgm:prSet/>
      <dgm:spPr/>
      <dgm:t>
        <a:bodyPr/>
        <a:lstStyle/>
        <a:p>
          <a:endParaRPr lang="en-ZA"/>
        </a:p>
      </dgm:t>
    </dgm:pt>
    <dgm:pt modelId="{AE549B99-703E-436D-9A02-3FF797738E26}">
      <dgm:prSet/>
      <dgm:spPr/>
      <dgm:t>
        <a:bodyPr/>
        <a:lstStyle/>
        <a:p>
          <a:r>
            <a:rPr lang="en-GB" u="sng"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Bonus #2. LSI Graph</a:t>
          </a:r>
          <a:endParaRPr lang="en-GB" dirty="0">
            <a:solidFill>
              <a:srgbClr val="000000"/>
            </a:solidFill>
          </a:endParaRPr>
        </a:p>
      </dgm:t>
    </dgm:pt>
    <dgm:pt modelId="{62DC0946-4745-4CAD-9C66-D59C44C03831}" type="parTrans" cxnId="{062F1778-1988-4E98-A5BD-48F23C3441C5}">
      <dgm:prSet/>
      <dgm:spPr/>
      <dgm:t>
        <a:bodyPr/>
        <a:lstStyle/>
        <a:p>
          <a:endParaRPr lang="en-ZA"/>
        </a:p>
      </dgm:t>
    </dgm:pt>
    <dgm:pt modelId="{DD46D16C-BCA9-407F-8A82-6ADC0A769C1C}" type="sibTrans" cxnId="{062F1778-1988-4E98-A5BD-48F23C3441C5}">
      <dgm:prSet/>
      <dgm:spPr/>
      <dgm:t>
        <a:bodyPr/>
        <a:lstStyle/>
        <a:p>
          <a:endParaRPr lang="en-ZA"/>
        </a:p>
      </dgm:t>
    </dgm:pt>
    <dgm:pt modelId="{41D930A4-CAF0-4E18-9F9A-EF7D6EEDFF56}" type="pres">
      <dgm:prSet presAssocID="{784FDB63-91D2-4E63-80A4-FF0D82B59790}" presName="Name0" presStyleCnt="0">
        <dgm:presLayoutVars>
          <dgm:dir/>
          <dgm:resizeHandles val="exact"/>
        </dgm:presLayoutVars>
      </dgm:prSet>
      <dgm:spPr/>
    </dgm:pt>
    <dgm:pt modelId="{59A26A68-699D-4FE2-AA64-00D3961D3B79}" type="pres">
      <dgm:prSet presAssocID="{EC34C5C5-3EFE-423E-BDBD-B996876F07D2}" presName="Name5" presStyleLbl="vennNode1" presStyleIdx="0" presStyleCnt="2">
        <dgm:presLayoutVars>
          <dgm:bulletEnabled val="1"/>
        </dgm:presLayoutVars>
      </dgm:prSet>
      <dgm:spPr/>
    </dgm:pt>
    <dgm:pt modelId="{91D6C020-F65B-4BC0-9D50-BF53FE5DFEEC}" type="pres">
      <dgm:prSet presAssocID="{72834CCD-8DE8-4BAF-9A27-6F0176445D86}" presName="space" presStyleCnt="0"/>
      <dgm:spPr/>
    </dgm:pt>
    <dgm:pt modelId="{E33C7811-54BA-4EF2-A0F9-462C8AFD8E6C}" type="pres">
      <dgm:prSet presAssocID="{AE549B99-703E-436D-9A02-3FF797738E26}" presName="Name5" presStyleLbl="vennNode1" presStyleIdx="1" presStyleCnt="2">
        <dgm:presLayoutVars>
          <dgm:bulletEnabled val="1"/>
        </dgm:presLayoutVars>
      </dgm:prSet>
      <dgm:spPr/>
    </dgm:pt>
  </dgm:ptLst>
  <dgm:cxnLst>
    <dgm:cxn modelId="{31194364-8E2F-40EC-882F-1D8580F84EF4}" type="presOf" srcId="{784FDB63-91D2-4E63-80A4-FF0D82B59790}" destId="{41D930A4-CAF0-4E18-9F9A-EF7D6EEDFF56}" srcOrd="0" destOrd="0" presId="urn:microsoft.com/office/officeart/2005/8/layout/venn3"/>
    <dgm:cxn modelId="{A1D65A4F-EED3-4681-8FCA-E23FAA7DF233}" type="presOf" srcId="{AE549B99-703E-436D-9A02-3FF797738E26}" destId="{E33C7811-54BA-4EF2-A0F9-462C8AFD8E6C}" srcOrd="0" destOrd="0" presId="urn:microsoft.com/office/officeart/2005/8/layout/venn3"/>
    <dgm:cxn modelId="{062F1778-1988-4E98-A5BD-48F23C3441C5}" srcId="{784FDB63-91D2-4E63-80A4-FF0D82B59790}" destId="{AE549B99-703E-436D-9A02-3FF797738E26}" srcOrd="1" destOrd="0" parTransId="{62DC0946-4745-4CAD-9C66-D59C44C03831}" sibTransId="{DD46D16C-BCA9-407F-8A82-6ADC0A769C1C}"/>
    <dgm:cxn modelId="{C2250982-D1B8-4417-91C8-6EFF6AE93F99}" type="presOf" srcId="{EC34C5C5-3EFE-423E-BDBD-B996876F07D2}" destId="{59A26A68-699D-4FE2-AA64-00D3961D3B79}" srcOrd="0" destOrd="0" presId="urn:microsoft.com/office/officeart/2005/8/layout/venn3"/>
    <dgm:cxn modelId="{BE5463DE-A1FC-4016-B7A9-F00CB23FE53E}" srcId="{784FDB63-91D2-4E63-80A4-FF0D82B59790}" destId="{EC34C5C5-3EFE-423E-BDBD-B996876F07D2}" srcOrd="0" destOrd="0" parTransId="{E97273E6-FF7C-437B-8D78-5C1E448C2DA6}" sibTransId="{72834CCD-8DE8-4BAF-9A27-6F0176445D86}"/>
    <dgm:cxn modelId="{EF21E5FB-4EB1-41D5-A011-559126E12BBB}" type="presParOf" srcId="{41D930A4-CAF0-4E18-9F9A-EF7D6EEDFF56}" destId="{59A26A68-699D-4FE2-AA64-00D3961D3B79}" srcOrd="0" destOrd="0" presId="urn:microsoft.com/office/officeart/2005/8/layout/venn3"/>
    <dgm:cxn modelId="{D3CBFA66-3328-40AE-95A8-99A76946875A}" type="presParOf" srcId="{41D930A4-CAF0-4E18-9F9A-EF7D6EEDFF56}" destId="{91D6C020-F65B-4BC0-9D50-BF53FE5DFEEC}" srcOrd="1" destOrd="0" presId="urn:microsoft.com/office/officeart/2005/8/layout/venn3"/>
    <dgm:cxn modelId="{E9CE9E81-6573-4E23-A1FD-F5F0B16C3AFB}" type="presParOf" srcId="{41D930A4-CAF0-4E18-9F9A-EF7D6EEDFF56}" destId="{E33C7811-54BA-4EF2-A0F9-462C8AFD8E6C}" srcOrd="2"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7048E5C-E234-4E66-8593-8620718ACCA6}" type="doc">
      <dgm:prSet loTypeId="urn:microsoft.com/office/officeart/2005/8/layout/bProcess3" loCatId="process" qsTypeId="urn:microsoft.com/office/officeart/2005/8/quickstyle/simple5" qsCatId="simple" csTypeId="urn:microsoft.com/office/officeart/2005/8/colors/accent1_2" csCatId="accent1" phldr="1"/>
      <dgm:spPr/>
      <dgm:t>
        <a:bodyPr/>
        <a:lstStyle/>
        <a:p>
          <a:endParaRPr lang="en-ZA"/>
        </a:p>
      </dgm:t>
    </dgm:pt>
    <dgm:pt modelId="{796EBD81-2D56-45B2-972C-B685B984DE19}">
      <dgm:prSet phldrT="[Text]"/>
      <dgm:spPr/>
      <dgm:t>
        <a:bodyPr/>
        <a:lstStyle/>
        <a:p>
          <a:r>
            <a:rPr lang="es-ES" dirty="0">
              <a:effectLst>
                <a:outerShdw blurRad="38100" dist="38100" dir="2700000" algn="tl">
                  <a:srgbClr val="000000">
                    <a:alpha val="43137"/>
                  </a:srgbClr>
                </a:outerShdw>
              </a:effectLst>
            </a:rPr>
            <a:t>1. Crea tu lista de palabras clave
</a:t>
          </a:r>
          <a:endParaRPr lang="en-ZA" dirty="0">
            <a:effectLst>
              <a:outerShdw blurRad="38100" dist="38100" dir="2700000" algn="tl">
                <a:srgbClr val="000000">
                  <a:alpha val="43137"/>
                </a:srgbClr>
              </a:outerShdw>
            </a:effectLst>
          </a:endParaRPr>
        </a:p>
      </dgm:t>
    </dgm:pt>
    <dgm:pt modelId="{56B2E07C-9591-47D5-BDDB-583CD1E5B1D6}" type="parTrans" cxnId="{F92A8E88-EA47-4E5F-A34D-2D7F48E86A4D}">
      <dgm:prSet/>
      <dgm:spPr/>
      <dgm:t>
        <a:bodyPr/>
        <a:lstStyle/>
        <a:p>
          <a:endParaRPr lang="en-ZA"/>
        </a:p>
      </dgm:t>
    </dgm:pt>
    <dgm:pt modelId="{F2FAD181-96E0-4670-931D-088E95FDD78C}" type="sibTrans" cxnId="{F92A8E88-EA47-4E5F-A34D-2D7F48E86A4D}">
      <dgm:prSet/>
      <dgm:spPr/>
      <dgm:t>
        <a:bodyPr/>
        <a:lstStyle/>
        <a:p>
          <a:endParaRPr lang="en-ZA" dirty="0"/>
        </a:p>
      </dgm:t>
    </dgm:pt>
    <dgm:pt modelId="{51FF8745-D0A1-43C4-9575-0021EDBEE1F9}">
      <dgm:prSet phldrT="[Text]"/>
      <dgm:spPr/>
      <dgm:t>
        <a:bodyPr/>
        <a:lstStyle/>
        <a:p>
          <a:r>
            <a:rPr lang="en-ZA" dirty="0">
              <a:effectLst>
                <a:outerShdw blurRad="38100" dist="38100" dir="2700000" algn="tl">
                  <a:srgbClr val="000000">
                    <a:alpha val="43137"/>
                  </a:srgbClr>
                </a:outerShdw>
              </a:effectLst>
            </a:rPr>
            <a:t>4. </a:t>
          </a:r>
          <a:r>
            <a:rPr lang="en-ZA" dirty="0" err="1">
              <a:effectLst>
                <a:outerShdw blurRad="38100" dist="38100" dir="2700000" algn="tl">
                  <a:srgbClr val="000000">
                    <a:alpha val="43137"/>
                  </a:srgbClr>
                </a:outerShdw>
              </a:effectLst>
            </a:rPr>
            <a:t>Añade</a:t>
          </a:r>
          <a:r>
            <a:rPr lang="en-ZA" dirty="0">
              <a:effectLst>
                <a:outerShdw blurRad="38100" dist="38100" dir="2700000" algn="tl">
                  <a:srgbClr val="000000">
                    <a:alpha val="43137"/>
                  </a:srgbClr>
                </a:outerShdw>
              </a:effectLst>
            </a:rPr>
            <a:t> un </a:t>
          </a:r>
          <a:r>
            <a:rPr lang="en-ZA" dirty="0" err="1">
              <a:effectLst>
                <a:outerShdw blurRad="38100" dist="38100" dir="2700000" algn="tl">
                  <a:srgbClr val="000000">
                    <a:alpha val="43137"/>
                  </a:srgbClr>
                </a:outerShdw>
              </a:effectLst>
            </a:rPr>
            <a:t>gancho</a:t>
          </a:r>
          <a:r>
            <a:rPr lang="en-ZA" dirty="0">
              <a:effectLst>
                <a:outerShdw blurRad="38100" dist="38100" dir="2700000" algn="tl">
                  <a:srgbClr val="000000">
                    <a:alpha val="43137"/>
                  </a:srgbClr>
                </a:outerShdw>
              </a:effectLst>
            </a:rPr>
            <a:t>
</a:t>
          </a:r>
        </a:p>
      </dgm:t>
    </dgm:pt>
    <dgm:pt modelId="{3D32A692-889A-4CB9-82F1-5F58905660E4}" type="parTrans" cxnId="{6ABF697F-7AD0-4C9E-A01B-3CFEDF084177}">
      <dgm:prSet/>
      <dgm:spPr/>
      <dgm:t>
        <a:bodyPr/>
        <a:lstStyle/>
        <a:p>
          <a:endParaRPr lang="en-ZA"/>
        </a:p>
      </dgm:t>
    </dgm:pt>
    <dgm:pt modelId="{C96404C7-3839-4156-A937-B894629207B4}" type="sibTrans" cxnId="{6ABF697F-7AD0-4C9E-A01B-3CFEDF084177}">
      <dgm:prSet/>
      <dgm:spPr/>
      <dgm:t>
        <a:bodyPr/>
        <a:lstStyle/>
        <a:p>
          <a:endParaRPr lang="en-ZA" dirty="0"/>
        </a:p>
      </dgm:t>
    </dgm:pt>
    <dgm:pt modelId="{BABAE8E7-3A82-4CE6-A244-02DB18D5B9B9}">
      <dgm:prSet phldrT="[Text]"/>
      <dgm:spPr/>
      <dgm:t>
        <a:bodyPr/>
        <a:lstStyle/>
        <a:p>
          <a:r>
            <a:rPr lang="es-ES" dirty="0">
              <a:effectLst>
                <a:outerShdw blurRad="38100" dist="38100" dir="2700000" algn="tl">
                  <a:srgbClr val="000000">
                    <a:alpha val="43137"/>
                  </a:srgbClr>
                </a:outerShdw>
              </a:effectLst>
            </a:rPr>
            <a:t>5. Optimiza para SEO en la página
</a:t>
          </a:r>
          <a:endParaRPr lang="en-ZA" dirty="0">
            <a:effectLst>
              <a:outerShdw blurRad="38100" dist="38100" dir="2700000" algn="tl">
                <a:srgbClr val="000000">
                  <a:alpha val="43137"/>
                </a:srgbClr>
              </a:outerShdw>
            </a:effectLst>
          </a:endParaRPr>
        </a:p>
      </dgm:t>
    </dgm:pt>
    <dgm:pt modelId="{2B0E5886-A67D-465A-BC4A-F4248224A540}" type="parTrans" cxnId="{CED12501-3BA9-409C-95EE-51E925CEB546}">
      <dgm:prSet/>
      <dgm:spPr/>
      <dgm:t>
        <a:bodyPr/>
        <a:lstStyle/>
        <a:p>
          <a:endParaRPr lang="en-ZA"/>
        </a:p>
      </dgm:t>
    </dgm:pt>
    <dgm:pt modelId="{AE3E4408-93C4-4CA1-9CEF-07F9F7AA2118}" type="sibTrans" cxnId="{CED12501-3BA9-409C-95EE-51E925CEB546}">
      <dgm:prSet/>
      <dgm:spPr/>
      <dgm:t>
        <a:bodyPr/>
        <a:lstStyle/>
        <a:p>
          <a:endParaRPr lang="en-ZA" dirty="0"/>
        </a:p>
      </dgm:t>
    </dgm:pt>
    <dgm:pt modelId="{586E140B-321E-4FA1-AE7B-99C152EB0CAB}">
      <dgm:prSet phldrT="[Text]"/>
      <dgm:spPr/>
      <dgm:t>
        <a:bodyPr/>
        <a:lstStyle/>
        <a:p>
          <a:r>
            <a:rPr lang="es-ES" dirty="0">
              <a:effectLst>
                <a:outerShdw blurRad="38100" dist="38100" dir="2700000" algn="tl">
                  <a:srgbClr val="000000">
                    <a:alpha val="43137"/>
                  </a:srgbClr>
                </a:outerShdw>
              </a:effectLst>
            </a:rPr>
            <a:t>6. Optimizar para la intención de búsqueda
</a:t>
          </a:r>
          <a:endParaRPr lang="en-ZA" dirty="0">
            <a:effectLst>
              <a:outerShdw blurRad="38100" dist="38100" dir="2700000" algn="tl">
                <a:srgbClr val="000000">
                  <a:alpha val="43137"/>
                </a:srgbClr>
              </a:outerShdw>
            </a:effectLst>
          </a:endParaRPr>
        </a:p>
      </dgm:t>
    </dgm:pt>
    <dgm:pt modelId="{FA9ACA9C-29EB-4F97-8065-FBEF7CE1C7D3}" type="parTrans" cxnId="{51136555-2DC8-4E14-B470-1797D199034F}">
      <dgm:prSet/>
      <dgm:spPr/>
      <dgm:t>
        <a:bodyPr/>
        <a:lstStyle/>
        <a:p>
          <a:endParaRPr lang="en-ZA"/>
        </a:p>
      </dgm:t>
    </dgm:pt>
    <dgm:pt modelId="{46995CAF-7A2A-40D7-80C2-E29FC90DFFAB}" type="sibTrans" cxnId="{51136555-2DC8-4E14-B470-1797D199034F}">
      <dgm:prSet/>
      <dgm:spPr/>
      <dgm:t>
        <a:bodyPr/>
        <a:lstStyle/>
        <a:p>
          <a:endParaRPr lang="en-ZA" dirty="0"/>
        </a:p>
      </dgm:t>
    </dgm:pt>
    <dgm:pt modelId="{838190A5-0930-4165-8318-6E95A6FE97FC}">
      <dgm:prSet phldrT="[Text]"/>
      <dgm:spPr/>
      <dgm:t>
        <a:bodyPr/>
        <a:lstStyle/>
        <a:p>
          <a:r>
            <a:rPr lang="es-ES" dirty="0">
              <a:effectLst>
                <a:outerShdw blurRad="38100" dist="38100" dir="2700000" algn="tl">
                  <a:srgbClr val="000000">
                    <a:alpha val="43137"/>
                  </a:srgbClr>
                </a:outerShdw>
              </a:effectLst>
            </a:rPr>
            <a:t>7. Céntrate en el diseño de contenidos
</a:t>
          </a:r>
          <a:endParaRPr lang="en-ZA" dirty="0">
            <a:effectLst>
              <a:outerShdw blurRad="38100" dist="38100" dir="2700000" algn="tl">
                <a:srgbClr val="000000">
                  <a:alpha val="43137"/>
                </a:srgbClr>
              </a:outerShdw>
            </a:effectLst>
          </a:endParaRPr>
        </a:p>
      </dgm:t>
    </dgm:pt>
    <dgm:pt modelId="{92177CBF-2E0D-435B-BBCD-A1924D086611}" type="parTrans" cxnId="{133110D5-8A98-4BA8-808F-095D99C66F70}">
      <dgm:prSet/>
      <dgm:spPr/>
      <dgm:t>
        <a:bodyPr/>
        <a:lstStyle/>
        <a:p>
          <a:endParaRPr lang="en-ZA"/>
        </a:p>
      </dgm:t>
    </dgm:pt>
    <dgm:pt modelId="{8F3CDAC8-60BF-4AA5-B3F1-DABBE9E9559E}" type="sibTrans" cxnId="{133110D5-8A98-4BA8-808F-095D99C66F70}">
      <dgm:prSet/>
      <dgm:spPr/>
      <dgm:t>
        <a:bodyPr/>
        <a:lstStyle/>
        <a:p>
          <a:endParaRPr lang="en-ZA" dirty="0"/>
        </a:p>
      </dgm:t>
    </dgm:pt>
    <dgm:pt modelId="{DAACF1DE-7684-413D-BA41-0963EB7B6819}">
      <dgm:prSet phldrT="[Text]"/>
      <dgm:spPr/>
      <dgm:t>
        <a:bodyPr/>
        <a:lstStyle/>
        <a:p>
          <a:r>
            <a:rPr lang="en-ZA" dirty="0">
              <a:effectLst>
                <a:outerShdw blurRad="38100" dist="38100" dir="2700000" algn="tl">
                  <a:srgbClr val="000000">
                    <a:alpha val="43137"/>
                  </a:srgbClr>
                </a:outerShdw>
              </a:effectLst>
            </a:rPr>
            <a:t>8. </a:t>
          </a:r>
          <a:r>
            <a:rPr lang="en-ZA" dirty="0" err="1">
              <a:effectLst>
                <a:outerShdw blurRad="38100" dist="38100" dir="2700000" algn="tl">
                  <a:srgbClr val="000000">
                    <a:alpha val="43137"/>
                  </a:srgbClr>
                </a:outerShdw>
              </a:effectLst>
            </a:rPr>
            <a:t>Crea</a:t>
          </a:r>
          <a:r>
            <a:rPr lang="en-ZA" dirty="0">
              <a:effectLst>
                <a:outerShdw blurRad="38100" dist="38100" dir="2700000" algn="tl">
                  <a:srgbClr val="000000">
                    <a:alpha val="43137"/>
                  </a:srgbClr>
                </a:outerShdw>
              </a:effectLst>
            </a:rPr>
            <a:t> enlaces a </a:t>
          </a:r>
          <a:r>
            <a:rPr lang="en-ZA" dirty="0" err="1">
              <a:effectLst>
                <a:outerShdw blurRad="38100" dist="38100" dir="2700000" algn="tl">
                  <a:srgbClr val="000000">
                    <a:alpha val="43137"/>
                  </a:srgbClr>
                </a:outerShdw>
              </a:effectLst>
            </a:rPr>
            <a:t>tu</a:t>
          </a:r>
          <a:r>
            <a:rPr lang="en-ZA" dirty="0">
              <a:effectLst>
                <a:outerShdw blurRad="38100" dist="38100" dir="2700000" algn="tl">
                  <a:srgbClr val="000000">
                    <a:alpha val="43137"/>
                  </a:srgbClr>
                </a:outerShdw>
              </a:effectLst>
            </a:rPr>
            <a:t> </a:t>
          </a:r>
          <a:r>
            <a:rPr lang="en-ZA" dirty="0" err="1">
              <a:effectLst>
                <a:outerShdw blurRad="38100" dist="38100" dir="2700000" algn="tl">
                  <a:srgbClr val="000000">
                    <a:alpha val="43137"/>
                  </a:srgbClr>
                </a:outerShdw>
              </a:effectLst>
            </a:rPr>
            <a:t>página</a:t>
          </a:r>
          <a:r>
            <a:rPr lang="en-ZA" dirty="0">
              <a:effectLst>
                <a:outerShdw blurRad="38100" dist="38100" dir="2700000" algn="tl">
                  <a:srgbClr val="000000">
                    <a:alpha val="43137"/>
                  </a:srgbClr>
                </a:outerShdw>
              </a:effectLst>
            </a:rPr>
            <a:t>
</a:t>
          </a:r>
        </a:p>
      </dgm:t>
    </dgm:pt>
    <dgm:pt modelId="{7F906606-B651-4D22-8EFA-969F2731A1DA}" type="parTrans" cxnId="{6E88D7AF-DE14-4A73-8283-0AD2710F9531}">
      <dgm:prSet/>
      <dgm:spPr/>
      <dgm:t>
        <a:bodyPr/>
        <a:lstStyle/>
        <a:p>
          <a:endParaRPr lang="en-ZA"/>
        </a:p>
      </dgm:t>
    </dgm:pt>
    <dgm:pt modelId="{D3FF0B57-E60C-4260-8620-1003473FEE06}" type="sibTrans" cxnId="{6E88D7AF-DE14-4A73-8283-0AD2710F9531}">
      <dgm:prSet/>
      <dgm:spPr/>
      <dgm:t>
        <a:bodyPr/>
        <a:lstStyle/>
        <a:p>
          <a:endParaRPr lang="en-ZA" dirty="0"/>
        </a:p>
      </dgm:t>
    </dgm:pt>
    <dgm:pt modelId="{1A79375A-C921-4311-9A0B-44061DD8C832}">
      <dgm:prSet phldrT="[Text]"/>
      <dgm:spPr/>
      <dgm:t>
        <a:bodyPr/>
        <a:lstStyle/>
        <a:p>
          <a:r>
            <a:rPr lang="es-ES" dirty="0">
              <a:effectLst>
                <a:outerShdw blurRad="38100" dist="38100" dir="2700000" algn="tl">
                  <a:srgbClr val="000000">
                    <a:alpha val="43137"/>
                  </a:srgbClr>
                </a:outerShdw>
              </a:effectLst>
            </a:rPr>
            <a:t>9. Mejora y actualiza tu contenido
</a:t>
          </a:r>
          <a:endParaRPr lang="en-ZA" dirty="0">
            <a:effectLst>
              <a:outerShdw blurRad="38100" dist="38100" dir="2700000" algn="tl">
                <a:srgbClr val="000000">
                  <a:alpha val="43137"/>
                </a:srgbClr>
              </a:outerShdw>
            </a:effectLst>
          </a:endParaRPr>
        </a:p>
      </dgm:t>
    </dgm:pt>
    <dgm:pt modelId="{345F77A4-24D9-48D5-A704-DD6C7FF73312}" type="parTrans" cxnId="{55D9536F-F26F-4C7C-A8E2-A3D9CADCEFB8}">
      <dgm:prSet/>
      <dgm:spPr/>
      <dgm:t>
        <a:bodyPr/>
        <a:lstStyle/>
        <a:p>
          <a:endParaRPr lang="en-ZA"/>
        </a:p>
      </dgm:t>
    </dgm:pt>
    <dgm:pt modelId="{151DCC55-38C0-4D00-AC05-39B0F0036F3B}" type="sibTrans" cxnId="{55D9536F-F26F-4C7C-A8E2-A3D9CADCEFB8}">
      <dgm:prSet/>
      <dgm:spPr/>
      <dgm:t>
        <a:bodyPr/>
        <a:lstStyle/>
        <a:p>
          <a:endParaRPr lang="en-ZA"/>
        </a:p>
      </dgm:t>
    </dgm:pt>
    <dgm:pt modelId="{21877A1D-2CAF-4E32-9561-B390A9DB6190}">
      <dgm:prSet phldrT="[Text]"/>
      <dgm:spPr/>
      <dgm:t>
        <a:bodyPr/>
        <a:lstStyle/>
        <a:p>
          <a:r>
            <a:rPr lang="es-ES" dirty="0">
              <a:effectLst>
                <a:outerShdw blurRad="38100" dist="38100" dir="2700000" algn="tl">
                  <a:srgbClr val="000000">
                    <a:alpha val="43137"/>
                  </a:srgbClr>
                </a:outerShdw>
              </a:effectLst>
            </a:rPr>
            <a:t>2. Analiza la primera página de Google
</a:t>
          </a:r>
          <a:endParaRPr lang="en-ZA" dirty="0">
            <a:effectLst>
              <a:outerShdw blurRad="38100" dist="38100" dir="2700000" algn="tl">
                <a:srgbClr val="000000">
                  <a:alpha val="43137"/>
                </a:srgbClr>
              </a:outerShdw>
            </a:effectLst>
          </a:endParaRPr>
        </a:p>
      </dgm:t>
    </dgm:pt>
    <dgm:pt modelId="{BB3E7D46-989C-421D-AF1E-FA7AE8FCAA40}" type="parTrans" cxnId="{A42DE32F-A6DA-4C74-8853-C7AAD292AE28}">
      <dgm:prSet/>
      <dgm:spPr/>
      <dgm:t>
        <a:bodyPr/>
        <a:lstStyle/>
        <a:p>
          <a:endParaRPr lang="en-ZA"/>
        </a:p>
      </dgm:t>
    </dgm:pt>
    <dgm:pt modelId="{40C58ED8-B17B-4EDC-A27C-E4947E9B7E78}" type="sibTrans" cxnId="{A42DE32F-A6DA-4C74-8853-C7AAD292AE28}">
      <dgm:prSet/>
      <dgm:spPr/>
      <dgm:t>
        <a:bodyPr/>
        <a:lstStyle/>
        <a:p>
          <a:endParaRPr lang="en-ZA" dirty="0"/>
        </a:p>
      </dgm:t>
    </dgm:pt>
    <dgm:pt modelId="{46A367FD-0696-4F3B-A315-DC8E7E719AD7}">
      <dgm:prSet phldrT="[Text]"/>
      <dgm:spPr/>
      <dgm:t>
        <a:bodyPr/>
        <a:lstStyle/>
        <a:p>
          <a:r>
            <a:rPr lang="es-ES" dirty="0">
              <a:effectLst>
                <a:outerShdw blurRad="38100" dist="38100" dir="2700000" algn="tl">
                  <a:srgbClr val="000000">
                    <a:alpha val="43137"/>
                  </a:srgbClr>
                </a:outerShdw>
              </a:effectLst>
            </a:rPr>
            <a:t>3. Crea algo diferente o mejor
</a:t>
          </a:r>
          <a:endParaRPr lang="en-ZA" dirty="0">
            <a:effectLst>
              <a:outerShdw blurRad="38100" dist="38100" dir="2700000" algn="tl">
                <a:srgbClr val="000000">
                  <a:alpha val="43137"/>
                </a:srgbClr>
              </a:outerShdw>
            </a:effectLst>
          </a:endParaRPr>
        </a:p>
      </dgm:t>
    </dgm:pt>
    <dgm:pt modelId="{CDA4647D-C7A2-4D4C-A7B1-37546A62120E}" type="parTrans" cxnId="{C056E9D2-8486-4D12-9722-4CE74A3A4F8D}">
      <dgm:prSet/>
      <dgm:spPr/>
      <dgm:t>
        <a:bodyPr/>
        <a:lstStyle/>
        <a:p>
          <a:endParaRPr lang="en-ZA"/>
        </a:p>
      </dgm:t>
    </dgm:pt>
    <dgm:pt modelId="{7046C338-B0D0-49DE-87A0-942DD37F91E6}" type="sibTrans" cxnId="{C056E9D2-8486-4D12-9722-4CE74A3A4F8D}">
      <dgm:prSet/>
      <dgm:spPr/>
      <dgm:t>
        <a:bodyPr/>
        <a:lstStyle/>
        <a:p>
          <a:endParaRPr lang="en-ZA" dirty="0"/>
        </a:p>
      </dgm:t>
    </dgm:pt>
    <dgm:pt modelId="{53638018-24EF-46A9-96D4-8D1A8599BE8E}" type="pres">
      <dgm:prSet presAssocID="{B7048E5C-E234-4E66-8593-8620718ACCA6}" presName="Name0" presStyleCnt="0">
        <dgm:presLayoutVars>
          <dgm:dir/>
          <dgm:resizeHandles val="exact"/>
        </dgm:presLayoutVars>
      </dgm:prSet>
      <dgm:spPr/>
    </dgm:pt>
    <dgm:pt modelId="{0D456F7E-567C-4790-90DA-514BFBCA8F09}" type="pres">
      <dgm:prSet presAssocID="{796EBD81-2D56-45B2-972C-B685B984DE19}" presName="node" presStyleLbl="node1" presStyleIdx="0" presStyleCnt="9">
        <dgm:presLayoutVars>
          <dgm:bulletEnabled val="1"/>
        </dgm:presLayoutVars>
      </dgm:prSet>
      <dgm:spPr/>
    </dgm:pt>
    <dgm:pt modelId="{A0FEAF43-1672-4A94-9AA6-170B927AD046}" type="pres">
      <dgm:prSet presAssocID="{F2FAD181-96E0-4670-931D-088E95FDD78C}" presName="sibTrans" presStyleLbl="sibTrans1D1" presStyleIdx="0" presStyleCnt="8"/>
      <dgm:spPr/>
    </dgm:pt>
    <dgm:pt modelId="{5B8A5A3F-0416-4FC5-9151-0B61F786CBB1}" type="pres">
      <dgm:prSet presAssocID="{F2FAD181-96E0-4670-931D-088E95FDD78C}" presName="connectorText" presStyleLbl="sibTrans1D1" presStyleIdx="0" presStyleCnt="8"/>
      <dgm:spPr/>
    </dgm:pt>
    <dgm:pt modelId="{012737E0-04EB-4C6E-B231-4067912942AD}" type="pres">
      <dgm:prSet presAssocID="{21877A1D-2CAF-4E32-9561-B390A9DB6190}" presName="node" presStyleLbl="node1" presStyleIdx="1" presStyleCnt="9">
        <dgm:presLayoutVars>
          <dgm:bulletEnabled val="1"/>
        </dgm:presLayoutVars>
      </dgm:prSet>
      <dgm:spPr/>
    </dgm:pt>
    <dgm:pt modelId="{72DD0327-AB79-4DFF-8AE1-D6E72E101600}" type="pres">
      <dgm:prSet presAssocID="{40C58ED8-B17B-4EDC-A27C-E4947E9B7E78}" presName="sibTrans" presStyleLbl="sibTrans1D1" presStyleIdx="1" presStyleCnt="8"/>
      <dgm:spPr/>
    </dgm:pt>
    <dgm:pt modelId="{F9AF9D0A-F4FB-46DC-8F19-463DC6B0E4F3}" type="pres">
      <dgm:prSet presAssocID="{40C58ED8-B17B-4EDC-A27C-E4947E9B7E78}" presName="connectorText" presStyleLbl="sibTrans1D1" presStyleIdx="1" presStyleCnt="8"/>
      <dgm:spPr/>
    </dgm:pt>
    <dgm:pt modelId="{A22128EA-1AF9-4EF2-9403-926F96897059}" type="pres">
      <dgm:prSet presAssocID="{46A367FD-0696-4F3B-A315-DC8E7E719AD7}" presName="node" presStyleLbl="node1" presStyleIdx="2" presStyleCnt="9">
        <dgm:presLayoutVars>
          <dgm:bulletEnabled val="1"/>
        </dgm:presLayoutVars>
      </dgm:prSet>
      <dgm:spPr/>
    </dgm:pt>
    <dgm:pt modelId="{EA1F9900-4ABD-486C-A2FC-C321EA44B64F}" type="pres">
      <dgm:prSet presAssocID="{7046C338-B0D0-49DE-87A0-942DD37F91E6}" presName="sibTrans" presStyleLbl="sibTrans1D1" presStyleIdx="2" presStyleCnt="8"/>
      <dgm:spPr/>
    </dgm:pt>
    <dgm:pt modelId="{3BF08612-8251-4283-9146-39295BFC2A29}" type="pres">
      <dgm:prSet presAssocID="{7046C338-B0D0-49DE-87A0-942DD37F91E6}" presName="connectorText" presStyleLbl="sibTrans1D1" presStyleIdx="2" presStyleCnt="8"/>
      <dgm:spPr/>
    </dgm:pt>
    <dgm:pt modelId="{DC81944B-5141-4A84-A20D-6B1049873838}" type="pres">
      <dgm:prSet presAssocID="{51FF8745-D0A1-43C4-9575-0021EDBEE1F9}" presName="node" presStyleLbl="node1" presStyleIdx="3" presStyleCnt="9">
        <dgm:presLayoutVars>
          <dgm:bulletEnabled val="1"/>
        </dgm:presLayoutVars>
      </dgm:prSet>
      <dgm:spPr/>
    </dgm:pt>
    <dgm:pt modelId="{D54C5FE5-138F-482B-89C2-F60D621A8BAC}" type="pres">
      <dgm:prSet presAssocID="{C96404C7-3839-4156-A937-B894629207B4}" presName="sibTrans" presStyleLbl="sibTrans1D1" presStyleIdx="3" presStyleCnt="8"/>
      <dgm:spPr/>
    </dgm:pt>
    <dgm:pt modelId="{6237635E-22AE-4CD8-82ED-C1EDCEA43756}" type="pres">
      <dgm:prSet presAssocID="{C96404C7-3839-4156-A937-B894629207B4}" presName="connectorText" presStyleLbl="sibTrans1D1" presStyleIdx="3" presStyleCnt="8"/>
      <dgm:spPr/>
    </dgm:pt>
    <dgm:pt modelId="{9465AC53-7CD9-4EC5-8F1D-2EF6D85B6373}" type="pres">
      <dgm:prSet presAssocID="{BABAE8E7-3A82-4CE6-A244-02DB18D5B9B9}" presName="node" presStyleLbl="node1" presStyleIdx="4" presStyleCnt="9">
        <dgm:presLayoutVars>
          <dgm:bulletEnabled val="1"/>
        </dgm:presLayoutVars>
      </dgm:prSet>
      <dgm:spPr/>
    </dgm:pt>
    <dgm:pt modelId="{82A7C357-EC03-47E9-9C7D-B61CC1DC6712}" type="pres">
      <dgm:prSet presAssocID="{AE3E4408-93C4-4CA1-9CEF-07F9F7AA2118}" presName="sibTrans" presStyleLbl="sibTrans1D1" presStyleIdx="4" presStyleCnt="8"/>
      <dgm:spPr/>
    </dgm:pt>
    <dgm:pt modelId="{3CCC410C-3408-4D81-B143-1A2786283421}" type="pres">
      <dgm:prSet presAssocID="{AE3E4408-93C4-4CA1-9CEF-07F9F7AA2118}" presName="connectorText" presStyleLbl="sibTrans1D1" presStyleIdx="4" presStyleCnt="8"/>
      <dgm:spPr/>
    </dgm:pt>
    <dgm:pt modelId="{2E6B8E82-0B1A-4C1D-9F08-DEF483CD3563}" type="pres">
      <dgm:prSet presAssocID="{586E140B-321E-4FA1-AE7B-99C152EB0CAB}" presName="node" presStyleLbl="node1" presStyleIdx="5" presStyleCnt="9">
        <dgm:presLayoutVars>
          <dgm:bulletEnabled val="1"/>
        </dgm:presLayoutVars>
      </dgm:prSet>
      <dgm:spPr/>
    </dgm:pt>
    <dgm:pt modelId="{6E37E9C6-5776-49F6-8120-B7BB1F2429D7}" type="pres">
      <dgm:prSet presAssocID="{46995CAF-7A2A-40D7-80C2-E29FC90DFFAB}" presName="sibTrans" presStyleLbl="sibTrans1D1" presStyleIdx="5" presStyleCnt="8"/>
      <dgm:spPr/>
    </dgm:pt>
    <dgm:pt modelId="{343D69E3-81B1-4ECA-BFB9-B558FA8D4732}" type="pres">
      <dgm:prSet presAssocID="{46995CAF-7A2A-40D7-80C2-E29FC90DFFAB}" presName="connectorText" presStyleLbl="sibTrans1D1" presStyleIdx="5" presStyleCnt="8"/>
      <dgm:spPr/>
    </dgm:pt>
    <dgm:pt modelId="{923FD4E8-47A6-47BE-9463-E64D72572DDB}" type="pres">
      <dgm:prSet presAssocID="{838190A5-0930-4165-8318-6E95A6FE97FC}" presName="node" presStyleLbl="node1" presStyleIdx="6" presStyleCnt="9">
        <dgm:presLayoutVars>
          <dgm:bulletEnabled val="1"/>
        </dgm:presLayoutVars>
      </dgm:prSet>
      <dgm:spPr/>
    </dgm:pt>
    <dgm:pt modelId="{039F3095-5192-4724-9C28-17AFC88CB129}" type="pres">
      <dgm:prSet presAssocID="{8F3CDAC8-60BF-4AA5-B3F1-DABBE9E9559E}" presName="sibTrans" presStyleLbl="sibTrans1D1" presStyleIdx="6" presStyleCnt="8"/>
      <dgm:spPr/>
    </dgm:pt>
    <dgm:pt modelId="{DF6C25D7-AF3A-4578-B3AE-675F47641CF6}" type="pres">
      <dgm:prSet presAssocID="{8F3CDAC8-60BF-4AA5-B3F1-DABBE9E9559E}" presName="connectorText" presStyleLbl="sibTrans1D1" presStyleIdx="6" presStyleCnt="8"/>
      <dgm:spPr/>
    </dgm:pt>
    <dgm:pt modelId="{7CE02695-537D-45CE-B303-18DB43FD16E6}" type="pres">
      <dgm:prSet presAssocID="{DAACF1DE-7684-413D-BA41-0963EB7B6819}" presName="node" presStyleLbl="node1" presStyleIdx="7" presStyleCnt="9">
        <dgm:presLayoutVars>
          <dgm:bulletEnabled val="1"/>
        </dgm:presLayoutVars>
      </dgm:prSet>
      <dgm:spPr/>
    </dgm:pt>
    <dgm:pt modelId="{13C9D618-3AF7-4719-BF5D-7AB49A4A65E8}" type="pres">
      <dgm:prSet presAssocID="{D3FF0B57-E60C-4260-8620-1003473FEE06}" presName="sibTrans" presStyleLbl="sibTrans1D1" presStyleIdx="7" presStyleCnt="8"/>
      <dgm:spPr/>
    </dgm:pt>
    <dgm:pt modelId="{E32D8E15-4427-4F97-A92A-DCE713CEFBCA}" type="pres">
      <dgm:prSet presAssocID="{D3FF0B57-E60C-4260-8620-1003473FEE06}" presName="connectorText" presStyleLbl="sibTrans1D1" presStyleIdx="7" presStyleCnt="8"/>
      <dgm:spPr/>
    </dgm:pt>
    <dgm:pt modelId="{55C862C2-C200-4866-BCC5-A32E575361F9}" type="pres">
      <dgm:prSet presAssocID="{1A79375A-C921-4311-9A0B-44061DD8C832}" presName="node" presStyleLbl="node1" presStyleIdx="8" presStyleCnt="9">
        <dgm:presLayoutVars>
          <dgm:bulletEnabled val="1"/>
        </dgm:presLayoutVars>
      </dgm:prSet>
      <dgm:spPr/>
    </dgm:pt>
  </dgm:ptLst>
  <dgm:cxnLst>
    <dgm:cxn modelId="{CED12501-3BA9-409C-95EE-51E925CEB546}" srcId="{B7048E5C-E234-4E66-8593-8620718ACCA6}" destId="{BABAE8E7-3A82-4CE6-A244-02DB18D5B9B9}" srcOrd="4" destOrd="0" parTransId="{2B0E5886-A67D-465A-BC4A-F4248224A540}" sibTransId="{AE3E4408-93C4-4CA1-9CEF-07F9F7AA2118}"/>
    <dgm:cxn modelId="{0151410E-B031-4DF5-9BD2-03AAC895CB05}" type="presOf" srcId="{796EBD81-2D56-45B2-972C-B685B984DE19}" destId="{0D456F7E-567C-4790-90DA-514BFBCA8F09}" srcOrd="0" destOrd="0" presId="urn:microsoft.com/office/officeart/2005/8/layout/bProcess3"/>
    <dgm:cxn modelId="{463DFB10-C654-427D-A098-4FCC0EFC173B}" type="presOf" srcId="{F2FAD181-96E0-4670-931D-088E95FDD78C}" destId="{A0FEAF43-1672-4A94-9AA6-170B927AD046}" srcOrd="0" destOrd="0" presId="urn:microsoft.com/office/officeart/2005/8/layout/bProcess3"/>
    <dgm:cxn modelId="{52CD5619-22C8-4F42-BCAF-8374FC5A0257}" type="presOf" srcId="{DAACF1DE-7684-413D-BA41-0963EB7B6819}" destId="{7CE02695-537D-45CE-B303-18DB43FD16E6}" srcOrd="0" destOrd="0" presId="urn:microsoft.com/office/officeart/2005/8/layout/bProcess3"/>
    <dgm:cxn modelId="{34CA042F-0CCB-4905-AD42-6C1B4F8A8308}" type="presOf" srcId="{F2FAD181-96E0-4670-931D-088E95FDD78C}" destId="{5B8A5A3F-0416-4FC5-9151-0B61F786CBB1}" srcOrd="1" destOrd="0" presId="urn:microsoft.com/office/officeart/2005/8/layout/bProcess3"/>
    <dgm:cxn modelId="{A42DE32F-A6DA-4C74-8853-C7AAD292AE28}" srcId="{B7048E5C-E234-4E66-8593-8620718ACCA6}" destId="{21877A1D-2CAF-4E32-9561-B390A9DB6190}" srcOrd="1" destOrd="0" parTransId="{BB3E7D46-989C-421D-AF1E-FA7AE8FCAA40}" sibTransId="{40C58ED8-B17B-4EDC-A27C-E4947E9B7E78}"/>
    <dgm:cxn modelId="{5E4E8830-1149-4BAA-8A79-557001F721DC}" type="presOf" srcId="{B7048E5C-E234-4E66-8593-8620718ACCA6}" destId="{53638018-24EF-46A9-96D4-8D1A8599BE8E}" srcOrd="0" destOrd="0" presId="urn:microsoft.com/office/officeart/2005/8/layout/bProcess3"/>
    <dgm:cxn modelId="{6F862762-BDA6-4AB5-9D1D-6F0BB6FC1F97}" type="presOf" srcId="{C96404C7-3839-4156-A937-B894629207B4}" destId="{D54C5FE5-138F-482B-89C2-F60D621A8BAC}" srcOrd="0" destOrd="0" presId="urn:microsoft.com/office/officeart/2005/8/layout/bProcess3"/>
    <dgm:cxn modelId="{F7ADA166-0A40-4295-9A30-D2B76F164DCD}" type="presOf" srcId="{7046C338-B0D0-49DE-87A0-942DD37F91E6}" destId="{3BF08612-8251-4283-9146-39295BFC2A29}" srcOrd="1" destOrd="0" presId="urn:microsoft.com/office/officeart/2005/8/layout/bProcess3"/>
    <dgm:cxn modelId="{0C429A4B-BBB6-4222-A3DD-88EC289DB289}" type="presOf" srcId="{7046C338-B0D0-49DE-87A0-942DD37F91E6}" destId="{EA1F9900-4ABD-486C-A2FC-C321EA44B64F}" srcOrd="0" destOrd="0" presId="urn:microsoft.com/office/officeart/2005/8/layout/bProcess3"/>
    <dgm:cxn modelId="{2DAEC74C-8CC7-440F-AD60-DCC382E1420B}" type="presOf" srcId="{46995CAF-7A2A-40D7-80C2-E29FC90DFFAB}" destId="{343D69E3-81B1-4ECA-BFB9-B558FA8D4732}" srcOrd="1" destOrd="0" presId="urn:microsoft.com/office/officeart/2005/8/layout/bProcess3"/>
    <dgm:cxn modelId="{0A4FBD4E-61A5-4550-B1CC-FAD9B111AC9F}" type="presOf" srcId="{D3FF0B57-E60C-4260-8620-1003473FEE06}" destId="{13C9D618-3AF7-4719-BF5D-7AB49A4A65E8}" srcOrd="0" destOrd="0" presId="urn:microsoft.com/office/officeart/2005/8/layout/bProcess3"/>
    <dgm:cxn modelId="{55D9536F-F26F-4C7C-A8E2-A3D9CADCEFB8}" srcId="{B7048E5C-E234-4E66-8593-8620718ACCA6}" destId="{1A79375A-C921-4311-9A0B-44061DD8C832}" srcOrd="8" destOrd="0" parTransId="{345F77A4-24D9-48D5-A704-DD6C7FF73312}" sibTransId="{151DCC55-38C0-4D00-AC05-39B0F0036F3B}"/>
    <dgm:cxn modelId="{C3D74B70-6AB9-4D1B-A88F-0257F2C3D845}" type="presOf" srcId="{586E140B-321E-4FA1-AE7B-99C152EB0CAB}" destId="{2E6B8E82-0B1A-4C1D-9F08-DEF483CD3563}" srcOrd="0" destOrd="0" presId="urn:microsoft.com/office/officeart/2005/8/layout/bProcess3"/>
    <dgm:cxn modelId="{51136555-2DC8-4E14-B470-1797D199034F}" srcId="{B7048E5C-E234-4E66-8593-8620718ACCA6}" destId="{586E140B-321E-4FA1-AE7B-99C152EB0CAB}" srcOrd="5" destOrd="0" parTransId="{FA9ACA9C-29EB-4F97-8065-FBEF7CE1C7D3}" sibTransId="{46995CAF-7A2A-40D7-80C2-E29FC90DFFAB}"/>
    <dgm:cxn modelId="{CA1A1E78-671F-4C5A-B10D-C241CC8CDD53}" type="presOf" srcId="{21877A1D-2CAF-4E32-9561-B390A9DB6190}" destId="{012737E0-04EB-4C6E-B231-4067912942AD}" srcOrd="0" destOrd="0" presId="urn:microsoft.com/office/officeart/2005/8/layout/bProcess3"/>
    <dgm:cxn modelId="{6ABF697F-7AD0-4C9E-A01B-3CFEDF084177}" srcId="{B7048E5C-E234-4E66-8593-8620718ACCA6}" destId="{51FF8745-D0A1-43C4-9575-0021EDBEE1F9}" srcOrd="3" destOrd="0" parTransId="{3D32A692-889A-4CB9-82F1-5F58905660E4}" sibTransId="{C96404C7-3839-4156-A937-B894629207B4}"/>
    <dgm:cxn modelId="{AE6DFF84-823B-42F8-9642-9A5450E50BDE}" type="presOf" srcId="{AE3E4408-93C4-4CA1-9CEF-07F9F7AA2118}" destId="{82A7C357-EC03-47E9-9C7D-B61CC1DC6712}" srcOrd="0" destOrd="0" presId="urn:microsoft.com/office/officeart/2005/8/layout/bProcess3"/>
    <dgm:cxn modelId="{F92A8E88-EA47-4E5F-A34D-2D7F48E86A4D}" srcId="{B7048E5C-E234-4E66-8593-8620718ACCA6}" destId="{796EBD81-2D56-45B2-972C-B685B984DE19}" srcOrd="0" destOrd="0" parTransId="{56B2E07C-9591-47D5-BDDB-583CD1E5B1D6}" sibTransId="{F2FAD181-96E0-4670-931D-088E95FDD78C}"/>
    <dgm:cxn modelId="{2D0F1B97-B730-4FA9-B054-689E487D37E2}" type="presOf" srcId="{51FF8745-D0A1-43C4-9575-0021EDBEE1F9}" destId="{DC81944B-5141-4A84-A20D-6B1049873838}" srcOrd="0" destOrd="0" presId="urn:microsoft.com/office/officeart/2005/8/layout/bProcess3"/>
    <dgm:cxn modelId="{6B9709AD-DD7D-417D-AD00-51AF65E274E3}" type="presOf" srcId="{C96404C7-3839-4156-A937-B894629207B4}" destId="{6237635E-22AE-4CD8-82ED-C1EDCEA43756}" srcOrd="1" destOrd="0" presId="urn:microsoft.com/office/officeart/2005/8/layout/bProcess3"/>
    <dgm:cxn modelId="{B067C8AE-F641-42D5-A79B-32D41E8FD129}" type="presOf" srcId="{46A367FD-0696-4F3B-A315-DC8E7E719AD7}" destId="{A22128EA-1AF9-4EF2-9403-926F96897059}" srcOrd="0" destOrd="0" presId="urn:microsoft.com/office/officeart/2005/8/layout/bProcess3"/>
    <dgm:cxn modelId="{6E88D7AF-DE14-4A73-8283-0AD2710F9531}" srcId="{B7048E5C-E234-4E66-8593-8620718ACCA6}" destId="{DAACF1DE-7684-413D-BA41-0963EB7B6819}" srcOrd="7" destOrd="0" parTransId="{7F906606-B651-4D22-8EFA-969F2731A1DA}" sibTransId="{D3FF0B57-E60C-4260-8620-1003473FEE06}"/>
    <dgm:cxn modelId="{B8A43EB2-291A-44C1-BE00-7E0A1590FCCF}" type="presOf" srcId="{838190A5-0930-4165-8318-6E95A6FE97FC}" destId="{923FD4E8-47A6-47BE-9463-E64D72572DDB}" srcOrd="0" destOrd="0" presId="urn:microsoft.com/office/officeart/2005/8/layout/bProcess3"/>
    <dgm:cxn modelId="{DFA9B0C0-86BE-4C19-A711-2B82ACC9581B}" type="presOf" srcId="{AE3E4408-93C4-4CA1-9CEF-07F9F7AA2118}" destId="{3CCC410C-3408-4D81-B143-1A2786283421}" srcOrd="1" destOrd="0" presId="urn:microsoft.com/office/officeart/2005/8/layout/bProcess3"/>
    <dgm:cxn modelId="{B1A9B9C1-4E3C-4CA7-8394-70933BAEEA0E}" type="presOf" srcId="{40C58ED8-B17B-4EDC-A27C-E4947E9B7E78}" destId="{72DD0327-AB79-4DFF-8AE1-D6E72E101600}" srcOrd="0" destOrd="0" presId="urn:microsoft.com/office/officeart/2005/8/layout/bProcess3"/>
    <dgm:cxn modelId="{C317CBC4-075B-40FB-BD4B-A4EAFF48B69A}" type="presOf" srcId="{8F3CDAC8-60BF-4AA5-B3F1-DABBE9E9559E}" destId="{DF6C25D7-AF3A-4578-B3AE-675F47641CF6}" srcOrd="1" destOrd="0" presId="urn:microsoft.com/office/officeart/2005/8/layout/bProcess3"/>
    <dgm:cxn modelId="{8D5C31C5-99E7-4AFF-91E4-61D483D2EFD3}" type="presOf" srcId="{BABAE8E7-3A82-4CE6-A244-02DB18D5B9B9}" destId="{9465AC53-7CD9-4EC5-8F1D-2EF6D85B6373}" srcOrd="0" destOrd="0" presId="urn:microsoft.com/office/officeart/2005/8/layout/bProcess3"/>
    <dgm:cxn modelId="{C056E9D2-8486-4D12-9722-4CE74A3A4F8D}" srcId="{B7048E5C-E234-4E66-8593-8620718ACCA6}" destId="{46A367FD-0696-4F3B-A315-DC8E7E719AD7}" srcOrd="2" destOrd="0" parTransId="{CDA4647D-C7A2-4D4C-A7B1-37546A62120E}" sibTransId="{7046C338-B0D0-49DE-87A0-942DD37F91E6}"/>
    <dgm:cxn modelId="{133110D5-8A98-4BA8-808F-095D99C66F70}" srcId="{B7048E5C-E234-4E66-8593-8620718ACCA6}" destId="{838190A5-0930-4165-8318-6E95A6FE97FC}" srcOrd="6" destOrd="0" parTransId="{92177CBF-2E0D-435B-BBCD-A1924D086611}" sibTransId="{8F3CDAC8-60BF-4AA5-B3F1-DABBE9E9559E}"/>
    <dgm:cxn modelId="{C2B779DB-A04F-4C1B-9E12-85D28381078C}" type="presOf" srcId="{D3FF0B57-E60C-4260-8620-1003473FEE06}" destId="{E32D8E15-4427-4F97-A92A-DCE713CEFBCA}" srcOrd="1" destOrd="0" presId="urn:microsoft.com/office/officeart/2005/8/layout/bProcess3"/>
    <dgm:cxn modelId="{A589CBDC-31A5-4AB3-997F-BE188D148448}" type="presOf" srcId="{46995CAF-7A2A-40D7-80C2-E29FC90DFFAB}" destId="{6E37E9C6-5776-49F6-8120-B7BB1F2429D7}" srcOrd="0" destOrd="0" presId="urn:microsoft.com/office/officeart/2005/8/layout/bProcess3"/>
    <dgm:cxn modelId="{760A17EC-BE24-42FE-9032-ACD01FCFA9D7}" type="presOf" srcId="{1A79375A-C921-4311-9A0B-44061DD8C832}" destId="{55C862C2-C200-4866-BCC5-A32E575361F9}" srcOrd="0" destOrd="0" presId="urn:microsoft.com/office/officeart/2005/8/layout/bProcess3"/>
    <dgm:cxn modelId="{8AF02FED-B2D2-4957-8107-392A99980863}" type="presOf" srcId="{8F3CDAC8-60BF-4AA5-B3F1-DABBE9E9559E}" destId="{039F3095-5192-4724-9C28-17AFC88CB129}" srcOrd="0" destOrd="0" presId="urn:microsoft.com/office/officeart/2005/8/layout/bProcess3"/>
    <dgm:cxn modelId="{0AC35CFF-9C0B-4135-8600-A7CCD0F97687}" type="presOf" srcId="{40C58ED8-B17B-4EDC-A27C-E4947E9B7E78}" destId="{F9AF9D0A-F4FB-46DC-8F19-463DC6B0E4F3}" srcOrd="1" destOrd="0" presId="urn:microsoft.com/office/officeart/2005/8/layout/bProcess3"/>
    <dgm:cxn modelId="{7C3DB4E3-15CE-4AB8-91AC-D7133D016C6C}" type="presParOf" srcId="{53638018-24EF-46A9-96D4-8D1A8599BE8E}" destId="{0D456F7E-567C-4790-90DA-514BFBCA8F09}" srcOrd="0" destOrd="0" presId="urn:microsoft.com/office/officeart/2005/8/layout/bProcess3"/>
    <dgm:cxn modelId="{0A7C848F-25E3-462E-979D-9386BBE02470}" type="presParOf" srcId="{53638018-24EF-46A9-96D4-8D1A8599BE8E}" destId="{A0FEAF43-1672-4A94-9AA6-170B927AD046}" srcOrd="1" destOrd="0" presId="urn:microsoft.com/office/officeart/2005/8/layout/bProcess3"/>
    <dgm:cxn modelId="{A4240972-66D0-408F-B819-499D93583B61}" type="presParOf" srcId="{A0FEAF43-1672-4A94-9AA6-170B927AD046}" destId="{5B8A5A3F-0416-4FC5-9151-0B61F786CBB1}" srcOrd="0" destOrd="0" presId="urn:microsoft.com/office/officeart/2005/8/layout/bProcess3"/>
    <dgm:cxn modelId="{48164F42-44C0-44BE-8FD8-1B7B804DA3A5}" type="presParOf" srcId="{53638018-24EF-46A9-96D4-8D1A8599BE8E}" destId="{012737E0-04EB-4C6E-B231-4067912942AD}" srcOrd="2" destOrd="0" presId="urn:microsoft.com/office/officeart/2005/8/layout/bProcess3"/>
    <dgm:cxn modelId="{C165DFC1-217A-4679-B65C-5612515DBEB7}" type="presParOf" srcId="{53638018-24EF-46A9-96D4-8D1A8599BE8E}" destId="{72DD0327-AB79-4DFF-8AE1-D6E72E101600}" srcOrd="3" destOrd="0" presId="urn:microsoft.com/office/officeart/2005/8/layout/bProcess3"/>
    <dgm:cxn modelId="{3F72DD87-125F-4CB7-88E0-D5871233ED9F}" type="presParOf" srcId="{72DD0327-AB79-4DFF-8AE1-D6E72E101600}" destId="{F9AF9D0A-F4FB-46DC-8F19-463DC6B0E4F3}" srcOrd="0" destOrd="0" presId="urn:microsoft.com/office/officeart/2005/8/layout/bProcess3"/>
    <dgm:cxn modelId="{885EA813-D0CA-46A2-82BC-C51786C1BD32}" type="presParOf" srcId="{53638018-24EF-46A9-96D4-8D1A8599BE8E}" destId="{A22128EA-1AF9-4EF2-9403-926F96897059}" srcOrd="4" destOrd="0" presId="urn:microsoft.com/office/officeart/2005/8/layout/bProcess3"/>
    <dgm:cxn modelId="{D88F2C48-67E3-46C3-99E7-24FD86ED0027}" type="presParOf" srcId="{53638018-24EF-46A9-96D4-8D1A8599BE8E}" destId="{EA1F9900-4ABD-486C-A2FC-C321EA44B64F}" srcOrd="5" destOrd="0" presId="urn:microsoft.com/office/officeart/2005/8/layout/bProcess3"/>
    <dgm:cxn modelId="{CC55874F-E93C-47DE-9072-539D0DAA1337}" type="presParOf" srcId="{EA1F9900-4ABD-486C-A2FC-C321EA44B64F}" destId="{3BF08612-8251-4283-9146-39295BFC2A29}" srcOrd="0" destOrd="0" presId="urn:microsoft.com/office/officeart/2005/8/layout/bProcess3"/>
    <dgm:cxn modelId="{672AFC3A-181F-4F9E-B5C7-09EAAEFD872C}" type="presParOf" srcId="{53638018-24EF-46A9-96D4-8D1A8599BE8E}" destId="{DC81944B-5141-4A84-A20D-6B1049873838}" srcOrd="6" destOrd="0" presId="urn:microsoft.com/office/officeart/2005/8/layout/bProcess3"/>
    <dgm:cxn modelId="{CFE6A5A8-5EA8-40F4-B97D-6983A68EC9BF}" type="presParOf" srcId="{53638018-24EF-46A9-96D4-8D1A8599BE8E}" destId="{D54C5FE5-138F-482B-89C2-F60D621A8BAC}" srcOrd="7" destOrd="0" presId="urn:microsoft.com/office/officeart/2005/8/layout/bProcess3"/>
    <dgm:cxn modelId="{05FD5B6F-D5E7-4FA7-9294-1E87052D6DAC}" type="presParOf" srcId="{D54C5FE5-138F-482B-89C2-F60D621A8BAC}" destId="{6237635E-22AE-4CD8-82ED-C1EDCEA43756}" srcOrd="0" destOrd="0" presId="urn:microsoft.com/office/officeart/2005/8/layout/bProcess3"/>
    <dgm:cxn modelId="{2B527955-B189-4596-B21F-E98F74712321}" type="presParOf" srcId="{53638018-24EF-46A9-96D4-8D1A8599BE8E}" destId="{9465AC53-7CD9-4EC5-8F1D-2EF6D85B6373}" srcOrd="8" destOrd="0" presId="urn:microsoft.com/office/officeart/2005/8/layout/bProcess3"/>
    <dgm:cxn modelId="{0456C6D0-140C-48F8-9256-853AEA686CC0}" type="presParOf" srcId="{53638018-24EF-46A9-96D4-8D1A8599BE8E}" destId="{82A7C357-EC03-47E9-9C7D-B61CC1DC6712}" srcOrd="9" destOrd="0" presId="urn:microsoft.com/office/officeart/2005/8/layout/bProcess3"/>
    <dgm:cxn modelId="{1AFE96AD-E8FF-4E45-9CE3-7687F43C84C5}" type="presParOf" srcId="{82A7C357-EC03-47E9-9C7D-B61CC1DC6712}" destId="{3CCC410C-3408-4D81-B143-1A2786283421}" srcOrd="0" destOrd="0" presId="urn:microsoft.com/office/officeart/2005/8/layout/bProcess3"/>
    <dgm:cxn modelId="{C2663577-6766-42B0-B258-E73709C9870B}" type="presParOf" srcId="{53638018-24EF-46A9-96D4-8D1A8599BE8E}" destId="{2E6B8E82-0B1A-4C1D-9F08-DEF483CD3563}" srcOrd="10" destOrd="0" presId="urn:microsoft.com/office/officeart/2005/8/layout/bProcess3"/>
    <dgm:cxn modelId="{C9D972A1-1228-403D-9747-1DA458A0E924}" type="presParOf" srcId="{53638018-24EF-46A9-96D4-8D1A8599BE8E}" destId="{6E37E9C6-5776-49F6-8120-B7BB1F2429D7}" srcOrd="11" destOrd="0" presId="urn:microsoft.com/office/officeart/2005/8/layout/bProcess3"/>
    <dgm:cxn modelId="{C21D9396-D6BA-4DE6-9F0D-1C850CEA6207}" type="presParOf" srcId="{6E37E9C6-5776-49F6-8120-B7BB1F2429D7}" destId="{343D69E3-81B1-4ECA-BFB9-B558FA8D4732}" srcOrd="0" destOrd="0" presId="urn:microsoft.com/office/officeart/2005/8/layout/bProcess3"/>
    <dgm:cxn modelId="{EA164563-309B-461C-B62A-688F0ADACB84}" type="presParOf" srcId="{53638018-24EF-46A9-96D4-8D1A8599BE8E}" destId="{923FD4E8-47A6-47BE-9463-E64D72572DDB}" srcOrd="12" destOrd="0" presId="urn:microsoft.com/office/officeart/2005/8/layout/bProcess3"/>
    <dgm:cxn modelId="{F8108443-0F99-44C3-82E5-A58FFC6BF088}" type="presParOf" srcId="{53638018-24EF-46A9-96D4-8D1A8599BE8E}" destId="{039F3095-5192-4724-9C28-17AFC88CB129}" srcOrd="13" destOrd="0" presId="urn:microsoft.com/office/officeart/2005/8/layout/bProcess3"/>
    <dgm:cxn modelId="{15079071-B13E-4B96-B0F4-98BEB281F043}" type="presParOf" srcId="{039F3095-5192-4724-9C28-17AFC88CB129}" destId="{DF6C25D7-AF3A-4578-B3AE-675F47641CF6}" srcOrd="0" destOrd="0" presId="urn:microsoft.com/office/officeart/2005/8/layout/bProcess3"/>
    <dgm:cxn modelId="{2C23EF34-B50C-403A-B79D-467F5E0D864E}" type="presParOf" srcId="{53638018-24EF-46A9-96D4-8D1A8599BE8E}" destId="{7CE02695-537D-45CE-B303-18DB43FD16E6}" srcOrd="14" destOrd="0" presId="urn:microsoft.com/office/officeart/2005/8/layout/bProcess3"/>
    <dgm:cxn modelId="{5F701FE1-64D6-46BA-8D84-B7B2FF057FC7}" type="presParOf" srcId="{53638018-24EF-46A9-96D4-8D1A8599BE8E}" destId="{13C9D618-3AF7-4719-BF5D-7AB49A4A65E8}" srcOrd="15" destOrd="0" presId="urn:microsoft.com/office/officeart/2005/8/layout/bProcess3"/>
    <dgm:cxn modelId="{9D2AA5EA-9394-4647-ADFF-7A0DB2673D7F}" type="presParOf" srcId="{13C9D618-3AF7-4719-BF5D-7AB49A4A65E8}" destId="{E32D8E15-4427-4F97-A92A-DCE713CEFBCA}" srcOrd="0" destOrd="0" presId="urn:microsoft.com/office/officeart/2005/8/layout/bProcess3"/>
    <dgm:cxn modelId="{FF3064E4-294E-4898-B50F-98EF0367935C}" type="presParOf" srcId="{53638018-24EF-46A9-96D4-8D1A8599BE8E}" destId="{55C862C2-C200-4866-BCC5-A32E575361F9}" srcOrd="1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6F0A9DC-80FA-4A3E-9C5B-7615622174D9}"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233703EA-4919-4B25-829F-28325B83189B}">
      <dgm:prSet phldrT="[Text]" custT="1"/>
      <dgm:spPr/>
      <dgm:t>
        <a:bodyPr/>
        <a:lstStyle/>
        <a:p>
          <a:endParaRPr lang="es-ES" sz="2400" dirty="0">
            <a:effectLst>
              <a:outerShdw blurRad="38100" dist="38100" dir="2700000" algn="tl">
                <a:srgbClr val="000000">
                  <a:alpha val="43137"/>
                </a:srgbClr>
              </a:outerShdw>
            </a:effectLst>
          </a:endParaRPr>
        </a:p>
        <a:p>
          <a:r>
            <a:rPr lang="es-ES" sz="2400" dirty="0">
              <a:effectLst>
                <a:outerShdw blurRad="38100" dist="38100" dir="2700000" algn="tl">
                  <a:srgbClr val="000000">
                    <a:alpha val="43137"/>
                  </a:srgbClr>
                </a:outerShdw>
              </a:effectLst>
            </a:rPr>
            <a:t>Copia de seguridad de los sistemas de auditoría
</a:t>
          </a:r>
          <a:endParaRPr lang="en-ZA" sz="2400" dirty="0">
            <a:effectLst>
              <a:outerShdw blurRad="38100" dist="38100" dir="2700000" algn="tl">
                <a:srgbClr val="000000">
                  <a:alpha val="43137"/>
                </a:srgbClr>
              </a:outerShdw>
            </a:effectLst>
          </a:endParaRPr>
        </a:p>
      </dgm:t>
    </dgm:pt>
    <dgm:pt modelId="{136F3D3E-57C9-4F44-9FC0-7828FDF3FA0F}" type="parTrans" cxnId="{2F03CF42-CB2C-460A-B4D2-29C5C1AF935C}">
      <dgm:prSet/>
      <dgm:spPr/>
      <dgm:t>
        <a:bodyPr/>
        <a:lstStyle/>
        <a:p>
          <a:endParaRPr lang="en-ZA"/>
        </a:p>
      </dgm:t>
    </dgm:pt>
    <dgm:pt modelId="{0FFC31D9-B651-420C-A785-21D0D4597638}" type="sibTrans" cxnId="{2F03CF42-CB2C-460A-B4D2-29C5C1AF935C}">
      <dgm:prSet/>
      <dgm:spPr/>
      <dgm:t>
        <a:bodyPr/>
        <a:lstStyle/>
        <a:p>
          <a:endParaRPr lang="en-ZA"/>
        </a:p>
      </dgm:t>
    </dgm:pt>
    <dgm:pt modelId="{FE05B179-FA7A-414E-9998-A65AE4DDAA6B}">
      <dgm:prSet custT="1"/>
      <dgm:spPr/>
      <dgm:t>
        <a:bodyPr/>
        <a:lstStyle/>
        <a:p>
          <a:endParaRPr lang="es-ES" sz="2400" dirty="0">
            <a:effectLst>
              <a:outerShdw blurRad="38100" dist="38100" dir="2700000" algn="tl">
                <a:srgbClr val="000000">
                  <a:alpha val="43137"/>
                </a:srgbClr>
              </a:outerShdw>
            </a:effectLst>
          </a:endParaRPr>
        </a:p>
        <a:p>
          <a:r>
            <a:rPr lang="es-ES" sz="2400" dirty="0">
              <a:effectLst>
                <a:outerShdw blurRad="38100" dist="38100" dir="2700000" algn="tl">
                  <a:srgbClr val="000000">
                    <a:alpha val="43137"/>
                  </a:srgbClr>
                </a:outerShdw>
              </a:effectLst>
            </a:rPr>
            <a:t>Flujo de datos del sistema
</a:t>
          </a:r>
          <a:endParaRPr lang="en-ZA" sz="2400" dirty="0">
            <a:effectLst>
              <a:outerShdw blurRad="38100" dist="38100" dir="2700000" algn="tl">
                <a:srgbClr val="000000">
                  <a:alpha val="43137"/>
                </a:srgbClr>
              </a:outerShdw>
            </a:effectLst>
          </a:endParaRPr>
        </a:p>
      </dgm:t>
    </dgm:pt>
    <dgm:pt modelId="{2D27746C-A54E-439F-B7AE-8D840C456379}" type="parTrans" cxnId="{5F0B40FE-F17C-4C31-8403-E0DBBF54B857}">
      <dgm:prSet/>
      <dgm:spPr/>
      <dgm:t>
        <a:bodyPr/>
        <a:lstStyle/>
        <a:p>
          <a:endParaRPr lang="en-ZA"/>
        </a:p>
      </dgm:t>
    </dgm:pt>
    <dgm:pt modelId="{AA174800-ECEC-4D1B-A023-F3EE0B6BBE5A}" type="sibTrans" cxnId="{5F0B40FE-F17C-4C31-8403-E0DBBF54B857}">
      <dgm:prSet/>
      <dgm:spPr/>
      <dgm:t>
        <a:bodyPr/>
        <a:lstStyle/>
        <a:p>
          <a:endParaRPr lang="en-ZA"/>
        </a:p>
      </dgm:t>
    </dgm:pt>
    <dgm:pt modelId="{1A6B5113-5046-458D-A184-0291514063A1}">
      <dgm:prSet custT="1"/>
      <dgm:spPr/>
      <dgm:t>
        <a:bodyPr/>
        <a:lstStyle/>
        <a:p>
          <a:r>
            <a:rPr lang="es-ES" sz="2400" dirty="0">
              <a:effectLst>
                <a:outerShdw blurRad="38100" dist="38100" dir="2700000" algn="tl">
                  <a:srgbClr val="000000">
                    <a:alpha val="43137"/>
                  </a:srgbClr>
                </a:outerShdw>
              </a:effectLst>
            </a:rPr>
            <a:t>Conocimiento y soluciones de bloqueo de proveedores</a:t>
          </a:r>
          <a:endParaRPr lang="en-ZA" sz="2400" dirty="0">
            <a:effectLst>
              <a:outerShdw blurRad="38100" dist="38100" dir="2700000" algn="tl">
                <a:srgbClr val="000000">
                  <a:alpha val="43137"/>
                </a:srgbClr>
              </a:outerShdw>
            </a:effectLst>
          </a:endParaRPr>
        </a:p>
      </dgm:t>
    </dgm:pt>
    <dgm:pt modelId="{10936E6B-9826-4BA3-8877-B0EA3634E1C3}" type="parTrans" cxnId="{FB64F663-238C-497D-A624-6CC71702DB52}">
      <dgm:prSet/>
      <dgm:spPr/>
      <dgm:t>
        <a:bodyPr/>
        <a:lstStyle/>
        <a:p>
          <a:endParaRPr lang="en-ZA"/>
        </a:p>
      </dgm:t>
    </dgm:pt>
    <dgm:pt modelId="{592F27CA-11B4-457E-89D5-34F87F5CF83D}" type="sibTrans" cxnId="{FB64F663-238C-497D-A624-6CC71702DB52}">
      <dgm:prSet/>
      <dgm:spPr/>
      <dgm:t>
        <a:bodyPr/>
        <a:lstStyle/>
        <a:p>
          <a:endParaRPr lang="en-ZA"/>
        </a:p>
      </dgm:t>
    </dgm:pt>
    <dgm:pt modelId="{5E126D9D-3C30-4165-84AF-D397A4460DCB}">
      <dgm:prSet custT="1"/>
      <dgm:spPr/>
      <dgm:t>
        <a:bodyPr/>
        <a:lstStyle/>
        <a:p>
          <a:endParaRPr lang="es-ES" sz="2400" dirty="0">
            <a:effectLst>
              <a:outerShdw blurRad="38100" dist="38100" dir="2700000" algn="tl">
                <a:srgbClr val="000000">
                  <a:alpha val="43137"/>
                </a:srgbClr>
              </a:outerShdw>
            </a:effectLst>
          </a:endParaRPr>
        </a:p>
        <a:p>
          <a:r>
            <a:rPr lang="es-ES" sz="2400" dirty="0">
              <a:effectLst>
                <a:outerShdw blurRad="38100" dist="38100" dir="2700000" algn="tl">
                  <a:srgbClr val="000000">
                    <a:alpha val="43137"/>
                  </a:srgbClr>
                </a:outerShdw>
              </a:effectLst>
            </a:rPr>
            <a:t>Conocer los procedimientos de seguridad del proveedor 
</a:t>
          </a:r>
          <a:endParaRPr lang="en-ZA" sz="2400" dirty="0">
            <a:effectLst>
              <a:outerShdw blurRad="38100" dist="38100" dir="2700000" algn="tl">
                <a:srgbClr val="000000">
                  <a:alpha val="43137"/>
                </a:srgbClr>
              </a:outerShdw>
            </a:effectLst>
          </a:endParaRPr>
        </a:p>
      </dgm:t>
    </dgm:pt>
    <dgm:pt modelId="{6E1A6416-C232-43DC-B4BB-4FA5FB51C56A}" type="parTrans" cxnId="{94366158-4F12-447C-84ED-282B969AD0C5}">
      <dgm:prSet/>
      <dgm:spPr/>
      <dgm:t>
        <a:bodyPr/>
        <a:lstStyle/>
        <a:p>
          <a:endParaRPr lang="en-ZA"/>
        </a:p>
      </dgm:t>
    </dgm:pt>
    <dgm:pt modelId="{14210CB8-2FB1-4E72-8952-704B978F4709}" type="sibTrans" cxnId="{94366158-4F12-447C-84ED-282B969AD0C5}">
      <dgm:prSet/>
      <dgm:spPr/>
      <dgm:t>
        <a:bodyPr/>
        <a:lstStyle/>
        <a:p>
          <a:endParaRPr lang="en-ZA"/>
        </a:p>
      </dgm:t>
    </dgm:pt>
    <dgm:pt modelId="{29D62170-BA85-4468-888A-88865181E284}" type="pres">
      <dgm:prSet presAssocID="{76F0A9DC-80FA-4A3E-9C5B-7615622174D9}" presName="diagram" presStyleCnt="0">
        <dgm:presLayoutVars>
          <dgm:dir/>
          <dgm:resizeHandles val="exact"/>
        </dgm:presLayoutVars>
      </dgm:prSet>
      <dgm:spPr/>
    </dgm:pt>
    <dgm:pt modelId="{60E66F23-0672-41E4-82ED-E4A7A970954F}" type="pres">
      <dgm:prSet presAssocID="{233703EA-4919-4B25-829F-28325B83189B}" presName="node" presStyleLbl="node1" presStyleIdx="0" presStyleCnt="4">
        <dgm:presLayoutVars>
          <dgm:bulletEnabled val="1"/>
        </dgm:presLayoutVars>
      </dgm:prSet>
      <dgm:spPr/>
    </dgm:pt>
    <dgm:pt modelId="{A6648E9D-5851-4D79-97C6-0E46E3AAAE55}" type="pres">
      <dgm:prSet presAssocID="{0FFC31D9-B651-420C-A785-21D0D4597638}" presName="sibTrans" presStyleCnt="0"/>
      <dgm:spPr/>
    </dgm:pt>
    <dgm:pt modelId="{9FF05D1F-B7D0-4543-A238-8B31BEAA5985}" type="pres">
      <dgm:prSet presAssocID="{FE05B179-FA7A-414E-9998-A65AE4DDAA6B}" presName="node" presStyleLbl="node1" presStyleIdx="1" presStyleCnt="4">
        <dgm:presLayoutVars>
          <dgm:bulletEnabled val="1"/>
        </dgm:presLayoutVars>
      </dgm:prSet>
      <dgm:spPr/>
    </dgm:pt>
    <dgm:pt modelId="{4AB84646-2C3B-46E7-A75D-BBD95203BBAC}" type="pres">
      <dgm:prSet presAssocID="{AA174800-ECEC-4D1B-A023-F3EE0B6BBE5A}" presName="sibTrans" presStyleCnt="0"/>
      <dgm:spPr/>
    </dgm:pt>
    <dgm:pt modelId="{156F798A-33E2-4B71-A9F5-A8368DD0C9D6}" type="pres">
      <dgm:prSet presAssocID="{1A6B5113-5046-458D-A184-0291514063A1}" presName="node" presStyleLbl="node1" presStyleIdx="2" presStyleCnt="4">
        <dgm:presLayoutVars>
          <dgm:bulletEnabled val="1"/>
        </dgm:presLayoutVars>
      </dgm:prSet>
      <dgm:spPr/>
    </dgm:pt>
    <dgm:pt modelId="{EF449065-5364-4458-94C6-347A4A259249}" type="pres">
      <dgm:prSet presAssocID="{592F27CA-11B4-457E-89D5-34F87F5CF83D}" presName="sibTrans" presStyleCnt="0"/>
      <dgm:spPr/>
    </dgm:pt>
    <dgm:pt modelId="{61EEA11F-1BAF-46E1-B167-0A8E24D2EB5F}" type="pres">
      <dgm:prSet presAssocID="{5E126D9D-3C30-4165-84AF-D397A4460DCB}" presName="node" presStyleLbl="node1" presStyleIdx="3" presStyleCnt="4">
        <dgm:presLayoutVars>
          <dgm:bulletEnabled val="1"/>
        </dgm:presLayoutVars>
      </dgm:prSet>
      <dgm:spPr/>
    </dgm:pt>
  </dgm:ptLst>
  <dgm:cxnLst>
    <dgm:cxn modelId="{2F03CF42-CB2C-460A-B4D2-29C5C1AF935C}" srcId="{76F0A9DC-80FA-4A3E-9C5B-7615622174D9}" destId="{233703EA-4919-4B25-829F-28325B83189B}" srcOrd="0" destOrd="0" parTransId="{136F3D3E-57C9-4F44-9FC0-7828FDF3FA0F}" sibTransId="{0FFC31D9-B651-420C-A785-21D0D4597638}"/>
    <dgm:cxn modelId="{FB64F663-238C-497D-A624-6CC71702DB52}" srcId="{76F0A9DC-80FA-4A3E-9C5B-7615622174D9}" destId="{1A6B5113-5046-458D-A184-0291514063A1}" srcOrd="2" destOrd="0" parTransId="{10936E6B-9826-4BA3-8877-B0EA3634E1C3}" sibTransId="{592F27CA-11B4-457E-89D5-34F87F5CF83D}"/>
    <dgm:cxn modelId="{85998971-222C-4F2D-AA08-E285100174A5}" type="presOf" srcId="{5E126D9D-3C30-4165-84AF-D397A4460DCB}" destId="{61EEA11F-1BAF-46E1-B167-0A8E24D2EB5F}" srcOrd="0" destOrd="0" presId="urn:microsoft.com/office/officeart/2005/8/layout/default"/>
    <dgm:cxn modelId="{29A9D071-337C-4BC5-BBA2-07996EF8545A}" type="presOf" srcId="{76F0A9DC-80FA-4A3E-9C5B-7615622174D9}" destId="{29D62170-BA85-4468-888A-88865181E284}" srcOrd="0" destOrd="0" presId="urn:microsoft.com/office/officeart/2005/8/layout/default"/>
    <dgm:cxn modelId="{4F913C76-F466-4D9D-87DF-20F79F2038ED}" type="presOf" srcId="{233703EA-4919-4B25-829F-28325B83189B}" destId="{60E66F23-0672-41E4-82ED-E4A7A970954F}" srcOrd="0" destOrd="0" presId="urn:microsoft.com/office/officeart/2005/8/layout/default"/>
    <dgm:cxn modelId="{94366158-4F12-447C-84ED-282B969AD0C5}" srcId="{76F0A9DC-80FA-4A3E-9C5B-7615622174D9}" destId="{5E126D9D-3C30-4165-84AF-D397A4460DCB}" srcOrd="3" destOrd="0" parTransId="{6E1A6416-C232-43DC-B4BB-4FA5FB51C56A}" sibTransId="{14210CB8-2FB1-4E72-8952-704B978F4709}"/>
    <dgm:cxn modelId="{43577B86-8AB7-4C1E-A9D2-1527872C1822}" type="presOf" srcId="{FE05B179-FA7A-414E-9998-A65AE4DDAA6B}" destId="{9FF05D1F-B7D0-4543-A238-8B31BEAA5985}" srcOrd="0" destOrd="0" presId="urn:microsoft.com/office/officeart/2005/8/layout/default"/>
    <dgm:cxn modelId="{670980C2-D331-4628-9891-BC5B9EF1B474}" type="presOf" srcId="{1A6B5113-5046-458D-A184-0291514063A1}" destId="{156F798A-33E2-4B71-A9F5-A8368DD0C9D6}" srcOrd="0" destOrd="0" presId="urn:microsoft.com/office/officeart/2005/8/layout/default"/>
    <dgm:cxn modelId="{5F0B40FE-F17C-4C31-8403-E0DBBF54B857}" srcId="{76F0A9DC-80FA-4A3E-9C5B-7615622174D9}" destId="{FE05B179-FA7A-414E-9998-A65AE4DDAA6B}" srcOrd="1" destOrd="0" parTransId="{2D27746C-A54E-439F-B7AE-8D840C456379}" sibTransId="{AA174800-ECEC-4D1B-A023-F3EE0B6BBE5A}"/>
    <dgm:cxn modelId="{54F8FA05-1724-4DCF-B23B-BDDAC482C075}" type="presParOf" srcId="{29D62170-BA85-4468-888A-88865181E284}" destId="{60E66F23-0672-41E4-82ED-E4A7A970954F}" srcOrd="0" destOrd="0" presId="urn:microsoft.com/office/officeart/2005/8/layout/default"/>
    <dgm:cxn modelId="{53F07EB8-3952-4D06-914D-8524499A60C9}" type="presParOf" srcId="{29D62170-BA85-4468-888A-88865181E284}" destId="{A6648E9D-5851-4D79-97C6-0E46E3AAAE55}" srcOrd="1" destOrd="0" presId="urn:microsoft.com/office/officeart/2005/8/layout/default"/>
    <dgm:cxn modelId="{72C4ADB9-BAB3-4503-A442-04E2BDACB2B7}" type="presParOf" srcId="{29D62170-BA85-4468-888A-88865181E284}" destId="{9FF05D1F-B7D0-4543-A238-8B31BEAA5985}" srcOrd="2" destOrd="0" presId="urn:microsoft.com/office/officeart/2005/8/layout/default"/>
    <dgm:cxn modelId="{F6F5A9EB-60F4-4AE3-8DDC-20454DED78A0}" type="presParOf" srcId="{29D62170-BA85-4468-888A-88865181E284}" destId="{4AB84646-2C3B-46E7-A75D-BBD95203BBAC}" srcOrd="3" destOrd="0" presId="urn:microsoft.com/office/officeart/2005/8/layout/default"/>
    <dgm:cxn modelId="{5D0EFDE5-52AF-475D-A4AA-83D6FAEA58F7}" type="presParOf" srcId="{29D62170-BA85-4468-888A-88865181E284}" destId="{156F798A-33E2-4B71-A9F5-A8368DD0C9D6}" srcOrd="4" destOrd="0" presId="urn:microsoft.com/office/officeart/2005/8/layout/default"/>
    <dgm:cxn modelId="{21B5BCF9-1CD2-45B9-A7D9-E48FC33A9F13}" type="presParOf" srcId="{29D62170-BA85-4468-888A-88865181E284}" destId="{EF449065-5364-4458-94C6-347A4A259249}" srcOrd="5" destOrd="0" presId="urn:microsoft.com/office/officeart/2005/8/layout/default"/>
    <dgm:cxn modelId="{0A29F795-60C4-4715-A26F-4F9EB95049D0}" type="presParOf" srcId="{29D62170-BA85-4468-888A-88865181E284}" destId="{61EEA11F-1BAF-46E1-B167-0A8E24D2EB5F}"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6F0A9DC-80FA-4A3E-9C5B-7615622174D9}"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96031C5B-4F2B-409F-9FF8-CA674C69427B}">
      <dgm:prSet custT="1"/>
      <dgm:spPr/>
      <dgm:t>
        <a:bodyPr/>
        <a:lstStyle/>
        <a:p>
          <a:r>
            <a:rPr lang="es-ES" sz="2400" dirty="0">
              <a:effectLst>
                <a:outerShdw blurRad="38100" dist="38100" dir="2700000" algn="tl">
                  <a:srgbClr val="000000">
                    <a:alpha val="43137"/>
                  </a:srgbClr>
                </a:outerShdw>
              </a:effectLst>
            </a:rPr>
            <a:t>Supervisión de las capacidades de planeación y escalado de la capacidad</a:t>
          </a:r>
          <a:endParaRPr lang="en-ZA" sz="2400" dirty="0">
            <a:effectLst>
              <a:outerShdw blurRad="38100" dist="38100" dir="2700000" algn="tl">
                <a:srgbClr val="000000">
                  <a:alpha val="43137"/>
                </a:srgbClr>
              </a:outerShdw>
            </a:effectLst>
          </a:endParaRPr>
        </a:p>
      </dgm:t>
    </dgm:pt>
    <dgm:pt modelId="{7E26B963-62C6-4E6E-BFDD-38E2CEE81CBA}" type="parTrans" cxnId="{8FF2FB57-96F7-4804-B2AE-9F81322E68E5}">
      <dgm:prSet/>
      <dgm:spPr/>
      <dgm:t>
        <a:bodyPr/>
        <a:lstStyle/>
        <a:p>
          <a:endParaRPr lang="en-ZA"/>
        </a:p>
      </dgm:t>
    </dgm:pt>
    <dgm:pt modelId="{A963A7E2-C7C3-41CF-B812-654A9ED14E3E}" type="sibTrans" cxnId="{8FF2FB57-96F7-4804-B2AE-9F81322E68E5}">
      <dgm:prSet/>
      <dgm:spPr/>
      <dgm:t>
        <a:bodyPr/>
        <a:lstStyle/>
        <a:p>
          <a:endParaRPr lang="en-ZA"/>
        </a:p>
      </dgm:t>
    </dgm:pt>
    <dgm:pt modelId="{727457EC-F857-41D8-AE6A-36500A780F6B}">
      <dgm:prSet custT="1"/>
      <dgm:spPr/>
      <dgm:t>
        <a:bodyPr/>
        <a:lstStyle/>
        <a:p>
          <a:endParaRPr lang="es-ES" sz="2400" dirty="0">
            <a:effectLst>
              <a:outerShdw blurRad="38100" dist="38100" dir="2700000" algn="tl">
                <a:srgbClr val="000000">
                  <a:alpha val="43137"/>
                </a:srgbClr>
              </a:outerShdw>
            </a:effectLst>
          </a:endParaRPr>
        </a:p>
        <a:p>
          <a:r>
            <a:rPr lang="es-ES" sz="2400" dirty="0">
              <a:effectLst>
                <a:outerShdw blurRad="38100" dist="38100" dir="2700000" algn="tl">
                  <a:srgbClr val="000000">
                    <a:alpha val="43137"/>
                  </a:srgbClr>
                </a:outerShdw>
              </a:effectLst>
            </a:rPr>
            <a:t>Supervisar el uso del registro de auditoría
</a:t>
          </a:r>
          <a:endParaRPr lang="en-ZA" sz="2400" dirty="0">
            <a:effectLst>
              <a:outerShdw blurRad="38100" dist="38100" dir="2700000" algn="tl">
                <a:srgbClr val="000000">
                  <a:alpha val="43137"/>
                </a:srgbClr>
              </a:outerShdw>
            </a:effectLst>
          </a:endParaRPr>
        </a:p>
      </dgm:t>
    </dgm:pt>
    <dgm:pt modelId="{5E9B836B-2E10-4377-AA0A-4BC83C8F0607}" type="parTrans" cxnId="{A4718F32-C8C6-4A05-BAA3-633C66FDC22C}">
      <dgm:prSet/>
      <dgm:spPr/>
      <dgm:t>
        <a:bodyPr/>
        <a:lstStyle/>
        <a:p>
          <a:endParaRPr lang="en-ZA"/>
        </a:p>
      </dgm:t>
    </dgm:pt>
    <dgm:pt modelId="{991C3A15-6F83-4782-A4FB-980457A2CD38}" type="sibTrans" cxnId="{A4718F32-C8C6-4A05-BAA3-633C66FDC22C}">
      <dgm:prSet/>
      <dgm:spPr/>
      <dgm:t>
        <a:bodyPr/>
        <a:lstStyle/>
        <a:p>
          <a:endParaRPr lang="en-ZA"/>
        </a:p>
      </dgm:t>
    </dgm:pt>
    <dgm:pt modelId="{6025B6B2-6AED-4FC0-8324-078F4DC69076}">
      <dgm:prSet custT="1"/>
      <dgm:spPr/>
      <dgm:t>
        <a:bodyPr/>
        <a:lstStyle/>
        <a:p>
          <a:endParaRPr lang="es-ES" sz="2400" dirty="0">
            <a:effectLst>
              <a:outerShdw blurRad="38100" dist="38100" dir="2700000" algn="tl">
                <a:srgbClr val="000000">
                  <a:alpha val="43137"/>
                </a:srgbClr>
              </a:outerShdw>
            </a:effectLst>
          </a:endParaRPr>
        </a:p>
        <a:p>
          <a:r>
            <a:rPr lang="es-ES" sz="2400" dirty="0">
              <a:effectLst>
                <a:outerShdw blurRad="38100" dist="38100" dir="2700000" algn="tl">
                  <a:srgbClr val="000000">
                    <a:alpha val="43137"/>
                  </a:srgbClr>
                </a:outerShdw>
              </a:effectLst>
            </a:rPr>
            <a:t>Pruebas y validación de soluciones 
</a:t>
          </a:r>
          <a:endParaRPr lang="en-ZA" sz="2400" dirty="0">
            <a:effectLst>
              <a:outerShdw blurRad="38100" dist="38100" dir="2700000" algn="tl">
                <a:srgbClr val="000000">
                  <a:alpha val="43137"/>
                </a:srgbClr>
              </a:outerShdw>
            </a:effectLst>
          </a:endParaRPr>
        </a:p>
      </dgm:t>
    </dgm:pt>
    <dgm:pt modelId="{6E6D6DDB-899D-4BAC-BE9D-1F488634DEA7}" type="parTrans" cxnId="{0EB4E340-ACF2-4528-84DB-870DF97C4314}">
      <dgm:prSet/>
      <dgm:spPr/>
      <dgm:t>
        <a:bodyPr/>
        <a:lstStyle/>
        <a:p>
          <a:endParaRPr lang="en-ZA"/>
        </a:p>
      </dgm:t>
    </dgm:pt>
    <dgm:pt modelId="{61446E0D-A9EA-4771-A6AF-B30CBF444FDB}" type="sibTrans" cxnId="{0EB4E340-ACF2-4528-84DB-870DF97C4314}">
      <dgm:prSet/>
      <dgm:spPr/>
      <dgm:t>
        <a:bodyPr/>
        <a:lstStyle/>
        <a:p>
          <a:endParaRPr lang="en-ZA"/>
        </a:p>
      </dgm:t>
    </dgm:pt>
    <dgm:pt modelId="{29D62170-BA85-4468-888A-88865181E284}" type="pres">
      <dgm:prSet presAssocID="{76F0A9DC-80FA-4A3E-9C5B-7615622174D9}" presName="diagram" presStyleCnt="0">
        <dgm:presLayoutVars>
          <dgm:dir/>
          <dgm:resizeHandles val="exact"/>
        </dgm:presLayoutVars>
      </dgm:prSet>
      <dgm:spPr/>
    </dgm:pt>
    <dgm:pt modelId="{07921B53-CE85-4A17-A231-FABB66B5009E}" type="pres">
      <dgm:prSet presAssocID="{96031C5B-4F2B-409F-9FF8-CA674C69427B}" presName="node" presStyleLbl="node1" presStyleIdx="0" presStyleCnt="3">
        <dgm:presLayoutVars>
          <dgm:bulletEnabled val="1"/>
        </dgm:presLayoutVars>
      </dgm:prSet>
      <dgm:spPr/>
    </dgm:pt>
    <dgm:pt modelId="{2359B28C-E0C7-4323-A838-1FE79E27DAEC}" type="pres">
      <dgm:prSet presAssocID="{A963A7E2-C7C3-41CF-B812-654A9ED14E3E}" presName="sibTrans" presStyleCnt="0"/>
      <dgm:spPr/>
    </dgm:pt>
    <dgm:pt modelId="{44CC1C8A-511A-455D-B372-9D117D1FD840}" type="pres">
      <dgm:prSet presAssocID="{727457EC-F857-41D8-AE6A-36500A780F6B}" presName="node" presStyleLbl="node1" presStyleIdx="1" presStyleCnt="3">
        <dgm:presLayoutVars>
          <dgm:bulletEnabled val="1"/>
        </dgm:presLayoutVars>
      </dgm:prSet>
      <dgm:spPr/>
    </dgm:pt>
    <dgm:pt modelId="{11501375-C40C-4810-B123-A0E04E8B05F6}" type="pres">
      <dgm:prSet presAssocID="{991C3A15-6F83-4782-A4FB-980457A2CD38}" presName="sibTrans" presStyleCnt="0"/>
      <dgm:spPr/>
    </dgm:pt>
    <dgm:pt modelId="{96DC6576-11D6-4803-B471-3A13368E754A}" type="pres">
      <dgm:prSet presAssocID="{6025B6B2-6AED-4FC0-8324-078F4DC69076}" presName="node" presStyleLbl="node1" presStyleIdx="2" presStyleCnt="3">
        <dgm:presLayoutVars>
          <dgm:bulletEnabled val="1"/>
        </dgm:presLayoutVars>
      </dgm:prSet>
      <dgm:spPr/>
    </dgm:pt>
  </dgm:ptLst>
  <dgm:cxnLst>
    <dgm:cxn modelId="{7146F51A-8444-40E4-BE51-892A3E6FE273}" type="presOf" srcId="{96031C5B-4F2B-409F-9FF8-CA674C69427B}" destId="{07921B53-CE85-4A17-A231-FABB66B5009E}" srcOrd="0" destOrd="0" presId="urn:microsoft.com/office/officeart/2005/8/layout/default"/>
    <dgm:cxn modelId="{A4718F32-C8C6-4A05-BAA3-633C66FDC22C}" srcId="{76F0A9DC-80FA-4A3E-9C5B-7615622174D9}" destId="{727457EC-F857-41D8-AE6A-36500A780F6B}" srcOrd="1" destOrd="0" parTransId="{5E9B836B-2E10-4377-AA0A-4BC83C8F0607}" sibTransId="{991C3A15-6F83-4782-A4FB-980457A2CD38}"/>
    <dgm:cxn modelId="{0EB4E340-ACF2-4528-84DB-870DF97C4314}" srcId="{76F0A9DC-80FA-4A3E-9C5B-7615622174D9}" destId="{6025B6B2-6AED-4FC0-8324-078F4DC69076}" srcOrd="2" destOrd="0" parTransId="{6E6D6DDB-899D-4BAC-BE9D-1F488634DEA7}" sibTransId="{61446E0D-A9EA-4771-A6AF-B30CBF444FDB}"/>
    <dgm:cxn modelId="{29A9D071-337C-4BC5-BBA2-07996EF8545A}" type="presOf" srcId="{76F0A9DC-80FA-4A3E-9C5B-7615622174D9}" destId="{29D62170-BA85-4468-888A-88865181E284}" srcOrd="0" destOrd="0" presId="urn:microsoft.com/office/officeart/2005/8/layout/default"/>
    <dgm:cxn modelId="{8FF2FB57-96F7-4804-B2AE-9F81322E68E5}" srcId="{76F0A9DC-80FA-4A3E-9C5B-7615622174D9}" destId="{96031C5B-4F2B-409F-9FF8-CA674C69427B}" srcOrd="0" destOrd="0" parTransId="{7E26B963-62C6-4E6E-BFDD-38E2CEE81CBA}" sibTransId="{A963A7E2-C7C3-41CF-B812-654A9ED14E3E}"/>
    <dgm:cxn modelId="{5A8910B7-AF99-4678-AAA0-7A2DF2BD95B8}" type="presOf" srcId="{727457EC-F857-41D8-AE6A-36500A780F6B}" destId="{44CC1C8A-511A-455D-B372-9D117D1FD840}" srcOrd="0" destOrd="0" presId="urn:microsoft.com/office/officeart/2005/8/layout/default"/>
    <dgm:cxn modelId="{9FB2B9FA-6577-4405-8CBD-09D3FDF12B36}" type="presOf" srcId="{6025B6B2-6AED-4FC0-8324-078F4DC69076}" destId="{96DC6576-11D6-4803-B471-3A13368E754A}" srcOrd="0" destOrd="0" presId="urn:microsoft.com/office/officeart/2005/8/layout/default"/>
    <dgm:cxn modelId="{243DA665-B7D2-44D7-A938-E10037903FFC}" type="presParOf" srcId="{29D62170-BA85-4468-888A-88865181E284}" destId="{07921B53-CE85-4A17-A231-FABB66B5009E}" srcOrd="0" destOrd="0" presId="urn:microsoft.com/office/officeart/2005/8/layout/default"/>
    <dgm:cxn modelId="{24F5FFF6-B957-415B-88B5-1C76DA4BDB5D}" type="presParOf" srcId="{29D62170-BA85-4468-888A-88865181E284}" destId="{2359B28C-E0C7-4323-A838-1FE79E27DAEC}" srcOrd="1" destOrd="0" presId="urn:microsoft.com/office/officeart/2005/8/layout/default"/>
    <dgm:cxn modelId="{5D7152B5-46A5-4FA8-BE80-A66A62ABB39E}" type="presParOf" srcId="{29D62170-BA85-4468-888A-88865181E284}" destId="{44CC1C8A-511A-455D-B372-9D117D1FD840}" srcOrd="2" destOrd="0" presId="urn:microsoft.com/office/officeart/2005/8/layout/default"/>
    <dgm:cxn modelId="{F7348E6C-90C5-47DB-A925-941215F785A1}" type="presParOf" srcId="{29D62170-BA85-4468-888A-88865181E284}" destId="{11501375-C40C-4810-B123-A0E04E8B05F6}" srcOrd="3" destOrd="0" presId="urn:microsoft.com/office/officeart/2005/8/layout/default"/>
    <dgm:cxn modelId="{A48769F8-6B04-4EFD-9CF6-C5DB052FBE92}" type="presParOf" srcId="{29D62170-BA85-4468-888A-88865181E284}" destId="{96DC6576-11D6-4803-B471-3A13368E754A}"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BD18FCF-8E38-422A-8397-B906422AAF00}"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B606F62D-8584-4DD6-9E4F-32508A013982}">
      <dgm:prSet phldrT="[Text]" custT="1"/>
      <dgm:spPr/>
      <dgm:t>
        <a:bodyPr/>
        <a:lstStyle/>
        <a:p>
          <a:r>
            <a:rPr lang="en-ZA" sz="2400" b="1" dirty="0" err="1">
              <a:effectLst>
                <a:outerShdw blurRad="38100" dist="38100" dir="2700000" algn="tl">
                  <a:srgbClr val="000000">
                    <a:alpha val="43137"/>
                  </a:srgbClr>
                </a:outerShdw>
              </a:effectLst>
            </a:rPr>
            <a:t>Infraestructura</a:t>
          </a:r>
          <a:r>
            <a:rPr lang="en-ZA" sz="2400" b="1" dirty="0">
              <a:effectLst>
                <a:outerShdw blurRad="38100" dist="38100" dir="2700000" algn="tl">
                  <a:srgbClr val="000000">
                    <a:alpha val="43137"/>
                  </a:srgbClr>
                </a:outerShdw>
              </a:effectLst>
            </a:rPr>
            <a:t> </a:t>
          </a:r>
          <a:r>
            <a:rPr lang="en-ZA" sz="2400" b="1" dirty="0" err="1">
              <a:effectLst>
                <a:outerShdw blurRad="38100" dist="38100" dir="2700000" algn="tl">
                  <a:srgbClr val="000000">
                    <a:alpha val="43137"/>
                  </a:srgbClr>
                </a:outerShdw>
              </a:effectLst>
            </a:rPr>
            <a:t>como</a:t>
          </a:r>
          <a:r>
            <a:rPr lang="en-ZA" sz="2400" b="1" dirty="0">
              <a:effectLst>
                <a:outerShdw blurRad="38100" dist="38100" dir="2700000" algn="tl">
                  <a:srgbClr val="000000">
                    <a:alpha val="43137"/>
                  </a:srgbClr>
                </a:outerShdw>
              </a:effectLst>
            </a:rPr>
            <a:t> </a:t>
          </a:r>
          <a:r>
            <a:rPr lang="en-ZA" sz="2400" b="1" dirty="0" err="1">
              <a:effectLst>
                <a:outerShdw blurRad="38100" dist="38100" dir="2700000" algn="tl">
                  <a:srgbClr val="000000">
                    <a:alpha val="43137"/>
                  </a:srgbClr>
                </a:outerShdw>
              </a:effectLst>
            </a:rPr>
            <a:t>servicio</a:t>
          </a:r>
          <a:r>
            <a:rPr lang="en-ZA" sz="2400" b="1" dirty="0">
              <a:effectLst>
                <a:outerShdw blurRad="38100" dist="38100" dir="2700000" algn="tl">
                  <a:srgbClr val="000000">
                    <a:alpha val="43137"/>
                  </a:srgbClr>
                </a:outerShdw>
              </a:effectLst>
            </a:rPr>
            <a:t> (IaaS)
</a:t>
          </a:r>
        </a:p>
      </dgm:t>
    </dgm:pt>
    <dgm:pt modelId="{E567A1B9-5794-41BF-95EE-C33948A227A3}" type="parTrans" cxnId="{5FB7CB1B-B49E-415C-94B1-B6F72089CD0F}">
      <dgm:prSet/>
      <dgm:spPr/>
      <dgm:t>
        <a:bodyPr/>
        <a:lstStyle/>
        <a:p>
          <a:endParaRPr lang="en-ZA"/>
        </a:p>
      </dgm:t>
    </dgm:pt>
    <dgm:pt modelId="{4F87E920-251E-4DC8-83D7-49A73705CFD3}" type="sibTrans" cxnId="{5FB7CB1B-B49E-415C-94B1-B6F72089CD0F}">
      <dgm:prSet/>
      <dgm:spPr/>
      <dgm:t>
        <a:bodyPr/>
        <a:lstStyle/>
        <a:p>
          <a:endParaRPr lang="en-ZA"/>
        </a:p>
      </dgm:t>
    </dgm:pt>
    <dgm:pt modelId="{295178A6-0C7C-4D2E-87F2-3179023C09AB}">
      <dgm:prSet custT="1"/>
      <dgm:spPr/>
      <dgm:t>
        <a:bodyPr/>
        <a:lstStyle/>
        <a:p>
          <a:r>
            <a:rPr lang="en-ZA" sz="2400" b="1" dirty="0">
              <a:effectLst>
                <a:outerShdw blurRad="38100" dist="38100" dir="2700000" algn="tl">
                  <a:srgbClr val="000000">
                    <a:alpha val="43137"/>
                  </a:srgbClr>
                </a:outerShdw>
              </a:effectLst>
            </a:rPr>
            <a:t>Plataforma </a:t>
          </a:r>
          <a:r>
            <a:rPr lang="en-ZA" sz="2400" b="1" dirty="0" err="1">
              <a:effectLst>
                <a:outerShdw blurRad="38100" dist="38100" dir="2700000" algn="tl">
                  <a:srgbClr val="000000">
                    <a:alpha val="43137"/>
                  </a:srgbClr>
                </a:outerShdw>
              </a:effectLst>
            </a:rPr>
            <a:t>como</a:t>
          </a:r>
          <a:r>
            <a:rPr lang="en-ZA" sz="2400" b="1" dirty="0">
              <a:effectLst>
                <a:outerShdw blurRad="38100" dist="38100" dir="2700000" algn="tl">
                  <a:srgbClr val="000000">
                    <a:alpha val="43137"/>
                  </a:srgbClr>
                </a:outerShdw>
              </a:effectLst>
            </a:rPr>
            <a:t> </a:t>
          </a:r>
          <a:r>
            <a:rPr lang="en-ZA" sz="2400" b="1" dirty="0" err="1">
              <a:effectLst>
                <a:outerShdw blurRad="38100" dist="38100" dir="2700000" algn="tl">
                  <a:srgbClr val="000000">
                    <a:alpha val="43137"/>
                  </a:srgbClr>
                </a:outerShdw>
              </a:effectLst>
            </a:rPr>
            <a:t>servicio</a:t>
          </a:r>
          <a:r>
            <a:rPr lang="en-ZA" sz="2400" b="1" dirty="0">
              <a:effectLst>
                <a:outerShdw blurRad="38100" dist="38100" dir="2700000" algn="tl">
                  <a:srgbClr val="000000">
                    <a:alpha val="43137"/>
                  </a:srgbClr>
                </a:outerShdw>
              </a:effectLst>
            </a:rPr>
            <a:t> (PaaS)
</a:t>
          </a:r>
        </a:p>
      </dgm:t>
    </dgm:pt>
    <dgm:pt modelId="{B86F9864-568B-4818-99A8-79E979027579}" type="parTrans" cxnId="{D3FFCBE6-215C-4B5D-9041-BF801C54F263}">
      <dgm:prSet/>
      <dgm:spPr/>
      <dgm:t>
        <a:bodyPr/>
        <a:lstStyle/>
        <a:p>
          <a:endParaRPr lang="en-ZA"/>
        </a:p>
      </dgm:t>
    </dgm:pt>
    <dgm:pt modelId="{3022B4E6-246B-4F1B-8F4F-B474532A258B}" type="sibTrans" cxnId="{D3FFCBE6-215C-4B5D-9041-BF801C54F263}">
      <dgm:prSet/>
      <dgm:spPr/>
      <dgm:t>
        <a:bodyPr/>
        <a:lstStyle/>
        <a:p>
          <a:endParaRPr lang="en-ZA"/>
        </a:p>
      </dgm:t>
    </dgm:pt>
    <dgm:pt modelId="{00C0898E-E007-4658-8186-913DFB34F24F}">
      <dgm:prSet custT="1"/>
      <dgm:spPr/>
      <dgm:t>
        <a:bodyPr/>
        <a:lstStyle/>
        <a:p>
          <a:r>
            <a:rPr lang="en-GB" sz="2400" b="1" dirty="0">
              <a:effectLst>
                <a:outerShdw blurRad="38100" dist="38100" dir="2700000" algn="tl">
                  <a:srgbClr val="000000">
                    <a:alpha val="43137"/>
                  </a:srgbClr>
                </a:outerShdw>
              </a:effectLst>
            </a:rPr>
            <a:t>Software </a:t>
          </a:r>
          <a:r>
            <a:rPr lang="en-GB" sz="2400" b="1" dirty="0" err="1">
              <a:effectLst>
                <a:outerShdw blurRad="38100" dist="38100" dir="2700000" algn="tl">
                  <a:srgbClr val="000000">
                    <a:alpha val="43137"/>
                  </a:srgbClr>
                </a:outerShdw>
              </a:effectLst>
            </a:rPr>
            <a:t>como</a:t>
          </a:r>
          <a:r>
            <a:rPr lang="en-GB" sz="2400" b="1" dirty="0">
              <a:effectLst>
                <a:outerShdw blurRad="38100" dist="38100" dir="2700000" algn="tl">
                  <a:srgbClr val="000000">
                    <a:alpha val="43137"/>
                  </a:srgbClr>
                </a:outerShdw>
              </a:effectLst>
            </a:rPr>
            <a:t> </a:t>
          </a:r>
          <a:r>
            <a:rPr lang="en-GB" sz="2400" b="1" dirty="0" err="1">
              <a:effectLst>
                <a:outerShdw blurRad="38100" dist="38100" dir="2700000" algn="tl">
                  <a:srgbClr val="000000">
                    <a:alpha val="43137"/>
                  </a:srgbClr>
                </a:outerShdw>
              </a:effectLst>
            </a:rPr>
            <a:t>servicio</a:t>
          </a:r>
          <a:r>
            <a:rPr lang="en-GB" sz="2400" b="1" dirty="0">
              <a:effectLst>
                <a:outerShdw blurRad="38100" dist="38100" dir="2700000" algn="tl">
                  <a:srgbClr val="000000">
                    <a:alpha val="43137"/>
                  </a:srgbClr>
                </a:outerShdw>
              </a:effectLst>
            </a:rPr>
            <a:t> (SaaS)
</a:t>
          </a:r>
          <a:endParaRPr lang="en-ZA" sz="2400" b="1" dirty="0">
            <a:effectLst>
              <a:outerShdw blurRad="38100" dist="38100" dir="2700000" algn="tl">
                <a:srgbClr val="000000">
                  <a:alpha val="43137"/>
                </a:srgbClr>
              </a:outerShdw>
            </a:effectLst>
          </a:endParaRPr>
        </a:p>
      </dgm:t>
    </dgm:pt>
    <dgm:pt modelId="{34467B53-915D-42E0-973B-CD3A68D7CD03}" type="parTrans" cxnId="{038E7B2A-54CB-4297-A678-83957917C895}">
      <dgm:prSet/>
      <dgm:spPr/>
      <dgm:t>
        <a:bodyPr/>
        <a:lstStyle/>
        <a:p>
          <a:endParaRPr lang="en-ZA"/>
        </a:p>
      </dgm:t>
    </dgm:pt>
    <dgm:pt modelId="{B2FD0FE0-775D-423C-B409-A69E0EA840B6}" type="sibTrans" cxnId="{038E7B2A-54CB-4297-A678-83957917C895}">
      <dgm:prSet/>
      <dgm:spPr/>
      <dgm:t>
        <a:bodyPr/>
        <a:lstStyle/>
        <a:p>
          <a:endParaRPr lang="en-ZA"/>
        </a:p>
      </dgm:t>
    </dgm:pt>
    <dgm:pt modelId="{E2DD2308-1584-42E7-AE35-7493CC261EE2}" type="pres">
      <dgm:prSet presAssocID="{6BD18FCF-8E38-422A-8397-B906422AAF00}" presName="diagram" presStyleCnt="0">
        <dgm:presLayoutVars>
          <dgm:dir/>
          <dgm:resizeHandles val="exact"/>
        </dgm:presLayoutVars>
      </dgm:prSet>
      <dgm:spPr/>
    </dgm:pt>
    <dgm:pt modelId="{4F282F94-7188-4609-B35D-A4CBB060B654}" type="pres">
      <dgm:prSet presAssocID="{B606F62D-8584-4DD6-9E4F-32508A013982}" presName="node" presStyleLbl="node1" presStyleIdx="0" presStyleCnt="3">
        <dgm:presLayoutVars>
          <dgm:bulletEnabled val="1"/>
        </dgm:presLayoutVars>
      </dgm:prSet>
      <dgm:spPr/>
    </dgm:pt>
    <dgm:pt modelId="{10BEAABE-A0B3-4A8F-A463-AC8852EEEBB0}" type="pres">
      <dgm:prSet presAssocID="{4F87E920-251E-4DC8-83D7-49A73705CFD3}" presName="sibTrans" presStyleCnt="0"/>
      <dgm:spPr/>
    </dgm:pt>
    <dgm:pt modelId="{AE973F29-1194-49F5-A171-AD5B5E29CD10}" type="pres">
      <dgm:prSet presAssocID="{295178A6-0C7C-4D2E-87F2-3179023C09AB}" presName="node" presStyleLbl="node1" presStyleIdx="1" presStyleCnt="3">
        <dgm:presLayoutVars>
          <dgm:bulletEnabled val="1"/>
        </dgm:presLayoutVars>
      </dgm:prSet>
      <dgm:spPr/>
    </dgm:pt>
    <dgm:pt modelId="{8E9485A8-4D63-43C8-8337-3A73EAD7A609}" type="pres">
      <dgm:prSet presAssocID="{3022B4E6-246B-4F1B-8F4F-B474532A258B}" presName="sibTrans" presStyleCnt="0"/>
      <dgm:spPr/>
    </dgm:pt>
    <dgm:pt modelId="{186E8193-7321-474E-AD5A-C5269EB7E817}" type="pres">
      <dgm:prSet presAssocID="{00C0898E-E007-4658-8186-913DFB34F24F}" presName="node" presStyleLbl="node1" presStyleIdx="2" presStyleCnt="3">
        <dgm:presLayoutVars>
          <dgm:bulletEnabled val="1"/>
        </dgm:presLayoutVars>
      </dgm:prSet>
      <dgm:spPr/>
    </dgm:pt>
  </dgm:ptLst>
  <dgm:cxnLst>
    <dgm:cxn modelId="{5FB7CB1B-B49E-415C-94B1-B6F72089CD0F}" srcId="{6BD18FCF-8E38-422A-8397-B906422AAF00}" destId="{B606F62D-8584-4DD6-9E4F-32508A013982}" srcOrd="0" destOrd="0" parTransId="{E567A1B9-5794-41BF-95EE-C33948A227A3}" sibTransId="{4F87E920-251E-4DC8-83D7-49A73705CFD3}"/>
    <dgm:cxn modelId="{038E7B2A-54CB-4297-A678-83957917C895}" srcId="{6BD18FCF-8E38-422A-8397-B906422AAF00}" destId="{00C0898E-E007-4658-8186-913DFB34F24F}" srcOrd="2" destOrd="0" parTransId="{34467B53-915D-42E0-973B-CD3A68D7CD03}" sibTransId="{B2FD0FE0-775D-423C-B409-A69E0EA840B6}"/>
    <dgm:cxn modelId="{6D236F6F-B44A-46AB-83B1-653C7FE81AD4}" type="presOf" srcId="{B606F62D-8584-4DD6-9E4F-32508A013982}" destId="{4F282F94-7188-4609-B35D-A4CBB060B654}" srcOrd="0" destOrd="0" presId="urn:microsoft.com/office/officeart/2005/8/layout/default"/>
    <dgm:cxn modelId="{0E717B6F-A3A9-4A7E-A163-6722ABBCFB7B}" type="presOf" srcId="{295178A6-0C7C-4D2E-87F2-3179023C09AB}" destId="{AE973F29-1194-49F5-A171-AD5B5E29CD10}" srcOrd="0" destOrd="0" presId="urn:microsoft.com/office/officeart/2005/8/layout/default"/>
    <dgm:cxn modelId="{687577D6-A42A-47A5-A641-00BEF5FFD624}" type="presOf" srcId="{00C0898E-E007-4658-8186-913DFB34F24F}" destId="{186E8193-7321-474E-AD5A-C5269EB7E817}" srcOrd="0" destOrd="0" presId="urn:microsoft.com/office/officeart/2005/8/layout/default"/>
    <dgm:cxn modelId="{D3FFCBE6-215C-4B5D-9041-BF801C54F263}" srcId="{6BD18FCF-8E38-422A-8397-B906422AAF00}" destId="{295178A6-0C7C-4D2E-87F2-3179023C09AB}" srcOrd="1" destOrd="0" parTransId="{B86F9864-568B-4818-99A8-79E979027579}" sibTransId="{3022B4E6-246B-4F1B-8F4F-B474532A258B}"/>
    <dgm:cxn modelId="{6EC04EF2-93B0-4714-AAD2-8250C363D815}" type="presOf" srcId="{6BD18FCF-8E38-422A-8397-B906422AAF00}" destId="{E2DD2308-1584-42E7-AE35-7493CC261EE2}" srcOrd="0" destOrd="0" presId="urn:microsoft.com/office/officeart/2005/8/layout/default"/>
    <dgm:cxn modelId="{384CBD7D-7E1E-4CEA-A6A6-7BA58FF1AA5C}" type="presParOf" srcId="{E2DD2308-1584-42E7-AE35-7493CC261EE2}" destId="{4F282F94-7188-4609-B35D-A4CBB060B654}" srcOrd="0" destOrd="0" presId="urn:microsoft.com/office/officeart/2005/8/layout/default"/>
    <dgm:cxn modelId="{897C9B7F-705C-4380-A23A-7C6886FADA4B}" type="presParOf" srcId="{E2DD2308-1584-42E7-AE35-7493CC261EE2}" destId="{10BEAABE-A0B3-4A8F-A463-AC8852EEEBB0}" srcOrd="1" destOrd="0" presId="urn:microsoft.com/office/officeart/2005/8/layout/default"/>
    <dgm:cxn modelId="{CBA3B941-A9AE-4705-B6BF-F03D2E19EEAB}" type="presParOf" srcId="{E2DD2308-1584-42E7-AE35-7493CC261EE2}" destId="{AE973F29-1194-49F5-A171-AD5B5E29CD10}" srcOrd="2" destOrd="0" presId="urn:microsoft.com/office/officeart/2005/8/layout/default"/>
    <dgm:cxn modelId="{58362F68-6ECC-467A-8522-66F9B2F9EB7C}" type="presParOf" srcId="{E2DD2308-1584-42E7-AE35-7493CC261EE2}" destId="{8E9485A8-4D63-43C8-8337-3A73EAD7A609}" srcOrd="3" destOrd="0" presId="urn:microsoft.com/office/officeart/2005/8/layout/default"/>
    <dgm:cxn modelId="{F1087B4D-3782-4A28-922B-4B0C4ADA0A9F}" type="presParOf" srcId="{E2DD2308-1584-42E7-AE35-7493CC261EE2}" destId="{186E8193-7321-474E-AD5A-C5269EB7E817}"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A94EB4A4-BE80-4159-8723-18258C9A446C}"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2A91C598-9796-4618-B26C-1CD269B0EAAD}">
      <dgm:prSet phldrT="[Text]"/>
      <dgm:spPr/>
      <dgm:t>
        <a:bodyPr/>
        <a:lstStyle/>
        <a:p>
          <a:endParaRPr lang="en-ZA" dirty="0">
            <a:solidFill>
              <a:srgbClr val="000000"/>
            </a:solidFill>
          </a:endParaRPr>
        </a:p>
        <a:p>
          <a:r>
            <a:rPr lang="en-ZA" dirty="0" err="1">
              <a:solidFill>
                <a:srgbClr val="000000"/>
              </a:solidFill>
            </a:rPr>
            <a:t>Seguridad</a:t>
          </a:r>
          <a:r>
            <a:rPr lang="en-ZA" dirty="0">
              <a:solidFill>
                <a:srgbClr val="000000"/>
              </a:solidFill>
            </a:rPr>
            <a:t>
</a:t>
          </a:r>
        </a:p>
      </dgm:t>
    </dgm:pt>
    <dgm:pt modelId="{7BD3C46C-F272-4216-A173-69DC87B8E187}" type="parTrans" cxnId="{26A7E3EA-9686-4C3C-A98E-CE97834E1298}">
      <dgm:prSet/>
      <dgm:spPr/>
      <dgm:t>
        <a:bodyPr/>
        <a:lstStyle/>
        <a:p>
          <a:endParaRPr lang="en-ZA"/>
        </a:p>
      </dgm:t>
    </dgm:pt>
    <dgm:pt modelId="{299CD312-36E9-4794-907A-C74157FE19E4}" type="sibTrans" cxnId="{26A7E3EA-9686-4C3C-A98E-CE97834E1298}">
      <dgm:prSet/>
      <dgm:spPr/>
      <dgm:t>
        <a:bodyPr/>
        <a:lstStyle/>
        <a:p>
          <a:endParaRPr lang="en-ZA"/>
        </a:p>
      </dgm:t>
    </dgm:pt>
    <dgm:pt modelId="{3ECC7E8E-9FD5-459F-A9D2-14933171A622}">
      <dgm:prSet/>
      <dgm:spPr/>
      <dgm:t>
        <a:bodyPr/>
        <a:lstStyle/>
        <a:p>
          <a:r>
            <a:rPr lang="en-ZA" dirty="0" err="1">
              <a:solidFill>
                <a:srgbClr val="000000"/>
              </a:solidFill>
            </a:rPr>
            <a:t>Colaboración</a:t>
          </a:r>
          <a:endParaRPr lang="en-ZA" dirty="0">
            <a:solidFill>
              <a:srgbClr val="000000"/>
            </a:solidFill>
          </a:endParaRPr>
        </a:p>
      </dgm:t>
    </dgm:pt>
    <dgm:pt modelId="{06573F17-D72C-4F71-A6A3-4EFA7FBB2887}" type="parTrans" cxnId="{B115DEA1-AFD5-4738-BADC-D8F657AC3113}">
      <dgm:prSet/>
      <dgm:spPr/>
      <dgm:t>
        <a:bodyPr/>
        <a:lstStyle/>
        <a:p>
          <a:endParaRPr lang="en-ZA"/>
        </a:p>
      </dgm:t>
    </dgm:pt>
    <dgm:pt modelId="{C2EF67F3-0ED0-45F9-8587-B452B7B44E30}" type="sibTrans" cxnId="{B115DEA1-AFD5-4738-BADC-D8F657AC3113}">
      <dgm:prSet/>
      <dgm:spPr/>
      <dgm:t>
        <a:bodyPr/>
        <a:lstStyle/>
        <a:p>
          <a:endParaRPr lang="en-ZA"/>
        </a:p>
      </dgm:t>
    </dgm:pt>
    <dgm:pt modelId="{C5E22B78-9759-47CB-921B-2593C7094595}">
      <dgm:prSet/>
      <dgm:spPr/>
      <dgm:t>
        <a:bodyPr/>
        <a:lstStyle/>
        <a:p>
          <a:r>
            <a:rPr lang="en-ZA" dirty="0" err="1">
              <a:solidFill>
                <a:srgbClr val="000000"/>
              </a:solidFill>
            </a:rPr>
            <a:t>Accesibilidad</a:t>
          </a:r>
          <a:endParaRPr lang="en-ZA" dirty="0">
            <a:solidFill>
              <a:srgbClr val="000000"/>
            </a:solidFill>
          </a:endParaRPr>
        </a:p>
      </dgm:t>
    </dgm:pt>
    <dgm:pt modelId="{1D98DB63-15F6-48D2-8F0D-71859573B0AD}" type="parTrans" cxnId="{337B1212-686C-48D4-AEB2-792B243CD14A}">
      <dgm:prSet/>
      <dgm:spPr/>
      <dgm:t>
        <a:bodyPr/>
        <a:lstStyle/>
        <a:p>
          <a:endParaRPr lang="en-ZA"/>
        </a:p>
      </dgm:t>
    </dgm:pt>
    <dgm:pt modelId="{D80CCD2B-C6D2-4CEE-8506-1D89132CDB7C}" type="sibTrans" cxnId="{337B1212-686C-48D4-AEB2-792B243CD14A}">
      <dgm:prSet/>
      <dgm:spPr/>
      <dgm:t>
        <a:bodyPr/>
        <a:lstStyle/>
        <a:p>
          <a:endParaRPr lang="en-ZA"/>
        </a:p>
      </dgm:t>
    </dgm:pt>
    <dgm:pt modelId="{94D98CD2-0A67-4717-82C0-FD63CEC5B335}">
      <dgm:prSet/>
      <dgm:spPr/>
      <dgm:t>
        <a:bodyPr/>
        <a:lstStyle/>
        <a:p>
          <a:endParaRPr lang="en-ZA" dirty="0">
            <a:solidFill>
              <a:srgbClr val="000000"/>
            </a:solidFill>
          </a:endParaRPr>
        </a:p>
        <a:p>
          <a:r>
            <a:rPr lang="en-ZA" dirty="0" err="1">
              <a:solidFill>
                <a:srgbClr val="000000"/>
              </a:solidFill>
            </a:rPr>
            <a:t>Rentabilidad</a:t>
          </a:r>
          <a:r>
            <a:rPr lang="en-ZA" dirty="0">
              <a:solidFill>
                <a:srgbClr val="000000"/>
              </a:solidFill>
            </a:rPr>
            <a:t>
</a:t>
          </a:r>
        </a:p>
      </dgm:t>
    </dgm:pt>
    <dgm:pt modelId="{C9A39FED-7DC3-476C-9785-FA0879782ED8}" type="parTrans" cxnId="{96945CD4-09A7-41C6-89D8-2EA052826AD8}">
      <dgm:prSet/>
      <dgm:spPr/>
      <dgm:t>
        <a:bodyPr/>
        <a:lstStyle/>
        <a:p>
          <a:endParaRPr lang="en-ZA"/>
        </a:p>
      </dgm:t>
    </dgm:pt>
    <dgm:pt modelId="{D92AD4FD-508F-4422-AE1E-7AB939436A9B}" type="sibTrans" cxnId="{96945CD4-09A7-41C6-89D8-2EA052826AD8}">
      <dgm:prSet/>
      <dgm:spPr/>
      <dgm:t>
        <a:bodyPr/>
        <a:lstStyle/>
        <a:p>
          <a:endParaRPr lang="en-ZA"/>
        </a:p>
      </dgm:t>
    </dgm:pt>
    <dgm:pt modelId="{2964F878-95FB-4BA0-8459-DF52566867E5}" type="pres">
      <dgm:prSet presAssocID="{A94EB4A4-BE80-4159-8723-18258C9A446C}" presName="Name0" presStyleCnt="0">
        <dgm:presLayoutVars>
          <dgm:dir/>
          <dgm:resizeHandles val="exact"/>
        </dgm:presLayoutVars>
      </dgm:prSet>
      <dgm:spPr/>
    </dgm:pt>
    <dgm:pt modelId="{6708EFE3-BC3E-412C-96D7-FD1D8A165C13}" type="pres">
      <dgm:prSet presAssocID="{2A91C598-9796-4618-B26C-1CD269B0EAAD}" presName="Name5" presStyleLbl="vennNode1" presStyleIdx="0" presStyleCnt="4">
        <dgm:presLayoutVars>
          <dgm:bulletEnabled val="1"/>
        </dgm:presLayoutVars>
      </dgm:prSet>
      <dgm:spPr/>
    </dgm:pt>
    <dgm:pt modelId="{10FA803A-4E0B-4873-A0E7-A66ADEDDBCAA}" type="pres">
      <dgm:prSet presAssocID="{299CD312-36E9-4794-907A-C74157FE19E4}" presName="space" presStyleCnt="0"/>
      <dgm:spPr/>
    </dgm:pt>
    <dgm:pt modelId="{C8E4C365-2119-4CEE-9E4A-52A678E222E0}" type="pres">
      <dgm:prSet presAssocID="{3ECC7E8E-9FD5-459F-A9D2-14933171A622}" presName="Name5" presStyleLbl="vennNode1" presStyleIdx="1" presStyleCnt="4">
        <dgm:presLayoutVars>
          <dgm:bulletEnabled val="1"/>
        </dgm:presLayoutVars>
      </dgm:prSet>
      <dgm:spPr/>
    </dgm:pt>
    <dgm:pt modelId="{DB37E0B3-1EA8-44A1-9083-510E076ED15B}" type="pres">
      <dgm:prSet presAssocID="{C2EF67F3-0ED0-45F9-8587-B452B7B44E30}" presName="space" presStyleCnt="0"/>
      <dgm:spPr/>
    </dgm:pt>
    <dgm:pt modelId="{B9C79132-21F5-4287-8587-7810E88C2858}" type="pres">
      <dgm:prSet presAssocID="{C5E22B78-9759-47CB-921B-2593C7094595}" presName="Name5" presStyleLbl="vennNode1" presStyleIdx="2" presStyleCnt="4">
        <dgm:presLayoutVars>
          <dgm:bulletEnabled val="1"/>
        </dgm:presLayoutVars>
      </dgm:prSet>
      <dgm:spPr/>
    </dgm:pt>
    <dgm:pt modelId="{EEC69965-BF39-4638-BA69-88965D7B1DBD}" type="pres">
      <dgm:prSet presAssocID="{D80CCD2B-C6D2-4CEE-8506-1D89132CDB7C}" presName="space" presStyleCnt="0"/>
      <dgm:spPr/>
    </dgm:pt>
    <dgm:pt modelId="{4DC5FCFF-E0C1-4FE6-9B3C-3D0D2ECE2028}" type="pres">
      <dgm:prSet presAssocID="{94D98CD2-0A67-4717-82C0-FD63CEC5B335}" presName="Name5" presStyleLbl="vennNode1" presStyleIdx="3" presStyleCnt="4">
        <dgm:presLayoutVars>
          <dgm:bulletEnabled val="1"/>
        </dgm:presLayoutVars>
      </dgm:prSet>
      <dgm:spPr/>
    </dgm:pt>
  </dgm:ptLst>
  <dgm:cxnLst>
    <dgm:cxn modelId="{337B1212-686C-48D4-AEB2-792B243CD14A}" srcId="{A94EB4A4-BE80-4159-8723-18258C9A446C}" destId="{C5E22B78-9759-47CB-921B-2593C7094595}" srcOrd="2" destOrd="0" parTransId="{1D98DB63-15F6-48D2-8F0D-71859573B0AD}" sibTransId="{D80CCD2B-C6D2-4CEE-8506-1D89132CDB7C}"/>
    <dgm:cxn modelId="{CDEB751F-F55A-4F4D-BD9D-8ED50560FEA4}" type="presOf" srcId="{2A91C598-9796-4618-B26C-1CD269B0EAAD}" destId="{6708EFE3-BC3E-412C-96D7-FD1D8A165C13}" srcOrd="0" destOrd="0" presId="urn:microsoft.com/office/officeart/2005/8/layout/venn3"/>
    <dgm:cxn modelId="{9CC0F83F-54A1-43A3-9BBF-25DF2221FAE6}" type="presOf" srcId="{3ECC7E8E-9FD5-459F-A9D2-14933171A622}" destId="{C8E4C365-2119-4CEE-9E4A-52A678E222E0}" srcOrd="0" destOrd="0" presId="urn:microsoft.com/office/officeart/2005/8/layout/venn3"/>
    <dgm:cxn modelId="{86E82366-86A9-4698-8DE8-CFA3D3226272}" type="presOf" srcId="{A94EB4A4-BE80-4159-8723-18258C9A446C}" destId="{2964F878-95FB-4BA0-8459-DF52566867E5}" srcOrd="0" destOrd="0" presId="urn:microsoft.com/office/officeart/2005/8/layout/venn3"/>
    <dgm:cxn modelId="{6B96847B-0C62-415F-8C39-088D3B058BFC}" type="presOf" srcId="{C5E22B78-9759-47CB-921B-2593C7094595}" destId="{B9C79132-21F5-4287-8587-7810E88C2858}" srcOrd="0" destOrd="0" presId="urn:microsoft.com/office/officeart/2005/8/layout/venn3"/>
    <dgm:cxn modelId="{B115DEA1-AFD5-4738-BADC-D8F657AC3113}" srcId="{A94EB4A4-BE80-4159-8723-18258C9A446C}" destId="{3ECC7E8E-9FD5-459F-A9D2-14933171A622}" srcOrd="1" destOrd="0" parTransId="{06573F17-D72C-4F71-A6A3-4EFA7FBB2887}" sibTransId="{C2EF67F3-0ED0-45F9-8587-B452B7B44E30}"/>
    <dgm:cxn modelId="{C16B1EA7-3F7C-478C-B8A6-161B16531066}" type="presOf" srcId="{94D98CD2-0A67-4717-82C0-FD63CEC5B335}" destId="{4DC5FCFF-E0C1-4FE6-9B3C-3D0D2ECE2028}" srcOrd="0" destOrd="0" presId="urn:microsoft.com/office/officeart/2005/8/layout/venn3"/>
    <dgm:cxn modelId="{96945CD4-09A7-41C6-89D8-2EA052826AD8}" srcId="{A94EB4A4-BE80-4159-8723-18258C9A446C}" destId="{94D98CD2-0A67-4717-82C0-FD63CEC5B335}" srcOrd="3" destOrd="0" parTransId="{C9A39FED-7DC3-476C-9785-FA0879782ED8}" sibTransId="{D92AD4FD-508F-4422-AE1E-7AB939436A9B}"/>
    <dgm:cxn modelId="{26A7E3EA-9686-4C3C-A98E-CE97834E1298}" srcId="{A94EB4A4-BE80-4159-8723-18258C9A446C}" destId="{2A91C598-9796-4618-B26C-1CD269B0EAAD}" srcOrd="0" destOrd="0" parTransId="{7BD3C46C-F272-4216-A173-69DC87B8E187}" sibTransId="{299CD312-36E9-4794-907A-C74157FE19E4}"/>
    <dgm:cxn modelId="{0BB207AF-BB08-4B69-9E67-1A6D48D9A118}" type="presParOf" srcId="{2964F878-95FB-4BA0-8459-DF52566867E5}" destId="{6708EFE3-BC3E-412C-96D7-FD1D8A165C13}" srcOrd="0" destOrd="0" presId="urn:microsoft.com/office/officeart/2005/8/layout/venn3"/>
    <dgm:cxn modelId="{82113054-68B8-4269-BE8B-A10656AE001B}" type="presParOf" srcId="{2964F878-95FB-4BA0-8459-DF52566867E5}" destId="{10FA803A-4E0B-4873-A0E7-A66ADEDDBCAA}" srcOrd="1" destOrd="0" presId="urn:microsoft.com/office/officeart/2005/8/layout/venn3"/>
    <dgm:cxn modelId="{A42BF801-DF30-40E7-8345-8C7FEF183B75}" type="presParOf" srcId="{2964F878-95FB-4BA0-8459-DF52566867E5}" destId="{C8E4C365-2119-4CEE-9E4A-52A678E222E0}" srcOrd="2" destOrd="0" presId="urn:microsoft.com/office/officeart/2005/8/layout/venn3"/>
    <dgm:cxn modelId="{867FD251-6004-49BF-A1B8-B0F380E7197B}" type="presParOf" srcId="{2964F878-95FB-4BA0-8459-DF52566867E5}" destId="{DB37E0B3-1EA8-44A1-9083-510E076ED15B}" srcOrd="3" destOrd="0" presId="urn:microsoft.com/office/officeart/2005/8/layout/venn3"/>
    <dgm:cxn modelId="{19FE8795-E7DA-49D6-B65A-93B8A5F6E362}" type="presParOf" srcId="{2964F878-95FB-4BA0-8459-DF52566867E5}" destId="{B9C79132-21F5-4287-8587-7810E88C2858}" srcOrd="4" destOrd="0" presId="urn:microsoft.com/office/officeart/2005/8/layout/venn3"/>
    <dgm:cxn modelId="{F43212E8-4A12-4462-9AAC-9DF6CF130D09}" type="presParOf" srcId="{2964F878-95FB-4BA0-8459-DF52566867E5}" destId="{EEC69965-BF39-4638-BA69-88965D7B1DBD}" srcOrd="5" destOrd="0" presId="urn:microsoft.com/office/officeart/2005/8/layout/venn3"/>
    <dgm:cxn modelId="{9152585E-44FF-4341-9039-19391F65F038}" type="presParOf" srcId="{2964F878-95FB-4BA0-8459-DF52566867E5}" destId="{4DC5FCFF-E0C1-4FE6-9B3C-3D0D2ECE2028}" srcOrd="6"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B8F9A2F-C588-4A1B-85F5-5310BDDDB4C3}"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3FB1B60B-532E-4305-A2AA-386BB6657C78}">
      <dgm:prSet phldrT="[Text]" custT="1"/>
      <dgm:spPr/>
      <dgm:t>
        <a:bodyPr/>
        <a:lstStyle/>
        <a:p>
          <a:endParaRPr lang="es-ES" sz="2400" dirty="0">
            <a:effectLst>
              <a:outerShdw blurRad="38100" dist="38100" dir="2700000" algn="tl">
                <a:srgbClr val="000000">
                  <a:alpha val="43137"/>
                </a:srgbClr>
              </a:outerShdw>
            </a:effectLst>
          </a:endParaRPr>
        </a:p>
        <a:p>
          <a:r>
            <a:rPr lang="es-ES" sz="2400" dirty="0">
              <a:effectLst>
                <a:outerShdw blurRad="38100" dist="38100" dir="2700000" algn="tl">
                  <a:srgbClr val="000000">
                    <a:alpha val="43137"/>
                  </a:srgbClr>
                </a:outerShdw>
              </a:effectLst>
            </a:rPr>
            <a:t>¿Cuáles son los beneficios de Agile?
</a:t>
          </a:r>
          <a:endParaRPr lang="en-ZA" sz="2400" dirty="0">
            <a:effectLst>
              <a:outerShdw blurRad="38100" dist="38100" dir="2700000" algn="tl">
                <a:srgbClr val="000000">
                  <a:alpha val="43137"/>
                </a:srgbClr>
              </a:outerShdw>
            </a:effectLst>
          </a:endParaRPr>
        </a:p>
      </dgm:t>
    </dgm:pt>
    <dgm:pt modelId="{9E18F44C-DCDE-4652-B7A1-2D6D3742CE54}" type="parTrans" cxnId="{518EA4A3-9734-466C-A144-6DD16AA1D111}">
      <dgm:prSet/>
      <dgm:spPr/>
      <dgm:t>
        <a:bodyPr/>
        <a:lstStyle/>
        <a:p>
          <a:endParaRPr lang="en-ZA"/>
        </a:p>
      </dgm:t>
    </dgm:pt>
    <dgm:pt modelId="{FE191495-9543-4AA2-887F-B663E4BA055E}" type="sibTrans" cxnId="{518EA4A3-9734-466C-A144-6DD16AA1D111}">
      <dgm:prSet/>
      <dgm:spPr/>
      <dgm:t>
        <a:bodyPr/>
        <a:lstStyle/>
        <a:p>
          <a:endParaRPr lang="en-ZA"/>
        </a:p>
      </dgm:t>
    </dgm:pt>
    <dgm:pt modelId="{CC7C3229-01F0-47D5-BD3C-F4D54A03FDE4}">
      <dgm:prSet custT="1"/>
      <dgm:spPr/>
      <dgm:t>
        <a:bodyPr/>
        <a:lstStyle/>
        <a:p>
          <a:endParaRPr lang="es-ES" sz="2400" dirty="0">
            <a:effectLst>
              <a:outerShdw blurRad="38100" dist="38100" dir="2700000" algn="tl">
                <a:srgbClr val="000000">
                  <a:alpha val="43137"/>
                </a:srgbClr>
              </a:outerShdw>
            </a:effectLst>
          </a:endParaRPr>
        </a:p>
        <a:p>
          <a:r>
            <a:rPr lang="es-ES" sz="2400" dirty="0">
              <a:effectLst>
                <a:outerShdw blurRad="38100" dist="38100" dir="2700000" algn="tl">
                  <a:srgbClr val="000000">
                    <a:alpha val="43137"/>
                  </a:srgbClr>
                </a:outerShdw>
              </a:effectLst>
            </a:rPr>
            <a:t>¿Cuáles son los requisitos de Scrum?
</a:t>
          </a:r>
          <a:endParaRPr lang="en-ZA" sz="2400" dirty="0">
            <a:effectLst>
              <a:outerShdw blurRad="38100" dist="38100" dir="2700000" algn="tl">
                <a:srgbClr val="000000">
                  <a:alpha val="43137"/>
                </a:srgbClr>
              </a:outerShdw>
            </a:effectLst>
          </a:endParaRPr>
        </a:p>
      </dgm:t>
    </dgm:pt>
    <dgm:pt modelId="{B2C5E41D-FAE0-4496-A65D-375720BF6613}" type="parTrans" cxnId="{E2FC9E62-27C7-4DDD-9D23-9F996EE24D4A}">
      <dgm:prSet/>
      <dgm:spPr/>
      <dgm:t>
        <a:bodyPr/>
        <a:lstStyle/>
        <a:p>
          <a:endParaRPr lang="en-ZA"/>
        </a:p>
      </dgm:t>
    </dgm:pt>
    <dgm:pt modelId="{1FE9239F-2CAD-4361-BEA3-3C3E0EC510EC}" type="sibTrans" cxnId="{E2FC9E62-27C7-4DDD-9D23-9F996EE24D4A}">
      <dgm:prSet/>
      <dgm:spPr/>
      <dgm:t>
        <a:bodyPr/>
        <a:lstStyle/>
        <a:p>
          <a:endParaRPr lang="en-ZA"/>
        </a:p>
      </dgm:t>
    </dgm:pt>
    <dgm:pt modelId="{94F440A5-491D-43D2-ADAF-76833ACA07D8}">
      <dgm:prSet custT="1"/>
      <dgm:spPr/>
      <dgm:t>
        <a:bodyPr/>
        <a:lstStyle/>
        <a:p>
          <a:endParaRPr lang="es-ES" sz="2400" dirty="0">
            <a:effectLst>
              <a:outerShdw blurRad="38100" dist="38100" dir="2700000" algn="tl">
                <a:srgbClr val="000000">
                  <a:alpha val="43137"/>
                </a:srgbClr>
              </a:outerShdw>
            </a:effectLst>
          </a:endParaRPr>
        </a:p>
        <a:p>
          <a:r>
            <a:rPr lang="es-ES" sz="2400" dirty="0">
              <a:effectLst>
                <a:outerShdw blurRad="38100" dist="38100" dir="2700000" algn="tl">
                  <a:srgbClr val="000000">
                    <a:alpha val="43137"/>
                  </a:srgbClr>
                </a:outerShdw>
              </a:effectLst>
            </a:rPr>
            <a:t>¿Cuáles son los roles de Scrum?
</a:t>
          </a:r>
          <a:endParaRPr lang="en-ZA" sz="2400" dirty="0">
            <a:effectLst>
              <a:outerShdw blurRad="38100" dist="38100" dir="2700000" algn="tl">
                <a:srgbClr val="000000">
                  <a:alpha val="43137"/>
                </a:srgbClr>
              </a:outerShdw>
            </a:effectLst>
          </a:endParaRPr>
        </a:p>
      </dgm:t>
    </dgm:pt>
    <dgm:pt modelId="{86B2B445-1B74-4479-86A4-26E497FAAE80}" type="parTrans" cxnId="{506AEBD1-243C-456B-8AB6-CA12CBFB755E}">
      <dgm:prSet/>
      <dgm:spPr/>
      <dgm:t>
        <a:bodyPr/>
        <a:lstStyle/>
        <a:p>
          <a:endParaRPr lang="en-ZA"/>
        </a:p>
      </dgm:t>
    </dgm:pt>
    <dgm:pt modelId="{E779D8A3-AB9C-4819-A8A2-54C0B83EBCC3}" type="sibTrans" cxnId="{506AEBD1-243C-456B-8AB6-CA12CBFB755E}">
      <dgm:prSet/>
      <dgm:spPr/>
      <dgm:t>
        <a:bodyPr/>
        <a:lstStyle/>
        <a:p>
          <a:endParaRPr lang="en-ZA"/>
        </a:p>
      </dgm:t>
    </dgm:pt>
    <dgm:pt modelId="{25CC92C2-5349-41BC-AC82-B9D9F2447860}">
      <dgm:prSet custT="1"/>
      <dgm:spPr/>
      <dgm:t>
        <a:bodyPr/>
        <a:lstStyle/>
        <a:p>
          <a:endParaRPr lang="es-ES" sz="2400" dirty="0">
            <a:effectLst>
              <a:outerShdw blurRad="38100" dist="38100" dir="2700000" algn="tl">
                <a:srgbClr val="000000">
                  <a:alpha val="43137"/>
                </a:srgbClr>
              </a:outerShdw>
            </a:effectLst>
          </a:endParaRPr>
        </a:p>
        <a:p>
          <a:r>
            <a:rPr lang="es-ES" sz="2400" dirty="0">
              <a:effectLst>
                <a:outerShdw blurRad="38100" dist="38100" dir="2700000" algn="tl">
                  <a:srgbClr val="000000">
                    <a:alpha val="43137"/>
                  </a:srgbClr>
                </a:outerShdw>
              </a:effectLst>
            </a:rPr>
            <a:t>¿Cómo le ahorra dinero Agile?
</a:t>
          </a:r>
          <a:endParaRPr lang="en-ZA" sz="2400" dirty="0">
            <a:effectLst>
              <a:outerShdw blurRad="38100" dist="38100" dir="2700000" algn="tl">
                <a:srgbClr val="000000">
                  <a:alpha val="43137"/>
                </a:srgbClr>
              </a:outerShdw>
            </a:effectLst>
          </a:endParaRPr>
        </a:p>
      </dgm:t>
    </dgm:pt>
    <dgm:pt modelId="{785A45A4-B5BD-42E5-8682-E3073770AC77}" type="parTrans" cxnId="{D9E29F33-22FE-43C8-827F-1260265CB124}">
      <dgm:prSet/>
      <dgm:spPr/>
      <dgm:t>
        <a:bodyPr/>
        <a:lstStyle/>
        <a:p>
          <a:endParaRPr lang="en-ZA"/>
        </a:p>
      </dgm:t>
    </dgm:pt>
    <dgm:pt modelId="{6F32B630-F0CE-4C4C-9C9C-606534BBC5CE}" type="sibTrans" cxnId="{D9E29F33-22FE-43C8-827F-1260265CB124}">
      <dgm:prSet/>
      <dgm:spPr/>
      <dgm:t>
        <a:bodyPr/>
        <a:lstStyle/>
        <a:p>
          <a:endParaRPr lang="en-ZA"/>
        </a:p>
      </dgm:t>
    </dgm:pt>
    <dgm:pt modelId="{E0C85125-B574-4E9F-B502-5018579C0FCC}" type="pres">
      <dgm:prSet presAssocID="{DB8F9A2F-C588-4A1B-85F5-5310BDDDB4C3}" presName="diagram" presStyleCnt="0">
        <dgm:presLayoutVars>
          <dgm:dir/>
          <dgm:resizeHandles val="exact"/>
        </dgm:presLayoutVars>
      </dgm:prSet>
      <dgm:spPr/>
    </dgm:pt>
    <dgm:pt modelId="{693AA247-31D2-43EC-A181-396E77E78162}" type="pres">
      <dgm:prSet presAssocID="{3FB1B60B-532E-4305-A2AA-386BB6657C78}" presName="node" presStyleLbl="node1" presStyleIdx="0" presStyleCnt="4">
        <dgm:presLayoutVars>
          <dgm:bulletEnabled val="1"/>
        </dgm:presLayoutVars>
      </dgm:prSet>
      <dgm:spPr/>
    </dgm:pt>
    <dgm:pt modelId="{B97477AB-EA9B-4C32-87BD-769B1FF1D577}" type="pres">
      <dgm:prSet presAssocID="{FE191495-9543-4AA2-887F-B663E4BA055E}" presName="sibTrans" presStyleCnt="0"/>
      <dgm:spPr/>
    </dgm:pt>
    <dgm:pt modelId="{07F53882-8662-4DDF-B2C8-5C0D0CEB56F1}" type="pres">
      <dgm:prSet presAssocID="{CC7C3229-01F0-47D5-BD3C-F4D54A03FDE4}" presName="node" presStyleLbl="node1" presStyleIdx="1" presStyleCnt="4">
        <dgm:presLayoutVars>
          <dgm:bulletEnabled val="1"/>
        </dgm:presLayoutVars>
      </dgm:prSet>
      <dgm:spPr/>
    </dgm:pt>
    <dgm:pt modelId="{EF537CBF-06AC-420C-A7A0-FB0A1E9AF0E6}" type="pres">
      <dgm:prSet presAssocID="{1FE9239F-2CAD-4361-BEA3-3C3E0EC510EC}" presName="sibTrans" presStyleCnt="0"/>
      <dgm:spPr/>
    </dgm:pt>
    <dgm:pt modelId="{9324FA27-DC46-4AB0-9AA9-2FA6E4EFFCF9}" type="pres">
      <dgm:prSet presAssocID="{94F440A5-491D-43D2-ADAF-76833ACA07D8}" presName="node" presStyleLbl="node1" presStyleIdx="2" presStyleCnt="4">
        <dgm:presLayoutVars>
          <dgm:bulletEnabled val="1"/>
        </dgm:presLayoutVars>
      </dgm:prSet>
      <dgm:spPr/>
    </dgm:pt>
    <dgm:pt modelId="{432207F2-2066-4FF3-8A1D-F4C71E4F53F3}" type="pres">
      <dgm:prSet presAssocID="{E779D8A3-AB9C-4819-A8A2-54C0B83EBCC3}" presName="sibTrans" presStyleCnt="0"/>
      <dgm:spPr/>
    </dgm:pt>
    <dgm:pt modelId="{26AE44B1-2FD9-49B6-A8D0-17BCA93D0C26}" type="pres">
      <dgm:prSet presAssocID="{25CC92C2-5349-41BC-AC82-B9D9F2447860}" presName="node" presStyleLbl="node1" presStyleIdx="3" presStyleCnt="4">
        <dgm:presLayoutVars>
          <dgm:bulletEnabled val="1"/>
        </dgm:presLayoutVars>
      </dgm:prSet>
      <dgm:spPr/>
    </dgm:pt>
  </dgm:ptLst>
  <dgm:cxnLst>
    <dgm:cxn modelId="{E8D10012-3758-4466-AC8B-53F32D386473}" type="presOf" srcId="{3FB1B60B-532E-4305-A2AA-386BB6657C78}" destId="{693AA247-31D2-43EC-A181-396E77E78162}" srcOrd="0" destOrd="0" presId="urn:microsoft.com/office/officeart/2005/8/layout/default"/>
    <dgm:cxn modelId="{798A6728-639B-4679-880E-F9547687282D}" type="presOf" srcId="{DB8F9A2F-C588-4A1B-85F5-5310BDDDB4C3}" destId="{E0C85125-B574-4E9F-B502-5018579C0FCC}" srcOrd="0" destOrd="0" presId="urn:microsoft.com/office/officeart/2005/8/layout/default"/>
    <dgm:cxn modelId="{D9E29F33-22FE-43C8-827F-1260265CB124}" srcId="{DB8F9A2F-C588-4A1B-85F5-5310BDDDB4C3}" destId="{25CC92C2-5349-41BC-AC82-B9D9F2447860}" srcOrd="3" destOrd="0" parTransId="{785A45A4-B5BD-42E5-8682-E3073770AC77}" sibTransId="{6F32B630-F0CE-4C4C-9C9C-606534BBC5CE}"/>
    <dgm:cxn modelId="{B9908B60-9BB2-4F1C-AFF4-0CA3CB7A8E96}" type="presOf" srcId="{25CC92C2-5349-41BC-AC82-B9D9F2447860}" destId="{26AE44B1-2FD9-49B6-A8D0-17BCA93D0C26}" srcOrd="0" destOrd="0" presId="urn:microsoft.com/office/officeart/2005/8/layout/default"/>
    <dgm:cxn modelId="{E2FC9E62-27C7-4DDD-9D23-9F996EE24D4A}" srcId="{DB8F9A2F-C588-4A1B-85F5-5310BDDDB4C3}" destId="{CC7C3229-01F0-47D5-BD3C-F4D54A03FDE4}" srcOrd="1" destOrd="0" parTransId="{B2C5E41D-FAE0-4496-A65D-375720BF6613}" sibTransId="{1FE9239F-2CAD-4361-BEA3-3C3E0EC510EC}"/>
    <dgm:cxn modelId="{A26F4C65-C752-4418-91C9-FA31B9AE51BD}" type="presOf" srcId="{CC7C3229-01F0-47D5-BD3C-F4D54A03FDE4}" destId="{07F53882-8662-4DDF-B2C8-5C0D0CEB56F1}" srcOrd="0" destOrd="0" presId="urn:microsoft.com/office/officeart/2005/8/layout/default"/>
    <dgm:cxn modelId="{3C017E82-73D4-477A-A82C-45BF940D8667}" type="presOf" srcId="{94F440A5-491D-43D2-ADAF-76833ACA07D8}" destId="{9324FA27-DC46-4AB0-9AA9-2FA6E4EFFCF9}" srcOrd="0" destOrd="0" presId="urn:microsoft.com/office/officeart/2005/8/layout/default"/>
    <dgm:cxn modelId="{518EA4A3-9734-466C-A144-6DD16AA1D111}" srcId="{DB8F9A2F-C588-4A1B-85F5-5310BDDDB4C3}" destId="{3FB1B60B-532E-4305-A2AA-386BB6657C78}" srcOrd="0" destOrd="0" parTransId="{9E18F44C-DCDE-4652-B7A1-2D6D3742CE54}" sibTransId="{FE191495-9543-4AA2-887F-B663E4BA055E}"/>
    <dgm:cxn modelId="{506AEBD1-243C-456B-8AB6-CA12CBFB755E}" srcId="{DB8F9A2F-C588-4A1B-85F5-5310BDDDB4C3}" destId="{94F440A5-491D-43D2-ADAF-76833ACA07D8}" srcOrd="2" destOrd="0" parTransId="{86B2B445-1B74-4479-86A4-26E497FAAE80}" sibTransId="{E779D8A3-AB9C-4819-A8A2-54C0B83EBCC3}"/>
    <dgm:cxn modelId="{69B78E2E-1B87-45AE-8068-2065EA4206F8}" type="presParOf" srcId="{E0C85125-B574-4E9F-B502-5018579C0FCC}" destId="{693AA247-31D2-43EC-A181-396E77E78162}" srcOrd="0" destOrd="0" presId="urn:microsoft.com/office/officeart/2005/8/layout/default"/>
    <dgm:cxn modelId="{00CC6AF2-A531-4AD2-89EA-A182B49EB359}" type="presParOf" srcId="{E0C85125-B574-4E9F-B502-5018579C0FCC}" destId="{B97477AB-EA9B-4C32-87BD-769B1FF1D577}" srcOrd="1" destOrd="0" presId="urn:microsoft.com/office/officeart/2005/8/layout/default"/>
    <dgm:cxn modelId="{318F9FA7-4DF2-4647-A6C1-CC625B4F43B9}" type="presParOf" srcId="{E0C85125-B574-4E9F-B502-5018579C0FCC}" destId="{07F53882-8662-4DDF-B2C8-5C0D0CEB56F1}" srcOrd="2" destOrd="0" presId="urn:microsoft.com/office/officeart/2005/8/layout/default"/>
    <dgm:cxn modelId="{BD14A5FC-76C4-4C7B-B322-A9FC2CEB1752}" type="presParOf" srcId="{E0C85125-B574-4E9F-B502-5018579C0FCC}" destId="{EF537CBF-06AC-420C-A7A0-FB0A1E9AF0E6}" srcOrd="3" destOrd="0" presId="urn:microsoft.com/office/officeart/2005/8/layout/default"/>
    <dgm:cxn modelId="{2E4E8A53-E02B-464C-9E4B-B6C3881355DC}" type="presParOf" srcId="{E0C85125-B574-4E9F-B502-5018579C0FCC}" destId="{9324FA27-DC46-4AB0-9AA9-2FA6E4EFFCF9}" srcOrd="4" destOrd="0" presId="urn:microsoft.com/office/officeart/2005/8/layout/default"/>
    <dgm:cxn modelId="{FA454BE7-D482-4403-86F6-F88EE213E010}" type="presParOf" srcId="{E0C85125-B574-4E9F-B502-5018579C0FCC}" destId="{432207F2-2066-4FF3-8A1D-F4C71E4F53F3}" srcOrd="5" destOrd="0" presId="urn:microsoft.com/office/officeart/2005/8/layout/default"/>
    <dgm:cxn modelId="{5FA57728-961B-442C-8CC6-F20F3E7444FF}" type="presParOf" srcId="{E0C85125-B574-4E9F-B502-5018579C0FCC}" destId="{26AE44B1-2FD9-49B6-A8D0-17BCA93D0C26}"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DB8F9A2F-C588-4A1B-85F5-5310BDDDB4C3}"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3FB1B60B-532E-4305-A2AA-386BB6657C78}">
      <dgm:prSet phldrT="[Text]" custT="1"/>
      <dgm:spPr/>
      <dgm:t>
        <a:bodyPr/>
        <a:lstStyle/>
        <a:p>
          <a:r>
            <a:rPr lang="en-ZA" sz="2400" dirty="0">
              <a:solidFill>
                <a:srgbClr val="000000"/>
              </a:solidFill>
            </a:rPr>
            <a:t>Scrum</a:t>
          </a:r>
        </a:p>
      </dgm:t>
    </dgm:pt>
    <dgm:pt modelId="{9E18F44C-DCDE-4652-B7A1-2D6D3742CE54}" type="parTrans" cxnId="{518EA4A3-9734-466C-A144-6DD16AA1D111}">
      <dgm:prSet/>
      <dgm:spPr/>
      <dgm:t>
        <a:bodyPr/>
        <a:lstStyle/>
        <a:p>
          <a:endParaRPr lang="en-ZA"/>
        </a:p>
      </dgm:t>
    </dgm:pt>
    <dgm:pt modelId="{FE191495-9543-4AA2-887F-B663E4BA055E}" type="sibTrans" cxnId="{518EA4A3-9734-466C-A144-6DD16AA1D111}">
      <dgm:prSet/>
      <dgm:spPr/>
      <dgm:t>
        <a:bodyPr/>
        <a:lstStyle/>
        <a:p>
          <a:endParaRPr lang="en-ZA"/>
        </a:p>
      </dgm:t>
    </dgm:pt>
    <dgm:pt modelId="{4879826C-340A-4556-B525-AD8E8B4F10E8}">
      <dgm:prSet custT="1"/>
      <dgm:spPr/>
      <dgm:t>
        <a:bodyPr/>
        <a:lstStyle/>
        <a:p>
          <a:r>
            <a:rPr lang="en-ZA" sz="2400" dirty="0">
              <a:solidFill>
                <a:srgbClr val="000000"/>
              </a:solidFill>
            </a:rPr>
            <a:t>Kanban</a:t>
          </a:r>
        </a:p>
      </dgm:t>
    </dgm:pt>
    <dgm:pt modelId="{C04A7E24-1029-4DA7-9939-1D2A8007507D}" type="parTrans" cxnId="{8A88805C-F994-4AEC-8A4C-5E29F551BA97}">
      <dgm:prSet/>
      <dgm:spPr/>
      <dgm:t>
        <a:bodyPr/>
        <a:lstStyle/>
        <a:p>
          <a:endParaRPr lang="en-ZA"/>
        </a:p>
      </dgm:t>
    </dgm:pt>
    <dgm:pt modelId="{889C4BC0-6E59-4017-999C-FBE63C9E3B85}" type="sibTrans" cxnId="{8A88805C-F994-4AEC-8A4C-5E29F551BA97}">
      <dgm:prSet/>
      <dgm:spPr/>
      <dgm:t>
        <a:bodyPr/>
        <a:lstStyle/>
        <a:p>
          <a:endParaRPr lang="en-ZA"/>
        </a:p>
      </dgm:t>
    </dgm:pt>
    <dgm:pt modelId="{8891E3F1-5B48-4B71-97F2-81B0E436C6B9}">
      <dgm:prSet custT="1"/>
      <dgm:spPr/>
      <dgm:t>
        <a:bodyPr/>
        <a:lstStyle/>
        <a:p>
          <a:r>
            <a:rPr lang="en-ZA" sz="2400" dirty="0">
              <a:solidFill>
                <a:srgbClr val="000000"/>
              </a:solidFill>
            </a:rPr>
            <a:t>Scrumban</a:t>
          </a:r>
        </a:p>
      </dgm:t>
    </dgm:pt>
    <dgm:pt modelId="{A39D9478-76FF-44E8-A3B9-429FAC93C839}" type="parTrans" cxnId="{78D6060C-7010-45D7-A778-6F3ED69B7498}">
      <dgm:prSet/>
      <dgm:spPr/>
      <dgm:t>
        <a:bodyPr/>
        <a:lstStyle/>
        <a:p>
          <a:endParaRPr lang="en-ZA"/>
        </a:p>
      </dgm:t>
    </dgm:pt>
    <dgm:pt modelId="{22B13DFD-90DA-4084-AEE8-44EEEC8FE711}" type="sibTrans" cxnId="{78D6060C-7010-45D7-A778-6F3ED69B7498}">
      <dgm:prSet/>
      <dgm:spPr/>
      <dgm:t>
        <a:bodyPr/>
        <a:lstStyle/>
        <a:p>
          <a:endParaRPr lang="en-ZA"/>
        </a:p>
      </dgm:t>
    </dgm:pt>
    <dgm:pt modelId="{40E5966A-EE2E-403D-8CCF-CC391A71C403}">
      <dgm:prSet custT="1"/>
      <dgm:spPr/>
      <dgm:t>
        <a:bodyPr/>
        <a:lstStyle/>
        <a:p>
          <a:r>
            <a:rPr lang="en-ZA" sz="2000" dirty="0">
              <a:solidFill>
                <a:srgbClr val="000000"/>
              </a:solidFill>
            </a:rPr>
            <a:t>Lean Development</a:t>
          </a:r>
        </a:p>
      </dgm:t>
    </dgm:pt>
    <dgm:pt modelId="{C3D5A75A-399B-46E1-B55B-9CB8809F7853}" type="parTrans" cxnId="{01DC7D2E-D6E8-4D86-B6D1-62506FF70845}">
      <dgm:prSet/>
      <dgm:spPr/>
      <dgm:t>
        <a:bodyPr/>
        <a:lstStyle/>
        <a:p>
          <a:endParaRPr lang="en-ZA"/>
        </a:p>
      </dgm:t>
    </dgm:pt>
    <dgm:pt modelId="{294F527D-BD2A-4178-9FCA-E5BCDD77F36E}" type="sibTrans" cxnId="{01DC7D2E-D6E8-4D86-B6D1-62506FF70845}">
      <dgm:prSet/>
      <dgm:spPr/>
      <dgm:t>
        <a:bodyPr/>
        <a:lstStyle/>
        <a:p>
          <a:endParaRPr lang="en-ZA"/>
        </a:p>
      </dgm:t>
    </dgm:pt>
    <dgm:pt modelId="{96AD31DC-5799-4CFE-87DB-A65B24233A3D}" type="pres">
      <dgm:prSet presAssocID="{DB8F9A2F-C588-4A1B-85F5-5310BDDDB4C3}" presName="Name0" presStyleCnt="0">
        <dgm:presLayoutVars>
          <dgm:dir/>
          <dgm:resizeHandles val="exact"/>
        </dgm:presLayoutVars>
      </dgm:prSet>
      <dgm:spPr/>
    </dgm:pt>
    <dgm:pt modelId="{329657F1-91C7-4C5F-BA65-B4953D96D1D6}" type="pres">
      <dgm:prSet presAssocID="{3FB1B60B-532E-4305-A2AA-386BB6657C78}" presName="Name5" presStyleLbl="vennNode1" presStyleIdx="0" presStyleCnt="4">
        <dgm:presLayoutVars>
          <dgm:bulletEnabled val="1"/>
        </dgm:presLayoutVars>
      </dgm:prSet>
      <dgm:spPr/>
    </dgm:pt>
    <dgm:pt modelId="{06CC7A8F-3BD1-4F8E-BB1D-0F3350EBD1BE}" type="pres">
      <dgm:prSet presAssocID="{FE191495-9543-4AA2-887F-B663E4BA055E}" presName="space" presStyleCnt="0"/>
      <dgm:spPr/>
    </dgm:pt>
    <dgm:pt modelId="{6CA66742-A351-4CA5-927A-EFFD9F3F98F6}" type="pres">
      <dgm:prSet presAssocID="{4879826C-340A-4556-B525-AD8E8B4F10E8}" presName="Name5" presStyleLbl="vennNode1" presStyleIdx="1" presStyleCnt="4">
        <dgm:presLayoutVars>
          <dgm:bulletEnabled val="1"/>
        </dgm:presLayoutVars>
      </dgm:prSet>
      <dgm:spPr/>
    </dgm:pt>
    <dgm:pt modelId="{3558034B-4146-449E-854C-FFB259B95052}" type="pres">
      <dgm:prSet presAssocID="{889C4BC0-6E59-4017-999C-FBE63C9E3B85}" presName="space" presStyleCnt="0"/>
      <dgm:spPr/>
    </dgm:pt>
    <dgm:pt modelId="{DEBDB411-64A7-48F4-B646-10FE640CEA53}" type="pres">
      <dgm:prSet presAssocID="{8891E3F1-5B48-4B71-97F2-81B0E436C6B9}" presName="Name5" presStyleLbl="vennNode1" presStyleIdx="2" presStyleCnt="4">
        <dgm:presLayoutVars>
          <dgm:bulletEnabled val="1"/>
        </dgm:presLayoutVars>
      </dgm:prSet>
      <dgm:spPr/>
    </dgm:pt>
    <dgm:pt modelId="{0A2F4218-46F9-4978-9E2E-F4F5E5075A75}" type="pres">
      <dgm:prSet presAssocID="{22B13DFD-90DA-4084-AEE8-44EEEC8FE711}" presName="space" presStyleCnt="0"/>
      <dgm:spPr/>
    </dgm:pt>
    <dgm:pt modelId="{3939A3F8-93BA-4B79-A317-AC35F0106410}" type="pres">
      <dgm:prSet presAssocID="{40E5966A-EE2E-403D-8CCF-CC391A71C403}" presName="Name5" presStyleLbl="vennNode1" presStyleIdx="3" presStyleCnt="4">
        <dgm:presLayoutVars>
          <dgm:bulletEnabled val="1"/>
        </dgm:presLayoutVars>
      </dgm:prSet>
      <dgm:spPr/>
    </dgm:pt>
  </dgm:ptLst>
  <dgm:cxnLst>
    <dgm:cxn modelId="{7273E601-644E-4A99-9439-F50D778702EA}" type="presOf" srcId="{3FB1B60B-532E-4305-A2AA-386BB6657C78}" destId="{329657F1-91C7-4C5F-BA65-B4953D96D1D6}" srcOrd="0" destOrd="0" presId="urn:microsoft.com/office/officeart/2005/8/layout/venn3"/>
    <dgm:cxn modelId="{78D6060C-7010-45D7-A778-6F3ED69B7498}" srcId="{DB8F9A2F-C588-4A1B-85F5-5310BDDDB4C3}" destId="{8891E3F1-5B48-4B71-97F2-81B0E436C6B9}" srcOrd="2" destOrd="0" parTransId="{A39D9478-76FF-44E8-A3B9-429FAC93C839}" sibTransId="{22B13DFD-90DA-4084-AEE8-44EEEC8FE711}"/>
    <dgm:cxn modelId="{3B32111E-284B-48D7-831C-3E28C0771B7B}" type="presOf" srcId="{8891E3F1-5B48-4B71-97F2-81B0E436C6B9}" destId="{DEBDB411-64A7-48F4-B646-10FE640CEA53}" srcOrd="0" destOrd="0" presId="urn:microsoft.com/office/officeart/2005/8/layout/venn3"/>
    <dgm:cxn modelId="{01DC7D2E-D6E8-4D86-B6D1-62506FF70845}" srcId="{DB8F9A2F-C588-4A1B-85F5-5310BDDDB4C3}" destId="{40E5966A-EE2E-403D-8CCF-CC391A71C403}" srcOrd="3" destOrd="0" parTransId="{C3D5A75A-399B-46E1-B55B-9CB8809F7853}" sibTransId="{294F527D-BD2A-4178-9FCA-E5BCDD77F36E}"/>
    <dgm:cxn modelId="{A046BE34-F824-4B22-9E7D-2D9573432E11}" type="presOf" srcId="{40E5966A-EE2E-403D-8CCF-CC391A71C403}" destId="{3939A3F8-93BA-4B79-A317-AC35F0106410}" srcOrd="0" destOrd="0" presId="urn:microsoft.com/office/officeart/2005/8/layout/venn3"/>
    <dgm:cxn modelId="{8A88805C-F994-4AEC-8A4C-5E29F551BA97}" srcId="{DB8F9A2F-C588-4A1B-85F5-5310BDDDB4C3}" destId="{4879826C-340A-4556-B525-AD8E8B4F10E8}" srcOrd="1" destOrd="0" parTransId="{C04A7E24-1029-4DA7-9939-1D2A8007507D}" sibTransId="{889C4BC0-6E59-4017-999C-FBE63C9E3B85}"/>
    <dgm:cxn modelId="{62B71B49-3408-484D-ADD7-3B6204DD38C3}" type="presOf" srcId="{4879826C-340A-4556-B525-AD8E8B4F10E8}" destId="{6CA66742-A351-4CA5-927A-EFFD9F3F98F6}" srcOrd="0" destOrd="0" presId="urn:microsoft.com/office/officeart/2005/8/layout/venn3"/>
    <dgm:cxn modelId="{D9694F9E-4D58-4022-8169-41EE0EB71CB9}" type="presOf" srcId="{DB8F9A2F-C588-4A1B-85F5-5310BDDDB4C3}" destId="{96AD31DC-5799-4CFE-87DB-A65B24233A3D}" srcOrd="0" destOrd="0" presId="urn:microsoft.com/office/officeart/2005/8/layout/venn3"/>
    <dgm:cxn modelId="{518EA4A3-9734-466C-A144-6DD16AA1D111}" srcId="{DB8F9A2F-C588-4A1B-85F5-5310BDDDB4C3}" destId="{3FB1B60B-532E-4305-A2AA-386BB6657C78}" srcOrd="0" destOrd="0" parTransId="{9E18F44C-DCDE-4652-B7A1-2D6D3742CE54}" sibTransId="{FE191495-9543-4AA2-887F-B663E4BA055E}"/>
    <dgm:cxn modelId="{0C14D3D2-B479-414B-8D71-675BA5FF836C}" type="presParOf" srcId="{96AD31DC-5799-4CFE-87DB-A65B24233A3D}" destId="{329657F1-91C7-4C5F-BA65-B4953D96D1D6}" srcOrd="0" destOrd="0" presId="urn:microsoft.com/office/officeart/2005/8/layout/venn3"/>
    <dgm:cxn modelId="{26AA86C5-4C64-42B4-950C-505E7A509DFA}" type="presParOf" srcId="{96AD31DC-5799-4CFE-87DB-A65B24233A3D}" destId="{06CC7A8F-3BD1-4F8E-BB1D-0F3350EBD1BE}" srcOrd="1" destOrd="0" presId="urn:microsoft.com/office/officeart/2005/8/layout/venn3"/>
    <dgm:cxn modelId="{6C1E3A8A-5616-4BA1-95C5-209866256139}" type="presParOf" srcId="{96AD31DC-5799-4CFE-87DB-A65B24233A3D}" destId="{6CA66742-A351-4CA5-927A-EFFD9F3F98F6}" srcOrd="2" destOrd="0" presId="urn:microsoft.com/office/officeart/2005/8/layout/venn3"/>
    <dgm:cxn modelId="{AD205713-A2B6-41D6-8B18-F38066F227F9}" type="presParOf" srcId="{96AD31DC-5799-4CFE-87DB-A65B24233A3D}" destId="{3558034B-4146-449E-854C-FFB259B95052}" srcOrd="3" destOrd="0" presId="urn:microsoft.com/office/officeart/2005/8/layout/venn3"/>
    <dgm:cxn modelId="{E5E05B22-FEDC-4694-8EBE-FB996FC4618C}" type="presParOf" srcId="{96AD31DC-5799-4CFE-87DB-A65B24233A3D}" destId="{DEBDB411-64A7-48F4-B646-10FE640CEA53}" srcOrd="4" destOrd="0" presId="urn:microsoft.com/office/officeart/2005/8/layout/venn3"/>
    <dgm:cxn modelId="{B3448D4E-4B4D-4D65-97E5-65A4DAF774F9}" type="presParOf" srcId="{96AD31DC-5799-4CFE-87DB-A65B24233A3D}" destId="{0A2F4218-46F9-4978-9E2E-F4F5E5075A75}" srcOrd="5" destOrd="0" presId="urn:microsoft.com/office/officeart/2005/8/layout/venn3"/>
    <dgm:cxn modelId="{EB70740D-1E28-4C14-8F38-4767BFFC6BD3}" type="presParOf" srcId="{96AD31DC-5799-4CFE-87DB-A65B24233A3D}" destId="{3939A3F8-93BA-4B79-A317-AC35F0106410}" srcOrd="6"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6F28D243-DD49-40DE-87C5-E17427E974C3}"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82254B7F-1701-472D-99E1-F7BD08CDE588}">
      <dgm:prSet phldrT="[Text]" custT="1"/>
      <dgm:spPr/>
      <dgm:t>
        <a:bodyPr/>
        <a:lstStyle/>
        <a:p>
          <a:endParaRPr lang="es-ES" sz="2400" dirty="0">
            <a:effectLst>
              <a:outerShdw blurRad="38100" dist="38100" dir="2700000" algn="tl">
                <a:srgbClr val="000000">
                  <a:alpha val="43137"/>
                </a:srgbClr>
              </a:outerShdw>
            </a:effectLst>
          </a:endParaRPr>
        </a:p>
        <a:p>
          <a:r>
            <a:rPr lang="es-ES" sz="2400" dirty="0">
              <a:effectLst>
                <a:outerShdw blurRad="38100" dist="38100" dir="2700000" algn="tl">
                  <a:srgbClr val="000000">
                    <a:alpha val="43137"/>
                  </a:srgbClr>
                </a:outerShdw>
              </a:effectLst>
            </a:rPr>
            <a:t>Las organizaciones ágiles se las arreglan mejor
</a:t>
          </a:r>
          <a:endParaRPr lang="en-ZA" sz="2400" dirty="0">
            <a:effectLst>
              <a:outerShdw blurRad="38100" dist="38100" dir="2700000" algn="tl">
                <a:srgbClr val="000000">
                  <a:alpha val="43137"/>
                </a:srgbClr>
              </a:outerShdw>
            </a:effectLst>
          </a:endParaRPr>
        </a:p>
      </dgm:t>
    </dgm:pt>
    <dgm:pt modelId="{37838E5B-0407-47C2-B69C-495950E9AF3D}" type="parTrans" cxnId="{1CE75EEA-B64E-413F-B27D-EB111883C727}">
      <dgm:prSet/>
      <dgm:spPr/>
      <dgm:t>
        <a:bodyPr/>
        <a:lstStyle/>
        <a:p>
          <a:endParaRPr lang="en-ZA"/>
        </a:p>
      </dgm:t>
    </dgm:pt>
    <dgm:pt modelId="{831FB4FE-2D29-45A9-BA71-A2A59EEF2CB0}" type="sibTrans" cxnId="{1CE75EEA-B64E-413F-B27D-EB111883C727}">
      <dgm:prSet/>
      <dgm:spPr/>
      <dgm:t>
        <a:bodyPr/>
        <a:lstStyle/>
        <a:p>
          <a:endParaRPr lang="en-ZA"/>
        </a:p>
      </dgm:t>
    </dgm:pt>
    <dgm:pt modelId="{75289B18-AABE-47E1-A5D2-EECDBA9C9AAA}">
      <dgm:prSet phldrT="[Text]" custT="1"/>
      <dgm:spPr/>
      <dgm:t>
        <a:bodyPr/>
        <a:lstStyle/>
        <a:p>
          <a:endParaRPr lang="es-ES" sz="2400" dirty="0">
            <a:effectLst>
              <a:outerShdw blurRad="38100" dist="38100" dir="2700000" algn="tl">
                <a:srgbClr val="000000">
                  <a:alpha val="43137"/>
                </a:srgbClr>
              </a:outerShdw>
            </a:effectLst>
          </a:endParaRPr>
        </a:p>
        <a:p>
          <a:r>
            <a:rPr lang="es-ES" sz="2400" dirty="0">
              <a:effectLst>
                <a:outerShdw blurRad="38100" dist="38100" dir="2700000" algn="tl">
                  <a:srgbClr val="000000">
                    <a:alpha val="43137"/>
                  </a:srgbClr>
                </a:outerShdw>
              </a:effectLst>
            </a:rPr>
            <a:t>Su modelo operativo es el factor clave para un impacto continuo
</a:t>
          </a:r>
          <a:endParaRPr lang="en-ZA" sz="2400" dirty="0">
            <a:effectLst>
              <a:outerShdw blurRad="38100" dist="38100" dir="2700000" algn="tl">
                <a:srgbClr val="000000">
                  <a:alpha val="43137"/>
                </a:srgbClr>
              </a:outerShdw>
            </a:effectLst>
          </a:endParaRPr>
        </a:p>
      </dgm:t>
    </dgm:pt>
    <dgm:pt modelId="{60B4D4BF-5CB7-4ED0-BFDB-226E916AEE0B}" type="parTrans" cxnId="{A379947E-2D8D-4295-8B1C-55F76B11B399}">
      <dgm:prSet/>
      <dgm:spPr/>
      <dgm:t>
        <a:bodyPr/>
        <a:lstStyle/>
        <a:p>
          <a:endParaRPr lang="en-ZA"/>
        </a:p>
      </dgm:t>
    </dgm:pt>
    <dgm:pt modelId="{5C05AAF9-11BB-4654-9782-9599A8E4858A}" type="sibTrans" cxnId="{A379947E-2D8D-4295-8B1C-55F76B11B399}">
      <dgm:prSet/>
      <dgm:spPr/>
      <dgm:t>
        <a:bodyPr/>
        <a:lstStyle/>
        <a:p>
          <a:endParaRPr lang="en-ZA"/>
        </a:p>
      </dgm:t>
    </dgm:pt>
    <dgm:pt modelId="{F019C4AE-55FD-441D-A8F0-31B37D53B06A}">
      <dgm:prSet phldrT="[Text]" custT="1"/>
      <dgm:spPr/>
      <dgm:t>
        <a:bodyPr/>
        <a:lstStyle/>
        <a:p>
          <a:endParaRPr lang="es-ES" sz="2400" dirty="0">
            <a:effectLst>
              <a:outerShdw blurRad="38100" dist="38100" dir="2700000" algn="tl">
                <a:srgbClr val="000000">
                  <a:alpha val="43137"/>
                </a:srgbClr>
              </a:outerShdw>
            </a:effectLst>
          </a:endParaRPr>
        </a:p>
        <a:p>
          <a:r>
            <a:rPr lang="es-ES" sz="2400" dirty="0">
              <a:effectLst>
                <a:outerShdw blurRad="38100" dist="38100" dir="2700000" algn="tl">
                  <a:srgbClr val="000000">
                    <a:alpha val="43137"/>
                  </a:srgbClr>
                </a:outerShdw>
              </a:effectLst>
            </a:rPr>
            <a:t>Pensar y analizar globalmente, decidir localmente
</a:t>
          </a:r>
          <a:endParaRPr lang="en-ZA" sz="2400" dirty="0">
            <a:effectLst>
              <a:outerShdw blurRad="38100" dist="38100" dir="2700000" algn="tl">
                <a:srgbClr val="000000">
                  <a:alpha val="43137"/>
                </a:srgbClr>
              </a:outerShdw>
            </a:effectLst>
          </a:endParaRPr>
        </a:p>
      </dgm:t>
    </dgm:pt>
    <dgm:pt modelId="{251B0AAB-4C1F-4F7E-AE06-504587EF9895}" type="parTrans" cxnId="{7D535519-B292-4E08-845C-3FC4B2ED1400}">
      <dgm:prSet/>
      <dgm:spPr/>
      <dgm:t>
        <a:bodyPr/>
        <a:lstStyle/>
        <a:p>
          <a:endParaRPr lang="en-ZA"/>
        </a:p>
      </dgm:t>
    </dgm:pt>
    <dgm:pt modelId="{70DF002C-B135-46CE-92E4-2F4D5D2844C5}" type="sibTrans" cxnId="{7D535519-B292-4E08-845C-3FC4B2ED1400}">
      <dgm:prSet/>
      <dgm:spPr/>
      <dgm:t>
        <a:bodyPr/>
        <a:lstStyle/>
        <a:p>
          <a:endParaRPr lang="en-ZA"/>
        </a:p>
      </dgm:t>
    </dgm:pt>
    <dgm:pt modelId="{397459DA-AA8D-4CC8-B995-81EDED104B6B}">
      <dgm:prSet phldrT="[Text]" custT="1"/>
      <dgm:spPr/>
      <dgm:t>
        <a:bodyPr/>
        <a:lstStyle/>
        <a:p>
          <a:r>
            <a:rPr lang="en-GB" sz="2400" dirty="0" err="1">
              <a:effectLst>
                <a:outerShdw blurRad="38100" dist="38100" dir="2700000" algn="tl">
                  <a:srgbClr val="000000">
                    <a:alpha val="43137"/>
                  </a:srgbClr>
                </a:outerShdw>
              </a:effectLst>
            </a:rPr>
            <a:t>Preparación</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sobre</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planificación</a:t>
          </a:r>
          <a:endParaRPr lang="en-ZA" sz="2400" dirty="0">
            <a:effectLst>
              <a:outerShdw blurRad="38100" dist="38100" dir="2700000" algn="tl">
                <a:srgbClr val="000000">
                  <a:alpha val="43137"/>
                </a:srgbClr>
              </a:outerShdw>
            </a:effectLst>
          </a:endParaRPr>
        </a:p>
      </dgm:t>
    </dgm:pt>
    <dgm:pt modelId="{E2065AD0-D877-4F6F-A836-B4C49EF6A2AC}" type="parTrans" cxnId="{CB960DE8-F11E-4C6A-A7C3-2526EFCE3466}">
      <dgm:prSet/>
      <dgm:spPr/>
      <dgm:t>
        <a:bodyPr/>
        <a:lstStyle/>
        <a:p>
          <a:endParaRPr lang="en-ZA"/>
        </a:p>
      </dgm:t>
    </dgm:pt>
    <dgm:pt modelId="{FFB2FDBF-91A8-4E8E-BADD-8F00B7961102}" type="sibTrans" cxnId="{CB960DE8-F11E-4C6A-A7C3-2526EFCE3466}">
      <dgm:prSet/>
      <dgm:spPr/>
      <dgm:t>
        <a:bodyPr/>
        <a:lstStyle/>
        <a:p>
          <a:endParaRPr lang="en-ZA"/>
        </a:p>
      </dgm:t>
    </dgm:pt>
    <dgm:pt modelId="{D67B9704-6CCE-4FE3-8F43-424C5CBBDD3F}">
      <dgm:prSet phldrT="[Text]" custT="1"/>
      <dgm:spPr/>
      <dgm:t>
        <a:bodyPr/>
        <a:lstStyle/>
        <a:p>
          <a:r>
            <a:rPr lang="en-GB" sz="2400" dirty="0" err="1">
              <a:effectLst>
                <a:outerShdw blurRad="38100" dist="38100" dir="2700000" algn="tl">
                  <a:srgbClr val="000000">
                    <a:alpha val="43137"/>
                  </a:srgbClr>
                </a:outerShdw>
              </a:effectLst>
            </a:rPr>
            <a:t>Confiar</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en</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los</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datos</a:t>
          </a:r>
          <a:r>
            <a:rPr lang="en-GB" sz="2400" dirty="0">
              <a:effectLst>
                <a:outerShdw blurRad="38100" dist="38100" dir="2700000" algn="tl">
                  <a:srgbClr val="000000">
                    <a:alpha val="43137"/>
                  </a:srgbClr>
                </a:outerShdw>
              </a:effectLst>
            </a:rPr>
            <a:t>
</a:t>
          </a:r>
          <a:endParaRPr lang="en-ZA" sz="2400" dirty="0">
            <a:effectLst>
              <a:outerShdw blurRad="38100" dist="38100" dir="2700000" algn="tl">
                <a:srgbClr val="000000">
                  <a:alpha val="43137"/>
                </a:srgbClr>
              </a:outerShdw>
            </a:effectLst>
          </a:endParaRPr>
        </a:p>
      </dgm:t>
    </dgm:pt>
    <dgm:pt modelId="{395E1920-51D3-4849-92AB-6050F1AD8C83}" type="parTrans" cxnId="{4D18B972-3755-4ED4-9438-FBB426BEBBB8}">
      <dgm:prSet/>
      <dgm:spPr/>
      <dgm:t>
        <a:bodyPr/>
        <a:lstStyle/>
        <a:p>
          <a:endParaRPr lang="en-ZA"/>
        </a:p>
      </dgm:t>
    </dgm:pt>
    <dgm:pt modelId="{1CAEA572-15FC-4039-81F8-713F1637D698}" type="sibTrans" cxnId="{4D18B972-3755-4ED4-9438-FBB426BEBBB8}">
      <dgm:prSet/>
      <dgm:spPr/>
      <dgm:t>
        <a:bodyPr/>
        <a:lstStyle/>
        <a:p>
          <a:endParaRPr lang="en-ZA"/>
        </a:p>
      </dgm:t>
    </dgm:pt>
    <dgm:pt modelId="{7BE51FEA-95C2-4F63-B6B3-4C6BF774A302}" type="pres">
      <dgm:prSet presAssocID="{6F28D243-DD49-40DE-87C5-E17427E974C3}" presName="diagram" presStyleCnt="0">
        <dgm:presLayoutVars>
          <dgm:dir/>
          <dgm:resizeHandles val="exact"/>
        </dgm:presLayoutVars>
      </dgm:prSet>
      <dgm:spPr/>
    </dgm:pt>
    <dgm:pt modelId="{98B7A449-36D1-4DC3-9E0B-742454BBE80B}" type="pres">
      <dgm:prSet presAssocID="{82254B7F-1701-472D-99E1-F7BD08CDE588}" presName="node" presStyleLbl="node1" presStyleIdx="0" presStyleCnt="5">
        <dgm:presLayoutVars>
          <dgm:bulletEnabled val="1"/>
        </dgm:presLayoutVars>
      </dgm:prSet>
      <dgm:spPr/>
    </dgm:pt>
    <dgm:pt modelId="{825B0E7B-71CF-48E5-8BCF-6D00B61ECB81}" type="pres">
      <dgm:prSet presAssocID="{831FB4FE-2D29-45A9-BA71-A2A59EEF2CB0}" presName="sibTrans" presStyleCnt="0"/>
      <dgm:spPr/>
    </dgm:pt>
    <dgm:pt modelId="{45F2CFD3-6BAE-4CB7-8321-9BB8C7928E56}" type="pres">
      <dgm:prSet presAssocID="{F019C4AE-55FD-441D-A8F0-31B37D53B06A}" presName="node" presStyleLbl="node1" presStyleIdx="1" presStyleCnt="5">
        <dgm:presLayoutVars>
          <dgm:bulletEnabled val="1"/>
        </dgm:presLayoutVars>
      </dgm:prSet>
      <dgm:spPr/>
    </dgm:pt>
    <dgm:pt modelId="{A569E3CF-E043-4315-869D-7FCA39846120}" type="pres">
      <dgm:prSet presAssocID="{70DF002C-B135-46CE-92E4-2F4D5D2844C5}" presName="sibTrans" presStyleCnt="0"/>
      <dgm:spPr/>
    </dgm:pt>
    <dgm:pt modelId="{2821BF17-1CF4-4D34-995B-50475073C244}" type="pres">
      <dgm:prSet presAssocID="{75289B18-AABE-47E1-A5D2-EECDBA9C9AAA}" presName="node" presStyleLbl="node1" presStyleIdx="2" presStyleCnt="5">
        <dgm:presLayoutVars>
          <dgm:bulletEnabled val="1"/>
        </dgm:presLayoutVars>
      </dgm:prSet>
      <dgm:spPr/>
    </dgm:pt>
    <dgm:pt modelId="{0C1224BE-BABE-41C0-8C57-806819F340F6}" type="pres">
      <dgm:prSet presAssocID="{5C05AAF9-11BB-4654-9782-9599A8E4858A}" presName="sibTrans" presStyleCnt="0"/>
      <dgm:spPr/>
    </dgm:pt>
    <dgm:pt modelId="{0CABBE85-0FE6-49B1-94DF-46C91C7A3B2C}" type="pres">
      <dgm:prSet presAssocID="{397459DA-AA8D-4CC8-B995-81EDED104B6B}" presName="node" presStyleLbl="node1" presStyleIdx="3" presStyleCnt="5">
        <dgm:presLayoutVars>
          <dgm:bulletEnabled val="1"/>
        </dgm:presLayoutVars>
      </dgm:prSet>
      <dgm:spPr/>
    </dgm:pt>
    <dgm:pt modelId="{749BD6D6-8DC5-47E8-B65F-D03A6A7EACD4}" type="pres">
      <dgm:prSet presAssocID="{FFB2FDBF-91A8-4E8E-BADD-8F00B7961102}" presName="sibTrans" presStyleCnt="0"/>
      <dgm:spPr/>
    </dgm:pt>
    <dgm:pt modelId="{0FB13003-C2B5-4E97-8D7C-181B50C46999}" type="pres">
      <dgm:prSet presAssocID="{D67B9704-6CCE-4FE3-8F43-424C5CBBDD3F}" presName="node" presStyleLbl="node1" presStyleIdx="4" presStyleCnt="5">
        <dgm:presLayoutVars>
          <dgm:bulletEnabled val="1"/>
        </dgm:presLayoutVars>
      </dgm:prSet>
      <dgm:spPr/>
    </dgm:pt>
  </dgm:ptLst>
  <dgm:cxnLst>
    <dgm:cxn modelId="{7D535519-B292-4E08-845C-3FC4B2ED1400}" srcId="{6F28D243-DD49-40DE-87C5-E17427E974C3}" destId="{F019C4AE-55FD-441D-A8F0-31B37D53B06A}" srcOrd="1" destOrd="0" parTransId="{251B0AAB-4C1F-4F7E-AE06-504587EF9895}" sibTransId="{70DF002C-B135-46CE-92E4-2F4D5D2844C5}"/>
    <dgm:cxn modelId="{AF924C1B-4353-4D7B-B31A-A39AED8AE4E1}" type="presOf" srcId="{6F28D243-DD49-40DE-87C5-E17427E974C3}" destId="{7BE51FEA-95C2-4F63-B6B3-4C6BF774A302}" srcOrd="0" destOrd="0" presId="urn:microsoft.com/office/officeart/2005/8/layout/default"/>
    <dgm:cxn modelId="{B403BC2F-6C50-4B2B-A1FE-A68DE16868ED}" type="presOf" srcId="{D67B9704-6CCE-4FE3-8F43-424C5CBBDD3F}" destId="{0FB13003-C2B5-4E97-8D7C-181B50C46999}" srcOrd="0" destOrd="0" presId="urn:microsoft.com/office/officeart/2005/8/layout/default"/>
    <dgm:cxn modelId="{C324E25D-599C-40A0-8873-338EA3F745CD}" type="presOf" srcId="{F019C4AE-55FD-441D-A8F0-31B37D53B06A}" destId="{45F2CFD3-6BAE-4CB7-8321-9BB8C7928E56}" srcOrd="0" destOrd="0" presId="urn:microsoft.com/office/officeart/2005/8/layout/default"/>
    <dgm:cxn modelId="{4D18B972-3755-4ED4-9438-FBB426BEBBB8}" srcId="{6F28D243-DD49-40DE-87C5-E17427E974C3}" destId="{D67B9704-6CCE-4FE3-8F43-424C5CBBDD3F}" srcOrd="4" destOrd="0" parTransId="{395E1920-51D3-4849-92AB-6050F1AD8C83}" sibTransId="{1CAEA572-15FC-4039-81F8-713F1637D698}"/>
    <dgm:cxn modelId="{4C945573-A46A-4E51-AEE3-8816B2CB3BD3}" type="presOf" srcId="{75289B18-AABE-47E1-A5D2-EECDBA9C9AAA}" destId="{2821BF17-1CF4-4D34-995B-50475073C244}" srcOrd="0" destOrd="0" presId="urn:microsoft.com/office/officeart/2005/8/layout/default"/>
    <dgm:cxn modelId="{A379947E-2D8D-4295-8B1C-55F76B11B399}" srcId="{6F28D243-DD49-40DE-87C5-E17427E974C3}" destId="{75289B18-AABE-47E1-A5D2-EECDBA9C9AAA}" srcOrd="2" destOrd="0" parTransId="{60B4D4BF-5CB7-4ED0-BFDB-226E916AEE0B}" sibTransId="{5C05AAF9-11BB-4654-9782-9599A8E4858A}"/>
    <dgm:cxn modelId="{44772D8C-3E74-4E12-9052-FA821A3B4EDB}" type="presOf" srcId="{397459DA-AA8D-4CC8-B995-81EDED104B6B}" destId="{0CABBE85-0FE6-49B1-94DF-46C91C7A3B2C}" srcOrd="0" destOrd="0" presId="urn:microsoft.com/office/officeart/2005/8/layout/default"/>
    <dgm:cxn modelId="{D5A9F09F-0FF6-4CF6-80F3-D34AAD0DAE2F}" type="presOf" srcId="{82254B7F-1701-472D-99E1-F7BD08CDE588}" destId="{98B7A449-36D1-4DC3-9E0B-742454BBE80B}" srcOrd="0" destOrd="0" presId="urn:microsoft.com/office/officeart/2005/8/layout/default"/>
    <dgm:cxn modelId="{CB960DE8-F11E-4C6A-A7C3-2526EFCE3466}" srcId="{6F28D243-DD49-40DE-87C5-E17427E974C3}" destId="{397459DA-AA8D-4CC8-B995-81EDED104B6B}" srcOrd="3" destOrd="0" parTransId="{E2065AD0-D877-4F6F-A836-B4C49EF6A2AC}" sibTransId="{FFB2FDBF-91A8-4E8E-BADD-8F00B7961102}"/>
    <dgm:cxn modelId="{1CE75EEA-B64E-413F-B27D-EB111883C727}" srcId="{6F28D243-DD49-40DE-87C5-E17427E974C3}" destId="{82254B7F-1701-472D-99E1-F7BD08CDE588}" srcOrd="0" destOrd="0" parTransId="{37838E5B-0407-47C2-B69C-495950E9AF3D}" sibTransId="{831FB4FE-2D29-45A9-BA71-A2A59EEF2CB0}"/>
    <dgm:cxn modelId="{FA870156-CA75-49B6-A0CD-5636ECAEDDB2}" type="presParOf" srcId="{7BE51FEA-95C2-4F63-B6B3-4C6BF774A302}" destId="{98B7A449-36D1-4DC3-9E0B-742454BBE80B}" srcOrd="0" destOrd="0" presId="urn:microsoft.com/office/officeart/2005/8/layout/default"/>
    <dgm:cxn modelId="{F6AD7E2B-E7D0-4365-8D4C-633C62FB6059}" type="presParOf" srcId="{7BE51FEA-95C2-4F63-B6B3-4C6BF774A302}" destId="{825B0E7B-71CF-48E5-8BCF-6D00B61ECB81}" srcOrd="1" destOrd="0" presId="urn:microsoft.com/office/officeart/2005/8/layout/default"/>
    <dgm:cxn modelId="{681AB7B9-E944-44F7-989C-2202D0DC09F4}" type="presParOf" srcId="{7BE51FEA-95C2-4F63-B6B3-4C6BF774A302}" destId="{45F2CFD3-6BAE-4CB7-8321-9BB8C7928E56}" srcOrd="2" destOrd="0" presId="urn:microsoft.com/office/officeart/2005/8/layout/default"/>
    <dgm:cxn modelId="{E28F5F1C-3AC4-4B1C-AC20-599F051A96AF}" type="presParOf" srcId="{7BE51FEA-95C2-4F63-B6B3-4C6BF774A302}" destId="{A569E3CF-E043-4315-869D-7FCA39846120}" srcOrd="3" destOrd="0" presId="urn:microsoft.com/office/officeart/2005/8/layout/default"/>
    <dgm:cxn modelId="{BBDD802E-B6D6-4583-8F3F-0DAC8ACC9E3F}" type="presParOf" srcId="{7BE51FEA-95C2-4F63-B6B3-4C6BF774A302}" destId="{2821BF17-1CF4-4D34-995B-50475073C244}" srcOrd="4" destOrd="0" presId="urn:microsoft.com/office/officeart/2005/8/layout/default"/>
    <dgm:cxn modelId="{E714D02C-35F1-4697-819B-50EB04D36B5B}" type="presParOf" srcId="{7BE51FEA-95C2-4F63-B6B3-4C6BF774A302}" destId="{0C1224BE-BABE-41C0-8C57-806819F340F6}" srcOrd="5" destOrd="0" presId="urn:microsoft.com/office/officeart/2005/8/layout/default"/>
    <dgm:cxn modelId="{EC866247-0876-466D-823C-38BACEBEC8B2}" type="presParOf" srcId="{7BE51FEA-95C2-4F63-B6B3-4C6BF774A302}" destId="{0CABBE85-0FE6-49B1-94DF-46C91C7A3B2C}" srcOrd="6" destOrd="0" presId="urn:microsoft.com/office/officeart/2005/8/layout/default"/>
    <dgm:cxn modelId="{582B36BC-4E78-47EE-8BB3-C0BD4847919A}" type="presParOf" srcId="{7BE51FEA-95C2-4F63-B6B3-4C6BF774A302}" destId="{749BD6D6-8DC5-47E8-B65F-D03A6A7EACD4}" srcOrd="7" destOrd="0" presId="urn:microsoft.com/office/officeart/2005/8/layout/default"/>
    <dgm:cxn modelId="{0A4382C6-2290-43A3-B8A8-EBD0EC28FCBA}" type="presParOf" srcId="{7BE51FEA-95C2-4F63-B6B3-4C6BF774A302}" destId="{0FB13003-C2B5-4E97-8D7C-181B50C46999}"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B63F18D0-4DC1-406C-8206-046630688C89}"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241AB7E0-4F37-45DC-B970-3C5B5439AFDB}">
      <dgm:prSet phldrT="[Text]" custT="1"/>
      <dgm:spPr/>
      <dgm:t>
        <a:bodyPr/>
        <a:lstStyle/>
        <a:p>
          <a:endParaRPr lang="es-ES" sz="2400" dirty="0">
            <a:effectLst>
              <a:outerShdw blurRad="38100" dist="38100" dir="2700000" algn="tl">
                <a:srgbClr val="000000">
                  <a:alpha val="43137"/>
                </a:srgbClr>
              </a:outerShdw>
            </a:effectLst>
          </a:endParaRPr>
        </a:p>
        <a:p>
          <a:r>
            <a:rPr lang="es-ES" sz="2400" dirty="0">
              <a:effectLst>
                <a:outerShdw blurRad="38100" dist="38100" dir="2700000" algn="tl">
                  <a:srgbClr val="000000">
                    <a:alpha val="43137"/>
                  </a:srgbClr>
                </a:outerShdw>
              </a:effectLst>
            </a:rPr>
            <a:t>Individuos e interacciones sobre procesos y herramientas
</a:t>
          </a:r>
          <a:endParaRPr lang="en-ZA" sz="2400" dirty="0">
            <a:effectLst>
              <a:outerShdw blurRad="38100" dist="38100" dir="2700000" algn="tl">
                <a:srgbClr val="000000">
                  <a:alpha val="43137"/>
                </a:srgbClr>
              </a:outerShdw>
            </a:effectLst>
          </a:endParaRPr>
        </a:p>
      </dgm:t>
    </dgm:pt>
    <dgm:pt modelId="{33A868D6-5069-4DBC-84D0-67A024DACFF0}" type="parTrans" cxnId="{26894F6E-9C6C-4834-B673-CAB533C71024}">
      <dgm:prSet/>
      <dgm:spPr/>
      <dgm:t>
        <a:bodyPr/>
        <a:lstStyle/>
        <a:p>
          <a:endParaRPr lang="en-ZA" sz="2400">
            <a:effectLst>
              <a:outerShdw blurRad="38100" dist="38100" dir="2700000" algn="tl">
                <a:srgbClr val="000000">
                  <a:alpha val="43137"/>
                </a:srgbClr>
              </a:outerShdw>
            </a:effectLst>
          </a:endParaRPr>
        </a:p>
      </dgm:t>
    </dgm:pt>
    <dgm:pt modelId="{D617FE43-143D-4F42-BA2B-395367EC992C}" type="sibTrans" cxnId="{26894F6E-9C6C-4834-B673-CAB533C71024}">
      <dgm:prSet/>
      <dgm:spPr/>
      <dgm:t>
        <a:bodyPr/>
        <a:lstStyle/>
        <a:p>
          <a:endParaRPr lang="en-ZA" sz="2400">
            <a:effectLst>
              <a:outerShdw blurRad="38100" dist="38100" dir="2700000" algn="tl">
                <a:srgbClr val="000000">
                  <a:alpha val="43137"/>
                </a:srgbClr>
              </a:outerShdw>
            </a:effectLst>
          </a:endParaRPr>
        </a:p>
      </dgm:t>
    </dgm:pt>
    <dgm:pt modelId="{F92938CC-1D48-447E-8829-264A82A54282}">
      <dgm:prSet custT="1"/>
      <dgm:spPr/>
      <dgm:t>
        <a:bodyPr/>
        <a:lstStyle/>
        <a:p>
          <a:endParaRPr lang="es-ES" sz="2400" dirty="0">
            <a:effectLst>
              <a:outerShdw blurRad="38100" dist="38100" dir="2700000" algn="tl">
                <a:srgbClr val="000000">
                  <a:alpha val="43137"/>
                </a:srgbClr>
              </a:outerShdw>
            </a:effectLst>
          </a:endParaRPr>
        </a:p>
        <a:p>
          <a:r>
            <a:rPr lang="es-ES" sz="2400" dirty="0">
              <a:effectLst>
                <a:outerShdw blurRad="38100" dist="38100" dir="2700000" algn="tl">
                  <a:srgbClr val="000000">
                    <a:alpha val="43137"/>
                  </a:srgbClr>
                </a:outerShdw>
              </a:effectLst>
            </a:rPr>
            <a:t>Software de trabajo sobre documentación completa
</a:t>
          </a:r>
          <a:endParaRPr lang="en-ZA" sz="2400" dirty="0">
            <a:effectLst>
              <a:outerShdw blurRad="38100" dist="38100" dir="2700000" algn="tl">
                <a:srgbClr val="000000">
                  <a:alpha val="43137"/>
                </a:srgbClr>
              </a:outerShdw>
            </a:effectLst>
          </a:endParaRPr>
        </a:p>
      </dgm:t>
    </dgm:pt>
    <dgm:pt modelId="{A0A69919-4B07-4499-9EBC-CD2BB53386B3}" type="parTrans" cxnId="{8E2A95C2-BD9A-4ABE-BB34-08E471E1A429}">
      <dgm:prSet/>
      <dgm:spPr/>
      <dgm:t>
        <a:bodyPr/>
        <a:lstStyle/>
        <a:p>
          <a:endParaRPr lang="en-ZA" sz="2400">
            <a:effectLst>
              <a:outerShdw blurRad="38100" dist="38100" dir="2700000" algn="tl">
                <a:srgbClr val="000000">
                  <a:alpha val="43137"/>
                </a:srgbClr>
              </a:outerShdw>
            </a:effectLst>
          </a:endParaRPr>
        </a:p>
      </dgm:t>
    </dgm:pt>
    <dgm:pt modelId="{9857F954-6F18-4DD1-A59C-2450324F9595}" type="sibTrans" cxnId="{8E2A95C2-BD9A-4ABE-BB34-08E471E1A429}">
      <dgm:prSet/>
      <dgm:spPr/>
      <dgm:t>
        <a:bodyPr/>
        <a:lstStyle/>
        <a:p>
          <a:endParaRPr lang="en-ZA" sz="2400">
            <a:effectLst>
              <a:outerShdw blurRad="38100" dist="38100" dir="2700000" algn="tl">
                <a:srgbClr val="000000">
                  <a:alpha val="43137"/>
                </a:srgbClr>
              </a:outerShdw>
            </a:effectLst>
          </a:endParaRPr>
        </a:p>
      </dgm:t>
    </dgm:pt>
    <dgm:pt modelId="{BE940B45-6BEA-4FA0-8F1A-0551F5B0D11C}">
      <dgm:prSet custT="1"/>
      <dgm:spPr/>
      <dgm:t>
        <a:bodyPr/>
        <a:lstStyle/>
        <a:p>
          <a:endParaRPr lang="es-ES" sz="2400" dirty="0">
            <a:effectLst>
              <a:outerShdw blurRad="38100" dist="38100" dir="2700000" algn="tl">
                <a:srgbClr val="000000">
                  <a:alpha val="43137"/>
                </a:srgbClr>
              </a:outerShdw>
            </a:effectLst>
          </a:endParaRPr>
        </a:p>
        <a:p>
          <a:r>
            <a:rPr lang="es-ES" sz="2400" dirty="0">
              <a:effectLst>
                <a:outerShdw blurRad="38100" dist="38100" dir="2700000" algn="tl">
                  <a:srgbClr val="000000">
                    <a:alpha val="43137"/>
                  </a:srgbClr>
                </a:outerShdw>
              </a:effectLst>
            </a:rPr>
            <a:t>Colaboración con el cliente en la negociación de contratos
</a:t>
          </a:r>
          <a:endParaRPr lang="en-ZA" sz="2400" dirty="0">
            <a:effectLst>
              <a:outerShdw blurRad="38100" dist="38100" dir="2700000" algn="tl">
                <a:srgbClr val="000000">
                  <a:alpha val="43137"/>
                </a:srgbClr>
              </a:outerShdw>
            </a:effectLst>
          </a:endParaRPr>
        </a:p>
      </dgm:t>
    </dgm:pt>
    <dgm:pt modelId="{7443A8F4-030B-4ADE-8973-56B5F1DBE424}" type="parTrans" cxnId="{AAD57FEA-CCC4-41D3-B12B-42E24E6208FE}">
      <dgm:prSet/>
      <dgm:spPr/>
      <dgm:t>
        <a:bodyPr/>
        <a:lstStyle/>
        <a:p>
          <a:endParaRPr lang="en-ZA" sz="2400">
            <a:effectLst>
              <a:outerShdw blurRad="38100" dist="38100" dir="2700000" algn="tl">
                <a:srgbClr val="000000">
                  <a:alpha val="43137"/>
                </a:srgbClr>
              </a:outerShdw>
            </a:effectLst>
          </a:endParaRPr>
        </a:p>
      </dgm:t>
    </dgm:pt>
    <dgm:pt modelId="{D91CB5CF-6E04-4ECC-8ABB-9F30F9E09E7A}" type="sibTrans" cxnId="{AAD57FEA-CCC4-41D3-B12B-42E24E6208FE}">
      <dgm:prSet/>
      <dgm:spPr/>
      <dgm:t>
        <a:bodyPr/>
        <a:lstStyle/>
        <a:p>
          <a:endParaRPr lang="en-ZA" sz="2400">
            <a:effectLst>
              <a:outerShdw blurRad="38100" dist="38100" dir="2700000" algn="tl">
                <a:srgbClr val="000000">
                  <a:alpha val="43137"/>
                </a:srgbClr>
              </a:outerShdw>
            </a:effectLst>
          </a:endParaRPr>
        </a:p>
      </dgm:t>
    </dgm:pt>
    <dgm:pt modelId="{18523787-2E83-49A1-8180-F63BEF6D873D}">
      <dgm:prSet custT="1"/>
      <dgm:spPr/>
      <dgm:t>
        <a:bodyPr/>
        <a:lstStyle/>
        <a:p>
          <a:endParaRPr lang="es-ES" sz="2400" dirty="0">
            <a:effectLst>
              <a:outerShdw blurRad="38100" dist="38100" dir="2700000" algn="tl">
                <a:srgbClr val="000000">
                  <a:alpha val="43137"/>
                </a:srgbClr>
              </a:outerShdw>
            </a:effectLst>
          </a:endParaRPr>
        </a:p>
        <a:p>
          <a:r>
            <a:rPr lang="es-ES" sz="2400" dirty="0">
              <a:effectLst>
                <a:outerShdw blurRad="38100" dist="38100" dir="2700000" algn="tl">
                  <a:srgbClr val="000000">
                    <a:alpha val="43137"/>
                  </a:srgbClr>
                </a:outerShdw>
              </a:effectLst>
            </a:rPr>
            <a:t>Responder al cambio en lugar de seguir un plan
</a:t>
          </a:r>
          <a:endParaRPr lang="en-ZA" sz="2400" dirty="0">
            <a:effectLst>
              <a:outerShdw blurRad="38100" dist="38100" dir="2700000" algn="tl">
                <a:srgbClr val="000000">
                  <a:alpha val="43137"/>
                </a:srgbClr>
              </a:outerShdw>
            </a:effectLst>
          </a:endParaRPr>
        </a:p>
      </dgm:t>
    </dgm:pt>
    <dgm:pt modelId="{3DFC9C13-DA84-4FEE-8BFA-EB74DD2F3556}" type="parTrans" cxnId="{DA04A969-96B8-4032-9E29-612D10E2416E}">
      <dgm:prSet/>
      <dgm:spPr/>
      <dgm:t>
        <a:bodyPr/>
        <a:lstStyle/>
        <a:p>
          <a:endParaRPr lang="en-ZA" sz="2400">
            <a:effectLst>
              <a:outerShdw blurRad="38100" dist="38100" dir="2700000" algn="tl">
                <a:srgbClr val="000000">
                  <a:alpha val="43137"/>
                </a:srgbClr>
              </a:outerShdw>
            </a:effectLst>
          </a:endParaRPr>
        </a:p>
      </dgm:t>
    </dgm:pt>
    <dgm:pt modelId="{76ADC2B1-5DB3-4E27-A9DC-02BCC2D56953}" type="sibTrans" cxnId="{DA04A969-96B8-4032-9E29-612D10E2416E}">
      <dgm:prSet/>
      <dgm:spPr/>
      <dgm:t>
        <a:bodyPr/>
        <a:lstStyle/>
        <a:p>
          <a:endParaRPr lang="en-ZA" sz="2400">
            <a:effectLst>
              <a:outerShdw blurRad="38100" dist="38100" dir="2700000" algn="tl">
                <a:srgbClr val="000000">
                  <a:alpha val="43137"/>
                </a:srgbClr>
              </a:outerShdw>
            </a:effectLst>
          </a:endParaRPr>
        </a:p>
      </dgm:t>
    </dgm:pt>
    <dgm:pt modelId="{44668B5E-6680-46F4-8DFD-5C4D12D1003B}" type="pres">
      <dgm:prSet presAssocID="{B63F18D0-4DC1-406C-8206-046630688C89}" presName="diagram" presStyleCnt="0">
        <dgm:presLayoutVars>
          <dgm:dir/>
          <dgm:resizeHandles val="exact"/>
        </dgm:presLayoutVars>
      </dgm:prSet>
      <dgm:spPr/>
    </dgm:pt>
    <dgm:pt modelId="{E7F9368D-EA85-4999-ACC3-A6896D221D8F}" type="pres">
      <dgm:prSet presAssocID="{241AB7E0-4F37-45DC-B970-3C5B5439AFDB}" presName="node" presStyleLbl="node1" presStyleIdx="0" presStyleCnt="4">
        <dgm:presLayoutVars>
          <dgm:bulletEnabled val="1"/>
        </dgm:presLayoutVars>
      </dgm:prSet>
      <dgm:spPr/>
    </dgm:pt>
    <dgm:pt modelId="{308E607F-B96C-4398-9197-77695CC61523}" type="pres">
      <dgm:prSet presAssocID="{D617FE43-143D-4F42-BA2B-395367EC992C}" presName="sibTrans" presStyleCnt="0"/>
      <dgm:spPr/>
    </dgm:pt>
    <dgm:pt modelId="{34A1808E-FB2A-4B93-BE82-039FAC0D01D3}" type="pres">
      <dgm:prSet presAssocID="{F92938CC-1D48-447E-8829-264A82A54282}" presName="node" presStyleLbl="node1" presStyleIdx="1" presStyleCnt="4">
        <dgm:presLayoutVars>
          <dgm:bulletEnabled val="1"/>
        </dgm:presLayoutVars>
      </dgm:prSet>
      <dgm:spPr/>
    </dgm:pt>
    <dgm:pt modelId="{22406375-6008-4C19-802E-9EC8484C6FA8}" type="pres">
      <dgm:prSet presAssocID="{9857F954-6F18-4DD1-A59C-2450324F9595}" presName="sibTrans" presStyleCnt="0"/>
      <dgm:spPr/>
    </dgm:pt>
    <dgm:pt modelId="{19788428-B1FC-4857-A06C-4EB3644B385B}" type="pres">
      <dgm:prSet presAssocID="{BE940B45-6BEA-4FA0-8F1A-0551F5B0D11C}" presName="node" presStyleLbl="node1" presStyleIdx="2" presStyleCnt="4">
        <dgm:presLayoutVars>
          <dgm:bulletEnabled val="1"/>
        </dgm:presLayoutVars>
      </dgm:prSet>
      <dgm:spPr/>
    </dgm:pt>
    <dgm:pt modelId="{BB3A0C26-3CF4-4929-A0CD-794B52A75792}" type="pres">
      <dgm:prSet presAssocID="{D91CB5CF-6E04-4ECC-8ABB-9F30F9E09E7A}" presName="sibTrans" presStyleCnt="0"/>
      <dgm:spPr/>
    </dgm:pt>
    <dgm:pt modelId="{3FB119FB-4C4C-4C02-9908-4655B9B7E4EC}" type="pres">
      <dgm:prSet presAssocID="{18523787-2E83-49A1-8180-F63BEF6D873D}" presName="node" presStyleLbl="node1" presStyleIdx="3" presStyleCnt="4">
        <dgm:presLayoutVars>
          <dgm:bulletEnabled val="1"/>
        </dgm:presLayoutVars>
      </dgm:prSet>
      <dgm:spPr/>
    </dgm:pt>
  </dgm:ptLst>
  <dgm:cxnLst>
    <dgm:cxn modelId="{052C3621-0E77-4CE6-A90F-1ACC74F118D0}" type="presOf" srcId="{241AB7E0-4F37-45DC-B970-3C5B5439AFDB}" destId="{E7F9368D-EA85-4999-ACC3-A6896D221D8F}" srcOrd="0" destOrd="0" presId="urn:microsoft.com/office/officeart/2005/8/layout/default"/>
    <dgm:cxn modelId="{DA04A969-96B8-4032-9E29-612D10E2416E}" srcId="{B63F18D0-4DC1-406C-8206-046630688C89}" destId="{18523787-2E83-49A1-8180-F63BEF6D873D}" srcOrd="3" destOrd="0" parTransId="{3DFC9C13-DA84-4FEE-8BFA-EB74DD2F3556}" sibTransId="{76ADC2B1-5DB3-4E27-A9DC-02BCC2D56953}"/>
    <dgm:cxn modelId="{26894F6E-9C6C-4834-B673-CAB533C71024}" srcId="{B63F18D0-4DC1-406C-8206-046630688C89}" destId="{241AB7E0-4F37-45DC-B970-3C5B5439AFDB}" srcOrd="0" destOrd="0" parTransId="{33A868D6-5069-4DBC-84D0-67A024DACFF0}" sibTransId="{D617FE43-143D-4F42-BA2B-395367EC992C}"/>
    <dgm:cxn modelId="{2A75919D-661A-4D0F-8960-A2C3D7EF9A3E}" type="presOf" srcId="{18523787-2E83-49A1-8180-F63BEF6D873D}" destId="{3FB119FB-4C4C-4C02-9908-4655B9B7E4EC}" srcOrd="0" destOrd="0" presId="urn:microsoft.com/office/officeart/2005/8/layout/default"/>
    <dgm:cxn modelId="{D41B46B9-1F3C-4401-BF45-2728562655A1}" type="presOf" srcId="{BE940B45-6BEA-4FA0-8F1A-0551F5B0D11C}" destId="{19788428-B1FC-4857-A06C-4EB3644B385B}" srcOrd="0" destOrd="0" presId="urn:microsoft.com/office/officeart/2005/8/layout/default"/>
    <dgm:cxn modelId="{87886FBE-89C4-45B9-9DD6-A8981DAD741A}" type="presOf" srcId="{B63F18D0-4DC1-406C-8206-046630688C89}" destId="{44668B5E-6680-46F4-8DFD-5C4D12D1003B}" srcOrd="0" destOrd="0" presId="urn:microsoft.com/office/officeart/2005/8/layout/default"/>
    <dgm:cxn modelId="{8E2A95C2-BD9A-4ABE-BB34-08E471E1A429}" srcId="{B63F18D0-4DC1-406C-8206-046630688C89}" destId="{F92938CC-1D48-447E-8829-264A82A54282}" srcOrd="1" destOrd="0" parTransId="{A0A69919-4B07-4499-9EBC-CD2BB53386B3}" sibTransId="{9857F954-6F18-4DD1-A59C-2450324F9595}"/>
    <dgm:cxn modelId="{C6BF62E9-9FB5-4A88-AE25-2E09CA4A6181}" type="presOf" srcId="{F92938CC-1D48-447E-8829-264A82A54282}" destId="{34A1808E-FB2A-4B93-BE82-039FAC0D01D3}" srcOrd="0" destOrd="0" presId="urn:microsoft.com/office/officeart/2005/8/layout/default"/>
    <dgm:cxn modelId="{AAD57FEA-CCC4-41D3-B12B-42E24E6208FE}" srcId="{B63F18D0-4DC1-406C-8206-046630688C89}" destId="{BE940B45-6BEA-4FA0-8F1A-0551F5B0D11C}" srcOrd="2" destOrd="0" parTransId="{7443A8F4-030B-4ADE-8973-56B5F1DBE424}" sibTransId="{D91CB5CF-6E04-4ECC-8ABB-9F30F9E09E7A}"/>
    <dgm:cxn modelId="{FB5C0297-5700-4044-9A88-8F24B9D3455F}" type="presParOf" srcId="{44668B5E-6680-46F4-8DFD-5C4D12D1003B}" destId="{E7F9368D-EA85-4999-ACC3-A6896D221D8F}" srcOrd="0" destOrd="0" presId="urn:microsoft.com/office/officeart/2005/8/layout/default"/>
    <dgm:cxn modelId="{6B1A663A-BC2D-4694-9036-A81D050C85DC}" type="presParOf" srcId="{44668B5E-6680-46F4-8DFD-5C4D12D1003B}" destId="{308E607F-B96C-4398-9197-77695CC61523}" srcOrd="1" destOrd="0" presId="urn:microsoft.com/office/officeart/2005/8/layout/default"/>
    <dgm:cxn modelId="{4ECD4019-98D2-4F40-813A-119EE4D01D64}" type="presParOf" srcId="{44668B5E-6680-46F4-8DFD-5C4D12D1003B}" destId="{34A1808E-FB2A-4B93-BE82-039FAC0D01D3}" srcOrd="2" destOrd="0" presId="urn:microsoft.com/office/officeart/2005/8/layout/default"/>
    <dgm:cxn modelId="{C5C4DDBD-33CB-47B6-89C1-257C351EE214}" type="presParOf" srcId="{44668B5E-6680-46F4-8DFD-5C4D12D1003B}" destId="{22406375-6008-4C19-802E-9EC8484C6FA8}" srcOrd="3" destOrd="0" presId="urn:microsoft.com/office/officeart/2005/8/layout/default"/>
    <dgm:cxn modelId="{3A731A3D-62C8-431D-885E-78E034786720}" type="presParOf" srcId="{44668B5E-6680-46F4-8DFD-5C4D12D1003B}" destId="{19788428-B1FC-4857-A06C-4EB3644B385B}" srcOrd="4" destOrd="0" presId="urn:microsoft.com/office/officeart/2005/8/layout/default"/>
    <dgm:cxn modelId="{1D122543-F425-4523-8565-533A302615F7}" type="presParOf" srcId="{44668B5E-6680-46F4-8DFD-5C4D12D1003B}" destId="{BB3A0C26-3CF4-4929-A0CD-794B52A75792}" srcOrd="5" destOrd="0" presId="urn:microsoft.com/office/officeart/2005/8/layout/default"/>
    <dgm:cxn modelId="{B0918A0C-827B-45B0-A486-BB9ACA7CEF41}" type="presParOf" srcId="{44668B5E-6680-46F4-8DFD-5C4D12D1003B}" destId="{3FB119FB-4C4C-4C02-9908-4655B9B7E4EC}"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20AEF0-9C91-43EA-AB49-6B95320FD553}" type="doc">
      <dgm:prSet loTypeId="urn:microsoft.com/office/officeart/2005/8/layout/process4" loCatId="process" qsTypeId="urn:microsoft.com/office/officeart/2005/8/quickstyle/simple5" qsCatId="simple" csTypeId="urn:microsoft.com/office/officeart/2005/8/colors/accent1_2" csCatId="accent1" phldr="1"/>
      <dgm:spPr/>
      <dgm:t>
        <a:bodyPr/>
        <a:lstStyle/>
        <a:p>
          <a:endParaRPr lang="en-ZA"/>
        </a:p>
      </dgm:t>
    </dgm:pt>
    <dgm:pt modelId="{85810364-2474-4DD3-AE77-804E52A1B580}">
      <dgm:prSet phldrT="[Text]" custT="1"/>
      <dgm:spPr/>
      <dgm:t>
        <a:bodyPr/>
        <a:lstStyle/>
        <a:p>
          <a:pPr algn="l"/>
          <a:r>
            <a:rPr lang="en-GB" sz="2400" b="1" dirty="0">
              <a:solidFill>
                <a:schemeClr val="bg1"/>
              </a:solidFill>
              <a:effectLst>
                <a:outerShdw blurRad="38100" dist="38100" dir="2700000" algn="tl">
                  <a:srgbClr val="000000">
                    <a:alpha val="43137"/>
                  </a:srgbClr>
                </a:outerShdw>
              </a:effectLst>
            </a:rPr>
            <a:t>1. </a:t>
          </a:r>
          <a:r>
            <a:rPr lang="en-GB" sz="2400" b="1" dirty="0" err="1">
              <a:solidFill>
                <a:schemeClr val="bg1"/>
              </a:solidFill>
              <a:effectLst>
                <a:outerShdw blurRad="38100" dist="38100" dir="2700000" algn="tl">
                  <a:srgbClr val="000000">
                    <a:alpha val="43137"/>
                  </a:srgbClr>
                </a:outerShdw>
              </a:effectLst>
            </a:rPr>
            <a:t>Cumplimiento</a:t>
          </a:r>
          <a:r>
            <a:rPr lang="en-GB" sz="2400" b="1" dirty="0">
              <a:solidFill>
                <a:schemeClr val="bg1"/>
              </a:solidFill>
              <a:effectLst>
                <a:outerShdw blurRad="38100" dist="38100" dir="2700000" algn="tl">
                  <a:srgbClr val="000000">
                    <a:alpha val="43137"/>
                  </a:srgbClr>
                </a:outerShdw>
              </a:effectLst>
            </a:rPr>
            <a:t>: </a:t>
          </a:r>
          <a:r>
            <a:rPr lang="es-ES" sz="2400" dirty="0">
              <a:solidFill>
                <a:schemeClr val="bg1"/>
              </a:solidFill>
            </a:rPr>
            <a:t>el nivel más fundamental del proceso de incorporación. Incluye enseñar a los empleados las normas legales y políticas básicas.</a:t>
          </a:r>
          <a:endParaRPr lang="en-ZA" sz="2400" dirty="0">
            <a:solidFill>
              <a:schemeClr val="bg1"/>
            </a:solidFill>
          </a:endParaRPr>
        </a:p>
      </dgm:t>
    </dgm:pt>
    <dgm:pt modelId="{EC9580A1-CF13-4136-B41A-CAA2FB05A04F}" type="parTrans" cxnId="{20E78EEB-CC95-4578-8DF2-1B3B0E03825D}">
      <dgm:prSet/>
      <dgm:spPr/>
      <dgm:t>
        <a:bodyPr/>
        <a:lstStyle/>
        <a:p>
          <a:endParaRPr lang="en-ZA"/>
        </a:p>
      </dgm:t>
    </dgm:pt>
    <dgm:pt modelId="{034B62C0-E3A9-4296-99F0-E4DCC1B45573}" type="sibTrans" cxnId="{20E78EEB-CC95-4578-8DF2-1B3B0E03825D}">
      <dgm:prSet/>
      <dgm:spPr/>
      <dgm:t>
        <a:bodyPr/>
        <a:lstStyle/>
        <a:p>
          <a:endParaRPr lang="en-ZA"/>
        </a:p>
      </dgm:t>
    </dgm:pt>
    <dgm:pt modelId="{88D6E02B-9280-4E4D-A6B6-09634EAC5E63}">
      <dgm:prSet custT="1"/>
      <dgm:spPr/>
      <dgm:t>
        <a:bodyPr/>
        <a:lstStyle/>
        <a:p>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2. </a:t>
          </a:r>
          <a:r>
            <a:rPr lang="en-GB" sz="2400" b="1"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Clarificación</a:t>
          </a: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s-ES" sz="2400" kern="1200" dirty="0">
              <a:solidFill>
                <a:schemeClr val="bg1"/>
              </a:solidFill>
            </a:rPr>
            <a:t>asegurar que los empleados entienden perfectamente su nuevo trabajo y todas las expectativas relacionadas con él</a:t>
          </a:r>
          <a:r>
            <a:rPr lang="en-GB" sz="2400" kern="1200" dirty="0">
              <a:solidFill>
                <a:schemeClr val="bg1"/>
              </a:solidFill>
            </a:rPr>
            <a:t>.</a:t>
          </a:r>
          <a:endParaRPr lang="en-ZA" sz="2400" kern="1200" dirty="0">
            <a:solidFill>
              <a:schemeClr val="bg1"/>
            </a:solidFill>
          </a:endParaRPr>
        </a:p>
      </dgm:t>
    </dgm:pt>
    <dgm:pt modelId="{F4304CBB-1D8F-409F-A58C-9EA8C9F8F4E9}" type="parTrans" cxnId="{05A18481-8D23-4381-8830-849ED755541A}">
      <dgm:prSet/>
      <dgm:spPr/>
      <dgm:t>
        <a:bodyPr/>
        <a:lstStyle/>
        <a:p>
          <a:endParaRPr lang="en-ZA"/>
        </a:p>
      </dgm:t>
    </dgm:pt>
    <dgm:pt modelId="{811C9788-02D8-49FA-8920-115C09119D77}" type="sibTrans" cxnId="{05A18481-8D23-4381-8830-849ED755541A}">
      <dgm:prSet/>
      <dgm:spPr/>
      <dgm:t>
        <a:bodyPr/>
        <a:lstStyle/>
        <a:p>
          <a:endParaRPr lang="en-ZA"/>
        </a:p>
      </dgm:t>
    </dgm:pt>
    <dgm:pt modelId="{A812D3E4-678F-4AC4-9F2A-B7BD6AE08181}">
      <dgm:prSet custT="1"/>
      <dgm:spPr/>
      <dgm:t>
        <a:bodyPr/>
        <a:lstStyle/>
        <a:p>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3. </a:t>
          </a:r>
          <a:r>
            <a:rPr lang="en-GB" sz="2400" b="1"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Cultura</a:t>
          </a: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s-ES" sz="2400" kern="1200" dirty="0">
              <a:solidFill>
                <a:schemeClr val="bg1"/>
              </a:solidFill>
            </a:rPr>
            <a:t>es un término amplio e incluye proporcionar a los empleados un sentido de las normas organizativas, tanto formales como informales</a:t>
          </a:r>
          <a:r>
            <a:rPr lang="en-GB" sz="2400" kern="1200" dirty="0">
              <a:solidFill>
                <a:schemeClr val="bg1"/>
              </a:solidFill>
            </a:rPr>
            <a:t>.</a:t>
          </a:r>
          <a:endParaRPr lang="en-ZA" sz="2400" kern="1200" dirty="0">
            <a:solidFill>
              <a:schemeClr val="bg1"/>
            </a:solidFill>
          </a:endParaRPr>
        </a:p>
      </dgm:t>
    </dgm:pt>
    <dgm:pt modelId="{6AC5E983-1AD8-429A-BFD6-3BBDBA77C700}" type="parTrans" cxnId="{73FBF1C9-F43A-482A-9D95-5EB360E9140E}">
      <dgm:prSet/>
      <dgm:spPr/>
      <dgm:t>
        <a:bodyPr/>
        <a:lstStyle/>
        <a:p>
          <a:endParaRPr lang="en-ZA"/>
        </a:p>
      </dgm:t>
    </dgm:pt>
    <dgm:pt modelId="{05165E75-DF4B-4DC2-8075-E5E502608665}" type="sibTrans" cxnId="{73FBF1C9-F43A-482A-9D95-5EB360E9140E}">
      <dgm:prSet/>
      <dgm:spPr/>
      <dgm:t>
        <a:bodyPr/>
        <a:lstStyle/>
        <a:p>
          <a:endParaRPr lang="en-ZA"/>
        </a:p>
      </dgm:t>
    </dgm:pt>
    <dgm:pt modelId="{68C278E6-756C-4D36-B539-83366001E476}">
      <dgm:prSet custT="1"/>
      <dgm:spPr/>
      <dgm:t>
        <a:bodyPr/>
        <a:lstStyle/>
        <a:p>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4. </a:t>
          </a:r>
          <a:r>
            <a:rPr lang="en-GB" sz="2400" b="1"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Conexión</a:t>
          </a: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s-ES" sz="2400" kern="1200" dirty="0">
              <a:solidFill>
                <a:schemeClr val="bg1"/>
              </a:solidFill>
            </a:rPr>
            <a:t>se refiere al establecimiento de relaciones interpersonales y redes de información</a:t>
          </a:r>
          <a:r>
            <a:rPr lang="en-GB" sz="2400" kern="1200" dirty="0">
              <a:solidFill>
                <a:schemeClr val="bg1"/>
              </a:solidFill>
            </a:rPr>
            <a:t>.</a:t>
          </a:r>
          <a:endParaRPr lang="en-ZA" sz="2400" kern="1200" dirty="0">
            <a:solidFill>
              <a:schemeClr val="bg1"/>
            </a:solidFill>
          </a:endParaRPr>
        </a:p>
      </dgm:t>
    </dgm:pt>
    <dgm:pt modelId="{28AD3F6C-61F8-4B16-81B9-554E7A90D830}" type="parTrans" cxnId="{81D3FA99-D550-4809-AFBE-C0D105571478}">
      <dgm:prSet/>
      <dgm:spPr/>
      <dgm:t>
        <a:bodyPr/>
        <a:lstStyle/>
        <a:p>
          <a:endParaRPr lang="en-ZA"/>
        </a:p>
      </dgm:t>
    </dgm:pt>
    <dgm:pt modelId="{DE02DAE7-670D-4BCF-A0E5-D75B311EF344}" type="sibTrans" cxnId="{81D3FA99-D550-4809-AFBE-C0D105571478}">
      <dgm:prSet/>
      <dgm:spPr/>
      <dgm:t>
        <a:bodyPr/>
        <a:lstStyle/>
        <a:p>
          <a:endParaRPr lang="en-ZA"/>
        </a:p>
      </dgm:t>
    </dgm:pt>
    <dgm:pt modelId="{FCAE6A1C-2426-4EAA-B0E6-C406E987BA20}" type="pres">
      <dgm:prSet presAssocID="{3A20AEF0-9C91-43EA-AB49-6B95320FD553}" presName="Name0" presStyleCnt="0">
        <dgm:presLayoutVars>
          <dgm:dir/>
          <dgm:animLvl val="lvl"/>
          <dgm:resizeHandles val="exact"/>
        </dgm:presLayoutVars>
      </dgm:prSet>
      <dgm:spPr/>
    </dgm:pt>
    <dgm:pt modelId="{D7E4BB4E-A672-4052-A9B9-4987CAB3F666}" type="pres">
      <dgm:prSet presAssocID="{68C278E6-756C-4D36-B539-83366001E476}" presName="boxAndChildren" presStyleCnt="0"/>
      <dgm:spPr/>
    </dgm:pt>
    <dgm:pt modelId="{2A1908A3-CCAD-4605-8166-637E99F56288}" type="pres">
      <dgm:prSet presAssocID="{68C278E6-756C-4D36-B539-83366001E476}" presName="parentTextBox" presStyleLbl="node1" presStyleIdx="0" presStyleCnt="4"/>
      <dgm:spPr/>
    </dgm:pt>
    <dgm:pt modelId="{2EB1F235-5349-4765-904F-CCE3E3961328}" type="pres">
      <dgm:prSet presAssocID="{05165E75-DF4B-4DC2-8075-E5E502608665}" presName="sp" presStyleCnt="0"/>
      <dgm:spPr/>
    </dgm:pt>
    <dgm:pt modelId="{94254A29-F249-414B-99A8-5A2CAC917153}" type="pres">
      <dgm:prSet presAssocID="{A812D3E4-678F-4AC4-9F2A-B7BD6AE08181}" presName="arrowAndChildren" presStyleCnt="0"/>
      <dgm:spPr/>
    </dgm:pt>
    <dgm:pt modelId="{A983DEEC-4D48-457A-9E6D-B40439767586}" type="pres">
      <dgm:prSet presAssocID="{A812D3E4-678F-4AC4-9F2A-B7BD6AE08181}" presName="parentTextArrow" presStyleLbl="node1" presStyleIdx="1" presStyleCnt="4"/>
      <dgm:spPr/>
    </dgm:pt>
    <dgm:pt modelId="{8EE4E02D-8874-4509-B675-3AA11910A401}" type="pres">
      <dgm:prSet presAssocID="{811C9788-02D8-49FA-8920-115C09119D77}" presName="sp" presStyleCnt="0"/>
      <dgm:spPr/>
    </dgm:pt>
    <dgm:pt modelId="{B80FEE19-6043-4B3C-A305-E867F1842388}" type="pres">
      <dgm:prSet presAssocID="{88D6E02B-9280-4E4D-A6B6-09634EAC5E63}" presName="arrowAndChildren" presStyleCnt="0"/>
      <dgm:spPr/>
    </dgm:pt>
    <dgm:pt modelId="{4EAD65E4-7111-4082-A95C-C61529014754}" type="pres">
      <dgm:prSet presAssocID="{88D6E02B-9280-4E4D-A6B6-09634EAC5E63}" presName="parentTextArrow" presStyleLbl="node1" presStyleIdx="2" presStyleCnt="4"/>
      <dgm:spPr/>
    </dgm:pt>
    <dgm:pt modelId="{15A08832-776D-408D-A9C4-27B05175C797}" type="pres">
      <dgm:prSet presAssocID="{034B62C0-E3A9-4296-99F0-E4DCC1B45573}" presName="sp" presStyleCnt="0"/>
      <dgm:spPr/>
    </dgm:pt>
    <dgm:pt modelId="{E1A4484C-9680-4210-89CB-9A14C3B60268}" type="pres">
      <dgm:prSet presAssocID="{85810364-2474-4DD3-AE77-804E52A1B580}" presName="arrowAndChildren" presStyleCnt="0"/>
      <dgm:spPr/>
    </dgm:pt>
    <dgm:pt modelId="{3D40046E-95EB-447C-B2D6-D587E4C5235A}" type="pres">
      <dgm:prSet presAssocID="{85810364-2474-4DD3-AE77-804E52A1B580}" presName="parentTextArrow" presStyleLbl="node1" presStyleIdx="3" presStyleCnt="4"/>
      <dgm:spPr/>
    </dgm:pt>
  </dgm:ptLst>
  <dgm:cxnLst>
    <dgm:cxn modelId="{FE79320D-B609-4CF4-AE1B-475CFAC86E51}" type="presOf" srcId="{88D6E02B-9280-4E4D-A6B6-09634EAC5E63}" destId="{4EAD65E4-7111-4082-A95C-C61529014754}" srcOrd="0" destOrd="0" presId="urn:microsoft.com/office/officeart/2005/8/layout/process4"/>
    <dgm:cxn modelId="{430DB921-2A09-44C9-993E-5BC4DA4A89A9}" type="presOf" srcId="{3A20AEF0-9C91-43EA-AB49-6B95320FD553}" destId="{FCAE6A1C-2426-4EAA-B0E6-C406E987BA20}" srcOrd="0" destOrd="0" presId="urn:microsoft.com/office/officeart/2005/8/layout/process4"/>
    <dgm:cxn modelId="{05A18481-8D23-4381-8830-849ED755541A}" srcId="{3A20AEF0-9C91-43EA-AB49-6B95320FD553}" destId="{88D6E02B-9280-4E4D-A6B6-09634EAC5E63}" srcOrd="1" destOrd="0" parTransId="{F4304CBB-1D8F-409F-A58C-9EA8C9F8F4E9}" sibTransId="{811C9788-02D8-49FA-8920-115C09119D77}"/>
    <dgm:cxn modelId="{81D3FA99-D550-4809-AFBE-C0D105571478}" srcId="{3A20AEF0-9C91-43EA-AB49-6B95320FD553}" destId="{68C278E6-756C-4D36-B539-83366001E476}" srcOrd="3" destOrd="0" parTransId="{28AD3F6C-61F8-4B16-81B9-554E7A90D830}" sibTransId="{DE02DAE7-670D-4BCF-A0E5-D75B311EF344}"/>
    <dgm:cxn modelId="{D80F28A0-A864-4A79-92A5-7AD4FA33594A}" type="presOf" srcId="{A812D3E4-678F-4AC4-9F2A-B7BD6AE08181}" destId="{A983DEEC-4D48-457A-9E6D-B40439767586}" srcOrd="0" destOrd="0" presId="urn:microsoft.com/office/officeart/2005/8/layout/process4"/>
    <dgm:cxn modelId="{856407AD-44CE-463C-806F-642E8339A187}" type="presOf" srcId="{68C278E6-756C-4D36-B539-83366001E476}" destId="{2A1908A3-CCAD-4605-8166-637E99F56288}" srcOrd="0" destOrd="0" presId="urn:microsoft.com/office/officeart/2005/8/layout/process4"/>
    <dgm:cxn modelId="{73FBF1C9-F43A-482A-9D95-5EB360E9140E}" srcId="{3A20AEF0-9C91-43EA-AB49-6B95320FD553}" destId="{A812D3E4-678F-4AC4-9F2A-B7BD6AE08181}" srcOrd="2" destOrd="0" parTransId="{6AC5E983-1AD8-429A-BFD6-3BBDBA77C700}" sibTransId="{05165E75-DF4B-4DC2-8075-E5E502608665}"/>
    <dgm:cxn modelId="{DB9BF5DE-6235-4824-99E7-919939B51222}" type="presOf" srcId="{85810364-2474-4DD3-AE77-804E52A1B580}" destId="{3D40046E-95EB-447C-B2D6-D587E4C5235A}" srcOrd="0" destOrd="0" presId="urn:microsoft.com/office/officeart/2005/8/layout/process4"/>
    <dgm:cxn modelId="{20E78EEB-CC95-4578-8DF2-1B3B0E03825D}" srcId="{3A20AEF0-9C91-43EA-AB49-6B95320FD553}" destId="{85810364-2474-4DD3-AE77-804E52A1B580}" srcOrd="0" destOrd="0" parTransId="{EC9580A1-CF13-4136-B41A-CAA2FB05A04F}" sibTransId="{034B62C0-E3A9-4296-99F0-E4DCC1B45573}"/>
    <dgm:cxn modelId="{5FDD3D93-3ABD-4D9A-B99A-2D5B23B8BA0C}" type="presParOf" srcId="{FCAE6A1C-2426-4EAA-B0E6-C406E987BA20}" destId="{D7E4BB4E-A672-4052-A9B9-4987CAB3F666}" srcOrd="0" destOrd="0" presId="urn:microsoft.com/office/officeart/2005/8/layout/process4"/>
    <dgm:cxn modelId="{F102E394-9D67-439A-B779-8728047F2990}" type="presParOf" srcId="{D7E4BB4E-A672-4052-A9B9-4987CAB3F666}" destId="{2A1908A3-CCAD-4605-8166-637E99F56288}" srcOrd="0" destOrd="0" presId="urn:microsoft.com/office/officeart/2005/8/layout/process4"/>
    <dgm:cxn modelId="{AB94D279-B247-406C-95ED-BC4EE6E8B829}" type="presParOf" srcId="{FCAE6A1C-2426-4EAA-B0E6-C406E987BA20}" destId="{2EB1F235-5349-4765-904F-CCE3E3961328}" srcOrd="1" destOrd="0" presId="urn:microsoft.com/office/officeart/2005/8/layout/process4"/>
    <dgm:cxn modelId="{C98FE520-A151-44CF-98B4-313D43E67668}" type="presParOf" srcId="{FCAE6A1C-2426-4EAA-B0E6-C406E987BA20}" destId="{94254A29-F249-414B-99A8-5A2CAC917153}" srcOrd="2" destOrd="0" presId="urn:microsoft.com/office/officeart/2005/8/layout/process4"/>
    <dgm:cxn modelId="{D5E67085-27D3-4097-A9AB-4CA4F6F8051B}" type="presParOf" srcId="{94254A29-F249-414B-99A8-5A2CAC917153}" destId="{A983DEEC-4D48-457A-9E6D-B40439767586}" srcOrd="0" destOrd="0" presId="urn:microsoft.com/office/officeart/2005/8/layout/process4"/>
    <dgm:cxn modelId="{8BD9E7C1-95E0-4CA3-A796-F1D948BEE882}" type="presParOf" srcId="{FCAE6A1C-2426-4EAA-B0E6-C406E987BA20}" destId="{8EE4E02D-8874-4509-B675-3AA11910A401}" srcOrd="3" destOrd="0" presId="urn:microsoft.com/office/officeart/2005/8/layout/process4"/>
    <dgm:cxn modelId="{9BAA56C7-C256-4B83-A168-51AD6050B848}" type="presParOf" srcId="{FCAE6A1C-2426-4EAA-B0E6-C406E987BA20}" destId="{B80FEE19-6043-4B3C-A305-E867F1842388}" srcOrd="4" destOrd="0" presId="urn:microsoft.com/office/officeart/2005/8/layout/process4"/>
    <dgm:cxn modelId="{A9E32BD9-8DD2-4FC5-A3EA-330E1C0DB905}" type="presParOf" srcId="{B80FEE19-6043-4B3C-A305-E867F1842388}" destId="{4EAD65E4-7111-4082-A95C-C61529014754}" srcOrd="0" destOrd="0" presId="urn:microsoft.com/office/officeart/2005/8/layout/process4"/>
    <dgm:cxn modelId="{8FBE2709-6453-4950-819B-020DEBF4EC6D}" type="presParOf" srcId="{FCAE6A1C-2426-4EAA-B0E6-C406E987BA20}" destId="{15A08832-776D-408D-A9C4-27B05175C797}" srcOrd="5" destOrd="0" presId="urn:microsoft.com/office/officeart/2005/8/layout/process4"/>
    <dgm:cxn modelId="{D34DA946-B8AD-4FAA-A630-FE482A69C850}" type="presParOf" srcId="{FCAE6A1C-2426-4EAA-B0E6-C406E987BA20}" destId="{E1A4484C-9680-4210-89CB-9A14C3B60268}" srcOrd="6" destOrd="0" presId="urn:microsoft.com/office/officeart/2005/8/layout/process4"/>
    <dgm:cxn modelId="{251A4738-1CE5-4BFC-BC8B-A1769C77FD7B}" type="presParOf" srcId="{E1A4484C-9680-4210-89CB-9A14C3B60268}" destId="{3D40046E-95EB-447C-B2D6-D587E4C5235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ED8F0FA0-8D67-49F0-B02B-4ADE744C6C7B}"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FDE17CA0-FE84-4F4A-B21E-78970B471AD0}">
      <dgm:prSet phldrT="[Text]" custT="1"/>
      <dgm:spPr/>
      <dgm:t>
        <a:bodyPr/>
        <a:lstStyle/>
        <a:p>
          <a:endParaRPr lang="en-ZA" sz="2800" dirty="0">
            <a:solidFill>
              <a:srgbClr val="000000"/>
            </a:solidFill>
          </a:endParaRPr>
        </a:p>
        <a:p>
          <a:r>
            <a:rPr lang="en-ZA" sz="2800" dirty="0" err="1">
              <a:solidFill>
                <a:srgbClr val="000000"/>
              </a:solidFill>
            </a:rPr>
            <a:t>Limite</a:t>
          </a:r>
          <a:r>
            <a:rPr lang="en-ZA" sz="2800" dirty="0">
              <a:solidFill>
                <a:srgbClr val="000000"/>
              </a:solidFill>
            </a:rPr>
            <a:t> </a:t>
          </a:r>
          <a:r>
            <a:rPr lang="en-ZA" sz="2800" dirty="0" err="1">
              <a:solidFill>
                <a:srgbClr val="000000"/>
              </a:solidFill>
            </a:rPr>
            <a:t>su</a:t>
          </a:r>
          <a:r>
            <a:rPr lang="en-ZA" sz="2800" dirty="0">
              <a:solidFill>
                <a:srgbClr val="000000"/>
              </a:solidFill>
            </a:rPr>
            <a:t> </a:t>
          </a:r>
          <a:r>
            <a:rPr lang="en-ZA" sz="2800" dirty="0" err="1">
              <a:solidFill>
                <a:srgbClr val="000000"/>
              </a:solidFill>
            </a:rPr>
            <a:t>jornada</a:t>
          </a:r>
          <a:r>
            <a:rPr lang="en-ZA" sz="2800" dirty="0">
              <a:solidFill>
                <a:srgbClr val="000000"/>
              </a:solidFill>
            </a:rPr>
            <a:t> </a:t>
          </a:r>
          <a:r>
            <a:rPr lang="en-ZA" sz="2800" dirty="0" err="1">
              <a:solidFill>
                <a:srgbClr val="000000"/>
              </a:solidFill>
            </a:rPr>
            <a:t>laboral</a:t>
          </a:r>
          <a:r>
            <a:rPr lang="en-ZA" sz="2800" dirty="0">
              <a:solidFill>
                <a:srgbClr val="000000"/>
              </a:solidFill>
            </a:rPr>
            <a:t>
</a:t>
          </a:r>
        </a:p>
      </dgm:t>
    </dgm:pt>
    <dgm:pt modelId="{FF277DF4-BC04-4FE6-99CD-270E19862D03}" type="parTrans" cxnId="{3929C85F-BB96-4E1B-9BBB-FD201338E3BF}">
      <dgm:prSet/>
      <dgm:spPr/>
      <dgm:t>
        <a:bodyPr/>
        <a:lstStyle/>
        <a:p>
          <a:endParaRPr lang="en-ZA"/>
        </a:p>
      </dgm:t>
    </dgm:pt>
    <dgm:pt modelId="{F59E84BC-9957-476D-A65F-DD38400EC3EF}" type="sibTrans" cxnId="{3929C85F-BB96-4E1B-9BBB-FD201338E3BF}">
      <dgm:prSet/>
      <dgm:spPr/>
      <dgm:t>
        <a:bodyPr/>
        <a:lstStyle/>
        <a:p>
          <a:endParaRPr lang="en-ZA"/>
        </a:p>
      </dgm:t>
    </dgm:pt>
    <dgm:pt modelId="{EC51E8E8-C993-4D3A-BF1E-2AD9D95BF757}">
      <dgm:prSet custT="1"/>
      <dgm:spPr/>
      <dgm:t>
        <a:bodyPr/>
        <a:lstStyle/>
        <a:p>
          <a:endParaRPr lang="en-ZA" sz="2800" dirty="0">
            <a:solidFill>
              <a:srgbClr val="000000"/>
            </a:solidFill>
          </a:endParaRPr>
        </a:p>
        <a:p>
          <a:r>
            <a:rPr lang="en-ZA" sz="2800" dirty="0" err="1">
              <a:solidFill>
                <a:srgbClr val="000000"/>
              </a:solidFill>
            </a:rPr>
            <a:t>Lanzar</a:t>
          </a:r>
          <a:r>
            <a:rPr lang="en-ZA" sz="2800" dirty="0">
              <a:solidFill>
                <a:srgbClr val="000000"/>
              </a:solidFill>
            </a:rPr>
            <a:t> </a:t>
          </a:r>
          <a:r>
            <a:rPr lang="en-ZA" sz="2800" dirty="0" err="1">
              <a:solidFill>
                <a:srgbClr val="000000"/>
              </a:solidFill>
            </a:rPr>
            <a:t>reglas</a:t>
          </a:r>
          <a:r>
            <a:rPr lang="en-ZA" sz="2800" dirty="0">
              <a:solidFill>
                <a:srgbClr val="000000"/>
              </a:solidFill>
            </a:rPr>
            <a:t> </a:t>
          </a:r>
          <a:r>
            <a:rPr lang="en-ZA" sz="2800" dirty="0" err="1">
              <a:solidFill>
                <a:srgbClr val="000000"/>
              </a:solidFill>
            </a:rPr>
            <a:t>claras</a:t>
          </a:r>
          <a:r>
            <a:rPr lang="en-ZA" sz="2800" dirty="0">
              <a:solidFill>
                <a:srgbClr val="000000"/>
              </a:solidFill>
            </a:rPr>
            <a:t>
</a:t>
          </a:r>
        </a:p>
      </dgm:t>
    </dgm:pt>
    <dgm:pt modelId="{5A6F217D-ED55-4C9D-81AF-5E6E7A120A68}" type="parTrans" cxnId="{0F085975-E67B-419D-B81D-48FC4AEBA0AC}">
      <dgm:prSet/>
      <dgm:spPr/>
      <dgm:t>
        <a:bodyPr/>
        <a:lstStyle/>
        <a:p>
          <a:endParaRPr lang="en-ZA"/>
        </a:p>
      </dgm:t>
    </dgm:pt>
    <dgm:pt modelId="{37F099F7-2F8D-46BA-A561-EB82B03C425A}" type="sibTrans" cxnId="{0F085975-E67B-419D-B81D-48FC4AEBA0AC}">
      <dgm:prSet/>
      <dgm:spPr/>
      <dgm:t>
        <a:bodyPr/>
        <a:lstStyle/>
        <a:p>
          <a:endParaRPr lang="en-ZA"/>
        </a:p>
      </dgm:t>
    </dgm:pt>
    <dgm:pt modelId="{C2250BB8-3479-4EF5-8E71-7F5958A6E9A1}">
      <dgm:prSet/>
      <dgm:spPr/>
      <dgm:t>
        <a:bodyPr/>
        <a:lstStyle/>
        <a:p>
          <a:endParaRPr lang="es-ES" dirty="0">
            <a:solidFill>
              <a:srgbClr val="000000"/>
            </a:solidFill>
          </a:endParaRPr>
        </a:p>
        <a:p>
          <a:r>
            <a:rPr lang="es-ES" dirty="0">
              <a:solidFill>
                <a:srgbClr val="000000"/>
              </a:solidFill>
            </a:rPr>
            <a:t>Mira a través de la lente de otra persona
</a:t>
          </a:r>
          <a:endParaRPr lang="en-ZA" dirty="0">
            <a:solidFill>
              <a:srgbClr val="000000"/>
            </a:solidFill>
          </a:endParaRPr>
        </a:p>
      </dgm:t>
    </dgm:pt>
    <dgm:pt modelId="{E29A4B9D-6339-41A0-8672-60C0B94ECC99}" type="parTrans" cxnId="{4AF487FE-6FD7-4AA2-9623-8EA0A2941F11}">
      <dgm:prSet/>
      <dgm:spPr/>
      <dgm:t>
        <a:bodyPr/>
        <a:lstStyle/>
        <a:p>
          <a:endParaRPr lang="en-ZA"/>
        </a:p>
      </dgm:t>
    </dgm:pt>
    <dgm:pt modelId="{F32A4625-C0BD-4C8C-859C-7288E76FD8B6}" type="sibTrans" cxnId="{4AF487FE-6FD7-4AA2-9623-8EA0A2941F11}">
      <dgm:prSet/>
      <dgm:spPr/>
      <dgm:t>
        <a:bodyPr/>
        <a:lstStyle/>
        <a:p>
          <a:endParaRPr lang="en-ZA"/>
        </a:p>
      </dgm:t>
    </dgm:pt>
    <dgm:pt modelId="{9B215738-4847-44EA-BED2-F5FDDCCF4D6D}" type="pres">
      <dgm:prSet presAssocID="{ED8F0FA0-8D67-49F0-B02B-4ADE744C6C7B}" presName="Name0" presStyleCnt="0">
        <dgm:presLayoutVars>
          <dgm:dir/>
          <dgm:resizeHandles val="exact"/>
        </dgm:presLayoutVars>
      </dgm:prSet>
      <dgm:spPr/>
    </dgm:pt>
    <dgm:pt modelId="{C8F7E5BD-9C0C-4676-BEB5-DA319EB5C349}" type="pres">
      <dgm:prSet presAssocID="{FDE17CA0-FE84-4F4A-B21E-78970B471AD0}" presName="Name5" presStyleLbl="vennNode1" presStyleIdx="0" presStyleCnt="3">
        <dgm:presLayoutVars>
          <dgm:bulletEnabled val="1"/>
        </dgm:presLayoutVars>
      </dgm:prSet>
      <dgm:spPr/>
    </dgm:pt>
    <dgm:pt modelId="{1FAC9A1B-27E0-4D5C-92AE-9B02AD2B0848}" type="pres">
      <dgm:prSet presAssocID="{F59E84BC-9957-476D-A65F-DD38400EC3EF}" presName="space" presStyleCnt="0"/>
      <dgm:spPr/>
    </dgm:pt>
    <dgm:pt modelId="{B9F02949-A5DE-47C4-8B51-C2B891DB39ED}" type="pres">
      <dgm:prSet presAssocID="{EC51E8E8-C993-4D3A-BF1E-2AD9D95BF757}" presName="Name5" presStyleLbl="vennNode1" presStyleIdx="1" presStyleCnt="3">
        <dgm:presLayoutVars>
          <dgm:bulletEnabled val="1"/>
        </dgm:presLayoutVars>
      </dgm:prSet>
      <dgm:spPr/>
    </dgm:pt>
    <dgm:pt modelId="{B8E81EEA-7A21-495E-9F2A-1524F93FE51D}" type="pres">
      <dgm:prSet presAssocID="{37F099F7-2F8D-46BA-A561-EB82B03C425A}" presName="space" presStyleCnt="0"/>
      <dgm:spPr/>
    </dgm:pt>
    <dgm:pt modelId="{CD6677CE-C1A6-4CE0-8D75-B510C85DF812}" type="pres">
      <dgm:prSet presAssocID="{C2250BB8-3479-4EF5-8E71-7F5958A6E9A1}" presName="Name5" presStyleLbl="vennNode1" presStyleIdx="2" presStyleCnt="3">
        <dgm:presLayoutVars>
          <dgm:bulletEnabled val="1"/>
        </dgm:presLayoutVars>
      </dgm:prSet>
      <dgm:spPr/>
    </dgm:pt>
  </dgm:ptLst>
  <dgm:cxnLst>
    <dgm:cxn modelId="{F0B3CF30-073B-40B6-B65B-AFCB8DAA03B7}" type="presOf" srcId="{ED8F0FA0-8D67-49F0-B02B-4ADE744C6C7B}" destId="{9B215738-4847-44EA-BED2-F5FDDCCF4D6D}" srcOrd="0" destOrd="0" presId="urn:microsoft.com/office/officeart/2005/8/layout/venn3"/>
    <dgm:cxn modelId="{1369AA33-AE1F-4D43-8C7C-FEDBED549D24}" type="presOf" srcId="{EC51E8E8-C993-4D3A-BF1E-2AD9D95BF757}" destId="{B9F02949-A5DE-47C4-8B51-C2B891DB39ED}" srcOrd="0" destOrd="0" presId="urn:microsoft.com/office/officeart/2005/8/layout/venn3"/>
    <dgm:cxn modelId="{3929C85F-BB96-4E1B-9BBB-FD201338E3BF}" srcId="{ED8F0FA0-8D67-49F0-B02B-4ADE744C6C7B}" destId="{FDE17CA0-FE84-4F4A-B21E-78970B471AD0}" srcOrd="0" destOrd="0" parTransId="{FF277DF4-BC04-4FE6-99CD-270E19862D03}" sibTransId="{F59E84BC-9957-476D-A65F-DD38400EC3EF}"/>
    <dgm:cxn modelId="{0F085975-E67B-419D-B81D-48FC4AEBA0AC}" srcId="{ED8F0FA0-8D67-49F0-B02B-4ADE744C6C7B}" destId="{EC51E8E8-C993-4D3A-BF1E-2AD9D95BF757}" srcOrd="1" destOrd="0" parTransId="{5A6F217D-ED55-4C9D-81AF-5E6E7A120A68}" sibTransId="{37F099F7-2F8D-46BA-A561-EB82B03C425A}"/>
    <dgm:cxn modelId="{4AB658C0-EFF5-4506-935C-6D4A3FEB2AFD}" type="presOf" srcId="{C2250BB8-3479-4EF5-8E71-7F5958A6E9A1}" destId="{CD6677CE-C1A6-4CE0-8D75-B510C85DF812}" srcOrd="0" destOrd="0" presId="urn:microsoft.com/office/officeart/2005/8/layout/venn3"/>
    <dgm:cxn modelId="{929C3EEC-0957-41A1-9447-C4E761DDCDBA}" type="presOf" srcId="{FDE17CA0-FE84-4F4A-B21E-78970B471AD0}" destId="{C8F7E5BD-9C0C-4676-BEB5-DA319EB5C349}" srcOrd="0" destOrd="0" presId="urn:microsoft.com/office/officeart/2005/8/layout/venn3"/>
    <dgm:cxn modelId="{4AF487FE-6FD7-4AA2-9623-8EA0A2941F11}" srcId="{ED8F0FA0-8D67-49F0-B02B-4ADE744C6C7B}" destId="{C2250BB8-3479-4EF5-8E71-7F5958A6E9A1}" srcOrd="2" destOrd="0" parTransId="{E29A4B9D-6339-41A0-8672-60C0B94ECC99}" sibTransId="{F32A4625-C0BD-4C8C-859C-7288E76FD8B6}"/>
    <dgm:cxn modelId="{81FECFAB-11B8-4E84-9F40-3A207B60FB47}" type="presParOf" srcId="{9B215738-4847-44EA-BED2-F5FDDCCF4D6D}" destId="{C8F7E5BD-9C0C-4676-BEB5-DA319EB5C349}" srcOrd="0" destOrd="0" presId="urn:microsoft.com/office/officeart/2005/8/layout/venn3"/>
    <dgm:cxn modelId="{0DFCE360-8842-4325-AA61-10104C46A7F9}" type="presParOf" srcId="{9B215738-4847-44EA-BED2-F5FDDCCF4D6D}" destId="{1FAC9A1B-27E0-4D5C-92AE-9B02AD2B0848}" srcOrd="1" destOrd="0" presId="urn:microsoft.com/office/officeart/2005/8/layout/venn3"/>
    <dgm:cxn modelId="{9D147028-94CD-4781-B1BA-D3E16A2E7B3B}" type="presParOf" srcId="{9B215738-4847-44EA-BED2-F5FDDCCF4D6D}" destId="{B9F02949-A5DE-47C4-8B51-C2B891DB39ED}" srcOrd="2" destOrd="0" presId="urn:microsoft.com/office/officeart/2005/8/layout/venn3"/>
    <dgm:cxn modelId="{A940DD51-706D-44A4-99E0-9FA0F4948A6D}" type="presParOf" srcId="{9B215738-4847-44EA-BED2-F5FDDCCF4D6D}" destId="{B8E81EEA-7A21-495E-9F2A-1524F93FE51D}" srcOrd="3" destOrd="0" presId="urn:microsoft.com/office/officeart/2005/8/layout/venn3"/>
    <dgm:cxn modelId="{5BE8C69F-28F5-4491-B9DF-A26D1E63CC56}" type="presParOf" srcId="{9B215738-4847-44EA-BED2-F5FDDCCF4D6D}" destId="{CD6677CE-C1A6-4CE0-8D75-B510C85DF812}" srcOrd="4"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5CA74B76-7323-4545-B06C-915670E64A65}" type="doc">
      <dgm:prSet loTypeId="urn:microsoft.com/office/officeart/2005/8/layout/default" loCatId="list" qsTypeId="urn:microsoft.com/office/officeart/2005/8/quickstyle/simple4" qsCatId="simple" csTypeId="urn:microsoft.com/office/officeart/2005/8/colors/accent1_2" csCatId="accent1" phldr="1"/>
      <dgm:spPr/>
    </dgm:pt>
    <dgm:pt modelId="{43A8A7EA-1153-4336-A722-9FD24D1C83CD}">
      <dgm:prSet phldrT="[Text]" custT="1"/>
      <dgm:spPr/>
      <dgm:t>
        <a:bodyPr/>
        <a:lstStyle/>
        <a:p>
          <a:endParaRPr lang="en-GB" sz="2400" dirty="0">
            <a:effectLst>
              <a:outerShdw blurRad="38100" dist="38100" dir="2700000" algn="tl">
                <a:srgbClr val="000000">
                  <a:alpha val="43137"/>
                </a:srgbClr>
              </a:outerShdw>
            </a:effectLst>
          </a:endParaRPr>
        </a:p>
        <a:p>
          <a:r>
            <a:rPr lang="en-GB" sz="2400" dirty="0" err="1">
              <a:effectLst>
                <a:outerShdw blurRad="38100" dist="38100" dir="2700000" algn="tl">
                  <a:srgbClr val="000000">
                    <a:alpha val="43137"/>
                  </a:srgbClr>
                </a:outerShdw>
              </a:effectLst>
            </a:rPr>
            <a:t>Producto</a:t>
          </a:r>
          <a:r>
            <a:rPr lang="en-GB" sz="2400" dirty="0">
              <a:effectLst>
                <a:outerShdw blurRad="38100" dist="38100" dir="2700000" algn="tl">
                  <a:srgbClr val="000000">
                    <a:alpha val="43137"/>
                  </a:srgbClr>
                </a:outerShdw>
              </a:effectLst>
            </a:rPr>
            <a:t> de </a:t>
          </a:r>
          <a:r>
            <a:rPr lang="en-GB" sz="2400" dirty="0" err="1">
              <a:effectLst>
                <a:outerShdw blurRad="38100" dist="38100" dir="2700000" algn="tl">
                  <a:srgbClr val="000000">
                    <a:alpha val="43137"/>
                  </a:srgbClr>
                </a:outerShdw>
              </a:effectLst>
            </a:rPr>
            <a:t>calidad</a:t>
          </a:r>
          <a:r>
            <a:rPr lang="en-GB" sz="2400" dirty="0">
              <a:effectLst>
                <a:outerShdw blurRad="38100" dist="38100" dir="2700000" algn="tl">
                  <a:srgbClr val="000000">
                    <a:alpha val="43137"/>
                  </a:srgbClr>
                </a:outerShdw>
              </a:effectLst>
            </a:rPr>
            <a:t> superior
</a:t>
          </a:r>
          <a:endParaRPr lang="en-ZA" sz="2400" dirty="0">
            <a:effectLst>
              <a:outerShdw blurRad="38100" dist="38100" dir="2700000" algn="tl">
                <a:srgbClr val="000000">
                  <a:alpha val="43137"/>
                </a:srgbClr>
              </a:outerShdw>
            </a:effectLst>
          </a:endParaRPr>
        </a:p>
      </dgm:t>
    </dgm:pt>
    <dgm:pt modelId="{D45F05B7-A087-4B3F-BD12-68224C90778F}" type="parTrans" cxnId="{BB2C3639-D053-4827-9012-BE2DD27B9C58}">
      <dgm:prSet/>
      <dgm:spPr/>
      <dgm:t>
        <a:bodyPr/>
        <a:lstStyle/>
        <a:p>
          <a:endParaRPr lang="en-ZA"/>
        </a:p>
      </dgm:t>
    </dgm:pt>
    <dgm:pt modelId="{858981D8-6FBE-4046-9976-44FD20F5A549}" type="sibTrans" cxnId="{BB2C3639-D053-4827-9012-BE2DD27B9C58}">
      <dgm:prSet/>
      <dgm:spPr/>
      <dgm:t>
        <a:bodyPr/>
        <a:lstStyle/>
        <a:p>
          <a:endParaRPr lang="en-ZA"/>
        </a:p>
      </dgm:t>
    </dgm:pt>
    <dgm:pt modelId="{128F4C0A-C931-47EC-AE3F-A1CAD10FBBD0}">
      <dgm:prSet phldrT="[Text]" custT="1"/>
      <dgm:spPr/>
      <dgm:t>
        <a:bodyPr/>
        <a:lstStyle/>
        <a:p>
          <a:endParaRPr lang="en-GB" sz="2400" dirty="0">
            <a:effectLst>
              <a:outerShdw blurRad="38100" dist="38100" dir="2700000" algn="tl">
                <a:srgbClr val="000000">
                  <a:alpha val="43137"/>
                </a:srgbClr>
              </a:outerShdw>
            </a:effectLst>
          </a:endParaRPr>
        </a:p>
        <a:p>
          <a:r>
            <a:rPr lang="en-GB" sz="2400" dirty="0" err="1">
              <a:effectLst>
                <a:outerShdw blurRad="38100" dist="38100" dir="2700000" algn="tl">
                  <a:srgbClr val="000000">
                    <a:alpha val="43137"/>
                  </a:srgbClr>
                </a:outerShdw>
              </a:effectLst>
            </a:rPr>
            <a:t>Mejor</a:t>
          </a:r>
          <a:r>
            <a:rPr lang="en-GB" sz="2400" dirty="0">
              <a:effectLst>
                <a:outerShdw blurRad="38100" dist="38100" dir="2700000" algn="tl">
                  <a:srgbClr val="000000">
                    <a:alpha val="43137"/>
                  </a:srgbClr>
                </a:outerShdw>
              </a:effectLst>
            </a:rPr>
            <a:t> control
</a:t>
          </a:r>
          <a:endParaRPr lang="en-ZA" sz="2400" dirty="0">
            <a:effectLst>
              <a:outerShdw blurRad="38100" dist="38100" dir="2700000" algn="tl">
                <a:srgbClr val="000000">
                  <a:alpha val="43137"/>
                </a:srgbClr>
              </a:outerShdw>
            </a:effectLst>
          </a:endParaRPr>
        </a:p>
      </dgm:t>
    </dgm:pt>
    <dgm:pt modelId="{2BBE61D4-3029-444D-8FE3-AA6713264E17}" type="parTrans" cxnId="{3A9DC5BC-37FF-4B25-93B8-8F0FAF84EC27}">
      <dgm:prSet/>
      <dgm:spPr/>
      <dgm:t>
        <a:bodyPr/>
        <a:lstStyle/>
        <a:p>
          <a:endParaRPr lang="en-ZA"/>
        </a:p>
      </dgm:t>
    </dgm:pt>
    <dgm:pt modelId="{CC054619-733D-468F-B109-8B4684010027}" type="sibTrans" cxnId="{3A9DC5BC-37FF-4B25-93B8-8F0FAF84EC27}">
      <dgm:prSet/>
      <dgm:spPr/>
      <dgm:t>
        <a:bodyPr/>
        <a:lstStyle/>
        <a:p>
          <a:endParaRPr lang="en-ZA"/>
        </a:p>
      </dgm:t>
    </dgm:pt>
    <dgm:pt modelId="{D01E2C04-C242-4BB2-B4F1-7E95050D7A4F}">
      <dgm:prSet phldrT="[Text]" custT="1"/>
      <dgm:spPr/>
      <dgm:t>
        <a:bodyPr/>
        <a:lstStyle/>
        <a:p>
          <a:endParaRPr lang="es-ES" sz="2400" dirty="0">
            <a:effectLst>
              <a:outerShdw blurRad="38100" dist="38100" dir="2700000" algn="tl">
                <a:srgbClr val="000000">
                  <a:alpha val="43137"/>
                </a:srgbClr>
              </a:outerShdw>
            </a:effectLst>
          </a:endParaRPr>
        </a:p>
        <a:p>
          <a:r>
            <a:rPr lang="es-ES" sz="2400" dirty="0">
              <a:effectLst>
                <a:outerShdw blurRad="38100" dist="38100" dir="2700000" algn="tl">
                  <a:srgbClr val="000000">
                    <a:alpha val="43137"/>
                  </a:srgbClr>
                </a:outerShdw>
              </a:effectLst>
            </a:rPr>
            <a:t>Mejora de la previsibilidad del proyecto
</a:t>
          </a:r>
          <a:endParaRPr lang="en-ZA" sz="2400" dirty="0">
            <a:effectLst>
              <a:outerShdw blurRad="38100" dist="38100" dir="2700000" algn="tl">
                <a:srgbClr val="000000">
                  <a:alpha val="43137"/>
                </a:srgbClr>
              </a:outerShdw>
            </a:effectLst>
          </a:endParaRPr>
        </a:p>
      </dgm:t>
    </dgm:pt>
    <dgm:pt modelId="{E279D0BC-0947-4636-B872-1AFFCD5F2B70}" type="parTrans" cxnId="{C9C91CA2-6BE0-457C-90E3-D78B015439DE}">
      <dgm:prSet/>
      <dgm:spPr/>
      <dgm:t>
        <a:bodyPr/>
        <a:lstStyle/>
        <a:p>
          <a:endParaRPr lang="en-ZA"/>
        </a:p>
      </dgm:t>
    </dgm:pt>
    <dgm:pt modelId="{33B7F327-E193-4FEA-AB3D-CA45CAF63206}" type="sibTrans" cxnId="{C9C91CA2-6BE0-457C-90E3-D78B015439DE}">
      <dgm:prSet/>
      <dgm:spPr/>
      <dgm:t>
        <a:bodyPr/>
        <a:lstStyle/>
        <a:p>
          <a:endParaRPr lang="en-ZA"/>
        </a:p>
      </dgm:t>
    </dgm:pt>
    <dgm:pt modelId="{54ECF660-5B39-49D9-B36A-CA4B39B3A16E}">
      <dgm:prSet phldrT="[Text]" custT="1"/>
      <dgm:spPr/>
      <dgm:t>
        <a:bodyPr/>
        <a:lstStyle/>
        <a:p>
          <a:endParaRPr lang="en-GB" sz="2400" dirty="0">
            <a:effectLst>
              <a:outerShdw blurRad="38100" dist="38100" dir="2700000" algn="tl">
                <a:srgbClr val="000000">
                  <a:alpha val="43137"/>
                </a:srgbClr>
              </a:outerShdw>
            </a:effectLst>
          </a:endParaRPr>
        </a:p>
        <a:p>
          <a:r>
            <a:rPr lang="en-GB" sz="2400" dirty="0" err="1">
              <a:effectLst>
                <a:outerShdw blurRad="38100" dist="38100" dir="2700000" algn="tl">
                  <a:srgbClr val="000000">
                    <a:alpha val="43137"/>
                  </a:srgbClr>
                </a:outerShdw>
              </a:effectLst>
            </a:rPr>
            <a:t>Satisfacción</a:t>
          </a:r>
          <a:r>
            <a:rPr lang="en-GB" sz="2400" dirty="0">
              <a:effectLst>
                <a:outerShdw blurRad="38100" dist="38100" dir="2700000" algn="tl">
                  <a:srgbClr val="000000">
                    <a:alpha val="43137"/>
                  </a:srgbClr>
                </a:outerShdw>
              </a:effectLst>
            </a:rPr>
            <a:t> del </a:t>
          </a:r>
          <a:r>
            <a:rPr lang="en-GB" sz="2400" dirty="0" err="1">
              <a:effectLst>
                <a:outerShdw blurRad="38100" dist="38100" dir="2700000" algn="tl">
                  <a:srgbClr val="000000">
                    <a:alpha val="43137"/>
                  </a:srgbClr>
                </a:outerShdw>
              </a:effectLst>
            </a:rPr>
            <a:t>cliente</a:t>
          </a:r>
          <a:r>
            <a:rPr lang="en-GB" sz="2400" dirty="0">
              <a:effectLst>
                <a:outerShdw blurRad="38100" dist="38100" dir="2700000" algn="tl">
                  <a:srgbClr val="000000">
                    <a:alpha val="43137"/>
                  </a:srgbClr>
                </a:outerShdw>
              </a:effectLst>
            </a:rPr>
            <a:t>
</a:t>
          </a:r>
          <a:endParaRPr lang="en-ZA" sz="2400" dirty="0">
            <a:effectLst>
              <a:outerShdw blurRad="38100" dist="38100" dir="2700000" algn="tl">
                <a:srgbClr val="000000">
                  <a:alpha val="43137"/>
                </a:srgbClr>
              </a:outerShdw>
            </a:effectLst>
          </a:endParaRPr>
        </a:p>
      </dgm:t>
    </dgm:pt>
    <dgm:pt modelId="{26D821E9-A211-46E9-9DE8-375B8D84E0A6}" type="parTrans" cxnId="{92AD0DCB-1D78-4F22-8A54-9CA5052FB7C3}">
      <dgm:prSet/>
      <dgm:spPr/>
      <dgm:t>
        <a:bodyPr/>
        <a:lstStyle/>
        <a:p>
          <a:endParaRPr lang="en-ZA"/>
        </a:p>
      </dgm:t>
    </dgm:pt>
    <dgm:pt modelId="{AFB95CBA-5629-46A7-9415-2ACA238F1157}" type="sibTrans" cxnId="{92AD0DCB-1D78-4F22-8A54-9CA5052FB7C3}">
      <dgm:prSet/>
      <dgm:spPr/>
      <dgm:t>
        <a:bodyPr/>
        <a:lstStyle/>
        <a:p>
          <a:endParaRPr lang="en-ZA"/>
        </a:p>
      </dgm:t>
    </dgm:pt>
    <dgm:pt modelId="{74EF9F79-3AB1-4FD9-BE95-35192EAD3121}">
      <dgm:prSet phldrT="[Text]" custT="1"/>
      <dgm:spPr/>
      <dgm:t>
        <a:bodyPr/>
        <a:lstStyle/>
        <a:p>
          <a:endParaRPr lang="en-GB" sz="2400" dirty="0">
            <a:effectLst>
              <a:outerShdw blurRad="38100" dist="38100" dir="2700000" algn="tl">
                <a:srgbClr val="000000">
                  <a:alpha val="43137"/>
                </a:srgbClr>
              </a:outerShdw>
            </a:effectLst>
          </a:endParaRPr>
        </a:p>
        <a:p>
          <a:r>
            <a:rPr lang="en-GB" sz="2400" dirty="0" err="1">
              <a:effectLst>
                <a:outerShdw blurRad="38100" dist="38100" dir="2700000" algn="tl">
                  <a:srgbClr val="000000">
                    <a:alpha val="43137"/>
                  </a:srgbClr>
                </a:outerShdw>
              </a:effectLst>
            </a:rPr>
            <a:t>Reducción</a:t>
          </a:r>
          <a:r>
            <a:rPr lang="en-GB" sz="2400" dirty="0">
              <a:effectLst>
                <a:outerShdw blurRad="38100" dist="38100" dir="2700000" algn="tl">
                  <a:srgbClr val="000000">
                    <a:alpha val="43137"/>
                  </a:srgbClr>
                </a:outerShdw>
              </a:effectLst>
            </a:rPr>
            <a:t> de </a:t>
          </a:r>
          <a:r>
            <a:rPr lang="en-GB" sz="2400" dirty="0" err="1">
              <a:effectLst>
                <a:outerShdw blurRad="38100" dist="38100" dir="2700000" algn="tl">
                  <a:srgbClr val="000000">
                    <a:alpha val="43137"/>
                  </a:srgbClr>
                </a:outerShdw>
              </a:effectLst>
            </a:rPr>
            <a:t>riesgos</a:t>
          </a:r>
          <a:r>
            <a:rPr lang="en-GB" sz="2400" dirty="0">
              <a:effectLst>
                <a:outerShdw blurRad="38100" dist="38100" dir="2700000" algn="tl">
                  <a:srgbClr val="000000">
                    <a:alpha val="43137"/>
                  </a:srgbClr>
                </a:outerShdw>
              </a:effectLst>
            </a:rPr>
            <a:t>
</a:t>
          </a:r>
          <a:endParaRPr lang="en-ZA" sz="2400" dirty="0">
            <a:effectLst>
              <a:outerShdw blurRad="38100" dist="38100" dir="2700000" algn="tl">
                <a:srgbClr val="000000">
                  <a:alpha val="43137"/>
                </a:srgbClr>
              </a:outerShdw>
            </a:effectLst>
          </a:endParaRPr>
        </a:p>
      </dgm:t>
    </dgm:pt>
    <dgm:pt modelId="{58515F54-1327-48C6-B4E5-267A7C23987B}" type="parTrans" cxnId="{AF82D169-0E6B-4266-87CA-0743D705C7B2}">
      <dgm:prSet/>
      <dgm:spPr/>
      <dgm:t>
        <a:bodyPr/>
        <a:lstStyle/>
        <a:p>
          <a:endParaRPr lang="en-ZA"/>
        </a:p>
      </dgm:t>
    </dgm:pt>
    <dgm:pt modelId="{434CE3D9-3EF6-4D65-B44F-649AF3201B3A}" type="sibTrans" cxnId="{AF82D169-0E6B-4266-87CA-0743D705C7B2}">
      <dgm:prSet/>
      <dgm:spPr/>
      <dgm:t>
        <a:bodyPr/>
        <a:lstStyle/>
        <a:p>
          <a:endParaRPr lang="en-ZA"/>
        </a:p>
      </dgm:t>
    </dgm:pt>
    <dgm:pt modelId="{03F409AD-0C02-4DE6-A21E-DB2D069A1344}" type="pres">
      <dgm:prSet presAssocID="{5CA74B76-7323-4545-B06C-915670E64A65}" presName="diagram" presStyleCnt="0">
        <dgm:presLayoutVars>
          <dgm:dir/>
          <dgm:resizeHandles val="exact"/>
        </dgm:presLayoutVars>
      </dgm:prSet>
      <dgm:spPr/>
    </dgm:pt>
    <dgm:pt modelId="{2BBA2846-90ED-4548-BD52-396D0B6CAE47}" type="pres">
      <dgm:prSet presAssocID="{43A8A7EA-1153-4336-A722-9FD24D1C83CD}" presName="node" presStyleLbl="node1" presStyleIdx="0" presStyleCnt="5">
        <dgm:presLayoutVars>
          <dgm:bulletEnabled val="1"/>
        </dgm:presLayoutVars>
      </dgm:prSet>
      <dgm:spPr/>
    </dgm:pt>
    <dgm:pt modelId="{A121AE17-0124-4686-AA3F-C88CA27FF7E6}" type="pres">
      <dgm:prSet presAssocID="{858981D8-6FBE-4046-9976-44FD20F5A549}" presName="sibTrans" presStyleCnt="0"/>
      <dgm:spPr/>
    </dgm:pt>
    <dgm:pt modelId="{D708F5EE-CEF5-4058-BF76-5DCAD0103049}" type="pres">
      <dgm:prSet presAssocID="{54ECF660-5B39-49D9-B36A-CA4B39B3A16E}" presName="node" presStyleLbl="node1" presStyleIdx="1" presStyleCnt="5">
        <dgm:presLayoutVars>
          <dgm:bulletEnabled val="1"/>
        </dgm:presLayoutVars>
      </dgm:prSet>
      <dgm:spPr/>
    </dgm:pt>
    <dgm:pt modelId="{88F22AF3-8624-4945-8775-17C6F2E3B66B}" type="pres">
      <dgm:prSet presAssocID="{AFB95CBA-5629-46A7-9415-2ACA238F1157}" presName="sibTrans" presStyleCnt="0"/>
      <dgm:spPr/>
    </dgm:pt>
    <dgm:pt modelId="{C7DF86AC-9F30-4AE5-98DD-C3EDC3B25515}" type="pres">
      <dgm:prSet presAssocID="{128F4C0A-C931-47EC-AE3F-A1CAD10FBBD0}" presName="node" presStyleLbl="node1" presStyleIdx="2" presStyleCnt="5">
        <dgm:presLayoutVars>
          <dgm:bulletEnabled val="1"/>
        </dgm:presLayoutVars>
      </dgm:prSet>
      <dgm:spPr/>
    </dgm:pt>
    <dgm:pt modelId="{37CEF13F-F923-4201-97AA-81AE40A35C6A}" type="pres">
      <dgm:prSet presAssocID="{CC054619-733D-468F-B109-8B4684010027}" presName="sibTrans" presStyleCnt="0"/>
      <dgm:spPr/>
    </dgm:pt>
    <dgm:pt modelId="{D37AC921-E767-4D2A-9884-0BF2009021C1}" type="pres">
      <dgm:prSet presAssocID="{D01E2C04-C242-4BB2-B4F1-7E95050D7A4F}" presName="node" presStyleLbl="node1" presStyleIdx="3" presStyleCnt="5">
        <dgm:presLayoutVars>
          <dgm:bulletEnabled val="1"/>
        </dgm:presLayoutVars>
      </dgm:prSet>
      <dgm:spPr/>
    </dgm:pt>
    <dgm:pt modelId="{4D35134D-6D75-4CE2-B8CC-C2D56F435CC1}" type="pres">
      <dgm:prSet presAssocID="{33B7F327-E193-4FEA-AB3D-CA45CAF63206}" presName="sibTrans" presStyleCnt="0"/>
      <dgm:spPr/>
    </dgm:pt>
    <dgm:pt modelId="{38A66586-6582-4EB2-9CE6-5F3CC964B635}" type="pres">
      <dgm:prSet presAssocID="{74EF9F79-3AB1-4FD9-BE95-35192EAD3121}" presName="node" presStyleLbl="node1" presStyleIdx="4" presStyleCnt="5">
        <dgm:presLayoutVars>
          <dgm:bulletEnabled val="1"/>
        </dgm:presLayoutVars>
      </dgm:prSet>
      <dgm:spPr/>
    </dgm:pt>
  </dgm:ptLst>
  <dgm:cxnLst>
    <dgm:cxn modelId="{FEFF5A28-B809-464B-8ED9-788829D59D3F}" type="presOf" srcId="{43A8A7EA-1153-4336-A722-9FD24D1C83CD}" destId="{2BBA2846-90ED-4548-BD52-396D0B6CAE47}" srcOrd="0" destOrd="0" presId="urn:microsoft.com/office/officeart/2005/8/layout/default"/>
    <dgm:cxn modelId="{BB2C3639-D053-4827-9012-BE2DD27B9C58}" srcId="{5CA74B76-7323-4545-B06C-915670E64A65}" destId="{43A8A7EA-1153-4336-A722-9FD24D1C83CD}" srcOrd="0" destOrd="0" parTransId="{D45F05B7-A087-4B3F-BD12-68224C90778F}" sibTransId="{858981D8-6FBE-4046-9976-44FD20F5A549}"/>
    <dgm:cxn modelId="{AF82D169-0E6B-4266-87CA-0743D705C7B2}" srcId="{5CA74B76-7323-4545-B06C-915670E64A65}" destId="{74EF9F79-3AB1-4FD9-BE95-35192EAD3121}" srcOrd="4" destOrd="0" parTransId="{58515F54-1327-48C6-B4E5-267A7C23987B}" sibTransId="{434CE3D9-3EF6-4D65-B44F-649AF3201B3A}"/>
    <dgm:cxn modelId="{4E871954-9377-4DDC-BAAA-489FC587F335}" type="presOf" srcId="{54ECF660-5B39-49D9-B36A-CA4B39B3A16E}" destId="{D708F5EE-CEF5-4058-BF76-5DCAD0103049}" srcOrd="0" destOrd="0" presId="urn:microsoft.com/office/officeart/2005/8/layout/default"/>
    <dgm:cxn modelId="{8089CC9A-AB33-4C27-AA6B-10C722020D67}" type="presOf" srcId="{74EF9F79-3AB1-4FD9-BE95-35192EAD3121}" destId="{38A66586-6582-4EB2-9CE6-5F3CC964B635}" srcOrd="0" destOrd="0" presId="urn:microsoft.com/office/officeart/2005/8/layout/default"/>
    <dgm:cxn modelId="{ABCF6BA1-5F70-4ECA-BB7C-C0E81CC0FEC4}" type="presOf" srcId="{5CA74B76-7323-4545-B06C-915670E64A65}" destId="{03F409AD-0C02-4DE6-A21E-DB2D069A1344}" srcOrd="0" destOrd="0" presId="urn:microsoft.com/office/officeart/2005/8/layout/default"/>
    <dgm:cxn modelId="{C9C91CA2-6BE0-457C-90E3-D78B015439DE}" srcId="{5CA74B76-7323-4545-B06C-915670E64A65}" destId="{D01E2C04-C242-4BB2-B4F1-7E95050D7A4F}" srcOrd="3" destOrd="0" parTransId="{E279D0BC-0947-4636-B872-1AFFCD5F2B70}" sibTransId="{33B7F327-E193-4FEA-AB3D-CA45CAF63206}"/>
    <dgm:cxn modelId="{3A9DC5BC-37FF-4B25-93B8-8F0FAF84EC27}" srcId="{5CA74B76-7323-4545-B06C-915670E64A65}" destId="{128F4C0A-C931-47EC-AE3F-A1CAD10FBBD0}" srcOrd="2" destOrd="0" parTransId="{2BBE61D4-3029-444D-8FE3-AA6713264E17}" sibTransId="{CC054619-733D-468F-B109-8B4684010027}"/>
    <dgm:cxn modelId="{92AD0DCB-1D78-4F22-8A54-9CA5052FB7C3}" srcId="{5CA74B76-7323-4545-B06C-915670E64A65}" destId="{54ECF660-5B39-49D9-B36A-CA4B39B3A16E}" srcOrd="1" destOrd="0" parTransId="{26D821E9-A211-46E9-9DE8-375B8D84E0A6}" sibTransId="{AFB95CBA-5629-46A7-9415-2ACA238F1157}"/>
    <dgm:cxn modelId="{67DDE2CC-C493-48E9-9097-F42052B34ED8}" type="presOf" srcId="{D01E2C04-C242-4BB2-B4F1-7E95050D7A4F}" destId="{D37AC921-E767-4D2A-9884-0BF2009021C1}" srcOrd="0" destOrd="0" presId="urn:microsoft.com/office/officeart/2005/8/layout/default"/>
    <dgm:cxn modelId="{0FB113D1-1110-456E-8D17-8295B81630D9}" type="presOf" srcId="{128F4C0A-C931-47EC-AE3F-A1CAD10FBBD0}" destId="{C7DF86AC-9F30-4AE5-98DD-C3EDC3B25515}" srcOrd="0" destOrd="0" presId="urn:microsoft.com/office/officeart/2005/8/layout/default"/>
    <dgm:cxn modelId="{DFA93D02-FDC4-44EB-8A31-D0B0BE3A57B4}" type="presParOf" srcId="{03F409AD-0C02-4DE6-A21E-DB2D069A1344}" destId="{2BBA2846-90ED-4548-BD52-396D0B6CAE47}" srcOrd="0" destOrd="0" presId="urn:microsoft.com/office/officeart/2005/8/layout/default"/>
    <dgm:cxn modelId="{15273DB9-26B7-4ADE-B00F-58AAD9D690F8}" type="presParOf" srcId="{03F409AD-0C02-4DE6-A21E-DB2D069A1344}" destId="{A121AE17-0124-4686-AA3F-C88CA27FF7E6}" srcOrd="1" destOrd="0" presId="urn:microsoft.com/office/officeart/2005/8/layout/default"/>
    <dgm:cxn modelId="{F6E9A735-708E-4815-99D0-3912A5A3E2D1}" type="presParOf" srcId="{03F409AD-0C02-4DE6-A21E-DB2D069A1344}" destId="{D708F5EE-CEF5-4058-BF76-5DCAD0103049}" srcOrd="2" destOrd="0" presId="urn:microsoft.com/office/officeart/2005/8/layout/default"/>
    <dgm:cxn modelId="{1CAE4976-7A22-4BC3-860C-E4F2B66C502E}" type="presParOf" srcId="{03F409AD-0C02-4DE6-A21E-DB2D069A1344}" destId="{88F22AF3-8624-4945-8775-17C6F2E3B66B}" srcOrd="3" destOrd="0" presId="urn:microsoft.com/office/officeart/2005/8/layout/default"/>
    <dgm:cxn modelId="{514A16AE-727D-47EE-8E23-E3F63930401A}" type="presParOf" srcId="{03F409AD-0C02-4DE6-A21E-DB2D069A1344}" destId="{C7DF86AC-9F30-4AE5-98DD-C3EDC3B25515}" srcOrd="4" destOrd="0" presId="urn:microsoft.com/office/officeart/2005/8/layout/default"/>
    <dgm:cxn modelId="{A7B5055E-B688-41C9-9D16-8B26BF94D295}" type="presParOf" srcId="{03F409AD-0C02-4DE6-A21E-DB2D069A1344}" destId="{37CEF13F-F923-4201-97AA-81AE40A35C6A}" srcOrd="5" destOrd="0" presId="urn:microsoft.com/office/officeart/2005/8/layout/default"/>
    <dgm:cxn modelId="{08022426-7241-429D-A7FE-1F5FD2DDE5FC}" type="presParOf" srcId="{03F409AD-0C02-4DE6-A21E-DB2D069A1344}" destId="{D37AC921-E767-4D2A-9884-0BF2009021C1}" srcOrd="6" destOrd="0" presId="urn:microsoft.com/office/officeart/2005/8/layout/default"/>
    <dgm:cxn modelId="{7F529622-440B-4F28-8F43-338E86952B34}" type="presParOf" srcId="{03F409AD-0C02-4DE6-A21E-DB2D069A1344}" destId="{4D35134D-6D75-4CE2-B8CC-C2D56F435CC1}" srcOrd="7" destOrd="0" presId="urn:microsoft.com/office/officeart/2005/8/layout/default"/>
    <dgm:cxn modelId="{73CF22C2-59BF-45DA-8AC6-843DEAAD40C0}" type="presParOf" srcId="{03F409AD-0C02-4DE6-A21E-DB2D069A1344}" destId="{38A66586-6582-4EB2-9CE6-5F3CC964B635}"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5CA74B76-7323-4545-B06C-915670E64A65}" type="doc">
      <dgm:prSet loTypeId="urn:microsoft.com/office/officeart/2005/8/layout/default" loCatId="list" qsTypeId="urn:microsoft.com/office/officeart/2005/8/quickstyle/simple4" qsCatId="simple" csTypeId="urn:microsoft.com/office/officeart/2005/8/colors/accent1_2" csCatId="accent1" phldr="1"/>
      <dgm:spPr/>
    </dgm:pt>
    <dgm:pt modelId="{43A8A7EA-1153-4336-A722-9FD24D1C83CD}">
      <dgm:prSet phldrT="[Text]" custT="1"/>
      <dgm:spPr/>
      <dgm:t>
        <a:bodyPr/>
        <a:lstStyle/>
        <a:p>
          <a:endParaRPr lang="en-GB" sz="2400" dirty="0">
            <a:effectLst>
              <a:outerShdw blurRad="38100" dist="38100" dir="2700000" algn="tl">
                <a:srgbClr val="000000">
                  <a:alpha val="43137"/>
                </a:srgbClr>
              </a:outerShdw>
            </a:effectLst>
          </a:endParaRPr>
        </a:p>
        <a:p>
          <a:r>
            <a:rPr lang="en-GB" sz="2400" dirty="0">
              <a:effectLst>
                <a:outerShdw blurRad="38100" dist="38100" dir="2700000" algn="tl">
                  <a:srgbClr val="000000">
                    <a:alpha val="43137"/>
                  </a:srgbClr>
                </a:outerShdw>
              </a:effectLst>
            </a:rPr>
            <a:t>Mayor </a:t>
          </a:r>
          <a:r>
            <a:rPr lang="en-GB" sz="2400" dirty="0" err="1">
              <a:effectLst>
                <a:outerShdw blurRad="38100" dist="38100" dir="2700000" algn="tl">
                  <a:srgbClr val="000000">
                    <a:alpha val="43137"/>
                  </a:srgbClr>
                </a:outerShdw>
              </a:effectLst>
            </a:rPr>
            <a:t>flexibilidad</a:t>
          </a:r>
          <a:r>
            <a:rPr lang="en-GB" sz="2400" dirty="0">
              <a:effectLst>
                <a:outerShdw blurRad="38100" dist="38100" dir="2700000" algn="tl">
                  <a:srgbClr val="000000">
                    <a:alpha val="43137"/>
                  </a:srgbClr>
                </a:outerShdw>
              </a:effectLst>
            </a:rPr>
            <a:t>
</a:t>
          </a:r>
          <a:endParaRPr lang="en-ZA" sz="2400" dirty="0">
            <a:effectLst>
              <a:outerShdw blurRad="38100" dist="38100" dir="2700000" algn="tl">
                <a:srgbClr val="000000">
                  <a:alpha val="43137"/>
                </a:srgbClr>
              </a:outerShdw>
            </a:effectLst>
          </a:endParaRPr>
        </a:p>
      </dgm:t>
    </dgm:pt>
    <dgm:pt modelId="{D45F05B7-A087-4B3F-BD12-68224C90778F}" type="parTrans" cxnId="{BB2C3639-D053-4827-9012-BE2DD27B9C58}">
      <dgm:prSet/>
      <dgm:spPr/>
      <dgm:t>
        <a:bodyPr/>
        <a:lstStyle/>
        <a:p>
          <a:endParaRPr lang="en-ZA"/>
        </a:p>
      </dgm:t>
    </dgm:pt>
    <dgm:pt modelId="{858981D8-6FBE-4046-9976-44FD20F5A549}" type="sibTrans" cxnId="{BB2C3639-D053-4827-9012-BE2DD27B9C58}">
      <dgm:prSet/>
      <dgm:spPr/>
      <dgm:t>
        <a:bodyPr/>
        <a:lstStyle/>
        <a:p>
          <a:endParaRPr lang="en-ZA"/>
        </a:p>
      </dgm:t>
    </dgm:pt>
    <dgm:pt modelId="{D3D0A825-618C-4B4F-8D4B-F9AC7BB90E68}">
      <dgm:prSet phldrT="[Text]" custT="1"/>
      <dgm:spPr/>
      <dgm:t>
        <a:bodyPr/>
        <a:lstStyle/>
        <a:p>
          <a:endParaRPr lang="en-GB" sz="2400" dirty="0">
            <a:effectLst>
              <a:outerShdw blurRad="38100" dist="38100" dir="2700000" algn="tl">
                <a:srgbClr val="000000">
                  <a:alpha val="43137"/>
                </a:srgbClr>
              </a:outerShdw>
            </a:effectLst>
          </a:endParaRPr>
        </a:p>
        <a:p>
          <a:r>
            <a:rPr lang="en-GB" sz="2400" dirty="0" err="1">
              <a:effectLst>
                <a:outerShdw blurRad="38100" dist="38100" dir="2700000" algn="tl">
                  <a:srgbClr val="000000">
                    <a:alpha val="43137"/>
                  </a:srgbClr>
                </a:outerShdw>
              </a:effectLst>
            </a:rPr>
            <a:t>Mejora</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continúa</a:t>
          </a:r>
          <a:r>
            <a:rPr lang="en-GB" sz="2400" dirty="0">
              <a:effectLst>
                <a:outerShdw blurRad="38100" dist="38100" dir="2700000" algn="tl">
                  <a:srgbClr val="000000">
                    <a:alpha val="43137"/>
                  </a:srgbClr>
                </a:outerShdw>
              </a:effectLst>
            </a:rPr>
            <a:t>
</a:t>
          </a:r>
          <a:endParaRPr lang="en-ZA" sz="2400" dirty="0">
            <a:effectLst>
              <a:outerShdw blurRad="38100" dist="38100" dir="2700000" algn="tl">
                <a:srgbClr val="000000">
                  <a:alpha val="43137"/>
                </a:srgbClr>
              </a:outerShdw>
            </a:effectLst>
          </a:endParaRPr>
        </a:p>
      </dgm:t>
    </dgm:pt>
    <dgm:pt modelId="{76A6B1B7-B70B-4ED5-8B6A-EDF29C274B4E}" type="parTrans" cxnId="{C9DD057F-8D7A-48EC-9C72-C5CAB6F444E8}">
      <dgm:prSet/>
      <dgm:spPr/>
      <dgm:t>
        <a:bodyPr/>
        <a:lstStyle/>
        <a:p>
          <a:endParaRPr lang="en-ZA"/>
        </a:p>
      </dgm:t>
    </dgm:pt>
    <dgm:pt modelId="{706394C6-DF28-495E-8BA4-78E798B9AC6C}" type="sibTrans" cxnId="{C9DD057F-8D7A-48EC-9C72-C5CAB6F444E8}">
      <dgm:prSet/>
      <dgm:spPr/>
      <dgm:t>
        <a:bodyPr/>
        <a:lstStyle/>
        <a:p>
          <a:endParaRPr lang="en-ZA"/>
        </a:p>
      </dgm:t>
    </dgm:pt>
    <dgm:pt modelId="{0216B55B-E089-47AA-B91A-5E58F9090D12}">
      <dgm:prSet phldrT="[Text]" custT="1"/>
      <dgm:spPr/>
      <dgm:t>
        <a:bodyPr/>
        <a:lstStyle/>
        <a:p>
          <a:endParaRPr lang="es-ES" sz="2400" dirty="0">
            <a:effectLst>
              <a:outerShdw blurRad="38100" dist="38100" dir="2700000" algn="tl">
                <a:srgbClr val="000000">
                  <a:alpha val="43137"/>
                </a:srgbClr>
              </a:outerShdw>
            </a:effectLst>
          </a:endParaRPr>
        </a:p>
        <a:p>
          <a:r>
            <a:rPr lang="es-ES" sz="2400" dirty="0">
              <a:effectLst>
                <a:outerShdw blurRad="38100" dist="38100" dir="2700000" algn="tl">
                  <a:srgbClr val="000000">
                    <a:alpha val="43137"/>
                  </a:srgbClr>
                </a:outerShdw>
              </a:effectLst>
            </a:rPr>
            <a:t>Mejora de la moral del equipo
</a:t>
          </a:r>
          <a:endParaRPr lang="en-ZA" sz="2400" dirty="0">
            <a:effectLst>
              <a:outerShdw blurRad="38100" dist="38100" dir="2700000" algn="tl">
                <a:srgbClr val="000000">
                  <a:alpha val="43137"/>
                </a:srgbClr>
              </a:outerShdw>
            </a:effectLst>
          </a:endParaRPr>
        </a:p>
      </dgm:t>
    </dgm:pt>
    <dgm:pt modelId="{C9741324-1EAA-4742-B9E6-D560C980A1B4}" type="parTrans" cxnId="{A3DA4E01-A68F-429E-9489-D723831AC154}">
      <dgm:prSet/>
      <dgm:spPr/>
      <dgm:t>
        <a:bodyPr/>
        <a:lstStyle/>
        <a:p>
          <a:endParaRPr lang="en-ZA"/>
        </a:p>
      </dgm:t>
    </dgm:pt>
    <dgm:pt modelId="{B142F7A9-1EEF-452A-B015-DB8036546B4E}" type="sibTrans" cxnId="{A3DA4E01-A68F-429E-9489-D723831AC154}">
      <dgm:prSet/>
      <dgm:spPr/>
      <dgm:t>
        <a:bodyPr/>
        <a:lstStyle/>
        <a:p>
          <a:endParaRPr lang="en-ZA"/>
        </a:p>
      </dgm:t>
    </dgm:pt>
    <dgm:pt modelId="{CC156A3C-E0B8-4AA6-8C83-B06E077DE1C8}">
      <dgm:prSet phldrT="[Text]" custT="1"/>
      <dgm:spPr/>
      <dgm:t>
        <a:bodyPr/>
        <a:lstStyle/>
        <a:p>
          <a:endParaRPr lang="en-GB" sz="2400" dirty="0">
            <a:effectLst>
              <a:outerShdw blurRad="38100" dist="38100" dir="2700000" algn="tl">
                <a:srgbClr val="000000">
                  <a:alpha val="43137"/>
                </a:srgbClr>
              </a:outerShdw>
            </a:effectLst>
          </a:endParaRPr>
        </a:p>
        <a:p>
          <a:r>
            <a:rPr lang="en-GB" sz="2400" dirty="0" err="1">
              <a:effectLst>
                <a:outerShdw blurRad="38100" dist="38100" dir="2700000" algn="tl">
                  <a:srgbClr val="000000">
                    <a:alpha val="43137"/>
                  </a:srgbClr>
                </a:outerShdw>
              </a:effectLst>
            </a:rPr>
            <a:t>Métricas</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más</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relevantes</a:t>
          </a:r>
          <a:r>
            <a:rPr lang="en-GB" sz="2400" dirty="0">
              <a:effectLst>
                <a:outerShdw blurRad="38100" dist="38100" dir="2700000" algn="tl">
                  <a:srgbClr val="000000">
                    <a:alpha val="43137"/>
                  </a:srgbClr>
                </a:outerShdw>
              </a:effectLst>
            </a:rPr>
            <a:t>
</a:t>
          </a:r>
          <a:endParaRPr lang="en-ZA" sz="2400" dirty="0">
            <a:effectLst>
              <a:outerShdw blurRad="38100" dist="38100" dir="2700000" algn="tl">
                <a:srgbClr val="000000">
                  <a:alpha val="43137"/>
                </a:srgbClr>
              </a:outerShdw>
            </a:effectLst>
          </a:endParaRPr>
        </a:p>
      </dgm:t>
    </dgm:pt>
    <dgm:pt modelId="{D24234DB-D3E4-4F8D-8D9B-86A927C1DA7F}" type="parTrans" cxnId="{E3391D3F-79A0-41AE-BD34-7468575B639E}">
      <dgm:prSet/>
      <dgm:spPr/>
      <dgm:t>
        <a:bodyPr/>
        <a:lstStyle/>
        <a:p>
          <a:endParaRPr lang="en-ZA"/>
        </a:p>
      </dgm:t>
    </dgm:pt>
    <dgm:pt modelId="{9CA0A11D-E590-4E35-B1A7-418ED8B58B06}" type="sibTrans" cxnId="{E3391D3F-79A0-41AE-BD34-7468575B639E}">
      <dgm:prSet/>
      <dgm:spPr/>
      <dgm:t>
        <a:bodyPr/>
        <a:lstStyle/>
        <a:p>
          <a:endParaRPr lang="en-ZA"/>
        </a:p>
      </dgm:t>
    </dgm:pt>
    <dgm:pt modelId="{03F409AD-0C02-4DE6-A21E-DB2D069A1344}" type="pres">
      <dgm:prSet presAssocID="{5CA74B76-7323-4545-B06C-915670E64A65}" presName="diagram" presStyleCnt="0">
        <dgm:presLayoutVars>
          <dgm:dir/>
          <dgm:resizeHandles val="exact"/>
        </dgm:presLayoutVars>
      </dgm:prSet>
      <dgm:spPr/>
    </dgm:pt>
    <dgm:pt modelId="{2BBA2846-90ED-4548-BD52-396D0B6CAE47}" type="pres">
      <dgm:prSet presAssocID="{43A8A7EA-1153-4336-A722-9FD24D1C83CD}" presName="node" presStyleLbl="node1" presStyleIdx="0" presStyleCnt="4">
        <dgm:presLayoutVars>
          <dgm:bulletEnabled val="1"/>
        </dgm:presLayoutVars>
      </dgm:prSet>
      <dgm:spPr/>
    </dgm:pt>
    <dgm:pt modelId="{8EB824E7-8753-497F-9319-6D679676A9C5}" type="pres">
      <dgm:prSet presAssocID="{858981D8-6FBE-4046-9976-44FD20F5A549}" presName="sibTrans" presStyleCnt="0"/>
      <dgm:spPr/>
    </dgm:pt>
    <dgm:pt modelId="{63E980CF-C459-44AE-8C2E-40C5DF411861}" type="pres">
      <dgm:prSet presAssocID="{D3D0A825-618C-4B4F-8D4B-F9AC7BB90E68}" presName="node" presStyleLbl="node1" presStyleIdx="1" presStyleCnt="4">
        <dgm:presLayoutVars>
          <dgm:bulletEnabled val="1"/>
        </dgm:presLayoutVars>
      </dgm:prSet>
      <dgm:spPr/>
    </dgm:pt>
    <dgm:pt modelId="{F0C598C9-CDDB-40C5-8BCB-E3AB0571C33C}" type="pres">
      <dgm:prSet presAssocID="{706394C6-DF28-495E-8BA4-78E798B9AC6C}" presName="sibTrans" presStyleCnt="0"/>
      <dgm:spPr/>
    </dgm:pt>
    <dgm:pt modelId="{4D33A57C-7B58-43B3-BB68-3B89482AF2B1}" type="pres">
      <dgm:prSet presAssocID="{0216B55B-E089-47AA-B91A-5E58F9090D12}" presName="node" presStyleLbl="node1" presStyleIdx="2" presStyleCnt="4">
        <dgm:presLayoutVars>
          <dgm:bulletEnabled val="1"/>
        </dgm:presLayoutVars>
      </dgm:prSet>
      <dgm:spPr/>
    </dgm:pt>
    <dgm:pt modelId="{539743CF-EFFC-4126-ACE4-A1CB57783D76}" type="pres">
      <dgm:prSet presAssocID="{B142F7A9-1EEF-452A-B015-DB8036546B4E}" presName="sibTrans" presStyleCnt="0"/>
      <dgm:spPr/>
    </dgm:pt>
    <dgm:pt modelId="{081F0AD1-5F22-41C0-827D-3BC29F142AA9}" type="pres">
      <dgm:prSet presAssocID="{CC156A3C-E0B8-4AA6-8C83-B06E077DE1C8}" presName="node" presStyleLbl="node1" presStyleIdx="3" presStyleCnt="4">
        <dgm:presLayoutVars>
          <dgm:bulletEnabled val="1"/>
        </dgm:presLayoutVars>
      </dgm:prSet>
      <dgm:spPr/>
    </dgm:pt>
  </dgm:ptLst>
  <dgm:cxnLst>
    <dgm:cxn modelId="{A3DA4E01-A68F-429E-9489-D723831AC154}" srcId="{5CA74B76-7323-4545-B06C-915670E64A65}" destId="{0216B55B-E089-47AA-B91A-5E58F9090D12}" srcOrd="2" destOrd="0" parTransId="{C9741324-1EAA-4742-B9E6-D560C980A1B4}" sibTransId="{B142F7A9-1EEF-452A-B015-DB8036546B4E}"/>
    <dgm:cxn modelId="{FEFF5A28-B809-464B-8ED9-788829D59D3F}" type="presOf" srcId="{43A8A7EA-1153-4336-A722-9FD24D1C83CD}" destId="{2BBA2846-90ED-4548-BD52-396D0B6CAE47}" srcOrd="0" destOrd="0" presId="urn:microsoft.com/office/officeart/2005/8/layout/default"/>
    <dgm:cxn modelId="{1242C52A-7ADF-404E-9599-6B21902757A1}" type="presOf" srcId="{0216B55B-E089-47AA-B91A-5E58F9090D12}" destId="{4D33A57C-7B58-43B3-BB68-3B89482AF2B1}" srcOrd="0" destOrd="0" presId="urn:microsoft.com/office/officeart/2005/8/layout/default"/>
    <dgm:cxn modelId="{BB2C3639-D053-4827-9012-BE2DD27B9C58}" srcId="{5CA74B76-7323-4545-B06C-915670E64A65}" destId="{43A8A7EA-1153-4336-A722-9FD24D1C83CD}" srcOrd="0" destOrd="0" parTransId="{D45F05B7-A087-4B3F-BD12-68224C90778F}" sibTransId="{858981D8-6FBE-4046-9976-44FD20F5A549}"/>
    <dgm:cxn modelId="{E3391D3F-79A0-41AE-BD34-7468575B639E}" srcId="{5CA74B76-7323-4545-B06C-915670E64A65}" destId="{CC156A3C-E0B8-4AA6-8C83-B06E077DE1C8}" srcOrd="3" destOrd="0" parTransId="{D24234DB-D3E4-4F8D-8D9B-86A927C1DA7F}" sibTransId="{9CA0A11D-E590-4E35-B1A7-418ED8B58B06}"/>
    <dgm:cxn modelId="{C9DD057F-8D7A-48EC-9C72-C5CAB6F444E8}" srcId="{5CA74B76-7323-4545-B06C-915670E64A65}" destId="{D3D0A825-618C-4B4F-8D4B-F9AC7BB90E68}" srcOrd="1" destOrd="0" parTransId="{76A6B1B7-B70B-4ED5-8B6A-EDF29C274B4E}" sibTransId="{706394C6-DF28-495E-8BA4-78E798B9AC6C}"/>
    <dgm:cxn modelId="{ABCF6BA1-5F70-4ECA-BB7C-C0E81CC0FEC4}" type="presOf" srcId="{5CA74B76-7323-4545-B06C-915670E64A65}" destId="{03F409AD-0C02-4DE6-A21E-DB2D069A1344}" srcOrd="0" destOrd="0" presId="urn:microsoft.com/office/officeart/2005/8/layout/default"/>
    <dgm:cxn modelId="{DDC140BF-13D2-4252-9860-04DD02C5F3C4}" type="presOf" srcId="{CC156A3C-E0B8-4AA6-8C83-B06E077DE1C8}" destId="{081F0AD1-5F22-41C0-827D-3BC29F142AA9}" srcOrd="0" destOrd="0" presId="urn:microsoft.com/office/officeart/2005/8/layout/default"/>
    <dgm:cxn modelId="{65FAB8C5-18A9-44E3-9D60-9ED8461A67D9}" type="presOf" srcId="{D3D0A825-618C-4B4F-8D4B-F9AC7BB90E68}" destId="{63E980CF-C459-44AE-8C2E-40C5DF411861}" srcOrd="0" destOrd="0" presId="urn:microsoft.com/office/officeart/2005/8/layout/default"/>
    <dgm:cxn modelId="{DFA93D02-FDC4-44EB-8A31-D0B0BE3A57B4}" type="presParOf" srcId="{03F409AD-0C02-4DE6-A21E-DB2D069A1344}" destId="{2BBA2846-90ED-4548-BD52-396D0B6CAE47}" srcOrd="0" destOrd="0" presId="urn:microsoft.com/office/officeart/2005/8/layout/default"/>
    <dgm:cxn modelId="{A59A43AD-D2F8-4FDD-8763-4EA8C1D98EE8}" type="presParOf" srcId="{03F409AD-0C02-4DE6-A21E-DB2D069A1344}" destId="{8EB824E7-8753-497F-9319-6D679676A9C5}" srcOrd="1" destOrd="0" presId="urn:microsoft.com/office/officeart/2005/8/layout/default"/>
    <dgm:cxn modelId="{FC842F07-AF85-48F8-9AA4-A3F4E953CB7D}" type="presParOf" srcId="{03F409AD-0C02-4DE6-A21E-DB2D069A1344}" destId="{63E980CF-C459-44AE-8C2E-40C5DF411861}" srcOrd="2" destOrd="0" presId="urn:microsoft.com/office/officeart/2005/8/layout/default"/>
    <dgm:cxn modelId="{A702205C-0CF6-4E32-830F-401E48886571}" type="presParOf" srcId="{03F409AD-0C02-4DE6-A21E-DB2D069A1344}" destId="{F0C598C9-CDDB-40C5-8BCB-E3AB0571C33C}" srcOrd="3" destOrd="0" presId="urn:microsoft.com/office/officeart/2005/8/layout/default"/>
    <dgm:cxn modelId="{F787023A-B069-4D97-B870-83468071F23A}" type="presParOf" srcId="{03F409AD-0C02-4DE6-A21E-DB2D069A1344}" destId="{4D33A57C-7B58-43B3-BB68-3B89482AF2B1}" srcOrd="4" destOrd="0" presId="urn:microsoft.com/office/officeart/2005/8/layout/default"/>
    <dgm:cxn modelId="{CD751255-D3DC-48CE-AEA2-9029A32171DF}" type="presParOf" srcId="{03F409AD-0C02-4DE6-A21E-DB2D069A1344}" destId="{539743CF-EFFC-4126-ACE4-A1CB57783D76}" srcOrd="5" destOrd="0" presId="urn:microsoft.com/office/officeart/2005/8/layout/default"/>
    <dgm:cxn modelId="{3F608B28-DB22-47BF-B570-B22E0822AE03}" type="presParOf" srcId="{03F409AD-0C02-4DE6-A21E-DB2D069A1344}" destId="{081F0AD1-5F22-41C0-827D-3BC29F142AA9}"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70343243-D83C-4476-8B62-787F1D2825B6}" type="doc">
      <dgm:prSet loTypeId="urn:microsoft.com/office/officeart/2005/8/layout/rings+Icon" loCatId="relationship" qsTypeId="urn:microsoft.com/office/officeart/2005/8/quickstyle/simple4" qsCatId="simple" csTypeId="urn:microsoft.com/office/officeart/2005/8/colors/accent1_2" csCatId="accent1" phldr="1"/>
      <dgm:spPr/>
      <dgm:t>
        <a:bodyPr/>
        <a:lstStyle/>
        <a:p>
          <a:endParaRPr lang="en-ZA"/>
        </a:p>
      </dgm:t>
    </dgm:pt>
    <dgm:pt modelId="{82D4F9D0-3058-4B03-B999-317BA13F247E}">
      <dgm:prSet phldrT="[Text]" custT="1"/>
      <dgm:spPr/>
      <dgm:t>
        <a:bodyPr/>
        <a:lstStyle/>
        <a:p>
          <a:r>
            <a:rPr lang="es-ES" sz="2400" dirty="0">
              <a:solidFill>
                <a:srgbClr val="000000"/>
              </a:solidFill>
              <a:effectLst/>
            </a:rPr>
            <a:t>Solicite la opinión del equipo
</a:t>
          </a:r>
          <a:endParaRPr lang="en-ZA" sz="2400" dirty="0">
            <a:solidFill>
              <a:srgbClr val="000000"/>
            </a:solidFill>
            <a:effectLst/>
          </a:endParaRPr>
        </a:p>
      </dgm:t>
    </dgm:pt>
    <dgm:pt modelId="{FADBFDA2-115E-453E-9F61-5CA0673EBF96}" type="parTrans" cxnId="{8654535A-26B2-4C63-8E02-AD037F8FE7B7}">
      <dgm:prSet/>
      <dgm:spPr/>
      <dgm:t>
        <a:bodyPr/>
        <a:lstStyle/>
        <a:p>
          <a:endParaRPr lang="en-ZA"/>
        </a:p>
      </dgm:t>
    </dgm:pt>
    <dgm:pt modelId="{C2CA7DC2-1241-419F-8FEF-302161FE1392}" type="sibTrans" cxnId="{8654535A-26B2-4C63-8E02-AD037F8FE7B7}">
      <dgm:prSet/>
      <dgm:spPr/>
      <dgm:t>
        <a:bodyPr/>
        <a:lstStyle/>
        <a:p>
          <a:endParaRPr lang="en-ZA"/>
        </a:p>
      </dgm:t>
    </dgm:pt>
    <dgm:pt modelId="{069588CD-E6E4-4DF2-AB07-FFF1588A7D97}">
      <dgm:prSet custT="1"/>
      <dgm:spPr/>
      <dgm:t>
        <a:bodyPr/>
        <a:lstStyle/>
        <a:p>
          <a:endParaRPr lang="es-ES" sz="2400" dirty="0">
            <a:solidFill>
              <a:srgbClr val="000000"/>
            </a:solidFill>
            <a:effectLst/>
          </a:endParaRPr>
        </a:p>
        <a:p>
          <a:r>
            <a:rPr lang="es-ES" sz="2400" dirty="0">
              <a:solidFill>
                <a:srgbClr val="000000"/>
              </a:solidFill>
              <a:effectLst/>
            </a:rPr>
            <a:t>Escuche a la base de miembros y la comunidad
</a:t>
          </a:r>
          <a:endParaRPr lang="en-ZA" sz="2400" dirty="0">
            <a:solidFill>
              <a:srgbClr val="000000"/>
            </a:solidFill>
            <a:effectLst/>
          </a:endParaRPr>
        </a:p>
      </dgm:t>
    </dgm:pt>
    <dgm:pt modelId="{C34EBD22-AF48-4B35-BB89-F1211E97B940}" type="parTrans" cxnId="{72A1AB50-C024-4102-9CA0-A0AC45340EBE}">
      <dgm:prSet/>
      <dgm:spPr/>
      <dgm:t>
        <a:bodyPr/>
        <a:lstStyle/>
        <a:p>
          <a:endParaRPr lang="en-ZA"/>
        </a:p>
      </dgm:t>
    </dgm:pt>
    <dgm:pt modelId="{C4873E9C-BDEF-48C7-AA7B-6EA587CAED8F}" type="sibTrans" cxnId="{72A1AB50-C024-4102-9CA0-A0AC45340EBE}">
      <dgm:prSet/>
      <dgm:spPr/>
      <dgm:t>
        <a:bodyPr/>
        <a:lstStyle/>
        <a:p>
          <a:endParaRPr lang="en-ZA"/>
        </a:p>
      </dgm:t>
    </dgm:pt>
    <dgm:pt modelId="{F0996F7D-D72E-4DB0-8ED4-65AB11CFB7B4}">
      <dgm:prSet custT="1"/>
      <dgm:spPr/>
      <dgm:t>
        <a:bodyPr/>
        <a:lstStyle/>
        <a:p>
          <a:r>
            <a:rPr lang="es-ES" sz="2400" dirty="0">
              <a:solidFill>
                <a:srgbClr val="000000"/>
              </a:solidFill>
              <a:effectLst/>
            </a:rPr>
            <a:t>Haz espacio para las conversaciones necesarias
</a:t>
          </a:r>
          <a:endParaRPr lang="en-ZA" sz="2400" dirty="0">
            <a:solidFill>
              <a:srgbClr val="000000"/>
            </a:solidFill>
            <a:effectLst/>
          </a:endParaRPr>
        </a:p>
      </dgm:t>
    </dgm:pt>
    <dgm:pt modelId="{F0DE4D79-6B90-49E0-8022-3D8E824309AC}" type="parTrans" cxnId="{554CD0FA-0067-4B7E-9D2D-1A9CA2650306}">
      <dgm:prSet/>
      <dgm:spPr/>
      <dgm:t>
        <a:bodyPr/>
        <a:lstStyle/>
        <a:p>
          <a:endParaRPr lang="en-ZA"/>
        </a:p>
      </dgm:t>
    </dgm:pt>
    <dgm:pt modelId="{51690CD0-0BBE-4B6C-905D-AB57AF2C6896}" type="sibTrans" cxnId="{554CD0FA-0067-4B7E-9D2D-1A9CA2650306}">
      <dgm:prSet/>
      <dgm:spPr/>
      <dgm:t>
        <a:bodyPr/>
        <a:lstStyle/>
        <a:p>
          <a:endParaRPr lang="en-ZA"/>
        </a:p>
      </dgm:t>
    </dgm:pt>
    <dgm:pt modelId="{697FE0B9-51EE-42AF-A8CD-26C2C72FD8DB}">
      <dgm:prSet custT="1"/>
      <dgm:spPr/>
      <dgm:t>
        <a:bodyPr/>
        <a:lstStyle/>
        <a:p>
          <a:endParaRPr lang="en-ZA" sz="2400" dirty="0">
            <a:solidFill>
              <a:srgbClr val="000000"/>
            </a:solidFill>
            <a:effectLst/>
          </a:endParaRPr>
        </a:p>
        <a:p>
          <a:r>
            <a:rPr lang="en-ZA" sz="2400" dirty="0" err="1">
              <a:solidFill>
                <a:srgbClr val="000000"/>
              </a:solidFill>
              <a:effectLst/>
            </a:rPr>
            <a:t>Abraza</a:t>
          </a:r>
          <a:r>
            <a:rPr lang="en-ZA" sz="2400" dirty="0">
              <a:solidFill>
                <a:srgbClr val="000000"/>
              </a:solidFill>
              <a:effectLst/>
            </a:rPr>
            <a:t> la '</a:t>
          </a:r>
          <a:r>
            <a:rPr lang="en-ZA" sz="2400" dirty="0" err="1">
              <a:solidFill>
                <a:srgbClr val="000000"/>
              </a:solidFill>
              <a:effectLst/>
            </a:rPr>
            <a:t>destrucción</a:t>
          </a:r>
          <a:r>
            <a:rPr lang="en-ZA" sz="2400" dirty="0">
              <a:solidFill>
                <a:srgbClr val="000000"/>
              </a:solidFill>
              <a:effectLst/>
            </a:rPr>
            <a:t> </a:t>
          </a:r>
          <a:r>
            <a:rPr lang="en-ZA" sz="2400" dirty="0" err="1">
              <a:solidFill>
                <a:srgbClr val="000000"/>
              </a:solidFill>
              <a:effectLst/>
            </a:rPr>
            <a:t>creativa</a:t>
          </a:r>
          <a:r>
            <a:rPr lang="en-ZA" sz="2400" dirty="0">
              <a:solidFill>
                <a:srgbClr val="000000"/>
              </a:solidFill>
              <a:effectLst/>
            </a:rPr>
            <a:t>'
</a:t>
          </a:r>
        </a:p>
      </dgm:t>
    </dgm:pt>
    <dgm:pt modelId="{FAB3B980-F2C0-43EE-AC62-C7143EAB4DC8}" type="parTrans" cxnId="{F7C8543A-B520-4CEF-B6F8-3639D2F0E1B4}">
      <dgm:prSet/>
      <dgm:spPr/>
      <dgm:t>
        <a:bodyPr/>
        <a:lstStyle/>
        <a:p>
          <a:endParaRPr lang="en-ZA"/>
        </a:p>
      </dgm:t>
    </dgm:pt>
    <dgm:pt modelId="{E68C7F2F-819C-4646-9DD8-FF3E4BB1BD36}" type="sibTrans" cxnId="{F7C8543A-B520-4CEF-B6F8-3639D2F0E1B4}">
      <dgm:prSet/>
      <dgm:spPr/>
      <dgm:t>
        <a:bodyPr/>
        <a:lstStyle/>
        <a:p>
          <a:endParaRPr lang="en-ZA"/>
        </a:p>
      </dgm:t>
    </dgm:pt>
    <dgm:pt modelId="{B082C3B0-516F-4019-82F3-6C1FC9991347}">
      <dgm:prSet custT="1"/>
      <dgm:spPr/>
      <dgm:t>
        <a:bodyPr/>
        <a:lstStyle/>
        <a:p>
          <a:r>
            <a:rPr lang="es-ES" sz="2400" dirty="0">
              <a:solidFill>
                <a:srgbClr val="000000"/>
              </a:solidFill>
              <a:effectLst/>
            </a:rPr>
            <a:t>Escuche activamente a sus clientes
</a:t>
          </a:r>
          <a:endParaRPr lang="en-ZA" sz="2400" dirty="0">
            <a:solidFill>
              <a:srgbClr val="000000"/>
            </a:solidFill>
            <a:effectLst/>
          </a:endParaRPr>
        </a:p>
      </dgm:t>
    </dgm:pt>
    <dgm:pt modelId="{6384D9DC-F653-44BA-9404-75B469DB6FFD}" type="parTrans" cxnId="{20F8ED3E-04B3-4F43-951F-EE3B40A7B523}">
      <dgm:prSet/>
      <dgm:spPr/>
      <dgm:t>
        <a:bodyPr/>
        <a:lstStyle/>
        <a:p>
          <a:endParaRPr lang="en-ZA"/>
        </a:p>
      </dgm:t>
    </dgm:pt>
    <dgm:pt modelId="{7F3DEF78-6EB9-40E3-9B81-4A90F0BE963D}" type="sibTrans" cxnId="{20F8ED3E-04B3-4F43-951F-EE3B40A7B523}">
      <dgm:prSet/>
      <dgm:spPr/>
      <dgm:t>
        <a:bodyPr/>
        <a:lstStyle/>
        <a:p>
          <a:endParaRPr lang="en-ZA"/>
        </a:p>
      </dgm:t>
    </dgm:pt>
    <dgm:pt modelId="{79188B20-8D57-44BB-927A-D9C52F454F5A}" type="pres">
      <dgm:prSet presAssocID="{70343243-D83C-4476-8B62-787F1D2825B6}" presName="Name0" presStyleCnt="0">
        <dgm:presLayoutVars>
          <dgm:chMax val="7"/>
          <dgm:dir/>
          <dgm:resizeHandles val="exact"/>
        </dgm:presLayoutVars>
      </dgm:prSet>
      <dgm:spPr/>
    </dgm:pt>
    <dgm:pt modelId="{45D6DA83-A1D7-46DB-92A7-5E5E4C76881E}" type="pres">
      <dgm:prSet presAssocID="{70343243-D83C-4476-8B62-787F1D2825B6}" presName="ellipse1" presStyleLbl="vennNode1" presStyleIdx="0" presStyleCnt="5" custScaleX="110844">
        <dgm:presLayoutVars>
          <dgm:bulletEnabled val="1"/>
        </dgm:presLayoutVars>
      </dgm:prSet>
      <dgm:spPr/>
    </dgm:pt>
    <dgm:pt modelId="{FCAC7814-B57C-4EB6-AEB4-2E4F6756CB93}" type="pres">
      <dgm:prSet presAssocID="{70343243-D83C-4476-8B62-787F1D2825B6}" presName="ellipse2" presStyleLbl="vennNode1" presStyleIdx="1" presStyleCnt="5">
        <dgm:presLayoutVars>
          <dgm:bulletEnabled val="1"/>
        </dgm:presLayoutVars>
      </dgm:prSet>
      <dgm:spPr/>
    </dgm:pt>
    <dgm:pt modelId="{C2C831E0-80E0-4960-B421-1F089A605B9D}" type="pres">
      <dgm:prSet presAssocID="{70343243-D83C-4476-8B62-787F1D2825B6}" presName="ellipse3" presStyleLbl="vennNode1" presStyleIdx="2" presStyleCnt="5" custScaleX="116406" custLinFactNeighborX="-15">
        <dgm:presLayoutVars>
          <dgm:bulletEnabled val="1"/>
        </dgm:presLayoutVars>
      </dgm:prSet>
      <dgm:spPr/>
    </dgm:pt>
    <dgm:pt modelId="{636BBD36-91B6-4A2A-8283-AF726C098C60}" type="pres">
      <dgm:prSet presAssocID="{70343243-D83C-4476-8B62-787F1D2825B6}" presName="ellipse4" presStyleLbl="vennNode1" presStyleIdx="3" presStyleCnt="5">
        <dgm:presLayoutVars>
          <dgm:bulletEnabled val="1"/>
        </dgm:presLayoutVars>
      </dgm:prSet>
      <dgm:spPr/>
    </dgm:pt>
    <dgm:pt modelId="{3CBBC78C-D7A3-4238-81D1-9F993E377749}" type="pres">
      <dgm:prSet presAssocID="{70343243-D83C-4476-8B62-787F1D2825B6}" presName="ellipse5" presStyleLbl="vennNode1" presStyleIdx="4" presStyleCnt="5" custLinFactNeighborX="7506">
        <dgm:presLayoutVars>
          <dgm:bulletEnabled val="1"/>
        </dgm:presLayoutVars>
      </dgm:prSet>
      <dgm:spPr/>
    </dgm:pt>
  </dgm:ptLst>
  <dgm:cxnLst>
    <dgm:cxn modelId="{F7C8543A-B520-4CEF-B6F8-3639D2F0E1B4}" srcId="{70343243-D83C-4476-8B62-787F1D2825B6}" destId="{697FE0B9-51EE-42AF-A8CD-26C2C72FD8DB}" srcOrd="3" destOrd="0" parTransId="{FAB3B980-F2C0-43EE-AC62-C7143EAB4DC8}" sibTransId="{E68C7F2F-819C-4646-9DD8-FF3E4BB1BD36}"/>
    <dgm:cxn modelId="{20F8ED3E-04B3-4F43-951F-EE3B40A7B523}" srcId="{70343243-D83C-4476-8B62-787F1D2825B6}" destId="{B082C3B0-516F-4019-82F3-6C1FC9991347}" srcOrd="4" destOrd="0" parTransId="{6384D9DC-F653-44BA-9404-75B469DB6FFD}" sibTransId="{7F3DEF78-6EB9-40E3-9B81-4A90F0BE963D}"/>
    <dgm:cxn modelId="{72A1AB50-C024-4102-9CA0-A0AC45340EBE}" srcId="{70343243-D83C-4476-8B62-787F1D2825B6}" destId="{069588CD-E6E4-4DF2-AB07-FFF1588A7D97}" srcOrd="1" destOrd="0" parTransId="{C34EBD22-AF48-4B35-BB89-F1211E97B940}" sibTransId="{C4873E9C-BDEF-48C7-AA7B-6EA587CAED8F}"/>
    <dgm:cxn modelId="{8654535A-26B2-4C63-8E02-AD037F8FE7B7}" srcId="{70343243-D83C-4476-8B62-787F1D2825B6}" destId="{82D4F9D0-3058-4B03-B999-317BA13F247E}" srcOrd="0" destOrd="0" parTransId="{FADBFDA2-115E-453E-9F61-5CA0673EBF96}" sibTransId="{C2CA7DC2-1241-419F-8FEF-302161FE1392}"/>
    <dgm:cxn modelId="{70E20C99-BC30-40A2-BEF9-0497DA979CF5}" type="presOf" srcId="{697FE0B9-51EE-42AF-A8CD-26C2C72FD8DB}" destId="{636BBD36-91B6-4A2A-8283-AF726C098C60}" srcOrd="0" destOrd="0" presId="urn:microsoft.com/office/officeart/2005/8/layout/rings+Icon"/>
    <dgm:cxn modelId="{F2EC679E-CA85-4FD0-AF7F-A7B492629635}" type="presOf" srcId="{82D4F9D0-3058-4B03-B999-317BA13F247E}" destId="{45D6DA83-A1D7-46DB-92A7-5E5E4C76881E}" srcOrd="0" destOrd="0" presId="urn:microsoft.com/office/officeart/2005/8/layout/rings+Icon"/>
    <dgm:cxn modelId="{F38F4DB1-1E0A-4FA2-A19E-5A15EDEEC0A9}" type="presOf" srcId="{069588CD-E6E4-4DF2-AB07-FFF1588A7D97}" destId="{FCAC7814-B57C-4EB6-AEB4-2E4F6756CB93}" srcOrd="0" destOrd="0" presId="urn:microsoft.com/office/officeart/2005/8/layout/rings+Icon"/>
    <dgm:cxn modelId="{FB10FAC8-A986-4463-A4ED-099AFA7DE9AF}" type="presOf" srcId="{B082C3B0-516F-4019-82F3-6C1FC9991347}" destId="{3CBBC78C-D7A3-4238-81D1-9F993E377749}" srcOrd="0" destOrd="0" presId="urn:microsoft.com/office/officeart/2005/8/layout/rings+Icon"/>
    <dgm:cxn modelId="{60D1F2CF-FBC6-4E8D-A161-44CFE0602C4F}" type="presOf" srcId="{70343243-D83C-4476-8B62-787F1D2825B6}" destId="{79188B20-8D57-44BB-927A-D9C52F454F5A}" srcOrd="0" destOrd="0" presId="urn:microsoft.com/office/officeart/2005/8/layout/rings+Icon"/>
    <dgm:cxn modelId="{36F6AAFA-1F8A-46A8-8CFB-D945F79C178F}" type="presOf" srcId="{F0996F7D-D72E-4DB0-8ED4-65AB11CFB7B4}" destId="{C2C831E0-80E0-4960-B421-1F089A605B9D}" srcOrd="0" destOrd="0" presId="urn:microsoft.com/office/officeart/2005/8/layout/rings+Icon"/>
    <dgm:cxn modelId="{554CD0FA-0067-4B7E-9D2D-1A9CA2650306}" srcId="{70343243-D83C-4476-8B62-787F1D2825B6}" destId="{F0996F7D-D72E-4DB0-8ED4-65AB11CFB7B4}" srcOrd="2" destOrd="0" parTransId="{F0DE4D79-6B90-49E0-8022-3D8E824309AC}" sibTransId="{51690CD0-0BBE-4B6C-905D-AB57AF2C6896}"/>
    <dgm:cxn modelId="{9E24A539-3A2E-46C9-8EE8-0B2EEE8DA8AA}" type="presParOf" srcId="{79188B20-8D57-44BB-927A-D9C52F454F5A}" destId="{45D6DA83-A1D7-46DB-92A7-5E5E4C76881E}" srcOrd="0" destOrd="0" presId="urn:microsoft.com/office/officeart/2005/8/layout/rings+Icon"/>
    <dgm:cxn modelId="{75379976-54EC-48A3-A679-4547A66447A1}" type="presParOf" srcId="{79188B20-8D57-44BB-927A-D9C52F454F5A}" destId="{FCAC7814-B57C-4EB6-AEB4-2E4F6756CB93}" srcOrd="1" destOrd="0" presId="urn:microsoft.com/office/officeart/2005/8/layout/rings+Icon"/>
    <dgm:cxn modelId="{651B367F-B87A-4DB2-8513-3FA4843AC946}" type="presParOf" srcId="{79188B20-8D57-44BB-927A-D9C52F454F5A}" destId="{C2C831E0-80E0-4960-B421-1F089A605B9D}" srcOrd="2" destOrd="0" presId="urn:microsoft.com/office/officeart/2005/8/layout/rings+Icon"/>
    <dgm:cxn modelId="{885849C4-29C2-453A-8540-EB50801795C2}" type="presParOf" srcId="{79188B20-8D57-44BB-927A-D9C52F454F5A}" destId="{636BBD36-91B6-4A2A-8283-AF726C098C60}" srcOrd="3" destOrd="0" presId="urn:microsoft.com/office/officeart/2005/8/layout/rings+Icon"/>
    <dgm:cxn modelId="{B2D1A732-06E0-425D-86CB-09B2D0648664}" type="presParOf" srcId="{79188B20-8D57-44BB-927A-D9C52F454F5A}" destId="{3CBBC78C-D7A3-4238-81D1-9F993E377749}" srcOrd="4"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70343243-D83C-4476-8B62-787F1D2825B6}"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82D4F9D0-3058-4B03-B999-317BA13F247E}">
      <dgm:prSet phldrT="[Text]" custT="1"/>
      <dgm:spPr/>
      <dgm:t>
        <a:bodyPr/>
        <a:lstStyle/>
        <a:p>
          <a:r>
            <a:rPr lang="es-ES" sz="2400" dirty="0">
              <a:solidFill>
                <a:schemeClr val="bg1"/>
              </a:solidFill>
              <a:effectLst>
                <a:outerShdw blurRad="38100" dist="38100" dir="2700000" algn="tl">
                  <a:srgbClr val="000000">
                    <a:alpha val="43137"/>
                  </a:srgbClr>
                </a:outerShdw>
              </a:effectLst>
            </a:rPr>
            <a:t>Deshágase de las estructuras de liderazgo ineficaces
</a:t>
          </a:r>
          <a:endParaRPr lang="en-ZA" sz="2400" dirty="0">
            <a:solidFill>
              <a:schemeClr val="bg1"/>
            </a:solidFill>
            <a:effectLst>
              <a:outerShdw blurRad="38100" dist="38100" dir="2700000" algn="tl">
                <a:srgbClr val="000000">
                  <a:alpha val="43137"/>
                </a:srgbClr>
              </a:outerShdw>
            </a:effectLst>
          </a:endParaRPr>
        </a:p>
      </dgm:t>
    </dgm:pt>
    <dgm:pt modelId="{FADBFDA2-115E-453E-9F61-5CA0673EBF96}" type="parTrans" cxnId="{8654535A-26B2-4C63-8E02-AD037F8FE7B7}">
      <dgm:prSet/>
      <dgm:spPr/>
      <dgm:t>
        <a:bodyPr/>
        <a:lstStyle/>
        <a:p>
          <a:endParaRPr lang="en-ZA"/>
        </a:p>
      </dgm:t>
    </dgm:pt>
    <dgm:pt modelId="{C2CA7DC2-1241-419F-8FEF-302161FE1392}" type="sibTrans" cxnId="{8654535A-26B2-4C63-8E02-AD037F8FE7B7}">
      <dgm:prSet/>
      <dgm:spPr/>
      <dgm:t>
        <a:bodyPr/>
        <a:lstStyle/>
        <a:p>
          <a:endParaRPr lang="en-ZA"/>
        </a:p>
      </dgm:t>
    </dgm:pt>
    <dgm:pt modelId="{AF14A23D-2777-4BFF-B339-6B2E843C57F6}">
      <dgm:prSet custT="1"/>
      <dgm:spPr/>
      <dgm:t>
        <a:bodyPr/>
        <a:lstStyle/>
        <a:p>
          <a:r>
            <a:rPr lang="en-ZA" sz="2400" dirty="0" err="1">
              <a:solidFill>
                <a:schemeClr val="bg1"/>
              </a:solidFill>
              <a:effectLst>
                <a:outerShdw blurRad="38100" dist="38100" dir="2700000" algn="tl">
                  <a:srgbClr val="000000">
                    <a:alpha val="43137"/>
                  </a:srgbClr>
                </a:outerShdw>
              </a:effectLst>
            </a:rPr>
            <a:t>Fomentar</a:t>
          </a:r>
          <a:r>
            <a:rPr lang="en-ZA" sz="2400" dirty="0">
              <a:solidFill>
                <a:schemeClr val="bg1"/>
              </a:solidFill>
              <a:effectLst>
                <a:outerShdw blurRad="38100" dist="38100" dir="2700000" algn="tl">
                  <a:srgbClr val="000000">
                    <a:alpha val="43137"/>
                  </a:srgbClr>
                </a:outerShdw>
              </a:effectLst>
            </a:rPr>
            <a:t> la </a:t>
          </a:r>
          <a:r>
            <a:rPr lang="en-ZA" sz="2400" dirty="0" err="1">
              <a:solidFill>
                <a:schemeClr val="bg1"/>
              </a:solidFill>
              <a:effectLst>
                <a:outerShdw blurRad="38100" dist="38100" dir="2700000" algn="tl">
                  <a:srgbClr val="000000">
                    <a:alpha val="43137"/>
                  </a:srgbClr>
                </a:outerShdw>
              </a:effectLst>
            </a:rPr>
            <a:t>comunicación</a:t>
          </a:r>
          <a:r>
            <a:rPr lang="en-ZA" sz="2400" dirty="0">
              <a:solidFill>
                <a:schemeClr val="bg1"/>
              </a:solidFill>
              <a:effectLst>
                <a:outerShdw blurRad="38100" dist="38100" dir="2700000" algn="tl">
                  <a:srgbClr val="000000">
                    <a:alpha val="43137"/>
                  </a:srgbClr>
                </a:outerShdw>
              </a:effectLst>
            </a:rPr>
            <a:t> </a:t>
          </a:r>
          <a:r>
            <a:rPr lang="en-ZA" sz="2400" dirty="0" err="1">
              <a:solidFill>
                <a:schemeClr val="bg1"/>
              </a:solidFill>
              <a:effectLst>
                <a:outerShdw blurRad="38100" dist="38100" dir="2700000" algn="tl">
                  <a:srgbClr val="000000">
                    <a:alpha val="43137"/>
                  </a:srgbClr>
                </a:outerShdw>
              </a:effectLst>
            </a:rPr>
            <a:t>abierta</a:t>
          </a:r>
          <a:r>
            <a:rPr lang="en-ZA" sz="2400" dirty="0">
              <a:solidFill>
                <a:schemeClr val="bg1"/>
              </a:solidFill>
              <a:effectLst>
                <a:outerShdw blurRad="38100" dist="38100" dir="2700000" algn="tl">
                  <a:srgbClr val="000000">
                    <a:alpha val="43137"/>
                  </a:srgbClr>
                </a:outerShdw>
              </a:effectLst>
            </a:rPr>
            <a:t>
</a:t>
          </a:r>
        </a:p>
      </dgm:t>
    </dgm:pt>
    <dgm:pt modelId="{E65E61F6-0D4A-4326-B1D7-82E4F97CAF65}" type="parTrans" cxnId="{20BEA631-6F45-4B27-9154-67FC0A370075}">
      <dgm:prSet/>
      <dgm:spPr/>
      <dgm:t>
        <a:bodyPr/>
        <a:lstStyle/>
        <a:p>
          <a:endParaRPr lang="en-ZA"/>
        </a:p>
      </dgm:t>
    </dgm:pt>
    <dgm:pt modelId="{8C17462A-C7B8-4735-9FE3-DFD0E6E929EC}" type="sibTrans" cxnId="{20BEA631-6F45-4B27-9154-67FC0A370075}">
      <dgm:prSet/>
      <dgm:spPr/>
      <dgm:t>
        <a:bodyPr/>
        <a:lstStyle/>
        <a:p>
          <a:endParaRPr lang="en-ZA"/>
        </a:p>
      </dgm:t>
    </dgm:pt>
    <dgm:pt modelId="{FDCB3447-6FBE-47DE-8485-5067ACB00B4B}">
      <dgm:prSet custT="1"/>
      <dgm:spPr/>
      <dgm:t>
        <a:bodyPr/>
        <a:lstStyle/>
        <a:p>
          <a:r>
            <a:rPr lang="es-ES" sz="2400" dirty="0">
              <a:solidFill>
                <a:schemeClr val="bg1"/>
              </a:solidFill>
              <a:effectLst>
                <a:outerShdw blurRad="38100" dist="38100" dir="2700000" algn="tl">
                  <a:srgbClr val="000000">
                    <a:alpha val="43137"/>
                  </a:srgbClr>
                </a:outerShdw>
              </a:effectLst>
            </a:rPr>
            <a:t>Revise su proceso de comunicación
</a:t>
          </a:r>
          <a:endParaRPr lang="en-ZA" sz="2400" dirty="0">
            <a:solidFill>
              <a:schemeClr val="bg1"/>
            </a:solidFill>
            <a:effectLst>
              <a:outerShdw blurRad="38100" dist="38100" dir="2700000" algn="tl">
                <a:srgbClr val="000000">
                  <a:alpha val="43137"/>
                </a:srgbClr>
              </a:outerShdw>
            </a:effectLst>
          </a:endParaRPr>
        </a:p>
      </dgm:t>
    </dgm:pt>
    <dgm:pt modelId="{CA2AFE19-CFDC-4998-A1B9-BE4CD95612CB}" type="parTrans" cxnId="{B354FAE7-0A7B-4BFA-8444-68A2122EA5D8}">
      <dgm:prSet/>
      <dgm:spPr/>
      <dgm:t>
        <a:bodyPr/>
        <a:lstStyle/>
        <a:p>
          <a:endParaRPr lang="en-ZA"/>
        </a:p>
      </dgm:t>
    </dgm:pt>
    <dgm:pt modelId="{89B67915-ECD9-4D35-9102-4CF64D93BE1F}" type="sibTrans" cxnId="{B354FAE7-0A7B-4BFA-8444-68A2122EA5D8}">
      <dgm:prSet/>
      <dgm:spPr/>
      <dgm:t>
        <a:bodyPr/>
        <a:lstStyle/>
        <a:p>
          <a:endParaRPr lang="en-ZA"/>
        </a:p>
      </dgm:t>
    </dgm:pt>
    <dgm:pt modelId="{6B751D95-7079-4FA9-B78F-C31C46941FDF}">
      <dgm:prSet custT="1"/>
      <dgm:spPr/>
      <dgm:t>
        <a:bodyPr/>
        <a:lstStyle/>
        <a:p>
          <a:endParaRPr lang="es-ES" sz="2400" dirty="0">
            <a:solidFill>
              <a:schemeClr val="bg1"/>
            </a:solidFill>
            <a:effectLst>
              <a:outerShdw blurRad="38100" dist="38100" dir="2700000" algn="tl">
                <a:srgbClr val="000000">
                  <a:alpha val="43137"/>
                </a:srgbClr>
              </a:outerShdw>
            </a:effectLst>
          </a:endParaRPr>
        </a:p>
        <a:p>
          <a:r>
            <a:rPr lang="es-ES" sz="2400" dirty="0">
              <a:solidFill>
                <a:schemeClr val="bg1"/>
              </a:solidFill>
              <a:effectLst>
                <a:outerShdw blurRad="38100" dist="38100" dir="2700000" algn="tl">
                  <a:srgbClr val="000000">
                    <a:alpha val="43137"/>
                  </a:srgbClr>
                </a:outerShdw>
              </a:effectLst>
            </a:rPr>
            <a:t>Ten una idea clara de por qué existes
</a:t>
          </a:r>
          <a:endParaRPr lang="en-ZA" sz="2400" dirty="0">
            <a:solidFill>
              <a:schemeClr val="bg1"/>
            </a:solidFill>
            <a:effectLst>
              <a:outerShdw blurRad="38100" dist="38100" dir="2700000" algn="tl">
                <a:srgbClr val="000000">
                  <a:alpha val="43137"/>
                </a:srgbClr>
              </a:outerShdw>
            </a:effectLst>
          </a:endParaRPr>
        </a:p>
      </dgm:t>
    </dgm:pt>
    <dgm:pt modelId="{6CF852B6-806D-4F8B-B497-600BF04C4B79}" type="parTrans" cxnId="{F9ECFFB2-E018-4035-AB79-11323AE85234}">
      <dgm:prSet/>
      <dgm:spPr/>
      <dgm:t>
        <a:bodyPr/>
        <a:lstStyle/>
        <a:p>
          <a:endParaRPr lang="en-ZA"/>
        </a:p>
      </dgm:t>
    </dgm:pt>
    <dgm:pt modelId="{EA8F2AE3-55E3-4200-A9BF-E900BD701893}" type="sibTrans" cxnId="{F9ECFFB2-E018-4035-AB79-11323AE85234}">
      <dgm:prSet/>
      <dgm:spPr/>
      <dgm:t>
        <a:bodyPr/>
        <a:lstStyle/>
        <a:p>
          <a:endParaRPr lang="en-ZA"/>
        </a:p>
      </dgm:t>
    </dgm:pt>
    <dgm:pt modelId="{4F2EFD67-EE1B-48BE-A118-C1CA97FBE3E1}">
      <dgm:prSet custT="1"/>
      <dgm:spPr/>
      <dgm:t>
        <a:bodyPr/>
        <a:lstStyle/>
        <a:p>
          <a:endParaRPr lang="es-ES" sz="2400" dirty="0">
            <a:solidFill>
              <a:schemeClr val="bg1"/>
            </a:solidFill>
            <a:effectLst>
              <a:outerShdw blurRad="38100" dist="38100" dir="2700000" algn="tl">
                <a:srgbClr val="000000">
                  <a:alpha val="43137"/>
                </a:srgbClr>
              </a:outerShdw>
            </a:effectLst>
          </a:endParaRPr>
        </a:p>
        <a:p>
          <a:r>
            <a:rPr lang="es-ES" sz="2400" dirty="0">
              <a:solidFill>
                <a:schemeClr val="bg1"/>
              </a:solidFill>
              <a:effectLst>
                <a:outerShdw blurRad="38100" dist="38100" dir="2700000" algn="tl">
                  <a:srgbClr val="000000">
                    <a:alpha val="43137"/>
                  </a:srgbClr>
                </a:outerShdw>
              </a:effectLst>
            </a:rPr>
            <a:t>Adopte nuevas ideas para crear oportunidades
</a:t>
          </a:r>
          <a:endParaRPr lang="en-ZA" sz="2400" dirty="0">
            <a:solidFill>
              <a:schemeClr val="bg1"/>
            </a:solidFill>
            <a:effectLst>
              <a:outerShdw blurRad="38100" dist="38100" dir="2700000" algn="tl">
                <a:srgbClr val="000000">
                  <a:alpha val="43137"/>
                </a:srgbClr>
              </a:outerShdw>
            </a:effectLst>
          </a:endParaRPr>
        </a:p>
      </dgm:t>
    </dgm:pt>
    <dgm:pt modelId="{0A5C944B-9B9E-4D24-8E4A-10850CC19FA1}" type="parTrans" cxnId="{D83E94A9-01DD-4DF3-A0F0-F965137FEA42}">
      <dgm:prSet/>
      <dgm:spPr/>
      <dgm:t>
        <a:bodyPr/>
        <a:lstStyle/>
        <a:p>
          <a:endParaRPr lang="en-ZA"/>
        </a:p>
      </dgm:t>
    </dgm:pt>
    <dgm:pt modelId="{7E6628CC-0057-49ED-806F-D447D9C1B0FC}" type="sibTrans" cxnId="{D83E94A9-01DD-4DF3-A0F0-F965137FEA42}">
      <dgm:prSet/>
      <dgm:spPr/>
      <dgm:t>
        <a:bodyPr/>
        <a:lstStyle/>
        <a:p>
          <a:endParaRPr lang="en-ZA"/>
        </a:p>
      </dgm:t>
    </dgm:pt>
    <dgm:pt modelId="{B49F10E1-BD39-440A-B036-7FB041976937}" type="pres">
      <dgm:prSet presAssocID="{70343243-D83C-4476-8B62-787F1D2825B6}" presName="diagram" presStyleCnt="0">
        <dgm:presLayoutVars>
          <dgm:dir/>
          <dgm:resizeHandles val="exact"/>
        </dgm:presLayoutVars>
      </dgm:prSet>
      <dgm:spPr/>
    </dgm:pt>
    <dgm:pt modelId="{46EBABF0-72CC-491F-9526-E342895D4B37}" type="pres">
      <dgm:prSet presAssocID="{82D4F9D0-3058-4B03-B999-317BA13F247E}" presName="node" presStyleLbl="node1" presStyleIdx="0" presStyleCnt="5">
        <dgm:presLayoutVars>
          <dgm:bulletEnabled val="1"/>
        </dgm:presLayoutVars>
      </dgm:prSet>
      <dgm:spPr/>
    </dgm:pt>
    <dgm:pt modelId="{479036EE-4233-4D6F-BED9-095C93AEACC8}" type="pres">
      <dgm:prSet presAssocID="{C2CA7DC2-1241-419F-8FEF-302161FE1392}" presName="sibTrans" presStyleCnt="0"/>
      <dgm:spPr/>
    </dgm:pt>
    <dgm:pt modelId="{E96E13EA-198C-40E9-8CAC-43D548FCC55A}" type="pres">
      <dgm:prSet presAssocID="{AF14A23D-2777-4BFF-B339-6B2E843C57F6}" presName="node" presStyleLbl="node1" presStyleIdx="1" presStyleCnt="5">
        <dgm:presLayoutVars>
          <dgm:bulletEnabled val="1"/>
        </dgm:presLayoutVars>
      </dgm:prSet>
      <dgm:spPr/>
    </dgm:pt>
    <dgm:pt modelId="{470BE9E8-1DE1-4A23-9321-850FC902AAFC}" type="pres">
      <dgm:prSet presAssocID="{8C17462A-C7B8-4735-9FE3-DFD0E6E929EC}" presName="sibTrans" presStyleCnt="0"/>
      <dgm:spPr/>
    </dgm:pt>
    <dgm:pt modelId="{876936CA-AD71-4CB5-A6AA-5AD97A9DBAEE}" type="pres">
      <dgm:prSet presAssocID="{FDCB3447-6FBE-47DE-8485-5067ACB00B4B}" presName="node" presStyleLbl="node1" presStyleIdx="2" presStyleCnt="5">
        <dgm:presLayoutVars>
          <dgm:bulletEnabled val="1"/>
        </dgm:presLayoutVars>
      </dgm:prSet>
      <dgm:spPr/>
    </dgm:pt>
    <dgm:pt modelId="{D8173A6D-299A-4A5E-8390-956559E0B7F3}" type="pres">
      <dgm:prSet presAssocID="{89B67915-ECD9-4D35-9102-4CF64D93BE1F}" presName="sibTrans" presStyleCnt="0"/>
      <dgm:spPr/>
    </dgm:pt>
    <dgm:pt modelId="{A2EE51BE-AD0A-47D3-AF9E-C465DAAB4473}" type="pres">
      <dgm:prSet presAssocID="{6B751D95-7079-4FA9-B78F-C31C46941FDF}" presName="node" presStyleLbl="node1" presStyleIdx="3" presStyleCnt="5">
        <dgm:presLayoutVars>
          <dgm:bulletEnabled val="1"/>
        </dgm:presLayoutVars>
      </dgm:prSet>
      <dgm:spPr/>
    </dgm:pt>
    <dgm:pt modelId="{6B065669-D177-4B5A-B397-E723AA190124}" type="pres">
      <dgm:prSet presAssocID="{EA8F2AE3-55E3-4200-A9BF-E900BD701893}" presName="sibTrans" presStyleCnt="0"/>
      <dgm:spPr/>
    </dgm:pt>
    <dgm:pt modelId="{A468B17A-FC5A-437D-BC74-3E71E0B2A664}" type="pres">
      <dgm:prSet presAssocID="{4F2EFD67-EE1B-48BE-A118-C1CA97FBE3E1}" presName="node" presStyleLbl="node1" presStyleIdx="4" presStyleCnt="5">
        <dgm:presLayoutVars>
          <dgm:bulletEnabled val="1"/>
        </dgm:presLayoutVars>
      </dgm:prSet>
      <dgm:spPr/>
    </dgm:pt>
  </dgm:ptLst>
  <dgm:cxnLst>
    <dgm:cxn modelId="{7745E019-91FB-4FF2-8AC0-B34BADABBEC4}" type="presOf" srcId="{FDCB3447-6FBE-47DE-8485-5067ACB00B4B}" destId="{876936CA-AD71-4CB5-A6AA-5AD97A9DBAEE}" srcOrd="0" destOrd="0" presId="urn:microsoft.com/office/officeart/2005/8/layout/default"/>
    <dgm:cxn modelId="{20BEA631-6F45-4B27-9154-67FC0A370075}" srcId="{70343243-D83C-4476-8B62-787F1D2825B6}" destId="{AF14A23D-2777-4BFF-B339-6B2E843C57F6}" srcOrd="1" destOrd="0" parTransId="{E65E61F6-0D4A-4326-B1D7-82E4F97CAF65}" sibTransId="{8C17462A-C7B8-4735-9FE3-DFD0E6E929EC}"/>
    <dgm:cxn modelId="{AFD61F5B-81B6-427E-8617-A802C88C546B}" type="presOf" srcId="{6B751D95-7079-4FA9-B78F-C31C46941FDF}" destId="{A2EE51BE-AD0A-47D3-AF9E-C465DAAB4473}" srcOrd="0" destOrd="0" presId="urn:microsoft.com/office/officeart/2005/8/layout/default"/>
    <dgm:cxn modelId="{8654535A-26B2-4C63-8E02-AD037F8FE7B7}" srcId="{70343243-D83C-4476-8B62-787F1D2825B6}" destId="{82D4F9D0-3058-4B03-B999-317BA13F247E}" srcOrd="0" destOrd="0" parTransId="{FADBFDA2-115E-453E-9F61-5CA0673EBF96}" sibTransId="{C2CA7DC2-1241-419F-8FEF-302161FE1392}"/>
    <dgm:cxn modelId="{85E8E79C-9809-4595-8964-C3824C2F5256}" type="presOf" srcId="{82D4F9D0-3058-4B03-B999-317BA13F247E}" destId="{46EBABF0-72CC-491F-9526-E342895D4B37}" srcOrd="0" destOrd="0" presId="urn:microsoft.com/office/officeart/2005/8/layout/default"/>
    <dgm:cxn modelId="{D83E94A9-01DD-4DF3-A0F0-F965137FEA42}" srcId="{70343243-D83C-4476-8B62-787F1D2825B6}" destId="{4F2EFD67-EE1B-48BE-A118-C1CA97FBE3E1}" srcOrd="4" destOrd="0" parTransId="{0A5C944B-9B9E-4D24-8E4A-10850CC19FA1}" sibTransId="{7E6628CC-0057-49ED-806F-D447D9C1B0FC}"/>
    <dgm:cxn modelId="{F9ECFFB2-E018-4035-AB79-11323AE85234}" srcId="{70343243-D83C-4476-8B62-787F1D2825B6}" destId="{6B751D95-7079-4FA9-B78F-C31C46941FDF}" srcOrd="3" destOrd="0" parTransId="{6CF852B6-806D-4F8B-B497-600BF04C4B79}" sibTransId="{EA8F2AE3-55E3-4200-A9BF-E900BD701893}"/>
    <dgm:cxn modelId="{8CB499C2-FFEC-4AF3-97F9-0007FFDC0C37}" type="presOf" srcId="{70343243-D83C-4476-8B62-787F1D2825B6}" destId="{B49F10E1-BD39-440A-B036-7FB041976937}" srcOrd="0" destOrd="0" presId="urn:microsoft.com/office/officeart/2005/8/layout/default"/>
    <dgm:cxn modelId="{E1FCFCC5-B3E6-4E93-939D-298998A67033}" type="presOf" srcId="{4F2EFD67-EE1B-48BE-A118-C1CA97FBE3E1}" destId="{A468B17A-FC5A-437D-BC74-3E71E0B2A664}" srcOrd="0" destOrd="0" presId="urn:microsoft.com/office/officeart/2005/8/layout/default"/>
    <dgm:cxn modelId="{B354FAE7-0A7B-4BFA-8444-68A2122EA5D8}" srcId="{70343243-D83C-4476-8B62-787F1D2825B6}" destId="{FDCB3447-6FBE-47DE-8485-5067ACB00B4B}" srcOrd="2" destOrd="0" parTransId="{CA2AFE19-CFDC-4998-A1B9-BE4CD95612CB}" sibTransId="{89B67915-ECD9-4D35-9102-4CF64D93BE1F}"/>
    <dgm:cxn modelId="{4E29A3F0-447D-4D60-8DCE-A252CDE74A2D}" type="presOf" srcId="{AF14A23D-2777-4BFF-B339-6B2E843C57F6}" destId="{E96E13EA-198C-40E9-8CAC-43D548FCC55A}" srcOrd="0" destOrd="0" presId="urn:microsoft.com/office/officeart/2005/8/layout/default"/>
    <dgm:cxn modelId="{7D31801F-6D82-409D-BAE3-B34FDFDFCA55}" type="presParOf" srcId="{B49F10E1-BD39-440A-B036-7FB041976937}" destId="{46EBABF0-72CC-491F-9526-E342895D4B37}" srcOrd="0" destOrd="0" presId="urn:microsoft.com/office/officeart/2005/8/layout/default"/>
    <dgm:cxn modelId="{E3A42252-ADE3-423F-8394-751B0FE54AE3}" type="presParOf" srcId="{B49F10E1-BD39-440A-B036-7FB041976937}" destId="{479036EE-4233-4D6F-BED9-095C93AEACC8}" srcOrd="1" destOrd="0" presId="urn:microsoft.com/office/officeart/2005/8/layout/default"/>
    <dgm:cxn modelId="{585C5476-E424-445A-BE85-AF08EB741096}" type="presParOf" srcId="{B49F10E1-BD39-440A-B036-7FB041976937}" destId="{E96E13EA-198C-40E9-8CAC-43D548FCC55A}" srcOrd="2" destOrd="0" presId="urn:microsoft.com/office/officeart/2005/8/layout/default"/>
    <dgm:cxn modelId="{E0AF1934-31FD-4161-A72D-40CE7CAF53A2}" type="presParOf" srcId="{B49F10E1-BD39-440A-B036-7FB041976937}" destId="{470BE9E8-1DE1-4A23-9321-850FC902AAFC}" srcOrd="3" destOrd="0" presId="urn:microsoft.com/office/officeart/2005/8/layout/default"/>
    <dgm:cxn modelId="{80157642-4D2B-4F38-A212-6957AC3EB112}" type="presParOf" srcId="{B49F10E1-BD39-440A-B036-7FB041976937}" destId="{876936CA-AD71-4CB5-A6AA-5AD97A9DBAEE}" srcOrd="4" destOrd="0" presId="urn:microsoft.com/office/officeart/2005/8/layout/default"/>
    <dgm:cxn modelId="{ED98CA48-71A4-49D4-BD18-6D27E9DD257C}" type="presParOf" srcId="{B49F10E1-BD39-440A-B036-7FB041976937}" destId="{D8173A6D-299A-4A5E-8390-956559E0B7F3}" srcOrd="5" destOrd="0" presId="urn:microsoft.com/office/officeart/2005/8/layout/default"/>
    <dgm:cxn modelId="{D8F57377-9679-4378-90D2-E8779940C51D}" type="presParOf" srcId="{B49F10E1-BD39-440A-B036-7FB041976937}" destId="{A2EE51BE-AD0A-47D3-AF9E-C465DAAB4473}" srcOrd="6" destOrd="0" presId="urn:microsoft.com/office/officeart/2005/8/layout/default"/>
    <dgm:cxn modelId="{57F24675-91EB-438E-99C3-646BA9CC1C80}" type="presParOf" srcId="{B49F10E1-BD39-440A-B036-7FB041976937}" destId="{6B065669-D177-4B5A-B397-E723AA190124}" srcOrd="7" destOrd="0" presId="urn:microsoft.com/office/officeart/2005/8/layout/default"/>
    <dgm:cxn modelId="{421837FB-60B4-4A4F-9917-CDDFDE070D71}" type="presParOf" srcId="{B49F10E1-BD39-440A-B036-7FB041976937}" destId="{A468B17A-FC5A-437D-BC74-3E71E0B2A664}"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70343243-D83C-4476-8B62-787F1D2825B6}" type="doc">
      <dgm:prSet loTypeId="urn:microsoft.com/office/officeart/2005/8/layout/rings+Icon" loCatId="relationship" qsTypeId="urn:microsoft.com/office/officeart/2005/8/quickstyle/simple4" qsCatId="simple" csTypeId="urn:microsoft.com/office/officeart/2005/8/colors/accent1_2" csCatId="accent1" phldr="1"/>
      <dgm:spPr/>
      <dgm:t>
        <a:bodyPr/>
        <a:lstStyle/>
        <a:p>
          <a:endParaRPr lang="en-ZA"/>
        </a:p>
      </dgm:t>
    </dgm:pt>
    <dgm:pt modelId="{82D4F9D0-3058-4B03-B999-317BA13F247E}">
      <dgm:prSet phldrT="[Text]" custT="1"/>
      <dgm:spPr/>
      <dgm:t>
        <a:bodyPr/>
        <a:lstStyle/>
        <a:p>
          <a:endParaRPr lang="es-ES" sz="2400" dirty="0">
            <a:solidFill>
              <a:srgbClr val="000000"/>
            </a:solidFill>
            <a:effectLst/>
          </a:endParaRPr>
        </a:p>
        <a:p>
          <a:r>
            <a:rPr lang="es-ES" sz="2400" dirty="0">
              <a:solidFill>
                <a:srgbClr val="000000"/>
              </a:solidFill>
              <a:effectLst/>
            </a:rPr>
            <a:t>Comience cada día con tiempo de silencio
</a:t>
          </a:r>
          <a:endParaRPr lang="en-ZA" sz="2400" dirty="0">
            <a:solidFill>
              <a:srgbClr val="000000"/>
            </a:solidFill>
            <a:effectLst/>
          </a:endParaRPr>
        </a:p>
      </dgm:t>
    </dgm:pt>
    <dgm:pt modelId="{FADBFDA2-115E-453E-9F61-5CA0673EBF96}" type="parTrans" cxnId="{8654535A-26B2-4C63-8E02-AD037F8FE7B7}">
      <dgm:prSet/>
      <dgm:spPr/>
      <dgm:t>
        <a:bodyPr/>
        <a:lstStyle/>
        <a:p>
          <a:endParaRPr lang="en-ZA"/>
        </a:p>
      </dgm:t>
    </dgm:pt>
    <dgm:pt modelId="{C2CA7DC2-1241-419F-8FEF-302161FE1392}" type="sibTrans" cxnId="{8654535A-26B2-4C63-8E02-AD037F8FE7B7}">
      <dgm:prSet/>
      <dgm:spPr/>
      <dgm:t>
        <a:bodyPr/>
        <a:lstStyle/>
        <a:p>
          <a:endParaRPr lang="en-ZA"/>
        </a:p>
      </dgm:t>
    </dgm:pt>
    <dgm:pt modelId="{9000C4C9-40B3-45E9-8DBB-C51E1D319DDE}">
      <dgm:prSet custT="1"/>
      <dgm:spPr/>
      <dgm:t>
        <a:bodyPr/>
        <a:lstStyle/>
        <a:p>
          <a:endParaRPr lang="es-ES" sz="2400" dirty="0">
            <a:solidFill>
              <a:srgbClr val="000000"/>
            </a:solidFill>
            <a:effectLst/>
          </a:endParaRPr>
        </a:p>
        <a:p>
          <a:r>
            <a:rPr lang="es-ES" sz="2400" dirty="0">
              <a:solidFill>
                <a:srgbClr val="000000"/>
              </a:solidFill>
              <a:effectLst/>
            </a:rPr>
            <a:t>Comparta historias para fomentar la colaboración
</a:t>
          </a:r>
          <a:endParaRPr lang="en-ZA" sz="2400" dirty="0">
            <a:solidFill>
              <a:srgbClr val="000000"/>
            </a:solidFill>
            <a:effectLst/>
          </a:endParaRPr>
        </a:p>
      </dgm:t>
    </dgm:pt>
    <dgm:pt modelId="{3661C750-37D3-4C87-9D97-0FB9706CD9C4}" type="parTrans" cxnId="{140544A9-2DE3-45B2-84CF-D778865D0B11}">
      <dgm:prSet/>
      <dgm:spPr/>
      <dgm:t>
        <a:bodyPr/>
        <a:lstStyle/>
        <a:p>
          <a:endParaRPr lang="en-ZA"/>
        </a:p>
      </dgm:t>
    </dgm:pt>
    <dgm:pt modelId="{7C8C1416-5B38-4DAA-AA2B-45410928BD17}" type="sibTrans" cxnId="{140544A9-2DE3-45B2-84CF-D778865D0B11}">
      <dgm:prSet/>
      <dgm:spPr/>
      <dgm:t>
        <a:bodyPr/>
        <a:lstStyle/>
        <a:p>
          <a:endParaRPr lang="en-ZA"/>
        </a:p>
      </dgm:t>
    </dgm:pt>
    <dgm:pt modelId="{F18D83E5-BF8B-42D3-A432-40B59BE7EA71}">
      <dgm:prSet custT="1"/>
      <dgm:spPr/>
      <dgm:t>
        <a:bodyPr/>
        <a:lstStyle/>
        <a:p>
          <a:endParaRPr lang="es-ES" sz="2400" dirty="0">
            <a:solidFill>
              <a:srgbClr val="000000"/>
            </a:solidFill>
            <a:effectLst/>
          </a:endParaRPr>
        </a:p>
        <a:p>
          <a:r>
            <a:rPr lang="es-ES" sz="2400" dirty="0">
              <a:solidFill>
                <a:srgbClr val="000000"/>
              </a:solidFill>
              <a:effectLst/>
            </a:rPr>
            <a:t>Realizar revisiones posteriores a la acción
</a:t>
          </a:r>
          <a:endParaRPr lang="en-ZA" sz="2400" dirty="0">
            <a:solidFill>
              <a:srgbClr val="000000"/>
            </a:solidFill>
            <a:effectLst/>
          </a:endParaRPr>
        </a:p>
      </dgm:t>
    </dgm:pt>
    <dgm:pt modelId="{0B65B778-1898-488D-B17A-721799998516}" type="parTrans" cxnId="{3B82B8CB-370C-4ADF-86E6-9CCE2444D641}">
      <dgm:prSet/>
      <dgm:spPr/>
      <dgm:t>
        <a:bodyPr/>
        <a:lstStyle/>
        <a:p>
          <a:endParaRPr lang="en-ZA"/>
        </a:p>
      </dgm:t>
    </dgm:pt>
    <dgm:pt modelId="{7A451A3F-5581-4C8E-948E-571C006D1C22}" type="sibTrans" cxnId="{3B82B8CB-370C-4ADF-86E6-9CCE2444D641}">
      <dgm:prSet/>
      <dgm:spPr/>
      <dgm:t>
        <a:bodyPr/>
        <a:lstStyle/>
        <a:p>
          <a:endParaRPr lang="en-ZA"/>
        </a:p>
      </dgm:t>
    </dgm:pt>
    <dgm:pt modelId="{E93B2CD5-1D70-4211-A5A0-F3E4D8D01520}">
      <dgm:prSet custT="1"/>
      <dgm:spPr/>
      <dgm:t>
        <a:bodyPr/>
        <a:lstStyle/>
        <a:p>
          <a:endParaRPr lang="es-ES" sz="2400" dirty="0">
            <a:solidFill>
              <a:srgbClr val="000000"/>
            </a:solidFill>
            <a:effectLst/>
          </a:endParaRPr>
        </a:p>
        <a:p>
          <a:r>
            <a:rPr lang="es-ES" sz="2400" dirty="0">
              <a:solidFill>
                <a:srgbClr val="000000"/>
              </a:solidFill>
              <a:effectLst/>
            </a:rPr>
            <a:t>Sea un líder enseñable, promueva el aprendizaje
</a:t>
          </a:r>
          <a:endParaRPr lang="en-ZA" sz="2400" dirty="0">
            <a:solidFill>
              <a:srgbClr val="000000"/>
            </a:solidFill>
            <a:effectLst/>
          </a:endParaRPr>
        </a:p>
      </dgm:t>
    </dgm:pt>
    <dgm:pt modelId="{35F96477-4B29-447D-ACFE-A699C7C576D9}" type="parTrans" cxnId="{9BD6E962-2859-4273-805C-33FAEF02F9B2}">
      <dgm:prSet/>
      <dgm:spPr/>
      <dgm:t>
        <a:bodyPr/>
        <a:lstStyle/>
        <a:p>
          <a:endParaRPr lang="en-ZA"/>
        </a:p>
      </dgm:t>
    </dgm:pt>
    <dgm:pt modelId="{0A9381A7-1EEA-4A5D-9D43-244194CE3529}" type="sibTrans" cxnId="{9BD6E962-2859-4273-805C-33FAEF02F9B2}">
      <dgm:prSet/>
      <dgm:spPr/>
      <dgm:t>
        <a:bodyPr/>
        <a:lstStyle/>
        <a:p>
          <a:endParaRPr lang="en-ZA"/>
        </a:p>
      </dgm:t>
    </dgm:pt>
    <dgm:pt modelId="{79188B20-8D57-44BB-927A-D9C52F454F5A}" type="pres">
      <dgm:prSet presAssocID="{70343243-D83C-4476-8B62-787F1D2825B6}" presName="Name0" presStyleCnt="0">
        <dgm:presLayoutVars>
          <dgm:chMax val="7"/>
          <dgm:dir/>
          <dgm:resizeHandles val="exact"/>
        </dgm:presLayoutVars>
      </dgm:prSet>
      <dgm:spPr/>
    </dgm:pt>
    <dgm:pt modelId="{45D6DA83-A1D7-46DB-92A7-5E5E4C76881E}" type="pres">
      <dgm:prSet presAssocID="{70343243-D83C-4476-8B62-787F1D2825B6}" presName="ellipse1" presStyleLbl="vennNode1" presStyleIdx="0" presStyleCnt="4">
        <dgm:presLayoutVars>
          <dgm:bulletEnabled val="1"/>
        </dgm:presLayoutVars>
      </dgm:prSet>
      <dgm:spPr/>
    </dgm:pt>
    <dgm:pt modelId="{FCAC7814-B57C-4EB6-AEB4-2E4F6756CB93}" type="pres">
      <dgm:prSet presAssocID="{70343243-D83C-4476-8B62-787F1D2825B6}" presName="ellipse2" presStyleLbl="vennNode1" presStyleIdx="1" presStyleCnt="4">
        <dgm:presLayoutVars>
          <dgm:bulletEnabled val="1"/>
        </dgm:presLayoutVars>
      </dgm:prSet>
      <dgm:spPr/>
    </dgm:pt>
    <dgm:pt modelId="{C2C831E0-80E0-4960-B421-1F089A605B9D}" type="pres">
      <dgm:prSet presAssocID="{70343243-D83C-4476-8B62-787F1D2825B6}" presName="ellipse3" presStyleLbl="vennNode1" presStyleIdx="2" presStyleCnt="4">
        <dgm:presLayoutVars>
          <dgm:bulletEnabled val="1"/>
        </dgm:presLayoutVars>
      </dgm:prSet>
      <dgm:spPr/>
    </dgm:pt>
    <dgm:pt modelId="{636BBD36-91B6-4A2A-8283-AF726C098C60}" type="pres">
      <dgm:prSet presAssocID="{70343243-D83C-4476-8B62-787F1D2825B6}" presName="ellipse4" presStyleLbl="vennNode1" presStyleIdx="3" presStyleCnt="4">
        <dgm:presLayoutVars>
          <dgm:bulletEnabled val="1"/>
        </dgm:presLayoutVars>
      </dgm:prSet>
      <dgm:spPr/>
    </dgm:pt>
  </dgm:ptLst>
  <dgm:cxnLst>
    <dgm:cxn modelId="{9BD6E962-2859-4273-805C-33FAEF02F9B2}" srcId="{70343243-D83C-4476-8B62-787F1D2825B6}" destId="{E93B2CD5-1D70-4211-A5A0-F3E4D8D01520}" srcOrd="3" destOrd="0" parTransId="{35F96477-4B29-447D-ACFE-A699C7C576D9}" sibTransId="{0A9381A7-1EEA-4A5D-9D43-244194CE3529}"/>
    <dgm:cxn modelId="{8654535A-26B2-4C63-8E02-AD037F8FE7B7}" srcId="{70343243-D83C-4476-8B62-787F1D2825B6}" destId="{82D4F9D0-3058-4B03-B999-317BA13F247E}" srcOrd="0" destOrd="0" parTransId="{FADBFDA2-115E-453E-9F61-5CA0673EBF96}" sibTransId="{C2CA7DC2-1241-419F-8FEF-302161FE1392}"/>
    <dgm:cxn modelId="{BC2C2893-4B67-46F5-BD34-212A17D9214F}" type="presOf" srcId="{E93B2CD5-1D70-4211-A5A0-F3E4D8D01520}" destId="{636BBD36-91B6-4A2A-8283-AF726C098C60}" srcOrd="0" destOrd="0" presId="urn:microsoft.com/office/officeart/2005/8/layout/rings+Icon"/>
    <dgm:cxn modelId="{F2EC679E-CA85-4FD0-AF7F-A7B492629635}" type="presOf" srcId="{82D4F9D0-3058-4B03-B999-317BA13F247E}" destId="{45D6DA83-A1D7-46DB-92A7-5E5E4C76881E}" srcOrd="0" destOrd="0" presId="urn:microsoft.com/office/officeart/2005/8/layout/rings+Icon"/>
    <dgm:cxn modelId="{1DB5FE9F-72BE-40B6-A5D2-A90C386296FA}" type="presOf" srcId="{9000C4C9-40B3-45E9-8DBB-C51E1D319DDE}" destId="{FCAC7814-B57C-4EB6-AEB4-2E4F6756CB93}" srcOrd="0" destOrd="0" presId="urn:microsoft.com/office/officeart/2005/8/layout/rings+Icon"/>
    <dgm:cxn modelId="{140544A9-2DE3-45B2-84CF-D778865D0B11}" srcId="{70343243-D83C-4476-8B62-787F1D2825B6}" destId="{9000C4C9-40B3-45E9-8DBB-C51E1D319DDE}" srcOrd="1" destOrd="0" parTransId="{3661C750-37D3-4C87-9D97-0FB9706CD9C4}" sibTransId="{7C8C1416-5B38-4DAA-AA2B-45410928BD17}"/>
    <dgm:cxn modelId="{3B82B8CB-370C-4ADF-86E6-9CCE2444D641}" srcId="{70343243-D83C-4476-8B62-787F1D2825B6}" destId="{F18D83E5-BF8B-42D3-A432-40B59BE7EA71}" srcOrd="2" destOrd="0" parTransId="{0B65B778-1898-488D-B17A-721799998516}" sibTransId="{7A451A3F-5581-4C8E-948E-571C006D1C22}"/>
    <dgm:cxn modelId="{60D1F2CF-FBC6-4E8D-A161-44CFE0602C4F}" type="presOf" srcId="{70343243-D83C-4476-8B62-787F1D2825B6}" destId="{79188B20-8D57-44BB-927A-D9C52F454F5A}" srcOrd="0" destOrd="0" presId="urn:microsoft.com/office/officeart/2005/8/layout/rings+Icon"/>
    <dgm:cxn modelId="{B2BFA9F6-070C-489F-9F21-ABC940106E22}" type="presOf" srcId="{F18D83E5-BF8B-42D3-A432-40B59BE7EA71}" destId="{C2C831E0-80E0-4960-B421-1F089A605B9D}" srcOrd="0" destOrd="0" presId="urn:microsoft.com/office/officeart/2005/8/layout/rings+Icon"/>
    <dgm:cxn modelId="{9E24A539-3A2E-46C9-8EE8-0B2EEE8DA8AA}" type="presParOf" srcId="{79188B20-8D57-44BB-927A-D9C52F454F5A}" destId="{45D6DA83-A1D7-46DB-92A7-5E5E4C76881E}" srcOrd="0" destOrd="0" presId="urn:microsoft.com/office/officeart/2005/8/layout/rings+Icon"/>
    <dgm:cxn modelId="{75379976-54EC-48A3-A679-4547A66447A1}" type="presParOf" srcId="{79188B20-8D57-44BB-927A-D9C52F454F5A}" destId="{FCAC7814-B57C-4EB6-AEB4-2E4F6756CB93}" srcOrd="1" destOrd="0" presId="urn:microsoft.com/office/officeart/2005/8/layout/rings+Icon"/>
    <dgm:cxn modelId="{651B367F-B87A-4DB2-8513-3FA4843AC946}" type="presParOf" srcId="{79188B20-8D57-44BB-927A-D9C52F454F5A}" destId="{C2C831E0-80E0-4960-B421-1F089A605B9D}" srcOrd="2" destOrd="0" presId="urn:microsoft.com/office/officeart/2005/8/layout/rings+Icon"/>
    <dgm:cxn modelId="{885849C4-29C2-453A-8540-EB50801795C2}" type="presParOf" srcId="{79188B20-8D57-44BB-927A-D9C52F454F5A}" destId="{636BBD36-91B6-4A2A-8283-AF726C098C60}" srcOrd="3"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B8E6D21-165A-47E7-96FB-EE1BAFF4C166}"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0634D8C5-144D-4426-92AE-747E742C91BB}">
      <dgm:prSet phldrT="[Text]" custT="1"/>
      <dgm:spPr/>
      <dgm:t>
        <a:bodyPr/>
        <a:lstStyle/>
        <a:p>
          <a:r>
            <a:rPr lang="en-ZA" sz="2400" dirty="0" err="1">
              <a:effectLst>
                <a:outerShdw blurRad="38100" dist="38100" dir="2700000" algn="tl">
                  <a:srgbClr val="000000">
                    <a:alpha val="43137"/>
                  </a:srgbClr>
                </a:outerShdw>
              </a:effectLst>
            </a:rPr>
            <a:t>Facilitar</a:t>
          </a:r>
          <a:r>
            <a:rPr lang="en-ZA" sz="2400" dirty="0">
              <a:effectLst>
                <a:outerShdw blurRad="38100" dist="38100" dir="2700000" algn="tl">
                  <a:srgbClr val="000000">
                    <a:alpha val="43137"/>
                  </a:srgbClr>
                </a:outerShdw>
              </a:effectLst>
            </a:rPr>
            <a:t> la </a:t>
          </a:r>
          <a:r>
            <a:rPr lang="en-ZA" sz="2400" dirty="0" err="1">
              <a:effectLst>
                <a:outerShdw blurRad="38100" dist="38100" dir="2700000" algn="tl">
                  <a:srgbClr val="000000">
                    <a:alpha val="43137"/>
                  </a:srgbClr>
                </a:outerShdw>
              </a:effectLst>
            </a:rPr>
            <a:t>transformación</a:t>
          </a:r>
          <a:r>
            <a:rPr lang="en-ZA" sz="2400" dirty="0">
              <a:effectLst>
                <a:outerShdw blurRad="38100" dist="38100" dir="2700000" algn="tl">
                  <a:srgbClr val="000000">
                    <a:alpha val="43137"/>
                  </a:srgbClr>
                </a:outerShdw>
              </a:effectLst>
            </a:rPr>
            <a:t> digital</a:t>
          </a:r>
        </a:p>
      </dgm:t>
    </dgm:pt>
    <dgm:pt modelId="{10337500-A6F5-4652-8FA0-1E4295164F1C}" type="parTrans" cxnId="{74639EED-72C3-4790-9F27-B679E8DC03F4}">
      <dgm:prSet/>
      <dgm:spPr/>
      <dgm:t>
        <a:bodyPr/>
        <a:lstStyle/>
        <a:p>
          <a:endParaRPr lang="en-ZA"/>
        </a:p>
      </dgm:t>
    </dgm:pt>
    <dgm:pt modelId="{EFB79D12-FBE1-46DC-A332-3CE1E7F6648E}" type="sibTrans" cxnId="{74639EED-72C3-4790-9F27-B679E8DC03F4}">
      <dgm:prSet/>
      <dgm:spPr/>
      <dgm:t>
        <a:bodyPr/>
        <a:lstStyle/>
        <a:p>
          <a:endParaRPr lang="en-ZA"/>
        </a:p>
      </dgm:t>
    </dgm:pt>
    <dgm:pt modelId="{455AB931-2939-4BD2-9771-416F5F7A0A02}">
      <dgm:prSet phldrT="[Text]" custT="1"/>
      <dgm:spPr/>
      <dgm:t>
        <a:bodyPr/>
        <a:lstStyle/>
        <a:p>
          <a:r>
            <a:rPr lang="en-GB" sz="2400" dirty="0" err="1">
              <a:effectLst>
                <a:outerShdw blurRad="38100" dist="38100" dir="2700000" algn="tl">
                  <a:srgbClr val="000000">
                    <a:alpha val="43137"/>
                  </a:srgbClr>
                </a:outerShdw>
              </a:effectLst>
            </a:rPr>
            <a:t>Claridad</a:t>
          </a:r>
          <a:endParaRPr lang="en-ZA" sz="2400" dirty="0">
            <a:effectLst>
              <a:outerShdw blurRad="38100" dist="38100" dir="2700000" algn="tl">
                <a:srgbClr val="000000">
                  <a:alpha val="43137"/>
                </a:srgbClr>
              </a:outerShdw>
            </a:effectLst>
          </a:endParaRPr>
        </a:p>
      </dgm:t>
    </dgm:pt>
    <dgm:pt modelId="{44F5425D-B78C-408A-95EE-2D9B65345272}" type="parTrans" cxnId="{58D79BC7-6F26-449F-A071-85F22C9052FF}">
      <dgm:prSet/>
      <dgm:spPr/>
      <dgm:t>
        <a:bodyPr/>
        <a:lstStyle/>
        <a:p>
          <a:endParaRPr lang="en-ZA"/>
        </a:p>
      </dgm:t>
    </dgm:pt>
    <dgm:pt modelId="{9E04B8D6-E459-407E-B28B-A3AA626433D6}" type="sibTrans" cxnId="{58D79BC7-6F26-449F-A071-85F22C9052FF}">
      <dgm:prSet/>
      <dgm:spPr/>
      <dgm:t>
        <a:bodyPr/>
        <a:lstStyle/>
        <a:p>
          <a:endParaRPr lang="en-ZA"/>
        </a:p>
      </dgm:t>
    </dgm:pt>
    <dgm:pt modelId="{7876597D-0508-4ABB-920E-E9DA5940F5E7}">
      <dgm:prSet phldrT="[Text]" custT="1"/>
      <dgm:spPr/>
      <dgm:t>
        <a:bodyPr/>
        <a:lstStyle/>
        <a:p>
          <a:r>
            <a:rPr lang="en-GB" sz="2400" dirty="0" err="1">
              <a:effectLst>
                <a:outerShdw blurRad="38100" dist="38100" dir="2700000" algn="tl">
                  <a:srgbClr val="000000">
                    <a:alpha val="43137"/>
                  </a:srgbClr>
                </a:outerShdw>
              </a:effectLst>
            </a:rPr>
            <a:t>Agilizar</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los</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procesos</a:t>
          </a:r>
          <a:endParaRPr lang="en-ZA" sz="2400" dirty="0">
            <a:effectLst>
              <a:outerShdw blurRad="38100" dist="38100" dir="2700000" algn="tl">
                <a:srgbClr val="000000">
                  <a:alpha val="43137"/>
                </a:srgbClr>
              </a:outerShdw>
            </a:effectLst>
          </a:endParaRPr>
        </a:p>
      </dgm:t>
    </dgm:pt>
    <dgm:pt modelId="{587EB469-55AE-4FD8-AA26-E03E239038B1}" type="parTrans" cxnId="{EF9FD917-CB38-4486-A847-F41560AF381C}">
      <dgm:prSet/>
      <dgm:spPr/>
      <dgm:t>
        <a:bodyPr/>
        <a:lstStyle/>
        <a:p>
          <a:endParaRPr lang="en-ZA"/>
        </a:p>
      </dgm:t>
    </dgm:pt>
    <dgm:pt modelId="{995E3695-7084-431A-AF6E-73A17F89D888}" type="sibTrans" cxnId="{EF9FD917-CB38-4486-A847-F41560AF381C}">
      <dgm:prSet/>
      <dgm:spPr/>
      <dgm:t>
        <a:bodyPr/>
        <a:lstStyle/>
        <a:p>
          <a:endParaRPr lang="en-ZA"/>
        </a:p>
      </dgm:t>
    </dgm:pt>
    <dgm:pt modelId="{DE7A7C75-653E-4F87-9882-8CF157902E85}">
      <dgm:prSet phldrT="[Text]" custT="1"/>
      <dgm:spPr/>
      <dgm:t>
        <a:bodyPr/>
        <a:lstStyle/>
        <a:p>
          <a:r>
            <a:rPr lang="en-GB" sz="2400" dirty="0" err="1">
              <a:effectLst>
                <a:outerShdw blurRad="38100" dist="38100" dir="2700000" algn="tl">
                  <a:srgbClr val="000000">
                    <a:alpha val="43137"/>
                  </a:srgbClr>
                </a:outerShdw>
              </a:effectLst>
            </a:rPr>
            <a:t>Registros</a:t>
          </a:r>
          <a:r>
            <a:rPr lang="en-GB" sz="2400" dirty="0">
              <a:effectLst>
                <a:outerShdw blurRad="38100" dist="38100" dir="2700000" algn="tl">
                  <a:srgbClr val="000000">
                    <a:alpha val="43137"/>
                  </a:srgbClr>
                </a:outerShdw>
              </a:effectLst>
            </a:rPr>
            <a:t> de </a:t>
          </a:r>
          <a:r>
            <a:rPr lang="en-GB" sz="2400" dirty="0" err="1">
              <a:effectLst>
                <a:outerShdw blurRad="38100" dist="38100" dir="2700000" algn="tl">
                  <a:srgbClr val="000000">
                    <a:alpha val="43137"/>
                  </a:srgbClr>
                </a:outerShdw>
              </a:effectLst>
            </a:rPr>
            <a:t>cumplimiento</a:t>
          </a:r>
          <a:endParaRPr lang="en-ZA" sz="2400" dirty="0">
            <a:effectLst>
              <a:outerShdw blurRad="38100" dist="38100" dir="2700000" algn="tl">
                <a:srgbClr val="000000">
                  <a:alpha val="43137"/>
                </a:srgbClr>
              </a:outerShdw>
            </a:effectLst>
          </a:endParaRPr>
        </a:p>
      </dgm:t>
    </dgm:pt>
    <dgm:pt modelId="{7DFE454E-2910-4CF7-9D1A-3EBB994F9422}" type="parTrans" cxnId="{5521122D-C445-4B92-87A0-AE5A97716C03}">
      <dgm:prSet/>
      <dgm:spPr/>
      <dgm:t>
        <a:bodyPr/>
        <a:lstStyle/>
        <a:p>
          <a:endParaRPr lang="en-ZA"/>
        </a:p>
      </dgm:t>
    </dgm:pt>
    <dgm:pt modelId="{5C578813-8F75-403A-AE92-36C6B5781C8C}" type="sibTrans" cxnId="{5521122D-C445-4B92-87A0-AE5A97716C03}">
      <dgm:prSet/>
      <dgm:spPr/>
      <dgm:t>
        <a:bodyPr/>
        <a:lstStyle/>
        <a:p>
          <a:endParaRPr lang="en-ZA"/>
        </a:p>
      </dgm:t>
    </dgm:pt>
    <dgm:pt modelId="{32715C69-150E-4146-A572-5108B762E060}">
      <dgm:prSet phldrT="[Text]" custT="1"/>
      <dgm:spPr/>
      <dgm:t>
        <a:bodyPr/>
        <a:lstStyle/>
        <a:p>
          <a:r>
            <a:rPr lang="en-GB" sz="2400" dirty="0" err="1">
              <a:effectLst>
                <a:outerShdw blurRad="38100" dist="38100" dir="2700000" algn="tl">
                  <a:srgbClr val="000000">
                    <a:alpha val="43137"/>
                  </a:srgbClr>
                </a:outerShdw>
              </a:effectLst>
            </a:rPr>
            <a:t>Transparencia</a:t>
          </a:r>
          <a:endParaRPr lang="en-ZA" sz="2400" dirty="0">
            <a:effectLst>
              <a:outerShdw blurRad="38100" dist="38100" dir="2700000" algn="tl">
                <a:srgbClr val="000000">
                  <a:alpha val="43137"/>
                </a:srgbClr>
              </a:outerShdw>
            </a:effectLst>
          </a:endParaRPr>
        </a:p>
      </dgm:t>
    </dgm:pt>
    <dgm:pt modelId="{CDF6CAA8-CF30-4ECA-B615-6294CFFFAAC1}" type="parTrans" cxnId="{DB8B0181-9775-445C-8146-DB7848B89FD8}">
      <dgm:prSet/>
      <dgm:spPr/>
      <dgm:t>
        <a:bodyPr/>
        <a:lstStyle/>
        <a:p>
          <a:endParaRPr lang="en-ZA"/>
        </a:p>
      </dgm:t>
    </dgm:pt>
    <dgm:pt modelId="{17A838AC-5C8C-46F8-B44C-D20D71EF8B3A}" type="sibTrans" cxnId="{DB8B0181-9775-445C-8146-DB7848B89FD8}">
      <dgm:prSet/>
      <dgm:spPr/>
      <dgm:t>
        <a:bodyPr/>
        <a:lstStyle/>
        <a:p>
          <a:endParaRPr lang="en-ZA"/>
        </a:p>
      </dgm:t>
    </dgm:pt>
    <dgm:pt modelId="{DACE75C7-9F11-4FC1-B2D5-958DBBC08299}" type="pres">
      <dgm:prSet presAssocID="{BB8E6D21-165A-47E7-96FB-EE1BAFF4C166}" presName="diagram" presStyleCnt="0">
        <dgm:presLayoutVars>
          <dgm:dir/>
          <dgm:resizeHandles val="exact"/>
        </dgm:presLayoutVars>
      </dgm:prSet>
      <dgm:spPr/>
    </dgm:pt>
    <dgm:pt modelId="{4445B750-47F9-4782-8112-11DA6E140869}" type="pres">
      <dgm:prSet presAssocID="{0634D8C5-144D-4426-92AE-747E742C91BB}" presName="node" presStyleLbl="node1" presStyleIdx="0" presStyleCnt="5">
        <dgm:presLayoutVars>
          <dgm:bulletEnabled val="1"/>
        </dgm:presLayoutVars>
      </dgm:prSet>
      <dgm:spPr/>
    </dgm:pt>
    <dgm:pt modelId="{45B83111-3BE3-471D-AC9E-D69BDC8B75C9}" type="pres">
      <dgm:prSet presAssocID="{EFB79D12-FBE1-46DC-A332-3CE1E7F6648E}" presName="sibTrans" presStyleCnt="0"/>
      <dgm:spPr/>
    </dgm:pt>
    <dgm:pt modelId="{71E80A36-5EA1-43D6-A855-69C8AB28C5E8}" type="pres">
      <dgm:prSet presAssocID="{455AB931-2939-4BD2-9771-416F5F7A0A02}" presName="node" presStyleLbl="node1" presStyleIdx="1" presStyleCnt="5">
        <dgm:presLayoutVars>
          <dgm:bulletEnabled val="1"/>
        </dgm:presLayoutVars>
      </dgm:prSet>
      <dgm:spPr/>
    </dgm:pt>
    <dgm:pt modelId="{5FF3421B-CCD4-4705-AEE2-3A9AC8045F56}" type="pres">
      <dgm:prSet presAssocID="{9E04B8D6-E459-407E-B28B-A3AA626433D6}" presName="sibTrans" presStyleCnt="0"/>
      <dgm:spPr/>
    </dgm:pt>
    <dgm:pt modelId="{B3BED611-2A19-46CF-9C4F-1F6C06D5AEFA}" type="pres">
      <dgm:prSet presAssocID="{32715C69-150E-4146-A572-5108B762E060}" presName="node" presStyleLbl="node1" presStyleIdx="2" presStyleCnt="5">
        <dgm:presLayoutVars>
          <dgm:bulletEnabled val="1"/>
        </dgm:presLayoutVars>
      </dgm:prSet>
      <dgm:spPr/>
    </dgm:pt>
    <dgm:pt modelId="{2FC11FF6-7BB9-4C91-AF7A-27158044F915}" type="pres">
      <dgm:prSet presAssocID="{17A838AC-5C8C-46F8-B44C-D20D71EF8B3A}" presName="sibTrans" presStyleCnt="0"/>
      <dgm:spPr/>
    </dgm:pt>
    <dgm:pt modelId="{1EC19484-FF85-4D0E-9A6A-2ED75EC5E86E}" type="pres">
      <dgm:prSet presAssocID="{7876597D-0508-4ABB-920E-E9DA5940F5E7}" presName="node" presStyleLbl="node1" presStyleIdx="3" presStyleCnt="5" custLinFactNeighborX="-1377" custLinFactNeighborY="59">
        <dgm:presLayoutVars>
          <dgm:bulletEnabled val="1"/>
        </dgm:presLayoutVars>
      </dgm:prSet>
      <dgm:spPr/>
    </dgm:pt>
    <dgm:pt modelId="{8371F227-3683-4797-B7F6-17FECC3FBE20}" type="pres">
      <dgm:prSet presAssocID="{995E3695-7084-431A-AF6E-73A17F89D888}" presName="sibTrans" presStyleCnt="0"/>
      <dgm:spPr/>
    </dgm:pt>
    <dgm:pt modelId="{8B0461BD-AF5C-49BE-94CF-A406BC339134}" type="pres">
      <dgm:prSet presAssocID="{DE7A7C75-653E-4F87-9882-8CF157902E85}" presName="node" presStyleLbl="node1" presStyleIdx="4" presStyleCnt="5">
        <dgm:presLayoutVars>
          <dgm:bulletEnabled val="1"/>
        </dgm:presLayoutVars>
      </dgm:prSet>
      <dgm:spPr/>
    </dgm:pt>
  </dgm:ptLst>
  <dgm:cxnLst>
    <dgm:cxn modelId="{EF9FD917-CB38-4486-A847-F41560AF381C}" srcId="{BB8E6D21-165A-47E7-96FB-EE1BAFF4C166}" destId="{7876597D-0508-4ABB-920E-E9DA5940F5E7}" srcOrd="3" destOrd="0" parTransId="{587EB469-55AE-4FD8-AA26-E03E239038B1}" sibTransId="{995E3695-7084-431A-AF6E-73A17F89D888}"/>
    <dgm:cxn modelId="{5521122D-C445-4B92-87A0-AE5A97716C03}" srcId="{BB8E6D21-165A-47E7-96FB-EE1BAFF4C166}" destId="{DE7A7C75-653E-4F87-9882-8CF157902E85}" srcOrd="4" destOrd="0" parTransId="{7DFE454E-2910-4CF7-9D1A-3EBB994F9422}" sibTransId="{5C578813-8F75-403A-AE92-36C6B5781C8C}"/>
    <dgm:cxn modelId="{0ABADB3D-CFD7-4B5F-8447-1624DABAFCB8}" type="presOf" srcId="{32715C69-150E-4146-A572-5108B762E060}" destId="{B3BED611-2A19-46CF-9C4F-1F6C06D5AEFA}" srcOrd="0" destOrd="0" presId="urn:microsoft.com/office/officeart/2005/8/layout/default"/>
    <dgm:cxn modelId="{C619217D-FA58-4937-A1E3-80033C75C3C8}" type="presOf" srcId="{455AB931-2939-4BD2-9771-416F5F7A0A02}" destId="{71E80A36-5EA1-43D6-A855-69C8AB28C5E8}" srcOrd="0" destOrd="0" presId="urn:microsoft.com/office/officeart/2005/8/layout/default"/>
    <dgm:cxn modelId="{DB8B0181-9775-445C-8146-DB7848B89FD8}" srcId="{BB8E6D21-165A-47E7-96FB-EE1BAFF4C166}" destId="{32715C69-150E-4146-A572-5108B762E060}" srcOrd="2" destOrd="0" parTransId="{CDF6CAA8-CF30-4ECA-B615-6294CFFFAAC1}" sibTransId="{17A838AC-5C8C-46F8-B44C-D20D71EF8B3A}"/>
    <dgm:cxn modelId="{92F4E08D-F8B4-4DC8-9A6E-BE7591CD08F8}" type="presOf" srcId="{0634D8C5-144D-4426-92AE-747E742C91BB}" destId="{4445B750-47F9-4782-8112-11DA6E140869}" srcOrd="0" destOrd="0" presId="urn:microsoft.com/office/officeart/2005/8/layout/default"/>
    <dgm:cxn modelId="{D28A9197-EE8F-4BC0-B13E-EFC947638CE8}" type="presOf" srcId="{DE7A7C75-653E-4F87-9882-8CF157902E85}" destId="{8B0461BD-AF5C-49BE-94CF-A406BC339134}" srcOrd="0" destOrd="0" presId="urn:microsoft.com/office/officeart/2005/8/layout/default"/>
    <dgm:cxn modelId="{58D79BC7-6F26-449F-A071-85F22C9052FF}" srcId="{BB8E6D21-165A-47E7-96FB-EE1BAFF4C166}" destId="{455AB931-2939-4BD2-9771-416F5F7A0A02}" srcOrd="1" destOrd="0" parTransId="{44F5425D-B78C-408A-95EE-2D9B65345272}" sibTransId="{9E04B8D6-E459-407E-B28B-A3AA626433D6}"/>
    <dgm:cxn modelId="{7A323ADD-E3EA-4545-9A24-B906C6AAB4A4}" type="presOf" srcId="{7876597D-0508-4ABB-920E-E9DA5940F5E7}" destId="{1EC19484-FF85-4D0E-9A6A-2ED75EC5E86E}" srcOrd="0" destOrd="0" presId="urn:microsoft.com/office/officeart/2005/8/layout/default"/>
    <dgm:cxn modelId="{74639EED-72C3-4790-9F27-B679E8DC03F4}" srcId="{BB8E6D21-165A-47E7-96FB-EE1BAFF4C166}" destId="{0634D8C5-144D-4426-92AE-747E742C91BB}" srcOrd="0" destOrd="0" parTransId="{10337500-A6F5-4652-8FA0-1E4295164F1C}" sibTransId="{EFB79D12-FBE1-46DC-A332-3CE1E7F6648E}"/>
    <dgm:cxn modelId="{773F68F4-FC03-4E0A-81BA-3BCA9133A0F4}" type="presOf" srcId="{BB8E6D21-165A-47E7-96FB-EE1BAFF4C166}" destId="{DACE75C7-9F11-4FC1-B2D5-958DBBC08299}" srcOrd="0" destOrd="0" presId="urn:microsoft.com/office/officeart/2005/8/layout/default"/>
    <dgm:cxn modelId="{620E42FB-8714-4F5B-9841-1EF3BC2E3CD4}" type="presParOf" srcId="{DACE75C7-9F11-4FC1-B2D5-958DBBC08299}" destId="{4445B750-47F9-4782-8112-11DA6E140869}" srcOrd="0" destOrd="0" presId="urn:microsoft.com/office/officeart/2005/8/layout/default"/>
    <dgm:cxn modelId="{A2ACB6FD-A82B-4D60-92AC-E5C2960FFA32}" type="presParOf" srcId="{DACE75C7-9F11-4FC1-B2D5-958DBBC08299}" destId="{45B83111-3BE3-471D-AC9E-D69BDC8B75C9}" srcOrd="1" destOrd="0" presId="urn:microsoft.com/office/officeart/2005/8/layout/default"/>
    <dgm:cxn modelId="{6337D2DE-95C4-4C96-9EE3-76CD8325B0E4}" type="presParOf" srcId="{DACE75C7-9F11-4FC1-B2D5-958DBBC08299}" destId="{71E80A36-5EA1-43D6-A855-69C8AB28C5E8}" srcOrd="2" destOrd="0" presId="urn:microsoft.com/office/officeart/2005/8/layout/default"/>
    <dgm:cxn modelId="{EE3B5D9C-D4A5-459C-B4A7-E9D218C57A31}" type="presParOf" srcId="{DACE75C7-9F11-4FC1-B2D5-958DBBC08299}" destId="{5FF3421B-CCD4-4705-AEE2-3A9AC8045F56}" srcOrd="3" destOrd="0" presId="urn:microsoft.com/office/officeart/2005/8/layout/default"/>
    <dgm:cxn modelId="{AF095B16-92CD-4CE5-B3FB-9F5495532428}" type="presParOf" srcId="{DACE75C7-9F11-4FC1-B2D5-958DBBC08299}" destId="{B3BED611-2A19-46CF-9C4F-1F6C06D5AEFA}" srcOrd="4" destOrd="0" presId="urn:microsoft.com/office/officeart/2005/8/layout/default"/>
    <dgm:cxn modelId="{09EEE2B4-BE2B-44CA-84CC-5D5348AAA6F7}" type="presParOf" srcId="{DACE75C7-9F11-4FC1-B2D5-958DBBC08299}" destId="{2FC11FF6-7BB9-4C91-AF7A-27158044F915}" srcOrd="5" destOrd="0" presId="urn:microsoft.com/office/officeart/2005/8/layout/default"/>
    <dgm:cxn modelId="{480A5244-772D-47DD-8967-A89E0906EDAD}" type="presParOf" srcId="{DACE75C7-9F11-4FC1-B2D5-958DBBC08299}" destId="{1EC19484-FF85-4D0E-9A6A-2ED75EC5E86E}" srcOrd="6" destOrd="0" presId="urn:microsoft.com/office/officeart/2005/8/layout/default"/>
    <dgm:cxn modelId="{2529EC15-DD47-4766-9941-C99CC0ED076C}" type="presParOf" srcId="{DACE75C7-9F11-4FC1-B2D5-958DBBC08299}" destId="{8371F227-3683-4797-B7F6-17FECC3FBE20}" srcOrd="7" destOrd="0" presId="urn:microsoft.com/office/officeart/2005/8/layout/default"/>
    <dgm:cxn modelId="{DC52F597-7BCF-4C26-8BA8-013020ED6BC2}" type="presParOf" srcId="{DACE75C7-9F11-4FC1-B2D5-958DBBC08299}" destId="{8B0461BD-AF5C-49BE-94CF-A406BC339134}"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B8E6D21-165A-47E7-96FB-EE1BAFF4C166}"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0634D8C5-144D-4426-92AE-747E742C91BB}">
      <dgm:prSet phldrT="[Text]" custT="1"/>
      <dgm:spPr/>
      <dgm:t>
        <a:bodyPr/>
        <a:lstStyle/>
        <a:p>
          <a:r>
            <a:rPr lang="en-GB" sz="2400" dirty="0">
              <a:effectLst>
                <a:outerShdw blurRad="38100" dist="38100" dir="2700000" algn="tl">
                  <a:srgbClr val="000000">
                    <a:alpha val="43137"/>
                  </a:srgbClr>
                </a:outerShdw>
              </a:effectLst>
            </a:rPr>
            <a:t>Estandarizar </a:t>
          </a:r>
          <a:r>
            <a:rPr lang="en-GB" sz="2400" dirty="0" err="1">
              <a:effectLst>
                <a:outerShdw blurRad="38100" dist="38100" dir="2700000" algn="tl">
                  <a:srgbClr val="000000">
                    <a:alpha val="43137"/>
                  </a:srgbClr>
                </a:outerShdw>
              </a:effectLst>
            </a:rPr>
            <a:t>operaciones</a:t>
          </a:r>
          <a:r>
            <a:rPr lang="en-GB" sz="2400" dirty="0">
              <a:effectLst>
                <a:outerShdw blurRad="38100" dist="38100" dir="2700000" algn="tl">
                  <a:srgbClr val="000000">
                    <a:alpha val="43137"/>
                  </a:srgbClr>
                </a:outerShdw>
              </a:effectLst>
            </a:rPr>
            <a:t> </a:t>
          </a:r>
          <a:endParaRPr lang="en-ZA" sz="2400" dirty="0">
            <a:effectLst>
              <a:outerShdw blurRad="38100" dist="38100" dir="2700000" algn="tl">
                <a:srgbClr val="000000">
                  <a:alpha val="43137"/>
                </a:srgbClr>
              </a:outerShdw>
            </a:effectLst>
          </a:endParaRPr>
        </a:p>
      </dgm:t>
    </dgm:pt>
    <dgm:pt modelId="{10337500-A6F5-4652-8FA0-1E4295164F1C}" type="parTrans" cxnId="{74639EED-72C3-4790-9F27-B679E8DC03F4}">
      <dgm:prSet/>
      <dgm:spPr/>
      <dgm:t>
        <a:bodyPr/>
        <a:lstStyle/>
        <a:p>
          <a:endParaRPr lang="en-ZA"/>
        </a:p>
      </dgm:t>
    </dgm:pt>
    <dgm:pt modelId="{EFB79D12-FBE1-46DC-A332-3CE1E7F6648E}" type="sibTrans" cxnId="{74639EED-72C3-4790-9F27-B679E8DC03F4}">
      <dgm:prSet/>
      <dgm:spPr/>
      <dgm:t>
        <a:bodyPr/>
        <a:lstStyle/>
        <a:p>
          <a:endParaRPr lang="en-ZA"/>
        </a:p>
      </dgm:t>
    </dgm:pt>
    <dgm:pt modelId="{9CBFACC5-A8E9-4181-A803-2E82104C70DA}">
      <dgm:prSet phldrT="[Text]" custT="1"/>
      <dgm:spPr/>
      <dgm:t>
        <a:bodyPr/>
        <a:lstStyle/>
        <a:p>
          <a:r>
            <a:rPr lang="en-ZA" sz="2400" dirty="0" err="1">
              <a:effectLst>
                <a:outerShdw blurRad="38100" dist="38100" dir="2700000" algn="tl">
                  <a:srgbClr val="000000">
                    <a:alpha val="43137"/>
                  </a:srgbClr>
                </a:outerShdw>
              </a:effectLst>
            </a:rPr>
            <a:t>Incrementar</a:t>
          </a:r>
          <a:r>
            <a:rPr lang="en-ZA" sz="2400" baseline="0" dirty="0">
              <a:effectLst>
                <a:outerShdw blurRad="38100" dist="38100" dir="2700000" algn="tl">
                  <a:srgbClr val="000000">
                    <a:alpha val="43137"/>
                  </a:srgbClr>
                </a:outerShdw>
              </a:effectLst>
            </a:rPr>
            <a:t> la </a:t>
          </a:r>
          <a:r>
            <a:rPr lang="en-ZA" sz="2400" baseline="0" dirty="0" err="1">
              <a:effectLst>
                <a:outerShdw blurRad="38100" dist="38100" dir="2700000" algn="tl">
                  <a:srgbClr val="000000">
                    <a:alpha val="43137"/>
                  </a:srgbClr>
                </a:outerShdw>
              </a:effectLst>
            </a:rPr>
            <a:t>satisfacción</a:t>
          </a:r>
          <a:r>
            <a:rPr lang="en-ZA" sz="2400" baseline="0" dirty="0">
              <a:effectLst>
                <a:outerShdw blurRad="38100" dist="38100" dir="2700000" algn="tl">
                  <a:srgbClr val="000000">
                    <a:alpha val="43137"/>
                  </a:srgbClr>
                </a:outerShdw>
              </a:effectLst>
            </a:rPr>
            <a:t> del </a:t>
          </a:r>
          <a:r>
            <a:rPr lang="en-ZA" sz="2400" baseline="0" dirty="0" err="1">
              <a:effectLst>
                <a:outerShdw blurRad="38100" dist="38100" dir="2700000" algn="tl">
                  <a:srgbClr val="000000">
                    <a:alpha val="43137"/>
                  </a:srgbClr>
                </a:outerShdw>
              </a:effectLst>
            </a:rPr>
            <a:t>usuario</a:t>
          </a:r>
          <a:r>
            <a:rPr lang="en-ZA" sz="2400" baseline="0" dirty="0">
              <a:effectLst>
                <a:outerShdw blurRad="38100" dist="38100" dir="2700000" algn="tl">
                  <a:srgbClr val="000000">
                    <a:alpha val="43137"/>
                  </a:srgbClr>
                </a:outerShdw>
              </a:effectLst>
            </a:rPr>
            <a:t>/a</a:t>
          </a:r>
          <a:endParaRPr lang="en-ZA" sz="2400" dirty="0">
            <a:effectLst>
              <a:outerShdw blurRad="38100" dist="38100" dir="2700000" algn="tl">
                <a:srgbClr val="000000">
                  <a:alpha val="43137"/>
                </a:srgbClr>
              </a:outerShdw>
            </a:effectLst>
          </a:endParaRPr>
        </a:p>
      </dgm:t>
    </dgm:pt>
    <dgm:pt modelId="{264FACDF-7FDE-4D38-9468-5DF33C1859E8}" type="parTrans" cxnId="{E1BA89EA-EEF7-45E2-B5DB-2058A904CCEB}">
      <dgm:prSet/>
      <dgm:spPr/>
      <dgm:t>
        <a:bodyPr/>
        <a:lstStyle/>
        <a:p>
          <a:endParaRPr lang="en-ZA"/>
        </a:p>
      </dgm:t>
    </dgm:pt>
    <dgm:pt modelId="{F3950B76-5193-4BAF-95CA-D21CCD79BB9D}" type="sibTrans" cxnId="{E1BA89EA-EEF7-45E2-B5DB-2058A904CCEB}">
      <dgm:prSet/>
      <dgm:spPr/>
      <dgm:t>
        <a:bodyPr/>
        <a:lstStyle/>
        <a:p>
          <a:endParaRPr lang="en-ZA"/>
        </a:p>
      </dgm:t>
    </dgm:pt>
    <dgm:pt modelId="{DD363B65-FED5-4AA7-84F5-CE57F17241AF}">
      <dgm:prSet phldrT="[Text]" custT="1"/>
      <dgm:spPr/>
      <dgm:t>
        <a:bodyPr/>
        <a:lstStyle/>
        <a:p>
          <a:r>
            <a:rPr lang="en-ZA" sz="2400" dirty="0" err="1">
              <a:effectLst>
                <a:outerShdw blurRad="38100" dist="38100" dir="2700000" algn="tl">
                  <a:srgbClr val="000000">
                    <a:alpha val="43137"/>
                  </a:srgbClr>
                </a:outerShdw>
              </a:effectLst>
            </a:rPr>
            <a:t>Potenciar</a:t>
          </a:r>
          <a:r>
            <a:rPr lang="en-ZA" sz="2400" dirty="0">
              <a:effectLst>
                <a:outerShdw blurRad="38100" dist="38100" dir="2700000" algn="tl">
                  <a:srgbClr val="000000">
                    <a:alpha val="43137"/>
                  </a:srgbClr>
                </a:outerShdw>
              </a:effectLst>
            </a:rPr>
            <a:t> la </a:t>
          </a:r>
          <a:r>
            <a:rPr lang="en-ZA" sz="2400" dirty="0" err="1">
              <a:effectLst>
                <a:outerShdw blurRad="38100" dist="38100" dir="2700000" algn="tl">
                  <a:srgbClr val="000000">
                    <a:alpha val="43137"/>
                  </a:srgbClr>
                </a:outerShdw>
              </a:effectLst>
            </a:rPr>
            <a:t>productividad</a:t>
          </a:r>
          <a:endParaRPr lang="en-ZA" sz="2400" dirty="0">
            <a:effectLst>
              <a:outerShdw blurRad="38100" dist="38100" dir="2700000" algn="tl">
                <a:srgbClr val="000000">
                  <a:alpha val="43137"/>
                </a:srgbClr>
              </a:outerShdw>
            </a:effectLst>
          </a:endParaRPr>
        </a:p>
      </dgm:t>
    </dgm:pt>
    <dgm:pt modelId="{E2D4E294-C1A4-4EBE-8117-CD4926B2FBF8}" type="parTrans" cxnId="{A9395427-4324-4F78-943E-94D547FCD024}">
      <dgm:prSet/>
      <dgm:spPr/>
      <dgm:t>
        <a:bodyPr/>
        <a:lstStyle/>
        <a:p>
          <a:endParaRPr lang="en-ZA"/>
        </a:p>
      </dgm:t>
    </dgm:pt>
    <dgm:pt modelId="{41AC0CE6-5C26-4D10-99AB-6430B7D2DAE0}" type="sibTrans" cxnId="{A9395427-4324-4F78-943E-94D547FCD024}">
      <dgm:prSet/>
      <dgm:spPr/>
      <dgm:t>
        <a:bodyPr/>
        <a:lstStyle/>
        <a:p>
          <a:endParaRPr lang="en-ZA"/>
        </a:p>
      </dgm:t>
    </dgm:pt>
    <dgm:pt modelId="{5C5403EA-0246-480F-93A1-E896F6C90D56}">
      <dgm:prSet phldrT="[Text]" custT="1"/>
      <dgm:spPr/>
      <dgm:t>
        <a:bodyPr/>
        <a:lstStyle/>
        <a:p>
          <a:r>
            <a:rPr lang="en-GB" sz="2400" dirty="0" err="1">
              <a:effectLst>
                <a:outerShdw blurRad="38100" dist="38100" dir="2700000" algn="tl">
                  <a:srgbClr val="000000">
                    <a:alpha val="43137"/>
                  </a:srgbClr>
                </a:outerShdw>
              </a:effectLst>
            </a:rPr>
            <a:t>Habilidad</a:t>
          </a:r>
          <a:r>
            <a:rPr lang="en-GB" sz="2400" dirty="0">
              <a:effectLst>
                <a:outerShdw blurRad="38100" dist="38100" dir="2700000" algn="tl">
                  <a:srgbClr val="000000">
                    <a:alpha val="43137"/>
                  </a:srgbClr>
                </a:outerShdw>
              </a:effectLst>
            </a:rPr>
            <a:t> para </a:t>
          </a:r>
          <a:r>
            <a:rPr lang="en-GB" sz="2400" dirty="0" err="1">
              <a:effectLst>
                <a:outerShdw blurRad="38100" dist="38100" dir="2700000" algn="tl">
                  <a:srgbClr val="000000">
                    <a:alpha val="43137"/>
                  </a:srgbClr>
                </a:outerShdw>
              </a:effectLst>
            </a:rPr>
            <a:t>evaluar</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varios</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procesos</a:t>
          </a:r>
          <a:endParaRPr lang="en-ZA" sz="2400" dirty="0">
            <a:effectLst>
              <a:outerShdw blurRad="38100" dist="38100" dir="2700000" algn="tl">
                <a:srgbClr val="000000">
                  <a:alpha val="43137"/>
                </a:srgbClr>
              </a:outerShdw>
            </a:effectLst>
          </a:endParaRPr>
        </a:p>
      </dgm:t>
    </dgm:pt>
    <dgm:pt modelId="{4C421DC7-975F-44FC-9F88-7541E056FB33}" type="parTrans" cxnId="{CBF18756-62DB-41F0-8326-5EB22639C43D}">
      <dgm:prSet/>
      <dgm:spPr/>
      <dgm:t>
        <a:bodyPr/>
        <a:lstStyle/>
        <a:p>
          <a:endParaRPr lang="en-ZA"/>
        </a:p>
      </dgm:t>
    </dgm:pt>
    <dgm:pt modelId="{0A47DDD2-65C4-417B-ADBF-49920F207FAE}" type="sibTrans" cxnId="{CBF18756-62DB-41F0-8326-5EB22639C43D}">
      <dgm:prSet/>
      <dgm:spPr/>
      <dgm:t>
        <a:bodyPr/>
        <a:lstStyle/>
        <a:p>
          <a:endParaRPr lang="en-ZA"/>
        </a:p>
      </dgm:t>
    </dgm:pt>
    <dgm:pt modelId="{2E43DCED-D55E-4F52-89F1-A5F5BA3A5065}">
      <dgm:prSet phldrT="[Text]" custT="1"/>
      <dgm:spPr/>
      <dgm:t>
        <a:bodyPr/>
        <a:lstStyle/>
        <a:p>
          <a:r>
            <a:rPr lang="en-GB" sz="2400" dirty="0" err="1">
              <a:effectLst>
                <a:outerShdw blurRad="38100" dist="38100" dir="2700000" algn="tl">
                  <a:srgbClr val="000000">
                    <a:alpha val="43137"/>
                  </a:srgbClr>
                </a:outerShdw>
              </a:effectLst>
            </a:rPr>
            <a:t>Reducción</a:t>
          </a:r>
          <a:r>
            <a:rPr lang="en-GB" sz="2400" dirty="0">
              <a:effectLst>
                <a:outerShdw blurRad="38100" dist="38100" dir="2700000" algn="tl">
                  <a:srgbClr val="000000">
                    <a:alpha val="43137"/>
                  </a:srgbClr>
                </a:outerShdw>
              </a:effectLst>
            </a:rPr>
            <a:t> de </a:t>
          </a:r>
          <a:r>
            <a:rPr lang="en-GB" sz="2400" dirty="0" err="1">
              <a:effectLst>
                <a:outerShdw blurRad="38100" dist="38100" dir="2700000" algn="tl">
                  <a:srgbClr val="000000">
                    <a:alpha val="43137"/>
                  </a:srgbClr>
                </a:outerShdw>
              </a:effectLst>
            </a:rPr>
            <a:t>costes</a:t>
          </a:r>
          <a:r>
            <a:rPr lang="en-GB" sz="2400" dirty="0">
              <a:effectLst>
                <a:outerShdw blurRad="38100" dist="38100" dir="2700000" algn="tl">
                  <a:srgbClr val="000000">
                    <a:alpha val="43137"/>
                  </a:srgbClr>
                </a:outerShdw>
              </a:effectLst>
            </a:rPr>
            <a:t> a </a:t>
          </a:r>
          <a:r>
            <a:rPr lang="en-GB" sz="2400" dirty="0" err="1">
              <a:effectLst>
                <a:outerShdw blurRad="38100" dist="38100" dir="2700000" algn="tl">
                  <a:srgbClr val="000000">
                    <a:alpha val="43137"/>
                  </a:srgbClr>
                </a:outerShdw>
              </a:effectLst>
            </a:rPr>
            <a:t>corto</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plazo</a:t>
          </a:r>
          <a:endParaRPr lang="en-ZA" sz="2400" dirty="0">
            <a:effectLst>
              <a:outerShdw blurRad="38100" dist="38100" dir="2700000" algn="tl">
                <a:srgbClr val="000000">
                  <a:alpha val="43137"/>
                </a:srgbClr>
              </a:outerShdw>
            </a:effectLst>
          </a:endParaRPr>
        </a:p>
      </dgm:t>
    </dgm:pt>
    <dgm:pt modelId="{92F8378D-0BDC-4B0A-969B-D926E0B152F5}" type="parTrans" cxnId="{89DC9A6E-B7D1-41CB-8295-DBF8856C104C}">
      <dgm:prSet/>
      <dgm:spPr/>
      <dgm:t>
        <a:bodyPr/>
        <a:lstStyle/>
        <a:p>
          <a:endParaRPr lang="en-ZA"/>
        </a:p>
      </dgm:t>
    </dgm:pt>
    <dgm:pt modelId="{81EC9E19-BF58-4FD8-AFC3-520C18B9E3CC}" type="sibTrans" cxnId="{89DC9A6E-B7D1-41CB-8295-DBF8856C104C}">
      <dgm:prSet/>
      <dgm:spPr/>
      <dgm:t>
        <a:bodyPr/>
        <a:lstStyle/>
        <a:p>
          <a:endParaRPr lang="en-ZA"/>
        </a:p>
      </dgm:t>
    </dgm:pt>
    <dgm:pt modelId="{DACE75C7-9F11-4FC1-B2D5-958DBBC08299}" type="pres">
      <dgm:prSet presAssocID="{BB8E6D21-165A-47E7-96FB-EE1BAFF4C166}" presName="diagram" presStyleCnt="0">
        <dgm:presLayoutVars>
          <dgm:dir/>
          <dgm:resizeHandles val="exact"/>
        </dgm:presLayoutVars>
      </dgm:prSet>
      <dgm:spPr/>
    </dgm:pt>
    <dgm:pt modelId="{4445B750-47F9-4782-8112-11DA6E140869}" type="pres">
      <dgm:prSet presAssocID="{0634D8C5-144D-4426-92AE-747E742C91BB}" presName="node" presStyleLbl="node1" presStyleIdx="0" presStyleCnt="5">
        <dgm:presLayoutVars>
          <dgm:bulletEnabled val="1"/>
        </dgm:presLayoutVars>
      </dgm:prSet>
      <dgm:spPr/>
    </dgm:pt>
    <dgm:pt modelId="{A2674FE1-8032-48FA-BAD8-A3EF157DB7F5}" type="pres">
      <dgm:prSet presAssocID="{EFB79D12-FBE1-46DC-A332-3CE1E7F6648E}" presName="sibTrans" presStyleCnt="0"/>
      <dgm:spPr/>
    </dgm:pt>
    <dgm:pt modelId="{524BEDA4-A8D1-40CE-8509-C432547ECCD7}" type="pres">
      <dgm:prSet presAssocID="{9CBFACC5-A8E9-4181-A803-2E82104C70DA}" presName="node" presStyleLbl="node1" presStyleIdx="1" presStyleCnt="5">
        <dgm:presLayoutVars>
          <dgm:bulletEnabled val="1"/>
        </dgm:presLayoutVars>
      </dgm:prSet>
      <dgm:spPr/>
    </dgm:pt>
    <dgm:pt modelId="{696AB6BD-2422-449C-8876-1AC76FDA3FE6}" type="pres">
      <dgm:prSet presAssocID="{F3950B76-5193-4BAF-95CA-D21CCD79BB9D}" presName="sibTrans" presStyleCnt="0"/>
      <dgm:spPr/>
    </dgm:pt>
    <dgm:pt modelId="{714280E9-C04C-4205-8367-56C7A4D6F916}" type="pres">
      <dgm:prSet presAssocID="{DD363B65-FED5-4AA7-84F5-CE57F17241AF}" presName="node" presStyleLbl="node1" presStyleIdx="2" presStyleCnt="5">
        <dgm:presLayoutVars>
          <dgm:bulletEnabled val="1"/>
        </dgm:presLayoutVars>
      </dgm:prSet>
      <dgm:spPr/>
    </dgm:pt>
    <dgm:pt modelId="{0A0BC423-F859-4FF7-8864-1969A4CAC3AC}" type="pres">
      <dgm:prSet presAssocID="{41AC0CE6-5C26-4D10-99AB-6430B7D2DAE0}" presName="sibTrans" presStyleCnt="0"/>
      <dgm:spPr/>
    </dgm:pt>
    <dgm:pt modelId="{020C5B77-A0D6-4882-AC20-2CFDD9FA9E41}" type="pres">
      <dgm:prSet presAssocID="{5C5403EA-0246-480F-93A1-E896F6C90D56}" presName="node" presStyleLbl="node1" presStyleIdx="3" presStyleCnt="5">
        <dgm:presLayoutVars>
          <dgm:bulletEnabled val="1"/>
        </dgm:presLayoutVars>
      </dgm:prSet>
      <dgm:spPr/>
    </dgm:pt>
    <dgm:pt modelId="{DCFA604A-0053-4DC0-B73A-A04CEE9E1166}" type="pres">
      <dgm:prSet presAssocID="{0A47DDD2-65C4-417B-ADBF-49920F207FAE}" presName="sibTrans" presStyleCnt="0"/>
      <dgm:spPr/>
    </dgm:pt>
    <dgm:pt modelId="{850E1268-0266-4EFE-AF6D-EC18A09323FE}" type="pres">
      <dgm:prSet presAssocID="{2E43DCED-D55E-4F52-89F1-A5F5BA3A5065}" presName="node" presStyleLbl="node1" presStyleIdx="4" presStyleCnt="5">
        <dgm:presLayoutVars>
          <dgm:bulletEnabled val="1"/>
        </dgm:presLayoutVars>
      </dgm:prSet>
      <dgm:spPr/>
    </dgm:pt>
  </dgm:ptLst>
  <dgm:cxnLst>
    <dgm:cxn modelId="{686ADD16-5C18-4C07-8C6F-F0D3CCF2B042}" type="presOf" srcId="{2E43DCED-D55E-4F52-89F1-A5F5BA3A5065}" destId="{850E1268-0266-4EFE-AF6D-EC18A09323FE}" srcOrd="0" destOrd="0" presId="urn:microsoft.com/office/officeart/2005/8/layout/default"/>
    <dgm:cxn modelId="{A9395427-4324-4F78-943E-94D547FCD024}" srcId="{BB8E6D21-165A-47E7-96FB-EE1BAFF4C166}" destId="{DD363B65-FED5-4AA7-84F5-CE57F17241AF}" srcOrd="2" destOrd="0" parTransId="{E2D4E294-C1A4-4EBE-8117-CD4926B2FBF8}" sibTransId="{41AC0CE6-5C26-4D10-99AB-6430B7D2DAE0}"/>
    <dgm:cxn modelId="{1E65522D-FF8A-4FDC-9069-AC93904B0A1F}" type="presOf" srcId="{DD363B65-FED5-4AA7-84F5-CE57F17241AF}" destId="{714280E9-C04C-4205-8367-56C7A4D6F916}" srcOrd="0" destOrd="0" presId="urn:microsoft.com/office/officeart/2005/8/layout/default"/>
    <dgm:cxn modelId="{89DC9A6E-B7D1-41CB-8295-DBF8856C104C}" srcId="{BB8E6D21-165A-47E7-96FB-EE1BAFF4C166}" destId="{2E43DCED-D55E-4F52-89F1-A5F5BA3A5065}" srcOrd="4" destOrd="0" parTransId="{92F8378D-0BDC-4B0A-969B-D926E0B152F5}" sibTransId="{81EC9E19-BF58-4FD8-AFC3-520C18B9E3CC}"/>
    <dgm:cxn modelId="{CBF18756-62DB-41F0-8326-5EB22639C43D}" srcId="{BB8E6D21-165A-47E7-96FB-EE1BAFF4C166}" destId="{5C5403EA-0246-480F-93A1-E896F6C90D56}" srcOrd="3" destOrd="0" parTransId="{4C421DC7-975F-44FC-9F88-7541E056FB33}" sibTransId="{0A47DDD2-65C4-417B-ADBF-49920F207FAE}"/>
    <dgm:cxn modelId="{92F4E08D-F8B4-4DC8-9A6E-BE7591CD08F8}" type="presOf" srcId="{0634D8C5-144D-4426-92AE-747E742C91BB}" destId="{4445B750-47F9-4782-8112-11DA6E140869}" srcOrd="0" destOrd="0" presId="urn:microsoft.com/office/officeart/2005/8/layout/default"/>
    <dgm:cxn modelId="{8FD2E2A3-6BA6-4022-8372-F023CFD626C1}" type="presOf" srcId="{5C5403EA-0246-480F-93A1-E896F6C90D56}" destId="{020C5B77-A0D6-4882-AC20-2CFDD9FA9E41}" srcOrd="0" destOrd="0" presId="urn:microsoft.com/office/officeart/2005/8/layout/default"/>
    <dgm:cxn modelId="{5BEDBFE3-6B79-4DF6-B157-FE9A7911B95D}" type="presOf" srcId="{9CBFACC5-A8E9-4181-A803-2E82104C70DA}" destId="{524BEDA4-A8D1-40CE-8509-C432547ECCD7}" srcOrd="0" destOrd="0" presId="urn:microsoft.com/office/officeart/2005/8/layout/default"/>
    <dgm:cxn modelId="{E1BA89EA-EEF7-45E2-B5DB-2058A904CCEB}" srcId="{BB8E6D21-165A-47E7-96FB-EE1BAFF4C166}" destId="{9CBFACC5-A8E9-4181-A803-2E82104C70DA}" srcOrd="1" destOrd="0" parTransId="{264FACDF-7FDE-4D38-9468-5DF33C1859E8}" sibTransId="{F3950B76-5193-4BAF-95CA-D21CCD79BB9D}"/>
    <dgm:cxn modelId="{74639EED-72C3-4790-9F27-B679E8DC03F4}" srcId="{BB8E6D21-165A-47E7-96FB-EE1BAFF4C166}" destId="{0634D8C5-144D-4426-92AE-747E742C91BB}" srcOrd="0" destOrd="0" parTransId="{10337500-A6F5-4652-8FA0-1E4295164F1C}" sibTransId="{EFB79D12-FBE1-46DC-A332-3CE1E7F6648E}"/>
    <dgm:cxn modelId="{773F68F4-FC03-4E0A-81BA-3BCA9133A0F4}" type="presOf" srcId="{BB8E6D21-165A-47E7-96FB-EE1BAFF4C166}" destId="{DACE75C7-9F11-4FC1-B2D5-958DBBC08299}" srcOrd="0" destOrd="0" presId="urn:microsoft.com/office/officeart/2005/8/layout/default"/>
    <dgm:cxn modelId="{620E42FB-8714-4F5B-9841-1EF3BC2E3CD4}" type="presParOf" srcId="{DACE75C7-9F11-4FC1-B2D5-958DBBC08299}" destId="{4445B750-47F9-4782-8112-11DA6E140869}" srcOrd="0" destOrd="0" presId="urn:microsoft.com/office/officeart/2005/8/layout/default"/>
    <dgm:cxn modelId="{0B073862-0296-4D6B-9B5C-6EBD7DED83A5}" type="presParOf" srcId="{DACE75C7-9F11-4FC1-B2D5-958DBBC08299}" destId="{A2674FE1-8032-48FA-BAD8-A3EF157DB7F5}" srcOrd="1" destOrd="0" presId="urn:microsoft.com/office/officeart/2005/8/layout/default"/>
    <dgm:cxn modelId="{357A2514-0EE2-4FC3-9BE1-B3D89883DA7B}" type="presParOf" srcId="{DACE75C7-9F11-4FC1-B2D5-958DBBC08299}" destId="{524BEDA4-A8D1-40CE-8509-C432547ECCD7}" srcOrd="2" destOrd="0" presId="urn:microsoft.com/office/officeart/2005/8/layout/default"/>
    <dgm:cxn modelId="{04454D49-057B-40B6-B695-7EEF28CB6419}" type="presParOf" srcId="{DACE75C7-9F11-4FC1-B2D5-958DBBC08299}" destId="{696AB6BD-2422-449C-8876-1AC76FDA3FE6}" srcOrd="3" destOrd="0" presId="urn:microsoft.com/office/officeart/2005/8/layout/default"/>
    <dgm:cxn modelId="{D4EA9DDD-2686-4094-9E9D-BF725533526C}" type="presParOf" srcId="{DACE75C7-9F11-4FC1-B2D5-958DBBC08299}" destId="{714280E9-C04C-4205-8367-56C7A4D6F916}" srcOrd="4" destOrd="0" presId="urn:microsoft.com/office/officeart/2005/8/layout/default"/>
    <dgm:cxn modelId="{8C758642-9631-445E-A6F9-0CC54C72372B}" type="presParOf" srcId="{DACE75C7-9F11-4FC1-B2D5-958DBBC08299}" destId="{0A0BC423-F859-4FF7-8864-1969A4CAC3AC}" srcOrd="5" destOrd="0" presId="urn:microsoft.com/office/officeart/2005/8/layout/default"/>
    <dgm:cxn modelId="{95E1F76E-BFD5-4C7B-9613-47DC181A9FCF}" type="presParOf" srcId="{DACE75C7-9F11-4FC1-B2D5-958DBBC08299}" destId="{020C5B77-A0D6-4882-AC20-2CFDD9FA9E41}" srcOrd="6" destOrd="0" presId="urn:microsoft.com/office/officeart/2005/8/layout/default"/>
    <dgm:cxn modelId="{F1F9C5CB-5DE1-4755-A5DC-B67BE66B9492}" type="presParOf" srcId="{DACE75C7-9F11-4FC1-B2D5-958DBBC08299}" destId="{DCFA604A-0053-4DC0-B73A-A04CEE9E1166}" srcOrd="7" destOrd="0" presId="urn:microsoft.com/office/officeart/2005/8/layout/default"/>
    <dgm:cxn modelId="{86C73BD5-9E15-46DB-B3E7-E7A223F972A5}" type="presParOf" srcId="{DACE75C7-9F11-4FC1-B2D5-958DBBC08299}" destId="{850E1268-0266-4EFE-AF6D-EC18A09323FE}"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BCC84A7-2F3E-4C6D-A06F-633EC1F1B309}"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52F68396-58A3-4233-8771-EB43D21FF004}">
      <dgm:prSet/>
      <dgm:spPr/>
      <dgm:t>
        <a:bodyPr/>
        <a:lstStyle/>
        <a:p>
          <a:r>
            <a:rPr lang="en-ZA" dirty="0" err="1">
              <a:effectLst>
                <a:outerShdw blurRad="38100" dist="38100" dir="2700000" algn="tl">
                  <a:srgbClr val="000000">
                    <a:alpha val="43137"/>
                  </a:srgbClr>
                </a:outerShdw>
              </a:effectLst>
            </a:rPr>
            <a:t>Colaborar</a:t>
          </a:r>
          <a:r>
            <a:rPr lang="en-ZA" dirty="0">
              <a:effectLst>
                <a:outerShdw blurRad="38100" dist="38100" dir="2700000" algn="tl">
                  <a:srgbClr val="000000">
                    <a:alpha val="43137"/>
                  </a:srgbClr>
                </a:outerShdw>
              </a:effectLst>
            </a:rPr>
            <a:t> con </a:t>
          </a:r>
          <a:r>
            <a:rPr lang="en-ZA" dirty="0" err="1">
              <a:effectLst>
                <a:outerShdw blurRad="38100" dist="38100" dir="2700000" algn="tl">
                  <a:srgbClr val="000000">
                    <a:alpha val="43137"/>
                  </a:srgbClr>
                </a:outerShdw>
              </a:effectLst>
            </a:rPr>
            <a:t>otras</a:t>
          </a:r>
          <a:r>
            <a:rPr lang="en-ZA" dirty="0">
              <a:effectLst>
                <a:outerShdw blurRad="38100" dist="38100" dir="2700000" algn="tl">
                  <a:srgbClr val="000000">
                    <a:alpha val="43137"/>
                  </a:srgbClr>
                </a:outerShdw>
              </a:effectLst>
            </a:rPr>
            <a:t> </a:t>
          </a:r>
          <a:r>
            <a:rPr lang="en-ZA" dirty="0" err="1">
              <a:effectLst>
                <a:outerShdw blurRad="38100" dist="38100" dir="2700000" algn="tl">
                  <a:srgbClr val="000000">
                    <a:alpha val="43137"/>
                  </a:srgbClr>
                </a:outerShdw>
              </a:effectLst>
            </a:rPr>
            <a:t>organizaciones</a:t>
          </a:r>
          <a:endParaRPr lang="en-ZA" dirty="0">
            <a:effectLst>
              <a:outerShdw blurRad="38100" dist="38100" dir="2700000" algn="tl">
                <a:srgbClr val="000000">
                  <a:alpha val="43137"/>
                </a:srgbClr>
              </a:outerShdw>
            </a:effectLst>
          </a:endParaRPr>
        </a:p>
      </dgm:t>
    </dgm:pt>
    <dgm:pt modelId="{08B35C7B-DB86-4EB1-B36C-A343400B0549}" type="parTrans" cxnId="{A5138060-210C-45F0-B954-2A82A7118F71}">
      <dgm:prSet/>
      <dgm:spPr/>
      <dgm:t>
        <a:bodyPr/>
        <a:lstStyle/>
        <a:p>
          <a:endParaRPr lang="en-ZA"/>
        </a:p>
      </dgm:t>
    </dgm:pt>
    <dgm:pt modelId="{9DF732AF-8E4F-4B7D-8D56-4BC0E1EABFA9}" type="sibTrans" cxnId="{A5138060-210C-45F0-B954-2A82A7118F71}">
      <dgm:prSet/>
      <dgm:spPr/>
      <dgm:t>
        <a:bodyPr/>
        <a:lstStyle/>
        <a:p>
          <a:endParaRPr lang="en-ZA"/>
        </a:p>
      </dgm:t>
    </dgm:pt>
    <dgm:pt modelId="{ED95F1D6-0331-4F47-B04B-5D50527D63D2}">
      <dgm:prSet/>
      <dgm:spPr/>
      <dgm:t>
        <a:bodyPr/>
        <a:lstStyle/>
        <a:p>
          <a:r>
            <a:rPr lang="en-GB" dirty="0" err="1">
              <a:effectLst>
                <a:outerShdw blurRad="38100" dist="38100" dir="2700000" algn="tl">
                  <a:srgbClr val="000000">
                    <a:alpha val="43137"/>
                  </a:srgbClr>
                </a:outerShdw>
              </a:effectLst>
            </a:rPr>
            <a:t>Utilizar</a:t>
          </a:r>
          <a:r>
            <a:rPr lang="en-GB" dirty="0">
              <a:effectLst>
                <a:outerShdw blurRad="38100" dist="38100" dir="2700000" algn="tl">
                  <a:srgbClr val="000000">
                    <a:alpha val="43137"/>
                  </a:srgbClr>
                </a:outerShdw>
              </a:effectLst>
            </a:rPr>
            <a:t> las redes </a:t>
          </a:r>
          <a:r>
            <a:rPr lang="en-GB" dirty="0" err="1">
              <a:effectLst>
                <a:outerShdw blurRad="38100" dist="38100" dir="2700000" algn="tl">
                  <a:srgbClr val="000000">
                    <a:alpha val="43137"/>
                  </a:srgbClr>
                </a:outerShdw>
              </a:effectLst>
            </a:rPr>
            <a:t>sociales</a:t>
          </a:r>
          <a:endParaRPr lang="en-ZA" dirty="0">
            <a:effectLst>
              <a:outerShdw blurRad="38100" dist="38100" dir="2700000" algn="tl">
                <a:srgbClr val="000000">
                  <a:alpha val="43137"/>
                </a:srgbClr>
              </a:outerShdw>
            </a:effectLst>
          </a:endParaRPr>
        </a:p>
      </dgm:t>
    </dgm:pt>
    <dgm:pt modelId="{8EBB0149-81D0-4737-82D9-536F8ADB2BA6}" type="parTrans" cxnId="{9B9E508A-AC63-4E52-A040-41FF8AD641E2}">
      <dgm:prSet/>
      <dgm:spPr/>
      <dgm:t>
        <a:bodyPr/>
        <a:lstStyle/>
        <a:p>
          <a:endParaRPr lang="en-ZA"/>
        </a:p>
      </dgm:t>
    </dgm:pt>
    <dgm:pt modelId="{A42B55C8-7578-4067-B7AC-588D22E4B423}" type="sibTrans" cxnId="{9B9E508A-AC63-4E52-A040-41FF8AD641E2}">
      <dgm:prSet/>
      <dgm:spPr/>
      <dgm:t>
        <a:bodyPr/>
        <a:lstStyle/>
        <a:p>
          <a:endParaRPr lang="en-ZA"/>
        </a:p>
      </dgm:t>
    </dgm:pt>
    <dgm:pt modelId="{78E182F4-B204-42BA-8181-ACA773082344}">
      <dgm:prSet/>
      <dgm:spPr/>
      <dgm:t>
        <a:bodyPr/>
        <a:lstStyle/>
        <a:p>
          <a:r>
            <a:rPr lang="en-ZA" dirty="0" err="1">
              <a:effectLst>
                <a:outerShdw blurRad="38100" dist="38100" dir="2700000" algn="tl">
                  <a:srgbClr val="000000">
                    <a:alpha val="43137"/>
                  </a:srgbClr>
                </a:outerShdw>
              </a:effectLst>
            </a:rPr>
            <a:t>Promocionar</a:t>
          </a:r>
          <a:r>
            <a:rPr lang="en-ZA" dirty="0">
              <a:effectLst>
                <a:outerShdw blurRad="38100" dist="38100" dir="2700000" algn="tl">
                  <a:srgbClr val="000000">
                    <a:alpha val="43137"/>
                  </a:srgbClr>
                </a:outerShdw>
              </a:effectLst>
            </a:rPr>
            <a:t> </a:t>
          </a:r>
          <a:r>
            <a:rPr lang="en-ZA" dirty="0" err="1">
              <a:effectLst>
                <a:outerShdw blurRad="38100" dist="38100" dir="2700000" algn="tl">
                  <a:srgbClr val="000000">
                    <a:alpha val="43137"/>
                  </a:srgbClr>
                </a:outerShdw>
              </a:effectLst>
            </a:rPr>
            <a:t>campañas</a:t>
          </a:r>
          <a:r>
            <a:rPr lang="en-ZA" dirty="0">
              <a:effectLst>
                <a:outerShdw blurRad="38100" dist="38100" dir="2700000" algn="tl">
                  <a:srgbClr val="000000">
                    <a:alpha val="43137"/>
                  </a:srgbClr>
                </a:outerShdw>
              </a:effectLst>
            </a:rPr>
            <a:t> online</a:t>
          </a:r>
        </a:p>
      </dgm:t>
    </dgm:pt>
    <dgm:pt modelId="{5B2661D7-ACBE-4560-BC83-BA7ADFB2762D}" type="parTrans" cxnId="{39F44C83-498A-42F2-A14E-1A693F94544E}">
      <dgm:prSet/>
      <dgm:spPr/>
      <dgm:t>
        <a:bodyPr/>
        <a:lstStyle/>
        <a:p>
          <a:endParaRPr lang="en-ZA"/>
        </a:p>
      </dgm:t>
    </dgm:pt>
    <dgm:pt modelId="{9293FA3A-2E7C-46DA-913A-E5F0BBB472B8}" type="sibTrans" cxnId="{39F44C83-498A-42F2-A14E-1A693F94544E}">
      <dgm:prSet/>
      <dgm:spPr/>
      <dgm:t>
        <a:bodyPr/>
        <a:lstStyle/>
        <a:p>
          <a:endParaRPr lang="en-ZA"/>
        </a:p>
      </dgm:t>
    </dgm:pt>
    <dgm:pt modelId="{CED42390-E31E-4B01-8715-95444EC985DF}">
      <dgm:prSet/>
      <dgm:spPr/>
      <dgm:t>
        <a:bodyPr/>
        <a:lstStyle/>
        <a:p>
          <a:r>
            <a:rPr lang="en-ZA" dirty="0">
              <a:effectLst>
                <a:outerShdw blurRad="38100" dist="38100" dir="2700000" algn="tl">
                  <a:srgbClr val="000000">
                    <a:alpha val="43137"/>
                  </a:srgbClr>
                </a:outerShdw>
              </a:effectLst>
            </a:rPr>
            <a:t>Acceder a </a:t>
          </a:r>
          <a:r>
            <a:rPr lang="en-ZA" dirty="0" err="1">
              <a:effectLst>
                <a:outerShdw blurRad="38100" dist="38100" dir="2700000" algn="tl">
                  <a:srgbClr val="000000">
                    <a:alpha val="43137"/>
                  </a:srgbClr>
                </a:outerShdw>
              </a:effectLst>
            </a:rPr>
            <a:t>recursos</a:t>
          </a:r>
          <a:r>
            <a:rPr lang="en-ZA" dirty="0">
              <a:effectLst>
                <a:outerShdw blurRad="38100" dist="38100" dir="2700000" algn="tl">
                  <a:srgbClr val="000000">
                    <a:alpha val="43137"/>
                  </a:srgbClr>
                </a:outerShdw>
              </a:effectLst>
            </a:rPr>
            <a:t> locales</a:t>
          </a:r>
        </a:p>
      </dgm:t>
    </dgm:pt>
    <dgm:pt modelId="{2A48602E-8DD3-453C-939A-BF5FC662864C}" type="parTrans" cxnId="{7B11B590-E74B-42BB-A280-36C20D6FF075}">
      <dgm:prSet/>
      <dgm:spPr/>
      <dgm:t>
        <a:bodyPr/>
        <a:lstStyle/>
        <a:p>
          <a:endParaRPr lang="en-ZA"/>
        </a:p>
      </dgm:t>
    </dgm:pt>
    <dgm:pt modelId="{226E10A6-B828-4FD7-8D86-DDEC561CD6D1}" type="sibTrans" cxnId="{7B11B590-E74B-42BB-A280-36C20D6FF075}">
      <dgm:prSet/>
      <dgm:spPr/>
      <dgm:t>
        <a:bodyPr/>
        <a:lstStyle/>
        <a:p>
          <a:endParaRPr lang="en-ZA"/>
        </a:p>
      </dgm:t>
    </dgm:pt>
    <dgm:pt modelId="{2CD1B390-1DB3-419C-AB43-6BD3AE4FD8F3}" type="pres">
      <dgm:prSet presAssocID="{DBCC84A7-2F3E-4C6D-A06F-633EC1F1B309}" presName="diagram" presStyleCnt="0">
        <dgm:presLayoutVars>
          <dgm:dir/>
          <dgm:resizeHandles val="exact"/>
        </dgm:presLayoutVars>
      </dgm:prSet>
      <dgm:spPr/>
    </dgm:pt>
    <dgm:pt modelId="{54F9916C-4DE3-46C9-BBA9-5E5023882826}" type="pres">
      <dgm:prSet presAssocID="{52F68396-58A3-4233-8771-EB43D21FF004}" presName="node" presStyleLbl="node1" presStyleIdx="0" presStyleCnt="4">
        <dgm:presLayoutVars>
          <dgm:bulletEnabled val="1"/>
        </dgm:presLayoutVars>
      </dgm:prSet>
      <dgm:spPr/>
    </dgm:pt>
    <dgm:pt modelId="{F3C32971-03C4-42CF-A094-E998CEB7DB10}" type="pres">
      <dgm:prSet presAssocID="{9DF732AF-8E4F-4B7D-8D56-4BC0E1EABFA9}" presName="sibTrans" presStyleCnt="0"/>
      <dgm:spPr/>
    </dgm:pt>
    <dgm:pt modelId="{E0186BD3-BCA6-44C3-9EDF-71226317B611}" type="pres">
      <dgm:prSet presAssocID="{ED95F1D6-0331-4F47-B04B-5D50527D63D2}" presName="node" presStyleLbl="node1" presStyleIdx="1" presStyleCnt="4">
        <dgm:presLayoutVars>
          <dgm:bulletEnabled val="1"/>
        </dgm:presLayoutVars>
      </dgm:prSet>
      <dgm:spPr/>
    </dgm:pt>
    <dgm:pt modelId="{CB1C52FB-3A2A-4E0A-B070-E5F4102513C6}" type="pres">
      <dgm:prSet presAssocID="{A42B55C8-7578-4067-B7AC-588D22E4B423}" presName="sibTrans" presStyleCnt="0"/>
      <dgm:spPr/>
    </dgm:pt>
    <dgm:pt modelId="{F35A6FCA-9741-4F97-A642-B85F4A0F4ADD}" type="pres">
      <dgm:prSet presAssocID="{78E182F4-B204-42BA-8181-ACA773082344}" presName="node" presStyleLbl="node1" presStyleIdx="2" presStyleCnt="4">
        <dgm:presLayoutVars>
          <dgm:bulletEnabled val="1"/>
        </dgm:presLayoutVars>
      </dgm:prSet>
      <dgm:spPr/>
    </dgm:pt>
    <dgm:pt modelId="{6F3CDECE-D5C8-4404-9D28-196164C7E960}" type="pres">
      <dgm:prSet presAssocID="{9293FA3A-2E7C-46DA-913A-E5F0BBB472B8}" presName="sibTrans" presStyleCnt="0"/>
      <dgm:spPr/>
    </dgm:pt>
    <dgm:pt modelId="{5BDBA972-56A6-4431-B7C7-81EB7B022525}" type="pres">
      <dgm:prSet presAssocID="{CED42390-E31E-4B01-8715-95444EC985DF}" presName="node" presStyleLbl="node1" presStyleIdx="3" presStyleCnt="4">
        <dgm:presLayoutVars>
          <dgm:bulletEnabled val="1"/>
        </dgm:presLayoutVars>
      </dgm:prSet>
      <dgm:spPr/>
    </dgm:pt>
  </dgm:ptLst>
  <dgm:cxnLst>
    <dgm:cxn modelId="{BEE0E910-90C0-4B32-BC5B-F851CF437F34}" type="presOf" srcId="{CED42390-E31E-4B01-8715-95444EC985DF}" destId="{5BDBA972-56A6-4431-B7C7-81EB7B022525}" srcOrd="0" destOrd="0" presId="urn:microsoft.com/office/officeart/2005/8/layout/default"/>
    <dgm:cxn modelId="{4010CD27-6C13-45F9-8EE6-D06E4B28BB9A}" type="presOf" srcId="{DBCC84A7-2F3E-4C6D-A06F-633EC1F1B309}" destId="{2CD1B390-1DB3-419C-AB43-6BD3AE4FD8F3}" srcOrd="0" destOrd="0" presId="urn:microsoft.com/office/officeart/2005/8/layout/default"/>
    <dgm:cxn modelId="{A5138060-210C-45F0-B954-2A82A7118F71}" srcId="{DBCC84A7-2F3E-4C6D-A06F-633EC1F1B309}" destId="{52F68396-58A3-4233-8771-EB43D21FF004}" srcOrd="0" destOrd="0" parTransId="{08B35C7B-DB86-4EB1-B36C-A343400B0549}" sibTransId="{9DF732AF-8E4F-4B7D-8D56-4BC0E1EABFA9}"/>
    <dgm:cxn modelId="{6D27D26B-2114-404F-B6CE-09BF24C4894D}" type="presOf" srcId="{ED95F1D6-0331-4F47-B04B-5D50527D63D2}" destId="{E0186BD3-BCA6-44C3-9EDF-71226317B611}" srcOrd="0" destOrd="0" presId="urn:microsoft.com/office/officeart/2005/8/layout/default"/>
    <dgm:cxn modelId="{39F44C83-498A-42F2-A14E-1A693F94544E}" srcId="{DBCC84A7-2F3E-4C6D-A06F-633EC1F1B309}" destId="{78E182F4-B204-42BA-8181-ACA773082344}" srcOrd="2" destOrd="0" parTransId="{5B2661D7-ACBE-4560-BC83-BA7ADFB2762D}" sibTransId="{9293FA3A-2E7C-46DA-913A-E5F0BBB472B8}"/>
    <dgm:cxn modelId="{9B9E508A-AC63-4E52-A040-41FF8AD641E2}" srcId="{DBCC84A7-2F3E-4C6D-A06F-633EC1F1B309}" destId="{ED95F1D6-0331-4F47-B04B-5D50527D63D2}" srcOrd="1" destOrd="0" parTransId="{8EBB0149-81D0-4737-82D9-536F8ADB2BA6}" sibTransId="{A42B55C8-7578-4067-B7AC-588D22E4B423}"/>
    <dgm:cxn modelId="{7B11B590-E74B-42BB-A280-36C20D6FF075}" srcId="{DBCC84A7-2F3E-4C6D-A06F-633EC1F1B309}" destId="{CED42390-E31E-4B01-8715-95444EC985DF}" srcOrd="3" destOrd="0" parTransId="{2A48602E-8DD3-453C-939A-BF5FC662864C}" sibTransId="{226E10A6-B828-4FD7-8D86-DDEC561CD6D1}"/>
    <dgm:cxn modelId="{6A1690D9-C47C-42EC-94A5-E3FA752D047E}" type="presOf" srcId="{78E182F4-B204-42BA-8181-ACA773082344}" destId="{F35A6FCA-9741-4F97-A642-B85F4A0F4ADD}" srcOrd="0" destOrd="0" presId="urn:microsoft.com/office/officeart/2005/8/layout/default"/>
    <dgm:cxn modelId="{50DDB0E6-031D-475B-B1D4-CE8A22D2B32B}" type="presOf" srcId="{52F68396-58A3-4233-8771-EB43D21FF004}" destId="{54F9916C-4DE3-46C9-BBA9-5E5023882826}" srcOrd="0" destOrd="0" presId="urn:microsoft.com/office/officeart/2005/8/layout/default"/>
    <dgm:cxn modelId="{50068157-39CA-4F8E-A082-9101A0BAE743}" type="presParOf" srcId="{2CD1B390-1DB3-419C-AB43-6BD3AE4FD8F3}" destId="{54F9916C-4DE3-46C9-BBA9-5E5023882826}" srcOrd="0" destOrd="0" presId="urn:microsoft.com/office/officeart/2005/8/layout/default"/>
    <dgm:cxn modelId="{01030951-2CCA-4E66-BADB-A8C248DD8B60}" type="presParOf" srcId="{2CD1B390-1DB3-419C-AB43-6BD3AE4FD8F3}" destId="{F3C32971-03C4-42CF-A094-E998CEB7DB10}" srcOrd="1" destOrd="0" presId="urn:microsoft.com/office/officeart/2005/8/layout/default"/>
    <dgm:cxn modelId="{AE8436F5-F7BD-41E7-A373-B926F31CFDC2}" type="presParOf" srcId="{2CD1B390-1DB3-419C-AB43-6BD3AE4FD8F3}" destId="{E0186BD3-BCA6-44C3-9EDF-71226317B611}" srcOrd="2" destOrd="0" presId="urn:microsoft.com/office/officeart/2005/8/layout/default"/>
    <dgm:cxn modelId="{AE000CA4-23DA-4E8B-B045-8A5BD305ED44}" type="presParOf" srcId="{2CD1B390-1DB3-419C-AB43-6BD3AE4FD8F3}" destId="{CB1C52FB-3A2A-4E0A-B070-E5F4102513C6}" srcOrd="3" destOrd="0" presId="urn:microsoft.com/office/officeart/2005/8/layout/default"/>
    <dgm:cxn modelId="{DDE06F5E-9E49-4E53-B90D-6693B2F81E3E}" type="presParOf" srcId="{2CD1B390-1DB3-419C-AB43-6BD3AE4FD8F3}" destId="{F35A6FCA-9741-4F97-A642-B85F4A0F4ADD}" srcOrd="4" destOrd="0" presId="urn:microsoft.com/office/officeart/2005/8/layout/default"/>
    <dgm:cxn modelId="{B11AB294-8EBD-44F4-9696-6ACF82CAD76A}" type="presParOf" srcId="{2CD1B390-1DB3-419C-AB43-6BD3AE4FD8F3}" destId="{6F3CDECE-D5C8-4404-9D28-196164C7E960}" srcOrd="5" destOrd="0" presId="urn:microsoft.com/office/officeart/2005/8/layout/default"/>
    <dgm:cxn modelId="{116CB09C-37CD-4E94-B476-E55A55CDB83F}" type="presParOf" srcId="{2CD1B390-1DB3-419C-AB43-6BD3AE4FD8F3}" destId="{5BDBA972-56A6-4431-B7C7-81EB7B022525}"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5CE205E-3341-467C-8A60-F4DC054AF098}"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A8F8FA9E-D054-4A3A-8520-91783CB08F63}">
      <dgm:prSet phldrT="[Text]" custT="1"/>
      <dgm:spPr/>
      <dgm:t>
        <a:bodyPr/>
        <a:lstStyle/>
        <a:p>
          <a:r>
            <a:rPr lang="en-GB" sz="2400" dirty="0" err="1">
              <a:effectLst>
                <a:outerShdw blurRad="38100" dist="38100" dir="2700000" algn="tl">
                  <a:srgbClr val="000000">
                    <a:alpha val="43137"/>
                  </a:srgbClr>
                </a:outerShdw>
              </a:effectLst>
            </a:rPr>
            <a:t>Herramientas</a:t>
          </a:r>
          <a:r>
            <a:rPr lang="en-GB" sz="2400" dirty="0">
              <a:effectLst>
                <a:outerShdw blurRad="38100" dist="38100" dir="2700000" algn="tl">
                  <a:srgbClr val="000000">
                    <a:alpha val="43137"/>
                  </a:srgbClr>
                </a:outerShdw>
              </a:effectLst>
            </a:rPr>
            <a:t> de </a:t>
          </a:r>
          <a:r>
            <a:rPr lang="en-GB" sz="2400" dirty="0" err="1">
              <a:effectLst>
                <a:outerShdw blurRad="38100" dist="38100" dir="2700000" algn="tl">
                  <a:srgbClr val="000000">
                    <a:alpha val="43137"/>
                  </a:srgbClr>
                </a:outerShdw>
              </a:effectLst>
            </a:rPr>
            <a:t>colaboración</a:t>
          </a:r>
          <a:r>
            <a:rPr lang="en-GB" sz="2400" dirty="0">
              <a:effectLst>
                <a:outerShdw blurRad="38100" dist="38100" dir="2700000" algn="tl">
                  <a:srgbClr val="000000">
                    <a:alpha val="43137"/>
                  </a:srgbClr>
                </a:outerShdw>
              </a:effectLst>
            </a:rPr>
            <a:t> online</a:t>
          </a:r>
          <a:endParaRPr lang="en-ZA" sz="2400" dirty="0">
            <a:effectLst>
              <a:outerShdw blurRad="38100" dist="38100" dir="2700000" algn="tl">
                <a:srgbClr val="000000">
                  <a:alpha val="43137"/>
                </a:srgbClr>
              </a:outerShdw>
            </a:effectLst>
          </a:endParaRPr>
        </a:p>
      </dgm:t>
    </dgm:pt>
    <dgm:pt modelId="{70143C1B-3C13-48C9-948A-C7D780317DB2}" type="parTrans" cxnId="{5E7C677F-75A1-40BB-820A-D86585C37E21}">
      <dgm:prSet/>
      <dgm:spPr/>
      <dgm:t>
        <a:bodyPr/>
        <a:lstStyle/>
        <a:p>
          <a:endParaRPr lang="en-ZA">
            <a:effectLst>
              <a:outerShdw blurRad="38100" dist="38100" dir="2700000" algn="tl">
                <a:srgbClr val="000000">
                  <a:alpha val="43137"/>
                </a:srgbClr>
              </a:outerShdw>
            </a:effectLst>
          </a:endParaRPr>
        </a:p>
      </dgm:t>
    </dgm:pt>
    <dgm:pt modelId="{7155A49D-025A-4159-82A4-B5564B9E8468}" type="sibTrans" cxnId="{5E7C677F-75A1-40BB-820A-D86585C37E21}">
      <dgm:prSet/>
      <dgm:spPr/>
      <dgm:t>
        <a:bodyPr/>
        <a:lstStyle/>
        <a:p>
          <a:endParaRPr lang="en-ZA">
            <a:effectLst>
              <a:outerShdw blurRad="38100" dist="38100" dir="2700000" algn="tl">
                <a:srgbClr val="000000">
                  <a:alpha val="43137"/>
                </a:srgbClr>
              </a:outerShdw>
            </a:effectLst>
          </a:endParaRPr>
        </a:p>
      </dgm:t>
    </dgm:pt>
    <dgm:pt modelId="{6F0FE7AB-1383-4286-873F-1B4B6EFDCF8A}">
      <dgm:prSet custT="1"/>
      <dgm:spPr/>
      <dgm:t>
        <a:bodyPr/>
        <a:lstStyle/>
        <a:p>
          <a:r>
            <a:rPr lang="en-ZA" sz="2400" dirty="0" err="1">
              <a:effectLst>
                <a:outerShdw blurRad="38100" dist="38100" dir="2700000" algn="tl">
                  <a:srgbClr val="000000">
                    <a:alpha val="43137"/>
                  </a:srgbClr>
                </a:outerShdw>
              </a:effectLst>
            </a:rPr>
            <a:t>Encontrar</a:t>
          </a:r>
          <a:r>
            <a:rPr lang="en-ZA" sz="2400" dirty="0">
              <a:effectLst>
                <a:outerShdw blurRad="38100" dist="38100" dir="2700000" algn="tl">
                  <a:srgbClr val="000000">
                    <a:alpha val="43137"/>
                  </a:srgbClr>
                </a:outerShdw>
              </a:effectLst>
            </a:rPr>
            <a:t> </a:t>
          </a:r>
          <a:r>
            <a:rPr lang="en-ZA" sz="2400" dirty="0" err="1">
              <a:effectLst>
                <a:outerShdw blurRad="38100" dist="38100" dir="2700000" algn="tl">
                  <a:srgbClr val="000000">
                    <a:alpha val="43137"/>
                  </a:srgbClr>
                </a:outerShdw>
              </a:effectLst>
            </a:rPr>
            <a:t>voluntarios</a:t>
          </a:r>
          <a:r>
            <a:rPr lang="en-ZA" sz="2400" dirty="0">
              <a:effectLst>
                <a:outerShdw blurRad="38100" dist="38100" dir="2700000" algn="tl">
                  <a:srgbClr val="000000">
                    <a:alpha val="43137"/>
                  </a:srgbClr>
                </a:outerShdw>
              </a:effectLst>
            </a:rPr>
            <a:t>/as </a:t>
          </a:r>
          <a:r>
            <a:rPr lang="en-ZA" sz="2400" dirty="0" err="1">
              <a:effectLst>
                <a:outerShdw blurRad="38100" dist="38100" dir="2700000" algn="tl">
                  <a:srgbClr val="000000">
                    <a:alpha val="43137"/>
                  </a:srgbClr>
                </a:outerShdw>
              </a:effectLst>
            </a:rPr>
            <a:t>en</a:t>
          </a:r>
          <a:r>
            <a:rPr lang="en-ZA" sz="2400" dirty="0">
              <a:effectLst>
                <a:outerShdw blurRad="38100" dist="38100" dir="2700000" algn="tl">
                  <a:srgbClr val="000000">
                    <a:alpha val="43137"/>
                  </a:srgbClr>
                </a:outerShdw>
              </a:effectLst>
            </a:rPr>
            <a:t> </a:t>
          </a:r>
          <a:r>
            <a:rPr lang="en-ZA" sz="2400" dirty="0" err="1">
              <a:effectLst>
                <a:outerShdw blurRad="38100" dist="38100" dir="2700000" algn="tl">
                  <a:srgbClr val="000000">
                    <a:alpha val="43137"/>
                  </a:srgbClr>
                </a:outerShdw>
              </a:effectLst>
            </a:rPr>
            <a:t>plataformas</a:t>
          </a:r>
          <a:r>
            <a:rPr lang="en-ZA" sz="2400" dirty="0">
              <a:effectLst>
                <a:outerShdw blurRad="38100" dist="38100" dir="2700000" algn="tl">
                  <a:srgbClr val="000000">
                    <a:alpha val="43137"/>
                  </a:srgbClr>
                </a:outerShdw>
              </a:effectLst>
            </a:rPr>
            <a:t> online</a:t>
          </a:r>
        </a:p>
      </dgm:t>
    </dgm:pt>
    <dgm:pt modelId="{EAF0473C-29BD-43CE-875F-E04CCCFDF29B}" type="parTrans" cxnId="{3004C1F6-B638-4D48-932B-0F5F53F3173F}">
      <dgm:prSet/>
      <dgm:spPr/>
      <dgm:t>
        <a:bodyPr/>
        <a:lstStyle/>
        <a:p>
          <a:endParaRPr lang="en-ZA">
            <a:effectLst>
              <a:outerShdw blurRad="38100" dist="38100" dir="2700000" algn="tl">
                <a:srgbClr val="000000">
                  <a:alpha val="43137"/>
                </a:srgbClr>
              </a:outerShdw>
            </a:effectLst>
          </a:endParaRPr>
        </a:p>
      </dgm:t>
    </dgm:pt>
    <dgm:pt modelId="{4188C7D4-2CEF-4412-8D58-53B7DD9D032A}" type="sibTrans" cxnId="{3004C1F6-B638-4D48-932B-0F5F53F3173F}">
      <dgm:prSet/>
      <dgm:spPr/>
      <dgm:t>
        <a:bodyPr/>
        <a:lstStyle/>
        <a:p>
          <a:endParaRPr lang="en-ZA">
            <a:effectLst>
              <a:outerShdw blurRad="38100" dist="38100" dir="2700000" algn="tl">
                <a:srgbClr val="000000">
                  <a:alpha val="43137"/>
                </a:srgbClr>
              </a:outerShdw>
            </a:effectLst>
          </a:endParaRPr>
        </a:p>
      </dgm:t>
    </dgm:pt>
    <dgm:pt modelId="{87800CCC-D525-477E-B69A-1B289EF83BE7}">
      <dgm:prSet custT="1"/>
      <dgm:spPr/>
      <dgm:t>
        <a:bodyPr/>
        <a:lstStyle/>
        <a:p>
          <a:r>
            <a:rPr lang="en-ZA" sz="2400" dirty="0" err="1">
              <a:effectLst>
                <a:outerShdw blurRad="38100" dist="38100" dir="2700000" algn="tl">
                  <a:srgbClr val="000000">
                    <a:alpha val="43137"/>
                  </a:srgbClr>
                </a:outerShdw>
              </a:effectLst>
            </a:rPr>
            <a:t>Implemententar</a:t>
          </a:r>
          <a:r>
            <a:rPr lang="en-ZA" sz="2400" dirty="0">
              <a:effectLst>
                <a:outerShdw blurRad="38100" dist="38100" dir="2700000" algn="tl">
                  <a:srgbClr val="000000">
                    <a:alpha val="43137"/>
                  </a:srgbClr>
                </a:outerShdw>
              </a:effectLst>
            </a:rPr>
            <a:t> </a:t>
          </a:r>
          <a:r>
            <a:rPr lang="en-ZA" sz="2400" dirty="0" err="1">
              <a:effectLst>
                <a:outerShdw blurRad="38100" dist="38100" dir="2700000" algn="tl">
                  <a:srgbClr val="000000">
                    <a:alpha val="43137"/>
                  </a:srgbClr>
                </a:outerShdw>
              </a:effectLst>
            </a:rPr>
            <a:t>soluciones</a:t>
          </a:r>
          <a:r>
            <a:rPr lang="en-ZA" sz="2400" dirty="0">
              <a:effectLst>
                <a:outerShdw blurRad="38100" dist="38100" dir="2700000" algn="tl">
                  <a:srgbClr val="000000">
                    <a:alpha val="43137"/>
                  </a:srgbClr>
                </a:outerShdw>
              </a:effectLst>
            </a:rPr>
            <a:t> </a:t>
          </a:r>
          <a:r>
            <a:rPr lang="en-ZA" sz="2400" dirty="0" err="1">
              <a:effectLst>
                <a:outerShdw blurRad="38100" dist="38100" dir="2700000" algn="tl">
                  <a:srgbClr val="000000">
                    <a:alpha val="43137"/>
                  </a:srgbClr>
                </a:outerShdw>
              </a:effectLst>
            </a:rPr>
            <a:t>estratégicas</a:t>
          </a:r>
          <a:r>
            <a:rPr lang="en-ZA" sz="2400" dirty="0">
              <a:effectLst>
                <a:outerShdw blurRad="38100" dist="38100" dir="2700000" algn="tl">
                  <a:srgbClr val="000000">
                    <a:alpha val="43137"/>
                  </a:srgbClr>
                </a:outerShdw>
              </a:effectLst>
            </a:rPr>
            <a:t> de </a:t>
          </a:r>
          <a:r>
            <a:rPr lang="en-ZA" sz="2400" dirty="0" err="1">
              <a:effectLst>
                <a:outerShdw blurRad="38100" dist="38100" dir="2700000" algn="tl">
                  <a:srgbClr val="000000">
                    <a:alpha val="43137"/>
                  </a:srgbClr>
                </a:outerShdw>
              </a:effectLst>
            </a:rPr>
            <a:t>comunicación</a:t>
          </a:r>
          <a:endParaRPr lang="en-ZA" sz="2400" dirty="0">
            <a:effectLst>
              <a:outerShdw blurRad="38100" dist="38100" dir="2700000" algn="tl">
                <a:srgbClr val="000000">
                  <a:alpha val="43137"/>
                </a:srgbClr>
              </a:outerShdw>
            </a:effectLst>
          </a:endParaRPr>
        </a:p>
      </dgm:t>
    </dgm:pt>
    <dgm:pt modelId="{BA35DFB9-680F-490B-A583-128B8A44B836}" type="parTrans" cxnId="{ADDCC0EC-C798-46CA-B1AC-D0BFF214FC5E}">
      <dgm:prSet/>
      <dgm:spPr/>
      <dgm:t>
        <a:bodyPr/>
        <a:lstStyle/>
        <a:p>
          <a:endParaRPr lang="en-ZA">
            <a:effectLst>
              <a:outerShdw blurRad="38100" dist="38100" dir="2700000" algn="tl">
                <a:srgbClr val="000000">
                  <a:alpha val="43137"/>
                </a:srgbClr>
              </a:outerShdw>
            </a:effectLst>
          </a:endParaRPr>
        </a:p>
      </dgm:t>
    </dgm:pt>
    <dgm:pt modelId="{CF288576-9C48-4861-9D55-89772CDCE7E9}" type="sibTrans" cxnId="{ADDCC0EC-C798-46CA-B1AC-D0BFF214FC5E}">
      <dgm:prSet/>
      <dgm:spPr/>
      <dgm:t>
        <a:bodyPr/>
        <a:lstStyle/>
        <a:p>
          <a:endParaRPr lang="en-ZA">
            <a:effectLst>
              <a:outerShdw blurRad="38100" dist="38100" dir="2700000" algn="tl">
                <a:srgbClr val="000000">
                  <a:alpha val="43137"/>
                </a:srgbClr>
              </a:outerShdw>
            </a:effectLst>
          </a:endParaRPr>
        </a:p>
      </dgm:t>
    </dgm:pt>
    <dgm:pt modelId="{32D74CE6-ACCB-49FE-AB3B-23288C04AF43}">
      <dgm:prSet custT="1"/>
      <dgm:spPr/>
      <dgm:t>
        <a:bodyPr/>
        <a:lstStyle/>
        <a:p>
          <a:r>
            <a:rPr lang="en-ZA" sz="2400" dirty="0" err="1">
              <a:effectLst>
                <a:outerShdw blurRad="38100" dist="38100" dir="2700000" algn="tl">
                  <a:srgbClr val="000000">
                    <a:alpha val="43137"/>
                  </a:srgbClr>
                </a:outerShdw>
              </a:effectLst>
            </a:rPr>
            <a:t>Utilizar</a:t>
          </a:r>
          <a:r>
            <a:rPr lang="en-ZA" sz="2400" dirty="0">
              <a:effectLst>
                <a:outerShdw blurRad="38100" dist="38100" dir="2700000" algn="tl">
                  <a:srgbClr val="000000">
                    <a:alpha val="43137"/>
                  </a:srgbClr>
                </a:outerShdw>
              </a:effectLst>
            </a:rPr>
            <a:t> </a:t>
          </a:r>
          <a:r>
            <a:rPr lang="en-ZA" sz="2400" dirty="0" err="1">
              <a:effectLst>
                <a:outerShdw blurRad="38100" dist="38100" dir="2700000" algn="tl">
                  <a:srgbClr val="000000">
                    <a:alpha val="43137"/>
                  </a:srgbClr>
                </a:outerShdw>
              </a:effectLst>
            </a:rPr>
            <a:t>diferentes</a:t>
          </a:r>
          <a:r>
            <a:rPr lang="en-ZA" sz="2400" dirty="0">
              <a:effectLst>
                <a:outerShdw blurRad="38100" dist="38100" dir="2700000" algn="tl">
                  <a:srgbClr val="000000">
                    <a:alpha val="43137"/>
                  </a:srgbClr>
                </a:outerShdw>
              </a:effectLst>
            </a:rPr>
            <a:t> </a:t>
          </a:r>
          <a:r>
            <a:rPr lang="en-ZA" sz="2400" dirty="0" err="1">
              <a:effectLst>
                <a:outerShdw blurRad="38100" dist="38100" dir="2700000" algn="tl">
                  <a:srgbClr val="000000">
                    <a:alpha val="43137"/>
                  </a:srgbClr>
                </a:outerShdw>
              </a:effectLst>
            </a:rPr>
            <a:t>programas</a:t>
          </a:r>
          <a:r>
            <a:rPr lang="en-ZA" sz="2400" dirty="0">
              <a:effectLst>
                <a:outerShdw blurRad="38100" dist="38100" dir="2700000" algn="tl">
                  <a:srgbClr val="000000">
                    <a:alpha val="43137"/>
                  </a:srgbClr>
                </a:outerShdw>
              </a:effectLst>
            </a:rPr>
            <a:t> de </a:t>
          </a:r>
          <a:r>
            <a:rPr lang="en-ZA" sz="2400" dirty="0" err="1">
              <a:effectLst>
                <a:outerShdw blurRad="38100" dist="38100" dir="2700000" algn="tl">
                  <a:srgbClr val="000000">
                    <a:alpha val="43137"/>
                  </a:srgbClr>
                </a:outerShdw>
              </a:effectLst>
            </a:rPr>
            <a:t>pago</a:t>
          </a:r>
          <a:r>
            <a:rPr lang="en-ZA" sz="2400" dirty="0">
              <a:effectLst>
                <a:outerShdw blurRad="38100" dist="38100" dir="2700000" algn="tl">
                  <a:srgbClr val="000000">
                    <a:alpha val="43137"/>
                  </a:srgbClr>
                </a:outerShdw>
              </a:effectLst>
            </a:rPr>
            <a:t> a </a:t>
          </a:r>
          <a:r>
            <a:rPr lang="en-ZA" sz="2400" dirty="0" err="1">
              <a:effectLst>
                <a:outerShdw blurRad="38100" dist="38100" dir="2700000" algn="tl">
                  <a:srgbClr val="000000">
                    <a:alpha val="43137"/>
                  </a:srgbClr>
                </a:outerShdw>
              </a:effectLst>
            </a:rPr>
            <a:t>través</a:t>
          </a:r>
          <a:r>
            <a:rPr lang="en-ZA" sz="2400" dirty="0">
              <a:effectLst>
                <a:outerShdw blurRad="38100" dist="38100" dir="2700000" algn="tl">
                  <a:srgbClr val="000000">
                    <a:alpha val="43137"/>
                  </a:srgbClr>
                </a:outerShdw>
              </a:effectLst>
            </a:rPr>
            <a:t> de </a:t>
          </a:r>
          <a:r>
            <a:rPr lang="en-ZA" sz="2400" dirty="0" err="1">
              <a:effectLst>
                <a:outerShdw blurRad="38100" dist="38100" dir="2700000" algn="tl">
                  <a:srgbClr val="000000">
                    <a:alpha val="43137"/>
                  </a:srgbClr>
                </a:outerShdw>
              </a:effectLst>
            </a:rPr>
            <a:t>descuentos</a:t>
          </a:r>
          <a:endParaRPr lang="en-ZA" sz="2400" dirty="0">
            <a:effectLst>
              <a:outerShdw blurRad="38100" dist="38100" dir="2700000" algn="tl">
                <a:srgbClr val="000000">
                  <a:alpha val="43137"/>
                </a:srgbClr>
              </a:outerShdw>
            </a:effectLst>
          </a:endParaRPr>
        </a:p>
      </dgm:t>
    </dgm:pt>
    <dgm:pt modelId="{2C3B9497-9E85-47AD-8597-C94A902A57CB}" type="parTrans" cxnId="{01A435FC-A738-4BD6-B24D-705BCB3A57DF}">
      <dgm:prSet/>
      <dgm:spPr/>
      <dgm:t>
        <a:bodyPr/>
        <a:lstStyle/>
        <a:p>
          <a:endParaRPr lang="en-ZA">
            <a:effectLst>
              <a:outerShdw blurRad="38100" dist="38100" dir="2700000" algn="tl">
                <a:srgbClr val="000000">
                  <a:alpha val="43137"/>
                </a:srgbClr>
              </a:outerShdw>
            </a:effectLst>
          </a:endParaRPr>
        </a:p>
      </dgm:t>
    </dgm:pt>
    <dgm:pt modelId="{6EF64244-355E-4BF3-8CC3-30DDFB18C691}" type="sibTrans" cxnId="{01A435FC-A738-4BD6-B24D-705BCB3A57DF}">
      <dgm:prSet/>
      <dgm:spPr/>
      <dgm:t>
        <a:bodyPr/>
        <a:lstStyle/>
        <a:p>
          <a:endParaRPr lang="en-ZA">
            <a:effectLst>
              <a:outerShdw blurRad="38100" dist="38100" dir="2700000" algn="tl">
                <a:srgbClr val="000000">
                  <a:alpha val="43137"/>
                </a:srgbClr>
              </a:outerShdw>
            </a:effectLst>
          </a:endParaRPr>
        </a:p>
      </dgm:t>
    </dgm:pt>
    <dgm:pt modelId="{5DEDB9A7-739C-4D19-A4D9-76DC2EF813C8}">
      <dgm:prSet custT="1"/>
      <dgm:spPr/>
      <dgm:t>
        <a:bodyPr/>
        <a:lstStyle/>
        <a:p>
          <a:r>
            <a:rPr lang="en-ZA" sz="2400" dirty="0" err="1">
              <a:effectLst>
                <a:outerShdw blurRad="38100" dist="38100" dir="2700000" algn="tl">
                  <a:srgbClr val="000000">
                    <a:alpha val="43137"/>
                  </a:srgbClr>
                </a:outerShdw>
              </a:effectLst>
            </a:rPr>
            <a:t>Contratar</a:t>
          </a:r>
          <a:r>
            <a:rPr lang="en-ZA" sz="2400" dirty="0">
              <a:effectLst>
                <a:outerShdw blurRad="38100" dist="38100" dir="2700000" algn="tl">
                  <a:srgbClr val="000000">
                    <a:alpha val="43137"/>
                  </a:srgbClr>
                </a:outerShdw>
              </a:effectLst>
            </a:rPr>
            <a:t> freelancers</a:t>
          </a:r>
        </a:p>
      </dgm:t>
    </dgm:pt>
    <dgm:pt modelId="{F062E9FD-D803-4DA9-80FA-2A8AA6453959}" type="parTrans" cxnId="{D089A87E-469C-4CEC-BDCA-5B2161C793B6}">
      <dgm:prSet/>
      <dgm:spPr/>
      <dgm:t>
        <a:bodyPr/>
        <a:lstStyle/>
        <a:p>
          <a:endParaRPr lang="en-ZA">
            <a:effectLst>
              <a:outerShdw blurRad="38100" dist="38100" dir="2700000" algn="tl">
                <a:srgbClr val="000000">
                  <a:alpha val="43137"/>
                </a:srgbClr>
              </a:outerShdw>
            </a:effectLst>
          </a:endParaRPr>
        </a:p>
      </dgm:t>
    </dgm:pt>
    <dgm:pt modelId="{5B095BC5-CDE0-41AE-BBF3-A39D583A052A}" type="sibTrans" cxnId="{D089A87E-469C-4CEC-BDCA-5B2161C793B6}">
      <dgm:prSet/>
      <dgm:spPr/>
      <dgm:t>
        <a:bodyPr/>
        <a:lstStyle/>
        <a:p>
          <a:endParaRPr lang="en-ZA">
            <a:effectLst>
              <a:outerShdw blurRad="38100" dist="38100" dir="2700000" algn="tl">
                <a:srgbClr val="000000">
                  <a:alpha val="43137"/>
                </a:srgbClr>
              </a:outerShdw>
            </a:effectLst>
          </a:endParaRPr>
        </a:p>
      </dgm:t>
    </dgm:pt>
    <dgm:pt modelId="{2336DEC0-FE4D-4AD7-9243-24EC999B7A7E}">
      <dgm:prSet custT="1"/>
      <dgm:spPr/>
      <dgm:t>
        <a:bodyPr/>
        <a:lstStyle/>
        <a:p>
          <a:r>
            <a:rPr lang="en-ZA" sz="2400" dirty="0" err="1">
              <a:effectLst>
                <a:outerShdw blurRad="38100" dist="38100" dir="2700000" algn="tl">
                  <a:srgbClr val="000000">
                    <a:alpha val="43137"/>
                  </a:srgbClr>
                </a:outerShdw>
              </a:effectLst>
            </a:rPr>
            <a:t>Invertir</a:t>
          </a:r>
          <a:r>
            <a:rPr lang="en-ZA" sz="2400" dirty="0">
              <a:effectLst>
                <a:outerShdw blurRad="38100" dist="38100" dir="2700000" algn="tl">
                  <a:srgbClr val="000000">
                    <a:alpha val="43137"/>
                  </a:srgbClr>
                </a:outerShdw>
              </a:effectLst>
            </a:rPr>
            <a:t>  </a:t>
          </a:r>
          <a:r>
            <a:rPr lang="en-ZA" sz="2400" dirty="0" err="1">
              <a:effectLst>
                <a:outerShdw blurRad="38100" dist="38100" dir="2700000" algn="tl">
                  <a:srgbClr val="000000">
                    <a:alpha val="43137"/>
                  </a:srgbClr>
                </a:outerShdw>
              </a:effectLst>
            </a:rPr>
            <a:t>en</a:t>
          </a:r>
          <a:r>
            <a:rPr lang="en-ZA" sz="2400" dirty="0">
              <a:effectLst>
                <a:outerShdw blurRad="38100" dist="38100" dir="2700000" algn="tl">
                  <a:srgbClr val="000000">
                    <a:alpha val="43137"/>
                  </a:srgbClr>
                </a:outerShdw>
              </a:effectLst>
            </a:rPr>
            <a:t> CRM Software</a:t>
          </a:r>
        </a:p>
      </dgm:t>
    </dgm:pt>
    <dgm:pt modelId="{921910B3-AECB-4D73-A5BF-A96688D8918E}" type="parTrans" cxnId="{3A9198B6-FEFA-4FD4-932E-7348D0C6681D}">
      <dgm:prSet/>
      <dgm:spPr/>
      <dgm:t>
        <a:bodyPr/>
        <a:lstStyle/>
        <a:p>
          <a:endParaRPr lang="en-ZA">
            <a:effectLst>
              <a:outerShdw blurRad="38100" dist="38100" dir="2700000" algn="tl">
                <a:srgbClr val="000000">
                  <a:alpha val="43137"/>
                </a:srgbClr>
              </a:outerShdw>
            </a:effectLst>
          </a:endParaRPr>
        </a:p>
      </dgm:t>
    </dgm:pt>
    <dgm:pt modelId="{0DC7CC67-5A86-4C7A-A824-C6E30EE8710D}" type="sibTrans" cxnId="{3A9198B6-FEFA-4FD4-932E-7348D0C6681D}">
      <dgm:prSet/>
      <dgm:spPr/>
      <dgm:t>
        <a:bodyPr/>
        <a:lstStyle/>
        <a:p>
          <a:endParaRPr lang="en-ZA">
            <a:effectLst>
              <a:outerShdw blurRad="38100" dist="38100" dir="2700000" algn="tl">
                <a:srgbClr val="000000">
                  <a:alpha val="43137"/>
                </a:srgbClr>
              </a:outerShdw>
            </a:effectLst>
          </a:endParaRPr>
        </a:p>
      </dgm:t>
    </dgm:pt>
    <dgm:pt modelId="{C987731C-BB21-409A-93E6-39EC0511A257}" type="pres">
      <dgm:prSet presAssocID="{95CE205E-3341-467C-8A60-F4DC054AF098}" presName="diagram" presStyleCnt="0">
        <dgm:presLayoutVars>
          <dgm:dir/>
          <dgm:resizeHandles val="exact"/>
        </dgm:presLayoutVars>
      </dgm:prSet>
      <dgm:spPr/>
    </dgm:pt>
    <dgm:pt modelId="{3A2196E9-1AA8-4F22-BA22-4A16FBD6424B}" type="pres">
      <dgm:prSet presAssocID="{A8F8FA9E-D054-4A3A-8520-91783CB08F63}" presName="node" presStyleLbl="node1" presStyleIdx="0" presStyleCnt="6" custScaleX="106005" custScaleY="81623">
        <dgm:presLayoutVars>
          <dgm:bulletEnabled val="1"/>
        </dgm:presLayoutVars>
      </dgm:prSet>
      <dgm:spPr/>
    </dgm:pt>
    <dgm:pt modelId="{1895DE71-EEDA-422C-817B-36F985C79E47}" type="pres">
      <dgm:prSet presAssocID="{7155A49D-025A-4159-82A4-B5564B9E8468}" presName="sibTrans" presStyleCnt="0"/>
      <dgm:spPr/>
    </dgm:pt>
    <dgm:pt modelId="{808C7378-E75F-413F-8C6A-19112C5219E0}" type="pres">
      <dgm:prSet presAssocID="{6F0FE7AB-1383-4286-873F-1B4B6EFDCF8A}" presName="node" presStyleLbl="node1" presStyleIdx="1" presStyleCnt="6" custScaleX="106005" custScaleY="81623">
        <dgm:presLayoutVars>
          <dgm:bulletEnabled val="1"/>
        </dgm:presLayoutVars>
      </dgm:prSet>
      <dgm:spPr/>
    </dgm:pt>
    <dgm:pt modelId="{AB4D4D6F-EE3F-48C4-945B-0BBE956C2B6D}" type="pres">
      <dgm:prSet presAssocID="{4188C7D4-2CEF-4412-8D58-53B7DD9D032A}" presName="sibTrans" presStyleCnt="0"/>
      <dgm:spPr/>
    </dgm:pt>
    <dgm:pt modelId="{A4222BD1-93C0-4AF0-8C27-9DBF9D57377B}" type="pres">
      <dgm:prSet presAssocID="{87800CCC-D525-477E-B69A-1B289EF83BE7}" presName="node" presStyleLbl="node1" presStyleIdx="2" presStyleCnt="6" custScaleX="106005" custScaleY="81623">
        <dgm:presLayoutVars>
          <dgm:bulletEnabled val="1"/>
        </dgm:presLayoutVars>
      </dgm:prSet>
      <dgm:spPr/>
    </dgm:pt>
    <dgm:pt modelId="{659BE023-1AAF-4CF2-B6E3-B66F9B5E6BE0}" type="pres">
      <dgm:prSet presAssocID="{CF288576-9C48-4861-9D55-89772CDCE7E9}" presName="sibTrans" presStyleCnt="0"/>
      <dgm:spPr/>
    </dgm:pt>
    <dgm:pt modelId="{0C59BA9B-850D-44E8-9928-6F95830EC882}" type="pres">
      <dgm:prSet presAssocID="{32D74CE6-ACCB-49FE-AB3B-23288C04AF43}" presName="node" presStyleLbl="node1" presStyleIdx="3" presStyleCnt="6" custScaleX="106005" custScaleY="81623">
        <dgm:presLayoutVars>
          <dgm:bulletEnabled val="1"/>
        </dgm:presLayoutVars>
      </dgm:prSet>
      <dgm:spPr/>
    </dgm:pt>
    <dgm:pt modelId="{8DA3CF95-D706-4476-96AA-390B7F9B3FB0}" type="pres">
      <dgm:prSet presAssocID="{6EF64244-355E-4BF3-8CC3-30DDFB18C691}" presName="sibTrans" presStyleCnt="0"/>
      <dgm:spPr/>
    </dgm:pt>
    <dgm:pt modelId="{1801ABD2-6E02-43B3-9A74-7FCB7283EABE}" type="pres">
      <dgm:prSet presAssocID="{5DEDB9A7-739C-4D19-A4D9-76DC2EF813C8}" presName="node" presStyleLbl="node1" presStyleIdx="4" presStyleCnt="6" custScaleX="106005" custScaleY="81623">
        <dgm:presLayoutVars>
          <dgm:bulletEnabled val="1"/>
        </dgm:presLayoutVars>
      </dgm:prSet>
      <dgm:spPr/>
    </dgm:pt>
    <dgm:pt modelId="{94A2BB5D-12B3-4C91-A9FE-DC7108BE26C7}" type="pres">
      <dgm:prSet presAssocID="{5B095BC5-CDE0-41AE-BBF3-A39D583A052A}" presName="sibTrans" presStyleCnt="0"/>
      <dgm:spPr/>
    </dgm:pt>
    <dgm:pt modelId="{777321C0-58DE-4FDF-A712-D5644B9D2836}" type="pres">
      <dgm:prSet presAssocID="{2336DEC0-FE4D-4AD7-9243-24EC999B7A7E}" presName="node" presStyleLbl="node1" presStyleIdx="5" presStyleCnt="6" custScaleX="106005" custScaleY="81623">
        <dgm:presLayoutVars>
          <dgm:bulletEnabled val="1"/>
        </dgm:presLayoutVars>
      </dgm:prSet>
      <dgm:spPr/>
    </dgm:pt>
  </dgm:ptLst>
  <dgm:cxnLst>
    <dgm:cxn modelId="{B3C6214A-07F2-4C72-960D-5CF0419F036B}" type="presOf" srcId="{32D74CE6-ACCB-49FE-AB3B-23288C04AF43}" destId="{0C59BA9B-850D-44E8-9928-6F95830EC882}" srcOrd="0" destOrd="0" presId="urn:microsoft.com/office/officeart/2005/8/layout/default"/>
    <dgm:cxn modelId="{98C22379-8D6F-4D61-BF50-F2C8C1709D4A}" type="presOf" srcId="{95CE205E-3341-467C-8A60-F4DC054AF098}" destId="{C987731C-BB21-409A-93E6-39EC0511A257}" srcOrd="0" destOrd="0" presId="urn:microsoft.com/office/officeart/2005/8/layout/default"/>
    <dgm:cxn modelId="{D089A87E-469C-4CEC-BDCA-5B2161C793B6}" srcId="{95CE205E-3341-467C-8A60-F4DC054AF098}" destId="{5DEDB9A7-739C-4D19-A4D9-76DC2EF813C8}" srcOrd="4" destOrd="0" parTransId="{F062E9FD-D803-4DA9-80FA-2A8AA6453959}" sibTransId="{5B095BC5-CDE0-41AE-BBF3-A39D583A052A}"/>
    <dgm:cxn modelId="{5E7C677F-75A1-40BB-820A-D86585C37E21}" srcId="{95CE205E-3341-467C-8A60-F4DC054AF098}" destId="{A8F8FA9E-D054-4A3A-8520-91783CB08F63}" srcOrd="0" destOrd="0" parTransId="{70143C1B-3C13-48C9-948A-C7D780317DB2}" sibTransId="{7155A49D-025A-4159-82A4-B5564B9E8468}"/>
    <dgm:cxn modelId="{CEB2D1A1-D5CD-453F-814C-DCF4D074E631}" type="presOf" srcId="{6F0FE7AB-1383-4286-873F-1B4B6EFDCF8A}" destId="{808C7378-E75F-413F-8C6A-19112C5219E0}" srcOrd="0" destOrd="0" presId="urn:microsoft.com/office/officeart/2005/8/layout/default"/>
    <dgm:cxn modelId="{3A9198B6-FEFA-4FD4-932E-7348D0C6681D}" srcId="{95CE205E-3341-467C-8A60-F4DC054AF098}" destId="{2336DEC0-FE4D-4AD7-9243-24EC999B7A7E}" srcOrd="5" destOrd="0" parTransId="{921910B3-AECB-4D73-A5BF-A96688D8918E}" sibTransId="{0DC7CC67-5A86-4C7A-A824-C6E30EE8710D}"/>
    <dgm:cxn modelId="{C9A783BE-20F0-4AC5-8BB0-F062613DF94E}" type="presOf" srcId="{2336DEC0-FE4D-4AD7-9243-24EC999B7A7E}" destId="{777321C0-58DE-4FDF-A712-D5644B9D2836}" srcOrd="0" destOrd="0" presId="urn:microsoft.com/office/officeart/2005/8/layout/default"/>
    <dgm:cxn modelId="{60F23BCA-5198-4CA5-A9BF-59B01A95954E}" type="presOf" srcId="{87800CCC-D525-477E-B69A-1B289EF83BE7}" destId="{A4222BD1-93C0-4AF0-8C27-9DBF9D57377B}" srcOrd="0" destOrd="0" presId="urn:microsoft.com/office/officeart/2005/8/layout/default"/>
    <dgm:cxn modelId="{7CC687E3-AD46-48BB-919F-B6C8A4C4C6D3}" type="presOf" srcId="{5DEDB9A7-739C-4D19-A4D9-76DC2EF813C8}" destId="{1801ABD2-6E02-43B3-9A74-7FCB7283EABE}" srcOrd="0" destOrd="0" presId="urn:microsoft.com/office/officeart/2005/8/layout/default"/>
    <dgm:cxn modelId="{B393A6EA-8FFE-4902-890C-0C2608C1014C}" type="presOf" srcId="{A8F8FA9E-D054-4A3A-8520-91783CB08F63}" destId="{3A2196E9-1AA8-4F22-BA22-4A16FBD6424B}" srcOrd="0" destOrd="0" presId="urn:microsoft.com/office/officeart/2005/8/layout/default"/>
    <dgm:cxn modelId="{ADDCC0EC-C798-46CA-B1AC-D0BFF214FC5E}" srcId="{95CE205E-3341-467C-8A60-F4DC054AF098}" destId="{87800CCC-D525-477E-B69A-1B289EF83BE7}" srcOrd="2" destOrd="0" parTransId="{BA35DFB9-680F-490B-A583-128B8A44B836}" sibTransId="{CF288576-9C48-4861-9D55-89772CDCE7E9}"/>
    <dgm:cxn modelId="{3004C1F6-B638-4D48-932B-0F5F53F3173F}" srcId="{95CE205E-3341-467C-8A60-F4DC054AF098}" destId="{6F0FE7AB-1383-4286-873F-1B4B6EFDCF8A}" srcOrd="1" destOrd="0" parTransId="{EAF0473C-29BD-43CE-875F-E04CCCFDF29B}" sibTransId="{4188C7D4-2CEF-4412-8D58-53B7DD9D032A}"/>
    <dgm:cxn modelId="{01A435FC-A738-4BD6-B24D-705BCB3A57DF}" srcId="{95CE205E-3341-467C-8A60-F4DC054AF098}" destId="{32D74CE6-ACCB-49FE-AB3B-23288C04AF43}" srcOrd="3" destOrd="0" parTransId="{2C3B9497-9E85-47AD-8597-C94A902A57CB}" sibTransId="{6EF64244-355E-4BF3-8CC3-30DDFB18C691}"/>
    <dgm:cxn modelId="{C7E31C8E-592C-4838-A8CC-F77A0849C6B4}" type="presParOf" srcId="{C987731C-BB21-409A-93E6-39EC0511A257}" destId="{3A2196E9-1AA8-4F22-BA22-4A16FBD6424B}" srcOrd="0" destOrd="0" presId="urn:microsoft.com/office/officeart/2005/8/layout/default"/>
    <dgm:cxn modelId="{EB327646-FBD7-4A6A-86DB-00CE5931AC5F}" type="presParOf" srcId="{C987731C-BB21-409A-93E6-39EC0511A257}" destId="{1895DE71-EEDA-422C-817B-36F985C79E47}" srcOrd="1" destOrd="0" presId="urn:microsoft.com/office/officeart/2005/8/layout/default"/>
    <dgm:cxn modelId="{BBBC68FC-61DE-45F9-A6F4-83DFF0B5B06C}" type="presParOf" srcId="{C987731C-BB21-409A-93E6-39EC0511A257}" destId="{808C7378-E75F-413F-8C6A-19112C5219E0}" srcOrd="2" destOrd="0" presId="urn:microsoft.com/office/officeart/2005/8/layout/default"/>
    <dgm:cxn modelId="{D93BD0A1-FE5A-4BEF-9287-1772F41E5698}" type="presParOf" srcId="{C987731C-BB21-409A-93E6-39EC0511A257}" destId="{AB4D4D6F-EE3F-48C4-945B-0BBE956C2B6D}" srcOrd="3" destOrd="0" presId="urn:microsoft.com/office/officeart/2005/8/layout/default"/>
    <dgm:cxn modelId="{01BE9D62-4FE4-4EC8-B28F-094D9A5ADAA0}" type="presParOf" srcId="{C987731C-BB21-409A-93E6-39EC0511A257}" destId="{A4222BD1-93C0-4AF0-8C27-9DBF9D57377B}" srcOrd="4" destOrd="0" presId="urn:microsoft.com/office/officeart/2005/8/layout/default"/>
    <dgm:cxn modelId="{EA1D669D-23E8-46B7-AE17-8D18A8799C82}" type="presParOf" srcId="{C987731C-BB21-409A-93E6-39EC0511A257}" destId="{659BE023-1AAF-4CF2-B6E3-B66F9B5E6BE0}" srcOrd="5" destOrd="0" presId="urn:microsoft.com/office/officeart/2005/8/layout/default"/>
    <dgm:cxn modelId="{1E20AE5E-240B-4605-9439-C42311AFE52A}" type="presParOf" srcId="{C987731C-BB21-409A-93E6-39EC0511A257}" destId="{0C59BA9B-850D-44E8-9928-6F95830EC882}" srcOrd="6" destOrd="0" presId="urn:microsoft.com/office/officeart/2005/8/layout/default"/>
    <dgm:cxn modelId="{D5B1C5D3-2DA5-49C8-B049-4EA32CC39B65}" type="presParOf" srcId="{C987731C-BB21-409A-93E6-39EC0511A257}" destId="{8DA3CF95-D706-4476-96AA-390B7F9B3FB0}" srcOrd="7" destOrd="0" presId="urn:microsoft.com/office/officeart/2005/8/layout/default"/>
    <dgm:cxn modelId="{9BC09815-FC72-4E81-B5AD-6B98C148A19F}" type="presParOf" srcId="{C987731C-BB21-409A-93E6-39EC0511A257}" destId="{1801ABD2-6E02-43B3-9A74-7FCB7283EABE}" srcOrd="8" destOrd="0" presId="urn:microsoft.com/office/officeart/2005/8/layout/default"/>
    <dgm:cxn modelId="{76F57A2E-BF95-4899-8E23-E8FA3147526F}" type="presParOf" srcId="{C987731C-BB21-409A-93E6-39EC0511A257}" destId="{94A2BB5D-12B3-4C91-A9FE-DC7108BE26C7}" srcOrd="9" destOrd="0" presId="urn:microsoft.com/office/officeart/2005/8/layout/default"/>
    <dgm:cxn modelId="{8AA45F6F-27F4-4BD8-BB21-24C7F2CA288F}" type="presParOf" srcId="{C987731C-BB21-409A-93E6-39EC0511A257}" destId="{777321C0-58DE-4FDF-A712-D5644B9D2836}"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7EECA54-6741-485B-846F-D76743794C04}"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509EEB87-0499-4C51-90A4-63BCD1F3A3BC}">
      <dgm:prSet phldrT="[Text]"/>
      <dgm:spPr/>
      <dgm:t>
        <a:bodyPr/>
        <a:lstStyle/>
        <a:p>
          <a:r>
            <a:rPr lang="en-ZA" dirty="0" err="1">
              <a:effectLst>
                <a:outerShdw blurRad="38100" dist="38100" dir="2700000" algn="tl">
                  <a:srgbClr val="000000">
                    <a:alpha val="43137"/>
                  </a:srgbClr>
                </a:outerShdw>
              </a:effectLst>
            </a:rPr>
            <a:t>Coste</a:t>
          </a:r>
          <a:r>
            <a:rPr lang="en-ZA" dirty="0">
              <a:effectLst>
                <a:outerShdw blurRad="38100" dist="38100" dir="2700000" algn="tl">
                  <a:srgbClr val="000000">
                    <a:alpha val="43137"/>
                  </a:srgbClr>
                </a:outerShdw>
              </a:effectLst>
            </a:rPr>
            <a:t> vs. </a:t>
          </a:r>
          <a:r>
            <a:rPr lang="en-ZA" dirty="0" err="1">
              <a:effectLst>
                <a:outerShdw blurRad="38100" dist="38100" dir="2700000" algn="tl">
                  <a:srgbClr val="000000">
                    <a:alpha val="43137"/>
                  </a:srgbClr>
                </a:outerShdw>
              </a:effectLst>
            </a:rPr>
            <a:t>beneficio</a:t>
          </a:r>
          <a:r>
            <a:rPr lang="en-ZA" dirty="0">
              <a:effectLst>
                <a:outerShdw blurRad="38100" dist="38100" dir="2700000" algn="tl">
                  <a:srgbClr val="000000">
                    <a:alpha val="43137"/>
                  </a:srgbClr>
                </a:outerShdw>
              </a:effectLst>
            </a:rPr>
            <a:t>
</a:t>
          </a:r>
        </a:p>
      </dgm:t>
    </dgm:pt>
    <dgm:pt modelId="{0FF4ADEC-DE65-47BC-97EC-6E444D6D091E}" type="parTrans" cxnId="{6A4C640F-A7B5-4002-A10A-0D5C27355194}">
      <dgm:prSet/>
      <dgm:spPr/>
      <dgm:t>
        <a:bodyPr/>
        <a:lstStyle/>
        <a:p>
          <a:endParaRPr lang="en-ZA"/>
        </a:p>
      </dgm:t>
    </dgm:pt>
    <dgm:pt modelId="{9DD86E38-8AC9-4E3A-AF22-E05E1AC6372F}" type="sibTrans" cxnId="{6A4C640F-A7B5-4002-A10A-0D5C27355194}">
      <dgm:prSet/>
      <dgm:spPr/>
      <dgm:t>
        <a:bodyPr/>
        <a:lstStyle/>
        <a:p>
          <a:endParaRPr lang="en-ZA"/>
        </a:p>
      </dgm:t>
    </dgm:pt>
    <dgm:pt modelId="{8EA25717-6972-4E68-B059-82EDB4A87100}">
      <dgm:prSet/>
      <dgm:spPr/>
      <dgm:t>
        <a:bodyPr/>
        <a:lstStyle/>
        <a:p>
          <a:r>
            <a:rPr lang="es-ES" dirty="0">
              <a:effectLst>
                <a:outerShdw blurRad="38100" dist="38100" dir="2700000" algn="tl">
                  <a:srgbClr val="000000">
                    <a:alpha val="43137"/>
                  </a:srgbClr>
                </a:outerShdw>
              </a:effectLst>
            </a:rPr>
            <a:t>Informe sobre las actividades del programa
</a:t>
          </a:r>
          <a:endParaRPr lang="en-ZA" dirty="0">
            <a:effectLst>
              <a:outerShdw blurRad="38100" dist="38100" dir="2700000" algn="tl">
                <a:srgbClr val="000000">
                  <a:alpha val="43137"/>
                </a:srgbClr>
              </a:outerShdw>
            </a:effectLst>
          </a:endParaRPr>
        </a:p>
      </dgm:t>
    </dgm:pt>
    <dgm:pt modelId="{E1B2BF80-2F23-4838-BEA3-D605780F46BC}" type="parTrans" cxnId="{B0D00C9E-8ED4-45E9-9D22-F8D4D33D0191}">
      <dgm:prSet/>
      <dgm:spPr/>
      <dgm:t>
        <a:bodyPr/>
        <a:lstStyle/>
        <a:p>
          <a:endParaRPr lang="en-ZA"/>
        </a:p>
      </dgm:t>
    </dgm:pt>
    <dgm:pt modelId="{8922EBE6-D19C-4B68-BDCE-518E02325B9F}" type="sibTrans" cxnId="{B0D00C9E-8ED4-45E9-9D22-F8D4D33D0191}">
      <dgm:prSet/>
      <dgm:spPr/>
      <dgm:t>
        <a:bodyPr/>
        <a:lstStyle/>
        <a:p>
          <a:endParaRPr lang="en-ZA"/>
        </a:p>
      </dgm:t>
    </dgm:pt>
    <dgm:pt modelId="{1201E718-7016-44FA-BB4D-6EAC198F2D32}">
      <dgm:prSet/>
      <dgm:spPr/>
      <dgm:t>
        <a:bodyPr/>
        <a:lstStyle/>
        <a:p>
          <a:r>
            <a:rPr lang="es-ES" dirty="0">
              <a:effectLst>
                <a:outerShdw blurRad="38100" dist="38100" dir="2700000" algn="tl">
                  <a:srgbClr val="000000">
                    <a:alpha val="43137"/>
                  </a:srgbClr>
                </a:outerShdw>
              </a:effectLst>
            </a:rPr>
            <a:t>Administrar las comunicaciones de marketing
</a:t>
          </a:r>
          <a:endParaRPr lang="en-ZA" dirty="0">
            <a:effectLst>
              <a:outerShdw blurRad="38100" dist="38100" dir="2700000" algn="tl">
                <a:srgbClr val="000000">
                  <a:alpha val="43137"/>
                </a:srgbClr>
              </a:outerShdw>
            </a:effectLst>
          </a:endParaRPr>
        </a:p>
      </dgm:t>
    </dgm:pt>
    <dgm:pt modelId="{95FE9DB4-6B6B-418C-8344-A7F7DA5EA65F}" type="parTrans" cxnId="{F905C09F-02B4-42F2-9D38-887F059DD1D5}">
      <dgm:prSet/>
      <dgm:spPr/>
      <dgm:t>
        <a:bodyPr/>
        <a:lstStyle/>
        <a:p>
          <a:endParaRPr lang="en-ZA"/>
        </a:p>
      </dgm:t>
    </dgm:pt>
    <dgm:pt modelId="{B608E566-4A19-4781-A071-EA80A4753F94}" type="sibTrans" cxnId="{F905C09F-02B4-42F2-9D38-887F059DD1D5}">
      <dgm:prSet/>
      <dgm:spPr/>
      <dgm:t>
        <a:bodyPr/>
        <a:lstStyle/>
        <a:p>
          <a:endParaRPr lang="en-ZA"/>
        </a:p>
      </dgm:t>
    </dgm:pt>
    <dgm:pt modelId="{5D1F3406-6C47-406F-AA0D-6630DCB9BD08}">
      <dgm:prSet/>
      <dgm:spPr/>
      <dgm:t>
        <a:bodyPr/>
        <a:lstStyle/>
        <a:p>
          <a:r>
            <a:rPr lang="es-ES" dirty="0">
              <a:effectLst>
                <a:outerShdw blurRad="38100" dist="38100" dir="2700000" algn="tl">
                  <a:srgbClr val="000000">
                    <a:alpha val="43137"/>
                  </a:srgbClr>
                </a:outerShdw>
              </a:effectLst>
            </a:rPr>
            <a:t>Administrar la recaudación de fondos en línea y otras fuentes de ingresos
</a:t>
          </a:r>
          <a:endParaRPr lang="en-ZA" dirty="0">
            <a:effectLst>
              <a:outerShdw blurRad="38100" dist="38100" dir="2700000" algn="tl">
                <a:srgbClr val="000000">
                  <a:alpha val="43137"/>
                </a:srgbClr>
              </a:outerShdw>
            </a:effectLst>
          </a:endParaRPr>
        </a:p>
      </dgm:t>
    </dgm:pt>
    <dgm:pt modelId="{9A2350A8-B7BD-4C79-8E18-5E55AAA9F807}" type="parTrans" cxnId="{775FFF38-F661-4E77-9519-8B6BDB29B323}">
      <dgm:prSet/>
      <dgm:spPr/>
      <dgm:t>
        <a:bodyPr/>
        <a:lstStyle/>
        <a:p>
          <a:endParaRPr lang="en-ZA"/>
        </a:p>
      </dgm:t>
    </dgm:pt>
    <dgm:pt modelId="{5B162298-80EE-44DE-B576-1C0D986DB8DD}" type="sibTrans" cxnId="{775FFF38-F661-4E77-9519-8B6BDB29B323}">
      <dgm:prSet/>
      <dgm:spPr/>
      <dgm:t>
        <a:bodyPr/>
        <a:lstStyle/>
        <a:p>
          <a:endParaRPr lang="en-ZA"/>
        </a:p>
      </dgm:t>
    </dgm:pt>
    <dgm:pt modelId="{C6CEF7B9-60E2-4ED7-B6DA-7B0F46DD73EA}">
      <dgm:prSet/>
      <dgm:spPr/>
      <dgm:t>
        <a:bodyPr/>
        <a:lstStyle/>
        <a:p>
          <a:r>
            <a:rPr lang="en-ZA" dirty="0" err="1">
              <a:effectLst>
                <a:outerShdw blurRad="38100" dist="38100" dir="2700000" algn="tl">
                  <a:srgbClr val="000000">
                    <a:alpha val="43137"/>
                  </a:srgbClr>
                </a:outerShdw>
              </a:effectLst>
            </a:rPr>
            <a:t>Gestionar</a:t>
          </a:r>
          <a:r>
            <a:rPr lang="en-ZA" dirty="0">
              <a:effectLst>
                <a:outerShdw blurRad="38100" dist="38100" dir="2700000" algn="tl">
                  <a:srgbClr val="000000">
                    <a:alpha val="43137"/>
                  </a:srgbClr>
                </a:outerShdw>
              </a:effectLst>
            </a:rPr>
            <a:t> </a:t>
          </a:r>
          <a:r>
            <a:rPr lang="en-ZA" dirty="0" err="1">
              <a:effectLst>
                <a:outerShdw blurRad="38100" dist="38100" dir="2700000" algn="tl">
                  <a:srgbClr val="000000">
                    <a:alpha val="43137"/>
                  </a:srgbClr>
                </a:outerShdw>
              </a:effectLst>
            </a:rPr>
            <a:t>voluntarios</a:t>
          </a:r>
          <a:r>
            <a:rPr lang="en-ZA" dirty="0">
              <a:effectLst>
                <a:outerShdw blurRad="38100" dist="38100" dir="2700000" algn="tl">
                  <a:srgbClr val="000000">
                    <a:alpha val="43137"/>
                  </a:srgbClr>
                </a:outerShdw>
              </a:effectLst>
            </a:rPr>
            <a:t>
</a:t>
          </a:r>
        </a:p>
      </dgm:t>
    </dgm:pt>
    <dgm:pt modelId="{04DCCA49-3C2C-4E07-A3F0-16BA602B8DBC}" type="parTrans" cxnId="{B68B372A-573C-48FB-AB08-DB982E66824A}">
      <dgm:prSet/>
      <dgm:spPr/>
      <dgm:t>
        <a:bodyPr/>
        <a:lstStyle/>
        <a:p>
          <a:endParaRPr lang="en-ZA"/>
        </a:p>
      </dgm:t>
    </dgm:pt>
    <dgm:pt modelId="{B7FDBE66-F3FC-40F1-9F27-E5959437A416}" type="sibTrans" cxnId="{B68B372A-573C-48FB-AB08-DB982E66824A}">
      <dgm:prSet/>
      <dgm:spPr/>
      <dgm:t>
        <a:bodyPr/>
        <a:lstStyle/>
        <a:p>
          <a:endParaRPr lang="en-ZA"/>
        </a:p>
      </dgm:t>
    </dgm:pt>
    <dgm:pt modelId="{50B3D59A-002D-46E7-9366-396801BC5FC9}" type="pres">
      <dgm:prSet presAssocID="{B7EECA54-6741-485B-846F-D76743794C04}" presName="diagram" presStyleCnt="0">
        <dgm:presLayoutVars>
          <dgm:dir/>
          <dgm:resizeHandles val="exact"/>
        </dgm:presLayoutVars>
      </dgm:prSet>
      <dgm:spPr/>
    </dgm:pt>
    <dgm:pt modelId="{F5204B87-00B5-4319-8574-0058A2F40A54}" type="pres">
      <dgm:prSet presAssocID="{509EEB87-0499-4C51-90A4-63BCD1F3A3BC}" presName="node" presStyleLbl="node1" presStyleIdx="0" presStyleCnt="5">
        <dgm:presLayoutVars>
          <dgm:bulletEnabled val="1"/>
        </dgm:presLayoutVars>
      </dgm:prSet>
      <dgm:spPr/>
    </dgm:pt>
    <dgm:pt modelId="{6FFF572D-5825-408E-A2CD-88A68977E4E1}" type="pres">
      <dgm:prSet presAssocID="{9DD86E38-8AC9-4E3A-AF22-E05E1AC6372F}" presName="sibTrans" presStyleCnt="0"/>
      <dgm:spPr/>
    </dgm:pt>
    <dgm:pt modelId="{662790C4-0C18-47F4-80CB-9A486B4B6BF3}" type="pres">
      <dgm:prSet presAssocID="{8EA25717-6972-4E68-B059-82EDB4A87100}" presName="node" presStyleLbl="node1" presStyleIdx="1" presStyleCnt="5">
        <dgm:presLayoutVars>
          <dgm:bulletEnabled val="1"/>
        </dgm:presLayoutVars>
      </dgm:prSet>
      <dgm:spPr/>
    </dgm:pt>
    <dgm:pt modelId="{AFE9ACBB-12F3-4EC9-8D11-66EDF1BF111C}" type="pres">
      <dgm:prSet presAssocID="{8922EBE6-D19C-4B68-BDCE-518E02325B9F}" presName="sibTrans" presStyleCnt="0"/>
      <dgm:spPr/>
    </dgm:pt>
    <dgm:pt modelId="{BAAEFC45-C7A5-49F6-B2FC-E188656E26BC}" type="pres">
      <dgm:prSet presAssocID="{1201E718-7016-44FA-BB4D-6EAC198F2D32}" presName="node" presStyleLbl="node1" presStyleIdx="2" presStyleCnt="5">
        <dgm:presLayoutVars>
          <dgm:bulletEnabled val="1"/>
        </dgm:presLayoutVars>
      </dgm:prSet>
      <dgm:spPr/>
    </dgm:pt>
    <dgm:pt modelId="{D5D2DF3E-75BA-4F64-A169-A3065E4CDA38}" type="pres">
      <dgm:prSet presAssocID="{B608E566-4A19-4781-A071-EA80A4753F94}" presName="sibTrans" presStyleCnt="0"/>
      <dgm:spPr/>
    </dgm:pt>
    <dgm:pt modelId="{96CC2079-06AC-469B-A52C-7B9051CFA60F}" type="pres">
      <dgm:prSet presAssocID="{5D1F3406-6C47-406F-AA0D-6630DCB9BD08}" presName="node" presStyleLbl="node1" presStyleIdx="3" presStyleCnt="5">
        <dgm:presLayoutVars>
          <dgm:bulletEnabled val="1"/>
        </dgm:presLayoutVars>
      </dgm:prSet>
      <dgm:spPr/>
    </dgm:pt>
    <dgm:pt modelId="{E3FE34DD-CE05-474C-9BCF-F40226287C23}" type="pres">
      <dgm:prSet presAssocID="{5B162298-80EE-44DE-B576-1C0D986DB8DD}" presName="sibTrans" presStyleCnt="0"/>
      <dgm:spPr/>
    </dgm:pt>
    <dgm:pt modelId="{5126B256-9AA6-474B-92CB-6476D1DA961D}" type="pres">
      <dgm:prSet presAssocID="{C6CEF7B9-60E2-4ED7-B6DA-7B0F46DD73EA}" presName="node" presStyleLbl="node1" presStyleIdx="4" presStyleCnt="5">
        <dgm:presLayoutVars>
          <dgm:bulletEnabled val="1"/>
        </dgm:presLayoutVars>
      </dgm:prSet>
      <dgm:spPr/>
    </dgm:pt>
  </dgm:ptLst>
  <dgm:cxnLst>
    <dgm:cxn modelId="{4448FA0E-F2D4-43E4-8344-0731165FD4DB}" type="presOf" srcId="{5D1F3406-6C47-406F-AA0D-6630DCB9BD08}" destId="{96CC2079-06AC-469B-A52C-7B9051CFA60F}" srcOrd="0" destOrd="0" presId="urn:microsoft.com/office/officeart/2005/8/layout/default"/>
    <dgm:cxn modelId="{6A4C640F-A7B5-4002-A10A-0D5C27355194}" srcId="{B7EECA54-6741-485B-846F-D76743794C04}" destId="{509EEB87-0499-4C51-90A4-63BCD1F3A3BC}" srcOrd="0" destOrd="0" parTransId="{0FF4ADEC-DE65-47BC-97EC-6E444D6D091E}" sibTransId="{9DD86E38-8AC9-4E3A-AF22-E05E1AC6372F}"/>
    <dgm:cxn modelId="{4F1EB41F-72DE-43C5-8E60-A3151F7323A2}" type="presOf" srcId="{1201E718-7016-44FA-BB4D-6EAC198F2D32}" destId="{BAAEFC45-C7A5-49F6-B2FC-E188656E26BC}" srcOrd="0" destOrd="0" presId="urn:microsoft.com/office/officeart/2005/8/layout/default"/>
    <dgm:cxn modelId="{B68B372A-573C-48FB-AB08-DB982E66824A}" srcId="{B7EECA54-6741-485B-846F-D76743794C04}" destId="{C6CEF7B9-60E2-4ED7-B6DA-7B0F46DD73EA}" srcOrd="4" destOrd="0" parTransId="{04DCCA49-3C2C-4E07-A3F0-16BA602B8DBC}" sibTransId="{B7FDBE66-F3FC-40F1-9F27-E5959437A416}"/>
    <dgm:cxn modelId="{775FFF38-F661-4E77-9519-8B6BDB29B323}" srcId="{B7EECA54-6741-485B-846F-D76743794C04}" destId="{5D1F3406-6C47-406F-AA0D-6630DCB9BD08}" srcOrd="3" destOrd="0" parTransId="{9A2350A8-B7BD-4C79-8E18-5E55AAA9F807}" sibTransId="{5B162298-80EE-44DE-B576-1C0D986DB8DD}"/>
    <dgm:cxn modelId="{B5DE2F74-C82B-4A28-AE5F-20A2942B1E01}" type="presOf" srcId="{C6CEF7B9-60E2-4ED7-B6DA-7B0F46DD73EA}" destId="{5126B256-9AA6-474B-92CB-6476D1DA961D}" srcOrd="0" destOrd="0" presId="urn:microsoft.com/office/officeart/2005/8/layout/default"/>
    <dgm:cxn modelId="{C819BC7A-16AF-4393-B5F9-60602120100F}" type="presOf" srcId="{509EEB87-0499-4C51-90A4-63BCD1F3A3BC}" destId="{F5204B87-00B5-4319-8574-0058A2F40A54}" srcOrd="0" destOrd="0" presId="urn:microsoft.com/office/officeart/2005/8/layout/default"/>
    <dgm:cxn modelId="{33946087-6C15-40FA-A65A-9DB7FCC76314}" type="presOf" srcId="{B7EECA54-6741-485B-846F-D76743794C04}" destId="{50B3D59A-002D-46E7-9366-396801BC5FC9}" srcOrd="0" destOrd="0" presId="urn:microsoft.com/office/officeart/2005/8/layout/default"/>
    <dgm:cxn modelId="{B0D00C9E-8ED4-45E9-9D22-F8D4D33D0191}" srcId="{B7EECA54-6741-485B-846F-D76743794C04}" destId="{8EA25717-6972-4E68-B059-82EDB4A87100}" srcOrd="1" destOrd="0" parTransId="{E1B2BF80-2F23-4838-BEA3-D605780F46BC}" sibTransId="{8922EBE6-D19C-4B68-BDCE-518E02325B9F}"/>
    <dgm:cxn modelId="{B39F149F-F9A2-4A18-A5B4-4AC82E4BD195}" type="presOf" srcId="{8EA25717-6972-4E68-B059-82EDB4A87100}" destId="{662790C4-0C18-47F4-80CB-9A486B4B6BF3}" srcOrd="0" destOrd="0" presId="urn:microsoft.com/office/officeart/2005/8/layout/default"/>
    <dgm:cxn modelId="{F905C09F-02B4-42F2-9D38-887F059DD1D5}" srcId="{B7EECA54-6741-485B-846F-D76743794C04}" destId="{1201E718-7016-44FA-BB4D-6EAC198F2D32}" srcOrd="2" destOrd="0" parTransId="{95FE9DB4-6B6B-418C-8344-A7F7DA5EA65F}" sibTransId="{B608E566-4A19-4781-A071-EA80A4753F94}"/>
    <dgm:cxn modelId="{10F2D44E-840A-4230-A558-6665FF1917E9}" type="presParOf" srcId="{50B3D59A-002D-46E7-9366-396801BC5FC9}" destId="{F5204B87-00B5-4319-8574-0058A2F40A54}" srcOrd="0" destOrd="0" presId="urn:microsoft.com/office/officeart/2005/8/layout/default"/>
    <dgm:cxn modelId="{E8309DBA-CA90-4FBE-BD51-A92739AF8C24}" type="presParOf" srcId="{50B3D59A-002D-46E7-9366-396801BC5FC9}" destId="{6FFF572D-5825-408E-A2CD-88A68977E4E1}" srcOrd="1" destOrd="0" presId="urn:microsoft.com/office/officeart/2005/8/layout/default"/>
    <dgm:cxn modelId="{4146D47C-BFDA-42EC-981C-56E9244B4F5A}" type="presParOf" srcId="{50B3D59A-002D-46E7-9366-396801BC5FC9}" destId="{662790C4-0C18-47F4-80CB-9A486B4B6BF3}" srcOrd="2" destOrd="0" presId="urn:microsoft.com/office/officeart/2005/8/layout/default"/>
    <dgm:cxn modelId="{1AF7BEED-B6EB-4A54-A800-C19D44AF8BB1}" type="presParOf" srcId="{50B3D59A-002D-46E7-9366-396801BC5FC9}" destId="{AFE9ACBB-12F3-4EC9-8D11-66EDF1BF111C}" srcOrd="3" destOrd="0" presId="urn:microsoft.com/office/officeart/2005/8/layout/default"/>
    <dgm:cxn modelId="{A0905D33-AF7A-4C6D-BA21-AE929BD6C97C}" type="presParOf" srcId="{50B3D59A-002D-46E7-9366-396801BC5FC9}" destId="{BAAEFC45-C7A5-49F6-B2FC-E188656E26BC}" srcOrd="4" destOrd="0" presId="urn:microsoft.com/office/officeart/2005/8/layout/default"/>
    <dgm:cxn modelId="{14DA4963-8BD1-4ECE-95FC-69398881424B}" type="presParOf" srcId="{50B3D59A-002D-46E7-9366-396801BC5FC9}" destId="{D5D2DF3E-75BA-4F64-A169-A3065E4CDA38}" srcOrd="5" destOrd="0" presId="urn:microsoft.com/office/officeart/2005/8/layout/default"/>
    <dgm:cxn modelId="{DB578E6B-A8C5-4877-85EA-A6D991CFB49C}" type="presParOf" srcId="{50B3D59A-002D-46E7-9366-396801BC5FC9}" destId="{96CC2079-06AC-469B-A52C-7B9051CFA60F}" srcOrd="6" destOrd="0" presId="urn:microsoft.com/office/officeart/2005/8/layout/default"/>
    <dgm:cxn modelId="{A5015BF7-03A2-471F-817F-764242870A96}" type="presParOf" srcId="{50B3D59A-002D-46E7-9366-396801BC5FC9}" destId="{E3FE34DD-CE05-474C-9BCF-F40226287C23}" srcOrd="7" destOrd="0" presId="urn:microsoft.com/office/officeart/2005/8/layout/default"/>
    <dgm:cxn modelId="{2C635903-B30C-42D4-B266-50EFA3114D16}" type="presParOf" srcId="{50B3D59A-002D-46E7-9366-396801BC5FC9}" destId="{5126B256-9AA6-474B-92CB-6476D1DA961D}"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FC50834-1D3E-46B9-8539-221BB52C3012}"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9556953F-3AF2-4D38-AC7F-1AAE3709FF5B}">
      <dgm:prSet phldrT="[Text]" custT="1"/>
      <dgm:spPr/>
      <dgm:t>
        <a:bodyPr/>
        <a:lstStyle/>
        <a:p>
          <a:r>
            <a:rPr lang="en-ZA" sz="2400" dirty="0">
              <a:solidFill>
                <a:schemeClr val="bg1"/>
              </a:solidFill>
              <a:effectLst>
                <a:outerShdw blurRad="38100" dist="38100" dir="2700000" algn="tl">
                  <a:srgbClr val="000000">
                    <a:alpha val="43137"/>
                  </a:srgbClr>
                </a:outerShdw>
              </a:effectLst>
            </a:rPr>
            <a:t>NetSuite</a:t>
          </a:r>
        </a:p>
      </dgm:t>
    </dgm:pt>
    <dgm:pt modelId="{A9B1E1AC-06F3-4FBC-8D48-A3C89D1A2BA3}" type="parTrans" cxnId="{A5E773F8-DE46-46BE-9038-562564F5B1C7}">
      <dgm:prSet/>
      <dgm:spPr/>
      <dgm:t>
        <a:bodyPr/>
        <a:lstStyle/>
        <a:p>
          <a:endParaRPr lang="en-ZA"/>
        </a:p>
      </dgm:t>
    </dgm:pt>
    <dgm:pt modelId="{8C0D2BA1-907D-48BB-AB17-BB71E55C1BF0}" type="sibTrans" cxnId="{A5E773F8-DE46-46BE-9038-562564F5B1C7}">
      <dgm:prSet/>
      <dgm:spPr/>
      <dgm:t>
        <a:bodyPr/>
        <a:lstStyle/>
        <a:p>
          <a:endParaRPr lang="en-ZA"/>
        </a:p>
      </dgm:t>
    </dgm:pt>
    <dgm:pt modelId="{0DD84389-DCC4-41FE-8F12-71AEED4A2B34}">
      <dgm:prSet custT="1"/>
      <dgm:spPr/>
      <dgm:t>
        <a:bodyPr/>
        <a:lstStyle/>
        <a:p>
          <a:r>
            <a:rPr lang="en-ZA" sz="2400" dirty="0">
              <a:solidFill>
                <a:schemeClr val="bg1"/>
              </a:solidFill>
              <a:effectLst>
                <a:outerShdw blurRad="38100" dist="38100" dir="2700000" algn="tl">
                  <a:srgbClr val="000000">
                    <a:alpha val="43137"/>
                  </a:srgbClr>
                </a:outerShdw>
              </a:effectLst>
            </a:rPr>
            <a:t>Bloomberang </a:t>
          </a:r>
        </a:p>
      </dgm:t>
    </dgm:pt>
    <dgm:pt modelId="{B4744588-457F-47C8-856E-9C51243CAE02}" type="parTrans" cxnId="{184AD210-D22B-48D2-943D-FA0C17793493}">
      <dgm:prSet/>
      <dgm:spPr/>
      <dgm:t>
        <a:bodyPr/>
        <a:lstStyle/>
        <a:p>
          <a:endParaRPr lang="en-ZA"/>
        </a:p>
      </dgm:t>
    </dgm:pt>
    <dgm:pt modelId="{03E9827F-D371-483E-AFAA-526DD05E1995}" type="sibTrans" cxnId="{184AD210-D22B-48D2-943D-FA0C17793493}">
      <dgm:prSet/>
      <dgm:spPr/>
      <dgm:t>
        <a:bodyPr/>
        <a:lstStyle/>
        <a:p>
          <a:endParaRPr lang="en-ZA"/>
        </a:p>
      </dgm:t>
    </dgm:pt>
    <dgm:pt modelId="{A4541C11-5E4E-480F-843E-194E7AAE946A}">
      <dgm:prSet custT="1"/>
      <dgm:spPr/>
      <dgm:t>
        <a:bodyPr/>
        <a:lstStyle/>
        <a:p>
          <a:r>
            <a:rPr lang="en-ZA" sz="2400" dirty="0">
              <a:solidFill>
                <a:schemeClr val="bg1"/>
              </a:solidFill>
              <a:effectLst>
                <a:outerShdw blurRad="38100" dist="38100" dir="2700000" algn="tl">
                  <a:srgbClr val="000000">
                    <a:alpha val="43137"/>
                  </a:srgbClr>
                </a:outerShdw>
              </a:effectLst>
            </a:rPr>
            <a:t>EveryAction</a:t>
          </a:r>
        </a:p>
      </dgm:t>
    </dgm:pt>
    <dgm:pt modelId="{C449C9CE-30F1-4F51-AAFD-D0049F878DE4}" type="parTrans" cxnId="{F3FCB401-7E3E-4899-B8E2-8AAFAD993FCE}">
      <dgm:prSet/>
      <dgm:spPr/>
      <dgm:t>
        <a:bodyPr/>
        <a:lstStyle/>
        <a:p>
          <a:endParaRPr lang="en-ZA"/>
        </a:p>
      </dgm:t>
    </dgm:pt>
    <dgm:pt modelId="{BCF0E5C9-4971-40C7-AB3B-B97DA506784A}" type="sibTrans" cxnId="{F3FCB401-7E3E-4899-B8E2-8AAFAD993FCE}">
      <dgm:prSet/>
      <dgm:spPr/>
      <dgm:t>
        <a:bodyPr/>
        <a:lstStyle/>
        <a:p>
          <a:endParaRPr lang="en-ZA"/>
        </a:p>
      </dgm:t>
    </dgm:pt>
    <dgm:pt modelId="{9C2A5CFD-259C-456B-9B88-7D84485ED9B8}">
      <dgm:prSet custT="1"/>
      <dgm:spPr/>
      <dgm:t>
        <a:bodyPr/>
        <a:lstStyle/>
        <a:p>
          <a:r>
            <a:rPr lang="en-ZA" sz="2400" dirty="0">
              <a:solidFill>
                <a:schemeClr val="bg1"/>
              </a:solidFill>
              <a:effectLst>
                <a:outerShdw blurRad="38100" dist="38100" dir="2700000" algn="tl">
                  <a:srgbClr val="000000">
                    <a:alpha val="43137"/>
                  </a:srgbClr>
                </a:outerShdw>
              </a:effectLst>
            </a:rPr>
            <a:t>Network for Good</a:t>
          </a:r>
        </a:p>
      </dgm:t>
    </dgm:pt>
    <dgm:pt modelId="{96196443-A34E-4D34-B818-FFBCD178AEA4}" type="parTrans" cxnId="{F164E3F0-9FB4-4815-969D-DFDBB994299F}">
      <dgm:prSet/>
      <dgm:spPr/>
      <dgm:t>
        <a:bodyPr/>
        <a:lstStyle/>
        <a:p>
          <a:endParaRPr lang="en-ZA"/>
        </a:p>
      </dgm:t>
    </dgm:pt>
    <dgm:pt modelId="{73A69EE3-D343-4B66-89A0-8C69971CA114}" type="sibTrans" cxnId="{F164E3F0-9FB4-4815-969D-DFDBB994299F}">
      <dgm:prSet/>
      <dgm:spPr/>
      <dgm:t>
        <a:bodyPr/>
        <a:lstStyle/>
        <a:p>
          <a:endParaRPr lang="en-ZA"/>
        </a:p>
      </dgm:t>
    </dgm:pt>
    <dgm:pt modelId="{41FDB4B2-B746-420B-9D39-4502D89AC8C9}">
      <dgm:prSet custT="1"/>
      <dgm:spPr/>
      <dgm:t>
        <a:bodyPr/>
        <a:lstStyle/>
        <a:p>
          <a:r>
            <a:rPr lang="en-ZA" sz="2400" dirty="0">
              <a:solidFill>
                <a:schemeClr val="bg1"/>
              </a:solidFill>
              <a:effectLst>
                <a:outerShdw blurRad="38100" dist="38100" dir="2700000" algn="tl">
                  <a:srgbClr val="000000">
                    <a:alpha val="43137"/>
                  </a:srgbClr>
                </a:outerShdw>
              </a:effectLst>
            </a:rPr>
            <a:t>Kindful </a:t>
          </a:r>
        </a:p>
      </dgm:t>
    </dgm:pt>
    <dgm:pt modelId="{25F2F273-764D-4D6D-8E2F-0BC174FEE061}" type="parTrans" cxnId="{C53E04F3-32CF-4551-A8A1-E9A9422EFDC4}">
      <dgm:prSet/>
      <dgm:spPr/>
      <dgm:t>
        <a:bodyPr/>
        <a:lstStyle/>
        <a:p>
          <a:endParaRPr lang="en-ZA"/>
        </a:p>
      </dgm:t>
    </dgm:pt>
    <dgm:pt modelId="{A76134AB-F962-4190-9024-2CB3E36E059D}" type="sibTrans" cxnId="{C53E04F3-32CF-4551-A8A1-E9A9422EFDC4}">
      <dgm:prSet/>
      <dgm:spPr/>
      <dgm:t>
        <a:bodyPr/>
        <a:lstStyle/>
        <a:p>
          <a:endParaRPr lang="en-ZA"/>
        </a:p>
      </dgm:t>
    </dgm:pt>
    <dgm:pt modelId="{F0456516-27CA-4C7B-9088-E57BBCC8967B}">
      <dgm:prSet custT="1"/>
      <dgm:spPr/>
      <dgm:t>
        <a:bodyPr/>
        <a:lstStyle/>
        <a:p>
          <a:r>
            <a:rPr lang="en-ZA" sz="2400" dirty="0">
              <a:solidFill>
                <a:schemeClr val="bg1"/>
              </a:solidFill>
              <a:effectLst>
                <a:outerShdw blurRad="38100" dist="38100" dir="2700000" algn="tl">
                  <a:srgbClr val="000000">
                    <a:alpha val="43137"/>
                  </a:srgbClr>
                </a:outerShdw>
              </a:effectLst>
            </a:rPr>
            <a:t>DonorPerfect</a:t>
          </a:r>
        </a:p>
      </dgm:t>
    </dgm:pt>
    <dgm:pt modelId="{8A755D6C-EA5F-423B-B871-90D38072F3A4}" type="parTrans" cxnId="{6EF3AAB5-64B7-422F-BC21-FA8315F2CE61}">
      <dgm:prSet/>
      <dgm:spPr/>
      <dgm:t>
        <a:bodyPr/>
        <a:lstStyle/>
        <a:p>
          <a:endParaRPr lang="en-ZA"/>
        </a:p>
      </dgm:t>
    </dgm:pt>
    <dgm:pt modelId="{1DE18B8C-6EF0-48AF-9B34-EFB40F8E25B6}" type="sibTrans" cxnId="{6EF3AAB5-64B7-422F-BC21-FA8315F2CE61}">
      <dgm:prSet/>
      <dgm:spPr/>
      <dgm:t>
        <a:bodyPr/>
        <a:lstStyle/>
        <a:p>
          <a:endParaRPr lang="en-ZA"/>
        </a:p>
      </dgm:t>
    </dgm:pt>
    <dgm:pt modelId="{32F8744C-64D7-4014-9CE1-70246064BCCF}" type="pres">
      <dgm:prSet presAssocID="{EFC50834-1D3E-46B9-8539-221BB52C3012}" presName="diagram" presStyleCnt="0">
        <dgm:presLayoutVars>
          <dgm:dir/>
          <dgm:resizeHandles val="exact"/>
        </dgm:presLayoutVars>
      </dgm:prSet>
      <dgm:spPr/>
    </dgm:pt>
    <dgm:pt modelId="{F89FC944-2DF1-456F-AF28-CCCD387089EE}" type="pres">
      <dgm:prSet presAssocID="{9556953F-3AF2-4D38-AC7F-1AAE3709FF5B}" presName="node" presStyleLbl="node1" presStyleIdx="0" presStyleCnt="6">
        <dgm:presLayoutVars>
          <dgm:bulletEnabled val="1"/>
        </dgm:presLayoutVars>
      </dgm:prSet>
      <dgm:spPr/>
    </dgm:pt>
    <dgm:pt modelId="{8746F511-80B2-4087-BDF7-C13C0DE02A0F}" type="pres">
      <dgm:prSet presAssocID="{8C0D2BA1-907D-48BB-AB17-BB71E55C1BF0}" presName="sibTrans" presStyleCnt="0"/>
      <dgm:spPr/>
    </dgm:pt>
    <dgm:pt modelId="{31DC07B2-E0C3-4343-B12D-38244C0ADB65}" type="pres">
      <dgm:prSet presAssocID="{0DD84389-DCC4-41FE-8F12-71AEED4A2B34}" presName="node" presStyleLbl="node1" presStyleIdx="1" presStyleCnt="6">
        <dgm:presLayoutVars>
          <dgm:bulletEnabled val="1"/>
        </dgm:presLayoutVars>
      </dgm:prSet>
      <dgm:spPr/>
    </dgm:pt>
    <dgm:pt modelId="{FFF54BA1-BE5A-4DBF-8495-DF6CC1F8014D}" type="pres">
      <dgm:prSet presAssocID="{03E9827F-D371-483E-AFAA-526DD05E1995}" presName="sibTrans" presStyleCnt="0"/>
      <dgm:spPr/>
    </dgm:pt>
    <dgm:pt modelId="{BF1FD643-3D95-4297-A9AE-42F6CB49F9E8}" type="pres">
      <dgm:prSet presAssocID="{A4541C11-5E4E-480F-843E-194E7AAE946A}" presName="node" presStyleLbl="node1" presStyleIdx="2" presStyleCnt="6">
        <dgm:presLayoutVars>
          <dgm:bulletEnabled val="1"/>
        </dgm:presLayoutVars>
      </dgm:prSet>
      <dgm:spPr/>
    </dgm:pt>
    <dgm:pt modelId="{6A8D3A98-423C-4B6F-8770-8CB83B3108BC}" type="pres">
      <dgm:prSet presAssocID="{BCF0E5C9-4971-40C7-AB3B-B97DA506784A}" presName="sibTrans" presStyleCnt="0"/>
      <dgm:spPr/>
    </dgm:pt>
    <dgm:pt modelId="{C8366132-DF9D-4416-882C-08087B079F35}" type="pres">
      <dgm:prSet presAssocID="{9C2A5CFD-259C-456B-9B88-7D84485ED9B8}" presName="node" presStyleLbl="node1" presStyleIdx="3" presStyleCnt="6">
        <dgm:presLayoutVars>
          <dgm:bulletEnabled val="1"/>
        </dgm:presLayoutVars>
      </dgm:prSet>
      <dgm:spPr/>
    </dgm:pt>
    <dgm:pt modelId="{F7C2B630-5D9C-4790-A0ED-D8D4A463C3B0}" type="pres">
      <dgm:prSet presAssocID="{73A69EE3-D343-4B66-89A0-8C69971CA114}" presName="sibTrans" presStyleCnt="0"/>
      <dgm:spPr/>
    </dgm:pt>
    <dgm:pt modelId="{A118C599-8069-42DF-8301-F164CBF3D2B0}" type="pres">
      <dgm:prSet presAssocID="{41FDB4B2-B746-420B-9D39-4502D89AC8C9}" presName="node" presStyleLbl="node1" presStyleIdx="4" presStyleCnt="6">
        <dgm:presLayoutVars>
          <dgm:bulletEnabled val="1"/>
        </dgm:presLayoutVars>
      </dgm:prSet>
      <dgm:spPr/>
    </dgm:pt>
    <dgm:pt modelId="{20D60E3C-6676-4E82-8A99-AD8D25F1DA1E}" type="pres">
      <dgm:prSet presAssocID="{A76134AB-F962-4190-9024-2CB3E36E059D}" presName="sibTrans" presStyleCnt="0"/>
      <dgm:spPr/>
    </dgm:pt>
    <dgm:pt modelId="{E09CD157-276A-4C5F-9CA8-1AFDE4156BB4}" type="pres">
      <dgm:prSet presAssocID="{F0456516-27CA-4C7B-9088-E57BBCC8967B}" presName="node" presStyleLbl="node1" presStyleIdx="5" presStyleCnt="6">
        <dgm:presLayoutVars>
          <dgm:bulletEnabled val="1"/>
        </dgm:presLayoutVars>
      </dgm:prSet>
      <dgm:spPr/>
    </dgm:pt>
  </dgm:ptLst>
  <dgm:cxnLst>
    <dgm:cxn modelId="{F3FCB401-7E3E-4899-B8E2-8AAFAD993FCE}" srcId="{EFC50834-1D3E-46B9-8539-221BB52C3012}" destId="{A4541C11-5E4E-480F-843E-194E7AAE946A}" srcOrd="2" destOrd="0" parTransId="{C449C9CE-30F1-4F51-AAFD-D0049F878DE4}" sibTransId="{BCF0E5C9-4971-40C7-AB3B-B97DA506784A}"/>
    <dgm:cxn modelId="{68B1090B-A668-41A2-9039-8ABCF44E0DC3}" type="presOf" srcId="{41FDB4B2-B746-420B-9D39-4502D89AC8C9}" destId="{A118C599-8069-42DF-8301-F164CBF3D2B0}" srcOrd="0" destOrd="0" presId="urn:microsoft.com/office/officeart/2005/8/layout/default"/>
    <dgm:cxn modelId="{184AD210-D22B-48D2-943D-FA0C17793493}" srcId="{EFC50834-1D3E-46B9-8539-221BB52C3012}" destId="{0DD84389-DCC4-41FE-8F12-71AEED4A2B34}" srcOrd="1" destOrd="0" parTransId="{B4744588-457F-47C8-856E-9C51243CAE02}" sibTransId="{03E9827F-D371-483E-AFAA-526DD05E1995}"/>
    <dgm:cxn modelId="{48DE5D1B-F2D5-4055-A6EC-14B9280BBB81}" type="presOf" srcId="{0DD84389-DCC4-41FE-8F12-71AEED4A2B34}" destId="{31DC07B2-E0C3-4343-B12D-38244C0ADB65}" srcOrd="0" destOrd="0" presId="urn:microsoft.com/office/officeart/2005/8/layout/default"/>
    <dgm:cxn modelId="{B898632B-9FED-44C3-9CE4-C4DE3DA400C1}" type="presOf" srcId="{9556953F-3AF2-4D38-AC7F-1AAE3709FF5B}" destId="{F89FC944-2DF1-456F-AF28-CCCD387089EE}" srcOrd="0" destOrd="0" presId="urn:microsoft.com/office/officeart/2005/8/layout/default"/>
    <dgm:cxn modelId="{C639687C-505C-4DC2-8E0F-36CA01CF247A}" type="presOf" srcId="{EFC50834-1D3E-46B9-8539-221BB52C3012}" destId="{32F8744C-64D7-4014-9CE1-70246064BCCF}" srcOrd="0" destOrd="0" presId="urn:microsoft.com/office/officeart/2005/8/layout/default"/>
    <dgm:cxn modelId="{497424A6-4799-42FB-A224-F794FFDA8FB1}" type="presOf" srcId="{9C2A5CFD-259C-456B-9B88-7D84485ED9B8}" destId="{C8366132-DF9D-4416-882C-08087B079F35}" srcOrd="0" destOrd="0" presId="urn:microsoft.com/office/officeart/2005/8/layout/default"/>
    <dgm:cxn modelId="{6EF3AAB5-64B7-422F-BC21-FA8315F2CE61}" srcId="{EFC50834-1D3E-46B9-8539-221BB52C3012}" destId="{F0456516-27CA-4C7B-9088-E57BBCC8967B}" srcOrd="5" destOrd="0" parTransId="{8A755D6C-EA5F-423B-B871-90D38072F3A4}" sibTransId="{1DE18B8C-6EF0-48AF-9B34-EFB40F8E25B6}"/>
    <dgm:cxn modelId="{62F616BB-131D-480C-8EC2-0529A189BB5E}" type="presOf" srcId="{A4541C11-5E4E-480F-843E-194E7AAE946A}" destId="{BF1FD643-3D95-4297-A9AE-42F6CB49F9E8}" srcOrd="0" destOrd="0" presId="urn:microsoft.com/office/officeart/2005/8/layout/default"/>
    <dgm:cxn modelId="{F164E3F0-9FB4-4815-969D-DFDBB994299F}" srcId="{EFC50834-1D3E-46B9-8539-221BB52C3012}" destId="{9C2A5CFD-259C-456B-9B88-7D84485ED9B8}" srcOrd="3" destOrd="0" parTransId="{96196443-A34E-4D34-B818-FFBCD178AEA4}" sibTransId="{73A69EE3-D343-4B66-89A0-8C69971CA114}"/>
    <dgm:cxn modelId="{C53E04F3-32CF-4551-A8A1-E9A9422EFDC4}" srcId="{EFC50834-1D3E-46B9-8539-221BB52C3012}" destId="{41FDB4B2-B746-420B-9D39-4502D89AC8C9}" srcOrd="4" destOrd="0" parTransId="{25F2F273-764D-4D6D-8E2F-0BC174FEE061}" sibTransId="{A76134AB-F962-4190-9024-2CB3E36E059D}"/>
    <dgm:cxn modelId="{EF6886F5-BEE1-4A5C-9A05-8A0597A37359}" type="presOf" srcId="{F0456516-27CA-4C7B-9088-E57BBCC8967B}" destId="{E09CD157-276A-4C5F-9CA8-1AFDE4156BB4}" srcOrd="0" destOrd="0" presId="urn:microsoft.com/office/officeart/2005/8/layout/default"/>
    <dgm:cxn modelId="{A5E773F8-DE46-46BE-9038-562564F5B1C7}" srcId="{EFC50834-1D3E-46B9-8539-221BB52C3012}" destId="{9556953F-3AF2-4D38-AC7F-1AAE3709FF5B}" srcOrd="0" destOrd="0" parTransId="{A9B1E1AC-06F3-4FBC-8D48-A3C89D1A2BA3}" sibTransId="{8C0D2BA1-907D-48BB-AB17-BB71E55C1BF0}"/>
    <dgm:cxn modelId="{7F65E875-7D69-4870-A231-E5E84B1B6BCB}" type="presParOf" srcId="{32F8744C-64D7-4014-9CE1-70246064BCCF}" destId="{F89FC944-2DF1-456F-AF28-CCCD387089EE}" srcOrd="0" destOrd="0" presId="urn:microsoft.com/office/officeart/2005/8/layout/default"/>
    <dgm:cxn modelId="{96A14497-6DBF-4220-9CA0-36BF8FFE21E8}" type="presParOf" srcId="{32F8744C-64D7-4014-9CE1-70246064BCCF}" destId="{8746F511-80B2-4087-BDF7-C13C0DE02A0F}" srcOrd="1" destOrd="0" presId="urn:microsoft.com/office/officeart/2005/8/layout/default"/>
    <dgm:cxn modelId="{2FF28467-A7C8-4A47-9614-95377587EDE0}" type="presParOf" srcId="{32F8744C-64D7-4014-9CE1-70246064BCCF}" destId="{31DC07B2-E0C3-4343-B12D-38244C0ADB65}" srcOrd="2" destOrd="0" presId="urn:microsoft.com/office/officeart/2005/8/layout/default"/>
    <dgm:cxn modelId="{13D00BC9-2465-4D9A-9F29-02E9E8F9AE89}" type="presParOf" srcId="{32F8744C-64D7-4014-9CE1-70246064BCCF}" destId="{FFF54BA1-BE5A-4DBF-8495-DF6CC1F8014D}" srcOrd="3" destOrd="0" presId="urn:microsoft.com/office/officeart/2005/8/layout/default"/>
    <dgm:cxn modelId="{4E674A6E-E51F-4F4A-A6E0-B551F90CFB38}" type="presParOf" srcId="{32F8744C-64D7-4014-9CE1-70246064BCCF}" destId="{BF1FD643-3D95-4297-A9AE-42F6CB49F9E8}" srcOrd="4" destOrd="0" presId="urn:microsoft.com/office/officeart/2005/8/layout/default"/>
    <dgm:cxn modelId="{061E2CE5-5746-4E29-B03B-57C590E22639}" type="presParOf" srcId="{32F8744C-64D7-4014-9CE1-70246064BCCF}" destId="{6A8D3A98-423C-4B6F-8770-8CB83B3108BC}" srcOrd="5" destOrd="0" presId="urn:microsoft.com/office/officeart/2005/8/layout/default"/>
    <dgm:cxn modelId="{30FF3387-E167-4AA8-A01E-3F56702E0CE7}" type="presParOf" srcId="{32F8744C-64D7-4014-9CE1-70246064BCCF}" destId="{C8366132-DF9D-4416-882C-08087B079F35}" srcOrd="6" destOrd="0" presId="urn:microsoft.com/office/officeart/2005/8/layout/default"/>
    <dgm:cxn modelId="{51B9D789-D01A-4351-9BDE-7A0F2DDC3808}" type="presParOf" srcId="{32F8744C-64D7-4014-9CE1-70246064BCCF}" destId="{F7C2B630-5D9C-4790-A0ED-D8D4A463C3B0}" srcOrd="7" destOrd="0" presId="urn:microsoft.com/office/officeart/2005/8/layout/default"/>
    <dgm:cxn modelId="{9973913A-6401-43F8-A170-5E78DE73A73B}" type="presParOf" srcId="{32F8744C-64D7-4014-9CE1-70246064BCCF}" destId="{A118C599-8069-42DF-8301-F164CBF3D2B0}" srcOrd="8" destOrd="0" presId="urn:microsoft.com/office/officeart/2005/8/layout/default"/>
    <dgm:cxn modelId="{79CAA8E5-B05D-419C-9EFF-7E92E6D8F459}" type="presParOf" srcId="{32F8744C-64D7-4014-9CE1-70246064BCCF}" destId="{20D60E3C-6676-4E82-8A99-AD8D25F1DA1E}" srcOrd="9" destOrd="0" presId="urn:microsoft.com/office/officeart/2005/8/layout/default"/>
    <dgm:cxn modelId="{A1CA51D1-6D50-4B3B-9E7A-633FD4E31B08}" type="presParOf" srcId="{32F8744C-64D7-4014-9CE1-70246064BCCF}" destId="{E09CD157-276A-4C5F-9CA8-1AFDE4156BB4}"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A45D0-BC7B-4059-B66C-2BD01DC7D0C2}">
      <dsp:nvSpPr>
        <dsp:cNvPr id="0" name=""/>
        <dsp:cNvSpPr/>
      </dsp:nvSpPr>
      <dsp:spPr>
        <a:xfrm>
          <a:off x="1738553" y="2516"/>
          <a:ext cx="2657531" cy="265753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46253" tIns="29210" rIns="146253" bIns="29210" numCol="1" spcCol="1270" anchor="ctr" anchorCtr="0">
          <a:noAutofit/>
        </a:bodyPr>
        <a:lstStyle/>
        <a:p>
          <a:pPr marL="0" lvl="0" indent="0" algn="ctr" defTabSz="1022350">
            <a:lnSpc>
              <a:spcPct val="90000"/>
            </a:lnSpc>
            <a:spcBef>
              <a:spcPct val="0"/>
            </a:spcBef>
            <a:spcAft>
              <a:spcPct val="35000"/>
            </a:spcAft>
            <a:buNone/>
          </a:pPr>
          <a:r>
            <a:rPr lang="en-ZA" sz="2300" kern="1200" dirty="0" err="1">
              <a:solidFill>
                <a:srgbClr val="000000"/>
              </a:solidFill>
              <a:effectLst/>
            </a:rPr>
            <a:t>Automatizar</a:t>
          </a:r>
          <a:r>
            <a:rPr lang="en-ZA" sz="2300" kern="1200" dirty="0">
              <a:solidFill>
                <a:srgbClr val="000000"/>
              </a:solidFill>
              <a:effectLst/>
            </a:rPr>
            <a:t> </a:t>
          </a:r>
          <a:r>
            <a:rPr lang="en-ZA" sz="2300" kern="1200" dirty="0" err="1">
              <a:solidFill>
                <a:srgbClr val="000000"/>
              </a:solidFill>
              <a:effectLst/>
            </a:rPr>
            <a:t>procesos</a:t>
          </a:r>
          <a:endParaRPr lang="en-ZA" sz="2300" kern="1200" dirty="0">
            <a:solidFill>
              <a:srgbClr val="000000"/>
            </a:solidFill>
            <a:effectLst/>
          </a:endParaRPr>
        </a:p>
      </dsp:txBody>
      <dsp:txXfrm>
        <a:off x="2127739" y="391702"/>
        <a:ext cx="1879159" cy="1879159"/>
      </dsp:txXfrm>
    </dsp:sp>
    <dsp:sp modelId="{62A588B2-6616-4294-B3BA-D63EDAC4BD4D}">
      <dsp:nvSpPr>
        <dsp:cNvPr id="0" name=""/>
        <dsp:cNvSpPr/>
      </dsp:nvSpPr>
      <dsp:spPr>
        <a:xfrm>
          <a:off x="3864578" y="2516"/>
          <a:ext cx="2657531" cy="265753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46253" tIns="29210" rIns="146253" bIns="29210" numCol="1" spcCol="1270" anchor="ctr" anchorCtr="0">
          <a:noAutofit/>
        </a:bodyPr>
        <a:lstStyle/>
        <a:p>
          <a:pPr marL="0" lvl="0" indent="0" algn="ctr" defTabSz="1022350">
            <a:lnSpc>
              <a:spcPct val="90000"/>
            </a:lnSpc>
            <a:spcBef>
              <a:spcPct val="0"/>
            </a:spcBef>
            <a:spcAft>
              <a:spcPct val="35000"/>
            </a:spcAft>
            <a:buNone/>
          </a:pPr>
          <a:r>
            <a:rPr lang="en-ZA" sz="2300" kern="1200" dirty="0" err="1">
              <a:solidFill>
                <a:srgbClr val="000000"/>
              </a:solidFill>
              <a:effectLst/>
            </a:rPr>
            <a:t>Centralizar</a:t>
          </a:r>
          <a:r>
            <a:rPr lang="en-ZA" sz="2300" kern="1200" dirty="0">
              <a:solidFill>
                <a:srgbClr val="000000"/>
              </a:solidFill>
              <a:effectLst/>
            </a:rPr>
            <a:t> </a:t>
          </a:r>
          <a:r>
            <a:rPr lang="en-ZA" sz="2300" kern="1200" dirty="0" err="1">
              <a:solidFill>
                <a:srgbClr val="000000"/>
              </a:solidFill>
              <a:effectLst/>
            </a:rPr>
            <a:t>información</a:t>
          </a:r>
          <a:endParaRPr lang="en-ZA" sz="2300" kern="1200" dirty="0">
            <a:solidFill>
              <a:srgbClr val="000000"/>
            </a:solidFill>
            <a:effectLst/>
          </a:endParaRPr>
        </a:p>
      </dsp:txBody>
      <dsp:txXfrm>
        <a:off x="4253764" y="391702"/>
        <a:ext cx="1879159" cy="1879159"/>
      </dsp:txXfrm>
    </dsp:sp>
    <dsp:sp modelId="{6CFDAD16-CD86-4D2F-9FCC-3BC059ABC3A9}">
      <dsp:nvSpPr>
        <dsp:cNvPr id="0" name=""/>
        <dsp:cNvSpPr/>
      </dsp:nvSpPr>
      <dsp:spPr>
        <a:xfrm>
          <a:off x="5990604" y="2516"/>
          <a:ext cx="2657531" cy="265753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46253" tIns="29210" rIns="146253" bIns="29210" numCol="1" spcCol="1270" anchor="ctr" anchorCtr="0">
          <a:noAutofit/>
        </a:bodyPr>
        <a:lstStyle/>
        <a:p>
          <a:pPr marL="0" lvl="0" indent="0" algn="ctr" defTabSz="1022350">
            <a:lnSpc>
              <a:spcPct val="90000"/>
            </a:lnSpc>
            <a:spcBef>
              <a:spcPct val="0"/>
            </a:spcBef>
            <a:spcAft>
              <a:spcPct val="35000"/>
            </a:spcAft>
            <a:buNone/>
          </a:pPr>
          <a:r>
            <a:rPr lang="en-GB" sz="2300" kern="1200" dirty="0" err="1">
              <a:solidFill>
                <a:srgbClr val="000000"/>
              </a:solidFill>
              <a:effectLst/>
            </a:rPr>
            <a:t>Reducir</a:t>
          </a:r>
          <a:r>
            <a:rPr lang="en-GB" sz="2300" kern="1200" dirty="0">
              <a:solidFill>
                <a:srgbClr val="000000"/>
              </a:solidFill>
              <a:effectLst/>
            </a:rPr>
            <a:t> la </a:t>
          </a:r>
          <a:r>
            <a:rPr lang="en-GB" sz="2300" kern="1200" dirty="0" err="1">
              <a:solidFill>
                <a:srgbClr val="000000"/>
              </a:solidFill>
              <a:effectLst/>
            </a:rPr>
            <a:t>exigencia</a:t>
          </a:r>
          <a:r>
            <a:rPr lang="en-GB" sz="2300" kern="1200" dirty="0">
              <a:solidFill>
                <a:srgbClr val="000000"/>
              </a:solidFill>
              <a:effectLst/>
            </a:rPr>
            <a:t> de </a:t>
          </a:r>
          <a:r>
            <a:rPr lang="en-GB" sz="2300" kern="1200" dirty="0" err="1">
              <a:solidFill>
                <a:srgbClr val="000000"/>
              </a:solidFill>
              <a:effectLst/>
            </a:rPr>
            <a:t>aportaciones</a:t>
          </a:r>
          <a:r>
            <a:rPr lang="en-GB" sz="2300" kern="1200" dirty="0">
              <a:solidFill>
                <a:srgbClr val="000000"/>
              </a:solidFill>
              <a:effectLst/>
            </a:rPr>
            <a:t> de las personas</a:t>
          </a:r>
          <a:endParaRPr lang="en-ZA" sz="2300" kern="1200" dirty="0">
            <a:solidFill>
              <a:srgbClr val="000000"/>
            </a:solidFill>
            <a:effectLst/>
          </a:endParaRPr>
        </a:p>
      </dsp:txBody>
      <dsp:txXfrm>
        <a:off x="6379790" y="391702"/>
        <a:ext cx="1879159" cy="187915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FF53B-A5FA-47A1-AD83-5F322B26E212}">
      <dsp:nvSpPr>
        <dsp:cNvPr id="0" name=""/>
        <dsp:cNvSpPr/>
      </dsp:nvSpPr>
      <dsp:spPr>
        <a:xfrm>
          <a:off x="714445" y="480"/>
          <a:ext cx="2208965" cy="132537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ZA" sz="1900" kern="1200" dirty="0" err="1">
              <a:effectLst>
                <a:outerShdw blurRad="38100" dist="38100" dir="2700000" algn="tl">
                  <a:srgbClr val="000000">
                    <a:alpha val="43137"/>
                  </a:srgbClr>
                </a:outerShdw>
              </a:effectLst>
            </a:rPr>
            <a:t>Conozca</a:t>
          </a:r>
          <a:r>
            <a:rPr lang="en-ZA" sz="1900" kern="1200" dirty="0">
              <a:effectLst>
                <a:outerShdw blurRad="38100" dist="38100" dir="2700000" algn="tl">
                  <a:srgbClr val="000000">
                    <a:alpha val="43137"/>
                  </a:srgbClr>
                </a:outerShdw>
              </a:effectLst>
            </a:rPr>
            <a:t> la ley
</a:t>
          </a:r>
        </a:p>
      </dsp:txBody>
      <dsp:txXfrm>
        <a:off x="714445" y="480"/>
        <a:ext cx="2208965" cy="1325379"/>
      </dsp:txXfrm>
    </dsp:sp>
    <dsp:sp modelId="{E1C55EE4-65AB-4163-9ED7-92ED9F11E012}">
      <dsp:nvSpPr>
        <dsp:cNvPr id="0" name=""/>
        <dsp:cNvSpPr/>
      </dsp:nvSpPr>
      <dsp:spPr>
        <a:xfrm>
          <a:off x="3144307" y="480"/>
          <a:ext cx="2208965" cy="132537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ZA" sz="1900" kern="1200" dirty="0" err="1">
              <a:effectLst>
                <a:outerShdw blurRad="38100" dist="38100" dir="2700000" algn="tl">
                  <a:srgbClr val="000000">
                    <a:alpha val="43137"/>
                  </a:srgbClr>
                </a:outerShdw>
              </a:effectLst>
            </a:rPr>
            <a:t>Obtener</a:t>
          </a:r>
          <a:r>
            <a:rPr lang="en-ZA" sz="1900" kern="1200" dirty="0">
              <a:effectLst>
                <a:outerShdw blurRad="38100" dist="38100" dir="2700000" algn="tl">
                  <a:srgbClr val="000000">
                    <a:alpha val="43137"/>
                  </a:srgbClr>
                </a:outerShdw>
              </a:effectLst>
            </a:rPr>
            <a:t> </a:t>
          </a:r>
          <a:r>
            <a:rPr lang="en-ZA" sz="1900" kern="1200" dirty="0" err="1">
              <a:effectLst>
                <a:outerShdw blurRad="38100" dist="38100" dir="2700000" algn="tl">
                  <a:srgbClr val="000000">
                    <a:alpha val="43137"/>
                  </a:srgbClr>
                </a:outerShdw>
              </a:effectLst>
            </a:rPr>
            <a:t>el</a:t>
          </a:r>
          <a:r>
            <a:rPr lang="en-ZA" sz="1900" kern="1200" dirty="0">
              <a:effectLst>
                <a:outerShdw blurRad="38100" dist="38100" dir="2700000" algn="tl">
                  <a:srgbClr val="000000">
                    <a:alpha val="43137"/>
                  </a:srgbClr>
                </a:outerShdw>
              </a:effectLst>
            </a:rPr>
            <a:t> </a:t>
          </a:r>
          <a:r>
            <a:rPr lang="en-ZA" sz="1900" kern="1200" dirty="0" err="1">
              <a:effectLst>
                <a:outerShdw blurRad="38100" dist="38100" dir="2700000" algn="tl">
                  <a:srgbClr val="000000">
                    <a:alpha val="43137"/>
                  </a:srgbClr>
                </a:outerShdw>
              </a:effectLst>
            </a:rPr>
            <a:t>consentimiento</a:t>
          </a:r>
          <a:r>
            <a:rPr lang="en-ZA" sz="1900" kern="1200" dirty="0">
              <a:effectLst>
                <a:outerShdw blurRad="38100" dist="38100" dir="2700000" algn="tl">
                  <a:srgbClr val="000000">
                    <a:alpha val="43137"/>
                  </a:srgbClr>
                </a:outerShdw>
              </a:effectLst>
            </a:rPr>
            <a:t>
</a:t>
          </a:r>
        </a:p>
      </dsp:txBody>
      <dsp:txXfrm>
        <a:off x="3144307" y="480"/>
        <a:ext cx="2208965" cy="1325379"/>
      </dsp:txXfrm>
    </dsp:sp>
    <dsp:sp modelId="{5A4AE485-D325-46CC-9EF1-1CAD71382D6C}">
      <dsp:nvSpPr>
        <dsp:cNvPr id="0" name=""/>
        <dsp:cNvSpPr/>
      </dsp:nvSpPr>
      <dsp:spPr>
        <a:xfrm>
          <a:off x="5574170" y="480"/>
          <a:ext cx="2208965" cy="132537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dirty="0">
              <a:effectLst>
                <a:outerShdw blurRad="38100" dist="38100" dir="2700000" algn="tl">
                  <a:srgbClr val="000000">
                    <a:alpha val="43137"/>
                  </a:srgbClr>
                </a:outerShdw>
              </a:effectLst>
            </a:rPr>
            <a:t>Qué datos conservar o eliminar
</a:t>
          </a:r>
          <a:endParaRPr lang="en-ZA" sz="1900" kern="1200" dirty="0">
            <a:effectLst>
              <a:outerShdw blurRad="38100" dist="38100" dir="2700000" algn="tl">
                <a:srgbClr val="000000">
                  <a:alpha val="43137"/>
                </a:srgbClr>
              </a:outerShdw>
            </a:effectLst>
          </a:endParaRPr>
        </a:p>
      </dsp:txBody>
      <dsp:txXfrm>
        <a:off x="5574170" y="480"/>
        <a:ext cx="2208965" cy="1325379"/>
      </dsp:txXfrm>
    </dsp:sp>
    <dsp:sp modelId="{F1651E08-927A-4228-BF70-9EC282CE3C3D}">
      <dsp:nvSpPr>
        <dsp:cNvPr id="0" name=""/>
        <dsp:cNvSpPr/>
      </dsp:nvSpPr>
      <dsp:spPr>
        <a:xfrm>
          <a:off x="8004032" y="480"/>
          <a:ext cx="2208965" cy="132537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dirty="0">
              <a:effectLst>
                <a:outerShdw blurRad="38100" dist="38100" dir="2700000" algn="tl">
                  <a:srgbClr val="000000">
                    <a:alpha val="43137"/>
                  </a:srgbClr>
                </a:outerShdw>
              </a:effectLst>
            </a:rPr>
            <a:t>Cómo eliminar datos de forma ética
</a:t>
          </a:r>
          <a:endParaRPr lang="en-ZA" sz="1900" kern="1200" dirty="0">
            <a:effectLst>
              <a:outerShdw blurRad="38100" dist="38100" dir="2700000" algn="tl">
                <a:srgbClr val="000000">
                  <a:alpha val="43137"/>
                </a:srgbClr>
              </a:outerShdw>
            </a:effectLst>
          </a:endParaRPr>
        </a:p>
      </dsp:txBody>
      <dsp:txXfrm>
        <a:off x="8004032" y="480"/>
        <a:ext cx="2208965" cy="1325379"/>
      </dsp:txXfrm>
    </dsp:sp>
    <dsp:sp modelId="{F4B2947A-B27C-41D6-B582-DEF7AF9FEEA0}">
      <dsp:nvSpPr>
        <dsp:cNvPr id="0" name=""/>
        <dsp:cNvSpPr/>
      </dsp:nvSpPr>
      <dsp:spPr>
        <a:xfrm>
          <a:off x="4359239" y="1546756"/>
          <a:ext cx="2208965" cy="132537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ZA" sz="1900" kern="1200" dirty="0" err="1">
              <a:effectLst>
                <a:outerShdw blurRad="38100" dist="38100" dir="2700000" algn="tl">
                  <a:srgbClr val="000000">
                    <a:alpha val="43137"/>
                  </a:srgbClr>
                </a:outerShdw>
              </a:effectLst>
            </a:rPr>
            <a:t>Comunicación</a:t>
          </a:r>
          <a:r>
            <a:rPr lang="en-ZA" sz="1900" kern="1200" dirty="0">
              <a:effectLst>
                <a:outerShdw blurRad="38100" dist="38100" dir="2700000" algn="tl">
                  <a:srgbClr val="000000">
                    <a:alpha val="43137"/>
                  </a:srgbClr>
                </a:outerShdw>
              </a:effectLst>
            </a:rPr>
            <a:t> con las personas
</a:t>
          </a:r>
        </a:p>
      </dsp:txBody>
      <dsp:txXfrm>
        <a:off x="4359239" y="1546756"/>
        <a:ext cx="2208965" cy="132537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040DC-868A-4202-B42B-27FBE29F3557}">
      <dsp:nvSpPr>
        <dsp:cNvPr id="0" name=""/>
        <dsp:cNvSpPr/>
      </dsp:nvSpPr>
      <dsp:spPr>
        <a:xfrm>
          <a:off x="0" y="283330"/>
          <a:ext cx="2539999" cy="15240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Paso 1: Crear una lista de palabras clave
</a:t>
          </a:r>
          <a:endParaRPr lang="en-ZA" sz="2400" kern="1200" dirty="0">
            <a:effectLst>
              <a:outerShdw blurRad="38100" dist="38100" dir="2700000" algn="tl">
                <a:srgbClr val="000000">
                  <a:alpha val="43137"/>
                </a:srgbClr>
              </a:outerShdw>
            </a:effectLst>
          </a:endParaRPr>
        </a:p>
      </dsp:txBody>
      <dsp:txXfrm>
        <a:off x="0" y="283330"/>
        <a:ext cx="2539999" cy="1524000"/>
      </dsp:txXfrm>
    </dsp:sp>
    <dsp:sp modelId="{E1C5E796-3301-4567-AE49-687A824934A3}">
      <dsp:nvSpPr>
        <dsp:cNvPr id="0" name=""/>
        <dsp:cNvSpPr/>
      </dsp:nvSpPr>
      <dsp:spPr>
        <a:xfrm>
          <a:off x="2794000" y="283330"/>
          <a:ext cx="2539999" cy="15240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Paso 2: Analiza la primera página de Google
</a:t>
          </a:r>
          <a:endParaRPr lang="en-ZA" sz="2400" kern="1200" dirty="0">
            <a:effectLst>
              <a:outerShdw blurRad="38100" dist="38100" dir="2700000" algn="tl">
                <a:srgbClr val="000000">
                  <a:alpha val="43137"/>
                </a:srgbClr>
              </a:outerShdw>
            </a:effectLst>
          </a:endParaRPr>
        </a:p>
      </dsp:txBody>
      <dsp:txXfrm>
        <a:off x="2794000" y="283330"/>
        <a:ext cx="2539999" cy="1524000"/>
      </dsp:txXfrm>
    </dsp:sp>
    <dsp:sp modelId="{5BAA61DA-B592-4AB1-B4FA-47F5C2453EED}">
      <dsp:nvSpPr>
        <dsp:cNvPr id="0" name=""/>
        <dsp:cNvSpPr/>
      </dsp:nvSpPr>
      <dsp:spPr>
        <a:xfrm>
          <a:off x="5587999" y="283330"/>
          <a:ext cx="2539999" cy="15240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Paso 3: Crea algo diferente o mejor
</a:t>
          </a:r>
          <a:endParaRPr lang="en-ZA" sz="2400" kern="1200" dirty="0">
            <a:effectLst>
              <a:outerShdw blurRad="38100" dist="38100" dir="2700000" algn="tl">
                <a:srgbClr val="000000">
                  <a:alpha val="43137"/>
                </a:srgbClr>
              </a:outerShdw>
            </a:effectLst>
          </a:endParaRPr>
        </a:p>
      </dsp:txBody>
      <dsp:txXfrm>
        <a:off x="5587999" y="283330"/>
        <a:ext cx="2539999" cy="1524000"/>
      </dsp:txXfrm>
    </dsp:sp>
    <dsp:sp modelId="{87E54A96-1ED8-4EE2-BBA5-A084A980476F}">
      <dsp:nvSpPr>
        <dsp:cNvPr id="0" name=""/>
        <dsp:cNvSpPr/>
      </dsp:nvSpPr>
      <dsp:spPr>
        <a:xfrm>
          <a:off x="1397000" y="2061331"/>
          <a:ext cx="2539999" cy="15240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Paso 4: Añade un gancho
</a:t>
          </a:r>
          <a:endParaRPr lang="en-ZA" sz="2400" kern="1200" dirty="0">
            <a:effectLst>
              <a:outerShdw blurRad="38100" dist="38100" dir="2700000" algn="tl">
                <a:srgbClr val="000000">
                  <a:alpha val="43137"/>
                </a:srgbClr>
              </a:outerShdw>
            </a:effectLst>
          </a:endParaRPr>
        </a:p>
      </dsp:txBody>
      <dsp:txXfrm>
        <a:off x="1397000" y="2061331"/>
        <a:ext cx="2539999" cy="1524000"/>
      </dsp:txXfrm>
    </dsp:sp>
    <dsp:sp modelId="{547B8A1D-A461-401D-A08D-7EECCDB32F23}">
      <dsp:nvSpPr>
        <dsp:cNvPr id="0" name=""/>
        <dsp:cNvSpPr/>
      </dsp:nvSpPr>
      <dsp:spPr>
        <a:xfrm>
          <a:off x="4191000" y="2061331"/>
          <a:ext cx="2539999" cy="15240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Paso 5: Optimizar para SEO en la página
</a:t>
          </a:r>
          <a:endParaRPr lang="en-ZA" sz="2400" kern="1200" dirty="0">
            <a:effectLst>
              <a:outerShdw blurRad="38100" dist="38100" dir="2700000" algn="tl">
                <a:srgbClr val="000000">
                  <a:alpha val="43137"/>
                </a:srgbClr>
              </a:outerShdw>
            </a:effectLst>
          </a:endParaRPr>
        </a:p>
      </dsp:txBody>
      <dsp:txXfrm>
        <a:off x="4191000" y="2061331"/>
        <a:ext cx="2539999" cy="15240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040DC-868A-4202-B42B-27FBE29F3557}">
      <dsp:nvSpPr>
        <dsp:cNvPr id="0" name=""/>
        <dsp:cNvSpPr/>
      </dsp:nvSpPr>
      <dsp:spPr>
        <a:xfrm>
          <a:off x="34606" y="1915"/>
          <a:ext cx="2746857" cy="16481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Paso 6: Optimizar para la intención de búsqueda
</a:t>
          </a:r>
          <a:endParaRPr lang="en-ZA" sz="2400" dirty="0">
            <a:effectLst>
              <a:outerShdw blurRad="38100" dist="38100" dir="2700000" algn="tl">
                <a:srgbClr val="000000">
                  <a:alpha val="43137"/>
                </a:srgbClr>
              </a:outerShdw>
            </a:effectLst>
          </a:endParaRPr>
        </a:p>
      </dsp:txBody>
      <dsp:txXfrm>
        <a:off x="34606" y="1915"/>
        <a:ext cx="2746857" cy="1648114"/>
      </dsp:txXfrm>
    </dsp:sp>
    <dsp:sp modelId="{440A5019-6E05-41CF-9D7C-AA902D99B437}">
      <dsp:nvSpPr>
        <dsp:cNvPr id="0" name=""/>
        <dsp:cNvSpPr/>
      </dsp:nvSpPr>
      <dsp:spPr>
        <a:xfrm>
          <a:off x="3056149" y="1915"/>
          <a:ext cx="2746857" cy="16481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Paso 7: Concéntrate en el diseño de contenido
</a:t>
          </a:r>
          <a:endParaRPr lang="en-ZA" sz="2400" kern="1200" dirty="0">
            <a:effectLst>
              <a:outerShdw blurRad="38100" dist="38100" dir="2700000" algn="tl">
                <a:srgbClr val="000000">
                  <a:alpha val="43137"/>
                </a:srgbClr>
              </a:outerShdw>
            </a:effectLst>
          </a:endParaRPr>
        </a:p>
      </dsp:txBody>
      <dsp:txXfrm>
        <a:off x="3056149" y="1915"/>
        <a:ext cx="2746857" cy="1648114"/>
      </dsp:txXfrm>
    </dsp:sp>
    <dsp:sp modelId="{C3FC257A-F35F-403F-9D89-CBBAB70DB93F}">
      <dsp:nvSpPr>
        <dsp:cNvPr id="0" name=""/>
        <dsp:cNvSpPr/>
      </dsp:nvSpPr>
      <dsp:spPr>
        <a:xfrm>
          <a:off x="6077693" y="1915"/>
          <a:ext cx="2746857" cy="16481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Paso 8: Crea enlaces a tu página
</a:t>
          </a:r>
          <a:endParaRPr lang="en-ZA" sz="2400" kern="1200" dirty="0">
            <a:effectLst>
              <a:outerShdw blurRad="38100" dist="38100" dir="2700000" algn="tl">
                <a:srgbClr val="000000">
                  <a:alpha val="43137"/>
                </a:srgbClr>
              </a:outerShdw>
            </a:effectLst>
          </a:endParaRPr>
        </a:p>
      </dsp:txBody>
      <dsp:txXfrm>
        <a:off x="6077693" y="1915"/>
        <a:ext cx="2746857" cy="1648114"/>
      </dsp:txXfrm>
    </dsp:sp>
    <dsp:sp modelId="{50B60E35-8B85-4108-881A-46254AC775E9}">
      <dsp:nvSpPr>
        <dsp:cNvPr id="0" name=""/>
        <dsp:cNvSpPr/>
      </dsp:nvSpPr>
      <dsp:spPr>
        <a:xfrm>
          <a:off x="3056149" y="1924716"/>
          <a:ext cx="2746857" cy="164811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Paso 9: Mejora y actualiza tu contenido
</a:t>
          </a:r>
          <a:endParaRPr lang="en-ZA" sz="2400" kern="1200" dirty="0">
            <a:effectLst>
              <a:outerShdw blurRad="38100" dist="38100" dir="2700000" algn="tl">
                <a:srgbClr val="000000">
                  <a:alpha val="43137"/>
                </a:srgbClr>
              </a:outerShdw>
            </a:effectLst>
          </a:endParaRPr>
        </a:p>
      </dsp:txBody>
      <dsp:txXfrm>
        <a:off x="3056149" y="1924716"/>
        <a:ext cx="2746857" cy="164811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7A4EC9-24B4-49E9-B278-CBB0D5FE2B81}">
      <dsp:nvSpPr>
        <dsp:cNvPr id="0" name=""/>
        <dsp:cNvSpPr/>
      </dsp:nvSpPr>
      <dsp:spPr>
        <a:xfrm>
          <a:off x="423870" y="783"/>
          <a:ext cx="2395817" cy="12502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Tráfico</a:t>
          </a:r>
          <a:r>
            <a:rPr lang="en-ZA" sz="2400" kern="1200" dirty="0">
              <a:effectLst>
                <a:outerShdw blurRad="38100" dist="38100" dir="2700000" algn="tl">
                  <a:srgbClr val="000000">
                    <a:alpha val="43137"/>
                  </a:srgbClr>
                </a:outerShdw>
              </a:effectLst>
            </a:rPr>
            <a:t> </a:t>
          </a:r>
          <a:r>
            <a:rPr lang="en-ZA" sz="2400" kern="1200" dirty="0" err="1">
              <a:effectLst>
                <a:outerShdw blurRad="38100" dist="38100" dir="2700000" algn="tl">
                  <a:srgbClr val="000000">
                    <a:alpha val="43137"/>
                  </a:srgbClr>
                </a:outerShdw>
              </a:effectLst>
            </a:rPr>
            <a:t>orgánico</a:t>
          </a:r>
          <a:r>
            <a:rPr lang="en-ZA" sz="2400" kern="1200" dirty="0">
              <a:effectLst>
                <a:outerShdw blurRad="38100" dist="38100" dir="2700000" algn="tl">
                  <a:srgbClr val="000000">
                    <a:alpha val="43137"/>
                  </a:srgbClr>
                </a:outerShdw>
              </a:effectLst>
            </a:rPr>
            <a:t>
</a:t>
          </a:r>
        </a:p>
      </dsp:txBody>
      <dsp:txXfrm>
        <a:off x="423870" y="783"/>
        <a:ext cx="2395817" cy="1250296"/>
      </dsp:txXfrm>
    </dsp:sp>
    <dsp:sp modelId="{2F487824-259F-4283-88E5-890A06F474D8}">
      <dsp:nvSpPr>
        <dsp:cNvPr id="0" name=""/>
        <dsp:cNvSpPr/>
      </dsp:nvSpPr>
      <dsp:spPr>
        <a:xfrm>
          <a:off x="3028071" y="783"/>
          <a:ext cx="2395817" cy="12502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Clasificación</a:t>
          </a:r>
          <a:r>
            <a:rPr lang="en-ZA" sz="2400" kern="1200" dirty="0">
              <a:effectLst>
                <a:outerShdw blurRad="38100" dist="38100" dir="2700000" algn="tl">
                  <a:srgbClr val="000000">
                    <a:alpha val="43137"/>
                  </a:srgbClr>
                </a:outerShdw>
              </a:effectLst>
            </a:rPr>
            <a:t> de palabras clave
</a:t>
          </a:r>
        </a:p>
      </dsp:txBody>
      <dsp:txXfrm>
        <a:off x="3028071" y="783"/>
        <a:ext cx="2395817" cy="1250296"/>
      </dsp:txXfrm>
    </dsp:sp>
    <dsp:sp modelId="{03C6FE82-1426-434D-AB97-55DF85CE3C88}">
      <dsp:nvSpPr>
        <dsp:cNvPr id="0" name=""/>
        <dsp:cNvSpPr/>
      </dsp:nvSpPr>
      <dsp:spPr>
        <a:xfrm>
          <a:off x="5632271" y="783"/>
          <a:ext cx="2395817" cy="12502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Visibilidad</a:t>
          </a:r>
          <a:r>
            <a:rPr lang="en-ZA" sz="2400" kern="1200" dirty="0">
              <a:effectLst>
                <a:outerShdw blurRad="38100" dist="38100" dir="2700000" algn="tl">
                  <a:srgbClr val="000000">
                    <a:alpha val="43137"/>
                  </a:srgbClr>
                </a:outerShdw>
              </a:effectLst>
            </a:rPr>
            <a:t> SERP
</a:t>
          </a:r>
        </a:p>
      </dsp:txBody>
      <dsp:txXfrm>
        <a:off x="5632271" y="783"/>
        <a:ext cx="2395817" cy="1250296"/>
      </dsp:txXfrm>
    </dsp:sp>
    <dsp:sp modelId="{F5201E2B-0DE8-48D4-A4D5-EB9F2F20441D}">
      <dsp:nvSpPr>
        <dsp:cNvPr id="0" name=""/>
        <dsp:cNvSpPr/>
      </dsp:nvSpPr>
      <dsp:spPr>
        <a:xfrm>
          <a:off x="8236472" y="783"/>
          <a:ext cx="2395817" cy="12502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Tasa de </a:t>
          </a:r>
          <a:r>
            <a:rPr lang="en-ZA" sz="2400" kern="1200" dirty="0" err="1">
              <a:effectLst>
                <a:outerShdw blurRad="38100" dist="38100" dir="2700000" algn="tl">
                  <a:srgbClr val="000000">
                    <a:alpha val="43137"/>
                  </a:srgbClr>
                </a:outerShdw>
              </a:effectLst>
            </a:rPr>
            <a:t>clics</a:t>
          </a:r>
          <a:r>
            <a:rPr lang="en-ZA" sz="2400" kern="1200" dirty="0">
              <a:effectLst>
                <a:outerShdw blurRad="38100" dist="38100" dir="2700000" algn="tl">
                  <a:srgbClr val="000000">
                    <a:alpha val="43137"/>
                  </a:srgbClr>
                </a:outerShdw>
              </a:effectLst>
            </a:rPr>
            <a:t> (CTR)</a:t>
          </a:r>
        </a:p>
      </dsp:txBody>
      <dsp:txXfrm>
        <a:off x="8236472" y="783"/>
        <a:ext cx="2395817" cy="1250296"/>
      </dsp:txXfrm>
    </dsp:sp>
    <dsp:sp modelId="{D1E17191-00A2-4421-A019-2FD09A688E64}">
      <dsp:nvSpPr>
        <dsp:cNvPr id="0" name=""/>
        <dsp:cNvSpPr/>
      </dsp:nvSpPr>
      <dsp:spPr>
        <a:xfrm>
          <a:off x="3028071" y="1459462"/>
          <a:ext cx="2395817" cy="12502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Tasa de </a:t>
          </a:r>
          <a:r>
            <a:rPr lang="en-ZA" sz="2400" kern="1200" dirty="0" err="1">
              <a:effectLst>
                <a:outerShdw blurRad="38100" dist="38100" dir="2700000" algn="tl">
                  <a:srgbClr val="000000">
                    <a:alpha val="43137"/>
                  </a:srgbClr>
                </a:outerShdw>
              </a:effectLst>
            </a:rPr>
            <a:t>rebote</a:t>
          </a:r>
          <a:r>
            <a:rPr lang="en-ZA" sz="2400" kern="1200" dirty="0">
              <a:effectLst>
                <a:outerShdw blurRad="38100" dist="38100" dir="2700000" algn="tl">
                  <a:srgbClr val="000000">
                    <a:alpha val="43137"/>
                  </a:srgbClr>
                </a:outerShdw>
              </a:effectLst>
            </a:rPr>
            <a:t>
</a:t>
          </a:r>
        </a:p>
      </dsp:txBody>
      <dsp:txXfrm>
        <a:off x="3028071" y="1459462"/>
        <a:ext cx="2395817" cy="1250296"/>
      </dsp:txXfrm>
    </dsp:sp>
    <dsp:sp modelId="{1789E5E8-D811-4420-9B76-8796E97FCEBF}">
      <dsp:nvSpPr>
        <dsp:cNvPr id="0" name=""/>
        <dsp:cNvSpPr/>
      </dsp:nvSpPr>
      <dsp:spPr>
        <a:xfrm>
          <a:off x="5632271" y="1459462"/>
          <a:ext cx="2395817" cy="12502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s-ES" sz="2400" kern="1200" dirty="0">
              <a:effectLst>
                <a:outerShdw blurRad="38100" dist="38100" dir="2700000" algn="tl">
                  <a:srgbClr val="000000">
                    <a:alpha val="43137"/>
                  </a:srgbClr>
                </a:outerShdw>
              </a:effectLst>
            </a:rPr>
            <a:t>Autoridad del sitio web a lo largo del tiempo
</a:t>
          </a:r>
          <a:endParaRPr lang="en-ZA" sz="2400" kern="1200" dirty="0">
            <a:effectLst>
              <a:outerShdw blurRad="38100" dist="38100" dir="2700000" algn="tl">
                <a:srgbClr val="000000">
                  <a:alpha val="43137"/>
                </a:srgbClr>
              </a:outerShdw>
            </a:effectLst>
          </a:endParaRPr>
        </a:p>
      </dsp:txBody>
      <dsp:txXfrm>
        <a:off x="5632271" y="1459462"/>
        <a:ext cx="2395817" cy="125029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C63F2-9BF5-4A72-AC87-3800E8EC7429}">
      <dsp:nvSpPr>
        <dsp:cNvPr id="0" name=""/>
        <dsp:cNvSpPr/>
      </dsp:nvSpPr>
      <dsp:spPr>
        <a:xfrm>
          <a:off x="535779" y="175"/>
          <a:ext cx="2338851" cy="12583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Backlinks</a:t>
          </a:r>
        </a:p>
      </dsp:txBody>
      <dsp:txXfrm>
        <a:off x="535779" y="175"/>
        <a:ext cx="2338851" cy="1258394"/>
      </dsp:txXfrm>
    </dsp:sp>
    <dsp:sp modelId="{38C7266D-CAD2-473A-8EE8-299CF1136E89}">
      <dsp:nvSpPr>
        <dsp:cNvPr id="0" name=""/>
        <dsp:cNvSpPr/>
      </dsp:nvSpPr>
      <dsp:spPr>
        <a:xfrm>
          <a:off x="3084363" y="175"/>
          <a:ext cx="2338851" cy="12583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ZA"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Velocidad</a:t>
          </a:r>
          <a:r>
            <a:rPr lang="en-ZA" sz="2400" kern="1200" dirty="0">
              <a:effectLst>
                <a:outerShdw blurRad="38100" dist="38100" dir="2700000" algn="tl">
                  <a:srgbClr val="000000">
                    <a:alpha val="43137"/>
                  </a:srgbClr>
                </a:outerShdw>
              </a:effectLst>
            </a:rPr>
            <a:t> de </a:t>
          </a:r>
          <a:r>
            <a:rPr lang="en-ZA" sz="2400" kern="1200" dirty="0" err="1">
              <a:effectLst>
                <a:outerShdw blurRad="38100" dist="38100" dir="2700000" algn="tl">
                  <a:srgbClr val="000000">
                    <a:alpha val="43137"/>
                  </a:srgbClr>
                </a:outerShdw>
              </a:effectLst>
            </a:rPr>
            <a:t>página</a:t>
          </a:r>
          <a:r>
            <a:rPr lang="en-ZA" sz="2400" kern="1200" dirty="0">
              <a:effectLst>
                <a:outerShdw blurRad="38100" dist="38100" dir="2700000" algn="tl">
                  <a:srgbClr val="000000">
                    <a:alpha val="43137"/>
                  </a:srgbClr>
                </a:outerShdw>
              </a:effectLst>
            </a:rPr>
            <a:t>
</a:t>
          </a:r>
        </a:p>
      </dsp:txBody>
      <dsp:txXfrm>
        <a:off x="3084363" y="175"/>
        <a:ext cx="2338851" cy="1258394"/>
      </dsp:txXfrm>
    </dsp:sp>
    <dsp:sp modelId="{87527E0C-96CC-4956-B34E-DCED9BC039FD}">
      <dsp:nvSpPr>
        <dsp:cNvPr id="0" name=""/>
        <dsp:cNvSpPr/>
      </dsp:nvSpPr>
      <dsp:spPr>
        <a:xfrm>
          <a:off x="5632946" y="175"/>
          <a:ext cx="2338851" cy="12583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s-ES" sz="2400" kern="1200" dirty="0">
              <a:effectLst>
                <a:outerShdw blurRad="38100" dist="38100" dir="2700000" algn="tl">
                  <a:srgbClr val="000000">
                    <a:alpha val="43137"/>
                  </a:srgbClr>
                </a:outerShdw>
              </a:effectLst>
            </a:rPr>
            <a:t>Tiempo dedicado a la página
</a:t>
          </a:r>
          <a:endParaRPr lang="en-ZA" sz="2400" kern="1200" dirty="0">
            <a:effectLst>
              <a:outerShdw blurRad="38100" dist="38100" dir="2700000" algn="tl">
                <a:srgbClr val="000000">
                  <a:alpha val="43137"/>
                </a:srgbClr>
              </a:outerShdw>
            </a:effectLst>
          </a:endParaRPr>
        </a:p>
      </dsp:txBody>
      <dsp:txXfrm>
        <a:off x="5632946" y="175"/>
        <a:ext cx="2338851" cy="1258394"/>
      </dsp:txXfrm>
    </dsp:sp>
    <dsp:sp modelId="{C47B02D4-00CF-4380-89BA-288C8FBFF20E}">
      <dsp:nvSpPr>
        <dsp:cNvPr id="0" name=""/>
        <dsp:cNvSpPr/>
      </dsp:nvSpPr>
      <dsp:spPr>
        <a:xfrm>
          <a:off x="8181530" y="175"/>
          <a:ext cx="2338851" cy="12583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ZA"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Tasa de </a:t>
          </a:r>
          <a:r>
            <a:rPr lang="en-ZA" sz="2400" kern="1200" dirty="0" err="1">
              <a:effectLst>
                <a:outerShdw blurRad="38100" dist="38100" dir="2700000" algn="tl">
                  <a:srgbClr val="000000">
                    <a:alpha val="43137"/>
                  </a:srgbClr>
                </a:outerShdw>
              </a:effectLst>
            </a:rPr>
            <a:t>conversión</a:t>
          </a:r>
          <a:r>
            <a:rPr lang="en-ZA" sz="2400" kern="1200" dirty="0">
              <a:effectLst>
                <a:outerShdw blurRad="38100" dist="38100" dir="2700000" algn="tl">
                  <a:srgbClr val="000000">
                    <a:alpha val="43137"/>
                  </a:srgbClr>
                </a:outerShdw>
              </a:effectLst>
            </a:rPr>
            <a:t>
</a:t>
          </a:r>
        </a:p>
      </dsp:txBody>
      <dsp:txXfrm>
        <a:off x="8181530" y="175"/>
        <a:ext cx="2338851" cy="1258394"/>
      </dsp:txXfrm>
    </dsp:sp>
    <dsp:sp modelId="{0566BC4E-7E89-4F55-9786-59DC0DED1F7E}">
      <dsp:nvSpPr>
        <dsp:cNvPr id="0" name=""/>
        <dsp:cNvSpPr/>
      </dsp:nvSpPr>
      <dsp:spPr>
        <a:xfrm>
          <a:off x="4358654" y="1468302"/>
          <a:ext cx="2338851" cy="12583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s-ES" sz="2000" kern="1200" dirty="0">
            <a:effectLst>
              <a:outerShdw blurRad="38100" dist="38100" dir="2700000" algn="tl">
                <a:srgbClr val="000000">
                  <a:alpha val="43137"/>
                </a:srgbClr>
              </a:outerShdw>
            </a:effectLst>
          </a:endParaRPr>
        </a:p>
        <a:p>
          <a:pPr marL="0" lvl="0" indent="0" algn="ctr" defTabSz="889000">
            <a:lnSpc>
              <a:spcPct val="90000"/>
            </a:lnSpc>
            <a:spcBef>
              <a:spcPct val="0"/>
            </a:spcBef>
            <a:spcAft>
              <a:spcPct val="35000"/>
            </a:spcAft>
            <a:buNone/>
          </a:pPr>
          <a:r>
            <a:rPr lang="es-ES" sz="2000" kern="1200" dirty="0">
              <a:effectLst>
                <a:outerShdw blurRad="38100" dist="38100" dir="2700000" algn="tl">
                  <a:srgbClr val="000000">
                    <a:alpha val="43137"/>
                  </a:srgbClr>
                </a:outerShdw>
              </a:effectLst>
            </a:rPr>
            <a:t>¿Cuánto tiempo se tarda en ver los resultados de SEO?
</a:t>
          </a:r>
          <a:endParaRPr lang="en-ZA" sz="2000" kern="1200" dirty="0">
            <a:effectLst>
              <a:outerShdw blurRad="38100" dist="38100" dir="2700000" algn="tl">
                <a:srgbClr val="000000">
                  <a:alpha val="43137"/>
                </a:srgbClr>
              </a:outerShdw>
            </a:effectLst>
          </a:endParaRPr>
        </a:p>
      </dsp:txBody>
      <dsp:txXfrm>
        <a:off x="4358654" y="1468302"/>
        <a:ext cx="2338851" cy="125839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A9DA07-9943-4884-A0CC-05C8B18FBDA1}">
      <dsp:nvSpPr>
        <dsp:cNvPr id="0" name=""/>
        <dsp:cNvSpPr/>
      </dsp:nvSpPr>
      <dsp:spPr>
        <a:xfrm>
          <a:off x="1293" y="1130500"/>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0480" rIns="138797" bIns="30480" numCol="1" spcCol="1270" anchor="ctr" anchorCtr="0">
          <a:noAutofit/>
        </a:bodyPr>
        <a:lstStyle/>
        <a:p>
          <a:pPr marL="0" lvl="0" indent="0" algn="ctr" defTabSz="1066800">
            <a:lnSpc>
              <a:spcPct val="90000"/>
            </a:lnSpc>
            <a:spcBef>
              <a:spcPct val="0"/>
            </a:spcBef>
            <a:spcAft>
              <a:spcPct val="35000"/>
            </a:spcAft>
            <a:buNone/>
          </a:pPr>
          <a:r>
            <a:rPr lang="en-GB" sz="2400" u="sng" kern="1200"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Answer The Public</a:t>
          </a:r>
          <a:endParaRPr lang="en-ZA" sz="2400" kern="1200" dirty="0">
            <a:solidFill>
              <a:srgbClr val="000000"/>
            </a:solidFill>
            <a:effectLst/>
          </a:endParaRPr>
        </a:p>
      </dsp:txBody>
      <dsp:txXfrm>
        <a:off x="370640" y="1499847"/>
        <a:ext cx="1783365" cy="1783365"/>
      </dsp:txXfrm>
    </dsp:sp>
    <dsp:sp modelId="{178A615F-ADC3-462D-AD9E-749DBA7F8798}">
      <dsp:nvSpPr>
        <dsp:cNvPr id="0" name=""/>
        <dsp:cNvSpPr/>
      </dsp:nvSpPr>
      <dsp:spPr>
        <a:xfrm>
          <a:off x="2018941" y="1130500"/>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0480" rIns="138797" bIns="30480" numCol="1" spcCol="1270" anchor="ctr" anchorCtr="0">
          <a:noAutofit/>
        </a:bodyPr>
        <a:lstStyle/>
        <a:p>
          <a:pPr marL="0" lvl="0" indent="0" algn="ctr" defTabSz="1066800">
            <a:lnSpc>
              <a:spcPct val="90000"/>
            </a:lnSpc>
            <a:spcBef>
              <a:spcPct val="0"/>
            </a:spcBef>
            <a:spcAft>
              <a:spcPct val="35000"/>
            </a:spcAft>
            <a:buNone/>
          </a:pPr>
          <a:r>
            <a:rPr lang="en-GB" sz="2400" u="sng" kern="1200"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Woorank’s SEO &amp; Website Analysis Tool</a:t>
          </a:r>
          <a:endParaRPr lang="en-GB" sz="2400" kern="1200" dirty="0">
            <a:solidFill>
              <a:srgbClr val="000000"/>
            </a:solidFill>
          </a:endParaRPr>
        </a:p>
      </dsp:txBody>
      <dsp:txXfrm>
        <a:off x="2388288" y="1499847"/>
        <a:ext cx="1783365" cy="1783365"/>
      </dsp:txXfrm>
    </dsp:sp>
    <dsp:sp modelId="{3F588752-09DC-4BD6-9474-4B5D80B43B7D}">
      <dsp:nvSpPr>
        <dsp:cNvPr id="0" name=""/>
        <dsp:cNvSpPr/>
      </dsp:nvSpPr>
      <dsp:spPr>
        <a:xfrm>
          <a:off x="4036588" y="1130500"/>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0480" rIns="138797" bIns="30480" numCol="1" spcCol="1270" anchor="ctr" anchorCtr="0">
          <a:noAutofit/>
        </a:bodyPr>
        <a:lstStyle/>
        <a:p>
          <a:pPr marL="0" lvl="0" indent="0" algn="ctr" defTabSz="1066800">
            <a:lnSpc>
              <a:spcPct val="90000"/>
            </a:lnSpc>
            <a:spcBef>
              <a:spcPct val="0"/>
            </a:spcBef>
            <a:spcAft>
              <a:spcPct val="35000"/>
            </a:spcAft>
            <a:buNone/>
          </a:pPr>
          <a:r>
            <a:rPr lang="en-GB" sz="2400" u="sng" kern="1200"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Animalz Revive</a:t>
          </a:r>
          <a:endParaRPr lang="en-GB" sz="2400" kern="1200" dirty="0">
            <a:solidFill>
              <a:srgbClr val="000000"/>
            </a:solidFill>
          </a:endParaRPr>
        </a:p>
      </dsp:txBody>
      <dsp:txXfrm>
        <a:off x="4405935" y="1499847"/>
        <a:ext cx="1783365" cy="1783365"/>
      </dsp:txXfrm>
    </dsp:sp>
    <dsp:sp modelId="{0D740ADF-91D0-4DCE-A2ED-F6A6EE6A869B}">
      <dsp:nvSpPr>
        <dsp:cNvPr id="0" name=""/>
        <dsp:cNvSpPr/>
      </dsp:nvSpPr>
      <dsp:spPr>
        <a:xfrm>
          <a:off x="6054236" y="1130500"/>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0480" rIns="138797" bIns="30480" numCol="1" spcCol="1270" anchor="ctr" anchorCtr="0">
          <a:noAutofit/>
        </a:bodyPr>
        <a:lstStyle/>
        <a:p>
          <a:pPr marL="0" lvl="0" indent="0" algn="ctr" defTabSz="1066800">
            <a:lnSpc>
              <a:spcPct val="90000"/>
            </a:lnSpc>
            <a:spcBef>
              <a:spcPct val="0"/>
            </a:spcBef>
            <a:spcAft>
              <a:spcPct val="35000"/>
            </a:spcAft>
            <a:buNone/>
          </a:pPr>
          <a:r>
            <a:rPr lang="en-GB" sz="2400" u="sng" kern="1200"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CanIRank</a:t>
          </a:r>
          <a:endParaRPr lang="en-GB" sz="2400" kern="1200" dirty="0">
            <a:solidFill>
              <a:srgbClr val="000000"/>
            </a:solidFill>
          </a:endParaRPr>
        </a:p>
      </dsp:txBody>
      <dsp:txXfrm>
        <a:off x="6423583" y="1499847"/>
        <a:ext cx="1783365" cy="1783365"/>
      </dsp:txXfrm>
    </dsp:sp>
    <dsp:sp modelId="{1A4C8CA5-1301-41B2-8625-AEB834FA81FD}">
      <dsp:nvSpPr>
        <dsp:cNvPr id="0" name=""/>
        <dsp:cNvSpPr/>
      </dsp:nvSpPr>
      <dsp:spPr>
        <a:xfrm>
          <a:off x="8071884" y="1130500"/>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0480" rIns="138797" bIns="30480" numCol="1" spcCol="1270" anchor="ctr" anchorCtr="0">
          <a:noAutofit/>
        </a:bodyPr>
        <a:lstStyle/>
        <a:p>
          <a:pPr marL="0" lvl="0" indent="0" algn="ctr" defTabSz="1066800">
            <a:lnSpc>
              <a:spcPct val="90000"/>
            </a:lnSpc>
            <a:spcBef>
              <a:spcPct val="0"/>
            </a:spcBef>
            <a:spcAft>
              <a:spcPct val="35000"/>
            </a:spcAft>
            <a:buNone/>
          </a:pPr>
          <a:r>
            <a:rPr lang="en-GB" sz="2400" u="sng" kern="1200"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Google’s Mobile-Friendly Test</a:t>
          </a:r>
          <a:endParaRPr lang="en-GB" sz="2400" kern="1200" dirty="0">
            <a:solidFill>
              <a:srgbClr val="000000"/>
            </a:solidFill>
          </a:endParaRPr>
        </a:p>
      </dsp:txBody>
      <dsp:txXfrm>
        <a:off x="8441231" y="1499847"/>
        <a:ext cx="1783365" cy="178336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EE3674-1315-470E-BD6D-F79AC32F8678}">
      <dsp:nvSpPr>
        <dsp:cNvPr id="0" name=""/>
        <dsp:cNvSpPr/>
      </dsp:nvSpPr>
      <dsp:spPr>
        <a:xfrm>
          <a:off x="1293" y="1254713"/>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Seed Keywords</a:t>
          </a:r>
          <a:endParaRPr lang="en-ZA" sz="2300" kern="1200" dirty="0">
            <a:solidFill>
              <a:srgbClr val="000000"/>
            </a:solidFill>
          </a:endParaRPr>
        </a:p>
      </dsp:txBody>
      <dsp:txXfrm>
        <a:off x="370640" y="1624060"/>
        <a:ext cx="1783365" cy="1783365"/>
      </dsp:txXfrm>
    </dsp:sp>
    <dsp:sp modelId="{2EBDFC8E-FDA1-4AE7-AE1A-9DC2CCAFBF89}">
      <dsp:nvSpPr>
        <dsp:cNvPr id="0" name=""/>
        <dsp:cNvSpPr/>
      </dsp:nvSpPr>
      <dsp:spPr>
        <a:xfrm>
          <a:off x="2018941" y="1254713"/>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Exploding Topics</a:t>
          </a:r>
          <a:endParaRPr lang="en-GB" sz="2300" kern="1200" dirty="0">
            <a:solidFill>
              <a:srgbClr val="000000"/>
            </a:solidFill>
          </a:endParaRPr>
        </a:p>
      </dsp:txBody>
      <dsp:txXfrm>
        <a:off x="2388288" y="1624060"/>
        <a:ext cx="1783365" cy="1783365"/>
      </dsp:txXfrm>
    </dsp:sp>
    <dsp:sp modelId="{6CEF7CB5-11F6-4A5F-BE4A-4FEB47D6542B}">
      <dsp:nvSpPr>
        <dsp:cNvPr id="0" name=""/>
        <dsp:cNvSpPr/>
      </dsp:nvSpPr>
      <dsp:spPr>
        <a:xfrm>
          <a:off x="4036588" y="1254713"/>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Seobility</a:t>
          </a:r>
          <a:endParaRPr lang="en-GB" sz="2300" kern="1200" dirty="0">
            <a:solidFill>
              <a:srgbClr val="000000"/>
            </a:solidFill>
          </a:endParaRPr>
        </a:p>
      </dsp:txBody>
      <dsp:txXfrm>
        <a:off x="4405935" y="1624060"/>
        <a:ext cx="1783365" cy="1783365"/>
      </dsp:txXfrm>
    </dsp:sp>
    <dsp:sp modelId="{29E87463-E382-40A8-B982-ACA73991097D}">
      <dsp:nvSpPr>
        <dsp:cNvPr id="0" name=""/>
        <dsp:cNvSpPr/>
      </dsp:nvSpPr>
      <dsp:spPr>
        <a:xfrm>
          <a:off x="6054236" y="1254713"/>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Ubersuggest</a:t>
          </a:r>
          <a:endParaRPr lang="en-GB" sz="2300" kern="1200" dirty="0">
            <a:solidFill>
              <a:srgbClr val="000000"/>
            </a:solidFill>
          </a:endParaRPr>
        </a:p>
      </dsp:txBody>
      <dsp:txXfrm>
        <a:off x="6423583" y="1624060"/>
        <a:ext cx="1783365" cy="1783365"/>
      </dsp:txXfrm>
    </dsp:sp>
    <dsp:sp modelId="{F5F76A6A-4519-451A-8528-2BDBA0B4AA2E}">
      <dsp:nvSpPr>
        <dsp:cNvPr id="0" name=""/>
        <dsp:cNvSpPr/>
      </dsp:nvSpPr>
      <dsp:spPr>
        <a:xfrm>
          <a:off x="8071884" y="1254713"/>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BROWSEO</a:t>
          </a:r>
          <a:endParaRPr lang="en-GB" sz="2300" kern="1200" dirty="0">
            <a:solidFill>
              <a:srgbClr val="000000"/>
            </a:solidFill>
          </a:endParaRPr>
        </a:p>
      </dsp:txBody>
      <dsp:txXfrm>
        <a:off x="8441231" y="1624060"/>
        <a:ext cx="1783365" cy="178336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A8ED6-D9C4-4C65-9985-32F01EB62C31}">
      <dsp:nvSpPr>
        <dsp:cNvPr id="0" name=""/>
        <dsp:cNvSpPr/>
      </dsp:nvSpPr>
      <dsp:spPr>
        <a:xfrm>
          <a:off x="3118" y="1319459"/>
          <a:ext cx="2599396" cy="253703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622" tIns="27940" rIns="139622" bIns="27940" numCol="1" spcCol="1270" anchor="ctr" anchorCtr="0">
          <a:noAutofit/>
        </a:bodyPr>
        <a:lstStyle/>
        <a:p>
          <a:pPr marL="0" lvl="0" indent="0" algn="ctr" defTabSz="977900">
            <a:lnSpc>
              <a:spcPct val="90000"/>
            </a:lnSpc>
            <a:spcBef>
              <a:spcPct val="0"/>
            </a:spcBef>
            <a:spcAft>
              <a:spcPct val="35000"/>
            </a:spcAft>
            <a:buNone/>
          </a:pPr>
          <a:r>
            <a:rPr lang="en-GB" sz="2200" u="sng" kern="1200"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Detailed.com</a:t>
          </a:r>
          <a:endParaRPr lang="en-ZA" sz="2200" kern="1200" dirty="0">
            <a:solidFill>
              <a:srgbClr val="000000"/>
            </a:solidFill>
          </a:endParaRPr>
        </a:p>
      </dsp:txBody>
      <dsp:txXfrm>
        <a:off x="383791" y="1690999"/>
        <a:ext cx="1838050" cy="1793955"/>
      </dsp:txXfrm>
    </dsp:sp>
    <dsp:sp modelId="{1A31927D-5DBA-4ADD-80D1-D1DEC0A4C70C}">
      <dsp:nvSpPr>
        <dsp:cNvPr id="0" name=""/>
        <dsp:cNvSpPr/>
      </dsp:nvSpPr>
      <dsp:spPr>
        <a:xfrm>
          <a:off x="2095107" y="1319459"/>
          <a:ext cx="2537035" cy="253703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622" tIns="33020" rIns="139622" bIns="33020" numCol="1" spcCol="1270" anchor="ctr" anchorCtr="0">
          <a:noAutofit/>
        </a:bodyPr>
        <a:lstStyle/>
        <a:p>
          <a:pPr marL="0" lvl="0" indent="0" algn="ctr" defTabSz="1155700">
            <a:lnSpc>
              <a:spcPct val="90000"/>
            </a:lnSpc>
            <a:spcBef>
              <a:spcPct val="0"/>
            </a:spcBef>
            <a:spcAft>
              <a:spcPct val="35000"/>
            </a:spcAft>
            <a:buNone/>
          </a:pPr>
          <a:r>
            <a:rPr lang="en-GB" sz="2600" u="sng" kern="1200"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Google Search Console</a:t>
          </a:r>
          <a:endParaRPr lang="en-GB" sz="2600" kern="1200" dirty="0">
            <a:solidFill>
              <a:srgbClr val="000000"/>
            </a:solidFill>
          </a:endParaRPr>
        </a:p>
      </dsp:txBody>
      <dsp:txXfrm>
        <a:off x="2466647" y="1690999"/>
        <a:ext cx="1793955" cy="1793955"/>
      </dsp:txXfrm>
    </dsp:sp>
    <dsp:sp modelId="{54655E6E-9E8B-4E71-8122-ED2795428665}">
      <dsp:nvSpPr>
        <dsp:cNvPr id="0" name=""/>
        <dsp:cNvSpPr/>
      </dsp:nvSpPr>
      <dsp:spPr>
        <a:xfrm>
          <a:off x="4124735" y="1319459"/>
          <a:ext cx="2537035" cy="253703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622" tIns="33020" rIns="139622" bIns="33020" numCol="1" spcCol="1270" anchor="ctr" anchorCtr="0">
          <a:noAutofit/>
        </a:bodyPr>
        <a:lstStyle/>
        <a:p>
          <a:pPr marL="0" lvl="0" indent="0" algn="ctr" defTabSz="1155700">
            <a:lnSpc>
              <a:spcPct val="90000"/>
            </a:lnSpc>
            <a:spcBef>
              <a:spcPct val="0"/>
            </a:spcBef>
            <a:spcAft>
              <a:spcPct val="35000"/>
            </a:spcAft>
            <a:buNone/>
          </a:pPr>
          <a:r>
            <a:rPr lang="en-GB" sz="2600" u="sng" kern="1200"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SERPerator</a:t>
          </a:r>
          <a:endParaRPr lang="en-GB" sz="2600" kern="1200" dirty="0">
            <a:solidFill>
              <a:srgbClr val="000000"/>
            </a:solidFill>
          </a:endParaRPr>
        </a:p>
      </dsp:txBody>
      <dsp:txXfrm>
        <a:off x="4496275" y="1690999"/>
        <a:ext cx="1793955" cy="1793955"/>
      </dsp:txXfrm>
    </dsp:sp>
    <dsp:sp modelId="{90A69DFC-2C73-4C72-9693-70FF7591AAA0}">
      <dsp:nvSpPr>
        <dsp:cNvPr id="0" name=""/>
        <dsp:cNvSpPr/>
      </dsp:nvSpPr>
      <dsp:spPr>
        <a:xfrm>
          <a:off x="6154364" y="1319459"/>
          <a:ext cx="2537035" cy="253703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622" tIns="33020" rIns="139622" bIns="33020" numCol="1" spcCol="1270" anchor="ctr" anchorCtr="0">
          <a:noAutofit/>
        </a:bodyPr>
        <a:lstStyle/>
        <a:p>
          <a:pPr marL="0" lvl="0" indent="0" algn="ctr" defTabSz="1155700">
            <a:lnSpc>
              <a:spcPct val="90000"/>
            </a:lnSpc>
            <a:spcBef>
              <a:spcPct val="0"/>
            </a:spcBef>
            <a:spcAft>
              <a:spcPct val="35000"/>
            </a:spcAft>
            <a:buNone/>
          </a:pPr>
          <a:r>
            <a:rPr lang="en-GB" sz="2600" u="sng" kern="1200"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Screaming Frog</a:t>
          </a:r>
          <a:endParaRPr lang="en-GB" sz="2600" kern="1200" dirty="0">
            <a:solidFill>
              <a:srgbClr val="000000"/>
            </a:solidFill>
          </a:endParaRPr>
        </a:p>
      </dsp:txBody>
      <dsp:txXfrm>
        <a:off x="6525904" y="1690999"/>
        <a:ext cx="1793955" cy="1793955"/>
      </dsp:txXfrm>
    </dsp:sp>
    <dsp:sp modelId="{530AB860-20C7-4EC8-8A36-CEC06BA2CCFC}">
      <dsp:nvSpPr>
        <dsp:cNvPr id="0" name=""/>
        <dsp:cNvSpPr/>
      </dsp:nvSpPr>
      <dsp:spPr>
        <a:xfrm>
          <a:off x="8183992" y="1319459"/>
          <a:ext cx="2537035" cy="253703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622" tIns="33020" rIns="139622" bIns="33020" numCol="1" spcCol="1270" anchor="ctr" anchorCtr="0">
          <a:noAutofit/>
        </a:bodyPr>
        <a:lstStyle/>
        <a:p>
          <a:pPr marL="0" lvl="0" indent="0" algn="ctr" defTabSz="1155700">
            <a:lnSpc>
              <a:spcPct val="90000"/>
            </a:lnSpc>
            <a:spcBef>
              <a:spcPct val="0"/>
            </a:spcBef>
            <a:spcAft>
              <a:spcPct val="35000"/>
            </a:spcAft>
            <a:buNone/>
          </a:pPr>
          <a:r>
            <a:rPr lang="en-GB" sz="2600" u="sng" kern="1200"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Google Analytics</a:t>
          </a:r>
          <a:endParaRPr lang="en-GB" sz="2600" kern="1200" dirty="0">
            <a:solidFill>
              <a:srgbClr val="000000"/>
            </a:solidFill>
          </a:endParaRPr>
        </a:p>
      </dsp:txBody>
      <dsp:txXfrm>
        <a:off x="8555532" y="1690999"/>
        <a:ext cx="1793955" cy="179395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A26A68-699D-4FE2-AA64-00D3961D3B79}">
      <dsp:nvSpPr>
        <dsp:cNvPr id="0" name=""/>
        <dsp:cNvSpPr/>
      </dsp:nvSpPr>
      <dsp:spPr>
        <a:xfrm>
          <a:off x="1293"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Reddit Keyword Research Tool</a:t>
          </a:r>
          <a:endParaRPr lang="en-ZA" sz="2300" kern="1200" dirty="0">
            <a:solidFill>
              <a:srgbClr val="000000"/>
            </a:solidFill>
          </a:endParaRPr>
        </a:p>
      </dsp:txBody>
      <dsp:txXfrm>
        <a:off x="370640" y="1696294"/>
        <a:ext cx="1783365" cy="1783365"/>
      </dsp:txXfrm>
    </dsp:sp>
    <dsp:sp modelId="{71433346-B604-4B87-882E-B6F89483CF5B}">
      <dsp:nvSpPr>
        <dsp:cNvPr id="0" name=""/>
        <dsp:cNvSpPr/>
      </dsp:nvSpPr>
      <dsp:spPr>
        <a:xfrm>
          <a:off x="2018941"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Yoast WordPress Plugin</a:t>
          </a:r>
          <a:endParaRPr lang="en-GB" sz="2300" kern="1200" dirty="0">
            <a:solidFill>
              <a:srgbClr val="000000"/>
            </a:solidFill>
          </a:endParaRPr>
        </a:p>
      </dsp:txBody>
      <dsp:txXfrm>
        <a:off x="2388288" y="1696294"/>
        <a:ext cx="1783365" cy="1783365"/>
      </dsp:txXfrm>
    </dsp:sp>
    <dsp:sp modelId="{B939F053-2FD1-43D7-87B3-341D076D91A1}">
      <dsp:nvSpPr>
        <dsp:cNvPr id="0" name=""/>
        <dsp:cNvSpPr/>
      </dsp:nvSpPr>
      <dsp:spPr>
        <a:xfrm>
          <a:off x="4036589"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Panguin Tool</a:t>
          </a:r>
          <a:endParaRPr lang="en-GB" sz="2300" kern="1200" dirty="0">
            <a:solidFill>
              <a:srgbClr val="000000"/>
            </a:solidFill>
          </a:endParaRPr>
        </a:p>
      </dsp:txBody>
      <dsp:txXfrm>
        <a:off x="4405936" y="1696294"/>
        <a:ext cx="1783365" cy="1783365"/>
      </dsp:txXfrm>
    </dsp:sp>
    <dsp:sp modelId="{BEA96DC2-337A-46DE-ACBB-A9260EE7E4C5}">
      <dsp:nvSpPr>
        <dsp:cNvPr id="0" name=""/>
        <dsp:cNvSpPr/>
      </dsp:nvSpPr>
      <dsp:spPr>
        <a:xfrm>
          <a:off x="6054236"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Wordtracker Scout</a:t>
          </a:r>
          <a:endParaRPr lang="en-GB" sz="2300" kern="1200" dirty="0">
            <a:solidFill>
              <a:srgbClr val="000000"/>
            </a:solidFill>
          </a:endParaRPr>
        </a:p>
      </dsp:txBody>
      <dsp:txXfrm>
        <a:off x="6423583" y="1696294"/>
        <a:ext cx="1783365" cy="1783365"/>
      </dsp:txXfrm>
    </dsp:sp>
    <dsp:sp modelId="{A2EC2035-0F71-4EA3-B5F2-42589008A47B}">
      <dsp:nvSpPr>
        <dsp:cNvPr id="0" name=""/>
        <dsp:cNvSpPr/>
      </dsp:nvSpPr>
      <dsp:spPr>
        <a:xfrm>
          <a:off x="8071884"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29210" rIns="138797" bIns="29210" numCol="1" spcCol="1270" anchor="ctr" anchorCtr="0">
          <a:noAutofit/>
        </a:bodyPr>
        <a:lstStyle/>
        <a:p>
          <a:pPr marL="0" lvl="0" indent="0" algn="ctr" defTabSz="1022350">
            <a:lnSpc>
              <a:spcPct val="90000"/>
            </a:lnSpc>
            <a:spcBef>
              <a:spcPct val="0"/>
            </a:spcBef>
            <a:spcAft>
              <a:spcPct val="35000"/>
            </a:spcAft>
            <a:buNone/>
          </a:pPr>
          <a:r>
            <a:rPr lang="en-GB" sz="2300" u="sng" kern="1200"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Lipperhey</a:t>
          </a:r>
          <a:endParaRPr lang="en-GB" sz="2300" kern="1200" dirty="0">
            <a:solidFill>
              <a:srgbClr val="000000"/>
            </a:solidFill>
          </a:endParaRPr>
        </a:p>
      </dsp:txBody>
      <dsp:txXfrm>
        <a:off x="8441231" y="1696294"/>
        <a:ext cx="1783365" cy="178336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A26A68-699D-4FE2-AA64-00D3961D3B79}">
      <dsp:nvSpPr>
        <dsp:cNvPr id="0" name=""/>
        <dsp:cNvSpPr/>
      </dsp:nvSpPr>
      <dsp:spPr>
        <a:xfrm>
          <a:off x="1293"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1750" rIns="138797" bIns="31750" numCol="1" spcCol="1270" anchor="ctr" anchorCtr="0">
          <a:noAutofit/>
        </a:bodyPr>
        <a:lstStyle/>
        <a:p>
          <a:pPr marL="0" lvl="0" indent="0" algn="ctr" defTabSz="1111250">
            <a:lnSpc>
              <a:spcPct val="90000"/>
            </a:lnSpc>
            <a:spcBef>
              <a:spcPct val="0"/>
            </a:spcBef>
            <a:spcAft>
              <a:spcPct val="35000"/>
            </a:spcAft>
            <a:buNone/>
          </a:pPr>
          <a:r>
            <a:rPr lang="en-GB" sz="2500" u="sng" kern="1200"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Bing Webmaster Tools</a:t>
          </a:r>
          <a:endParaRPr lang="en-ZA" sz="2500" kern="1200" dirty="0">
            <a:solidFill>
              <a:srgbClr val="000000"/>
            </a:solidFill>
          </a:endParaRPr>
        </a:p>
      </dsp:txBody>
      <dsp:txXfrm>
        <a:off x="370640" y="1696294"/>
        <a:ext cx="1783365" cy="1783365"/>
      </dsp:txXfrm>
    </dsp:sp>
    <dsp:sp modelId="{E8CC07E2-5439-4428-92A8-C7BDA18638B3}">
      <dsp:nvSpPr>
        <dsp:cNvPr id="0" name=""/>
        <dsp:cNvSpPr/>
      </dsp:nvSpPr>
      <dsp:spPr>
        <a:xfrm>
          <a:off x="2018941"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1750" rIns="138797" bIns="31750" numCol="1" spcCol="1270" anchor="ctr" anchorCtr="0">
          <a:noAutofit/>
        </a:bodyPr>
        <a:lstStyle/>
        <a:p>
          <a:pPr marL="0" lvl="0" indent="0" algn="ctr" defTabSz="1111250">
            <a:lnSpc>
              <a:spcPct val="90000"/>
            </a:lnSpc>
            <a:spcBef>
              <a:spcPct val="0"/>
            </a:spcBef>
            <a:spcAft>
              <a:spcPct val="35000"/>
            </a:spcAft>
            <a:buNone/>
          </a:pPr>
          <a:r>
            <a:rPr lang="en-GB" sz="2500" u="sng" kern="1200"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Dareboost</a:t>
          </a:r>
          <a:endParaRPr lang="en-GB" sz="2500" kern="1200" dirty="0">
            <a:solidFill>
              <a:srgbClr val="000000"/>
            </a:solidFill>
          </a:endParaRPr>
        </a:p>
      </dsp:txBody>
      <dsp:txXfrm>
        <a:off x="2388288" y="1696294"/>
        <a:ext cx="1783365" cy="1783365"/>
      </dsp:txXfrm>
    </dsp:sp>
    <dsp:sp modelId="{D5CBA2A2-6B16-41FD-A45B-EABD8BC80A98}">
      <dsp:nvSpPr>
        <dsp:cNvPr id="0" name=""/>
        <dsp:cNvSpPr/>
      </dsp:nvSpPr>
      <dsp:spPr>
        <a:xfrm>
          <a:off x="4036589"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1750" rIns="138797" bIns="31750" numCol="1" spcCol="1270" anchor="ctr" anchorCtr="0">
          <a:noAutofit/>
        </a:bodyPr>
        <a:lstStyle/>
        <a:p>
          <a:pPr marL="0" lvl="0" indent="0" algn="ctr" defTabSz="1111250">
            <a:lnSpc>
              <a:spcPct val="90000"/>
            </a:lnSpc>
            <a:spcBef>
              <a:spcPct val="0"/>
            </a:spcBef>
            <a:spcAft>
              <a:spcPct val="35000"/>
            </a:spcAft>
            <a:buNone/>
          </a:pPr>
          <a:r>
            <a:rPr lang="en-GB" sz="2500" u="sng" kern="1200" dirty="0">
              <a:solidFill>
                <a:srgbClr val="000000"/>
              </a:solidFill>
              <a:hlinkClick xmlns:r="http://schemas.openxmlformats.org/officeDocument/2006/relationships" r:id="rId3">
                <a:extLst>
                  <a:ext uri="{A12FA001-AC4F-418D-AE19-62706E023703}">
                    <ahyp:hlinkClr xmlns:ahyp="http://schemas.microsoft.com/office/drawing/2018/hyperlinkcolor" val="tx"/>
                  </a:ext>
                </a:extLst>
              </a:hlinkClick>
            </a:rPr>
            <a:t>Siteliner</a:t>
          </a:r>
          <a:endParaRPr lang="en-GB" sz="2500" kern="1200" dirty="0">
            <a:solidFill>
              <a:srgbClr val="000000"/>
            </a:solidFill>
          </a:endParaRPr>
        </a:p>
      </dsp:txBody>
      <dsp:txXfrm>
        <a:off x="4405936" y="1696294"/>
        <a:ext cx="1783365" cy="1783365"/>
      </dsp:txXfrm>
    </dsp:sp>
    <dsp:sp modelId="{E361EC97-5AAA-49B1-8CD3-A9284D6D20B7}">
      <dsp:nvSpPr>
        <dsp:cNvPr id="0" name=""/>
        <dsp:cNvSpPr/>
      </dsp:nvSpPr>
      <dsp:spPr>
        <a:xfrm>
          <a:off x="6054236"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1750" rIns="138797" bIns="31750" numCol="1" spcCol="1270" anchor="ctr" anchorCtr="0">
          <a:noAutofit/>
        </a:bodyPr>
        <a:lstStyle/>
        <a:p>
          <a:pPr marL="0" lvl="0" indent="0" algn="ctr" defTabSz="1111250">
            <a:lnSpc>
              <a:spcPct val="90000"/>
            </a:lnSpc>
            <a:spcBef>
              <a:spcPct val="0"/>
            </a:spcBef>
            <a:spcAft>
              <a:spcPct val="35000"/>
            </a:spcAft>
            <a:buNone/>
          </a:pPr>
          <a:r>
            <a:rPr lang="en-GB" sz="2500" u="sng" kern="1200" dirty="0">
              <a:solidFill>
                <a:srgbClr val="000000"/>
              </a:solidFill>
              <a:hlinkClick xmlns:r="http://schemas.openxmlformats.org/officeDocument/2006/relationships" r:id="rId4">
                <a:extLst>
                  <a:ext uri="{A12FA001-AC4F-418D-AE19-62706E023703}">
                    <ahyp:hlinkClr xmlns:ahyp="http://schemas.microsoft.com/office/drawing/2018/hyperlinkcolor" val="tx"/>
                  </a:ext>
                </a:extLst>
              </a:hlinkClick>
            </a:rPr>
            <a:t>KWFinder</a:t>
          </a:r>
          <a:endParaRPr lang="en-GB" sz="2500" kern="1200" dirty="0">
            <a:solidFill>
              <a:srgbClr val="000000"/>
            </a:solidFill>
          </a:endParaRPr>
        </a:p>
      </dsp:txBody>
      <dsp:txXfrm>
        <a:off x="6423583" y="1696294"/>
        <a:ext cx="1783365" cy="1783365"/>
      </dsp:txXfrm>
    </dsp:sp>
    <dsp:sp modelId="{87F54A8A-4429-46B1-9200-BD74230B575A}">
      <dsp:nvSpPr>
        <dsp:cNvPr id="0" name=""/>
        <dsp:cNvSpPr/>
      </dsp:nvSpPr>
      <dsp:spPr>
        <a:xfrm>
          <a:off x="8071884" y="1326947"/>
          <a:ext cx="2522059" cy="2522059"/>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797" tIns="31750" rIns="138797" bIns="31750" numCol="1" spcCol="1270" anchor="ctr" anchorCtr="0">
          <a:noAutofit/>
        </a:bodyPr>
        <a:lstStyle/>
        <a:p>
          <a:pPr marL="0" lvl="0" indent="0" algn="ctr" defTabSz="1111250">
            <a:lnSpc>
              <a:spcPct val="90000"/>
            </a:lnSpc>
            <a:spcBef>
              <a:spcPct val="0"/>
            </a:spcBef>
            <a:spcAft>
              <a:spcPct val="35000"/>
            </a:spcAft>
            <a:buNone/>
          </a:pPr>
          <a:r>
            <a:rPr lang="en-GB" sz="2500" u="sng" kern="1200" dirty="0">
              <a:solidFill>
                <a:srgbClr val="000000"/>
              </a:solidFill>
              <a:hlinkClick xmlns:r="http://schemas.openxmlformats.org/officeDocument/2006/relationships" r:id="rId5">
                <a:extLst>
                  <a:ext uri="{A12FA001-AC4F-418D-AE19-62706E023703}">
                    <ahyp:hlinkClr xmlns:ahyp="http://schemas.microsoft.com/office/drawing/2018/hyperlinkcolor" val="tx"/>
                  </a:ext>
                </a:extLst>
              </a:hlinkClick>
            </a:rPr>
            <a:t>People Also Ask</a:t>
          </a:r>
          <a:endParaRPr lang="en-GB" sz="2500" kern="1200" dirty="0">
            <a:solidFill>
              <a:srgbClr val="000000"/>
            </a:solidFill>
          </a:endParaRPr>
        </a:p>
      </dsp:txBody>
      <dsp:txXfrm>
        <a:off x="8441231" y="1696294"/>
        <a:ext cx="1783365" cy="17833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21360-9304-490B-A1DF-3CEFCC32D144}">
      <dsp:nvSpPr>
        <dsp:cNvPr id="0" name=""/>
        <dsp:cNvSpPr/>
      </dsp:nvSpPr>
      <dsp:spPr>
        <a:xfrm>
          <a:off x="1267780" y="1706"/>
          <a:ext cx="2644029" cy="129879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El gran </a:t>
          </a:r>
          <a:r>
            <a:rPr lang="en-ZA" sz="2400" kern="1200" dirty="0" err="1">
              <a:effectLst>
                <a:outerShdw blurRad="38100" dist="38100" dir="2700000" algn="tl">
                  <a:srgbClr val="000000">
                    <a:alpha val="43137"/>
                  </a:srgbClr>
                </a:outerShdw>
              </a:effectLst>
            </a:rPr>
            <a:t>volumen</a:t>
          </a:r>
          <a:r>
            <a:rPr lang="en-ZA" sz="2400" kern="1200" dirty="0">
              <a:effectLst>
                <a:outerShdw blurRad="38100" dist="38100" dir="2700000" algn="tl">
                  <a:srgbClr val="000000">
                    <a:alpha val="43137"/>
                  </a:srgbClr>
                </a:outerShdw>
              </a:effectLst>
            </a:rPr>
            <a:t> de </a:t>
          </a:r>
          <a:r>
            <a:rPr lang="en-ZA" sz="2400" kern="1200" dirty="0" err="1">
              <a:effectLst>
                <a:outerShdw blurRad="38100" dist="38100" dir="2700000" algn="tl">
                  <a:srgbClr val="000000">
                    <a:alpha val="43137"/>
                  </a:srgbClr>
                </a:outerShdw>
              </a:effectLst>
            </a:rPr>
            <a:t>tareas</a:t>
          </a:r>
          <a:endParaRPr lang="en-ZA" sz="2400" kern="1200" dirty="0">
            <a:effectLst>
              <a:outerShdw blurRad="38100" dist="38100" dir="2700000" algn="tl">
                <a:srgbClr val="000000">
                  <a:alpha val="43137"/>
                </a:srgbClr>
              </a:outerShdw>
            </a:effectLst>
          </a:endParaRPr>
        </a:p>
      </dsp:txBody>
      <dsp:txXfrm>
        <a:off x="1267780" y="1706"/>
        <a:ext cx="2644029" cy="1298795"/>
      </dsp:txXfrm>
    </dsp:sp>
    <dsp:sp modelId="{84B86031-0379-44D3-9E4D-D495BDE5CA37}">
      <dsp:nvSpPr>
        <dsp:cNvPr id="0" name=""/>
        <dsp:cNvSpPr/>
      </dsp:nvSpPr>
      <dsp:spPr>
        <a:xfrm>
          <a:off x="4239898" y="9383"/>
          <a:ext cx="3030320" cy="128344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Cuando</a:t>
          </a:r>
          <a:r>
            <a:rPr lang="en-GB" sz="2400" kern="1200" dirty="0">
              <a:effectLst>
                <a:outerShdw blurRad="38100" dist="38100" dir="2700000" algn="tl">
                  <a:srgbClr val="000000">
                    <a:alpha val="43137"/>
                  </a:srgbClr>
                </a:outerShdw>
              </a:effectLst>
            </a:rPr>
            <a:t> se </a:t>
          </a:r>
          <a:r>
            <a:rPr lang="en-GB" sz="2400" kern="1200" dirty="0" err="1">
              <a:effectLst>
                <a:outerShdw blurRad="38100" dist="38100" dir="2700000" algn="tl">
                  <a:srgbClr val="000000">
                    <a:alpha val="43137"/>
                  </a:srgbClr>
                </a:outerShdw>
              </a:effectLst>
            </a:rPr>
            <a:t>necesita</a:t>
          </a:r>
          <a:r>
            <a:rPr lang="en-GB" sz="2400" kern="1200" dirty="0">
              <a:effectLst>
                <a:outerShdw blurRad="38100" dist="38100" dir="2700000" algn="tl">
                  <a:srgbClr val="000000">
                    <a:alpha val="43137"/>
                  </a:srgbClr>
                </a:outerShdw>
              </a:effectLst>
            </a:rPr>
            <a:t> que </a:t>
          </a:r>
          <a:r>
            <a:rPr lang="en-GB" sz="2400" kern="1200" dirty="0" err="1">
              <a:effectLst>
                <a:outerShdw blurRad="38100" dist="38100" dir="2700000" algn="tl">
                  <a:srgbClr val="000000">
                    <a:alpha val="43137"/>
                  </a:srgbClr>
                </a:outerShdw>
              </a:effectLst>
            </a:rPr>
            <a:t>muchas</a:t>
          </a:r>
          <a:r>
            <a:rPr lang="en-GB" sz="2400" kern="1200" dirty="0">
              <a:effectLst>
                <a:outerShdw blurRad="38100" dist="38100" dir="2700000" algn="tl">
                  <a:srgbClr val="000000">
                    <a:alpha val="43137"/>
                  </a:srgbClr>
                </a:outerShdw>
              </a:effectLst>
            </a:rPr>
            <a:t> personas </a:t>
          </a:r>
          <a:r>
            <a:rPr lang="en-GB" sz="2400" kern="1200" dirty="0" err="1">
              <a:effectLst>
                <a:outerShdw blurRad="38100" dist="38100" dir="2700000" algn="tl">
                  <a:srgbClr val="000000">
                    <a:alpha val="43137"/>
                  </a:srgbClr>
                </a:outerShdw>
              </a:effectLst>
            </a:rPr>
            <a:t>trabajen</a:t>
          </a:r>
          <a:r>
            <a:rPr lang="en-GB" sz="2400" kern="1200" dirty="0">
              <a:effectLst>
                <a:outerShdw blurRad="38100" dist="38100" dir="2700000" algn="tl">
                  <a:srgbClr val="000000">
                    <a:alpha val="43137"/>
                  </a:srgbClr>
                </a:outerShdw>
              </a:effectLst>
            </a:rPr>
            <a:t> de forma </a:t>
          </a:r>
          <a:r>
            <a:rPr lang="en-GB" sz="2400" kern="1200" dirty="0" err="1">
              <a:effectLst>
                <a:outerShdw blurRad="38100" dist="38100" dir="2700000" algn="tl">
                  <a:srgbClr val="000000">
                    <a:alpha val="43137"/>
                  </a:srgbClr>
                </a:outerShdw>
              </a:effectLst>
            </a:rPr>
            <a:t>colaborativa</a:t>
          </a:r>
          <a:endParaRPr lang="en-ZA" sz="2400" kern="1200" dirty="0">
            <a:effectLst>
              <a:outerShdw blurRad="38100" dist="38100" dir="2700000" algn="tl">
                <a:srgbClr val="000000">
                  <a:alpha val="43137"/>
                </a:srgbClr>
              </a:outerShdw>
            </a:effectLst>
          </a:endParaRPr>
        </a:p>
      </dsp:txBody>
      <dsp:txXfrm>
        <a:off x="4239898" y="9383"/>
        <a:ext cx="3030320" cy="1283441"/>
      </dsp:txXfrm>
    </dsp:sp>
    <dsp:sp modelId="{A843C6FA-2755-4083-BD5A-5CD177A73FBA}">
      <dsp:nvSpPr>
        <dsp:cNvPr id="0" name=""/>
        <dsp:cNvSpPr/>
      </dsp:nvSpPr>
      <dsp:spPr>
        <a:xfrm>
          <a:off x="7598306" y="10574"/>
          <a:ext cx="2483987" cy="128105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effectLst>
                <a:outerShdw blurRad="38100" dist="38100" dir="2700000" algn="tl">
                  <a:srgbClr val="000000">
                    <a:alpha val="43137"/>
                  </a:srgbClr>
                </a:outerShdw>
              </a:effectLst>
            </a:rPr>
            <a:t>Impacto significativo en otros procesos y sistemas</a:t>
          </a:r>
          <a:endParaRPr lang="en-ZA" sz="2400" kern="1200" dirty="0">
            <a:effectLst>
              <a:outerShdw blurRad="38100" dist="38100" dir="2700000" algn="tl">
                <a:srgbClr val="000000">
                  <a:alpha val="43137"/>
                </a:srgbClr>
              </a:outerShdw>
            </a:effectLst>
          </a:endParaRPr>
        </a:p>
      </dsp:txBody>
      <dsp:txXfrm>
        <a:off x="7598306" y="10574"/>
        <a:ext cx="2483987" cy="1281059"/>
      </dsp:txXfrm>
    </dsp:sp>
    <dsp:sp modelId="{509C718A-8E02-4022-B1EE-3153DDC58991}">
      <dsp:nvSpPr>
        <dsp:cNvPr id="0" name=""/>
        <dsp:cNvSpPr/>
      </dsp:nvSpPr>
      <dsp:spPr>
        <a:xfrm>
          <a:off x="4433043" y="1628590"/>
          <a:ext cx="2483987" cy="98774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Auditorías</a:t>
          </a:r>
          <a:r>
            <a:rPr lang="en-GB" sz="2400" kern="1200" dirty="0">
              <a:effectLst>
                <a:outerShdw blurRad="38100" dist="38100" dir="2700000" algn="tl">
                  <a:srgbClr val="000000">
                    <a:alpha val="43137"/>
                  </a:srgbClr>
                </a:outerShdw>
              </a:effectLst>
            </a:rPr>
            <a:t> y </a:t>
          </a:r>
          <a:r>
            <a:rPr lang="en-GB" sz="2400" kern="1200" dirty="0" err="1">
              <a:effectLst>
                <a:outerShdw blurRad="38100" dist="38100" dir="2700000" algn="tl">
                  <a:srgbClr val="000000">
                    <a:alpha val="43137"/>
                  </a:srgbClr>
                </a:outerShdw>
              </a:effectLst>
            </a:rPr>
            <a:t>seguimiento</a:t>
          </a:r>
          <a:endParaRPr lang="en-ZA" sz="2400" kern="1200" dirty="0">
            <a:effectLst>
              <a:outerShdw blurRad="38100" dist="38100" dir="2700000" algn="tl">
                <a:srgbClr val="000000">
                  <a:alpha val="43137"/>
                </a:srgbClr>
              </a:outerShdw>
            </a:effectLst>
          </a:endParaRPr>
        </a:p>
      </dsp:txBody>
      <dsp:txXfrm>
        <a:off x="4433043" y="1628590"/>
        <a:ext cx="2483987" cy="98774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A26A68-699D-4FE2-AA64-00D3961D3B79}">
      <dsp:nvSpPr>
        <dsp:cNvPr id="0" name=""/>
        <dsp:cNvSpPr/>
      </dsp:nvSpPr>
      <dsp:spPr>
        <a:xfrm>
          <a:off x="3067342" y="180"/>
          <a:ext cx="2478085" cy="247808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6377" tIns="30480" rIns="136377" bIns="30480" numCol="1" spcCol="1270" anchor="ctr" anchorCtr="0">
          <a:noAutofit/>
        </a:bodyPr>
        <a:lstStyle/>
        <a:p>
          <a:pPr marL="0" lvl="0" indent="0" algn="ctr" defTabSz="1066800">
            <a:lnSpc>
              <a:spcPct val="90000"/>
            </a:lnSpc>
            <a:spcBef>
              <a:spcPct val="0"/>
            </a:spcBef>
            <a:spcAft>
              <a:spcPct val="35000"/>
            </a:spcAft>
            <a:buNone/>
          </a:pPr>
          <a:r>
            <a:rPr lang="en-GB" sz="2400" u="sng" kern="1200" dirty="0">
              <a:solidFill>
                <a:srgbClr val="000000"/>
              </a:solidFill>
              <a:hlinkClick xmlns:r="http://schemas.openxmlformats.org/officeDocument/2006/relationships" r:id="rId1">
                <a:extLst>
                  <a:ext uri="{A12FA001-AC4F-418D-AE19-62706E023703}">
                    <ahyp:hlinkClr xmlns:ahyp="http://schemas.microsoft.com/office/drawing/2018/hyperlinkcolor" val="tx"/>
                  </a:ext>
                </a:extLst>
              </a:hlinkClick>
            </a:rPr>
            <a:t>Bonus #1. Bulk Google Rank Checker</a:t>
          </a:r>
          <a:endParaRPr lang="en-ZA" sz="2400" kern="1200" dirty="0">
            <a:solidFill>
              <a:srgbClr val="000000"/>
            </a:solidFill>
          </a:endParaRPr>
        </a:p>
      </dsp:txBody>
      <dsp:txXfrm>
        <a:off x="3430249" y="363087"/>
        <a:ext cx="1752271" cy="1752271"/>
      </dsp:txXfrm>
    </dsp:sp>
    <dsp:sp modelId="{E33C7811-54BA-4EF2-A0F9-462C8AFD8E6C}">
      <dsp:nvSpPr>
        <dsp:cNvPr id="0" name=""/>
        <dsp:cNvSpPr/>
      </dsp:nvSpPr>
      <dsp:spPr>
        <a:xfrm>
          <a:off x="5049810" y="180"/>
          <a:ext cx="2478085" cy="247808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6377" tIns="30480" rIns="136377" bIns="30480" numCol="1" spcCol="1270" anchor="ctr" anchorCtr="0">
          <a:noAutofit/>
        </a:bodyPr>
        <a:lstStyle/>
        <a:p>
          <a:pPr marL="0" lvl="0" indent="0" algn="ctr" defTabSz="1066800">
            <a:lnSpc>
              <a:spcPct val="90000"/>
            </a:lnSpc>
            <a:spcBef>
              <a:spcPct val="0"/>
            </a:spcBef>
            <a:spcAft>
              <a:spcPct val="35000"/>
            </a:spcAft>
            <a:buNone/>
          </a:pPr>
          <a:r>
            <a:rPr lang="en-GB" sz="2400" u="sng" kern="1200" dirty="0">
              <a:solidFill>
                <a:srgbClr val="000000"/>
              </a:solidFill>
              <a:hlinkClick xmlns:r="http://schemas.openxmlformats.org/officeDocument/2006/relationships" r:id="rId2">
                <a:extLst>
                  <a:ext uri="{A12FA001-AC4F-418D-AE19-62706E023703}">
                    <ahyp:hlinkClr xmlns:ahyp="http://schemas.microsoft.com/office/drawing/2018/hyperlinkcolor" val="tx"/>
                  </a:ext>
                </a:extLst>
              </a:hlinkClick>
            </a:rPr>
            <a:t>Bonus #2. LSI Graph</a:t>
          </a:r>
          <a:endParaRPr lang="en-GB" sz="2400" kern="1200" dirty="0">
            <a:solidFill>
              <a:srgbClr val="000000"/>
            </a:solidFill>
          </a:endParaRPr>
        </a:p>
      </dsp:txBody>
      <dsp:txXfrm>
        <a:off x="5412717" y="363087"/>
        <a:ext cx="1752271" cy="175227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EAF43-1672-4A94-9AA6-170B927AD046}">
      <dsp:nvSpPr>
        <dsp:cNvPr id="0" name=""/>
        <dsp:cNvSpPr/>
      </dsp:nvSpPr>
      <dsp:spPr>
        <a:xfrm>
          <a:off x="1792457" y="976565"/>
          <a:ext cx="380508" cy="91440"/>
        </a:xfrm>
        <a:custGeom>
          <a:avLst/>
          <a:gdLst/>
          <a:ahLst/>
          <a:cxnLst/>
          <a:rect l="0" t="0" r="0" b="0"/>
          <a:pathLst>
            <a:path>
              <a:moveTo>
                <a:pt x="0" y="45720"/>
              </a:moveTo>
              <a:lnTo>
                <a:pt x="3805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1972434" y="1020230"/>
        <a:ext cx="20555" cy="4111"/>
      </dsp:txXfrm>
    </dsp:sp>
    <dsp:sp modelId="{0D456F7E-567C-4790-90DA-514BFBCA8F09}">
      <dsp:nvSpPr>
        <dsp:cNvPr id="0" name=""/>
        <dsp:cNvSpPr/>
      </dsp:nvSpPr>
      <dsp:spPr>
        <a:xfrm>
          <a:off x="6828" y="486057"/>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S" sz="1400" kern="1200" dirty="0">
              <a:effectLst>
                <a:outerShdw blurRad="38100" dist="38100" dir="2700000" algn="tl">
                  <a:srgbClr val="000000">
                    <a:alpha val="43137"/>
                  </a:srgbClr>
                </a:outerShdw>
              </a:effectLst>
            </a:rPr>
            <a:t>1. Crea tu lista de palabras clave
</a:t>
          </a:r>
          <a:endParaRPr lang="en-ZA" sz="1400" kern="1200" dirty="0">
            <a:effectLst>
              <a:outerShdw blurRad="38100" dist="38100" dir="2700000" algn="tl">
                <a:srgbClr val="000000">
                  <a:alpha val="43137"/>
                </a:srgbClr>
              </a:outerShdw>
            </a:effectLst>
          </a:endParaRPr>
        </a:p>
      </dsp:txBody>
      <dsp:txXfrm>
        <a:off x="6828" y="486057"/>
        <a:ext cx="1787428" cy="1072457"/>
      </dsp:txXfrm>
    </dsp:sp>
    <dsp:sp modelId="{72DD0327-AB79-4DFF-8AE1-D6E72E101600}">
      <dsp:nvSpPr>
        <dsp:cNvPr id="0" name=""/>
        <dsp:cNvSpPr/>
      </dsp:nvSpPr>
      <dsp:spPr>
        <a:xfrm>
          <a:off x="3990994" y="976565"/>
          <a:ext cx="380508" cy="91440"/>
        </a:xfrm>
        <a:custGeom>
          <a:avLst/>
          <a:gdLst/>
          <a:ahLst/>
          <a:cxnLst/>
          <a:rect l="0" t="0" r="0" b="0"/>
          <a:pathLst>
            <a:path>
              <a:moveTo>
                <a:pt x="0" y="45720"/>
              </a:moveTo>
              <a:lnTo>
                <a:pt x="3805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4170971" y="1020230"/>
        <a:ext cx="20555" cy="4111"/>
      </dsp:txXfrm>
    </dsp:sp>
    <dsp:sp modelId="{012737E0-04EB-4C6E-B231-4067912942AD}">
      <dsp:nvSpPr>
        <dsp:cNvPr id="0" name=""/>
        <dsp:cNvSpPr/>
      </dsp:nvSpPr>
      <dsp:spPr>
        <a:xfrm>
          <a:off x="2205366" y="486057"/>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S" sz="1400" kern="1200" dirty="0">
              <a:effectLst>
                <a:outerShdw blurRad="38100" dist="38100" dir="2700000" algn="tl">
                  <a:srgbClr val="000000">
                    <a:alpha val="43137"/>
                  </a:srgbClr>
                </a:outerShdw>
              </a:effectLst>
            </a:rPr>
            <a:t>2. Analiza la primera página de Google
</a:t>
          </a:r>
          <a:endParaRPr lang="en-ZA" sz="1400" kern="1200" dirty="0">
            <a:effectLst>
              <a:outerShdw blurRad="38100" dist="38100" dir="2700000" algn="tl">
                <a:srgbClr val="000000">
                  <a:alpha val="43137"/>
                </a:srgbClr>
              </a:outerShdw>
            </a:effectLst>
          </a:endParaRPr>
        </a:p>
      </dsp:txBody>
      <dsp:txXfrm>
        <a:off x="2205366" y="486057"/>
        <a:ext cx="1787428" cy="1072457"/>
      </dsp:txXfrm>
    </dsp:sp>
    <dsp:sp modelId="{EA1F9900-4ABD-486C-A2FC-C321EA44B64F}">
      <dsp:nvSpPr>
        <dsp:cNvPr id="0" name=""/>
        <dsp:cNvSpPr/>
      </dsp:nvSpPr>
      <dsp:spPr>
        <a:xfrm>
          <a:off x="6189531" y="976565"/>
          <a:ext cx="380508" cy="91440"/>
        </a:xfrm>
        <a:custGeom>
          <a:avLst/>
          <a:gdLst/>
          <a:ahLst/>
          <a:cxnLst/>
          <a:rect l="0" t="0" r="0" b="0"/>
          <a:pathLst>
            <a:path>
              <a:moveTo>
                <a:pt x="0" y="45720"/>
              </a:moveTo>
              <a:lnTo>
                <a:pt x="3805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6369508" y="1020230"/>
        <a:ext cx="20555" cy="4111"/>
      </dsp:txXfrm>
    </dsp:sp>
    <dsp:sp modelId="{A22128EA-1AF9-4EF2-9403-926F96897059}">
      <dsp:nvSpPr>
        <dsp:cNvPr id="0" name=""/>
        <dsp:cNvSpPr/>
      </dsp:nvSpPr>
      <dsp:spPr>
        <a:xfrm>
          <a:off x="4403903" y="486057"/>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S" sz="1400" kern="1200" dirty="0">
              <a:effectLst>
                <a:outerShdw blurRad="38100" dist="38100" dir="2700000" algn="tl">
                  <a:srgbClr val="000000">
                    <a:alpha val="43137"/>
                  </a:srgbClr>
                </a:outerShdw>
              </a:effectLst>
            </a:rPr>
            <a:t>3. Crea algo diferente o mejor
</a:t>
          </a:r>
          <a:endParaRPr lang="en-ZA" sz="1400" kern="1200" dirty="0">
            <a:effectLst>
              <a:outerShdw blurRad="38100" dist="38100" dir="2700000" algn="tl">
                <a:srgbClr val="000000">
                  <a:alpha val="43137"/>
                </a:srgbClr>
              </a:outerShdw>
            </a:effectLst>
          </a:endParaRPr>
        </a:p>
      </dsp:txBody>
      <dsp:txXfrm>
        <a:off x="4403903" y="486057"/>
        <a:ext cx="1787428" cy="1072457"/>
      </dsp:txXfrm>
    </dsp:sp>
    <dsp:sp modelId="{D54C5FE5-138F-482B-89C2-F60D621A8BAC}">
      <dsp:nvSpPr>
        <dsp:cNvPr id="0" name=""/>
        <dsp:cNvSpPr/>
      </dsp:nvSpPr>
      <dsp:spPr>
        <a:xfrm>
          <a:off x="8388068" y="976565"/>
          <a:ext cx="380508" cy="91440"/>
        </a:xfrm>
        <a:custGeom>
          <a:avLst/>
          <a:gdLst/>
          <a:ahLst/>
          <a:cxnLst/>
          <a:rect l="0" t="0" r="0" b="0"/>
          <a:pathLst>
            <a:path>
              <a:moveTo>
                <a:pt x="0" y="45720"/>
              </a:moveTo>
              <a:lnTo>
                <a:pt x="3805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8568045" y="1020230"/>
        <a:ext cx="20555" cy="4111"/>
      </dsp:txXfrm>
    </dsp:sp>
    <dsp:sp modelId="{DC81944B-5141-4A84-A20D-6B1049873838}">
      <dsp:nvSpPr>
        <dsp:cNvPr id="0" name=""/>
        <dsp:cNvSpPr/>
      </dsp:nvSpPr>
      <dsp:spPr>
        <a:xfrm>
          <a:off x="6602440" y="486057"/>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ZA" sz="1400" kern="1200" dirty="0">
              <a:effectLst>
                <a:outerShdw blurRad="38100" dist="38100" dir="2700000" algn="tl">
                  <a:srgbClr val="000000">
                    <a:alpha val="43137"/>
                  </a:srgbClr>
                </a:outerShdw>
              </a:effectLst>
            </a:rPr>
            <a:t>4. </a:t>
          </a:r>
          <a:r>
            <a:rPr lang="en-ZA" sz="1400" kern="1200" dirty="0" err="1">
              <a:effectLst>
                <a:outerShdw blurRad="38100" dist="38100" dir="2700000" algn="tl">
                  <a:srgbClr val="000000">
                    <a:alpha val="43137"/>
                  </a:srgbClr>
                </a:outerShdw>
              </a:effectLst>
            </a:rPr>
            <a:t>Añade</a:t>
          </a:r>
          <a:r>
            <a:rPr lang="en-ZA" sz="1400" kern="1200" dirty="0">
              <a:effectLst>
                <a:outerShdw blurRad="38100" dist="38100" dir="2700000" algn="tl">
                  <a:srgbClr val="000000">
                    <a:alpha val="43137"/>
                  </a:srgbClr>
                </a:outerShdw>
              </a:effectLst>
            </a:rPr>
            <a:t> un </a:t>
          </a:r>
          <a:r>
            <a:rPr lang="en-ZA" sz="1400" kern="1200" dirty="0" err="1">
              <a:effectLst>
                <a:outerShdw blurRad="38100" dist="38100" dir="2700000" algn="tl">
                  <a:srgbClr val="000000">
                    <a:alpha val="43137"/>
                  </a:srgbClr>
                </a:outerShdw>
              </a:effectLst>
            </a:rPr>
            <a:t>gancho</a:t>
          </a:r>
          <a:r>
            <a:rPr lang="en-ZA" sz="1400" kern="1200" dirty="0">
              <a:effectLst>
                <a:outerShdw blurRad="38100" dist="38100" dir="2700000" algn="tl">
                  <a:srgbClr val="000000">
                    <a:alpha val="43137"/>
                  </a:srgbClr>
                </a:outerShdw>
              </a:effectLst>
            </a:rPr>
            <a:t>
</a:t>
          </a:r>
        </a:p>
      </dsp:txBody>
      <dsp:txXfrm>
        <a:off x="6602440" y="486057"/>
        <a:ext cx="1787428" cy="1072457"/>
      </dsp:txXfrm>
    </dsp:sp>
    <dsp:sp modelId="{82A7C357-EC03-47E9-9C7D-B61CC1DC6712}">
      <dsp:nvSpPr>
        <dsp:cNvPr id="0" name=""/>
        <dsp:cNvSpPr/>
      </dsp:nvSpPr>
      <dsp:spPr>
        <a:xfrm>
          <a:off x="900543" y="1556714"/>
          <a:ext cx="8794148" cy="380508"/>
        </a:xfrm>
        <a:custGeom>
          <a:avLst/>
          <a:gdLst/>
          <a:ahLst/>
          <a:cxnLst/>
          <a:rect l="0" t="0" r="0" b="0"/>
          <a:pathLst>
            <a:path>
              <a:moveTo>
                <a:pt x="8794148" y="0"/>
              </a:moveTo>
              <a:lnTo>
                <a:pt x="8794148" y="207354"/>
              </a:lnTo>
              <a:lnTo>
                <a:pt x="0" y="207354"/>
              </a:lnTo>
              <a:lnTo>
                <a:pt x="0" y="380508"/>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5077523" y="1744912"/>
        <a:ext cx="440187" cy="4111"/>
      </dsp:txXfrm>
    </dsp:sp>
    <dsp:sp modelId="{9465AC53-7CD9-4EC5-8F1D-2EF6D85B6373}">
      <dsp:nvSpPr>
        <dsp:cNvPr id="0" name=""/>
        <dsp:cNvSpPr/>
      </dsp:nvSpPr>
      <dsp:spPr>
        <a:xfrm>
          <a:off x="8800977" y="486057"/>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S" sz="1400" kern="1200" dirty="0">
              <a:effectLst>
                <a:outerShdw blurRad="38100" dist="38100" dir="2700000" algn="tl">
                  <a:srgbClr val="000000">
                    <a:alpha val="43137"/>
                  </a:srgbClr>
                </a:outerShdw>
              </a:effectLst>
            </a:rPr>
            <a:t>5. Optimiza para SEO en la página
</a:t>
          </a:r>
          <a:endParaRPr lang="en-ZA" sz="1400" kern="1200" dirty="0">
            <a:effectLst>
              <a:outerShdw blurRad="38100" dist="38100" dir="2700000" algn="tl">
                <a:srgbClr val="000000">
                  <a:alpha val="43137"/>
                </a:srgbClr>
              </a:outerShdw>
            </a:effectLst>
          </a:endParaRPr>
        </a:p>
      </dsp:txBody>
      <dsp:txXfrm>
        <a:off x="8800977" y="486057"/>
        <a:ext cx="1787428" cy="1072457"/>
      </dsp:txXfrm>
    </dsp:sp>
    <dsp:sp modelId="{6E37E9C6-5776-49F6-8120-B7BB1F2429D7}">
      <dsp:nvSpPr>
        <dsp:cNvPr id="0" name=""/>
        <dsp:cNvSpPr/>
      </dsp:nvSpPr>
      <dsp:spPr>
        <a:xfrm>
          <a:off x="1792457" y="2460131"/>
          <a:ext cx="380508" cy="91440"/>
        </a:xfrm>
        <a:custGeom>
          <a:avLst/>
          <a:gdLst/>
          <a:ahLst/>
          <a:cxnLst/>
          <a:rect l="0" t="0" r="0" b="0"/>
          <a:pathLst>
            <a:path>
              <a:moveTo>
                <a:pt x="0" y="45720"/>
              </a:moveTo>
              <a:lnTo>
                <a:pt x="3805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1972434" y="2503795"/>
        <a:ext cx="20555" cy="4111"/>
      </dsp:txXfrm>
    </dsp:sp>
    <dsp:sp modelId="{2E6B8E82-0B1A-4C1D-9F08-DEF483CD3563}">
      <dsp:nvSpPr>
        <dsp:cNvPr id="0" name=""/>
        <dsp:cNvSpPr/>
      </dsp:nvSpPr>
      <dsp:spPr>
        <a:xfrm>
          <a:off x="6828" y="1969622"/>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S" sz="1400" kern="1200" dirty="0">
              <a:effectLst>
                <a:outerShdw blurRad="38100" dist="38100" dir="2700000" algn="tl">
                  <a:srgbClr val="000000">
                    <a:alpha val="43137"/>
                  </a:srgbClr>
                </a:outerShdw>
              </a:effectLst>
            </a:rPr>
            <a:t>6. Optimizar para la intención de búsqueda
</a:t>
          </a:r>
          <a:endParaRPr lang="en-ZA" sz="1400" kern="1200" dirty="0">
            <a:effectLst>
              <a:outerShdw blurRad="38100" dist="38100" dir="2700000" algn="tl">
                <a:srgbClr val="000000">
                  <a:alpha val="43137"/>
                </a:srgbClr>
              </a:outerShdw>
            </a:effectLst>
          </a:endParaRPr>
        </a:p>
      </dsp:txBody>
      <dsp:txXfrm>
        <a:off x="6828" y="1969622"/>
        <a:ext cx="1787428" cy="1072457"/>
      </dsp:txXfrm>
    </dsp:sp>
    <dsp:sp modelId="{039F3095-5192-4724-9C28-17AFC88CB129}">
      <dsp:nvSpPr>
        <dsp:cNvPr id="0" name=""/>
        <dsp:cNvSpPr/>
      </dsp:nvSpPr>
      <dsp:spPr>
        <a:xfrm>
          <a:off x="3990994" y="2460131"/>
          <a:ext cx="380508" cy="91440"/>
        </a:xfrm>
        <a:custGeom>
          <a:avLst/>
          <a:gdLst/>
          <a:ahLst/>
          <a:cxnLst/>
          <a:rect l="0" t="0" r="0" b="0"/>
          <a:pathLst>
            <a:path>
              <a:moveTo>
                <a:pt x="0" y="45720"/>
              </a:moveTo>
              <a:lnTo>
                <a:pt x="3805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4170971" y="2503795"/>
        <a:ext cx="20555" cy="4111"/>
      </dsp:txXfrm>
    </dsp:sp>
    <dsp:sp modelId="{923FD4E8-47A6-47BE-9463-E64D72572DDB}">
      <dsp:nvSpPr>
        <dsp:cNvPr id="0" name=""/>
        <dsp:cNvSpPr/>
      </dsp:nvSpPr>
      <dsp:spPr>
        <a:xfrm>
          <a:off x="2205366" y="1969622"/>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S" sz="1400" kern="1200" dirty="0">
              <a:effectLst>
                <a:outerShdw blurRad="38100" dist="38100" dir="2700000" algn="tl">
                  <a:srgbClr val="000000">
                    <a:alpha val="43137"/>
                  </a:srgbClr>
                </a:outerShdw>
              </a:effectLst>
            </a:rPr>
            <a:t>7. Céntrate en el diseño de contenidos
</a:t>
          </a:r>
          <a:endParaRPr lang="en-ZA" sz="1400" kern="1200" dirty="0">
            <a:effectLst>
              <a:outerShdw blurRad="38100" dist="38100" dir="2700000" algn="tl">
                <a:srgbClr val="000000">
                  <a:alpha val="43137"/>
                </a:srgbClr>
              </a:outerShdw>
            </a:effectLst>
          </a:endParaRPr>
        </a:p>
      </dsp:txBody>
      <dsp:txXfrm>
        <a:off x="2205366" y="1969622"/>
        <a:ext cx="1787428" cy="1072457"/>
      </dsp:txXfrm>
    </dsp:sp>
    <dsp:sp modelId="{13C9D618-3AF7-4719-BF5D-7AB49A4A65E8}">
      <dsp:nvSpPr>
        <dsp:cNvPr id="0" name=""/>
        <dsp:cNvSpPr/>
      </dsp:nvSpPr>
      <dsp:spPr>
        <a:xfrm>
          <a:off x="6189531" y="2460131"/>
          <a:ext cx="380508" cy="91440"/>
        </a:xfrm>
        <a:custGeom>
          <a:avLst/>
          <a:gdLst/>
          <a:ahLst/>
          <a:cxnLst/>
          <a:rect l="0" t="0" r="0" b="0"/>
          <a:pathLst>
            <a:path>
              <a:moveTo>
                <a:pt x="0" y="45720"/>
              </a:moveTo>
              <a:lnTo>
                <a:pt x="3805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dirty="0"/>
        </a:p>
      </dsp:txBody>
      <dsp:txXfrm>
        <a:off x="6369508" y="2503795"/>
        <a:ext cx="20555" cy="4111"/>
      </dsp:txXfrm>
    </dsp:sp>
    <dsp:sp modelId="{7CE02695-537D-45CE-B303-18DB43FD16E6}">
      <dsp:nvSpPr>
        <dsp:cNvPr id="0" name=""/>
        <dsp:cNvSpPr/>
      </dsp:nvSpPr>
      <dsp:spPr>
        <a:xfrm>
          <a:off x="4403903" y="1969622"/>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ZA" sz="1400" kern="1200" dirty="0">
              <a:effectLst>
                <a:outerShdw blurRad="38100" dist="38100" dir="2700000" algn="tl">
                  <a:srgbClr val="000000">
                    <a:alpha val="43137"/>
                  </a:srgbClr>
                </a:outerShdw>
              </a:effectLst>
            </a:rPr>
            <a:t>8. </a:t>
          </a:r>
          <a:r>
            <a:rPr lang="en-ZA" sz="1400" kern="1200" dirty="0" err="1">
              <a:effectLst>
                <a:outerShdw blurRad="38100" dist="38100" dir="2700000" algn="tl">
                  <a:srgbClr val="000000">
                    <a:alpha val="43137"/>
                  </a:srgbClr>
                </a:outerShdw>
              </a:effectLst>
            </a:rPr>
            <a:t>Crea</a:t>
          </a:r>
          <a:r>
            <a:rPr lang="en-ZA" sz="1400" kern="1200" dirty="0">
              <a:effectLst>
                <a:outerShdw blurRad="38100" dist="38100" dir="2700000" algn="tl">
                  <a:srgbClr val="000000">
                    <a:alpha val="43137"/>
                  </a:srgbClr>
                </a:outerShdw>
              </a:effectLst>
            </a:rPr>
            <a:t> enlaces a </a:t>
          </a:r>
          <a:r>
            <a:rPr lang="en-ZA" sz="1400" kern="1200" dirty="0" err="1">
              <a:effectLst>
                <a:outerShdw blurRad="38100" dist="38100" dir="2700000" algn="tl">
                  <a:srgbClr val="000000">
                    <a:alpha val="43137"/>
                  </a:srgbClr>
                </a:outerShdw>
              </a:effectLst>
            </a:rPr>
            <a:t>tu</a:t>
          </a:r>
          <a:r>
            <a:rPr lang="en-ZA" sz="1400" kern="1200" dirty="0">
              <a:effectLst>
                <a:outerShdw blurRad="38100" dist="38100" dir="2700000" algn="tl">
                  <a:srgbClr val="000000">
                    <a:alpha val="43137"/>
                  </a:srgbClr>
                </a:outerShdw>
              </a:effectLst>
            </a:rPr>
            <a:t> </a:t>
          </a:r>
          <a:r>
            <a:rPr lang="en-ZA" sz="1400" kern="1200" dirty="0" err="1">
              <a:effectLst>
                <a:outerShdw blurRad="38100" dist="38100" dir="2700000" algn="tl">
                  <a:srgbClr val="000000">
                    <a:alpha val="43137"/>
                  </a:srgbClr>
                </a:outerShdw>
              </a:effectLst>
            </a:rPr>
            <a:t>página</a:t>
          </a:r>
          <a:r>
            <a:rPr lang="en-ZA" sz="1400" kern="1200" dirty="0">
              <a:effectLst>
                <a:outerShdw blurRad="38100" dist="38100" dir="2700000" algn="tl">
                  <a:srgbClr val="000000">
                    <a:alpha val="43137"/>
                  </a:srgbClr>
                </a:outerShdw>
              </a:effectLst>
            </a:rPr>
            <a:t>
</a:t>
          </a:r>
        </a:p>
      </dsp:txBody>
      <dsp:txXfrm>
        <a:off x="4403903" y="1969622"/>
        <a:ext cx="1787428" cy="1072457"/>
      </dsp:txXfrm>
    </dsp:sp>
    <dsp:sp modelId="{55C862C2-C200-4866-BCC5-A32E575361F9}">
      <dsp:nvSpPr>
        <dsp:cNvPr id="0" name=""/>
        <dsp:cNvSpPr/>
      </dsp:nvSpPr>
      <dsp:spPr>
        <a:xfrm>
          <a:off x="6602440" y="1969622"/>
          <a:ext cx="1787428" cy="10724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S" sz="1400" kern="1200" dirty="0">
              <a:effectLst>
                <a:outerShdw blurRad="38100" dist="38100" dir="2700000" algn="tl">
                  <a:srgbClr val="000000">
                    <a:alpha val="43137"/>
                  </a:srgbClr>
                </a:outerShdw>
              </a:effectLst>
            </a:rPr>
            <a:t>9. Mejora y actualiza tu contenido
</a:t>
          </a:r>
          <a:endParaRPr lang="en-ZA" sz="1400" kern="1200" dirty="0">
            <a:effectLst>
              <a:outerShdw blurRad="38100" dist="38100" dir="2700000" algn="tl">
                <a:srgbClr val="000000">
                  <a:alpha val="43137"/>
                </a:srgbClr>
              </a:outerShdw>
            </a:effectLst>
          </a:endParaRPr>
        </a:p>
      </dsp:txBody>
      <dsp:txXfrm>
        <a:off x="6602440" y="1969622"/>
        <a:ext cx="1787428" cy="107245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66F23-0672-41E4-82ED-E4A7A970954F}">
      <dsp:nvSpPr>
        <dsp:cNvPr id="0" name=""/>
        <dsp:cNvSpPr/>
      </dsp:nvSpPr>
      <dsp:spPr>
        <a:xfrm>
          <a:off x="3104" y="796620"/>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s-ES" sz="2400" kern="1200" dirty="0">
              <a:effectLst>
                <a:outerShdw blurRad="38100" dist="38100" dir="2700000" algn="tl">
                  <a:srgbClr val="000000">
                    <a:alpha val="43137"/>
                  </a:srgbClr>
                </a:outerShdw>
              </a:effectLst>
            </a:rPr>
            <a:t>Copia de seguridad de los sistemas de auditoría
</a:t>
          </a:r>
          <a:endParaRPr lang="en-ZA" sz="2400" kern="1200" dirty="0">
            <a:effectLst>
              <a:outerShdw blurRad="38100" dist="38100" dir="2700000" algn="tl">
                <a:srgbClr val="000000">
                  <a:alpha val="43137"/>
                </a:srgbClr>
              </a:outerShdw>
            </a:effectLst>
          </a:endParaRPr>
        </a:p>
      </dsp:txBody>
      <dsp:txXfrm>
        <a:off x="3104" y="796620"/>
        <a:ext cx="2462564" cy="1477538"/>
      </dsp:txXfrm>
    </dsp:sp>
    <dsp:sp modelId="{9FF05D1F-B7D0-4543-A238-8B31BEAA5985}">
      <dsp:nvSpPr>
        <dsp:cNvPr id="0" name=""/>
        <dsp:cNvSpPr/>
      </dsp:nvSpPr>
      <dsp:spPr>
        <a:xfrm>
          <a:off x="2711925" y="796620"/>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s-ES" sz="2400" kern="1200" dirty="0">
              <a:effectLst>
                <a:outerShdw blurRad="38100" dist="38100" dir="2700000" algn="tl">
                  <a:srgbClr val="000000">
                    <a:alpha val="43137"/>
                  </a:srgbClr>
                </a:outerShdw>
              </a:effectLst>
            </a:rPr>
            <a:t>Flujo de datos del sistema
</a:t>
          </a:r>
          <a:endParaRPr lang="en-ZA" sz="2400" kern="1200" dirty="0">
            <a:effectLst>
              <a:outerShdw blurRad="38100" dist="38100" dir="2700000" algn="tl">
                <a:srgbClr val="000000">
                  <a:alpha val="43137"/>
                </a:srgbClr>
              </a:outerShdw>
            </a:effectLst>
          </a:endParaRPr>
        </a:p>
      </dsp:txBody>
      <dsp:txXfrm>
        <a:off x="2711925" y="796620"/>
        <a:ext cx="2462564" cy="1477538"/>
      </dsp:txXfrm>
    </dsp:sp>
    <dsp:sp modelId="{156F798A-33E2-4B71-A9F5-A8368DD0C9D6}">
      <dsp:nvSpPr>
        <dsp:cNvPr id="0" name=""/>
        <dsp:cNvSpPr/>
      </dsp:nvSpPr>
      <dsp:spPr>
        <a:xfrm>
          <a:off x="5420746" y="796620"/>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effectLst>
                <a:outerShdw blurRad="38100" dist="38100" dir="2700000" algn="tl">
                  <a:srgbClr val="000000">
                    <a:alpha val="43137"/>
                  </a:srgbClr>
                </a:outerShdw>
              </a:effectLst>
            </a:rPr>
            <a:t>Conocimiento y soluciones de bloqueo de proveedores</a:t>
          </a:r>
          <a:endParaRPr lang="en-ZA" sz="2400" kern="1200" dirty="0">
            <a:effectLst>
              <a:outerShdw blurRad="38100" dist="38100" dir="2700000" algn="tl">
                <a:srgbClr val="000000">
                  <a:alpha val="43137"/>
                </a:srgbClr>
              </a:outerShdw>
            </a:effectLst>
          </a:endParaRPr>
        </a:p>
      </dsp:txBody>
      <dsp:txXfrm>
        <a:off x="5420746" y="796620"/>
        <a:ext cx="2462564" cy="1477538"/>
      </dsp:txXfrm>
    </dsp:sp>
    <dsp:sp modelId="{61EEA11F-1BAF-46E1-B167-0A8E24D2EB5F}">
      <dsp:nvSpPr>
        <dsp:cNvPr id="0" name=""/>
        <dsp:cNvSpPr/>
      </dsp:nvSpPr>
      <dsp:spPr>
        <a:xfrm>
          <a:off x="8129567" y="796620"/>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s-ES" sz="2400" kern="1200" dirty="0">
              <a:effectLst>
                <a:outerShdw blurRad="38100" dist="38100" dir="2700000" algn="tl">
                  <a:srgbClr val="000000">
                    <a:alpha val="43137"/>
                  </a:srgbClr>
                </a:outerShdw>
              </a:effectLst>
            </a:rPr>
            <a:t>Conocer los procedimientos de seguridad del proveedor 
</a:t>
          </a:r>
          <a:endParaRPr lang="en-ZA" sz="2400" kern="1200" dirty="0">
            <a:effectLst>
              <a:outerShdw blurRad="38100" dist="38100" dir="2700000" algn="tl">
                <a:srgbClr val="000000">
                  <a:alpha val="43137"/>
                </a:srgbClr>
              </a:outerShdw>
            </a:effectLst>
          </a:endParaRPr>
        </a:p>
      </dsp:txBody>
      <dsp:txXfrm>
        <a:off x="8129567" y="796620"/>
        <a:ext cx="2462564" cy="147753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21B53-CE85-4A17-A231-FABB66B5009E}">
      <dsp:nvSpPr>
        <dsp:cNvPr id="0" name=""/>
        <dsp:cNvSpPr/>
      </dsp:nvSpPr>
      <dsp:spPr>
        <a:xfrm>
          <a:off x="953728" y="740"/>
          <a:ext cx="2664531" cy="159871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effectLst>
                <a:outerShdw blurRad="38100" dist="38100" dir="2700000" algn="tl">
                  <a:srgbClr val="000000">
                    <a:alpha val="43137"/>
                  </a:srgbClr>
                </a:outerShdw>
              </a:effectLst>
            </a:rPr>
            <a:t>Supervisión de las capacidades de planeación y escalado de la capacidad</a:t>
          </a:r>
          <a:endParaRPr lang="en-ZA" sz="2400" kern="1200" dirty="0">
            <a:effectLst>
              <a:outerShdw blurRad="38100" dist="38100" dir="2700000" algn="tl">
                <a:srgbClr val="000000">
                  <a:alpha val="43137"/>
                </a:srgbClr>
              </a:outerShdw>
            </a:effectLst>
          </a:endParaRPr>
        </a:p>
      </dsp:txBody>
      <dsp:txXfrm>
        <a:off x="953728" y="740"/>
        <a:ext cx="2664531" cy="1598718"/>
      </dsp:txXfrm>
    </dsp:sp>
    <dsp:sp modelId="{44CC1C8A-511A-455D-B372-9D117D1FD840}">
      <dsp:nvSpPr>
        <dsp:cNvPr id="0" name=""/>
        <dsp:cNvSpPr/>
      </dsp:nvSpPr>
      <dsp:spPr>
        <a:xfrm>
          <a:off x="3884713" y="740"/>
          <a:ext cx="2664531" cy="159871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s-ES" sz="2400" kern="1200" dirty="0">
              <a:effectLst>
                <a:outerShdw blurRad="38100" dist="38100" dir="2700000" algn="tl">
                  <a:srgbClr val="000000">
                    <a:alpha val="43137"/>
                  </a:srgbClr>
                </a:outerShdw>
              </a:effectLst>
            </a:rPr>
            <a:t>Supervisar el uso del registro de auditoría
</a:t>
          </a:r>
          <a:endParaRPr lang="en-ZA" sz="2400" kern="1200" dirty="0">
            <a:effectLst>
              <a:outerShdw blurRad="38100" dist="38100" dir="2700000" algn="tl">
                <a:srgbClr val="000000">
                  <a:alpha val="43137"/>
                </a:srgbClr>
              </a:outerShdw>
            </a:effectLst>
          </a:endParaRPr>
        </a:p>
      </dsp:txBody>
      <dsp:txXfrm>
        <a:off x="3884713" y="740"/>
        <a:ext cx="2664531" cy="1598718"/>
      </dsp:txXfrm>
    </dsp:sp>
    <dsp:sp modelId="{96DC6576-11D6-4803-B471-3A13368E754A}">
      <dsp:nvSpPr>
        <dsp:cNvPr id="0" name=""/>
        <dsp:cNvSpPr/>
      </dsp:nvSpPr>
      <dsp:spPr>
        <a:xfrm>
          <a:off x="6815697" y="740"/>
          <a:ext cx="2664531" cy="159871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s-ES" sz="2400" kern="1200" dirty="0">
              <a:effectLst>
                <a:outerShdw blurRad="38100" dist="38100" dir="2700000" algn="tl">
                  <a:srgbClr val="000000">
                    <a:alpha val="43137"/>
                  </a:srgbClr>
                </a:outerShdw>
              </a:effectLst>
            </a:rPr>
            <a:t>Pruebas y validación de soluciones 
</a:t>
          </a:r>
          <a:endParaRPr lang="en-ZA" sz="2400" kern="1200" dirty="0">
            <a:effectLst>
              <a:outerShdw blurRad="38100" dist="38100" dir="2700000" algn="tl">
                <a:srgbClr val="000000">
                  <a:alpha val="43137"/>
                </a:srgbClr>
              </a:outerShdw>
            </a:effectLst>
          </a:endParaRPr>
        </a:p>
      </dsp:txBody>
      <dsp:txXfrm>
        <a:off x="6815697" y="740"/>
        <a:ext cx="2664531" cy="159871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282F94-7188-4609-B35D-A4CBB060B654}">
      <dsp:nvSpPr>
        <dsp:cNvPr id="0" name=""/>
        <dsp:cNvSpPr/>
      </dsp:nvSpPr>
      <dsp:spPr>
        <a:xfrm>
          <a:off x="0" y="988539"/>
          <a:ext cx="3311011" cy="198660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1" kern="1200" dirty="0" err="1">
              <a:effectLst>
                <a:outerShdw blurRad="38100" dist="38100" dir="2700000" algn="tl">
                  <a:srgbClr val="000000">
                    <a:alpha val="43137"/>
                  </a:srgbClr>
                </a:outerShdw>
              </a:effectLst>
            </a:rPr>
            <a:t>Infraestructura</a:t>
          </a:r>
          <a:r>
            <a:rPr lang="en-ZA" sz="2400" b="1" kern="1200" dirty="0">
              <a:effectLst>
                <a:outerShdw blurRad="38100" dist="38100" dir="2700000" algn="tl">
                  <a:srgbClr val="000000">
                    <a:alpha val="43137"/>
                  </a:srgbClr>
                </a:outerShdw>
              </a:effectLst>
            </a:rPr>
            <a:t> </a:t>
          </a:r>
          <a:r>
            <a:rPr lang="en-ZA" sz="2400" b="1" kern="1200" dirty="0" err="1">
              <a:effectLst>
                <a:outerShdw blurRad="38100" dist="38100" dir="2700000" algn="tl">
                  <a:srgbClr val="000000">
                    <a:alpha val="43137"/>
                  </a:srgbClr>
                </a:outerShdw>
              </a:effectLst>
            </a:rPr>
            <a:t>como</a:t>
          </a:r>
          <a:r>
            <a:rPr lang="en-ZA" sz="2400" b="1" kern="1200" dirty="0">
              <a:effectLst>
                <a:outerShdw blurRad="38100" dist="38100" dir="2700000" algn="tl">
                  <a:srgbClr val="000000">
                    <a:alpha val="43137"/>
                  </a:srgbClr>
                </a:outerShdw>
              </a:effectLst>
            </a:rPr>
            <a:t> </a:t>
          </a:r>
          <a:r>
            <a:rPr lang="en-ZA" sz="2400" b="1" kern="1200" dirty="0" err="1">
              <a:effectLst>
                <a:outerShdw blurRad="38100" dist="38100" dir="2700000" algn="tl">
                  <a:srgbClr val="000000">
                    <a:alpha val="43137"/>
                  </a:srgbClr>
                </a:outerShdw>
              </a:effectLst>
            </a:rPr>
            <a:t>servicio</a:t>
          </a:r>
          <a:r>
            <a:rPr lang="en-ZA" sz="2400" b="1" kern="1200" dirty="0">
              <a:effectLst>
                <a:outerShdw blurRad="38100" dist="38100" dir="2700000" algn="tl">
                  <a:srgbClr val="000000">
                    <a:alpha val="43137"/>
                  </a:srgbClr>
                </a:outerShdw>
              </a:effectLst>
            </a:rPr>
            <a:t> (IaaS)
</a:t>
          </a:r>
        </a:p>
      </dsp:txBody>
      <dsp:txXfrm>
        <a:off x="0" y="988539"/>
        <a:ext cx="3311011" cy="1986606"/>
      </dsp:txXfrm>
    </dsp:sp>
    <dsp:sp modelId="{AE973F29-1194-49F5-A171-AD5B5E29CD10}">
      <dsp:nvSpPr>
        <dsp:cNvPr id="0" name=""/>
        <dsp:cNvSpPr/>
      </dsp:nvSpPr>
      <dsp:spPr>
        <a:xfrm>
          <a:off x="3642112" y="988539"/>
          <a:ext cx="3311011" cy="198660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b="1" kern="1200" dirty="0">
              <a:effectLst>
                <a:outerShdw blurRad="38100" dist="38100" dir="2700000" algn="tl">
                  <a:srgbClr val="000000">
                    <a:alpha val="43137"/>
                  </a:srgbClr>
                </a:outerShdw>
              </a:effectLst>
            </a:rPr>
            <a:t>Plataforma </a:t>
          </a:r>
          <a:r>
            <a:rPr lang="en-ZA" sz="2400" b="1" kern="1200" dirty="0" err="1">
              <a:effectLst>
                <a:outerShdw blurRad="38100" dist="38100" dir="2700000" algn="tl">
                  <a:srgbClr val="000000">
                    <a:alpha val="43137"/>
                  </a:srgbClr>
                </a:outerShdw>
              </a:effectLst>
            </a:rPr>
            <a:t>como</a:t>
          </a:r>
          <a:r>
            <a:rPr lang="en-ZA" sz="2400" b="1" kern="1200" dirty="0">
              <a:effectLst>
                <a:outerShdw blurRad="38100" dist="38100" dir="2700000" algn="tl">
                  <a:srgbClr val="000000">
                    <a:alpha val="43137"/>
                  </a:srgbClr>
                </a:outerShdw>
              </a:effectLst>
            </a:rPr>
            <a:t> </a:t>
          </a:r>
          <a:r>
            <a:rPr lang="en-ZA" sz="2400" b="1" kern="1200" dirty="0" err="1">
              <a:effectLst>
                <a:outerShdw blurRad="38100" dist="38100" dir="2700000" algn="tl">
                  <a:srgbClr val="000000">
                    <a:alpha val="43137"/>
                  </a:srgbClr>
                </a:outerShdw>
              </a:effectLst>
            </a:rPr>
            <a:t>servicio</a:t>
          </a:r>
          <a:r>
            <a:rPr lang="en-ZA" sz="2400" b="1" kern="1200" dirty="0">
              <a:effectLst>
                <a:outerShdw blurRad="38100" dist="38100" dir="2700000" algn="tl">
                  <a:srgbClr val="000000">
                    <a:alpha val="43137"/>
                  </a:srgbClr>
                </a:outerShdw>
              </a:effectLst>
            </a:rPr>
            <a:t> (PaaS)
</a:t>
          </a:r>
        </a:p>
      </dsp:txBody>
      <dsp:txXfrm>
        <a:off x="3642112" y="988539"/>
        <a:ext cx="3311011" cy="1986606"/>
      </dsp:txXfrm>
    </dsp:sp>
    <dsp:sp modelId="{186E8193-7321-474E-AD5A-C5269EB7E817}">
      <dsp:nvSpPr>
        <dsp:cNvPr id="0" name=""/>
        <dsp:cNvSpPr/>
      </dsp:nvSpPr>
      <dsp:spPr>
        <a:xfrm>
          <a:off x="7284224" y="988539"/>
          <a:ext cx="3311011" cy="198660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effectLst>
                <a:outerShdw blurRad="38100" dist="38100" dir="2700000" algn="tl">
                  <a:srgbClr val="000000">
                    <a:alpha val="43137"/>
                  </a:srgbClr>
                </a:outerShdw>
              </a:effectLst>
            </a:rPr>
            <a:t>Software </a:t>
          </a:r>
          <a:r>
            <a:rPr lang="en-GB" sz="2400" b="1" kern="1200" dirty="0" err="1">
              <a:effectLst>
                <a:outerShdw blurRad="38100" dist="38100" dir="2700000" algn="tl">
                  <a:srgbClr val="000000">
                    <a:alpha val="43137"/>
                  </a:srgbClr>
                </a:outerShdw>
              </a:effectLst>
            </a:rPr>
            <a:t>como</a:t>
          </a:r>
          <a:r>
            <a:rPr lang="en-GB" sz="2400" b="1" kern="1200" dirty="0">
              <a:effectLst>
                <a:outerShdw blurRad="38100" dist="38100" dir="2700000" algn="tl">
                  <a:srgbClr val="000000">
                    <a:alpha val="43137"/>
                  </a:srgbClr>
                </a:outerShdw>
              </a:effectLst>
            </a:rPr>
            <a:t> </a:t>
          </a:r>
          <a:r>
            <a:rPr lang="en-GB" sz="2400" b="1" kern="1200" dirty="0" err="1">
              <a:effectLst>
                <a:outerShdw blurRad="38100" dist="38100" dir="2700000" algn="tl">
                  <a:srgbClr val="000000">
                    <a:alpha val="43137"/>
                  </a:srgbClr>
                </a:outerShdw>
              </a:effectLst>
            </a:rPr>
            <a:t>servicio</a:t>
          </a:r>
          <a:r>
            <a:rPr lang="en-GB" sz="2400" b="1" kern="1200" dirty="0">
              <a:effectLst>
                <a:outerShdw blurRad="38100" dist="38100" dir="2700000" algn="tl">
                  <a:srgbClr val="000000">
                    <a:alpha val="43137"/>
                  </a:srgbClr>
                </a:outerShdw>
              </a:effectLst>
            </a:rPr>
            <a:t> (SaaS)
</a:t>
          </a:r>
          <a:endParaRPr lang="en-ZA" sz="2400" b="1" kern="1200" dirty="0">
            <a:effectLst>
              <a:outerShdw blurRad="38100" dist="38100" dir="2700000" algn="tl">
                <a:srgbClr val="000000">
                  <a:alpha val="43137"/>
                </a:srgbClr>
              </a:outerShdw>
            </a:effectLst>
          </a:endParaRPr>
        </a:p>
      </dsp:txBody>
      <dsp:txXfrm>
        <a:off x="7284224" y="988539"/>
        <a:ext cx="3311011" cy="198660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08EFE3-BC3E-412C-96D7-FD1D8A165C13}">
      <dsp:nvSpPr>
        <dsp:cNvPr id="0" name=""/>
        <dsp:cNvSpPr/>
      </dsp:nvSpPr>
      <dsp:spPr>
        <a:xfrm>
          <a:off x="372488" y="1433"/>
          <a:ext cx="2897134" cy="2897134"/>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9439" tIns="31750" rIns="159439" bIns="31750" numCol="1" spcCol="1270" anchor="ctr" anchorCtr="0">
          <a:noAutofit/>
        </a:bodyPr>
        <a:lstStyle/>
        <a:p>
          <a:pPr marL="0" lvl="0" indent="0" algn="ctr" defTabSz="1111250">
            <a:lnSpc>
              <a:spcPct val="90000"/>
            </a:lnSpc>
            <a:spcBef>
              <a:spcPct val="0"/>
            </a:spcBef>
            <a:spcAft>
              <a:spcPct val="35000"/>
            </a:spcAft>
            <a:buNone/>
          </a:pPr>
          <a:endParaRPr lang="en-ZA" sz="2500" kern="1200" dirty="0">
            <a:solidFill>
              <a:srgbClr val="000000"/>
            </a:solidFill>
          </a:endParaRPr>
        </a:p>
        <a:p>
          <a:pPr marL="0" lvl="0" indent="0" algn="ctr" defTabSz="1111250">
            <a:lnSpc>
              <a:spcPct val="90000"/>
            </a:lnSpc>
            <a:spcBef>
              <a:spcPct val="0"/>
            </a:spcBef>
            <a:spcAft>
              <a:spcPct val="35000"/>
            </a:spcAft>
            <a:buNone/>
          </a:pPr>
          <a:r>
            <a:rPr lang="en-ZA" sz="2500" kern="1200" dirty="0" err="1">
              <a:solidFill>
                <a:srgbClr val="000000"/>
              </a:solidFill>
            </a:rPr>
            <a:t>Seguridad</a:t>
          </a:r>
          <a:r>
            <a:rPr lang="en-ZA" sz="2500" kern="1200" dirty="0">
              <a:solidFill>
                <a:srgbClr val="000000"/>
              </a:solidFill>
            </a:rPr>
            <a:t>
</a:t>
          </a:r>
        </a:p>
      </dsp:txBody>
      <dsp:txXfrm>
        <a:off x="796763" y="425708"/>
        <a:ext cx="2048584" cy="2048584"/>
      </dsp:txXfrm>
    </dsp:sp>
    <dsp:sp modelId="{C8E4C365-2119-4CEE-9E4A-52A678E222E0}">
      <dsp:nvSpPr>
        <dsp:cNvPr id="0" name=""/>
        <dsp:cNvSpPr/>
      </dsp:nvSpPr>
      <dsp:spPr>
        <a:xfrm>
          <a:off x="2690196" y="1433"/>
          <a:ext cx="2897134" cy="2897134"/>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9439" tIns="31750" rIns="159439" bIns="31750" numCol="1" spcCol="1270" anchor="ctr" anchorCtr="0">
          <a:noAutofit/>
        </a:bodyPr>
        <a:lstStyle/>
        <a:p>
          <a:pPr marL="0" lvl="0" indent="0" algn="ctr" defTabSz="1111250">
            <a:lnSpc>
              <a:spcPct val="90000"/>
            </a:lnSpc>
            <a:spcBef>
              <a:spcPct val="0"/>
            </a:spcBef>
            <a:spcAft>
              <a:spcPct val="35000"/>
            </a:spcAft>
            <a:buNone/>
          </a:pPr>
          <a:r>
            <a:rPr lang="en-ZA" sz="2500" kern="1200" dirty="0" err="1">
              <a:solidFill>
                <a:srgbClr val="000000"/>
              </a:solidFill>
            </a:rPr>
            <a:t>Colaboración</a:t>
          </a:r>
          <a:endParaRPr lang="en-ZA" sz="2500" kern="1200" dirty="0">
            <a:solidFill>
              <a:srgbClr val="000000"/>
            </a:solidFill>
          </a:endParaRPr>
        </a:p>
      </dsp:txBody>
      <dsp:txXfrm>
        <a:off x="3114471" y="425708"/>
        <a:ext cx="2048584" cy="2048584"/>
      </dsp:txXfrm>
    </dsp:sp>
    <dsp:sp modelId="{B9C79132-21F5-4287-8587-7810E88C2858}">
      <dsp:nvSpPr>
        <dsp:cNvPr id="0" name=""/>
        <dsp:cNvSpPr/>
      </dsp:nvSpPr>
      <dsp:spPr>
        <a:xfrm>
          <a:off x="5007904" y="1433"/>
          <a:ext cx="2897134" cy="2897134"/>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9439" tIns="31750" rIns="159439" bIns="31750" numCol="1" spcCol="1270" anchor="ctr" anchorCtr="0">
          <a:noAutofit/>
        </a:bodyPr>
        <a:lstStyle/>
        <a:p>
          <a:pPr marL="0" lvl="0" indent="0" algn="ctr" defTabSz="1111250">
            <a:lnSpc>
              <a:spcPct val="90000"/>
            </a:lnSpc>
            <a:spcBef>
              <a:spcPct val="0"/>
            </a:spcBef>
            <a:spcAft>
              <a:spcPct val="35000"/>
            </a:spcAft>
            <a:buNone/>
          </a:pPr>
          <a:r>
            <a:rPr lang="en-ZA" sz="2500" kern="1200" dirty="0" err="1">
              <a:solidFill>
                <a:srgbClr val="000000"/>
              </a:solidFill>
            </a:rPr>
            <a:t>Accesibilidad</a:t>
          </a:r>
          <a:endParaRPr lang="en-ZA" sz="2500" kern="1200" dirty="0">
            <a:solidFill>
              <a:srgbClr val="000000"/>
            </a:solidFill>
          </a:endParaRPr>
        </a:p>
      </dsp:txBody>
      <dsp:txXfrm>
        <a:off x="5432179" y="425708"/>
        <a:ext cx="2048584" cy="2048584"/>
      </dsp:txXfrm>
    </dsp:sp>
    <dsp:sp modelId="{4DC5FCFF-E0C1-4FE6-9B3C-3D0D2ECE2028}">
      <dsp:nvSpPr>
        <dsp:cNvPr id="0" name=""/>
        <dsp:cNvSpPr/>
      </dsp:nvSpPr>
      <dsp:spPr>
        <a:xfrm>
          <a:off x="7325612" y="1433"/>
          <a:ext cx="2897134" cy="2897134"/>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59439" tIns="31750" rIns="159439" bIns="31750" numCol="1" spcCol="1270" anchor="ctr" anchorCtr="0">
          <a:noAutofit/>
        </a:bodyPr>
        <a:lstStyle/>
        <a:p>
          <a:pPr marL="0" lvl="0" indent="0" algn="ctr" defTabSz="1111250">
            <a:lnSpc>
              <a:spcPct val="90000"/>
            </a:lnSpc>
            <a:spcBef>
              <a:spcPct val="0"/>
            </a:spcBef>
            <a:spcAft>
              <a:spcPct val="35000"/>
            </a:spcAft>
            <a:buNone/>
          </a:pPr>
          <a:endParaRPr lang="en-ZA" sz="2500" kern="1200" dirty="0">
            <a:solidFill>
              <a:srgbClr val="000000"/>
            </a:solidFill>
          </a:endParaRPr>
        </a:p>
        <a:p>
          <a:pPr marL="0" lvl="0" indent="0" algn="ctr" defTabSz="1111250">
            <a:lnSpc>
              <a:spcPct val="90000"/>
            </a:lnSpc>
            <a:spcBef>
              <a:spcPct val="0"/>
            </a:spcBef>
            <a:spcAft>
              <a:spcPct val="35000"/>
            </a:spcAft>
            <a:buNone/>
          </a:pPr>
          <a:r>
            <a:rPr lang="en-ZA" sz="2500" kern="1200" dirty="0" err="1">
              <a:solidFill>
                <a:srgbClr val="000000"/>
              </a:solidFill>
            </a:rPr>
            <a:t>Rentabilidad</a:t>
          </a:r>
          <a:r>
            <a:rPr lang="en-ZA" sz="2500" kern="1200" dirty="0">
              <a:solidFill>
                <a:srgbClr val="000000"/>
              </a:solidFill>
            </a:rPr>
            <a:t>
</a:t>
          </a:r>
        </a:p>
      </dsp:txBody>
      <dsp:txXfrm>
        <a:off x="7749887" y="425708"/>
        <a:ext cx="2048584" cy="204858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AA247-31D2-43EC-A181-396E77E78162}">
      <dsp:nvSpPr>
        <dsp:cNvPr id="0" name=""/>
        <dsp:cNvSpPr/>
      </dsp:nvSpPr>
      <dsp:spPr>
        <a:xfrm>
          <a:off x="3005" y="721024"/>
          <a:ext cx="2384282" cy="14305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s-ES" sz="2400" kern="1200" dirty="0">
              <a:effectLst>
                <a:outerShdw blurRad="38100" dist="38100" dir="2700000" algn="tl">
                  <a:srgbClr val="000000">
                    <a:alpha val="43137"/>
                  </a:srgbClr>
                </a:outerShdw>
              </a:effectLst>
            </a:rPr>
            <a:t>¿Cuáles son los beneficios de Agile?
</a:t>
          </a:r>
          <a:endParaRPr lang="en-ZA" sz="2400" kern="1200" dirty="0">
            <a:effectLst>
              <a:outerShdw blurRad="38100" dist="38100" dir="2700000" algn="tl">
                <a:srgbClr val="000000">
                  <a:alpha val="43137"/>
                </a:srgbClr>
              </a:outerShdw>
            </a:effectLst>
          </a:endParaRPr>
        </a:p>
      </dsp:txBody>
      <dsp:txXfrm>
        <a:off x="3005" y="721024"/>
        <a:ext cx="2384282" cy="1430569"/>
      </dsp:txXfrm>
    </dsp:sp>
    <dsp:sp modelId="{07F53882-8662-4DDF-B2C8-5C0D0CEB56F1}">
      <dsp:nvSpPr>
        <dsp:cNvPr id="0" name=""/>
        <dsp:cNvSpPr/>
      </dsp:nvSpPr>
      <dsp:spPr>
        <a:xfrm>
          <a:off x="2625715" y="721024"/>
          <a:ext cx="2384282" cy="14305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s-ES" sz="2400" kern="1200" dirty="0">
              <a:effectLst>
                <a:outerShdw blurRad="38100" dist="38100" dir="2700000" algn="tl">
                  <a:srgbClr val="000000">
                    <a:alpha val="43137"/>
                  </a:srgbClr>
                </a:outerShdw>
              </a:effectLst>
            </a:rPr>
            <a:t>¿Cuáles son los requisitos de Scrum?
</a:t>
          </a:r>
          <a:endParaRPr lang="en-ZA" sz="2400" kern="1200" dirty="0">
            <a:effectLst>
              <a:outerShdw blurRad="38100" dist="38100" dir="2700000" algn="tl">
                <a:srgbClr val="000000">
                  <a:alpha val="43137"/>
                </a:srgbClr>
              </a:outerShdw>
            </a:effectLst>
          </a:endParaRPr>
        </a:p>
      </dsp:txBody>
      <dsp:txXfrm>
        <a:off x="2625715" y="721024"/>
        <a:ext cx="2384282" cy="1430569"/>
      </dsp:txXfrm>
    </dsp:sp>
    <dsp:sp modelId="{9324FA27-DC46-4AB0-9AA9-2FA6E4EFFCF9}">
      <dsp:nvSpPr>
        <dsp:cNvPr id="0" name=""/>
        <dsp:cNvSpPr/>
      </dsp:nvSpPr>
      <dsp:spPr>
        <a:xfrm>
          <a:off x="5248426" y="721024"/>
          <a:ext cx="2384282" cy="14305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s-ES" sz="2400" kern="1200" dirty="0">
              <a:effectLst>
                <a:outerShdw blurRad="38100" dist="38100" dir="2700000" algn="tl">
                  <a:srgbClr val="000000">
                    <a:alpha val="43137"/>
                  </a:srgbClr>
                </a:outerShdw>
              </a:effectLst>
            </a:rPr>
            <a:t>¿Cuáles son los roles de Scrum?
</a:t>
          </a:r>
          <a:endParaRPr lang="en-ZA" sz="2400" kern="1200" dirty="0">
            <a:effectLst>
              <a:outerShdw blurRad="38100" dist="38100" dir="2700000" algn="tl">
                <a:srgbClr val="000000">
                  <a:alpha val="43137"/>
                </a:srgbClr>
              </a:outerShdw>
            </a:effectLst>
          </a:endParaRPr>
        </a:p>
      </dsp:txBody>
      <dsp:txXfrm>
        <a:off x="5248426" y="721024"/>
        <a:ext cx="2384282" cy="1430569"/>
      </dsp:txXfrm>
    </dsp:sp>
    <dsp:sp modelId="{26AE44B1-2FD9-49B6-A8D0-17BCA93D0C26}">
      <dsp:nvSpPr>
        <dsp:cNvPr id="0" name=""/>
        <dsp:cNvSpPr/>
      </dsp:nvSpPr>
      <dsp:spPr>
        <a:xfrm>
          <a:off x="7871136" y="721024"/>
          <a:ext cx="2384282" cy="14305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s-ES" sz="2400" kern="1200" dirty="0">
              <a:effectLst>
                <a:outerShdw blurRad="38100" dist="38100" dir="2700000" algn="tl">
                  <a:srgbClr val="000000">
                    <a:alpha val="43137"/>
                  </a:srgbClr>
                </a:outerShdw>
              </a:effectLst>
            </a:rPr>
            <a:t>¿Cómo le ahorra dinero Agile?
</a:t>
          </a:r>
          <a:endParaRPr lang="en-ZA" sz="2400" kern="1200" dirty="0">
            <a:effectLst>
              <a:outerShdw blurRad="38100" dist="38100" dir="2700000" algn="tl">
                <a:srgbClr val="000000">
                  <a:alpha val="43137"/>
                </a:srgbClr>
              </a:outerShdw>
            </a:effectLst>
          </a:endParaRPr>
        </a:p>
      </dsp:txBody>
      <dsp:txXfrm>
        <a:off x="7871136" y="721024"/>
        <a:ext cx="2384282" cy="143056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9657F1-91C7-4C5F-BA65-B4953D96D1D6}">
      <dsp:nvSpPr>
        <dsp:cNvPr id="0" name=""/>
        <dsp:cNvSpPr/>
      </dsp:nvSpPr>
      <dsp:spPr>
        <a:xfrm>
          <a:off x="1080190" y="737"/>
          <a:ext cx="2381777" cy="238177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1077" tIns="30480" rIns="131077"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Scrum</a:t>
          </a:r>
        </a:p>
      </dsp:txBody>
      <dsp:txXfrm>
        <a:off x="1428993" y="349540"/>
        <a:ext cx="1684171" cy="1684171"/>
      </dsp:txXfrm>
    </dsp:sp>
    <dsp:sp modelId="{6CA66742-A351-4CA5-927A-EFFD9F3F98F6}">
      <dsp:nvSpPr>
        <dsp:cNvPr id="0" name=""/>
        <dsp:cNvSpPr/>
      </dsp:nvSpPr>
      <dsp:spPr>
        <a:xfrm>
          <a:off x="2985612" y="737"/>
          <a:ext cx="2381777" cy="238177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1077" tIns="30480" rIns="131077"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Kanban</a:t>
          </a:r>
        </a:p>
      </dsp:txBody>
      <dsp:txXfrm>
        <a:off x="3334415" y="349540"/>
        <a:ext cx="1684171" cy="1684171"/>
      </dsp:txXfrm>
    </dsp:sp>
    <dsp:sp modelId="{DEBDB411-64A7-48F4-B646-10FE640CEA53}">
      <dsp:nvSpPr>
        <dsp:cNvPr id="0" name=""/>
        <dsp:cNvSpPr/>
      </dsp:nvSpPr>
      <dsp:spPr>
        <a:xfrm>
          <a:off x="4891034" y="737"/>
          <a:ext cx="2381777" cy="238177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1077" tIns="30480" rIns="131077" bIns="3048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rgbClr val="000000"/>
              </a:solidFill>
            </a:rPr>
            <a:t>Scrumban</a:t>
          </a:r>
        </a:p>
      </dsp:txBody>
      <dsp:txXfrm>
        <a:off x="5239837" y="349540"/>
        <a:ext cx="1684171" cy="1684171"/>
      </dsp:txXfrm>
    </dsp:sp>
    <dsp:sp modelId="{3939A3F8-93BA-4B79-A317-AC35F0106410}">
      <dsp:nvSpPr>
        <dsp:cNvPr id="0" name=""/>
        <dsp:cNvSpPr/>
      </dsp:nvSpPr>
      <dsp:spPr>
        <a:xfrm>
          <a:off x="6796456" y="737"/>
          <a:ext cx="2381777" cy="238177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1077" tIns="25400" rIns="131077" bIns="25400" numCol="1" spcCol="1270" anchor="ctr" anchorCtr="0">
          <a:noAutofit/>
        </a:bodyPr>
        <a:lstStyle/>
        <a:p>
          <a:pPr marL="0" lvl="0" indent="0" algn="ctr" defTabSz="889000">
            <a:lnSpc>
              <a:spcPct val="90000"/>
            </a:lnSpc>
            <a:spcBef>
              <a:spcPct val="0"/>
            </a:spcBef>
            <a:spcAft>
              <a:spcPct val="35000"/>
            </a:spcAft>
            <a:buNone/>
          </a:pPr>
          <a:r>
            <a:rPr lang="en-ZA" sz="2000" kern="1200" dirty="0">
              <a:solidFill>
                <a:srgbClr val="000000"/>
              </a:solidFill>
            </a:rPr>
            <a:t>Lean Development</a:t>
          </a:r>
        </a:p>
      </dsp:txBody>
      <dsp:txXfrm>
        <a:off x="7145259" y="349540"/>
        <a:ext cx="1684171" cy="1684171"/>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7A449-36D1-4DC3-9E0B-742454BBE80B}">
      <dsp:nvSpPr>
        <dsp:cNvPr id="0" name=""/>
        <dsp:cNvSpPr/>
      </dsp:nvSpPr>
      <dsp:spPr>
        <a:xfrm>
          <a:off x="901592" y="3377"/>
          <a:ext cx="2871144" cy="17226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s-ES" sz="2400" kern="1200" dirty="0">
              <a:effectLst>
                <a:outerShdw blurRad="38100" dist="38100" dir="2700000" algn="tl">
                  <a:srgbClr val="000000">
                    <a:alpha val="43137"/>
                  </a:srgbClr>
                </a:outerShdw>
              </a:effectLst>
            </a:rPr>
            <a:t>Las organizaciones ágiles se las arreglan mejor
</a:t>
          </a:r>
          <a:endParaRPr lang="en-ZA" sz="2400" kern="1200" dirty="0">
            <a:effectLst>
              <a:outerShdw blurRad="38100" dist="38100" dir="2700000" algn="tl">
                <a:srgbClr val="000000">
                  <a:alpha val="43137"/>
                </a:srgbClr>
              </a:outerShdw>
            </a:effectLst>
          </a:endParaRPr>
        </a:p>
      </dsp:txBody>
      <dsp:txXfrm>
        <a:off x="901592" y="3377"/>
        <a:ext cx="2871144" cy="1722686"/>
      </dsp:txXfrm>
    </dsp:sp>
    <dsp:sp modelId="{45F2CFD3-6BAE-4CB7-8321-9BB8C7928E56}">
      <dsp:nvSpPr>
        <dsp:cNvPr id="0" name=""/>
        <dsp:cNvSpPr/>
      </dsp:nvSpPr>
      <dsp:spPr>
        <a:xfrm>
          <a:off x="4059851" y="3377"/>
          <a:ext cx="2871144" cy="17226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s-ES" sz="2400" kern="1200" dirty="0">
              <a:effectLst>
                <a:outerShdw blurRad="38100" dist="38100" dir="2700000" algn="tl">
                  <a:srgbClr val="000000">
                    <a:alpha val="43137"/>
                  </a:srgbClr>
                </a:outerShdw>
              </a:effectLst>
            </a:rPr>
            <a:t>Pensar y analizar globalmente, decidir localmente
</a:t>
          </a:r>
          <a:endParaRPr lang="en-ZA" sz="2400" kern="1200" dirty="0">
            <a:effectLst>
              <a:outerShdw blurRad="38100" dist="38100" dir="2700000" algn="tl">
                <a:srgbClr val="000000">
                  <a:alpha val="43137"/>
                </a:srgbClr>
              </a:outerShdw>
            </a:effectLst>
          </a:endParaRPr>
        </a:p>
      </dsp:txBody>
      <dsp:txXfrm>
        <a:off x="4059851" y="3377"/>
        <a:ext cx="2871144" cy="1722686"/>
      </dsp:txXfrm>
    </dsp:sp>
    <dsp:sp modelId="{2821BF17-1CF4-4D34-995B-50475073C244}">
      <dsp:nvSpPr>
        <dsp:cNvPr id="0" name=""/>
        <dsp:cNvSpPr/>
      </dsp:nvSpPr>
      <dsp:spPr>
        <a:xfrm>
          <a:off x="7218109" y="3377"/>
          <a:ext cx="2871144" cy="17226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s-ES" sz="2400" kern="1200" dirty="0">
              <a:effectLst>
                <a:outerShdw blurRad="38100" dist="38100" dir="2700000" algn="tl">
                  <a:srgbClr val="000000">
                    <a:alpha val="43137"/>
                  </a:srgbClr>
                </a:outerShdw>
              </a:effectLst>
            </a:rPr>
            <a:t>Su modelo operativo es el factor clave para un impacto continuo
</a:t>
          </a:r>
          <a:endParaRPr lang="en-ZA" sz="2400" kern="1200" dirty="0">
            <a:effectLst>
              <a:outerShdw blurRad="38100" dist="38100" dir="2700000" algn="tl">
                <a:srgbClr val="000000">
                  <a:alpha val="43137"/>
                </a:srgbClr>
              </a:outerShdw>
            </a:effectLst>
          </a:endParaRPr>
        </a:p>
      </dsp:txBody>
      <dsp:txXfrm>
        <a:off x="7218109" y="3377"/>
        <a:ext cx="2871144" cy="1722686"/>
      </dsp:txXfrm>
    </dsp:sp>
    <dsp:sp modelId="{0CABBE85-0FE6-49B1-94DF-46C91C7A3B2C}">
      <dsp:nvSpPr>
        <dsp:cNvPr id="0" name=""/>
        <dsp:cNvSpPr/>
      </dsp:nvSpPr>
      <dsp:spPr>
        <a:xfrm>
          <a:off x="2480722" y="2013178"/>
          <a:ext cx="2871144" cy="17226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Preparación</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sobre</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planificación</a:t>
          </a:r>
          <a:endParaRPr lang="en-ZA" sz="2400" kern="1200" dirty="0">
            <a:effectLst>
              <a:outerShdw blurRad="38100" dist="38100" dir="2700000" algn="tl">
                <a:srgbClr val="000000">
                  <a:alpha val="43137"/>
                </a:srgbClr>
              </a:outerShdw>
            </a:effectLst>
          </a:endParaRPr>
        </a:p>
      </dsp:txBody>
      <dsp:txXfrm>
        <a:off x="2480722" y="2013178"/>
        <a:ext cx="2871144" cy="1722686"/>
      </dsp:txXfrm>
    </dsp:sp>
    <dsp:sp modelId="{0FB13003-C2B5-4E97-8D7C-181B50C46999}">
      <dsp:nvSpPr>
        <dsp:cNvPr id="0" name=""/>
        <dsp:cNvSpPr/>
      </dsp:nvSpPr>
      <dsp:spPr>
        <a:xfrm>
          <a:off x="5638980" y="2013178"/>
          <a:ext cx="2871144" cy="17226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Confiar</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en</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los</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datos</a:t>
          </a:r>
          <a:r>
            <a:rPr lang="en-GB" sz="2400" kern="1200" dirty="0">
              <a:effectLst>
                <a:outerShdw blurRad="38100" dist="38100" dir="2700000" algn="tl">
                  <a:srgbClr val="000000">
                    <a:alpha val="43137"/>
                  </a:srgbClr>
                </a:outerShdw>
              </a:effectLst>
            </a:rPr>
            <a:t>
</a:t>
          </a:r>
          <a:endParaRPr lang="en-ZA" sz="2400" kern="1200" dirty="0">
            <a:effectLst>
              <a:outerShdw blurRad="38100" dist="38100" dir="2700000" algn="tl">
                <a:srgbClr val="000000">
                  <a:alpha val="43137"/>
                </a:srgbClr>
              </a:outerShdw>
            </a:effectLst>
          </a:endParaRPr>
        </a:p>
      </dsp:txBody>
      <dsp:txXfrm>
        <a:off x="5638980" y="2013178"/>
        <a:ext cx="2871144" cy="1722686"/>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F9368D-EA85-4999-ACC3-A6896D221D8F}">
      <dsp:nvSpPr>
        <dsp:cNvPr id="0" name=""/>
        <dsp:cNvSpPr/>
      </dsp:nvSpPr>
      <dsp:spPr>
        <a:xfrm>
          <a:off x="844307" y="2709"/>
          <a:ext cx="2783318" cy="166999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s-ES" sz="2400" kern="1200" dirty="0">
              <a:effectLst>
                <a:outerShdw blurRad="38100" dist="38100" dir="2700000" algn="tl">
                  <a:srgbClr val="000000">
                    <a:alpha val="43137"/>
                  </a:srgbClr>
                </a:outerShdw>
              </a:effectLst>
            </a:rPr>
            <a:t>Individuos e interacciones sobre procesos y herramientas
</a:t>
          </a:r>
          <a:endParaRPr lang="en-ZA" sz="2400" kern="1200" dirty="0">
            <a:effectLst>
              <a:outerShdw blurRad="38100" dist="38100" dir="2700000" algn="tl">
                <a:srgbClr val="000000">
                  <a:alpha val="43137"/>
                </a:srgbClr>
              </a:outerShdw>
            </a:effectLst>
          </a:endParaRPr>
        </a:p>
      </dsp:txBody>
      <dsp:txXfrm>
        <a:off x="844307" y="2709"/>
        <a:ext cx="2783318" cy="1669991"/>
      </dsp:txXfrm>
    </dsp:sp>
    <dsp:sp modelId="{34A1808E-FB2A-4B93-BE82-039FAC0D01D3}">
      <dsp:nvSpPr>
        <dsp:cNvPr id="0" name=""/>
        <dsp:cNvSpPr/>
      </dsp:nvSpPr>
      <dsp:spPr>
        <a:xfrm>
          <a:off x="3905958" y="2709"/>
          <a:ext cx="2783318" cy="166999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s-ES" sz="2400" kern="1200" dirty="0">
              <a:effectLst>
                <a:outerShdw blurRad="38100" dist="38100" dir="2700000" algn="tl">
                  <a:srgbClr val="000000">
                    <a:alpha val="43137"/>
                  </a:srgbClr>
                </a:outerShdw>
              </a:effectLst>
            </a:rPr>
            <a:t>Software de trabajo sobre documentación completa
</a:t>
          </a:r>
          <a:endParaRPr lang="en-ZA" sz="2400" kern="1200" dirty="0">
            <a:effectLst>
              <a:outerShdw blurRad="38100" dist="38100" dir="2700000" algn="tl">
                <a:srgbClr val="000000">
                  <a:alpha val="43137"/>
                </a:srgbClr>
              </a:outerShdw>
            </a:effectLst>
          </a:endParaRPr>
        </a:p>
      </dsp:txBody>
      <dsp:txXfrm>
        <a:off x="3905958" y="2709"/>
        <a:ext cx="2783318" cy="1669991"/>
      </dsp:txXfrm>
    </dsp:sp>
    <dsp:sp modelId="{19788428-B1FC-4857-A06C-4EB3644B385B}">
      <dsp:nvSpPr>
        <dsp:cNvPr id="0" name=""/>
        <dsp:cNvSpPr/>
      </dsp:nvSpPr>
      <dsp:spPr>
        <a:xfrm>
          <a:off x="6967609" y="2709"/>
          <a:ext cx="2783318" cy="166999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s-ES" sz="2400" kern="1200" dirty="0">
              <a:effectLst>
                <a:outerShdw blurRad="38100" dist="38100" dir="2700000" algn="tl">
                  <a:srgbClr val="000000">
                    <a:alpha val="43137"/>
                  </a:srgbClr>
                </a:outerShdw>
              </a:effectLst>
            </a:rPr>
            <a:t>Colaboración con el cliente en la negociación de contratos
</a:t>
          </a:r>
          <a:endParaRPr lang="en-ZA" sz="2400" kern="1200" dirty="0">
            <a:effectLst>
              <a:outerShdw blurRad="38100" dist="38100" dir="2700000" algn="tl">
                <a:srgbClr val="000000">
                  <a:alpha val="43137"/>
                </a:srgbClr>
              </a:outerShdw>
            </a:effectLst>
          </a:endParaRPr>
        </a:p>
      </dsp:txBody>
      <dsp:txXfrm>
        <a:off x="6967609" y="2709"/>
        <a:ext cx="2783318" cy="1669991"/>
      </dsp:txXfrm>
    </dsp:sp>
    <dsp:sp modelId="{3FB119FB-4C4C-4C02-9908-4655B9B7E4EC}">
      <dsp:nvSpPr>
        <dsp:cNvPr id="0" name=""/>
        <dsp:cNvSpPr/>
      </dsp:nvSpPr>
      <dsp:spPr>
        <a:xfrm>
          <a:off x="3905958" y="1951032"/>
          <a:ext cx="2783318" cy="166999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s-ES" sz="2400" kern="1200" dirty="0">
              <a:effectLst>
                <a:outerShdw blurRad="38100" dist="38100" dir="2700000" algn="tl">
                  <a:srgbClr val="000000">
                    <a:alpha val="43137"/>
                  </a:srgbClr>
                </a:outerShdw>
              </a:effectLst>
            </a:rPr>
            <a:t>Responder al cambio en lugar de seguir un plan
</a:t>
          </a:r>
          <a:endParaRPr lang="en-ZA" sz="2400" kern="1200" dirty="0">
            <a:effectLst>
              <a:outerShdw blurRad="38100" dist="38100" dir="2700000" algn="tl">
                <a:srgbClr val="000000">
                  <a:alpha val="43137"/>
                </a:srgbClr>
              </a:outerShdw>
            </a:effectLst>
          </a:endParaRPr>
        </a:p>
      </dsp:txBody>
      <dsp:txXfrm>
        <a:off x="3905958" y="1951032"/>
        <a:ext cx="2783318" cy="16699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1908A3-CCAD-4605-8166-637E99F56288}">
      <dsp:nvSpPr>
        <dsp:cNvPr id="0" name=""/>
        <dsp:cNvSpPr/>
      </dsp:nvSpPr>
      <dsp:spPr>
        <a:xfrm>
          <a:off x="0" y="3486960"/>
          <a:ext cx="11237782" cy="76286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4. </a:t>
          </a:r>
          <a:r>
            <a:rPr lang="en-GB" sz="2400" b="1"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Conexión</a:t>
          </a: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s-ES" sz="2400" kern="1200" dirty="0">
              <a:solidFill>
                <a:schemeClr val="bg1"/>
              </a:solidFill>
            </a:rPr>
            <a:t>se refiere al establecimiento de relaciones interpersonales y redes de información</a:t>
          </a:r>
          <a:r>
            <a:rPr lang="en-GB" sz="2400" kern="1200" dirty="0">
              <a:solidFill>
                <a:schemeClr val="bg1"/>
              </a:solidFill>
            </a:rPr>
            <a:t>.</a:t>
          </a:r>
          <a:endParaRPr lang="en-ZA" sz="2400" kern="1200" dirty="0">
            <a:solidFill>
              <a:schemeClr val="bg1"/>
            </a:solidFill>
          </a:endParaRPr>
        </a:p>
      </dsp:txBody>
      <dsp:txXfrm>
        <a:off x="0" y="3486960"/>
        <a:ext cx="11237782" cy="762861"/>
      </dsp:txXfrm>
    </dsp:sp>
    <dsp:sp modelId="{A983DEEC-4D48-457A-9E6D-B40439767586}">
      <dsp:nvSpPr>
        <dsp:cNvPr id="0" name=""/>
        <dsp:cNvSpPr/>
      </dsp:nvSpPr>
      <dsp:spPr>
        <a:xfrm rot="10800000">
          <a:off x="0" y="2325122"/>
          <a:ext cx="11237782" cy="1173281"/>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3. </a:t>
          </a:r>
          <a:r>
            <a:rPr lang="en-GB" sz="2400" b="1"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Cultura</a:t>
          </a: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s-ES" sz="2400" kern="1200" dirty="0">
              <a:solidFill>
                <a:schemeClr val="bg1"/>
              </a:solidFill>
            </a:rPr>
            <a:t>es un término amplio e incluye proporcionar a los empleados un sentido de las normas organizativas, tanto formales como informales</a:t>
          </a:r>
          <a:r>
            <a:rPr lang="en-GB" sz="2400" kern="1200" dirty="0">
              <a:solidFill>
                <a:schemeClr val="bg1"/>
              </a:solidFill>
            </a:rPr>
            <a:t>.</a:t>
          </a:r>
          <a:endParaRPr lang="en-ZA" sz="2400" kern="1200" dirty="0">
            <a:solidFill>
              <a:schemeClr val="bg1"/>
            </a:solidFill>
          </a:endParaRPr>
        </a:p>
      </dsp:txBody>
      <dsp:txXfrm rot="10800000">
        <a:off x="0" y="2325122"/>
        <a:ext cx="11237782" cy="762363"/>
      </dsp:txXfrm>
    </dsp:sp>
    <dsp:sp modelId="{4EAD65E4-7111-4082-A95C-C61529014754}">
      <dsp:nvSpPr>
        <dsp:cNvPr id="0" name=""/>
        <dsp:cNvSpPr/>
      </dsp:nvSpPr>
      <dsp:spPr>
        <a:xfrm rot="10800000">
          <a:off x="0" y="1163283"/>
          <a:ext cx="11237782" cy="1173281"/>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2. </a:t>
          </a:r>
          <a:r>
            <a:rPr lang="en-GB" sz="2400" b="1" kern="1200" dirty="0" err="1">
              <a:solidFill>
                <a:srgbClr val="FFFFFF"/>
              </a:solidFill>
              <a:effectLst>
                <a:outerShdw blurRad="38100" dist="38100" dir="2700000" algn="tl">
                  <a:srgbClr val="000000">
                    <a:alpha val="43137"/>
                  </a:srgbClr>
                </a:outerShdw>
              </a:effectLst>
              <a:latin typeface="Calibri" panose="020F0502020204030204"/>
              <a:ea typeface="+mn-ea"/>
              <a:cs typeface="+mn-cs"/>
            </a:rPr>
            <a:t>Clarificación</a:t>
          </a:r>
          <a:r>
            <a:rPr lang="en-GB" sz="2400" b="1" kern="1200" dirty="0">
              <a:solidFill>
                <a:srgbClr val="FFFFFF"/>
              </a:solidFill>
              <a:effectLst>
                <a:outerShdw blurRad="38100" dist="38100" dir="2700000" algn="tl">
                  <a:srgbClr val="000000">
                    <a:alpha val="43137"/>
                  </a:srgbClr>
                </a:outerShdw>
              </a:effectLst>
              <a:latin typeface="Calibri" panose="020F0502020204030204"/>
              <a:ea typeface="+mn-ea"/>
              <a:cs typeface="+mn-cs"/>
            </a:rPr>
            <a:t>: </a:t>
          </a:r>
          <a:r>
            <a:rPr lang="es-ES" sz="2400" kern="1200" dirty="0">
              <a:solidFill>
                <a:schemeClr val="bg1"/>
              </a:solidFill>
            </a:rPr>
            <a:t>asegurar que los empleados entienden perfectamente su nuevo trabajo y todas las expectativas relacionadas con él</a:t>
          </a:r>
          <a:r>
            <a:rPr lang="en-GB" sz="2400" kern="1200" dirty="0">
              <a:solidFill>
                <a:schemeClr val="bg1"/>
              </a:solidFill>
            </a:rPr>
            <a:t>.</a:t>
          </a:r>
          <a:endParaRPr lang="en-ZA" sz="2400" kern="1200" dirty="0">
            <a:solidFill>
              <a:schemeClr val="bg1"/>
            </a:solidFill>
          </a:endParaRPr>
        </a:p>
      </dsp:txBody>
      <dsp:txXfrm rot="10800000">
        <a:off x="0" y="1163283"/>
        <a:ext cx="11237782" cy="762363"/>
      </dsp:txXfrm>
    </dsp:sp>
    <dsp:sp modelId="{3D40046E-95EB-447C-B2D6-D587E4C5235A}">
      <dsp:nvSpPr>
        <dsp:cNvPr id="0" name=""/>
        <dsp:cNvSpPr/>
      </dsp:nvSpPr>
      <dsp:spPr>
        <a:xfrm rot="10800000">
          <a:off x="0" y="1445"/>
          <a:ext cx="11237782" cy="1173281"/>
        </a:xfrm>
        <a:prstGeom prst="upArrowCallou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l" defTabSz="1066800">
            <a:lnSpc>
              <a:spcPct val="90000"/>
            </a:lnSpc>
            <a:spcBef>
              <a:spcPct val="0"/>
            </a:spcBef>
            <a:spcAft>
              <a:spcPct val="35000"/>
            </a:spcAft>
            <a:buNone/>
          </a:pPr>
          <a:r>
            <a:rPr lang="en-GB" sz="2400" b="1" kern="1200" dirty="0">
              <a:solidFill>
                <a:schemeClr val="bg1"/>
              </a:solidFill>
              <a:effectLst>
                <a:outerShdw blurRad="38100" dist="38100" dir="2700000" algn="tl">
                  <a:srgbClr val="000000">
                    <a:alpha val="43137"/>
                  </a:srgbClr>
                </a:outerShdw>
              </a:effectLst>
            </a:rPr>
            <a:t>1. </a:t>
          </a:r>
          <a:r>
            <a:rPr lang="en-GB" sz="2400" b="1" kern="1200" dirty="0" err="1">
              <a:solidFill>
                <a:schemeClr val="bg1"/>
              </a:solidFill>
              <a:effectLst>
                <a:outerShdw blurRad="38100" dist="38100" dir="2700000" algn="tl">
                  <a:srgbClr val="000000">
                    <a:alpha val="43137"/>
                  </a:srgbClr>
                </a:outerShdw>
              </a:effectLst>
            </a:rPr>
            <a:t>Cumplimiento</a:t>
          </a:r>
          <a:r>
            <a:rPr lang="en-GB" sz="2400" b="1" kern="1200" dirty="0">
              <a:solidFill>
                <a:schemeClr val="bg1"/>
              </a:solidFill>
              <a:effectLst>
                <a:outerShdw blurRad="38100" dist="38100" dir="2700000" algn="tl">
                  <a:srgbClr val="000000">
                    <a:alpha val="43137"/>
                  </a:srgbClr>
                </a:outerShdw>
              </a:effectLst>
            </a:rPr>
            <a:t>: </a:t>
          </a:r>
          <a:r>
            <a:rPr lang="es-ES" sz="2400" kern="1200" dirty="0">
              <a:solidFill>
                <a:schemeClr val="bg1"/>
              </a:solidFill>
            </a:rPr>
            <a:t>el nivel más fundamental del proceso de incorporación. Incluye enseñar a los empleados las normas legales y políticas básicas.</a:t>
          </a:r>
          <a:endParaRPr lang="en-ZA" sz="2400" kern="1200" dirty="0">
            <a:solidFill>
              <a:schemeClr val="bg1"/>
            </a:solidFill>
          </a:endParaRPr>
        </a:p>
      </dsp:txBody>
      <dsp:txXfrm rot="10800000">
        <a:off x="0" y="1445"/>
        <a:ext cx="11237782" cy="762363"/>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F7E5BD-9C0C-4676-BEB5-DA319EB5C349}">
      <dsp:nvSpPr>
        <dsp:cNvPr id="0" name=""/>
        <dsp:cNvSpPr/>
      </dsp:nvSpPr>
      <dsp:spPr>
        <a:xfrm>
          <a:off x="2015577" y="1255"/>
          <a:ext cx="2524645" cy="252464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940" tIns="35560" rIns="138940" bIns="35560" numCol="1" spcCol="1270" anchor="ctr" anchorCtr="0">
          <a:noAutofit/>
        </a:bodyPr>
        <a:lstStyle/>
        <a:p>
          <a:pPr marL="0" lvl="0" indent="0" algn="ctr" defTabSz="1244600">
            <a:lnSpc>
              <a:spcPct val="90000"/>
            </a:lnSpc>
            <a:spcBef>
              <a:spcPct val="0"/>
            </a:spcBef>
            <a:spcAft>
              <a:spcPct val="35000"/>
            </a:spcAft>
            <a:buNone/>
          </a:pPr>
          <a:endParaRPr lang="en-ZA" sz="2800" kern="1200" dirty="0">
            <a:solidFill>
              <a:srgbClr val="000000"/>
            </a:solidFill>
          </a:endParaRPr>
        </a:p>
        <a:p>
          <a:pPr marL="0" lvl="0" indent="0" algn="ctr" defTabSz="1244600">
            <a:lnSpc>
              <a:spcPct val="90000"/>
            </a:lnSpc>
            <a:spcBef>
              <a:spcPct val="0"/>
            </a:spcBef>
            <a:spcAft>
              <a:spcPct val="35000"/>
            </a:spcAft>
            <a:buNone/>
          </a:pPr>
          <a:r>
            <a:rPr lang="en-ZA" sz="2800" kern="1200" dirty="0" err="1">
              <a:solidFill>
                <a:srgbClr val="000000"/>
              </a:solidFill>
            </a:rPr>
            <a:t>Limite</a:t>
          </a:r>
          <a:r>
            <a:rPr lang="en-ZA" sz="2800" kern="1200" dirty="0">
              <a:solidFill>
                <a:srgbClr val="000000"/>
              </a:solidFill>
            </a:rPr>
            <a:t> </a:t>
          </a:r>
          <a:r>
            <a:rPr lang="en-ZA" sz="2800" kern="1200" dirty="0" err="1">
              <a:solidFill>
                <a:srgbClr val="000000"/>
              </a:solidFill>
            </a:rPr>
            <a:t>su</a:t>
          </a:r>
          <a:r>
            <a:rPr lang="en-ZA" sz="2800" kern="1200" dirty="0">
              <a:solidFill>
                <a:srgbClr val="000000"/>
              </a:solidFill>
            </a:rPr>
            <a:t> </a:t>
          </a:r>
          <a:r>
            <a:rPr lang="en-ZA" sz="2800" kern="1200" dirty="0" err="1">
              <a:solidFill>
                <a:srgbClr val="000000"/>
              </a:solidFill>
            </a:rPr>
            <a:t>jornada</a:t>
          </a:r>
          <a:r>
            <a:rPr lang="en-ZA" sz="2800" kern="1200" dirty="0">
              <a:solidFill>
                <a:srgbClr val="000000"/>
              </a:solidFill>
            </a:rPr>
            <a:t> </a:t>
          </a:r>
          <a:r>
            <a:rPr lang="en-ZA" sz="2800" kern="1200" dirty="0" err="1">
              <a:solidFill>
                <a:srgbClr val="000000"/>
              </a:solidFill>
            </a:rPr>
            <a:t>laboral</a:t>
          </a:r>
          <a:r>
            <a:rPr lang="en-ZA" sz="2800" kern="1200" dirty="0">
              <a:solidFill>
                <a:srgbClr val="000000"/>
              </a:solidFill>
            </a:rPr>
            <a:t>
</a:t>
          </a:r>
        </a:p>
      </dsp:txBody>
      <dsp:txXfrm>
        <a:off x="2385303" y="370981"/>
        <a:ext cx="1785193" cy="1785193"/>
      </dsp:txXfrm>
    </dsp:sp>
    <dsp:sp modelId="{B9F02949-A5DE-47C4-8B51-C2B891DB39ED}">
      <dsp:nvSpPr>
        <dsp:cNvPr id="0" name=""/>
        <dsp:cNvSpPr/>
      </dsp:nvSpPr>
      <dsp:spPr>
        <a:xfrm>
          <a:off x="4035294" y="1255"/>
          <a:ext cx="2524645" cy="252464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940" tIns="35560" rIns="138940" bIns="35560" numCol="1" spcCol="1270" anchor="ctr" anchorCtr="0">
          <a:noAutofit/>
        </a:bodyPr>
        <a:lstStyle/>
        <a:p>
          <a:pPr marL="0" lvl="0" indent="0" algn="ctr" defTabSz="1244600">
            <a:lnSpc>
              <a:spcPct val="90000"/>
            </a:lnSpc>
            <a:spcBef>
              <a:spcPct val="0"/>
            </a:spcBef>
            <a:spcAft>
              <a:spcPct val="35000"/>
            </a:spcAft>
            <a:buNone/>
          </a:pPr>
          <a:endParaRPr lang="en-ZA" sz="2800" kern="1200" dirty="0">
            <a:solidFill>
              <a:srgbClr val="000000"/>
            </a:solidFill>
          </a:endParaRPr>
        </a:p>
        <a:p>
          <a:pPr marL="0" lvl="0" indent="0" algn="ctr" defTabSz="1244600">
            <a:lnSpc>
              <a:spcPct val="90000"/>
            </a:lnSpc>
            <a:spcBef>
              <a:spcPct val="0"/>
            </a:spcBef>
            <a:spcAft>
              <a:spcPct val="35000"/>
            </a:spcAft>
            <a:buNone/>
          </a:pPr>
          <a:r>
            <a:rPr lang="en-ZA" sz="2800" kern="1200" dirty="0" err="1">
              <a:solidFill>
                <a:srgbClr val="000000"/>
              </a:solidFill>
            </a:rPr>
            <a:t>Lanzar</a:t>
          </a:r>
          <a:r>
            <a:rPr lang="en-ZA" sz="2800" kern="1200" dirty="0">
              <a:solidFill>
                <a:srgbClr val="000000"/>
              </a:solidFill>
            </a:rPr>
            <a:t> </a:t>
          </a:r>
          <a:r>
            <a:rPr lang="en-ZA" sz="2800" kern="1200" dirty="0" err="1">
              <a:solidFill>
                <a:srgbClr val="000000"/>
              </a:solidFill>
            </a:rPr>
            <a:t>reglas</a:t>
          </a:r>
          <a:r>
            <a:rPr lang="en-ZA" sz="2800" kern="1200" dirty="0">
              <a:solidFill>
                <a:srgbClr val="000000"/>
              </a:solidFill>
            </a:rPr>
            <a:t> </a:t>
          </a:r>
          <a:r>
            <a:rPr lang="en-ZA" sz="2800" kern="1200" dirty="0" err="1">
              <a:solidFill>
                <a:srgbClr val="000000"/>
              </a:solidFill>
            </a:rPr>
            <a:t>claras</a:t>
          </a:r>
          <a:r>
            <a:rPr lang="en-ZA" sz="2800" kern="1200" dirty="0">
              <a:solidFill>
                <a:srgbClr val="000000"/>
              </a:solidFill>
            </a:rPr>
            <a:t>
</a:t>
          </a:r>
        </a:p>
      </dsp:txBody>
      <dsp:txXfrm>
        <a:off x="4405020" y="370981"/>
        <a:ext cx="1785193" cy="1785193"/>
      </dsp:txXfrm>
    </dsp:sp>
    <dsp:sp modelId="{CD6677CE-C1A6-4CE0-8D75-B510C85DF812}">
      <dsp:nvSpPr>
        <dsp:cNvPr id="0" name=""/>
        <dsp:cNvSpPr/>
      </dsp:nvSpPr>
      <dsp:spPr>
        <a:xfrm>
          <a:off x="6055011" y="1255"/>
          <a:ext cx="2524645" cy="252464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8940" tIns="26670" rIns="138940" bIns="26670" numCol="1" spcCol="1270" anchor="ctr" anchorCtr="0">
          <a:noAutofit/>
        </a:bodyPr>
        <a:lstStyle/>
        <a:p>
          <a:pPr marL="0" lvl="0" indent="0" algn="ctr" defTabSz="933450">
            <a:lnSpc>
              <a:spcPct val="90000"/>
            </a:lnSpc>
            <a:spcBef>
              <a:spcPct val="0"/>
            </a:spcBef>
            <a:spcAft>
              <a:spcPct val="35000"/>
            </a:spcAft>
            <a:buNone/>
          </a:pPr>
          <a:endParaRPr lang="es-ES" sz="2100" kern="1200" dirty="0">
            <a:solidFill>
              <a:srgbClr val="000000"/>
            </a:solidFill>
          </a:endParaRPr>
        </a:p>
        <a:p>
          <a:pPr marL="0" lvl="0" indent="0" algn="ctr" defTabSz="933450">
            <a:lnSpc>
              <a:spcPct val="90000"/>
            </a:lnSpc>
            <a:spcBef>
              <a:spcPct val="0"/>
            </a:spcBef>
            <a:spcAft>
              <a:spcPct val="35000"/>
            </a:spcAft>
            <a:buNone/>
          </a:pPr>
          <a:r>
            <a:rPr lang="es-ES" sz="2100" kern="1200" dirty="0">
              <a:solidFill>
                <a:srgbClr val="000000"/>
              </a:solidFill>
            </a:rPr>
            <a:t>Mira a través de la lente de otra persona
</a:t>
          </a:r>
          <a:endParaRPr lang="en-ZA" sz="2100" kern="1200" dirty="0">
            <a:solidFill>
              <a:srgbClr val="000000"/>
            </a:solidFill>
          </a:endParaRPr>
        </a:p>
      </dsp:txBody>
      <dsp:txXfrm>
        <a:off x="6424737" y="370981"/>
        <a:ext cx="1785193" cy="1785193"/>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BA2846-90ED-4548-BD52-396D0B6CAE47}">
      <dsp:nvSpPr>
        <dsp:cNvPr id="0" name=""/>
        <dsp:cNvSpPr/>
      </dsp:nvSpPr>
      <dsp:spPr>
        <a:xfrm>
          <a:off x="1048659" y="847"/>
          <a:ext cx="1976259" cy="118575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GB"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Producto</a:t>
          </a:r>
          <a:r>
            <a:rPr lang="en-GB" sz="2400" kern="1200" dirty="0">
              <a:effectLst>
                <a:outerShdw blurRad="38100" dist="38100" dir="2700000" algn="tl">
                  <a:srgbClr val="000000">
                    <a:alpha val="43137"/>
                  </a:srgbClr>
                </a:outerShdw>
              </a:effectLst>
            </a:rPr>
            <a:t> de </a:t>
          </a:r>
          <a:r>
            <a:rPr lang="en-GB" sz="2400" kern="1200" dirty="0" err="1">
              <a:effectLst>
                <a:outerShdw blurRad="38100" dist="38100" dir="2700000" algn="tl">
                  <a:srgbClr val="000000">
                    <a:alpha val="43137"/>
                  </a:srgbClr>
                </a:outerShdw>
              </a:effectLst>
            </a:rPr>
            <a:t>calidad</a:t>
          </a:r>
          <a:r>
            <a:rPr lang="en-GB" sz="2400" kern="1200" dirty="0">
              <a:effectLst>
                <a:outerShdw blurRad="38100" dist="38100" dir="2700000" algn="tl">
                  <a:srgbClr val="000000">
                    <a:alpha val="43137"/>
                  </a:srgbClr>
                </a:outerShdw>
              </a:effectLst>
            </a:rPr>
            <a:t> superior
</a:t>
          </a:r>
          <a:endParaRPr lang="en-ZA" sz="2400" kern="1200" dirty="0">
            <a:effectLst>
              <a:outerShdw blurRad="38100" dist="38100" dir="2700000" algn="tl">
                <a:srgbClr val="000000">
                  <a:alpha val="43137"/>
                </a:srgbClr>
              </a:outerShdw>
            </a:effectLst>
          </a:endParaRPr>
        </a:p>
      </dsp:txBody>
      <dsp:txXfrm>
        <a:off x="1048659" y="847"/>
        <a:ext cx="1976259" cy="1185755"/>
      </dsp:txXfrm>
    </dsp:sp>
    <dsp:sp modelId="{D708F5EE-CEF5-4058-BF76-5DCAD0103049}">
      <dsp:nvSpPr>
        <dsp:cNvPr id="0" name=""/>
        <dsp:cNvSpPr/>
      </dsp:nvSpPr>
      <dsp:spPr>
        <a:xfrm>
          <a:off x="3222545" y="847"/>
          <a:ext cx="1976259" cy="118575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GB"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Satisfacción</a:t>
          </a:r>
          <a:r>
            <a:rPr lang="en-GB" sz="2400" kern="1200" dirty="0">
              <a:effectLst>
                <a:outerShdw blurRad="38100" dist="38100" dir="2700000" algn="tl">
                  <a:srgbClr val="000000">
                    <a:alpha val="43137"/>
                  </a:srgbClr>
                </a:outerShdw>
              </a:effectLst>
            </a:rPr>
            <a:t> del </a:t>
          </a:r>
          <a:r>
            <a:rPr lang="en-GB" sz="2400" kern="1200" dirty="0" err="1">
              <a:effectLst>
                <a:outerShdw blurRad="38100" dist="38100" dir="2700000" algn="tl">
                  <a:srgbClr val="000000">
                    <a:alpha val="43137"/>
                  </a:srgbClr>
                </a:outerShdw>
              </a:effectLst>
            </a:rPr>
            <a:t>cliente</a:t>
          </a:r>
          <a:r>
            <a:rPr lang="en-GB" sz="2400" kern="1200" dirty="0">
              <a:effectLst>
                <a:outerShdw blurRad="38100" dist="38100" dir="2700000" algn="tl">
                  <a:srgbClr val="000000">
                    <a:alpha val="43137"/>
                  </a:srgbClr>
                </a:outerShdw>
              </a:effectLst>
            </a:rPr>
            <a:t>
</a:t>
          </a:r>
          <a:endParaRPr lang="en-ZA" sz="2400" kern="1200" dirty="0">
            <a:effectLst>
              <a:outerShdw blurRad="38100" dist="38100" dir="2700000" algn="tl">
                <a:srgbClr val="000000">
                  <a:alpha val="43137"/>
                </a:srgbClr>
              </a:outerShdw>
            </a:effectLst>
          </a:endParaRPr>
        </a:p>
      </dsp:txBody>
      <dsp:txXfrm>
        <a:off x="3222545" y="847"/>
        <a:ext cx="1976259" cy="1185755"/>
      </dsp:txXfrm>
    </dsp:sp>
    <dsp:sp modelId="{C7DF86AC-9F30-4AE5-98DD-C3EDC3B25515}">
      <dsp:nvSpPr>
        <dsp:cNvPr id="0" name=""/>
        <dsp:cNvSpPr/>
      </dsp:nvSpPr>
      <dsp:spPr>
        <a:xfrm>
          <a:off x="5396430" y="847"/>
          <a:ext cx="1976259" cy="118575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GB"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Mejor</a:t>
          </a:r>
          <a:r>
            <a:rPr lang="en-GB" sz="2400" kern="1200" dirty="0">
              <a:effectLst>
                <a:outerShdw blurRad="38100" dist="38100" dir="2700000" algn="tl">
                  <a:srgbClr val="000000">
                    <a:alpha val="43137"/>
                  </a:srgbClr>
                </a:outerShdw>
              </a:effectLst>
            </a:rPr>
            <a:t> control
</a:t>
          </a:r>
          <a:endParaRPr lang="en-ZA" sz="2400" kern="1200" dirty="0">
            <a:effectLst>
              <a:outerShdw blurRad="38100" dist="38100" dir="2700000" algn="tl">
                <a:srgbClr val="000000">
                  <a:alpha val="43137"/>
                </a:srgbClr>
              </a:outerShdw>
            </a:effectLst>
          </a:endParaRPr>
        </a:p>
      </dsp:txBody>
      <dsp:txXfrm>
        <a:off x="5396430" y="847"/>
        <a:ext cx="1976259" cy="1185755"/>
      </dsp:txXfrm>
    </dsp:sp>
    <dsp:sp modelId="{D37AC921-E767-4D2A-9884-0BF2009021C1}">
      <dsp:nvSpPr>
        <dsp:cNvPr id="0" name=""/>
        <dsp:cNvSpPr/>
      </dsp:nvSpPr>
      <dsp:spPr>
        <a:xfrm>
          <a:off x="7570316" y="847"/>
          <a:ext cx="1976259" cy="118575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s-ES" sz="2400" kern="1200" dirty="0">
              <a:effectLst>
                <a:outerShdw blurRad="38100" dist="38100" dir="2700000" algn="tl">
                  <a:srgbClr val="000000">
                    <a:alpha val="43137"/>
                  </a:srgbClr>
                </a:outerShdw>
              </a:effectLst>
            </a:rPr>
            <a:t>Mejora de la previsibilidad del proyecto
</a:t>
          </a:r>
          <a:endParaRPr lang="en-ZA" sz="2400" kern="1200" dirty="0">
            <a:effectLst>
              <a:outerShdw blurRad="38100" dist="38100" dir="2700000" algn="tl">
                <a:srgbClr val="000000">
                  <a:alpha val="43137"/>
                </a:srgbClr>
              </a:outerShdw>
            </a:effectLst>
          </a:endParaRPr>
        </a:p>
      </dsp:txBody>
      <dsp:txXfrm>
        <a:off x="7570316" y="847"/>
        <a:ext cx="1976259" cy="1185755"/>
      </dsp:txXfrm>
    </dsp:sp>
    <dsp:sp modelId="{38A66586-6582-4EB2-9CE6-5F3CC964B635}">
      <dsp:nvSpPr>
        <dsp:cNvPr id="0" name=""/>
        <dsp:cNvSpPr/>
      </dsp:nvSpPr>
      <dsp:spPr>
        <a:xfrm>
          <a:off x="4309488" y="1384229"/>
          <a:ext cx="1976259" cy="118575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GB"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Reducción</a:t>
          </a:r>
          <a:r>
            <a:rPr lang="en-GB" sz="2400" kern="1200" dirty="0">
              <a:effectLst>
                <a:outerShdw blurRad="38100" dist="38100" dir="2700000" algn="tl">
                  <a:srgbClr val="000000">
                    <a:alpha val="43137"/>
                  </a:srgbClr>
                </a:outerShdw>
              </a:effectLst>
            </a:rPr>
            <a:t> de </a:t>
          </a:r>
          <a:r>
            <a:rPr lang="en-GB" sz="2400" kern="1200" dirty="0" err="1">
              <a:effectLst>
                <a:outerShdw blurRad="38100" dist="38100" dir="2700000" algn="tl">
                  <a:srgbClr val="000000">
                    <a:alpha val="43137"/>
                  </a:srgbClr>
                </a:outerShdw>
              </a:effectLst>
            </a:rPr>
            <a:t>riesgos</a:t>
          </a:r>
          <a:r>
            <a:rPr lang="en-GB" sz="2400" kern="1200" dirty="0">
              <a:effectLst>
                <a:outerShdw blurRad="38100" dist="38100" dir="2700000" algn="tl">
                  <a:srgbClr val="000000">
                    <a:alpha val="43137"/>
                  </a:srgbClr>
                </a:outerShdw>
              </a:effectLst>
            </a:rPr>
            <a:t>
</a:t>
          </a:r>
          <a:endParaRPr lang="en-ZA" sz="2400" kern="1200" dirty="0">
            <a:effectLst>
              <a:outerShdw blurRad="38100" dist="38100" dir="2700000" algn="tl">
                <a:srgbClr val="000000">
                  <a:alpha val="43137"/>
                </a:srgbClr>
              </a:outerShdw>
            </a:effectLst>
          </a:endParaRPr>
        </a:p>
      </dsp:txBody>
      <dsp:txXfrm>
        <a:off x="4309488" y="1384229"/>
        <a:ext cx="1976259" cy="1185755"/>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BA2846-90ED-4548-BD52-396D0B6CAE47}">
      <dsp:nvSpPr>
        <dsp:cNvPr id="0" name=""/>
        <dsp:cNvSpPr/>
      </dsp:nvSpPr>
      <dsp:spPr>
        <a:xfrm>
          <a:off x="3104" y="546647"/>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GB"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Mayor </a:t>
          </a:r>
          <a:r>
            <a:rPr lang="en-GB" sz="2400" kern="1200" dirty="0" err="1">
              <a:effectLst>
                <a:outerShdw blurRad="38100" dist="38100" dir="2700000" algn="tl">
                  <a:srgbClr val="000000">
                    <a:alpha val="43137"/>
                  </a:srgbClr>
                </a:outerShdw>
              </a:effectLst>
            </a:rPr>
            <a:t>flexibilidad</a:t>
          </a:r>
          <a:r>
            <a:rPr lang="en-GB" sz="2400" kern="1200" dirty="0">
              <a:effectLst>
                <a:outerShdw blurRad="38100" dist="38100" dir="2700000" algn="tl">
                  <a:srgbClr val="000000">
                    <a:alpha val="43137"/>
                  </a:srgbClr>
                </a:outerShdw>
              </a:effectLst>
            </a:rPr>
            <a:t>
</a:t>
          </a:r>
          <a:endParaRPr lang="en-ZA" sz="2400" kern="1200" dirty="0">
            <a:effectLst>
              <a:outerShdw blurRad="38100" dist="38100" dir="2700000" algn="tl">
                <a:srgbClr val="000000">
                  <a:alpha val="43137"/>
                </a:srgbClr>
              </a:outerShdw>
            </a:effectLst>
          </a:endParaRPr>
        </a:p>
      </dsp:txBody>
      <dsp:txXfrm>
        <a:off x="3104" y="546647"/>
        <a:ext cx="2462564" cy="1477538"/>
      </dsp:txXfrm>
    </dsp:sp>
    <dsp:sp modelId="{63E980CF-C459-44AE-8C2E-40C5DF411861}">
      <dsp:nvSpPr>
        <dsp:cNvPr id="0" name=""/>
        <dsp:cNvSpPr/>
      </dsp:nvSpPr>
      <dsp:spPr>
        <a:xfrm>
          <a:off x="2711925" y="546647"/>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GB"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Mejora</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continúa</a:t>
          </a:r>
          <a:r>
            <a:rPr lang="en-GB" sz="2400" kern="1200" dirty="0">
              <a:effectLst>
                <a:outerShdw blurRad="38100" dist="38100" dir="2700000" algn="tl">
                  <a:srgbClr val="000000">
                    <a:alpha val="43137"/>
                  </a:srgbClr>
                </a:outerShdw>
              </a:effectLst>
            </a:rPr>
            <a:t>
</a:t>
          </a:r>
          <a:endParaRPr lang="en-ZA" sz="2400" kern="1200" dirty="0">
            <a:effectLst>
              <a:outerShdw blurRad="38100" dist="38100" dir="2700000" algn="tl">
                <a:srgbClr val="000000">
                  <a:alpha val="43137"/>
                </a:srgbClr>
              </a:outerShdw>
            </a:effectLst>
          </a:endParaRPr>
        </a:p>
      </dsp:txBody>
      <dsp:txXfrm>
        <a:off x="2711925" y="546647"/>
        <a:ext cx="2462564" cy="1477538"/>
      </dsp:txXfrm>
    </dsp:sp>
    <dsp:sp modelId="{4D33A57C-7B58-43B3-BB68-3B89482AF2B1}">
      <dsp:nvSpPr>
        <dsp:cNvPr id="0" name=""/>
        <dsp:cNvSpPr/>
      </dsp:nvSpPr>
      <dsp:spPr>
        <a:xfrm>
          <a:off x="5420746" y="546647"/>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s-ES" sz="2400" kern="1200" dirty="0">
              <a:effectLst>
                <a:outerShdw blurRad="38100" dist="38100" dir="2700000" algn="tl">
                  <a:srgbClr val="000000">
                    <a:alpha val="43137"/>
                  </a:srgbClr>
                </a:outerShdw>
              </a:effectLst>
            </a:rPr>
            <a:t>Mejora de la moral del equipo
</a:t>
          </a:r>
          <a:endParaRPr lang="en-ZA" sz="2400" kern="1200" dirty="0">
            <a:effectLst>
              <a:outerShdw blurRad="38100" dist="38100" dir="2700000" algn="tl">
                <a:srgbClr val="000000">
                  <a:alpha val="43137"/>
                </a:srgbClr>
              </a:outerShdw>
            </a:effectLst>
          </a:endParaRPr>
        </a:p>
      </dsp:txBody>
      <dsp:txXfrm>
        <a:off x="5420746" y="546647"/>
        <a:ext cx="2462564" cy="1477538"/>
      </dsp:txXfrm>
    </dsp:sp>
    <dsp:sp modelId="{081F0AD1-5F22-41C0-827D-3BC29F142AA9}">
      <dsp:nvSpPr>
        <dsp:cNvPr id="0" name=""/>
        <dsp:cNvSpPr/>
      </dsp:nvSpPr>
      <dsp:spPr>
        <a:xfrm>
          <a:off x="8129567" y="546647"/>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GB" sz="2400" kern="1200" dirty="0">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Métricas</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más</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relevantes</a:t>
          </a:r>
          <a:r>
            <a:rPr lang="en-GB" sz="2400" kern="1200" dirty="0">
              <a:effectLst>
                <a:outerShdw blurRad="38100" dist="38100" dir="2700000" algn="tl">
                  <a:srgbClr val="000000">
                    <a:alpha val="43137"/>
                  </a:srgbClr>
                </a:outerShdw>
              </a:effectLst>
            </a:rPr>
            <a:t>
</a:t>
          </a:r>
          <a:endParaRPr lang="en-ZA" sz="2400" kern="1200" dirty="0">
            <a:effectLst>
              <a:outerShdw blurRad="38100" dist="38100" dir="2700000" algn="tl">
                <a:srgbClr val="000000">
                  <a:alpha val="43137"/>
                </a:srgbClr>
              </a:outerShdw>
            </a:effectLst>
          </a:endParaRPr>
        </a:p>
      </dsp:txBody>
      <dsp:txXfrm>
        <a:off x="8129567" y="546647"/>
        <a:ext cx="2462564" cy="1477538"/>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D6DA83-A1D7-46DB-92A7-5E5E4C76881E}">
      <dsp:nvSpPr>
        <dsp:cNvPr id="0" name=""/>
        <dsp:cNvSpPr/>
      </dsp:nvSpPr>
      <dsp:spPr>
        <a:xfrm>
          <a:off x="2597104" y="0"/>
          <a:ext cx="3018457"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rgbClr val="000000"/>
              </a:solidFill>
              <a:effectLst/>
            </a:rPr>
            <a:t>Solicite la opinión del equipo
</a:t>
          </a:r>
          <a:endParaRPr lang="en-ZA" sz="2400" kern="1200" dirty="0">
            <a:solidFill>
              <a:srgbClr val="000000"/>
            </a:solidFill>
            <a:effectLst/>
          </a:endParaRPr>
        </a:p>
      </dsp:txBody>
      <dsp:txXfrm>
        <a:off x="3039147" y="398796"/>
        <a:ext cx="2134371" cy="1925559"/>
      </dsp:txXfrm>
    </dsp:sp>
    <dsp:sp modelId="{FCAC7814-B57C-4EB6-AEB4-2E4F6756CB93}">
      <dsp:nvSpPr>
        <dsp:cNvPr id="0" name=""/>
        <dsp:cNvSpPr/>
      </dsp:nvSpPr>
      <dsp:spPr>
        <a:xfrm>
          <a:off x="4145045" y="1816191"/>
          <a:ext cx="272315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dirty="0">
            <a:solidFill>
              <a:srgbClr val="000000"/>
            </a:solidFill>
            <a:effectLst/>
          </a:endParaRPr>
        </a:p>
        <a:p>
          <a:pPr marL="0" lvl="0" indent="0" algn="ctr" defTabSz="1066800">
            <a:lnSpc>
              <a:spcPct val="90000"/>
            </a:lnSpc>
            <a:spcBef>
              <a:spcPct val="0"/>
            </a:spcBef>
            <a:spcAft>
              <a:spcPct val="35000"/>
            </a:spcAft>
            <a:buNone/>
          </a:pPr>
          <a:r>
            <a:rPr lang="es-ES" sz="2400" kern="1200" dirty="0">
              <a:solidFill>
                <a:srgbClr val="000000"/>
              </a:solidFill>
              <a:effectLst/>
            </a:rPr>
            <a:t>Escuche a la base de miembros y la comunidad
</a:t>
          </a:r>
          <a:endParaRPr lang="en-ZA" sz="2400" kern="1200" dirty="0">
            <a:solidFill>
              <a:srgbClr val="000000"/>
            </a:solidFill>
            <a:effectLst/>
          </a:endParaRPr>
        </a:p>
      </dsp:txBody>
      <dsp:txXfrm>
        <a:off x="4543842" y="2214987"/>
        <a:ext cx="1925564" cy="1925559"/>
      </dsp:txXfrm>
    </dsp:sp>
    <dsp:sp modelId="{C2C831E0-80E0-4960-B421-1F089A605B9D}">
      <dsp:nvSpPr>
        <dsp:cNvPr id="0" name=""/>
        <dsp:cNvSpPr/>
      </dsp:nvSpPr>
      <dsp:spPr>
        <a:xfrm>
          <a:off x="5322379" y="0"/>
          <a:ext cx="3169919"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rgbClr val="000000"/>
              </a:solidFill>
              <a:effectLst/>
            </a:rPr>
            <a:t>Haz espacio para las conversaciones necesarias
</a:t>
          </a:r>
          <a:endParaRPr lang="en-ZA" sz="2400" kern="1200" dirty="0">
            <a:solidFill>
              <a:srgbClr val="000000"/>
            </a:solidFill>
            <a:effectLst/>
          </a:endParaRPr>
        </a:p>
      </dsp:txBody>
      <dsp:txXfrm>
        <a:off x="5786603" y="398796"/>
        <a:ext cx="2241471" cy="1925559"/>
      </dsp:txXfrm>
    </dsp:sp>
    <dsp:sp modelId="{636BBD36-91B6-4A2A-8283-AF726C098C60}">
      <dsp:nvSpPr>
        <dsp:cNvPr id="0" name=""/>
        <dsp:cNvSpPr/>
      </dsp:nvSpPr>
      <dsp:spPr>
        <a:xfrm>
          <a:off x="6946460" y="1816191"/>
          <a:ext cx="272315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ZA" sz="2400" kern="1200" dirty="0">
            <a:solidFill>
              <a:srgbClr val="000000"/>
            </a:solidFill>
            <a:effectLst/>
          </a:endParaRPr>
        </a:p>
        <a:p>
          <a:pPr marL="0" lvl="0" indent="0" algn="ctr" defTabSz="1066800">
            <a:lnSpc>
              <a:spcPct val="90000"/>
            </a:lnSpc>
            <a:spcBef>
              <a:spcPct val="0"/>
            </a:spcBef>
            <a:spcAft>
              <a:spcPct val="35000"/>
            </a:spcAft>
            <a:buNone/>
          </a:pPr>
          <a:r>
            <a:rPr lang="en-ZA" sz="2400" kern="1200" dirty="0" err="1">
              <a:solidFill>
                <a:srgbClr val="000000"/>
              </a:solidFill>
              <a:effectLst/>
            </a:rPr>
            <a:t>Abraza</a:t>
          </a:r>
          <a:r>
            <a:rPr lang="en-ZA" sz="2400" kern="1200" dirty="0">
              <a:solidFill>
                <a:srgbClr val="000000"/>
              </a:solidFill>
              <a:effectLst/>
            </a:rPr>
            <a:t> la '</a:t>
          </a:r>
          <a:r>
            <a:rPr lang="en-ZA" sz="2400" kern="1200" dirty="0" err="1">
              <a:solidFill>
                <a:srgbClr val="000000"/>
              </a:solidFill>
              <a:effectLst/>
            </a:rPr>
            <a:t>destrucción</a:t>
          </a:r>
          <a:r>
            <a:rPr lang="en-ZA" sz="2400" kern="1200" dirty="0">
              <a:solidFill>
                <a:srgbClr val="000000"/>
              </a:solidFill>
              <a:effectLst/>
            </a:rPr>
            <a:t> </a:t>
          </a:r>
          <a:r>
            <a:rPr lang="en-ZA" sz="2400" kern="1200" dirty="0" err="1">
              <a:solidFill>
                <a:srgbClr val="000000"/>
              </a:solidFill>
              <a:effectLst/>
            </a:rPr>
            <a:t>creativa</a:t>
          </a:r>
          <a:r>
            <a:rPr lang="en-ZA" sz="2400" kern="1200" dirty="0">
              <a:solidFill>
                <a:srgbClr val="000000"/>
              </a:solidFill>
              <a:effectLst/>
            </a:rPr>
            <a:t>'
</a:t>
          </a:r>
        </a:p>
      </dsp:txBody>
      <dsp:txXfrm>
        <a:off x="7345257" y="2214987"/>
        <a:ext cx="1925564" cy="1925559"/>
      </dsp:txXfrm>
    </dsp:sp>
    <dsp:sp modelId="{3CBBC78C-D7A3-4238-81D1-9F993E377749}">
      <dsp:nvSpPr>
        <dsp:cNvPr id="0" name=""/>
        <dsp:cNvSpPr/>
      </dsp:nvSpPr>
      <dsp:spPr>
        <a:xfrm>
          <a:off x="8551151" y="0"/>
          <a:ext cx="272315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rgbClr val="000000"/>
              </a:solidFill>
              <a:effectLst/>
            </a:rPr>
            <a:t>Escuche activamente a sus clientes
</a:t>
          </a:r>
          <a:endParaRPr lang="en-ZA" sz="2400" kern="1200" dirty="0">
            <a:solidFill>
              <a:srgbClr val="000000"/>
            </a:solidFill>
            <a:effectLst/>
          </a:endParaRPr>
        </a:p>
      </dsp:txBody>
      <dsp:txXfrm>
        <a:off x="8949948" y="398796"/>
        <a:ext cx="1925564" cy="192555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BABF0-72CC-491F-9526-E342895D4B37}">
      <dsp:nvSpPr>
        <dsp:cNvPr id="0" name=""/>
        <dsp:cNvSpPr/>
      </dsp:nvSpPr>
      <dsp:spPr>
        <a:xfrm>
          <a:off x="926418" y="634"/>
          <a:ext cx="3054001" cy="18324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chemeClr val="bg1"/>
              </a:solidFill>
              <a:effectLst>
                <a:outerShdw blurRad="38100" dist="38100" dir="2700000" algn="tl">
                  <a:srgbClr val="000000">
                    <a:alpha val="43137"/>
                  </a:srgbClr>
                </a:outerShdw>
              </a:effectLst>
            </a:rPr>
            <a:t>Deshágase de las estructuras de liderazgo ineficaces
</a:t>
          </a:r>
          <a:endParaRPr lang="en-ZA" sz="2400" kern="1200" dirty="0">
            <a:solidFill>
              <a:schemeClr val="bg1"/>
            </a:solidFill>
            <a:effectLst>
              <a:outerShdw blurRad="38100" dist="38100" dir="2700000" algn="tl">
                <a:srgbClr val="000000">
                  <a:alpha val="43137"/>
                </a:srgbClr>
              </a:outerShdw>
            </a:effectLst>
          </a:endParaRPr>
        </a:p>
      </dsp:txBody>
      <dsp:txXfrm>
        <a:off x="926418" y="634"/>
        <a:ext cx="3054001" cy="1832400"/>
      </dsp:txXfrm>
    </dsp:sp>
    <dsp:sp modelId="{E96E13EA-198C-40E9-8CAC-43D548FCC55A}">
      <dsp:nvSpPr>
        <dsp:cNvPr id="0" name=""/>
        <dsp:cNvSpPr/>
      </dsp:nvSpPr>
      <dsp:spPr>
        <a:xfrm>
          <a:off x="4285819" y="634"/>
          <a:ext cx="3054001" cy="18324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err="1">
              <a:solidFill>
                <a:schemeClr val="bg1"/>
              </a:solidFill>
              <a:effectLst>
                <a:outerShdw blurRad="38100" dist="38100" dir="2700000" algn="tl">
                  <a:srgbClr val="000000">
                    <a:alpha val="43137"/>
                  </a:srgbClr>
                </a:outerShdw>
              </a:effectLst>
            </a:rPr>
            <a:t>Fomentar</a:t>
          </a:r>
          <a:r>
            <a:rPr lang="en-ZA" sz="2400" kern="1200" dirty="0">
              <a:solidFill>
                <a:schemeClr val="bg1"/>
              </a:solidFill>
              <a:effectLst>
                <a:outerShdw blurRad="38100" dist="38100" dir="2700000" algn="tl">
                  <a:srgbClr val="000000">
                    <a:alpha val="43137"/>
                  </a:srgbClr>
                </a:outerShdw>
              </a:effectLst>
            </a:rPr>
            <a:t> la </a:t>
          </a:r>
          <a:r>
            <a:rPr lang="en-ZA" sz="2400" kern="1200" dirty="0" err="1">
              <a:solidFill>
                <a:schemeClr val="bg1"/>
              </a:solidFill>
              <a:effectLst>
                <a:outerShdw blurRad="38100" dist="38100" dir="2700000" algn="tl">
                  <a:srgbClr val="000000">
                    <a:alpha val="43137"/>
                  </a:srgbClr>
                </a:outerShdw>
              </a:effectLst>
            </a:rPr>
            <a:t>comunicación</a:t>
          </a:r>
          <a:r>
            <a:rPr lang="en-ZA" sz="2400" kern="1200" dirty="0">
              <a:solidFill>
                <a:schemeClr val="bg1"/>
              </a:solidFill>
              <a:effectLst>
                <a:outerShdw blurRad="38100" dist="38100" dir="2700000" algn="tl">
                  <a:srgbClr val="000000">
                    <a:alpha val="43137"/>
                  </a:srgbClr>
                </a:outerShdw>
              </a:effectLst>
            </a:rPr>
            <a:t> </a:t>
          </a:r>
          <a:r>
            <a:rPr lang="en-ZA" sz="2400" kern="1200" dirty="0" err="1">
              <a:solidFill>
                <a:schemeClr val="bg1"/>
              </a:solidFill>
              <a:effectLst>
                <a:outerShdw blurRad="38100" dist="38100" dir="2700000" algn="tl">
                  <a:srgbClr val="000000">
                    <a:alpha val="43137"/>
                  </a:srgbClr>
                </a:outerShdw>
              </a:effectLst>
            </a:rPr>
            <a:t>abierta</a:t>
          </a:r>
          <a:r>
            <a:rPr lang="en-ZA" sz="2400" kern="1200" dirty="0">
              <a:solidFill>
                <a:schemeClr val="bg1"/>
              </a:solidFill>
              <a:effectLst>
                <a:outerShdw blurRad="38100" dist="38100" dir="2700000" algn="tl">
                  <a:srgbClr val="000000">
                    <a:alpha val="43137"/>
                  </a:srgbClr>
                </a:outerShdw>
              </a:effectLst>
            </a:rPr>
            <a:t>
</a:t>
          </a:r>
        </a:p>
      </dsp:txBody>
      <dsp:txXfrm>
        <a:off x="4285819" y="634"/>
        <a:ext cx="3054001" cy="1832400"/>
      </dsp:txXfrm>
    </dsp:sp>
    <dsp:sp modelId="{876936CA-AD71-4CB5-A6AA-5AD97A9DBAEE}">
      <dsp:nvSpPr>
        <dsp:cNvPr id="0" name=""/>
        <dsp:cNvSpPr/>
      </dsp:nvSpPr>
      <dsp:spPr>
        <a:xfrm>
          <a:off x="7645220" y="634"/>
          <a:ext cx="3054001" cy="18324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chemeClr val="bg1"/>
              </a:solidFill>
              <a:effectLst>
                <a:outerShdw blurRad="38100" dist="38100" dir="2700000" algn="tl">
                  <a:srgbClr val="000000">
                    <a:alpha val="43137"/>
                  </a:srgbClr>
                </a:outerShdw>
              </a:effectLst>
            </a:rPr>
            <a:t>Revise su proceso de comunicación
</a:t>
          </a:r>
          <a:endParaRPr lang="en-ZA" sz="2400" kern="1200" dirty="0">
            <a:solidFill>
              <a:schemeClr val="bg1"/>
            </a:solidFill>
            <a:effectLst>
              <a:outerShdw blurRad="38100" dist="38100" dir="2700000" algn="tl">
                <a:srgbClr val="000000">
                  <a:alpha val="43137"/>
                </a:srgbClr>
              </a:outerShdw>
            </a:effectLst>
          </a:endParaRPr>
        </a:p>
      </dsp:txBody>
      <dsp:txXfrm>
        <a:off x="7645220" y="634"/>
        <a:ext cx="3054001" cy="1832400"/>
      </dsp:txXfrm>
    </dsp:sp>
    <dsp:sp modelId="{A2EE51BE-AD0A-47D3-AF9E-C465DAAB4473}">
      <dsp:nvSpPr>
        <dsp:cNvPr id="0" name=""/>
        <dsp:cNvSpPr/>
      </dsp:nvSpPr>
      <dsp:spPr>
        <a:xfrm>
          <a:off x="2606118" y="2138435"/>
          <a:ext cx="3054001" cy="18324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dirty="0">
            <a:solidFill>
              <a:schemeClr val="bg1"/>
            </a:solidFill>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s-ES" sz="2400" kern="1200" dirty="0">
              <a:solidFill>
                <a:schemeClr val="bg1"/>
              </a:solidFill>
              <a:effectLst>
                <a:outerShdw blurRad="38100" dist="38100" dir="2700000" algn="tl">
                  <a:srgbClr val="000000">
                    <a:alpha val="43137"/>
                  </a:srgbClr>
                </a:outerShdw>
              </a:effectLst>
            </a:rPr>
            <a:t>Ten una idea clara de por qué existes
</a:t>
          </a:r>
          <a:endParaRPr lang="en-ZA" sz="2400" kern="1200" dirty="0">
            <a:solidFill>
              <a:schemeClr val="bg1"/>
            </a:solidFill>
            <a:effectLst>
              <a:outerShdw blurRad="38100" dist="38100" dir="2700000" algn="tl">
                <a:srgbClr val="000000">
                  <a:alpha val="43137"/>
                </a:srgbClr>
              </a:outerShdw>
            </a:effectLst>
          </a:endParaRPr>
        </a:p>
      </dsp:txBody>
      <dsp:txXfrm>
        <a:off x="2606118" y="2138435"/>
        <a:ext cx="3054001" cy="1832400"/>
      </dsp:txXfrm>
    </dsp:sp>
    <dsp:sp modelId="{A468B17A-FC5A-437D-BC74-3E71E0B2A664}">
      <dsp:nvSpPr>
        <dsp:cNvPr id="0" name=""/>
        <dsp:cNvSpPr/>
      </dsp:nvSpPr>
      <dsp:spPr>
        <a:xfrm>
          <a:off x="5965520" y="2138435"/>
          <a:ext cx="3054001" cy="18324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dirty="0">
            <a:solidFill>
              <a:schemeClr val="bg1"/>
            </a:solidFill>
            <a:effectLst>
              <a:outerShdw blurRad="38100" dist="38100" dir="2700000" algn="tl">
                <a:srgbClr val="000000">
                  <a:alpha val="43137"/>
                </a:srgbClr>
              </a:outerShdw>
            </a:effectLst>
          </a:endParaRPr>
        </a:p>
        <a:p>
          <a:pPr marL="0" lvl="0" indent="0" algn="ctr" defTabSz="1066800">
            <a:lnSpc>
              <a:spcPct val="90000"/>
            </a:lnSpc>
            <a:spcBef>
              <a:spcPct val="0"/>
            </a:spcBef>
            <a:spcAft>
              <a:spcPct val="35000"/>
            </a:spcAft>
            <a:buNone/>
          </a:pPr>
          <a:r>
            <a:rPr lang="es-ES" sz="2400" kern="1200" dirty="0">
              <a:solidFill>
                <a:schemeClr val="bg1"/>
              </a:solidFill>
              <a:effectLst>
                <a:outerShdw blurRad="38100" dist="38100" dir="2700000" algn="tl">
                  <a:srgbClr val="000000">
                    <a:alpha val="43137"/>
                  </a:srgbClr>
                </a:outerShdw>
              </a:effectLst>
            </a:rPr>
            <a:t>Adopte nuevas ideas para crear oportunidades
</a:t>
          </a:r>
          <a:endParaRPr lang="en-ZA" sz="2400" kern="1200" dirty="0">
            <a:solidFill>
              <a:schemeClr val="bg1"/>
            </a:solidFill>
            <a:effectLst>
              <a:outerShdw blurRad="38100" dist="38100" dir="2700000" algn="tl">
                <a:srgbClr val="000000">
                  <a:alpha val="43137"/>
                </a:srgbClr>
              </a:outerShdw>
            </a:effectLst>
          </a:endParaRPr>
        </a:p>
      </dsp:txBody>
      <dsp:txXfrm>
        <a:off x="5965520" y="2138435"/>
        <a:ext cx="3054001" cy="183240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D6DA83-A1D7-46DB-92A7-5E5E4C76881E}">
      <dsp:nvSpPr>
        <dsp:cNvPr id="0" name=""/>
        <dsp:cNvSpPr/>
      </dsp:nvSpPr>
      <dsp:spPr>
        <a:xfrm>
          <a:off x="3371123" y="0"/>
          <a:ext cx="272281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dirty="0">
            <a:solidFill>
              <a:srgbClr val="000000"/>
            </a:solidFill>
            <a:effectLst/>
          </a:endParaRPr>
        </a:p>
        <a:p>
          <a:pPr marL="0" lvl="0" indent="0" algn="ctr" defTabSz="1066800">
            <a:lnSpc>
              <a:spcPct val="90000"/>
            </a:lnSpc>
            <a:spcBef>
              <a:spcPct val="0"/>
            </a:spcBef>
            <a:spcAft>
              <a:spcPct val="35000"/>
            </a:spcAft>
            <a:buNone/>
          </a:pPr>
          <a:r>
            <a:rPr lang="es-ES" sz="2400" kern="1200" dirty="0">
              <a:solidFill>
                <a:srgbClr val="000000"/>
              </a:solidFill>
              <a:effectLst/>
            </a:rPr>
            <a:t>Comience cada día con tiempo de silencio
</a:t>
          </a:r>
          <a:endParaRPr lang="en-ZA" sz="2400" kern="1200" dirty="0">
            <a:solidFill>
              <a:srgbClr val="000000"/>
            </a:solidFill>
            <a:effectLst/>
          </a:endParaRPr>
        </a:p>
      </dsp:txBody>
      <dsp:txXfrm>
        <a:off x="3769870" y="398796"/>
        <a:ext cx="1925324" cy="1925559"/>
      </dsp:txXfrm>
    </dsp:sp>
    <dsp:sp modelId="{FCAC7814-B57C-4EB6-AEB4-2E4F6756CB93}">
      <dsp:nvSpPr>
        <dsp:cNvPr id="0" name=""/>
        <dsp:cNvSpPr/>
      </dsp:nvSpPr>
      <dsp:spPr>
        <a:xfrm>
          <a:off x="4772003" y="1816191"/>
          <a:ext cx="272281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dirty="0">
            <a:solidFill>
              <a:srgbClr val="000000"/>
            </a:solidFill>
            <a:effectLst/>
          </a:endParaRPr>
        </a:p>
        <a:p>
          <a:pPr marL="0" lvl="0" indent="0" algn="ctr" defTabSz="1066800">
            <a:lnSpc>
              <a:spcPct val="90000"/>
            </a:lnSpc>
            <a:spcBef>
              <a:spcPct val="0"/>
            </a:spcBef>
            <a:spcAft>
              <a:spcPct val="35000"/>
            </a:spcAft>
            <a:buNone/>
          </a:pPr>
          <a:r>
            <a:rPr lang="es-ES" sz="2400" kern="1200" dirty="0">
              <a:solidFill>
                <a:srgbClr val="000000"/>
              </a:solidFill>
              <a:effectLst/>
            </a:rPr>
            <a:t>Comparta historias para fomentar la colaboración
</a:t>
          </a:r>
          <a:endParaRPr lang="en-ZA" sz="2400" kern="1200" dirty="0">
            <a:solidFill>
              <a:srgbClr val="000000"/>
            </a:solidFill>
            <a:effectLst/>
          </a:endParaRPr>
        </a:p>
      </dsp:txBody>
      <dsp:txXfrm>
        <a:off x="5170750" y="2214987"/>
        <a:ext cx="1925324" cy="1925559"/>
      </dsp:txXfrm>
    </dsp:sp>
    <dsp:sp modelId="{C2C831E0-80E0-4960-B421-1F089A605B9D}">
      <dsp:nvSpPr>
        <dsp:cNvPr id="0" name=""/>
        <dsp:cNvSpPr/>
      </dsp:nvSpPr>
      <dsp:spPr>
        <a:xfrm>
          <a:off x="6172191" y="0"/>
          <a:ext cx="272281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dirty="0">
            <a:solidFill>
              <a:srgbClr val="000000"/>
            </a:solidFill>
            <a:effectLst/>
          </a:endParaRPr>
        </a:p>
        <a:p>
          <a:pPr marL="0" lvl="0" indent="0" algn="ctr" defTabSz="1066800">
            <a:lnSpc>
              <a:spcPct val="90000"/>
            </a:lnSpc>
            <a:spcBef>
              <a:spcPct val="0"/>
            </a:spcBef>
            <a:spcAft>
              <a:spcPct val="35000"/>
            </a:spcAft>
            <a:buNone/>
          </a:pPr>
          <a:r>
            <a:rPr lang="es-ES" sz="2400" kern="1200" dirty="0">
              <a:solidFill>
                <a:srgbClr val="000000"/>
              </a:solidFill>
              <a:effectLst/>
            </a:rPr>
            <a:t>Realizar revisiones posteriores a la acción
</a:t>
          </a:r>
          <a:endParaRPr lang="en-ZA" sz="2400" kern="1200" dirty="0">
            <a:solidFill>
              <a:srgbClr val="000000"/>
            </a:solidFill>
            <a:effectLst/>
          </a:endParaRPr>
        </a:p>
      </dsp:txBody>
      <dsp:txXfrm>
        <a:off x="6570938" y="398796"/>
        <a:ext cx="1925324" cy="1925559"/>
      </dsp:txXfrm>
    </dsp:sp>
    <dsp:sp modelId="{636BBD36-91B6-4A2A-8283-AF726C098C60}">
      <dsp:nvSpPr>
        <dsp:cNvPr id="0" name=""/>
        <dsp:cNvSpPr/>
      </dsp:nvSpPr>
      <dsp:spPr>
        <a:xfrm>
          <a:off x="7573072" y="1816191"/>
          <a:ext cx="2722818" cy="2723151"/>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s-ES" sz="2400" kern="1200" dirty="0">
            <a:solidFill>
              <a:srgbClr val="000000"/>
            </a:solidFill>
            <a:effectLst/>
          </a:endParaRPr>
        </a:p>
        <a:p>
          <a:pPr marL="0" lvl="0" indent="0" algn="ctr" defTabSz="1066800">
            <a:lnSpc>
              <a:spcPct val="90000"/>
            </a:lnSpc>
            <a:spcBef>
              <a:spcPct val="0"/>
            </a:spcBef>
            <a:spcAft>
              <a:spcPct val="35000"/>
            </a:spcAft>
            <a:buNone/>
          </a:pPr>
          <a:r>
            <a:rPr lang="es-ES" sz="2400" kern="1200" dirty="0">
              <a:solidFill>
                <a:srgbClr val="000000"/>
              </a:solidFill>
              <a:effectLst/>
            </a:rPr>
            <a:t>Sea un líder enseñable, promueva el aprendizaje
</a:t>
          </a:r>
          <a:endParaRPr lang="en-ZA" sz="2400" kern="1200" dirty="0">
            <a:solidFill>
              <a:srgbClr val="000000"/>
            </a:solidFill>
            <a:effectLst/>
          </a:endParaRPr>
        </a:p>
      </dsp:txBody>
      <dsp:txXfrm>
        <a:off x="7971819" y="2214987"/>
        <a:ext cx="1925324" cy="19255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5B750-47F9-4782-8112-11DA6E140869}">
      <dsp:nvSpPr>
        <dsp:cNvPr id="0" name=""/>
        <dsp:cNvSpPr/>
      </dsp:nvSpPr>
      <dsp:spPr>
        <a:xfrm>
          <a:off x="775326" y="1016"/>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Facilitar</a:t>
          </a:r>
          <a:r>
            <a:rPr lang="en-ZA" sz="2400" kern="1200" dirty="0">
              <a:effectLst>
                <a:outerShdw blurRad="38100" dist="38100" dir="2700000" algn="tl">
                  <a:srgbClr val="000000">
                    <a:alpha val="43137"/>
                  </a:srgbClr>
                </a:outerShdw>
              </a:effectLst>
            </a:rPr>
            <a:t> la </a:t>
          </a:r>
          <a:r>
            <a:rPr lang="en-ZA" sz="2400" kern="1200" dirty="0" err="1">
              <a:effectLst>
                <a:outerShdw blurRad="38100" dist="38100" dir="2700000" algn="tl">
                  <a:srgbClr val="000000">
                    <a:alpha val="43137"/>
                  </a:srgbClr>
                </a:outerShdw>
              </a:effectLst>
            </a:rPr>
            <a:t>transformación</a:t>
          </a:r>
          <a:r>
            <a:rPr lang="en-ZA" sz="2400" kern="1200" dirty="0">
              <a:effectLst>
                <a:outerShdw blurRad="38100" dist="38100" dir="2700000" algn="tl">
                  <a:srgbClr val="000000">
                    <a:alpha val="43137"/>
                  </a:srgbClr>
                </a:outerShdw>
              </a:effectLst>
            </a:rPr>
            <a:t> digital</a:t>
          </a:r>
        </a:p>
      </dsp:txBody>
      <dsp:txXfrm>
        <a:off x="775326" y="1016"/>
        <a:ext cx="2886407" cy="1731844"/>
      </dsp:txXfrm>
    </dsp:sp>
    <dsp:sp modelId="{71E80A36-5EA1-43D6-A855-69C8AB28C5E8}">
      <dsp:nvSpPr>
        <dsp:cNvPr id="0" name=""/>
        <dsp:cNvSpPr/>
      </dsp:nvSpPr>
      <dsp:spPr>
        <a:xfrm>
          <a:off x="3950375" y="1016"/>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Claridad</a:t>
          </a:r>
          <a:endParaRPr lang="en-ZA" sz="2400" kern="1200" dirty="0">
            <a:effectLst>
              <a:outerShdw blurRad="38100" dist="38100" dir="2700000" algn="tl">
                <a:srgbClr val="000000">
                  <a:alpha val="43137"/>
                </a:srgbClr>
              </a:outerShdw>
            </a:effectLst>
          </a:endParaRPr>
        </a:p>
      </dsp:txBody>
      <dsp:txXfrm>
        <a:off x="3950375" y="1016"/>
        <a:ext cx="2886407" cy="1731844"/>
      </dsp:txXfrm>
    </dsp:sp>
    <dsp:sp modelId="{B3BED611-2A19-46CF-9C4F-1F6C06D5AEFA}">
      <dsp:nvSpPr>
        <dsp:cNvPr id="0" name=""/>
        <dsp:cNvSpPr/>
      </dsp:nvSpPr>
      <dsp:spPr>
        <a:xfrm>
          <a:off x="7125423" y="1016"/>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Transparencia</a:t>
          </a:r>
          <a:endParaRPr lang="en-ZA" sz="2400" kern="1200" dirty="0">
            <a:effectLst>
              <a:outerShdw blurRad="38100" dist="38100" dir="2700000" algn="tl">
                <a:srgbClr val="000000">
                  <a:alpha val="43137"/>
                </a:srgbClr>
              </a:outerShdw>
            </a:effectLst>
          </a:endParaRPr>
        </a:p>
      </dsp:txBody>
      <dsp:txXfrm>
        <a:off x="7125423" y="1016"/>
        <a:ext cx="2886407" cy="1731844"/>
      </dsp:txXfrm>
    </dsp:sp>
    <dsp:sp modelId="{1EC19484-FF85-4D0E-9A6A-2ED75EC5E86E}">
      <dsp:nvSpPr>
        <dsp:cNvPr id="0" name=""/>
        <dsp:cNvSpPr/>
      </dsp:nvSpPr>
      <dsp:spPr>
        <a:xfrm>
          <a:off x="2323105" y="2022517"/>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Agilizar</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los</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procesos</a:t>
          </a:r>
          <a:endParaRPr lang="en-ZA" sz="2400" kern="1200" dirty="0">
            <a:effectLst>
              <a:outerShdw blurRad="38100" dist="38100" dir="2700000" algn="tl">
                <a:srgbClr val="000000">
                  <a:alpha val="43137"/>
                </a:srgbClr>
              </a:outerShdw>
            </a:effectLst>
          </a:endParaRPr>
        </a:p>
      </dsp:txBody>
      <dsp:txXfrm>
        <a:off x="2323105" y="2022517"/>
        <a:ext cx="2886407" cy="1731844"/>
      </dsp:txXfrm>
    </dsp:sp>
    <dsp:sp modelId="{8B0461BD-AF5C-49BE-94CF-A406BC339134}">
      <dsp:nvSpPr>
        <dsp:cNvPr id="0" name=""/>
        <dsp:cNvSpPr/>
      </dsp:nvSpPr>
      <dsp:spPr>
        <a:xfrm>
          <a:off x="5537899" y="2021501"/>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Registros</a:t>
          </a:r>
          <a:r>
            <a:rPr lang="en-GB" sz="2400" kern="1200" dirty="0">
              <a:effectLst>
                <a:outerShdw blurRad="38100" dist="38100" dir="2700000" algn="tl">
                  <a:srgbClr val="000000">
                    <a:alpha val="43137"/>
                  </a:srgbClr>
                </a:outerShdw>
              </a:effectLst>
            </a:rPr>
            <a:t> de </a:t>
          </a:r>
          <a:r>
            <a:rPr lang="en-GB" sz="2400" kern="1200" dirty="0" err="1">
              <a:effectLst>
                <a:outerShdw blurRad="38100" dist="38100" dir="2700000" algn="tl">
                  <a:srgbClr val="000000">
                    <a:alpha val="43137"/>
                  </a:srgbClr>
                </a:outerShdw>
              </a:effectLst>
            </a:rPr>
            <a:t>cumplimiento</a:t>
          </a:r>
          <a:endParaRPr lang="en-ZA" sz="2400" kern="1200" dirty="0">
            <a:effectLst>
              <a:outerShdw blurRad="38100" dist="38100" dir="2700000" algn="tl">
                <a:srgbClr val="000000">
                  <a:alpha val="43137"/>
                </a:srgbClr>
              </a:outerShdw>
            </a:effectLst>
          </a:endParaRPr>
        </a:p>
      </dsp:txBody>
      <dsp:txXfrm>
        <a:off x="5537899" y="2021501"/>
        <a:ext cx="2886407" cy="17318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5B750-47F9-4782-8112-11DA6E140869}">
      <dsp:nvSpPr>
        <dsp:cNvPr id="0" name=""/>
        <dsp:cNvSpPr/>
      </dsp:nvSpPr>
      <dsp:spPr>
        <a:xfrm>
          <a:off x="775326" y="1016"/>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Estandarizar </a:t>
          </a:r>
          <a:r>
            <a:rPr lang="en-GB" sz="2400" kern="1200" dirty="0" err="1">
              <a:effectLst>
                <a:outerShdw blurRad="38100" dist="38100" dir="2700000" algn="tl">
                  <a:srgbClr val="000000">
                    <a:alpha val="43137"/>
                  </a:srgbClr>
                </a:outerShdw>
              </a:effectLst>
            </a:rPr>
            <a:t>operaciones</a:t>
          </a:r>
          <a:r>
            <a:rPr lang="en-GB" sz="2400" kern="1200" dirty="0">
              <a:effectLst>
                <a:outerShdw blurRad="38100" dist="38100" dir="2700000" algn="tl">
                  <a:srgbClr val="000000">
                    <a:alpha val="43137"/>
                  </a:srgbClr>
                </a:outerShdw>
              </a:effectLst>
            </a:rPr>
            <a:t> </a:t>
          </a:r>
          <a:endParaRPr lang="en-ZA" sz="2400" kern="1200" dirty="0">
            <a:effectLst>
              <a:outerShdw blurRad="38100" dist="38100" dir="2700000" algn="tl">
                <a:srgbClr val="000000">
                  <a:alpha val="43137"/>
                </a:srgbClr>
              </a:outerShdw>
            </a:effectLst>
          </a:endParaRPr>
        </a:p>
      </dsp:txBody>
      <dsp:txXfrm>
        <a:off x="775326" y="1016"/>
        <a:ext cx="2886407" cy="1731844"/>
      </dsp:txXfrm>
    </dsp:sp>
    <dsp:sp modelId="{524BEDA4-A8D1-40CE-8509-C432547ECCD7}">
      <dsp:nvSpPr>
        <dsp:cNvPr id="0" name=""/>
        <dsp:cNvSpPr/>
      </dsp:nvSpPr>
      <dsp:spPr>
        <a:xfrm>
          <a:off x="3950375" y="1016"/>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Incrementar</a:t>
          </a:r>
          <a:r>
            <a:rPr lang="en-ZA" sz="2400" kern="1200" baseline="0" dirty="0">
              <a:effectLst>
                <a:outerShdw blurRad="38100" dist="38100" dir="2700000" algn="tl">
                  <a:srgbClr val="000000">
                    <a:alpha val="43137"/>
                  </a:srgbClr>
                </a:outerShdw>
              </a:effectLst>
            </a:rPr>
            <a:t> la </a:t>
          </a:r>
          <a:r>
            <a:rPr lang="en-ZA" sz="2400" kern="1200" baseline="0" dirty="0" err="1">
              <a:effectLst>
                <a:outerShdw blurRad="38100" dist="38100" dir="2700000" algn="tl">
                  <a:srgbClr val="000000">
                    <a:alpha val="43137"/>
                  </a:srgbClr>
                </a:outerShdw>
              </a:effectLst>
            </a:rPr>
            <a:t>satisfacción</a:t>
          </a:r>
          <a:r>
            <a:rPr lang="en-ZA" sz="2400" kern="1200" baseline="0" dirty="0">
              <a:effectLst>
                <a:outerShdw blurRad="38100" dist="38100" dir="2700000" algn="tl">
                  <a:srgbClr val="000000">
                    <a:alpha val="43137"/>
                  </a:srgbClr>
                </a:outerShdw>
              </a:effectLst>
            </a:rPr>
            <a:t> del </a:t>
          </a:r>
          <a:r>
            <a:rPr lang="en-ZA" sz="2400" kern="1200" baseline="0" dirty="0" err="1">
              <a:effectLst>
                <a:outerShdw blurRad="38100" dist="38100" dir="2700000" algn="tl">
                  <a:srgbClr val="000000">
                    <a:alpha val="43137"/>
                  </a:srgbClr>
                </a:outerShdw>
              </a:effectLst>
            </a:rPr>
            <a:t>usuario</a:t>
          </a:r>
          <a:r>
            <a:rPr lang="en-ZA" sz="2400" kern="1200" baseline="0" dirty="0">
              <a:effectLst>
                <a:outerShdw blurRad="38100" dist="38100" dir="2700000" algn="tl">
                  <a:srgbClr val="000000">
                    <a:alpha val="43137"/>
                  </a:srgbClr>
                </a:outerShdw>
              </a:effectLst>
            </a:rPr>
            <a:t>/a</a:t>
          </a:r>
          <a:endParaRPr lang="en-ZA" sz="2400" kern="1200" dirty="0">
            <a:effectLst>
              <a:outerShdw blurRad="38100" dist="38100" dir="2700000" algn="tl">
                <a:srgbClr val="000000">
                  <a:alpha val="43137"/>
                </a:srgbClr>
              </a:outerShdw>
            </a:effectLst>
          </a:endParaRPr>
        </a:p>
      </dsp:txBody>
      <dsp:txXfrm>
        <a:off x="3950375" y="1016"/>
        <a:ext cx="2886407" cy="1731844"/>
      </dsp:txXfrm>
    </dsp:sp>
    <dsp:sp modelId="{714280E9-C04C-4205-8367-56C7A4D6F916}">
      <dsp:nvSpPr>
        <dsp:cNvPr id="0" name=""/>
        <dsp:cNvSpPr/>
      </dsp:nvSpPr>
      <dsp:spPr>
        <a:xfrm>
          <a:off x="7125423" y="1016"/>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Potenciar</a:t>
          </a:r>
          <a:r>
            <a:rPr lang="en-ZA" sz="2400" kern="1200" dirty="0">
              <a:effectLst>
                <a:outerShdw blurRad="38100" dist="38100" dir="2700000" algn="tl">
                  <a:srgbClr val="000000">
                    <a:alpha val="43137"/>
                  </a:srgbClr>
                </a:outerShdw>
              </a:effectLst>
            </a:rPr>
            <a:t> la </a:t>
          </a:r>
          <a:r>
            <a:rPr lang="en-ZA" sz="2400" kern="1200" dirty="0" err="1">
              <a:effectLst>
                <a:outerShdw blurRad="38100" dist="38100" dir="2700000" algn="tl">
                  <a:srgbClr val="000000">
                    <a:alpha val="43137"/>
                  </a:srgbClr>
                </a:outerShdw>
              </a:effectLst>
            </a:rPr>
            <a:t>productividad</a:t>
          </a:r>
          <a:endParaRPr lang="en-ZA" sz="2400" kern="1200" dirty="0">
            <a:effectLst>
              <a:outerShdw blurRad="38100" dist="38100" dir="2700000" algn="tl">
                <a:srgbClr val="000000">
                  <a:alpha val="43137"/>
                </a:srgbClr>
              </a:outerShdw>
            </a:effectLst>
          </a:endParaRPr>
        </a:p>
      </dsp:txBody>
      <dsp:txXfrm>
        <a:off x="7125423" y="1016"/>
        <a:ext cx="2886407" cy="1731844"/>
      </dsp:txXfrm>
    </dsp:sp>
    <dsp:sp modelId="{020C5B77-A0D6-4882-AC20-2CFDD9FA9E41}">
      <dsp:nvSpPr>
        <dsp:cNvPr id="0" name=""/>
        <dsp:cNvSpPr/>
      </dsp:nvSpPr>
      <dsp:spPr>
        <a:xfrm>
          <a:off x="2362851" y="2021501"/>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Habilidad</a:t>
          </a:r>
          <a:r>
            <a:rPr lang="en-GB" sz="2400" kern="1200" dirty="0">
              <a:effectLst>
                <a:outerShdw blurRad="38100" dist="38100" dir="2700000" algn="tl">
                  <a:srgbClr val="000000">
                    <a:alpha val="43137"/>
                  </a:srgbClr>
                </a:outerShdw>
              </a:effectLst>
            </a:rPr>
            <a:t> para </a:t>
          </a:r>
          <a:r>
            <a:rPr lang="en-GB" sz="2400" kern="1200" dirty="0" err="1">
              <a:effectLst>
                <a:outerShdw blurRad="38100" dist="38100" dir="2700000" algn="tl">
                  <a:srgbClr val="000000">
                    <a:alpha val="43137"/>
                  </a:srgbClr>
                </a:outerShdw>
              </a:effectLst>
            </a:rPr>
            <a:t>evaluar</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varios</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procesos</a:t>
          </a:r>
          <a:endParaRPr lang="en-ZA" sz="2400" kern="1200" dirty="0">
            <a:effectLst>
              <a:outerShdw blurRad="38100" dist="38100" dir="2700000" algn="tl">
                <a:srgbClr val="000000">
                  <a:alpha val="43137"/>
                </a:srgbClr>
              </a:outerShdw>
            </a:effectLst>
          </a:endParaRPr>
        </a:p>
      </dsp:txBody>
      <dsp:txXfrm>
        <a:off x="2362851" y="2021501"/>
        <a:ext cx="2886407" cy="1731844"/>
      </dsp:txXfrm>
    </dsp:sp>
    <dsp:sp modelId="{850E1268-0266-4EFE-AF6D-EC18A09323FE}">
      <dsp:nvSpPr>
        <dsp:cNvPr id="0" name=""/>
        <dsp:cNvSpPr/>
      </dsp:nvSpPr>
      <dsp:spPr>
        <a:xfrm>
          <a:off x="5537899" y="2021501"/>
          <a:ext cx="2886407" cy="17318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Reducción</a:t>
          </a:r>
          <a:r>
            <a:rPr lang="en-GB" sz="2400" kern="1200" dirty="0">
              <a:effectLst>
                <a:outerShdw blurRad="38100" dist="38100" dir="2700000" algn="tl">
                  <a:srgbClr val="000000">
                    <a:alpha val="43137"/>
                  </a:srgbClr>
                </a:outerShdw>
              </a:effectLst>
            </a:rPr>
            <a:t> de </a:t>
          </a:r>
          <a:r>
            <a:rPr lang="en-GB" sz="2400" kern="1200" dirty="0" err="1">
              <a:effectLst>
                <a:outerShdw blurRad="38100" dist="38100" dir="2700000" algn="tl">
                  <a:srgbClr val="000000">
                    <a:alpha val="43137"/>
                  </a:srgbClr>
                </a:outerShdw>
              </a:effectLst>
            </a:rPr>
            <a:t>costes</a:t>
          </a:r>
          <a:r>
            <a:rPr lang="en-GB" sz="2400" kern="1200" dirty="0">
              <a:effectLst>
                <a:outerShdw blurRad="38100" dist="38100" dir="2700000" algn="tl">
                  <a:srgbClr val="000000">
                    <a:alpha val="43137"/>
                  </a:srgbClr>
                </a:outerShdw>
              </a:effectLst>
            </a:rPr>
            <a:t> a </a:t>
          </a:r>
          <a:r>
            <a:rPr lang="en-GB" sz="2400" kern="1200" dirty="0" err="1">
              <a:effectLst>
                <a:outerShdw blurRad="38100" dist="38100" dir="2700000" algn="tl">
                  <a:srgbClr val="000000">
                    <a:alpha val="43137"/>
                  </a:srgbClr>
                </a:outerShdw>
              </a:effectLst>
            </a:rPr>
            <a:t>corto</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plazo</a:t>
          </a:r>
          <a:endParaRPr lang="en-ZA" sz="2400" kern="1200" dirty="0">
            <a:effectLst>
              <a:outerShdw blurRad="38100" dist="38100" dir="2700000" algn="tl">
                <a:srgbClr val="000000">
                  <a:alpha val="43137"/>
                </a:srgbClr>
              </a:outerShdw>
            </a:effectLst>
          </a:endParaRPr>
        </a:p>
      </dsp:txBody>
      <dsp:txXfrm>
        <a:off x="5537899" y="2021501"/>
        <a:ext cx="2886407" cy="17318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F9916C-4DE3-46C9-BBA9-5E5023882826}">
      <dsp:nvSpPr>
        <dsp:cNvPr id="0" name=""/>
        <dsp:cNvSpPr/>
      </dsp:nvSpPr>
      <dsp:spPr>
        <a:xfrm>
          <a:off x="3060" y="757497"/>
          <a:ext cx="2428009" cy="145680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ZA" sz="2800" kern="1200" dirty="0" err="1">
              <a:effectLst>
                <a:outerShdw blurRad="38100" dist="38100" dir="2700000" algn="tl">
                  <a:srgbClr val="000000">
                    <a:alpha val="43137"/>
                  </a:srgbClr>
                </a:outerShdw>
              </a:effectLst>
            </a:rPr>
            <a:t>Colaborar</a:t>
          </a:r>
          <a:r>
            <a:rPr lang="en-ZA" sz="2800" kern="1200" dirty="0">
              <a:effectLst>
                <a:outerShdw blurRad="38100" dist="38100" dir="2700000" algn="tl">
                  <a:srgbClr val="000000">
                    <a:alpha val="43137"/>
                  </a:srgbClr>
                </a:outerShdw>
              </a:effectLst>
            </a:rPr>
            <a:t> con </a:t>
          </a:r>
          <a:r>
            <a:rPr lang="en-ZA" sz="2800" kern="1200" dirty="0" err="1">
              <a:effectLst>
                <a:outerShdw blurRad="38100" dist="38100" dir="2700000" algn="tl">
                  <a:srgbClr val="000000">
                    <a:alpha val="43137"/>
                  </a:srgbClr>
                </a:outerShdw>
              </a:effectLst>
            </a:rPr>
            <a:t>otras</a:t>
          </a:r>
          <a:r>
            <a:rPr lang="en-ZA" sz="2800" kern="1200" dirty="0">
              <a:effectLst>
                <a:outerShdw blurRad="38100" dist="38100" dir="2700000" algn="tl">
                  <a:srgbClr val="000000">
                    <a:alpha val="43137"/>
                  </a:srgbClr>
                </a:outerShdw>
              </a:effectLst>
            </a:rPr>
            <a:t> </a:t>
          </a:r>
          <a:r>
            <a:rPr lang="en-ZA" sz="2800" kern="1200" dirty="0" err="1">
              <a:effectLst>
                <a:outerShdw blurRad="38100" dist="38100" dir="2700000" algn="tl">
                  <a:srgbClr val="000000">
                    <a:alpha val="43137"/>
                  </a:srgbClr>
                </a:outerShdw>
              </a:effectLst>
            </a:rPr>
            <a:t>organizaciones</a:t>
          </a:r>
          <a:endParaRPr lang="en-ZA" sz="2800" kern="1200" dirty="0">
            <a:effectLst>
              <a:outerShdw blurRad="38100" dist="38100" dir="2700000" algn="tl">
                <a:srgbClr val="000000">
                  <a:alpha val="43137"/>
                </a:srgbClr>
              </a:outerShdw>
            </a:effectLst>
          </a:endParaRPr>
        </a:p>
      </dsp:txBody>
      <dsp:txXfrm>
        <a:off x="3060" y="757497"/>
        <a:ext cx="2428009" cy="1456805"/>
      </dsp:txXfrm>
    </dsp:sp>
    <dsp:sp modelId="{E0186BD3-BCA6-44C3-9EDF-71226317B611}">
      <dsp:nvSpPr>
        <dsp:cNvPr id="0" name=""/>
        <dsp:cNvSpPr/>
      </dsp:nvSpPr>
      <dsp:spPr>
        <a:xfrm>
          <a:off x="2673870" y="757497"/>
          <a:ext cx="2428009" cy="145680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err="1">
              <a:effectLst>
                <a:outerShdw blurRad="38100" dist="38100" dir="2700000" algn="tl">
                  <a:srgbClr val="000000">
                    <a:alpha val="43137"/>
                  </a:srgbClr>
                </a:outerShdw>
              </a:effectLst>
            </a:rPr>
            <a:t>Utilizar</a:t>
          </a:r>
          <a:r>
            <a:rPr lang="en-GB" sz="2800" kern="1200" dirty="0">
              <a:effectLst>
                <a:outerShdw blurRad="38100" dist="38100" dir="2700000" algn="tl">
                  <a:srgbClr val="000000">
                    <a:alpha val="43137"/>
                  </a:srgbClr>
                </a:outerShdw>
              </a:effectLst>
            </a:rPr>
            <a:t> las redes </a:t>
          </a:r>
          <a:r>
            <a:rPr lang="en-GB" sz="2800" kern="1200" dirty="0" err="1">
              <a:effectLst>
                <a:outerShdw blurRad="38100" dist="38100" dir="2700000" algn="tl">
                  <a:srgbClr val="000000">
                    <a:alpha val="43137"/>
                  </a:srgbClr>
                </a:outerShdw>
              </a:effectLst>
            </a:rPr>
            <a:t>sociales</a:t>
          </a:r>
          <a:endParaRPr lang="en-ZA" sz="2800" kern="1200" dirty="0">
            <a:effectLst>
              <a:outerShdw blurRad="38100" dist="38100" dir="2700000" algn="tl">
                <a:srgbClr val="000000">
                  <a:alpha val="43137"/>
                </a:srgbClr>
              </a:outerShdw>
            </a:effectLst>
          </a:endParaRPr>
        </a:p>
      </dsp:txBody>
      <dsp:txXfrm>
        <a:off x="2673870" y="757497"/>
        <a:ext cx="2428009" cy="1456805"/>
      </dsp:txXfrm>
    </dsp:sp>
    <dsp:sp modelId="{F35A6FCA-9741-4F97-A642-B85F4A0F4ADD}">
      <dsp:nvSpPr>
        <dsp:cNvPr id="0" name=""/>
        <dsp:cNvSpPr/>
      </dsp:nvSpPr>
      <dsp:spPr>
        <a:xfrm>
          <a:off x="5344680" y="757497"/>
          <a:ext cx="2428009" cy="145680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ZA" sz="2800" kern="1200" dirty="0" err="1">
              <a:effectLst>
                <a:outerShdw blurRad="38100" dist="38100" dir="2700000" algn="tl">
                  <a:srgbClr val="000000">
                    <a:alpha val="43137"/>
                  </a:srgbClr>
                </a:outerShdw>
              </a:effectLst>
            </a:rPr>
            <a:t>Promocionar</a:t>
          </a:r>
          <a:r>
            <a:rPr lang="en-ZA" sz="2800" kern="1200" dirty="0">
              <a:effectLst>
                <a:outerShdw blurRad="38100" dist="38100" dir="2700000" algn="tl">
                  <a:srgbClr val="000000">
                    <a:alpha val="43137"/>
                  </a:srgbClr>
                </a:outerShdw>
              </a:effectLst>
            </a:rPr>
            <a:t> </a:t>
          </a:r>
          <a:r>
            <a:rPr lang="en-ZA" sz="2800" kern="1200" dirty="0" err="1">
              <a:effectLst>
                <a:outerShdw blurRad="38100" dist="38100" dir="2700000" algn="tl">
                  <a:srgbClr val="000000">
                    <a:alpha val="43137"/>
                  </a:srgbClr>
                </a:outerShdw>
              </a:effectLst>
            </a:rPr>
            <a:t>campañas</a:t>
          </a:r>
          <a:r>
            <a:rPr lang="en-ZA" sz="2800" kern="1200" dirty="0">
              <a:effectLst>
                <a:outerShdw blurRad="38100" dist="38100" dir="2700000" algn="tl">
                  <a:srgbClr val="000000">
                    <a:alpha val="43137"/>
                  </a:srgbClr>
                </a:outerShdw>
              </a:effectLst>
            </a:rPr>
            <a:t> online</a:t>
          </a:r>
        </a:p>
      </dsp:txBody>
      <dsp:txXfrm>
        <a:off x="5344680" y="757497"/>
        <a:ext cx="2428009" cy="1456805"/>
      </dsp:txXfrm>
    </dsp:sp>
    <dsp:sp modelId="{5BDBA972-56A6-4431-B7C7-81EB7B022525}">
      <dsp:nvSpPr>
        <dsp:cNvPr id="0" name=""/>
        <dsp:cNvSpPr/>
      </dsp:nvSpPr>
      <dsp:spPr>
        <a:xfrm>
          <a:off x="8015491" y="757497"/>
          <a:ext cx="2428009" cy="145680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ZA" sz="2800" kern="1200" dirty="0">
              <a:effectLst>
                <a:outerShdw blurRad="38100" dist="38100" dir="2700000" algn="tl">
                  <a:srgbClr val="000000">
                    <a:alpha val="43137"/>
                  </a:srgbClr>
                </a:outerShdw>
              </a:effectLst>
            </a:rPr>
            <a:t>Acceder a </a:t>
          </a:r>
          <a:r>
            <a:rPr lang="en-ZA" sz="2800" kern="1200" dirty="0" err="1">
              <a:effectLst>
                <a:outerShdw blurRad="38100" dist="38100" dir="2700000" algn="tl">
                  <a:srgbClr val="000000">
                    <a:alpha val="43137"/>
                  </a:srgbClr>
                </a:outerShdw>
              </a:effectLst>
            </a:rPr>
            <a:t>recursos</a:t>
          </a:r>
          <a:r>
            <a:rPr lang="en-ZA" sz="2800" kern="1200" dirty="0">
              <a:effectLst>
                <a:outerShdw blurRad="38100" dist="38100" dir="2700000" algn="tl">
                  <a:srgbClr val="000000">
                    <a:alpha val="43137"/>
                  </a:srgbClr>
                </a:outerShdw>
              </a:effectLst>
            </a:rPr>
            <a:t> locales</a:t>
          </a:r>
        </a:p>
      </dsp:txBody>
      <dsp:txXfrm>
        <a:off x="8015491" y="757497"/>
        <a:ext cx="2428009" cy="14568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2196E9-1AA8-4F22-BA22-4A16FBD6424B}">
      <dsp:nvSpPr>
        <dsp:cNvPr id="0" name=""/>
        <dsp:cNvSpPr/>
      </dsp:nvSpPr>
      <dsp:spPr>
        <a:xfrm>
          <a:off x="257062" y="202"/>
          <a:ext cx="3220205" cy="148771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Herramientas</a:t>
          </a:r>
          <a:r>
            <a:rPr lang="en-GB" sz="2400" kern="1200" dirty="0">
              <a:effectLst>
                <a:outerShdw blurRad="38100" dist="38100" dir="2700000" algn="tl">
                  <a:srgbClr val="000000">
                    <a:alpha val="43137"/>
                  </a:srgbClr>
                </a:outerShdw>
              </a:effectLst>
            </a:rPr>
            <a:t> de </a:t>
          </a:r>
          <a:r>
            <a:rPr lang="en-GB" sz="2400" kern="1200" dirty="0" err="1">
              <a:effectLst>
                <a:outerShdw blurRad="38100" dist="38100" dir="2700000" algn="tl">
                  <a:srgbClr val="000000">
                    <a:alpha val="43137"/>
                  </a:srgbClr>
                </a:outerShdw>
              </a:effectLst>
            </a:rPr>
            <a:t>colaboración</a:t>
          </a:r>
          <a:r>
            <a:rPr lang="en-GB" sz="2400" kern="1200" dirty="0">
              <a:effectLst>
                <a:outerShdw blurRad="38100" dist="38100" dir="2700000" algn="tl">
                  <a:srgbClr val="000000">
                    <a:alpha val="43137"/>
                  </a:srgbClr>
                </a:outerShdw>
              </a:effectLst>
            </a:rPr>
            <a:t> online</a:t>
          </a:r>
          <a:endParaRPr lang="en-ZA" sz="2400" kern="1200" dirty="0">
            <a:effectLst>
              <a:outerShdw blurRad="38100" dist="38100" dir="2700000" algn="tl">
                <a:srgbClr val="000000">
                  <a:alpha val="43137"/>
                </a:srgbClr>
              </a:outerShdw>
            </a:effectLst>
          </a:endParaRPr>
        </a:p>
      </dsp:txBody>
      <dsp:txXfrm>
        <a:off x="257062" y="202"/>
        <a:ext cx="3220205" cy="1487719"/>
      </dsp:txXfrm>
    </dsp:sp>
    <dsp:sp modelId="{808C7378-E75F-413F-8C6A-19112C5219E0}">
      <dsp:nvSpPr>
        <dsp:cNvPr id="0" name=""/>
        <dsp:cNvSpPr/>
      </dsp:nvSpPr>
      <dsp:spPr>
        <a:xfrm>
          <a:off x="3781047" y="202"/>
          <a:ext cx="3220205" cy="148771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Encontrar</a:t>
          </a:r>
          <a:r>
            <a:rPr lang="en-ZA" sz="2400" kern="1200" dirty="0">
              <a:effectLst>
                <a:outerShdw blurRad="38100" dist="38100" dir="2700000" algn="tl">
                  <a:srgbClr val="000000">
                    <a:alpha val="43137"/>
                  </a:srgbClr>
                </a:outerShdw>
              </a:effectLst>
            </a:rPr>
            <a:t> </a:t>
          </a:r>
          <a:r>
            <a:rPr lang="en-ZA" sz="2400" kern="1200" dirty="0" err="1">
              <a:effectLst>
                <a:outerShdw blurRad="38100" dist="38100" dir="2700000" algn="tl">
                  <a:srgbClr val="000000">
                    <a:alpha val="43137"/>
                  </a:srgbClr>
                </a:outerShdw>
              </a:effectLst>
            </a:rPr>
            <a:t>voluntarios</a:t>
          </a:r>
          <a:r>
            <a:rPr lang="en-ZA" sz="2400" kern="1200" dirty="0">
              <a:effectLst>
                <a:outerShdw blurRad="38100" dist="38100" dir="2700000" algn="tl">
                  <a:srgbClr val="000000">
                    <a:alpha val="43137"/>
                  </a:srgbClr>
                </a:outerShdw>
              </a:effectLst>
            </a:rPr>
            <a:t>/as </a:t>
          </a:r>
          <a:r>
            <a:rPr lang="en-ZA" sz="2400" kern="1200" dirty="0" err="1">
              <a:effectLst>
                <a:outerShdw blurRad="38100" dist="38100" dir="2700000" algn="tl">
                  <a:srgbClr val="000000">
                    <a:alpha val="43137"/>
                  </a:srgbClr>
                </a:outerShdw>
              </a:effectLst>
            </a:rPr>
            <a:t>en</a:t>
          </a:r>
          <a:r>
            <a:rPr lang="en-ZA" sz="2400" kern="1200" dirty="0">
              <a:effectLst>
                <a:outerShdw blurRad="38100" dist="38100" dir="2700000" algn="tl">
                  <a:srgbClr val="000000">
                    <a:alpha val="43137"/>
                  </a:srgbClr>
                </a:outerShdw>
              </a:effectLst>
            </a:rPr>
            <a:t> </a:t>
          </a:r>
          <a:r>
            <a:rPr lang="en-ZA" sz="2400" kern="1200" dirty="0" err="1">
              <a:effectLst>
                <a:outerShdw blurRad="38100" dist="38100" dir="2700000" algn="tl">
                  <a:srgbClr val="000000">
                    <a:alpha val="43137"/>
                  </a:srgbClr>
                </a:outerShdw>
              </a:effectLst>
            </a:rPr>
            <a:t>plataformas</a:t>
          </a:r>
          <a:r>
            <a:rPr lang="en-ZA" sz="2400" kern="1200" dirty="0">
              <a:effectLst>
                <a:outerShdw blurRad="38100" dist="38100" dir="2700000" algn="tl">
                  <a:srgbClr val="000000">
                    <a:alpha val="43137"/>
                  </a:srgbClr>
                </a:outerShdw>
              </a:effectLst>
            </a:rPr>
            <a:t> online</a:t>
          </a:r>
        </a:p>
      </dsp:txBody>
      <dsp:txXfrm>
        <a:off x="3781047" y="202"/>
        <a:ext cx="3220205" cy="1487719"/>
      </dsp:txXfrm>
    </dsp:sp>
    <dsp:sp modelId="{A4222BD1-93C0-4AF0-8C27-9DBF9D57377B}">
      <dsp:nvSpPr>
        <dsp:cNvPr id="0" name=""/>
        <dsp:cNvSpPr/>
      </dsp:nvSpPr>
      <dsp:spPr>
        <a:xfrm>
          <a:off x="7305031" y="202"/>
          <a:ext cx="3220205" cy="148771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Implemententar</a:t>
          </a:r>
          <a:r>
            <a:rPr lang="en-ZA" sz="2400" kern="1200" dirty="0">
              <a:effectLst>
                <a:outerShdw blurRad="38100" dist="38100" dir="2700000" algn="tl">
                  <a:srgbClr val="000000">
                    <a:alpha val="43137"/>
                  </a:srgbClr>
                </a:outerShdw>
              </a:effectLst>
            </a:rPr>
            <a:t> </a:t>
          </a:r>
          <a:r>
            <a:rPr lang="en-ZA" sz="2400" kern="1200" dirty="0" err="1">
              <a:effectLst>
                <a:outerShdw blurRad="38100" dist="38100" dir="2700000" algn="tl">
                  <a:srgbClr val="000000">
                    <a:alpha val="43137"/>
                  </a:srgbClr>
                </a:outerShdw>
              </a:effectLst>
            </a:rPr>
            <a:t>soluciones</a:t>
          </a:r>
          <a:r>
            <a:rPr lang="en-ZA" sz="2400" kern="1200" dirty="0">
              <a:effectLst>
                <a:outerShdw blurRad="38100" dist="38100" dir="2700000" algn="tl">
                  <a:srgbClr val="000000">
                    <a:alpha val="43137"/>
                  </a:srgbClr>
                </a:outerShdw>
              </a:effectLst>
            </a:rPr>
            <a:t> </a:t>
          </a:r>
          <a:r>
            <a:rPr lang="en-ZA" sz="2400" kern="1200" dirty="0" err="1">
              <a:effectLst>
                <a:outerShdw blurRad="38100" dist="38100" dir="2700000" algn="tl">
                  <a:srgbClr val="000000">
                    <a:alpha val="43137"/>
                  </a:srgbClr>
                </a:outerShdw>
              </a:effectLst>
            </a:rPr>
            <a:t>estratégicas</a:t>
          </a:r>
          <a:r>
            <a:rPr lang="en-ZA" sz="2400" kern="1200" dirty="0">
              <a:effectLst>
                <a:outerShdw blurRad="38100" dist="38100" dir="2700000" algn="tl">
                  <a:srgbClr val="000000">
                    <a:alpha val="43137"/>
                  </a:srgbClr>
                </a:outerShdw>
              </a:effectLst>
            </a:rPr>
            <a:t> de </a:t>
          </a:r>
          <a:r>
            <a:rPr lang="en-ZA" sz="2400" kern="1200" dirty="0" err="1">
              <a:effectLst>
                <a:outerShdw blurRad="38100" dist="38100" dir="2700000" algn="tl">
                  <a:srgbClr val="000000">
                    <a:alpha val="43137"/>
                  </a:srgbClr>
                </a:outerShdw>
              </a:effectLst>
            </a:rPr>
            <a:t>comunicación</a:t>
          </a:r>
          <a:endParaRPr lang="en-ZA" sz="2400" kern="1200" dirty="0">
            <a:effectLst>
              <a:outerShdw blurRad="38100" dist="38100" dir="2700000" algn="tl">
                <a:srgbClr val="000000">
                  <a:alpha val="43137"/>
                </a:srgbClr>
              </a:outerShdw>
            </a:effectLst>
          </a:endParaRPr>
        </a:p>
      </dsp:txBody>
      <dsp:txXfrm>
        <a:off x="7305031" y="202"/>
        <a:ext cx="3220205" cy="1487719"/>
      </dsp:txXfrm>
    </dsp:sp>
    <dsp:sp modelId="{0C59BA9B-850D-44E8-9928-6F95830EC882}">
      <dsp:nvSpPr>
        <dsp:cNvPr id="0" name=""/>
        <dsp:cNvSpPr/>
      </dsp:nvSpPr>
      <dsp:spPr>
        <a:xfrm>
          <a:off x="257062" y="1791700"/>
          <a:ext cx="3220205" cy="148771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Utilizar</a:t>
          </a:r>
          <a:r>
            <a:rPr lang="en-ZA" sz="2400" kern="1200" dirty="0">
              <a:effectLst>
                <a:outerShdw blurRad="38100" dist="38100" dir="2700000" algn="tl">
                  <a:srgbClr val="000000">
                    <a:alpha val="43137"/>
                  </a:srgbClr>
                </a:outerShdw>
              </a:effectLst>
            </a:rPr>
            <a:t> </a:t>
          </a:r>
          <a:r>
            <a:rPr lang="en-ZA" sz="2400" kern="1200" dirty="0" err="1">
              <a:effectLst>
                <a:outerShdw blurRad="38100" dist="38100" dir="2700000" algn="tl">
                  <a:srgbClr val="000000">
                    <a:alpha val="43137"/>
                  </a:srgbClr>
                </a:outerShdw>
              </a:effectLst>
            </a:rPr>
            <a:t>diferentes</a:t>
          </a:r>
          <a:r>
            <a:rPr lang="en-ZA" sz="2400" kern="1200" dirty="0">
              <a:effectLst>
                <a:outerShdw blurRad="38100" dist="38100" dir="2700000" algn="tl">
                  <a:srgbClr val="000000">
                    <a:alpha val="43137"/>
                  </a:srgbClr>
                </a:outerShdw>
              </a:effectLst>
            </a:rPr>
            <a:t> </a:t>
          </a:r>
          <a:r>
            <a:rPr lang="en-ZA" sz="2400" kern="1200" dirty="0" err="1">
              <a:effectLst>
                <a:outerShdw blurRad="38100" dist="38100" dir="2700000" algn="tl">
                  <a:srgbClr val="000000">
                    <a:alpha val="43137"/>
                  </a:srgbClr>
                </a:outerShdw>
              </a:effectLst>
            </a:rPr>
            <a:t>programas</a:t>
          </a:r>
          <a:r>
            <a:rPr lang="en-ZA" sz="2400" kern="1200" dirty="0">
              <a:effectLst>
                <a:outerShdw blurRad="38100" dist="38100" dir="2700000" algn="tl">
                  <a:srgbClr val="000000">
                    <a:alpha val="43137"/>
                  </a:srgbClr>
                </a:outerShdw>
              </a:effectLst>
            </a:rPr>
            <a:t> de </a:t>
          </a:r>
          <a:r>
            <a:rPr lang="en-ZA" sz="2400" kern="1200" dirty="0" err="1">
              <a:effectLst>
                <a:outerShdw blurRad="38100" dist="38100" dir="2700000" algn="tl">
                  <a:srgbClr val="000000">
                    <a:alpha val="43137"/>
                  </a:srgbClr>
                </a:outerShdw>
              </a:effectLst>
            </a:rPr>
            <a:t>pago</a:t>
          </a:r>
          <a:r>
            <a:rPr lang="en-ZA" sz="2400" kern="1200" dirty="0">
              <a:effectLst>
                <a:outerShdw blurRad="38100" dist="38100" dir="2700000" algn="tl">
                  <a:srgbClr val="000000">
                    <a:alpha val="43137"/>
                  </a:srgbClr>
                </a:outerShdw>
              </a:effectLst>
            </a:rPr>
            <a:t> a </a:t>
          </a:r>
          <a:r>
            <a:rPr lang="en-ZA" sz="2400" kern="1200" dirty="0" err="1">
              <a:effectLst>
                <a:outerShdw blurRad="38100" dist="38100" dir="2700000" algn="tl">
                  <a:srgbClr val="000000">
                    <a:alpha val="43137"/>
                  </a:srgbClr>
                </a:outerShdw>
              </a:effectLst>
            </a:rPr>
            <a:t>través</a:t>
          </a:r>
          <a:r>
            <a:rPr lang="en-ZA" sz="2400" kern="1200" dirty="0">
              <a:effectLst>
                <a:outerShdw blurRad="38100" dist="38100" dir="2700000" algn="tl">
                  <a:srgbClr val="000000">
                    <a:alpha val="43137"/>
                  </a:srgbClr>
                </a:outerShdw>
              </a:effectLst>
            </a:rPr>
            <a:t> de </a:t>
          </a:r>
          <a:r>
            <a:rPr lang="en-ZA" sz="2400" kern="1200" dirty="0" err="1">
              <a:effectLst>
                <a:outerShdw blurRad="38100" dist="38100" dir="2700000" algn="tl">
                  <a:srgbClr val="000000">
                    <a:alpha val="43137"/>
                  </a:srgbClr>
                </a:outerShdw>
              </a:effectLst>
            </a:rPr>
            <a:t>descuentos</a:t>
          </a:r>
          <a:endParaRPr lang="en-ZA" sz="2400" kern="1200" dirty="0">
            <a:effectLst>
              <a:outerShdw blurRad="38100" dist="38100" dir="2700000" algn="tl">
                <a:srgbClr val="000000">
                  <a:alpha val="43137"/>
                </a:srgbClr>
              </a:outerShdw>
            </a:effectLst>
          </a:endParaRPr>
        </a:p>
      </dsp:txBody>
      <dsp:txXfrm>
        <a:off x="257062" y="1791700"/>
        <a:ext cx="3220205" cy="1487719"/>
      </dsp:txXfrm>
    </dsp:sp>
    <dsp:sp modelId="{1801ABD2-6E02-43B3-9A74-7FCB7283EABE}">
      <dsp:nvSpPr>
        <dsp:cNvPr id="0" name=""/>
        <dsp:cNvSpPr/>
      </dsp:nvSpPr>
      <dsp:spPr>
        <a:xfrm>
          <a:off x="3781047" y="1791700"/>
          <a:ext cx="3220205" cy="148771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Contratar</a:t>
          </a:r>
          <a:r>
            <a:rPr lang="en-ZA" sz="2400" kern="1200" dirty="0">
              <a:effectLst>
                <a:outerShdw blurRad="38100" dist="38100" dir="2700000" algn="tl">
                  <a:srgbClr val="000000">
                    <a:alpha val="43137"/>
                  </a:srgbClr>
                </a:outerShdw>
              </a:effectLst>
            </a:rPr>
            <a:t> freelancers</a:t>
          </a:r>
        </a:p>
      </dsp:txBody>
      <dsp:txXfrm>
        <a:off x="3781047" y="1791700"/>
        <a:ext cx="3220205" cy="1487719"/>
      </dsp:txXfrm>
    </dsp:sp>
    <dsp:sp modelId="{777321C0-58DE-4FDF-A712-D5644B9D2836}">
      <dsp:nvSpPr>
        <dsp:cNvPr id="0" name=""/>
        <dsp:cNvSpPr/>
      </dsp:nvSpPr>
      <dsp:spPr>
        <a:xfrm>
          <a:off x="7305031" y="1791700"/>
          <a:ext cx="3220205" cy="148771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err="1">
              <a:effectLst>
                <a:outerShdw blurRad="38100" dist="38100" dir="2700000" algn="tl">
                  <a:srgbClr val="000000">
                    <a:alpha val="43137"/>
                  </a:srgbClr>
                </a:outerShdw>
              </a:effectLst>
            </a:rPr>
            <a:t>Invertir</a:t>
          </a:r>
          <a:r>
            <a:rPr lang="en-ZA" sz="2400" kern="1200" dirty="0">
              <a:effectLst>
                <a:outerShdw blurRad="38100" dist="38100" dir="2700000" algn="tl">
                  <a:srgbClr val="000000">
                    <a:alpha val="43137"/>
                  </a:srgbClr>
                </a:outerShdw>
              </a:effectLst>
            </a:rPr>
            <a:t>  </a:t>
          </a:r>
          <a:r>
            <a:rPr lang="en-ZA" sz="2400" kern="1200" dirty="0" err="1">
              <a:effectLst>
                <a:outerShdw blurRad="38100" dist="38100" dir="2700000" algn="tl">
                  <a:srgbClr val="000000">
                    <a:alpha val="43137"/>
                  </a:srgbClr>
                </a:outerShdw>
              </a:effectLst>
            </a:rPr>
            <a:t>en</a:t>
          </a:r>
          <a:r>
            <a:rPr lang="en-ZA" sz="2400" kern="1200" dirty="0">
              <a:effectLst>
                <a:outerShdw blurRad="38100" dist="38100" dir="2700000" algn="tl">
                  <a:srgbClr val="000000">
                    <a:alpha val="43137"/>
                  </a:srgbClr>
                </a:outerShdw>
              </a:effectLst>
            </a:rPr>
            <a:t> CRM Software</a:t>
          </a:r>
        </a:p>
      </dsp:txBody>
      <dsp:txXfrm>
        <a:off x="7305031" y="1791700"/>
        <a:ext cx="3220205" cy="14877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04B87-00B5-4319-8574-0058A2F40A54}">
      <dsp:nvSpPr>
        <dsp:cNvPr id="0" name=""/>
        <dsp:cNvSpPr/>
      </dsp:nvSpPr>
      <dsp:spPr>
        <a:xfrm>
          <a:off x="1008846" y="3112"/>
          <a:ext cx="2623815" cy="1574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ZA" sz="1900" kern="1200" dirty="0" err="1">
              <a:effectLst>
                <a:outerShdw blurRad="38100" dist="38100" dir="2700000" algn="tl">
                  <a:srgbClr val="000000">
                    <a:alpha val="43137"/>
                  </a:srgbClr>
                </a:outerShdw>
              </a:effectLst>
            </a:rPr>
            <a:t>Coste</a:t>
          </a:r>
          <a:r>
            <a:rPr lang="en-ZA" sz="1900" kern="1200" dirty="0">
              <a:effectLst>
                <a:outerShdw blurRad="38100" dist="38100" dir="2700000" algn="tl">
                  <a:srgbClr val="000000">
                    <a:alpha val="43137"/>
                  </a:srgbClr>
                </a:outerShdw>
              </a:effectLst>
            </a:rPr>
            <a:t> vs. </a:t>
          </a:r>
          <a:r>
            <a:rPr lang="en-ZA" sz="1900" kern="1200" dirty="0" err="1">
              <a:effectLst>
                <a:outerShdw blurRad="38100" dist="38100" dir="2700000" algn="tl">
                  <a:srgbClr val="000000">
                    <a:alpha val="43137"/>
                  </a:srgbClr>
                </a:outerShdw>
              </a:effectLst>
            </a:rPr>
            <a:t>beneficio</a:t>
          </a:r>
          <a:r>
            <a:rPr lang="en-ZA" sz="1900" kern="1200" dirty="0">
              <a:effectLst>
                <a:outerShdw blurRad="38100" dist="38100" dir="2700000" algn="tl">
                  <a:srgbClr val="000000">
                    <a:alpha val="43137"/>
                  </a:srgbClr>
                </a:outerShdw>
              </a:effectLst>
            </a:rPr>
            <a:t>
</a:t>
          </a:r>
        </a:p>
      </dsp:txBody>
      <dsp:txXfrm>
        <a:off x="1008846" y="3112"/>
        <a:ext cx="2623815" cy="1574289"/>
      </dsp:txXfrm>
    </dsp:sp>
    <dsp:sp modelId="{662790C4-0C18-47F4-80CB-9A486B4B6BF3}">
      <dsp:nvSpPr>
        <dsp:cNvPr id="0" name=""/>
        <dsp:cNvSpPr/>
      </dsp:nvSpPr>
      <dsp:spPr>
        <a:xfrm>
          <a:off x="3895044" y="3112"/>
          <a:ext cx="2623815" cy="1574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dirty="0">
              <a:effectLst>
                <a:outerShdw blurRad="38100" dist="38100" dir="2700000" algn="tl">
                  <a:srgbClr val="000000">
                    <a:alpha val="43137"/>
                  </a:srgbClr>
                </a:outerShdw>
              </a:effectLst>
            </a:rPr>
            <a:t>Informe sobre las actividades del programa
</a:t>
          </a:r>
          <a:endParaRPr lang="en-ZA" sz="1900" kern="1200" dirty="0">
            <a:effectLst>
              <a:outerShdw blurRad="38100" dist="38100" dir="2700000" algn="tl">
                <a:srgbClr val="000000">
                  <a:alpha val="43137"/>
                </a:srgbClr>
              </a:outerShdw>
            </a:effectLst>
          </a:endParaRPr>
        </a:p>
      </dsp:txBody>
      <dsp:txXfrm>
        <a:off x="3895044" y="3112"/>
        <a:ext cx="2623815" cy="1574289"/>
      </dsp:txXfrm>
    </dsp:sp>
    <dsp:sp modelId="{BAAEFC45-C7A5-49F6-B2FC-E188656E26BC}">
      <dsp:nvSpPr>
        <dsp:cNvPr id="0" name=""/>
        <dsp:cNvSpPr/>
      </dsp:nvSpPr>
      <dsp:spPr>
        <a:xfrm>
          <a:off x="6781241" y="3112"/>
          <a:ext cx="2623815" cy="1574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dirty="0">
              <a:effectLst>
                <a:outerShdw blurRad="38100" dist="38100" dir="2700000" algn="tl">
                  <a:srgbClr val="000000">
                    <a:alpha val="43137"/>
                  </a:srgbClr>
                </a:outerShdw>
              </a:effectLst>
            </a:rPr>
            <a:t>Administrar las comunicaciones de marketing
</a:t>
          </a:r>
          <a:endParaRPr lang="en-ZA" sz="1900" kern="1200" dirty="0">
            <a:effectLst>
              <a:outerShdw blurRad="38100" dist="38100" dir="2700000" algn="tl">
                <a:srgbClr val="000000">
                  <a:alpha val="43137"/>
                </a:srgbClr>
              </a:outerShdw>
            </a:effectLst>
          </a:endParaRPr>
        </a:p>
      </dsp:txBody>
      <dsp:txXfrm>
        <a:off x="6781241" y="3112"/>
        <a:ext cx="2623815" cy="1574289"/>
      </dsp:txXfrm>
    </dsp:sp>
    <dsp:sp modelId="{96CC2079-06AC-469B-A52C-7B9051CFA60F}">
      <dsp:nvSpPr>
        <dsp:cNvPr id="0" name=""/>
        <dsp:cNvSpPr/>
      </dsp:nvSpPr>
      <dsp:spPr>
        <a:xfrm>
          <a:off x="2451945" y="1839783"/>
          <a:ext cx="2623815" cy="1574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kern="1200" dirty="0">
              <a:effectLst>
                <a:outerShdw blurRad="38100" dist="38100" dir="2700000" algn="tl">
                  <a:srgbClr val="000000">
                    <a:alpha val="43137"/>
                  </a:srgbClr>
                </a:outerShdw>
              </a:effectLst>
            </a:rPr>
            <a:t>Administrar la recaudación de fondos en línea y otras fuentes de ingresos
</a:t>
          </a:r>
          <a:endParaRPr lang="en-ZA" sz="1900" kern="1200" dirty="0">
            <a:effectLst>
              <a:outerShdw blurRad="38100" dist="38100" dir="2700000" algn="tl">
                <a:srgbClr val="000000">
                  <a:alpha val="43137"/>
                </a:srgbClr>
              </a:outerShdw>
            </a:effectLst>
          </a:endParaRPr>
        </a:p>
      </dsp:txBody>
      <dsp:txXfrm>
        <a:off x="2451945" y="1839783"/>
        <a:ext cx="2623815" cy="1574289"/>
      </dsp:txXfrm>
    </dsp:sp>
    <dsp:sp modelId="{5126B256-9AA6-474B-92CB-6476D1DA961D}">
      <dsp:nvSpPr>
        <dsp:cNvPr id="0" name=""/>
        <dsp:cNvSpPr/>
      </dsp:nvSpPr>
      <dsp:spPr>
        <a:xfrm>
          <a:off x="5338142" y="1839783"/>
          <a:ext cx="2623815" cy="15742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ZA" sz="1900" kern="1200" dirty="0" err="1">
              <a:effectLst>
                <a:outerShdw blurRad="38100" dist="38100" dir="2700000" algn="tl">
                  <a:srgbClr val="000000">
                    <a:alpha val="43137"/>
                  </a:srgbClr>
                </a:outerShdw>
              </a:effectLst>
            </a:rPr>
            <a:t>Gestionar</a:t>
          </a:r>
          <a:r>
            <a:rPr lang="en-ZA" sz="1900" kern="1200" dirty="0">
              <a:effectLst>
                <a:outerShdw blurRad="38100" dist="38100" dir="2700000" algn="tl">
                  <a:srgbClr val="000000">
                    <a:alpha val="43137"/>
                  </a:srgbClr>
                </a:outerShdw>
              </a:effectLst>
            </a:rPr>
            <a:t> </a:t>
          </a:r>
          <a:r>
            <a:rPr lang="en-ZA" sz="1900" kern="1200" dirty="0" err="1">
              <a:effectLst>
                <a:outerShdw blurRad="38100" dist="38100" dir="2700000" algn="tl">
                  <a:srgbClr val="000000">
                    <a:alpha val="43137"/>
                  </a:srgbClr>
                </a:outerShdw>
              </a:effectLst>
            </a:rPr>
            <a:t>voluntarios</a:t>
          </a:r>
          <a:r>
            <a:rPr lang="en-ZA" sz="1900" kern="1200" dirty="0">
              <a:effectLst>
                <a:outerShdw blurRad="38100" dist="38100" dir="2700000" algn="tl">
                  <a:srgbClr val="000000">
                    <a:alpha val="43137"/>
                  </a:srgbClr>
                </a:outerShdw>
              </a:effectLst>
            </a:rPr>
            <a:t>
</a:t>
          </a:r>
        </a:p>
      </dsp:txBody>
      <dsp:txXfrm>
        <a:off x="5338142" y="1839783"/>
        <a:ext cx="2623815" cy="15742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9FC944-2DF1-456F-AF28-CCCD387089EE}">
      <dsp:nvSpPr>
        <dsp:cNvPr id="0" name=""/>
        <dsp:cNvSpPr/>
      </dsp:nvSpPr>
      <dsp:spPr>
        <a:xfrm>
          <a:off x="796440" y="1055"/>
          <a:ext cx="2140005" cy="12840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chemeClr val="bg1"/>
              </a:solidFill>
              <a:effectLst>
                <a:outerShdw blurRad="38100" dist="38100" dir="2700000" algn="tl">
                  <a:srgbClr val="000000">
                    <a:alpha val="43137"/>
                  </a:srgbClr>
                </a:outerShdw>
              </a:effectLst>
            </a:rPr>
            <a:t>NetSuite</a:t>
          </a:r>
        </a:p>
      </dsp:txBody>
      <dsp:txXfrm>
        <a:off x="796440" y="1055"/>
        <a:ext cx="2140005" cy="1284003"/>
      </dsp:txXfrm>
    </dsp:sp>
    <dsp:sp modelId="{31DC07B2-E0C3-4343-B12D-38244C0ADB65}">
      <dsp:nvSpPr>
        <dsp:cNvPr id="0" name=""/>
        <dsp:cNvSpPr/>
      </dsp:nvSpPr>
      <dsp:spPr>
        <a:xfrm>
          <a:off x="3150446" y="1055"/>
          <a:ext cx="2140005" cy="12840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chemeClr val="bg1"/>
              </a:solidFill>
              <a:effectLst>
                <a:outerShdw blurRad="38100" dist="38100" dir="2700000" algn="tl">
                  <a:srgbClr val="000000">
                    <a:alpha val="43137"/>
                  </a:srgbClr>
                </a:outerShdw>
              </a:effectLst>
            </a:rPr>
            <a:t>Bloomberang </a:t>
          </a:r>
        </a:p>
      </dsp:txBody>
      <dsp:txXfrm>
        <a:off x="3150446" y="1055"/>
        <a:ext cx="2140005" cy="1284003"/>
      </dsp:txXfrm>
    </dsp:sp>
    <dsp:sp modelId="{BF1FD643-3D95-4297-A9AE-42F6CB49F9E8}">
      <dsp:nvSpPr>
        <dsp:cNvPr id="0" name=""/>
        <dsp:cNvSpPr/>
      </dsp:nvSpPr>
      <dsp:spPr>
        <a:xfrm>
          <a:off x="5504452" y="1055"/>
          <a:ext cx="2140005" cy="12840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chemeClr val="bg1"/>
              </a:solidFill>
              <a:effectLst>
                <a:outerShdw blurRad="38100" dist="38100" dir="2700000" algn="tl">
                  <a:srgbClr val="000000">
                    <a:alpha val="43137"/>
                  </a:srgbClr>
                </a:outerShdw>
              </a:effectLst>
            </a:rPr>
            <a:t>EveryAction</a:t>
          </a:r>
        </a:p>
      </dsp:txBody>
      <dsp:txXfrm>
        <a:off x="5504452" y="1055"/>
        <a:ext cx="2140005" cy="1284003"/>
      </dsp:txXfrm>
    </dsp:sp>
    <dsp:sp modelId="{C8366132-DF9D-4416-882C-08087B079F35}">
      <dsp:nvSpPr>
        <dsp:cNvPr id="0" name=""/>
        <dsp:cNvSpPr/>
      </dsp:nvSpPr>
      <dsp:spPr>
        <a:xfrm>
          <a:off x="7858458" y="1055"/>
          <a:ext cx="2140005" cy="12840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chemeClr val="bg1"/>
              </a:solidFill>
              <a:effectLst>
                <a:outerShdw blurRad="38100" dist="38100" dir="2700000" algn="tl">
                  <a:srgbClr val="000000">
                    <a:alpha val="43137"/>
                  </a:srgbClr>
                </a:outerShdw>
              </a:effectLst>
            </a:rPr>
            <a:t>Network for Good</a:t>
          </a:r>
        </a:p>
      </dsp:txBody>
      <dsp:txXfrm>
        <a:off x="7858458" y="1055"/>
        <a:ext cx="2140005" cy="1284003"/>
      </dsp:txXfrm>
    </dsp:sp>
    <dsp:sp modelId="{A118C599-8069-42DF-8301-F164CBF3D2B0}">
      <dsp:nvSpPr>
        <dsp:cNvPr id="0" name=""/>
        <dsp:cNvSpPr/>
      </dsp:nvSpPr>
      <dsp:spPr>
        <a:xfrm>
          <a:off x="3150446" y="1499058"/>
          <a:ext cx="2140005" cy="12840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chemeClr val="bg1"/>
              </a:solidFill>
              <a:effectLst>
                <a:outerShdw blurRad="38100" dist="38100" dir="2700000" algn="tl">
                  <a:srgbClr val="000000">
                    <a:alpha val="43137"/>
                  </a:srgbClr>
                </a:outerShdw>
              </a:effectLst>
            </a:rPr>
            <a:t>Kindful </a:t>
          </a:r>
        </a:p>
      </dsp:txBody>
      <dsp:txXfrm>
        <a:off x="3150446" y="1499058"/>
        <a:ext cx="2140005" cy="1284003"/>
      </dsp:txXfrm>
    </dsp:sp>
    <dsp:sp modelId="{E09CD157-276A-4C5F-9CA8-1AFDE4156BB4}">
      <dsp:nvSpPr>
        <dsp:cNvPr id="0" name=""/>
        <dsp:cNvSpPr/>
      </dsp:nvSpPr>
      <dsp:spPr>
        <a:xfrm>
          <a:off x="5504452" y="1499058"/>
          <a:ext cx="2140005" cy="12840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solidFill>
                <a:schemeClr val="bg1"/>
              </a:solidFill>
              <a:effectLst>
                <a:outerShdw blurRad="38100" dist="38100" dir="2700000" algn="tl">
                  <a:srgbClr val="000000">
                    <a:alpha val="43137"/>
                  </a:srgbClr>
                </a:outerShdw>
              </a:effectLst>
            </a:rPr>
            <a:t>DonorPerfect</a:t>
          </a:r>
        </a:p>
      </dsp:txBody>
      <dsp:txXfrm>
        <a:off x="5504452" y="1499058"/>
        <a:ext cx="2140005" cy="1284003"/>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3/8/2023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‹Nº›</a:t>
            </a:fld>
            <a:endParaRPr lang="en-US" dirty="0"/>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s://www.rklcpa.com/six-ways-cloud-based-technology-can-transform-non-profit-organizations/" TargetMode="External"/><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3" Type="http://schemas.openxmlformats.org/officeDocument/2006/relationships/hyperlink" Target="https://newrelic.com/blog/best-practices/cloud-migration-checklist" TargetMode="External"/><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3" Type="http://schemas.openxmlformats.org/officeDocument/2006/relationships/hyperlink" Target="https://jexo.io/blog/everything-you-need-to-know-about-agile-methodologies/" TargetMode="External"/><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3" Type="http://schemas.openxmlformats.org/officeDocument/2006/relationships/hyperlink" Target="https://mzninternational.com/2020/09/10/5-lessons-for-building-an-agile-non-profit-organisation/" TargetMode="External"/><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3" Type="http://schemas.openxmlformats.org/officeDocument/2006/relationships/hyperlink" Target="https://kissflow.com/project/agile/benefits-of-agile/" TargetMode="External"/><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3" Type="http://schemas.openxmlformats.org/officeDocument/2006/relationships/hyperlink" Target="https://kissflow.com/project/agile/benefits-of-agile/" TargetMode="External"/><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dirty="0"/>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21</a:t>
            </a:fld>
            <a:endParaRPr lang="en-US" dirty="0"/>
          </a:p>
        </p:txBody>
      </p:sp>
    </p:spTree>
    <p:extLst>
      <p:ext uri="{BB962C8B-B14F-4D97-AF65-F5344CB8AC3E}">
        <p14:creationId xmlns:p14="http://schemas.microsoft.com/office/powerpoint/2010/main" val="207461753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87725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3510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5788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9839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95657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75934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Habría que traducir en el diseño si tenemos acceso</a:t>
            </a:r>
          </a:p>
        </p:txBody>
      </p:sp>
      <p:sp>
        <p:nvSpPr>
          <p:cNvPr id="4" name="Marcador de número de diapositiva 3"/>
          <p:cNvSpPr>
            <a:spLocks noGrp="1"/>
          </p:cNvSpPr>
          <p:nvPr>
            <p:ph type="sldNum" sz="quarter" idx="5"/>
          </p:nvPr>
        </p:nvSpPr>
        <p:spPr/>
        <p:txBody>
          <a:bodyPr/>
          <a:lstStyle/>
          <a:p>
            <a:fld id="{4BE5DE82-CF29-044D-9158-06A811149881}" type="slidenum">
              <a:rPr lang="en-US" smtClean="0"/>
              <a:t>158</a:t>
            </a:fld>
            <a:endParaRPr lang="en-US" dirty="0"/>
          </a:p>
        </p:txBody>
      </p:sp>
    </p:spTree>
    <p:extLst>
      <p:ext uri="{BB962C8B-B14F-4D97-AF65-F5344CB8AC3E}">
        <p14:creationId xmlns:p14="http://schemas.microsoft.com/office/powerpoint/2010/main" val="298933309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Read more at: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https://www.rklcpa.com/six-ways-cloud-based-technology-can-transform-non-profit-organizations/</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159</a:t>
            </a:fld>
            <a:endParaRPr lang="en-US" dirty="0"/>
          </a:p>
        </p:txBody>
      </p:sp>
    </p:spTree>
    <p:extLst>
      <p:ext uri="{BB962C8B-B14F-4D97-AF65-F5344CB8AC3E}">
        <p14:creationId xmlns:p14="http://schemas.microsoft.com/office/powerpoint/2010/main" val="193801262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322822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109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28</a:t>
            </a:fld>
            <a:endParaRPr lang="en-US" dirty="0"/>
          </a:p>
        </p:txBody>
      </p:sp>
    </p:spTree>
    <p:extLst>
      <p:ext uri="{BB962C8B-B14F-4D97-AF65-F5344CB8AC3E}">
        <p14:creationId xmlns:p14="http://schemas.microsoft.com/office/powerpoint/2010/main" val="383770526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79463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97057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56946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72805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55141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92351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29383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31363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170</a:t>
            </a:fld>
            <a:endParaRPr lang="en-US" dirty="0"/>
          </a:p>
        </p:txBody>
      </p:sp>
    </p:spTree>
    <p:extLst>
      <p:ext uri="{BB962C8B-B14F-4D97-AF65-F5344CB8AC3E}">
        <p14:creationId xmlns:p14="http://schemas.microsoft.com/office/powerpoint/2010/main" val="62056967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121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29</a:t>
            </a:fld>
            <a:endParaRPr lang="en-US" dirty="0"/>
          </a:p>
        </p:txBody>
      </p:sp>
    </p:spTree>
    <p:extLst>
      <p:ext uri="{BB962C8B-B14F-4D97-AF65-F5344CB8AC3E}">
        <p14:creationId xmlns:p14="http://schemas.microsoft.com/office/powerpoint/2010/main" val="124322190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49222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Read more about each step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https://newrelic.com/blog/best-practices/cloud-migration-checklist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173</a:t>
            </a:fld>
            <a:endParaRPr lang="en-US" dirty="0"/>
          </a:p>
        </p:txBody>
      </p:sp>
    </p:spTree>
    <p:extLst>
      <p:ext uri="{BB962C8B-B14F-4D97-AF65-F5344CB8AC3E}">
        <p14:creationId xmlns:p14="http://schemas.microsoft.com/office/powerpoint/2010/main" val="58776506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43741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89525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11359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80213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64669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88636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53887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689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72067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98684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64358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16891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33016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24343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15489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74199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54475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30221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712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51345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43327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57345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99878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10920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85544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55224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1869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569342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86254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https://jexo.io/blog/everything-you-need-to-know-about-agile-methodologies/</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204</a:t>
            </a:fld>
            <a:endParaRPr lang="en-US" dirty="0"/>
          </a:p>
        </p:txBody>
      </p:sp>
    </p:spTree>
    <p:extLst>
      <p:ext uri="{BB962C8B-B14F-4D97-AF65-F5344CB8AC3E}">
        <p14:creationId xmlns:p14="http://schemas.microsoft.com/office/powerpoint/2010/main" val="1764756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65</a:t>
            </a:fld>
            <a:endParaRPr lang="en-US" dirty="0"/>
          </a:p>
        </p:txBody>
      </p:sp>
    </p:spTree>
    <p:extLst>
      <p:ext uri="{BB962C8B-B14F-4D97-AF65-F5344CB8AC3E}">
        <p14:creationId xmlns:p14="http://schemas.microsoft.com/office/powerpoint/2010/main" val="361901720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00776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53823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65421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84867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64823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0048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Read more at: </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https://mzninternational.com/2020/09/10/5-lessons-for-building-an-agile-non-profit-organisation/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17717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82550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23223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532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66</a:t>
            </a:fld>
            <a:endParaRPr lang="en-US" dirty="0"/>
          </a:p>
        </p:txBody>
      </p:sp>
    </p:spTree>
    <p:extLst>
      <p:ext uri="{BB962C8B-B14F-4D97-AF65-F5344CB8AC3E}">
        <p14:creationId xmlns:p14="http://schemas.microsoft.com/office/powerpoint/2010/main" val="52904349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48650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99528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00856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41552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28343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49800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21674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45165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23595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881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67</a:t>
            </a:fld>
            <a:endParaRPr lang="en-US" dirty="0"/>
          </a:p>
        </p:txBody>
      </p:sp>
    </p:spTree>
    <p:extLst>
      <p:ext uri="{BB962C8B-B14F-4D97-AF65-F5344CB8AC3E}">
        <p14:creationId xmlns:p14="http://schemas.microsoft.com/office/powerpoint/2010/main" val="355607474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14563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Read more at: </a:t>
            </a: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https://kissflow.com/project/agile/benefits-of-agile/</a:t>
            </a: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990136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Read more at: </a:t>
            </a: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https://kissflow.com/project/agile/benefits-of-agile/</a:t>
            </a: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45999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229</a:t>
            </a:fld>
            <a:endParaRPr lang="en-US" dirty="0"/>
          </a:p>
        </p:txBody>
      </p:sp>
    </p:spTree>
    <p:extLst>
      <p:ext uri="{BB962C8B-B14F-4D97-AF65-F5344CB8AC3E}">
        <p14:creationId xmlns:p14="http://schemas.microsoft.com/office/powerpoint/2010/main" val="107640825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230</a:t>
            </a:fld>
            <a:endParaRPr lang="en-US" dirty="0"/>
          </a:p>
        </p:txBody>
      </p:sp>
    </p:spTree>
    <p:extLst>
      <p:ext uri="{BB962C8B-B14F-4D97-AF65-F5344CB8AC3E}">
        <p14:creationId xmlns:p14="http://schemas.microsoft.com/office/powerpoint/2010/main" val="48351781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89371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16395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85060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89507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467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68</a:t>
            </a:fld>
            <a:endParaRPr lang="en-US" dirty="0"/>
          </a:p>
        </p:txBody>
      </p:sp>
    </p:spTree>
    <p:extLst>
      <p:ext uri="{BB962C8B-B14F-4D97-AF65-F5344CB8AC3E}">
        <p14:creationId xmlns:p14="http://schemas.microsoft.com/office/powerpoint/2010/main" val="301322505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84620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547678"/>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36818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1144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660830"/>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31295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388217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872585"/>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981791"/>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898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69</a:t>
            </a:fld>
            <a:endParaRPr lang="en-US" dirty="0"/>
          </a:p>
        </p:txBody>
      </p:sp>
    </p:spTree>
    <p:extLst>
      <p:ext uri="{BB962C8B-B14F-4D97-AF65-F5344CB8AC3E}">
        <p14:creationId xmlns:p14="http://schemas.microsoft.com/office/powerpoint/2010/main" val="1787807146"/>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0500391"/>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166597"/>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220729"/>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199903"/>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376818"/>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709645"/>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08777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18434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532480"/>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093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BE5DE82-CF29-044D-9158-06A811149881}" type="slidenum">
              <a:rPr lang="en-US" smtClean="0"/>
              <a:t>2</a:t>
            </a:fld>
            <a:endParaRPr lang="en-US" dirty="0"/>
          </a:p>
        </p:txBody>
      </p:sp>
    </p:spTree>
    <p:extLst>
      <p:ext uri="{BB962C8B-B14F-4D97-AF65-F5344CB8AC3E}">
        <p14:creationId xmlns:p14="http://schemas.microsoft.com/office/powerpoint/2010/main" val="3001089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70</a:t>
            </a:fld>
            <a:endParaRPr lang="en-US" dirty="0"/>
          </a:p>
        </p:txBody>
      </p:sp>
    </p:spTree>
    <p:extLst>
      <p:ext uri="{BB962C8B-B14F-4D97-AF65-F5344CB8AC3E}">
        <p14:creationId xmlns:p14="http://schemas.microsoft.com/office/powerpoint/2010/main" val="995647836"/>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153336"/>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522210"/>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9240362"/>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660441"/>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528047"/>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543630"/>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793008"/>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434098"/>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384851"/>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780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71</a:t>
            </a:fld>
            <a:endParaRPr lang="en-US" dirty="0"/>
          </a:p>
        </p:txBody>
      </p:sp>
    </p:spTree>
    <p:extLst>
      <p:ext uri="{BB962C8B-B14F-4D97-AF65-F5344CB8AC3E}">
        <p14:creationId xmlns:p14="http://schemas.microsoft.com/office/powerpoint/2010/main" val="280758069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274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905233"/>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41810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3482470"/>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684983"/>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983785"/>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730089"/>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424465"/>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2986252"/>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1811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72</a:t>
            </a:fld>
            <a:endParaRPr lang="en-US" dirty="0"/>
          </a:p>
        </p:txBody>
      </p:sp>
    </p:spTree>
    <p:extLst>
      <p:ext uri="{BB962C8B-B14F-4D97-AF65-F5344CB8AC3E}">
        <p14:creationId xmlns:p14="http://schemas.microsoft.com/office/powerpoint/2010/main" val="1145260480"/>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394793"/>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427214"/>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99771"/>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084242"/>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343302"/>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695659"/>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111230"/>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653781"/>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9186118"/>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756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73</a:t>
            </a:fld>
            <a:endParaRPr lang="en-US" dirty="0"/>
          </a:p>
        </p:txBody>
      </p:sp>
    </p:spTree>
    <p:extLst>
      <p:ext uri="{BB962C8B-B14F-4D97-AF65-F5344CB8AC3E}">
        <p14:creationId xmlns:p14="http://schemas.microsoft.com/office/powerpoint/2010/main" val="1872136651"/>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917311"/>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083646"/>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071403"/>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560973"/>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301</a:t>
            </a:fld>
            <a:endParaRPr lang="en-US" dirty="0"/>
          </a:p>
        </p:txBody>
      </p:sp>
    </p:spTree>
    <p:extLst>
      <p:ext uri="{BB962C8B-B14F-4D97-AF65-F5344CB8AC3E}">
        <p14:creationId xmlns:p14="http://schemas.microsoft.com/office/powerpoint/2010/main" val="7172193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9833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75</a:t>
            </a:fld>
            <a:endParaRPr lang="en-US" dirty="0"/>
          </a:p>
        </p:txBody>
      </p:sp>
    </p:spTree>
    <p:extLst>
      <p:ext uri="{BB962C8B-B14F-4D97-AF65-F5344CB8AC3E}">
        <p14:creationId xmlns:p14="http://schemas.microsoft.com/office/powerpoint/2010/main" val="1857114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76</a:t>
            </a:fld>
            <a:endParaRPr lang="en-US" dirty="0"/>
          </a:p>
        </p:txBody>
      </p:sp>
    </p:spTree>
    <p:extLst>
      <p:ext uri="{BB962C8B-B14F-4D97-AF65-F5344CB8AC3E}">
        <p14:creationId xmlns:p14="http://schemas.microsoft.com/office/powerpoint/2010/main" val="5311232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77</a:t>
            </a:fld>
            <a:endParaRPr lang="en-US" dirty="0"/>
          </a:p>
        </p:txBody>
      </p:sp>
    </p:spTree>
    <p:extLst>
      <p:ext uri="{BB962C8B-B14F-4D97-AF65-F5344CB8AC3E}">
        <p14:creationId xmlns:p14="http://schemas.microsoft.com/office/powerpoint/2010/main" val="7876539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78</a:t>
            </a:fld>
            <a:endParaRPr lang="en-US" dirty="0"/>
          </a:p>
        </p:txBody>
      </p:sp>
    </p:spTree>
    <p:extLst>
      <p:ext uri="{BB962C8B-B14F-4D97-AF65-F5344CB8AC3E}">
        <p14:creationId xmlns:p14="http://schemas.microsoft.com/office/powerpoint/2010/main" val="3071457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79</a:t>
            </a:fld>
            <a:endParaRPr lang="en-US" dirty="0"/>
          </a:p>
        </p:txBody>
      </p:sp>
    </p:spTree>
    <p:extLst>
      <p:ext uri="{BB962C8B-B14F-4D97-AF65-F5344CB8AC3E}">
        <p14:creationId xmlns:p14="http://schemas.microsoft.com/office/powerpoint/2010/main" val="3087506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dirty="0"/>
          </a:p>
        </p:txBody>
      </p:sp>
    </p:spTree>
    <p:extLst>
      <p:ext uri="{BB962C8B-B14F-4D97-AF65-F5344CB8AC3E}">
        <p14:creationId xmlns:p14="http://schemas.microsoft.com/office/powerpoint/2010/main" val="13095287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80</a:t>
            </a:fld>
            <a:endParaRPr lang="en-US" dirty="0"/>
          </a:p>
        </p:txBody>
      </p:sp>
    </p:spTree>
    <p:extLst>
      <p:ext uri="{BB962C8B-B14F-4D97-AF65-F5344CB8AC3E}">
        <p14:creationId xmlns:p14="http://schemas.microsoft.com/office/powerpoint/2010/main" val="11421818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81</a:t>
            </a:fld>
            <a:endParaRPr lang="en-US" dirty="0"/>
          </a:p>
        </p:txBody>
      </p:sp>
    </p:spTree>
    <p:extLst>
      <p:ext uri="{BB962C8B-B14F-4D97-AF65-F5344CB8AC3E}">
        <p14:creationId xmlns:p14="http://schemas.microsoft.com/office/powerpoint/2010/main" val="24629457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82</a:t>
            </a:fld>
            <a:endParaRPr lang="en-US" dirty="0"/>
          </a:p>
        </p:txBody>
      </p:sp>
    </p:spTree>
    <p:extLst>
      <p:ext uri="{BB962C8B-B14F-4D97-AF65-F5344CB8AC3E}">
        <p14:creationId xmlns:p14="http://schemas.microsoft.com/office/powerpoint/2010/main" val="21182609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83</a:t>
            </a:fld>
            <a:endParaRPr lang="en-US" dirty="0"/>
          </a:p>
        </p:txBody>
      </p:sp>
    </p:spTree>
    <p:extLst>
      <p:ext uri="{BB962C8B-B14F-4D97-AF65-F5344CB8AC3E}">
        <p14:creationId xmlns:p14="http://schemas.microsoft.com/office/powerpoint/2010/main" val="7996252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84</a:t>
            </a:fld>
            <a:endParaRPr lang="en-US" dirty="0"/>
          </a:p>
        </p:txBody>
      </p:sp>
    </p:spTree>
    <p:extLst>
      <p:ext uri="{BB962C8B-B14F-4D97-AF65-F5344CB8AC3E}">
        <p14:creationId xmlns:p14="http://schemas.microsoft.com/office/powerpoint/2010/main" val="37558271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85</a:t>
            </a:fld>
            <a:endParaRPr lang="en-US" dirty="0"/>
          </a:p>
        </p:txBody>
      </p:sp>
    </p:spTree>
    <p:extLst>
      <p:ext uri="{BB962C8B-B14F-4D97-AF65-F5344CB8AC3E}">
        <p14:creationId xmlns:p14="http://schemas.microsoft.com/office/powerpoint/2010/main" val="20652555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86</a:t>
            </a:fld>
            <a:endParaRPr lang="en-US" dirty="0"/>
          </a:p>
        </p:txBody>
      </p:sp>
    </p:spTree>
    <p:extLst>
      <p:ext uri="{BB962C8B-B14F-4D97-AF65-F5344CB8AC3E}">
        <p14:creationId xmlns:p14="http://schemas.microsoft.com/office/powerpoint/2010/main" val="24475944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9266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2080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114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1083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7811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6816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3289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5549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0067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1866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2247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8858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99</a:t>
            </a:fld>
            <a:endParaRPr kumimoji="0" lang="en-US" altLang="en-US" sz="1200" b="0" i="0" u="none" strike="noStrike" kern="1200" cap="none" spc="0" normalizeH="0" baseline="0" noProof="0" dirty="0">
              <a:ln>
                <a:noFill/>
              </a:ln>
              <a:solidFill>
                <a:srgbClr val="000000"/>
              </a:solidFill>
              <a:effectLst/>
              <a:uLnTx/>
              <a:uFillTx/>
              <a:latin typeface="Times New Roman"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tLang="en-US" dirty="0">
              <a:latin typeface="Times New Roman" charset="0"/>
            </a:endParaRPr>
          </a:p>
        </p:txBody>
      </p:sp>
    </p:spTree>
    <p:extLst>
      <p:ext uri="{BB962C8B-B14F-4D97-AF65-F5344CB8AC3E}">
        <p14:creationId xmlns:p14="http://schemas.microsoft.com/office/powerpoint/2010/main" val="7462359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29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51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78244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5194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4110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6905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7906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229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2956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4442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7968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839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6922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450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771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3160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82593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1603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7358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7111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3676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8840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403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3338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8774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9992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3598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8255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0712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47769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9313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6120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9591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622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0447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0029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080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9267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2177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82802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43868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0277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0983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2878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130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BE5DE82-CF29-044D-9158-06A811149881}" type="slidenum">
              <a:rPr lang="en-US" smtClean="0"/>
              <a:t>19</a:t>
            </a:fld>
            <a:endParaRPr lang="en-US" dirty="0"/>
          </a:p>
        </p:txBody>
      </p:sp>
    </p:spTree>
    <p:extLst>
      <p:ext uri="{BB962C8B-B14F-4D97-AF65-F5344CB8AC3E}">
        <p14:creationId xmlns:p14="http://schemas.microsoft.com/office/powerpoint/2010/main" val="60140629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621471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7771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67601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31873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93963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75365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30951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70857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02158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620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D0D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rgbClr val="000000"/>
                </a:solidFill>
                <a:effectLst/>
                <a:latin typeface="+mn-lt"/>
                <a:ea typeface="+mn-ea"/>
                <a:cs typeface="+mn-cs"/>
                <a:sym typeface="Quattrocento Sans"/>
              </a:rPr>
              <a:t>FONT TYPEFACE &amp; SIZE</a:t>
            </a:r>
            <a:endParaRPr lang="en-IE" sz="3600" baseline="0" dirty="0">
              <a:solidFill>
                <a:srgbClr val="000000"/>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rgbClr val="000000"/>
                </a:solidFill>
                <a:effectLst/>
                <a:latin typeface="+mn-lt"/>
                <a:ea typeface="+mn-ea"/>
                <a:cs typeface="+mn-cs"/>
              </a:rPr>
              <a:t>PLEASE</a:t>
            </a:r>
            <a:r>
              <a:rPr lang="en-IE" sz="3000" b="0" i="0" u="none" strike="noStrike" kern="1200" baseline="0" dirty="0">
                <a:solidFill>
                  <a:srgbClr val="000000"/>
                </a:solidFill>
                <a:effectLst/>
                <a:latin typeface="+mn-lt"/>
                <a:ea typeface="+mn-ea"/>
                <a:cs typeface="+mn-cs"/>
              </a:rPr>
              <a:t> ENSURE TO KEEP FONTS AS PER THE LAYOUT</a:t>
            </a:r>
            <a:endParaRPr lang="en-IE" sz="3000" b="0" i="0" u="none" strike="noStrike" kern="1200" dirty="0">
              <a:solidFill>
                <a:srgbClr val="000000"/>
              </a:solidFill>
              <a:effectLst/>
              <a:latin typeface="+mn-lt"/>
              <a:ea typeface="+mn-ea"/>
              <a:cs typeface="+mn-cs"/>
            </a:endParaRPr>
          </a:p>
          <a:p>
            <a:pPr fontAlgn="base"/>
            <a:endParaRPr lang="en-IE" sz="3000" b="0" i="0" u="none" strike="noStrike" kern="1200" dirty="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rgbClr val="000000"/>
                </a:solidFill>
                <a:effectLst/>
                <a:latin typeface="+mn-lt"/>
                <a:ea typeface="+mn-ea"/>
                <a:cs typeface="+mn-cs"/>
              </a:rPr>
              <a:t>48 point </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Divider</a:t>
            </a:r>
            <a:r>
              <a:rPr lang="en-IE" sz="3000" b="0" i="0" u="none" strike="noStrike" kern="1200" baseline="0" dirty="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36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30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	</a:t>
            </a:r>
            <a:r>
              <a:rPr lang="en-IE" sz="3000" b="0" i="0" u="none" strike="noStrike" kern="1200" baseline="0" dirty="0">
                <a:solidFill>
                  <a:srgbClr val="000000"/>
                </a:solidFill>
                <a:effectLst/>
                <a:latin typeface="+mn-lt"/>
                <a:ea typeface="+mn-ea"/>
                <a:cs typeface="+mn-cs"/>
              </a:rPr>
              <a:t>       </a:t>
            </a:r>
            <a:r>
              <a:rPr lang="en-IE" sz="3000" b="0" i="0" u="none" strike="noStrike" kern="1200" dirty="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24 point</a:t>
            </a:r>
            <a:r>
              <a:rPr lang="en-IE" sz="3000" b="0" i="0" u="none" strike="noStrike" kern="1200" baseline="0" dirty="0">
                <a:solidFill>
                  <a:srgbClr val="000000"/>
                </a:solidFill>
                <a:effectLst/>
                <a:latin typeface="+mn-lt"/>
                <a:ea typeface="+mn-ea"/>
                <a:cs typeface="+mn-cs"/>
              </a:rPr>
              <a:t>  -  </a:t>
            </a:r>
            <a:r>
              <a:rPr lang="en-IE" sz="3000" b="0" i="0" u="none" strike="noStrike" kern="1200" baseline="0" dirty="0">
                <a:solidFill>
                  <a:srgbClr val="000000"/>
                </a:solidFill>
                <a:effectLst/>
                <a:latin typeface="+mn-lt"/>
                <a:ea typeface="Quattrocento Sans"/>
                <a:cs typeface="Quattrocento Sans"/>
                <a:sym typeface="Quattrocento Sans"/>
              </a:rPr>
              <a:t>Main </a:t>
            </a:r>
            <a:r>
              <a:rPr lang="en-IE" sz="3000" b="0" i="0" u="none" strike="noStrike" kern="1200" dirty="0">
                <a:solidFill>
                  <a:srgbClr val="000000"/>
                </a:solidFill>
                <a:effectLst/>
                <a:latin typeface="+mn-lt"/>
                <a:ea typeface="+mn-ea"/>
                <a:cs typeface="+mn-cs"/>
              </a:rPr>
              <a:t>Text Body </a:t>
            </a:r>
            <a:endParaRPr lang="en-US" sz="3000" dirty="0">
              <a:solidFill>
                <a:srgbClr val="000000"/>
              </a:solidFill>
            </a:endParaRPr>
          </a:p>
          <a:p>
            <a:pPr fontAlgn="base"/>
            <a:endParaRPr lang="en-IE" sz="3000" b="0" i="0" u="none" strike="noStrike" kern="1200" dirty="0">
              <a:solidFill>
                <a:srgbClr val="000000"/>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rgbClr val="000000"/>
                </a:solidFill>
                <a:effectLst/>
                <a:latin typeface="+mn-lt"/>
                <a:ea typeface="+mn-ea"/>
                <a:cs typeface="+mn-cs"/>
                <a:sym typeface="Quattrocento Sans"/>
              </a:rPr>
              <a:t>Leader SEEDS </a:t>
            </a:r>
            <a:r>
              <a:rPr lang="en-IE" sz="2400" b="0" i="0" u="none" strike="noStrike" kern="1200" baseline="0" dirty="0">
                <a:solidFill>
                  <a:srgbClr val="000000"/>
                </a:solidFill>
                <a:effectLst/>
                <a:latin typeface="+mn-lt"/>
                <a:ea typeface="+mn-ea"/>
                <a:cs typeface="+mn-cs"/>
                <a:sym typeface="Quattrocento Sans"/>
              </a:rPr>
              <a:t>PowerPoint is</a:t>
            </a:r>
            <a:r>
              <a:rPr lang="is-IS" sz="2400" b="0" i="0" u="none" strike="noStrike" kern="1200" baseline="0" dirty="0">
                <a:solidFill>
                  <a:srgbClr val="000000"/>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rgbClr val="000000"/>
              </a:solidFill>
              <a:effectLst/>
              <a:latin typeface="+mn-lt"/>
              <a:ea typeface="+mn-ea"/>
              <a:cs typeface="+mn-cs"/>
              <a:sym typeface="Quattrocento Sans"/>
            </a:endParaRPr>
          </a:p>
          <a:p>
            <a:pPr fontAlgn="base"/>
            <a:endParaRPr lang="en-IE" sz="2400" b="0" i="0" u="none" strike="noStrike" kern="1200" baseline="0" dirty="0">
              <a:solidFill>
                <a:srgbClr val="000000"/>
              </a:solidFill>
              <a:effectLst/>
              <a:latin typeface="+mn-lt"/>
              <a:ea typeface="+mn-ea"/>
              <a:cs typeface="+mn-cs"/>
              <a:sym typeface="Quattrocento Sans"/>
            </a:endParaRPr>
          </a:p>
          <a:p>
            <a:pPr fontAlgn="base"/>
            <a:r>
              <a:rPr lang="en-IE" sz="3600" b="1" i="1" baseline="0" dirty="0">
                <a:solidFill>
                  <a:srgbClr val="000000"/>
                </a:solidFill>
                <a:latin typeface="+mn-lt"/>
                <a:ea typeface="Quattrocento Sans"/>
                <a:cs typeface="Quattrocento Sans"/>
                <a:sym typeface="Quattrocento Sans"/>
              </a:rPr>
              <a:t>Calibri</a:t>
            </a:r>
            <a:endParaRPr lang="en-IE" sz="3600" baseline="0" dirty="0">
              <a:solidFill>
                <a:srgbClr val="000000"/>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rgbClr val="000000"/>
                </a:solidFill>
                <a:effectLst/>
                <a:latin typeface="+mn-lt"/>
                <a:ea typeface="+mn-ea"/>
                <a:cs typeface="+mn-cs"/>
              </a:rPr>
              <a:t>*** </a:t>
            </a:r>
            <a:r>
              <a:rPr lang="en-IE" sz="2400" b="1" kern="1200" dirty="0">
                <a:solidFill>
                  <a:srgbClr val="000000"/>
                </a:solidFill>
                <a:effectLst/>
                <a:latin typeface="+mn-lt"/>
                <a:ea typeface="+mn-ea"/>
                <a:cs typeface="+mn-cs"/>
              </a:rPr>
              <a:t>PLEASE DELETE THIS INSTRUCTION SLIDE BEFORE PRESENTING FINAL PRESENTATION </a:t>
            </a:r>
            <a:r>
              <a:rPr lang="en-IE" sz="2400" kern="1200" dirty="0">
                <a:solidFill>
                  <a:srgbClr val="000000"/>
                </a:solidFill>
                <a:effectLst/>
                <a:latin typeface="+mn-lt"/>
                <a:ea typeface="+mn-ea"/>
                <a:cs typeface="+mn-cs"/>
              </a:rPr>
              <a:t>*** </a:t>
            </a:r>
            <a:endParaRPr lang="en-US" sz="2400" kern="1200" dirty="0">
              <a:solidFill>
                <a:srgbClr val="000000"/>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036428" y="-2380550"/>
            <a:ext cx="6146707"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AE0D2"/>
          </a:solidFill>
          <a:ln w="24491" cap="flat">
            <a:noFill/>
            <a:prstDash val="solid"/>
            <a:miter/>
          </a:ln>
        </p:spPr>
        <p:txBody>
          <a:bodyPr wrap="square" rtlCol="0" anchor="ctr">
            <a:noAutofit/>
          </a:bodyPr>
          <a:lstStyle/>
          <a:p>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dirty="0"/>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rgbClr val="000000"/>
                </a:solidFill>
                <a:latin typeface="+mn-lt"/>
              </a:defRPr>
            </a:lvl1pPr>
          </a:lstStyle>
          <a:p>
            <a:pPr lvl="0"/>
            <a:r>
              <a:rPr lang="en-US" dirty="0"/>
              <a:t>01</a:t>
            </a:r>
          </a:p>
        </p:txBody>
      </p:sp>
      <p:pic>
        <p:nvPicPr>
          <p:cNvPr id="44" name="Picture 43">
            <a:extLst>
              <a:ext uri="{FF2B5EF4-FFF2-40B4-BE49-F238E27FC236}">
                <a16:creationId xmlns:a16="http://schemas.microsoft.com/office/drawing/2014/main" id="{AB8B6C1E-4A8E-6298-C7AB-20B9FB1E66E9}"/>
              </a:ext>
            </a:extLst>
          </p:cNvPr>
          <p:cNvPicPr>
            <a:picLocks noChangeAspect="1"/>
          </p:cNvPicPr>
          <p:nvPr userDrawn="1"/>
        </p:nvPicPr>
        <p:blipFill rotWithShape="1">
          <a:blip r:embed="rId2"/>
          <a:srcRect l="52584" t="30583" r="10722" b="33364"/>
          <a:stretch/>
        </p:blipFill>
        <p:spPr>
          <a:xfrm>
            <a:off x="292977" y="3429000"/>
            <a:ext cx="2996920" cy="2944648"/>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028507"/>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201447"/>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0013" y="130886"/>
            <a:ext cx="3821987" cy="5978288"/>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9119231" y="1080299"/>
            <a:ext cx="2281593" cy="4048579"/>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41" name="Freeform 140">
            <a:extLst>
              <a:ext uri="{FF2B5EF4-FFF2-40B4-BE49-F238E27FC236}">
                <a16:creationId xmlns:a16="http://schemas.microsoft.com/office/drawing/2014/main" id="{2EBA44FF-91D5-9C66-972E-47D379BB3EC5}"/>
              </a:ext>
            </a:extLst>
          </p:cNvPr>
          <p:cNvSpPr/>
          <p:nvPr userDrawn="1"/>
        </p:nvSpPr>
        <p:spPr>
          <a:xfrm>
            <a:off x="3929244" y="485453"/>
            <a:ext cx="8011997" cy="5260027"/>
          </a:xfrm>
          <a:custGeom>
            <a:avLst/>
            <a:gdLst>
              <a:gd name="connsiteX0" fmla="*/ 0 w 8011997"/>
              <a:gd name="connsiteY0" fmla="*/ 0 h 5260027"/>
              <a:gd name="connsiteX1" fmla="*/ 5470419 w 8011997"/>
              <a:gd name="connsiteY1" fmla="*/ 0 h 5260027"/>
              <a:gd name="connsiteX2" fmla="*/ 5494683 w 8011997"/>
              <a:gd name="connsiteY2" fmla="*/ 1082 h 5260027"/>
              <a:gd name="connsiteX3" fmla="*/ 6860542 w 8011997"/>
              <a:gd name="connsiteY3" fmla="*/ 1082 h 5260027"/>
              <a:gd name="connsiteX4" fmla="*/ 8011997 w 8011997"/>
              <a:gd name="connsiteY4" fmla="*/ 1019288 h 5260027"/>
              <a:gd name="connsiteX5" fmla="*/ 8011997 w 8011997"/>
              <a:gd name="connsiteY5" fmla="*/ 5260027 h 5260027"/>
              <a:gd name="connsiteX6" fmla="*/ 3080946 w 8011997"/>
              <a:gd name="connsiteY6" fmla="*/ 5260027 h 5260027"/>
              <a:gd name="connsiteX7" fmla="*/ 3056743 w 8011997"/>
              <a:gd name="connsiteY7" fmla="*/ 5258945 h 5260027"/>
              <a:gd name="connsiteX8" fmla="*/ 1690823 w 8011997"/>
              <a:gd name="connsiteY8" fmla="*/ 5258945 h 5260027"/>
              <a:gd name="connsiteX9" fmla="*/ 0 w 8011997"/>
              <a:gd name="connsiteY9" fmla="*/ 3763790 h 526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997" h="5260027">
                <a:moveTo>
                  <a:pt x="0" y="0"/>
                </a:moveTo>
                <a:lnTo>
                  <a:pt x="5470419" y="0"/>
                </a:lnTo>
                <a:lnTo>
                  <a:pt x="5494683" y="1082"/>
                </a:lnTo>
                <a:lnTo>
                  <a:pt x="6860542" y="1082"/>
                </a:lnTo>
                <a:cubicBezTo>
                  <a:pt x="7496874" y="1082"/>
                  <a:pt x="8011997" y="456595"/>
                  <a:pt x="8011997" y="1019288"/>
                </a:cubicBezTo>
                <a:lnTo>
                  <a:pt x="8011997" y="5260027"/>
                </a:lnTo>
                <a:lnTo>
                  <a:pt x="3080946" y="5260027"/>
                </a:lnTo>
                <a:lnTo>
                  <a:pt x="3056743" y="5258945"/>
                </a:lnTo>
                <a:lnTo>
                  <a:pt x="1690823" y="5258945"/>
                </a:lnTo>
                <a:cubicBezTo>
                  <a:pt x="757537" y="5258945"/>
                  <a:pt x="0" y="4589073"/>
                  <a:pt x="0" y="3763790"/>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 name="Freeform 36">
            <a:extLst>
              <a:ext uri="{FF2B5EF4-FFF2-40B4-BE49-F238E27FC236}">
                <a16:creationId xmlns:a16="http://schemas.microsoft.com/office/drawing/2014/main" id="{B66C74BC-9567-9849-8573-F27A29B72F69}"/>
              </a:ext>
            </a:extLst>
          </p:cNvPr>
          <p:cNvSpPr/>
          <p:nvPr userDrawn="1"/>
        </p:nvSpPr>
        <p:spPr>
          <a:xfrm>
            <a:off x="3228000" y="2178786"/>
            <a:ext cx="8964000" cy="144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262757" y="3684778"/>
            <a:ext cx="3195486" cy="731140"/>
          </a:xfrm>
          <a:prstGeom prst="rect">
            <a:avLst/>
          </a:prstGeom>
        </p:spPr>
        <p:txBody>
          <a:bodyPr anchor="ctr">
            <a:normAutofit/>
          </a:bodyPr>
          <a:lstStyle>
            <a:lvl1pPr marL="0" indent="0" algn="r">
              <a:buNone/>
              <a:defRPr sz="2800" baseline="0">
                <a:solidFill>
                  <a:srgbClr val="000000"/>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262757" y="2875202"/>
            <a:ext cx="3195485" cy="837258"/>
          </a:xfrm>
          <a:prstGeom prst="rect">
            <a:avLst/>
          </a:prstGeom>
        </p:spPr>
        <p:txBody>
          <a:bodyPr anchor="ctr">
            <a:normAutofit/>
          </a:bodyPr>
          <a:lstStyle>
            <a:lvl1pPr marL="0" indent="0" algn="ctr">
              <a:buNone/>
              <a:defRPr sz="5000" baseline="0">
                <a:solidFill>
                  <a:srgbClr val="000000"/>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456007" y="5907510"/>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37" name="Picture 136">
            <a:extLst>
              <a:ext uri="{FF2B5EF4-FFF2-40B4-BE49-F238E27FC236}">
                <a16:creationId xmlns:a16="http://schemas.microsoft.com/office/drawing/2014/main" id="{157F5430-83EA-A52A-8825-6D8CF03D3F17}"/>
              </a:ext>
            </a:extLst>
          </p:cNvPr>
          <p:cNvPicPr>
            <a:picLocks noChangeAspect="1"/>
          </p:cNvPicPr>
          <p:nvPr userDrawn="1"/>
        </p:nvPicPr>
        <p:blipFill rotWithShape="1">
          <a:blip r:embed="rId3"/>
          <a:srcRect l="52584" t="30583" r="10722" b="33364"/>
          <a:stretch/>
        </p:blipFill>
        <p:spPr>
          <a:xfrm>
            <a:off x="472216" y="485453"/>
            <a:ext cx="2996920" cy="2944648"/>
          </a:xfrm>
          <a:prstGeom prst="rect">
            <a:avLst/>
          </a:prstGeom>
        </p:spPr>
      </p:pic>
      <p:sp>
        <p:nvSpPr>
          <p:cNvPr id="144" name="Freeform 143">
            <a:extLst>
              <a:ext uri="{FF2B5EF4-FFF2-40B4-BE49-F238E27FC236}">
                <a16:creationId xmlns:a16="http://schemas.microsoft.com/office/drawing/2014/main" id="{DF9027E3-349A-F107-EB73-B10BB0BC99E7}"/>
              </a:ext>
            </a:extLst>
          </p:cNvPr>
          <p:cNvSpPr/>
          <p:nvPr userDrawn="1"/>
        </p:nvSpPr>
        <p:spPr>
          <a:xfrm>
            <a:off x="-74645" y="5349180"/>
            <a:ext cx="6101044" cy="727928"/>
          </a:xfrm>
          <a:custGeom>
            <a:avLst/>
            <a:gdLst>
              <a:gd name="connsiteX0" fmla="*/ 0 w 6101044"/>
              <a:gd name="connsiteY0" fmla="*/ 0 h 727928"/>
              <a:gd name="connsiteX1" fmla="*/ 1235526 w 6101044"/>
              <a:gd name="connsiteY1" fmla="*/ 0 h 727928"/>
              <a:gd name="connsiteX2" fmla="*/ 4471731 w 6101044"/>
              <a:gd name="connsiteY2" fmla="*/ 0 h 727928"/>
              <a:gd name="connsiteX3" fmla="*/ 5707257 w 6101044"/>
              <a:gd name="connsiteY3" fmla="*/ 0 h 727928"/>
              <a:gd name="connsiteX4" fmla="*/ 6101044 w 6101044"/>
              <a:gd name="connsiteY4" fmla="*/ 393878 h 727928"/>
              <a:gd name="connsiteX5" fmla="*/ 6101044 w 6101044"/>
              <a:gd name="connsiteY5" fmla="*/ 727928 h 727928"/>
              <a:gd name="connsiteX6" fmla="*/ 4865518 w 6101044"/>
              <a:gd name="connsiteY6" fmla="*/ 727928 h 727928"/>
              <a:gd name="connsiteX7" fmla="*/ 1235526 w 6101044"/>
              <a:gd name="connsiteY7" fmla="*/ 727928 h 727928"/>
              <a:gd name="connsiteX8" fmla="*/ 0 w 6101044"/>
              <a:gd name="connsiteY8"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1044" h="727928">
                <a:moveTo>
                  <a:pt x="0" y="0"/>
                </a:moveTo>
                <a:lnTo>
                  <a:pt x="1235526" y="0"/>
                </a:lnTo>
                <a:lnTo>
                  <a:pt x="4471731" y="0"/>
                </a:lnTo>
                <a:lnTo>
                  <a:pt x="5707257" y="0"/>
                </a:lnTo>
                <a:cubicBezTo>
                  <a:pt x="5924090" y="0"/>
                  <a:pt x="6101044" y="176996"/>
                  <a:pt x="6101044" y="393878"/>
                </a:cubicBezTo>
                <a:lnTo>
                  <a:pt x="6101044" y="727928"/>
                </a:lnTo>
                <a:lnTo>
                  <a:pt x="4865518" y="727928"/>
                </a:lnTo>
                <a:lnTo>
                  <a:pt x="1235526" y="727928"/>
                </a:lnTo>
                <a:lnTo>
                  <a:pt x="0" y="727928"/>
                </a:lnTo>
                <a:close/>
              </a:path>
            </a:pathLst>
          </a:custGeom>
          <a:solidFill>
            <a:srgbClr val="AABC99"/>
          </a:solidFill>
          <a:ln w="24491" cap="flat">
            <a:noFill/>
            <a:prstDash val="solid"/>
            <a:miter/>
          </a:ln>
        </p:spPr>
        <p:txBody>
          <a:bodyPr wrap="square" rtlCol="0" anchor="ctr">
            <a:noAutofit/>
          </a:bodyPr>
          <a:lstStyle/>
          <a:p>
            <a:endParaRPr lang="en-US" dirty="0"/>
          </a:p>
        </p:txBody>
      </p:sp>
      <p:sp>
        <p:nvSpPr>
          <p:cNvPr id="145" name="Text Placeholder 23">
            <a:extLst>
              <a:ext uri="{FF2B5EF4-FFF2-40B4-BE49-F238E27FC236}">
                <a16:creationId xmlns:a16="http://schemas.microsoft.com/office/drawing/2014/main" id="{E1A45750-3D1A-AB46-DB44-8DDC0F9D8161}"/>
              </a:ext>
            </a:extLst>
          </p:cNvPr>
          <p:cNvSpPr>
            <a:spLocks noGrp="1"/>
          </p:cNvSpPr>
          <p:nvPr>
            <p:ph type="body" sz="quarter" idx="28" hasCustomPrompt="1"/>
          </p:nvPr>
        </p:nvSpPr>
        <p:spPr>
          <a:xfrm>
            <a:off x="700266" y="5330420"/>
            <a:ext cx="6101044"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3097068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468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D0D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rgbClr val="000000"/>
                </a:solidFill>
                <a:effectLst/>
                <a:latin typeface="+mn-lt"/>
                <a:ea typeface="+mn-ea"/>
                <a:cs typeface="+mn-cs"/>
                <a:sym typeface="Quattrocento Sans"/>
              </a:rPr>
              <a:t>FONT TYPEFACE &amp; SIZE</a:t>
            </a:r>
            <a:endParaRPr lang="en-IE" sz="3600" baseline="0" dirty="0">
              <a:solidFill>
                <a:srgbClr val="000000"/>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rgbClr val="000000"/>
                </a:solidFill>
                <a:effectLst/>
                <a:latin typeface="+mn-lt"/>
                <a:ea typeface="+mn-ea"/>
                <a:cs typeface="+mn-cs"/>
              </a:rPr>
              <a:t>PLEASE</a:t>
            </a:r>
            <a:r>
              <a:rPr lang="en-IE" sz="3000" b="0" i="0" u="none" strike="noStrike" kern="1200" baseline="0" dirty="0">
                <a:solidFill>
                  <a:srgbClr val="000000"/>
                </a:solidFill>
                <a:effectLst/>
                <a:latin typeface="+mn-lt"/>
                <a:ea typeface="+mn-ea"/>
                <a:cs typeface="+mn-cs"/>
              </a:rPr>
              <a:t> ENSURE TO KEEP FONTS AS PER THE LAYOUT</a:t>
            </a:r>
            <a:endParaRPr lang="en-IE" sz="3000" b="0" i="0" u="none" strike="noStrike" kern="1200" dirty="0">
              <a:solidFill>
                <a:srgbClr val="000000"/>
              </a:solidFill>
              <a:effectLst/>
              <a:latin typeface="+mn-lt"/>
              <a:ea typeface="+mn-ea"/>
              <a:cs typeface="+mn-cs"/>
            </a:endParaRPr>
          </a:p>
          <a:p>
            <a:pPr fontAlgn="base"/>
            <a:endParaRPr lang="en-IE" sz="3000" b="0" i="0" u="none" strike="noStrike" kern="1200" dirty="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rgbClr val="000000"/>
                </a:solidFill>
                <a:effectLst/>
                <a:latin typeface="+mn-lt"/>
                <a:ea typeface="+mn-ea"/>
                <a:cs typeface="+mn-cs"/>
              </a:rPr>
              <a:t>48 point </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Divider</a:t>
            </a:r>
            <a:r>
              <a:rPr lang="en-IE" sz="3000" b="0" i="0" u="none" strike="noStrike" kern="1200" baseline="0" dirty="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36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30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	</a:t>
            </a:r>
            <a:r>
              <a:rPr lang="en-IE" sz="3000" b="0" i="0" u="none" strike="noStrike" kern="1200" baseline="0" dirty="0">
                <a:solidFill>
                  <a:srgbClr val="000000"/>
                </a:solidFill>
                <a:effectLst/>
                <a:latin typeface="+mn-lt"/>
                <a:ea typeface="+mn-ea"/>
                <a:cs typeface="+mn-cs"/>
              </a:rPr>
              <a:t>       </a:t>
            </a:r>
            <a:r>
              <a:rPr lang="en-IE" sz="3000" b="0" i="0" u="none" strike="noStrike" kern="1200" dirty="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24 point</a:t>
            </a:r>
            <a:r>
              <a:rPr lang="en-IE" sz="3000" b="0" i="0" u="none" strike="noStrike" kern="1200" baseline="0" dirty="0">
                <a:solidFill>
                  <a:srgbClr val="000000"/>
                </a:solidFill>
                <a:effectLst/>
                <a:latin typeface="+mn-lt"/>
                <a:ea typeface="+mn-ea"/>
                <a:cs typeface="+mn-cs"/>
              </a:rPr>
              <a:t>  -  </a:t>
            </a:r>
            <a:r>
              <a:rPr lang="en-IE" sz="3000" b="0" i="0" u="none" strike="noStrike" kern="1200" baseline="0" dirty="0">
                <a:solidFill>
                  <a:srgbClr val="000000"/>
                </a:solidFill>
                <a:effectLst/>
                <a:latin typeface="+mn-lt"/>
                <a:ea typeface="Quattrocento Sans"/>
                <a:cs typeface="Quattrocento Sans"/>
                <a:sym typeface="Quattrocento Sans"/>
              </a:rPr>
              <a:t>Main </a:t>
            </a:r>
            <a:r>
              <a:rPr lang="en-IE" sz="3000" b="0" i="0" u="none" strike="noStrike" kern="1200" dirty="0">
                <a:solidFill>
                  <a:srgbClr val="000000"/>
                </a:solidFill>
                <a:effectLst/>
                <a:latin typeface="+mn-lt"/>
                <a:ea typeface="+mn-ea"/>
                <a:cs typeface="+mn-cs"/>
              </a:rPr>
              <a:t>Text Body </a:t>
            </a:r>
            <a:endParaRPr lang="en-US" sz="3000" dirty="0">
              <a:solidFill>
                <a:srgbClr val="000000"/>
              </a:solidFill>
            </a:endParaRPr>
          </a:p>
          <a:p>
            <a:pPr fontAlgn="base"/>
            <a:endParaRPr lang="en-IE" sz="3000" b="0" i="0" u="none" strike="noStrike" kern="1200" dirty="0">
              <a:solidFill>
                <a:srgbClr val="000000"/>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rgbClr val="000000"/>
                </a:solidFill>
                <a:effectLst/>
                <a:latin typeface="+mn-lt"/>
                <a:ea typeface="+mn-ea"/>
                <a:cs typeface="+mn-cs"/>
                <a:sym typeface="Quattrocento Sans"/>
              </a:rPr>
              <a:t>Leader SEEDS </a:t>
            </a:r>
            <a:r>
              <a:rPr lang="en-IE" sz="2400" b="0" i="0" u="none" strike="noStrike" kern="1200" baseline="0" dirty="0">
                <a:solidFill>
                  <a:srgbClr val="000000"/>
                </a:solidFill>
                <a:effectLst/>
                <a:latin typeface="+mn-lt"/>
                <a:ea typeface="+mn-ea"/>
                <a:cs typeface="+mn-cs"/>
                <a:sym typeface="Quattrocento Sans"/>
              </a:rPr>
              <a:t>PowerPoint is</a:t>
            </a:r>
            <a:r>
              <a:rPr lang="is-IS" sz="2400" b="0" i="0" u="none" strike="noStrike" kern="1200" baseline="0" dirty="0">
                <a:solidFill>
                  <a:srgbClr val="000000"/>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rgbClr val="000000"/>
              </a:solidFill>
              <a:effectLst/>
              <a:latin typeface="+mn-lt"/>
              <a:ea typeface="+mn-ea"/>
              <a:cs typeface="+mn-cs"/>
              <a:sym typeface="Quattrocento Sans"/>
            </a:endParaRPr>
          </a:p>
          <a:p>
            <a:pPr fontAlgn="base"/>
            <a:endParaRPr lang="en-IE" sz="2400" b="0" i="0" u="none" strike="noStrike" kern="1200" baseline="0" dirty="0">
              <a:solidFill>
                <a:srgbClr val="000000"/>
              </a:solidFill>
              <a:effectLst/>
              <a:latin typeface="+mn-lt"/>
              <a:ea typeface="+mn-ea"/>
              <a:cs typeface="+mn-cs"/>
              <a:sym typeface="Quattrocento Sans"/>
            </a:endParaRPr>
          </a:p>
          <a:p>
            <a:pPr fontAlgn="base"/>
            <a:r>
              <a:rPr lang="en-IE" sz="3600" b="1" i="1" baseline="0" dirty="0">
                <a:solidFill>
                  <a:srgbClr val="000000"/>
                </a:solidFill>
                <a:latin typeface="+mn-lt"/>
                <a:ea typeface="Quattrocento Sans"/>
                <a:cs typeface="Quattrocento Sans"/>
                <a:sym typeface="Quattrocento Sans"/>
              </a:rPr>
              <a:t>Calibri</a:t>
            </a:r>
            <a:endParaRPr lang="en-IE" sz="3600" baseline="0" dirty="0">
              <a:solidFill>
                <a:srgbClr val="000000"/>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rgbClr val="000000"/>
                </a:solidFill>
                <a:effectLst/>
                <a:latin typeface="+mn-lt"/>
                <a:ea typeface="+mn-ea"/>
                <a:cs typeface="+mn-cs"/>
              </a:rPr>
              <a:t>*** </a:t>
            </a:r>
            <a:r>
              <a:rPr lang="en-IE" sz="2400" b="1" kern="1200" dirty="0">
                <a:solidFill>
                  <a:srgbClr val="000000"/>
                </a:solidFill>
                <a:effectLst/>
                <a:latin typeface="+mn-lt"/>
                <a:ea typeface="+mn-ea"/>
                <a:cs typeface="+mn-cs"/>
              </a:rPr>
              <a:t>PLEASE DELETE THIS INSTRUCTION SLIDE BEFORE PRESENTING FINAL PRESENTATION </a:t>
            </a:r>
            <a:r>
              <a:rPr lang="en-IE" sz="2400" kern="1200" dirty="0">
                <a:solidFill>
                  <a:srgbClr val="000000"/>
                </a:solidFill>
                <a:effectLst/>
                <a:latin typeface="+mn-lt"/>
                <a:ea typeface="+mn-ea"/>
                <a:cs typeface="+mn-cs"/>
              </a:rPr>
              <a:t>*** </a:t>
            </a:r>
            <a:endParaRPr lang="en-US" sz="2400" kern="1200" dirty="0">
              <a:solidFill>
                <a:srgbClr val="000000"/>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1296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408680" y="493314"/>
            <a:ext cx="11393619" cy="502537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153881" y="1962041"/>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153882" y="1339315"/>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8793206" y="5832305"/>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20" name="Freeform 119">
            <a:extLst>
              <a:ext uri="{FF2B5EF4-FFF2-40B4-BE49-F238E27FC236}">
                <a16:creationId xmlns:a16="http://schemas.microsoft.com/office/drawing/2014/main" id="{35EADD95-B6A0-FB25-A1F2-1CF538D7EEFC}"/>
              </a:ext>
            </a:extLst>
          </p:cNvPr>
          <p:cNvSpPr/>
          <p:nvPr userDrawn="1"/>
        </p:nvSpPr>
        <p:spPr>
          <a:xfrm>
            <a:off x="0" y="5216283"/>
            <a:ext cx="4865518" cy="727928"/>
          </a:xfrm>
          <a:custGeom>
            <a:avLst/>
            <a:gdLst>
              <a:gd name="connsiteX0" fmla="*/ 0 w 4865518"/>
              <a:gd name="connsiteY0" fmla="*/ 0 h 727928"/>
              <a:gd name="connsiteX1" fmla="*/ 4471731 w 4865518"/>
              <a:gd name="connsiteY1" fmla="*/ 0 h 727928"/>
              <a:gd name="connsiteX2" fmla="*/ 4865518 w 4865518"/>
              <a:gd name="connsiteY2" fmla="*/ 393878 h 727928"/>
              <a:gd name="connsiteX3" fmla="*/ 4865518 w 4865518"/>
              <a:gd name="connsiteY3" fmla="*/ 727928 h 727928"/>
              <a:gd name="connsiteX4" fmla="*/ 0 w 4865518"/>
              <a:gd name="connsiteY4" fmla="*/ 727928 h 72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5518" h="727928">
                <a:moveTo>
                  <a:pt x="0" y="0"/>
                </a:moveTo>
                <a:lnTo>
                  <a:pt x="4471731" y="0"/>
                </a:lnTo>
                <a:cubicBezTo>
                  <a:pt x="4688564" y="0"/>
                  <a:pt x="4865518" y="176996"/>
                  <a:pt x="4865518" y="393878"/>
                </a:cubicBezTo>
                <a:lnTo>
                  <a:pt x="4865518" y="727928"/>
                </a:lnTo>
                <a:lnTo>
                  <a:pt x="0" y="727928"/>
                </a:lnTo>
                <a:close/>
              </a:path>
            </a:pathLst>
          </a:custGeom>
          <a:solidFill>
            <a:srgbClr val="AABC99"/>
          </a:solidFill>
          <a:ln w="24491" cap="flat">
            <a:noFill/>
            <a:prstDash val="solid"/>
            <a:miter/>
          </a:ln>
        </p:spPr>
        <p:txBody>
          <a:bodyPr wrap="square" rtlCol="0" anchor="ctr">
            <a:noAutofit/>
          </a:bodyPr>
          <a:lstStyle/>
          <a:p>
            <a:endParaRPr lang="en-US" dirty="0"/>
          </a:p>
        </p:txBody>
      </p:sp>
      <p:sp>
        <p:nvSpPr>
          <p:cNvPr id="12" name="Freeform 11">
            <a:extLst>
              <a:ext uri="{FF2B5EF4-FFF2-40B4-BE49-F238E27FC236}">
                <a16:creationId xmlns:a16="http://schemas.microsoft.com/office/drawing/2014/main" id="{7EF5A9F7-2D0F-1843-87BF-E7567FE20AAF}"/>
              </a:ext>
            </a:extLst>
          </p:cNvPr>
          <p:cNvSpPr/>
          <p:nvPr userDrawn="1"/>
        </p:nvSpPr>
        <p:spPr>
          <a:xfrm>
            <a:off x="3698872" y="3195245"/>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dirty="0"/>
          </a:p>
        </p:txBody>
      </p:sp>
      <p:pic>
        <p:nvPicPr>
          <p:cNvPr id="116" name="Picture 115">
            <a:extLst>
              <a:ext uri="{FF2B5EF4-FFF2-40B4-BE49-F238E27FC236}">
                <a16:creationId xmlns:a16="http://schemas.microsoft.com/office/drawing/2014/main" id="{CB2F1FC1-2B37-38B8-18DE-201527B00BC9}"/>
              </a:ext>
            </a:extLst>
          </p:cNvPr>
          <p:cNvPicPr>
            <a:picLocks noChangeAspect="1"/>
          </p:cNvPicPr>
          <p:nvPr userDrawn="1"/>
        </p:nvPicPr>
        <p:blipFill rotWithShape="1">
          <a:blip r:embed="rId3"/>
          <a:srcRect l="52584" t="30583" r="10722" b="33364"/>
          <a:stretch/>
        </p:blipFill>
        <p:spPr>
          <a:xfrm>
            <a:off x="941978" y="1626726"/>
            <a:ext cx="2996920" cy="2944648"/>
          </a:xfrm>
          <a:prstGeom prst="rect">
            <a:avLst/>
          </a:prstGeom>
        </p:spPr>
      </p:pic>
      <p:sp>
        <p:nvSpPr>
          <p:cNvPr id="119" name="Text Placeholder 23">
            <a:extLst>
              <a:ext uri="{FF2B5EF4-FFF2-40B4-BE49-F238E27FC236}">
                <a16:creationId xmlns:a16="http://schemas.microsoft.com/office/drawing/2014/main" id="{1F295F5E-FC93-F40B-AE42-0D4441EEE694}"/>
              </a:ext>
            </a:extLst>
          </p:cNvPr>
          <p:cNvSpPr>
            <a:spLocks noGrp="1"/>
          </p:cNvSpPr>
          <p:nvPr>
            <p:ph type="body" sz="quarter" idx="27" hasCustomPrompt="1"/>
          </p:nvPr>
        </p:nvSpPr>
        <p:spPr>
          <a:xfrm>
            <a:off x="598505" y="5197523"/>
            <a:ext cx="5041923"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2135251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0D6C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7BC3113-E3C6-5349-8D68-5760D4A8C23B}"/>
              </a:ext>
            </a:extLst>
          </p:cNvPr>
          <p:cNvSpPr/>
          <p:nvPr userDrawn="1"/>
        </p:nvSpPr>
        <p:spPr>
          <a:xfrm>
            <a:off x="938261" y="6028066"/>
            <a:ext cx="5784878" cy="59982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spTree>
    <p:extLst>
      <p:ext uri="{BB962C8B-B14F-4D97-AF65-F5344CB8AC3E}">
        <p14:creationId xmlns:p14="http://schemas.microsoft.com/office/powerpoint/2010/main" val="4174644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986088"/>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3992060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Tree>
    <p:extLst>
      <p:ext uri="{BB962C8B-B14F-4D97-AF65-F5344CB8AC3E}">
        <p14:creationId xmlns:p14="http://schemas.microsoft.com/office/powerpoint/2010/main" val="2196283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408680" y="493314"/>
            <a:ext cx="11393619" cy="502537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153881" y="1962041"/>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153882" y="1339315"/>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8793206" y="5832305"/>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20" name="Freeform 119">
            <a:extLst>
              <a:ext uri="{FF2B5EF4-FFF2-40B4-BE49-F238E27FC236}">
                <a16:creationId xmlns:a16="http://schemas.microsoft.com/office/drawing/2014/main" id="{35EADD95-B6A0-FB25-A1F2-1CF538D7EEFC}"/>
              </a:ext>
            </a:extLst>
          </p:cNvPr>
          <p:cNvSpPr/>
          <p:nvPr userDrawn="1"/>
        </p:nvSpPr>
        <p:spPr>
          <a:xfrm>
            <a:off x="0" y="5216283"/>
            <a:ext cx="4865518" cy="727928"/>
          </a:xfrm>
          <a:custGeom>
            <a:avLst/>
            <a:gdLst>
              <a:gd name="connsiteX0" fmla="*/ 0 w 4865518"/>
              <a:gd name="connsiteY0" fmla="*/ 0 h 727928"/>
              <a:gd name="connsiteX1" fmla="*/ 4471731 w 4865518"/>
              <a:gd name="connsiteY1" fmla="*/ 0 h 727928"/>
              <a:gd name="connsiteX2" fmla="*/ 4865518 w 4865518"/>
              <a:gd name="connsiteY2" fmla="*/ 393878 h 727928"/>
              <a:gd name="connsiteX3" fmla="*/ 4865518 w 4865518"/>
              <a:gd name="connsiteY3" fmla="*/ 727928 h 727928"/>
              <a:gd name="connsiteX4" fmla="*/ 0 w 4865518"/>
              <a:gd name="connsiteY4" fmla="*/ 727928 h 72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5518" h="727928">
                <a:moveTo>
                  <a:pt x="0" y="0"/>
                </a:moveTo>
                <a:lnTo>
                  <a:pt x="4471731" y="0"/>
                </a:lnTo>
                <a:cubicBezTo>
                  <a:pt x="4688564" y="0"/>
                  <a:pt x="4865518" y="176996"/>
                  <a:pt x="4865518" y="393878"/>
                </a:cubicBezTo>
                <a:lnTo>
                  <a:pt x="4865518" y="727928"/>
                </a:lnTo>
                <a:lnTo>
                  <a:pt x="0" y="727928"/>
                </a:lnTo>
                <a:close/>
              </a:path>
            </a:pathLst>
          </a:custGeom>
          <a:solidFill>
            <a:srgbClr val="AABC99"/>
          </a:solidFill>
          <a:ln w="24491" cap="flat">
            <a:noFill/>
            <a:prstDash val="solid"/>
            <a:miter/>
          </a:ln>
        </p:spPr>
        <p:txBody>
          <a:bodyPr wrap="square" rtlCol="0" anchor="ctr">
            <a:noAutofit/>
          </a:bodyPr>
          <a:lstStyle/>
          <a:p>
            <a:endParaRPr lang="en-US" dirty="0"/>
          </a:p>
        </p:txBody>
      </p:sp>
      <p:sp>
        <p:nvSpPr>
          <p:cNvPr id="12" name="Freeform 11">
            <a:extLst>
              <a:ext uri="{FF2B5EF4-FFF2-40B4-BE49-F238E27FC236}">
                <a16:creationId xmlns:a16="http://schemas.microsoft.com/office/drawing/2014/main" id="{7EF5A9F7-2D0F-1843-87BF-E7567FE20AAF}"/>
              </a:ext>
            </a:extLst>
          </p:cNvPr>
          <p:cNvSpPr/>
          <p:nvPr userDrawn="1"/>
        </p:nvSpPr>
        <p:spPr>
          <a:xfrm>
            <a:off x="3698872" y="3195245"/>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dirty="0"/>
          </a:p>
        </p:txBody>
      </p:sp>
      <p:pic>
        <p:nvPicPr>
          <p:cNvPr id="116" name="Picture 115">
            <a:extLst>
              <a:ext uri="{FF2B5EF4-FFF2-40B4-BE49-F238E27FC236}">
                <a16:creationId xmlns:a16="http://schemas.microsoft.com/office/drawing/2014/main" id="{CB2F1FC1-2B37-38B8-18DE-201527B00BC9}"/>
              </a:ext>
            </a:extLst>
          </p:cNvPr>
          <p:cNvPicPr>
            <a:picLocks noChangeAspect="1"/>
          </p:cNvPicPr>
          <p:nvPr userDrawn="1"/>
        </p:nvPicPr>
        <p:blipFill rotWithShape="1">
          <a:blip r:embed="rId3"/>
          <a:srcRect l="52584" t="30583" r="10722" b="33364"/>
          <a:stretch/>
        </p:blipFill>
        <p:spPr>
          <a:xfrm>
            <a:off x="941978" y="1626726"/>
            <a:ext cx="2996920" cy="2944648"/>
          </a:xfrm>
          <a:prstGeom prst="rect">
            <a:avLst/>
          </a:prstGeom>
        </p:spPr>
      </p:pic>
      <p:sp>
        <p:nvSpPr>
          <p:cNvPr id="119" name="Text Placeholder 23">
            <a:extLst>
              <a:ext uri="{FF2B5EF4-FFF2-40B4-BE49-F238E27FC236}">
                <a16:creationId xmlns:a16="http://schemas.microsoft.com/office/drawing/2014/main" id="{1F295F5E-FC93-F40B-AE42-0D4441EEE694}"/>
              </a:ext>
            </a:extLst>
          </p:cNvPr>
          <p:cNvSpPr>
            <a:spLocks noGrp="1"/>
          </p:cNvSpPr>
          <p:nvPr>
            <p:ph type="body" sz="quarter" idx="27" hasCustomPrompt="1"/>
          </p:nvPr>
        </p:nvSpPr>
        <p:spPr>
          <a:xfrm>
            <a:off x="598505" y="5197523"/>
            <a:ext cx="5041923"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241554"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890218" y="53087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890219" y="102958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145683" y="70160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32086" y="405771"/>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32085" y="168425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47584" y="207221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890217" y="2454004"/>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890218" y="2952717"/>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145682" y="2624737"/>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32085" y="2328904"/>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32084" y="3607391"/>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47583" y="3995346"/>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05715" y="431780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05716" y="481651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161180" y="448853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47583" y="4192701"/>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47582" y="547118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63081" y="585914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5775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dirty="0"/>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096001" y="1452564"/>
            <a:ext cx="6096000" cy="4255968"/>
          </a:xfrm>
          <a:prstGeom prst="rect">
            <a:avLst/>
          </a:prstGeom>
          <a:solidFill>
            <a:schemeClr val="bg1">
              <a:lumMod val="85000"/>
            </a:schemeClr>
          </a:solidFill>
        </p:spPr>
        <p:txBody>
          <a:bodyPr/>
          <a:lstStyle>
            <a:lvl1pPr>
              <a:defRPr sz="800"/>
            </a:lvl1pPr>
          </a:lstStyle>
          <a:p>
            <a:endParaRPr lang="en-US" dirty="0"/>
          </a:p>
        </p:txBody>
      </p:sp>
    </p:spTree>
    <p:extLst>
      <p:ext uri="{BB962C8B-B14F-4D97-AF65-F5344CB8AC3E}">
        <p14:creationId xmlns:p14="http://schemas.microsoft.com/office/powerpoint/2010/main" val="316946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DAE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dirty="0"/>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1900594"/>
            <a:ext cx="10595237" cy="399502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9" name="Text Box 5">
            <a:extLst>
              <a:ext uri="{FF2B5EF4-FFF2-40B4-BE49-F238E27FC236}">
                <a16:creationId xmlns:a16="http://schemas.microsoft.com/office/drawing/2014/main" id="{5CD5CEA4-6EC1-2A2C-ECAF-E26CB0218E99}"/>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11" name="Straight Connector 10">
            <a:extLst>
              <a:ext uri="{FF2B5EF4-FFF2-40B4-BE49-F238E27FC236}">
                <a16:creationId xmlns:a16="http://schemas.microsoft.com/office/drawing/2014/main" id="{943D6864-F498-E81F-FAAF-19E6B54B1A33}"/>
              </a:ext>
            </a:extLst>
          </p:cNvPr>
          <p:cNvCxnSpPr>
            <a:cxnSpLocks/>
            <a:endCxn id="9"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DC71FC4-7280-0842-0A96-0BDA2ADBEE2C}"/>
              </a:ext>
            </a:extLst>
          </p:cNvPr>
          <p:cNvPicPr>
            <a:picLocks noChangeAspect="1"/>
          </p:cNvPicPr>
          <p:nvPr userDrawn="1"/>
        </p:nvPicPr>
        <p:blipFill rotWithShape="1">
          <a:blip r:embed="rId2"/>
          <a:srcRect l="62665" t="45652" r="17120" b="41908"/>
          <a:stretch/>
        </p:blipFill>
        <p:spPr>
          <a:xfrm>
            <a:off x="10427999" y="6099654"/>
            <a:ext cx="600505" cy="369541"/>
          </a:xfrm>
          <a:prstGeom prst="rect">
            <a:avLst/>
          </a:prstGeom>
        </p:spPr>
      </p:pic>
      <p:sp>
        <p:nvSpPr>
          <p:cNvPr id="18" name="Freeform 17">
            <a:extLst>
              <a:ext uri="{FF2B5EF4-FFF2-40B4-BE49-F238E27FC236}">
                <a16:creationId xmlns:a16="http://schemas.microsoft.com/office/drawing/2014/main" id="{2E79D936-C34F-0B35-FC2D-3401064E92D2}"/>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dirty="0"/>
          </a:p>
        </p:txBody>
      </p:sp>
    </p:spTree>
    <p:extLst>
      <p:ext uri="{BB962C8B-B14F-4D97-AF65-F5344CB8AC3E}">
        <p14:creationId xmlns:p14="http://schemas.microsoft.com/office/powerpoint/2010/main" val="14040299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1" name="Freeform 10">
            <a:extLst>
              <a:ext uri="{FF2B5EF4-FFF2-40B4-BE49-F238E27FC236}">
                <a16:creationId xmlns:a16="http://schemas.microsoft.com/office/drawing/2014/main" id="{495CCA75-D873-B74E-ACC4-92A1859D6E0C}"/>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0D36EFDA-264B-4948-A7A5-D2CBE1A3DC45}"/>
              </a:ext>
            </a:extLst>
          </p:cNvPr>
          <p:cNvSpPr/>
          <p:nvPr userDrawn="1"/>
        </p:nvSpPr>
        <p:spPr>
          <a:xfrm>
            <a:off x="3732000" y="1893387"/>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dirty="0"/>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Tree>
    <p:extLst>
      <p:ext uri="{BB962C8B-B14F-4D97-AF65-F5344CB8AC3E}">
        <p14:creationId xmlns:p14="http://schemas.microsoft.com/office/powerpoint/2010/main" val="458886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036428" y="-2380550"/>
            <a:ext cx="6146707"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AE0D2"/>
          </a:solidFill>
          <a:ln w="24491" cap="flat">
            <a:noFill/>
            <a:prstDash val="solid"/>
            <a:miter/>
          </a:ln>
        </p:spPr>
        <p:txBody>
          <a:bodyPr wrap="square" rtlCol="0" anchor="ctr">
            <a:noAutofit/>
          </a:bodyPr>
          <a:lstStyle/>
          <a:p>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dirty="0"/>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rgbClr val="000000"/>
                </a:solidFill>
                <a:latin typeface="+mn-lt"/>
              </a:defRPr>
            </a:lvl1pPr>
          </a:lstStyle>
          <a:p>
            <a:pPr lvl="0"/>
            <a:r>
              <a:rPr lang="en-US" dirty="0"/>
              <a:t>01</a:t>
            </a:r>
          </a:p>
        </p:txBody>
      </p:sp>
      <p:pic>
        <p:nvPicPr>
          <p:cNvPr id="44" name="Picture 43">
            <a:extLst>
              <a:ext uri="{FF2B5EF4-FFF2-40B4-BE49-F238E27FC236}">
                <a16:creationId xmlns:a16="http://schemas.microsoft.com/office/drawing/2014/main" id="{AB8B6C1E-4A8E-6298-C7AB-20B9FB1E66E9}"/>
              </a:ext>
            </a:extLst>
          </p:cNvPr>
          <p:cNvPicPr>
            <a:picLocks noChangeAspect="1"/>
          </p:cNvPicPr>
          <p:nvPr userDrawn="1"/>
        </p:nvPicPr>
        <p:blipFill rotWithShape="1">
          <a:blip r:embed="rId2"/>
          <a:srcRect l="52584" t="30583" r="10722" b="33364"/>
          <a:stretch/>
        </p:blipFill>
        <p:spPr>
          <a:xfrm>
            <a:off x="292977" y="3429000"/>
            <a:ext cx="2996920" cy="2944648"/>
          </a:xfrm>
          <a:prstGeom prst="rect">
            <a:avLst/>
          </a:prstGeom>
        </p:spPr>
      </p:pic>
    </p:spTree>
    <p:extLst>
      <p:ext uri="{BB962C8B-B14F-4D97-AF65-F5344CB8AC3E}">
        <p14:creationId xmlns:p14="http://schemas.microsoft.com/office/powerpoint/2010/main" val="8029861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028507"/>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201447"/>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134962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0013" y="130886"/>
            <a:ext cx="3821987" cy="5978288"/>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9119231" y="1080299"/>
            <a:ext cx="2281593" cy="4048579"/>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2150602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41" name="Freeform 140">
            <a:extLst>
              <a:ext uri="{FF2B5EF4-FFF2-40B4-BE49-F238E27FC236}">
                <a16:creationId xmlns:a16="http://schemas.microsoft.com/office/drawing/2014/main" id="{2EBA44FF-91D5-9C66-972E-47D379BB3EC5}"/>
              </a:ext>
            </a:extLst>
          </p:cNvPr>
          <p:cNvSpPr/>
          <p:nvPr userDrawn="1"/>
        </p:nvSpPr>
        <p:spPr>
          <a:xfrm>
            <a:off x="3929244" y="485453"/>
            <a:ext cx="8011997" cy="5260027"/>
          </a:xfrm>
          <a:custGeom>
            <a:avLst/>
            <a:gdLst>
              <a:gd name="connsiteX0" fmla="*/ 0 w 8011997"/>
              <a:gd name="connsiteY0" fmla="*/ 0 h 5260027"/>
              <a:gd name="connsiteX1" fmla="*/ 5470419 w 8011997"/>
              <a:gd name="connsiteY1" fmla="*/ 0 h 5260027"/>
              <a:gd name="connsiteX2" fmla="*/ 5494683 w 8011997"/>
              <a:gd name="connsiteY2" fmla="*/ 1082 h 5260027"/>
              <a:gd name="connsiteX3" fmla="*/ 6860542 w 8011997"/>
              <a:gd name="connsiteY3" fmla="*/ 1082 h 5260027"/>
              <a:gd name="connsiteX4" fmla="*/ 8011997 w 8011997"/>
              <a:gd name="connsiteY4" fmla="*/ 1019288 h 5260027"/>
              <a:gd name="connsiteX5" fmla="*/ 8011997 w 8011997"/>
              <a:gd name="connsiteY5" fmla="*/ 5260027 h 5260027"/>
              <a:gd name="connsiteX6" fmla="*/ 3080946 w 8011997"/>
              <a:gd name="connsiteY6" fmla="*/ 5260027 h 5260027"/>
              <a:gd name="connsiteX7" fmla="*/ 3056743 w 8011997"/>
              <a:gd name="connsiteY7" fmla="*/ 5258945 h 5260027"/>
              <a:gd name="connsiteX8" fmla="*/ 1690823 w 8011997"/>
              <a:gd name="connsiteY8" fmla="*/ 5258945 h 5260027"/>
              <a:gd name="connsiteX9" fmla="*/ 0 w 8011997"/>
              <a:gd name="connsiteY9" fmla="*/ 3763790 h 526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997" h="5260027">
                <a:moveTo>
                  <a:pt x="0" y="0"/>
                </a:moveTo>
                <a:lnTo>
                  <a:pt x="5470419" y="0"/>
                </a:lnTo>
                <a:lnTo>
                  <a:pt x="5494683" y="1082"/>
                </a:lnTo>
                <a:lnTo>
                  <a:pt x="6860542" y="1082"/>
                </a:lnTo>
                <a:cubicBezTo>
                  <a:pt x="7496874" y="1082"/>
                  <a:pt x="8011997" y="456595"/>
                  <a:pt x="8011997" y="1019288"/>
                </a:cubicBezTo>
                <a:lnTo>
                  <a:pt x="8011997" y="5260027"/>
                </a:lnTo>
                <a:lnTo>
                  <a:pt x="3080946" y="5260027"/>
                </a:lnTo>
                <a:lnTo>
                  <a:pt x="3056743" y="5258945"/>
                </a:lnTo>
                <a:lnTo>
                  <a:pt x="1690823" y="5258945"/>
                </a:lnTo>
                <a:cubicBezTo>
                  <a:pt x="757537" y="5258945"/>
                  <a:pt x="0" y="4589073"/>
                  <a:pt x="0" y="3763790"/>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 name="Freeform 36">
            <a:extLst>
              <a:ext uri="{FF2B5EF4-FFF2-40B4-BE49-F238E27FC236}">
                <a16:creationId xmlns:a16="http://schemas.microsoft.com/office/drawing/2014/main" id="{B66C74BC-9567-9849-8573-F27A29B72F69}"/>
              </a:ext>
            </a:extLst>
          </p:cNvPr>
          <p:cNvSpPr/>
          <p:nvPr userDrawn="1"/>
        </p:nvSpPr>
        <p:spPr>
          <a:xfrm>
            <a:off x="3228000" y="2178786"/>
            <a:ext cx="8964000" cy="144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262757" y="3684778"/>
            <a:ext cx="3195486" cy="731140"/>
          </a:xfrm>
          <a:prstGeom prst="rect">
            <a:avLst/>
          </a:prstGeom>
        </p:spPr>
        <p:txBody>
          <a:bodyPr anchor="ctr">
            <a:normAutofit/>
          </a:bodyPr>
          <a:lstStyle>
            <a:lvl1pPr marL="0" indent="0" algn="r">
              <a:buNone/>
              <a:defRPr sz="2800" baseline="0">
                <a:solidFill>
                  <a:srgbClr val="000000"/>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262757" y="2875202"/>
            <a:ext cx="3195485" cy="837258"/>
          </a:xfrm>
          <a:prstGeom prst="rect">
            <a:avLst/>
          </a:prstGeom>
        </p:spPr>
        <p:txBody>
          <a:bodyPr anchor="ctr">
            <a:normAutofit/>
          </a:bodyPr>
          <a:lstStyle>
            <a:lvl1pPr marL="0" indent="0" algn="ctr">
              <a:buNone/>
              <a:defRPr sz="5000" baseline="0">
                <a:solidFill>
                  <a:srgbClr val="000000"/>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456007" y="5907510"/>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37" name="Picture 136">
            <a:extLst>
              <a:ext uri="{FF2B5EF4-FFF2-40B4-BE49-F238E27FC236}">
                <a16:creationId xmlns:a16="http://schemas.microsoft.com/office/drawing/2014/main" id="{157F5430-83EA-A52A-8825-6D8CF03D3F17}"/>
              </a:ext>
            </a:extLst>
          </p:cNvPr>
          <p:cNvPicPr>
            <a:picLocks noChangeAspect="1"/>
          </p:cNvPicPr>
          <p:nvPr userDrawn="1"/>
        </p:nvPicPr>
        <p:blipFill rotWithShape="1">
          <a:blip r:embed="rId3"/>
          <a:srcRect l="52584" t="30583" r="10722" b="33364"/>
          <a:stretch/>
        </p:blipFill>
        <p:spPr>
          <a:xfrm>
            <a:off x="472216" y="485453"/>
            <a:ext cx="2996920" cy="2944648"/>
          </a:xfrm>
          <a:prstGeom prst="rect">
            <a:avLst/>
          </a:prstGeom>
        </p:spPr>
      </p:pic>
      <p:sp>
        <p:nvSpPr>
          <p:cNvPr id="144" name="Freeform 143">
            <a:extLst>
              <a:ext uri="{FF2B5EF4-FFF2-40B4-BE49-F238E27FC236}">
                <a16:creationId xmlns:a16="http://schemas.microsoft.com/office/drawing/2014/main" id="{DF9027E3-349A-F107-EB73-B10BB0BC99E7}"/>
              </a:ext>
            </a:extLst>
          </p:cNvPr>
          <p:cNvSpPr/>
          <p:nvPr userDrawn="1"/>
        </p:nvSpPr>
        <p:spPr>
          <a:xfrm>
            <a:off x="-74645" y="5349180"/>
            <a:ext cx="6101044" cy="727928"/>
          </a:xfrm>
          <a:custGeom>
            <a:avLst/>
            <a:gdLst>
              <a:gd name="connsiteX0" fmla="*/ 0 w 6101044"/>
              <a:gd name="connsiteY0" fmla="*/ 0 h 727928"/>
              <a:gd name="connsiteX1" fmla="*/ 1235526 w 6101044"/>
              <a:gd name="connsiteY1" fmla="*/ 0 h 727928"/>
              <a:gd name="connsiteX2" fmla="*/ 4471731 w 6101044"/>
              <a:gd name="connsiteY2" fmla="*/ 0 h 727928"/>
              <a:gd name="connsiteX3" fmla="*/ 5707257 w 6101044"/>
              <a:gd name="connsiteY3" fmla="*/ 0 h 727928"/>
              <a:gd name="connsiteX4" fmla="*/ 6101044 w 6101044"/>
              <a:gd name="connsiteY4" fmla="*/ 393878 h 727928"/>
              <a:gd name="connsiteX5" fmla="*/ 6101044 w 6101044"/>
              <a:gd name="connsiteY5" fmla="*/ 727928 h 727928"/>
              <a:gd name="connsiteX6" fmla="*/ 4865518 w 6101044"/>
              <a:gd name="connsiteY6" fmla="*/ 727928 h 727928"/>
              <a:gd name="connsiteX7" fmla="*/ 1235526 w 6101044"/>
              <a:gd name="connsiteY7" fmla="*/ 727928 h 727928"/>
              <a:gd name="connsiteX8" fmla="*/ 0 w 6101044"/>
              <a:gd name="connsiteY8"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1044" h="727928">
                <a:moveTo>
                  <a:pt x="0" y="0"/>
                </a:moveTo>
                <a:lnTo>
                  <a:pt x="1235526" y="0"/>
                </a:lnTo>
                <a:lnTo>
                  <a:pt x="4471731" y="0"/>
                </a:lnTo>
                <a:lnTo>
                  <a:pt x="5707257" y="0"/>
                </a:lnTo>
                <a:cubicBezTo>
                  <a:pt x="5924090" y="0"/>
                  <a:pt x="6101044" y="176996"/>
                  <a:pt x="6101044" y="393878"/>
                </a:cubicBezTo>
                <a:lnTo>
                  <a:pt x="6101044" y="727928"/>
                </a:lnTo>
                <a:lnTo>
                  <a:pt x="4865518" y="727928"/>
                </a:lnTo>
                <a:lnTo>
                  <a:pt x="1235526" y="727928"/>
                </a:lnTo>
                <a:lnTo>
                  <a:pt x="0" y="727928"/>
                </a:lnTo>
                <a:close/>
              </a:path>
            </a:pathLst>
          </a:custGeom>
          <a:solidFill>
            <a:srgbClr val="AABC99"/>
          </a:solidFill>
          <a:ln w="24491" cap="flat">
            <a:noFill/>
            <a:prstDash val="solid"/>
            <a:miter/>
          </a:ln>
        </p:spPr>
        <p:txBody>
          <a:bodyPr wrap="square" rtlCol="0" anchor="ctr">
            <a:noAutofit/>
          </a:bodyPr>
          <a:lstStyle/>
          <a:p>
            <a:endParaRPr lang="en-US" dirty="0"/>
          </a:p>
        </p:txBody>
      </p:sp>
      <p:sp>
        <p:nvSpPr>
          <p:cNvPr id="145" name="Text Placeholder 23">
            <a:extLst>
              <a:ext uri="{FF2B5EF4-FFF2-40B4-BE49-F238E27FC236}">
                <a16:creationId xmlns:a16="http://schemas.microsoft.com/office/drawing/2014/main" id="{E1A45750-3D1A-AB46-DB44-8DDC0F9D8161}"/>
              </a:ext>
            </a:extLst>
          </p:cNvPr>
          <p:cNvSpPr>
            <a:spLocks noGrp="1"/>
          </p:cNvSpPr>
          <p:nvPr>
            <p:ph type="body" sz="quarter" idx="28" hasCustomPrompt="1"/>
          </p:nvPr>
        </p:nvSpPr>
        <p:spPr>
          <a:xfrm>
            <a:off x="700266" y="5330420"/>
            <a:ext cx="6101044"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4195019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641830"/>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DAE0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AABC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7D8E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90A1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6E80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287833"/>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294585"/>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290619"/>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297371"/>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312322"/>
            <a:ext cx="1732731"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Tree>
    <p:extLst>
      <p:ext uri="{BB962C8B-B14F-4D97-AF65-F5344CB8AC3E}">
        <p14:creationId xmlns:p14="http://schemas.microsoft.com/office/powerpoint/2010/main" val="2426336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D0D6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AABC9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90A18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Tree>
    <p:extLst>
      <p:ext uri="{BB962C8B-B14F-4D97-AF65-F5344CB8AC3E}">
        <p14:creationId xmlns:p14="http://schemas.microsoft.com/office/powerpoint/2010/main" val="1252399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0D6C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922721" y="92882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758018" y="928824"/>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929559" y="1844221"/>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64856" y="1844221"/>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929559" y="2691099"/>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64856" y="2691099"/>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34740" y="3580397"/>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70037" y="3580397"/>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947274" y="4436829"/>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82571" y="4436829"/>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753180" y="4328213"/>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753180" y="348569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753180" y="2632615"/>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753180" y="1750794"/>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7BC3113-E3C6-5349-8D68-5760D4A8C23B}"/>
              </a:ext>
            </a:extLst>
          </p:cNvPr>
          <p:cNvSpPr/>
          <p:nvPr userDrawn="1"/>
        </p:nvSpPr>
        <p:spPr>
          <a:xfrm>
            <a:off x="938261" y="6028066"/>
            <a:ext cx="5784878" cy="59982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cxnSp>
        <p:nvCxnSpPr>
          <p:cNvPr id="23" name="Straight Connector 22">
            <a:extLst>
              <a:ext uri="{FF2B5EF4-FFF2-40B4-BE49-F238E27FC236}">
                <a16:creationId xmlns:a16="http://schemas.microsoft.com/office/drawing/2014/main" id="{6E784DB8-78D5-91FB-8122-F84583AC3A92}"/>
              </a:ext>
            </a:extLst>
          </p:cNvPr>
          <p:cNvCxnSpPr>
            <a:cxnSpLocks/>
          </p:cNvCxnSpPr>
          <p:nvPr userDrawn="1"/>
        </p:nvCxnSpPr>
        <p:spPr>
          <a:xfrm flipH="1">
            <a:off x="5753180" y="525646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24" name="Text Placeholder 25">
            <a:extLst>
              <a:ext uri="{FF2B5EF4-FFF2-40B4-BE49-F238E27FC236}">
                <a16:creationId xmlns:a16="http://schemas.microsoft.com/office/drawing/2014/main" id="{F6B4FF27-48CD-D36A-40E1-CB84EC992544}"/>
              </a:ext>
            </a:extLst>
          </p:cNvPr>
          <p:cNvSpPr>
            <a:spLocks noGrp="1"/>
          </p:cNvSpPr>
          <p:nvPr>
            <p:ph type="body" sz="quarter" idx="37" hasCustomPrompt="1"/>
          </p:nvPr>
        </p:nvSpPr>
        <p:spPr>
          <a:xfrm>
            <a:off x="5963584" y="5338547"/>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06</a:t>
            </a:r>
          </a:p>
        </p:txBody>
      </p:sp>
      <p:sp>
        <p:nvSpPr>
          <p:cNvPr id="25" name="Text Placeholder 25">
            <a:extLst>
              <a:ext uri="{FF2B5EF4-FFF2-40B4-BE49-F238E27FC236}">
                <a16:creationId xmlns:a16="http://schemas.microsoft.com/office/drawing/2014/main" id="{559625EC-11F3-C1A4-693B-4BEFF2BDB251}"/>
              </a:ext>
            </a:extLst>
          </p:cNvPr>
          <p:cNvSpPr>
            <a:spLocks noGrp="1"/>
          </p:cNvSpPr>
          <p:nvPr>
            <p:ph type="body" sz="quarter" idx="38" hasCustomPrompt="1"/>
          </p:nvPr>
        </p:nvSpPr>
        <p:spPr>
          <a:xfrm>
            <a:off x="6798881" y="5338547"/>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AABC99"/>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15%</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90A184"/>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7D8E74"/>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6E8063"/>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32347"/>
            <a:ext cx="12181236" cy="582221"/>
          </a:xfrm>
        </p:spPr>
        <p:txBody>
          <a:bodyPr>
            <a:normAutofit/>
          </a:bodyPr>
          <a:lstStyle>
            <a:lvl1pPr marL="0" indent="0" algn="ctr">
              <a:buNone/>
              <a:defRPr sz="3600" b="0" i="0">
                <a:solidFill>
                  <a:srgbClr val="000000"/>
                </a:solidFill>
                <a:latin typeface="+mn-lt"/>
              </a:defRPr>
            </a:lvl1pPr>
          </a:lstStyle>
          <a:p>
            <a:pPr lvl="0"/>
            <a:r>
              <a:rPr lang="en-US" dirty="0"/>
              <a:t>Heading</a:t>
            </a:r>
          </a:p>
        </p:txBody>
      </p:sp>
    </p:spTree>
    <p:extLst>
      <p:ext uri="{BB962C8B-B14F-4D97-AF65-F5344CB8AC3E}">
        <p14:creationId xmlns:p14="http://schemas.microsoft.com/office/powerpoint/2010/main" val="3785286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3157718" y="3840873"/>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AABC9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2711688" y="3793520"/>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DAE0D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2777370" y="3859203"/>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solidFill>
              <a:srgbClr val="AABC99"/>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2189283" y="2165202"/>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DAE0D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4920452" y="3793520"/>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AABC9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4984607" y="3859203"/>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4396520" y="4286903"/>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AABC99"/>
          </a:solidFill>
          <a:ln cap="flat">
            <a:solidFill>
              <a:srgbClr val="AABC99"/>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5354262" y="3840873"/>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90A18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7113942" y="3793520"/>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90A18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7181152" y="3859203"/>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6593065" y="2165202"/>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90A18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7549280" y="3840873"/>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76886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9310487" y="3793520"/>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76886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9377697" y="3859203"/>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8789609" y="4286903"/>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76886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4556690" y="2687594"/>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8957417" y="2687594"/>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6760031" y="4378291"/>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1698837" y="4349867"/>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6126529" y="4315970"/>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3916280" y="2393466"/>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8242371" y="2359569"/>
            <a:ext cx="2253709" cy="1237497"/>
          </a:xfrm>
        </p:spPr>
        <p:txBody>
          <a:bodyPr>
            <a:normAutofit/>
          </a:bodyPr>
          <a:lstStyle>
            <a:lvl1pPr algn="ct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5" name="Freeform 34">
            <a:extLst>
              <a:ext uri="{FF2B5EF4-FFF2-40B4-BE49-F238E27FC236}">
                <a16:creationId xmlns:a16="http://schemas.microsoft.com/office/drawing/2014/main" id="{CE42815F-D3BC-ED41-BFE5-988CDFA369C9}"/>
              </a:ext>
            </a:extLst>
          </p:cNvPr>
          <p:cNvSpPr/>
          <p:nvPr userDrawn="1"/>
        </p:nvSpPr>
        <p:spPr>
          <a:xfrm>
            <a:off x="0" y="3854733"/>
            <a:ext cx="2598525" cy="233707"/>
          </a:xfrm>
          <a:custGeom>
            <a:avLst/>
            <a:gdLst>
              <a:gd name="connsiteX0" fmla="*/ 0 w 2598525"/>
              <a:gd name="connsiteY0" fmla="*/ 0 h 233707"/>
              <a:gd name="connsiteX1" fmla="*/ 939659 w 2598525"/>
              <a:gd name="connsiteY1" fmla="*/ 0 h 233707"/>
              <a:gd name="connsiteX2" fmla="*/ 1357163 w 2598525"/>
              <a:gd name="connsiteY2" fmla="*/ 0 h 233707"/>
              <a:gd name="connsiteX3" fmla="*/ 2596999 w 2598525"/>
              <a:gd name="connsiteY3" fmla="*/ 0 h 233707"/>
              <a:gd name="connsiteX4" fmla="*/ 2564951 w 2598525"/>
              <a:gd name="connsiteY4" fmla="*/ 115336 h 233707"/>
              <a:gd name="connsiteX5" fmla="*/ 2598525 w 2598525"/>
              <a:gd name="connsiteY5" fmla="*/ 233707 h 233707"/>
              <a:gd name="connsiteX6" fmla="*/ 1359557 w 2598525"/>
              <a:gd name="connsiteY6" fmla="*/ 233707 h 233707"/>
              <a:gd name="connsiteX7" fmla="*/ 938133 w 2598525"/>
              <a:gd name="connsiteY7" fmla="*/ 233707 h 233707"/>
              <a:gd name="connsiteX8" fmla="*/ 0 w 2598525"/>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8525" h="233707">
                <a:moveTo>
                  <a:pt x="0" y="0"/>
                </a:moveTo>
                <a:lnTo>
                  <a:pt x="939659" y="0"/>
                </a:lnTo>
                <a:lnTo>
                  <a:pt x="1357163" y="0"/>
                </a:lnTo>
                <a:lnTo>
                  <a:pt x="2596999" y="0"/>
                </a:lnTo>
                <a:cubicBezTo>
                  <a:pt x="2575634" y="34904"/>
                  <a:pt x="2564951" y="74361"/>
                  <a:pt x="2564951" y="115336"/>
                </a:cubicBezTo>
                <a:cubicBezTo>
                  <a:pt x="2564951" y="160863"/>
                  <a:pt x="2578686" y="198803"/>
                  <a:pt x="2598525" y="233707"/>
                </a:cubicBezTo>
                <a:lnTo>
                  <a:pt x="1359557" y="233707"/>
                </a:lnTo>
                <a:lnTo>
                  <a:pt x="938133" y="233707"/>
                </a:lnTo>
                <a:lnTo>
                  <a:pt x="0" y="233707"/>
                </a:lnTo>
                <a:close/>
              </a:path>
            </a:pathLst>
          </a:custGeom>
          <a:solidFill>
            <a:srgbClr val="DAE0D2"/>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dirty="0">
              <a:ln>
                <a:noFill/>
              </a:ln>
              <a:latin typeface="Arial" pitchFamily="18"/>
              <a:ea typeface="Arial Unicode MS" pitchFamily="2"/>
              <a:cs typeface="Arial Unicode MS" pitchFamily="2"/>
            </a:endParaRPr>
          </a:p>
        </p:txBody>
      </p:sp>
      <p:sp>
        <p:nvSpPr>
          <p:cNvPr id="32" name="Text Box 5">
            <a:extLst>
              <a:ext uri="{FF2B5EF4-FFF2-40B4-BE49-F238E27FC236}">
                <a16:creationId xmlns:a16="http://schemas.microsoft.com/office/drawing/2014/main" id="{454F376A-9EA5-784D-A2D9-064CBC5701D6}"/>
              </a:ext>
            </a:extLst>
          </p:cNvPr>
          <p:cNvSpPr txBox="1"/>
          <p:nvPr userDrawn="1"/>
        </p:nvSpPr>
        <p:spPr>
          <a:xfrm rot="5400000">
            <a:off x="8660155" y="3120594"/>
            <a:ext cx="6428383" cy="18719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en-IE" sz="950" b="1" spc="170" baseline="0" dirty="0">
                <a:solidFill>
                  <a:srgbClr val="0B582E"/>
                </a:solidFill>
                <a:effectLst/>
                <a:latin typeface="+mn-lt"/>
                <a:ea typeface="Times New Roman" panose="02020603050405020304" pitchFamily="18" charset="0"/>
                <a:cs typeface="Times New Roman" panose="02020603050405020304" pitchFamily="18" charset="0"/>
              </a:rPr>
              <a:t>SUSTAINABLE</a:t>
            </a:r>
            <a:r>
              <a:rPr lang="en-IE" sz="950" spc="170" baseline="0" dirty="0">
                <a:solidFill>
                  <a:srgbClr val="0B582E"/>
                </a:solidFill>
                <a:effectLst/>
                <a:latin typeface="+mj-lt"/>
                <a:ea typeface="Times New Roman" panose="02020603050405020304" pitchFamily="18" charset="0"/>
                <a:cs typeface="Times New Roman" panose="02020603050405020304" pitchFamily="18" charset="0"/>
              </a:rPr>
              <a:t> FUTURES FOR ENTERPRISE CENTRES</a:t>
            </a:r>
            <a:endParaRPr lang="en-IE" sz="950" spc="170" baseline="0" dirty="0">
              <a:solidFill>
                <a:srgbClr val="0B582E"/>
              </a:solidFill>
              <a:effectLst/>
              <a:latin typeface="+mj-lt"/>
              <a:ea typeface="Calibri" panose="020F0502020204030204" pitchFamily="34" charset="0"/>
              <a:cs typeface="Times New Roman" panose="02020603050405020304" pitchFamily="18" charset="0"/>
            </a:endParaRPr>
          </a:p>
        </p:txBody>
      </p:sp>
      <p:sp>
        <p:nvSpPr>
          <p:cNvPr id="33" name="Text Placeholder 23">
            <a:extLst>
              <a:ext uri="{FF2B5EF4-FFF2-40B4-BE49-F238E27FC236}">
                <a16:creationId xmlns:a16="http://schemas.microsoft.com/office/drawing/2014/main" id="{ACC630CD-41A9-B345-9727-D1AC3080B4EA}"/>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00000"/>
                </a:solidFill>
                <a:latin typeface="Calibri" panose="020F0502020204030204" pitchFamily="34" charset="0"/>
                <a:cs typeface="Calibri" panose="020F0502020204030204" pitchFamily="34" charset="0"/>
              </a:defRPr>
            </a:lvl1pPr>
          </a:lstStyle>
          <a:p>
            <a:pPr lvl="0"/>
            <a:r>
              <a:rPr lang="en-US" dirty="0"/>
              <a:t>Heading</a:t>
            </a:r>
          </a:p>
        </p:txBody>
      </p:sp>
    </p:spTree>
    <p:extLst>
      <p:ext uri="{BB962C8B-B14F-4D97-AF65-F5344CB8AC3E}">
        <p14:creationId xmlns:p14="http://schemas.microsoft.com/office/powerpoint/2010/main" val="15325067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8056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39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986088"/>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241554"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890218" y="53087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890219" y="102958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145683" y="70160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32086" y="405771"/>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32085" y="168425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47584" y="207221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890217" y="2454004"/>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890218" y="2952717"/>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145682" y="2624737"/>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32085" y="2328904"/>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32084" y="3607391"/>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47583" y="3995346"/>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05715" y="431780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05716" y="481651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161180" y="448853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47583" y="4192701"/>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47582" y="547118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63081" y="585914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454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dirty="0"/>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096001" y="1452564"/>
            <a:ext cx="6096000" cy="4255968"/>
          </a:xfrm>
          <a:prstGeom prst="rect">
            <a:avLst/>
          </a:prstGeom>
          <a:solidFill>
            <a:schemeClr val="bg1">
              <a:lumMod val="85000"/>
            </a:schemeClr>
          </a:solidFill>
        </p:spPr>
        <p:txBody>
          <a:bodyPr/>
          <a:lstStyle>
            <a:lvl1pPr>
              <a:defRPr sz="800"/>
            </a:lvl1pPr>
          </a:lstStyle>
          <a:p>
            <a:endParaRPr lang="en-US" dirty="0"/>
          </a:p>
        </p:txBody>
      </p:sp>
    </p:spTree>
    <p:extLst>
      <p:ext uri="{BB962C8B-B14F-4D97-AF65-F5344CB8AC3E}">
        <p14:creationId xmlns:p14="http://schemas.microsoft.com/office/powerpoint/2010/main" val="49209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DAE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dirty="0"/>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1900594"/>
            <a:ext cx="10595237" cy="399502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9" name="Text Box 5">
            <a:extLst>
              <a:ext uri="{FF2B5EF4-FFF2-40B4-BE49-F238E27FC236}">
                <a16:creationId xmlns:a16="http://schemas.microsoft.com/office/drawing/2014/main" id="{5CD5CEA4-6EC1-2A2C-ECAF-E26CB0218E99}"/>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11" name="Straight Connector 10">
            <a:extLst>
              <a:ext uri="{FF2B5EF4-FFF2-40B4-BE49-F238E27FC236}">
                <a16:creationId xmlns:a16="http://schemas.microsoft.com/office/drawing/2014/main" id="{943D6864-F498-E81F-FAAF-19E6B54B1A33}"/>
              </a:ext>
            </a:extLst>
          </p:cNvPr>
          <p:cNvCxnSpPr>
            <a:cxnSpLocks/>
            <a:endCxn id="9"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DC71FC4-7280-0842-0A96-0BDA2ADBEE2C}"/>
              </a:ext>
            </a:extLst>
          </p:cNvPr>
          <p:cNvPicPr>
            <a:picLocks noChangeAspect="1"/>
          </p:cNvPicPr>
          <p:nvPr userDrawn="1"/>
        </p:nvPicPr>
        <p:blipFill rotWithShape="1">
          <a:blip r:embed="rId2"/>
          <a:srcRect l="62665" t="45652" r="17120" b="41908"/>
          <a:stretch/>
        </p:blipFill>
        <p:spPr>
          <a:xfrm>
            <a:off x="10427999" y="6099654"/>
            <a:ext cx="600505" cy="369541"/>
          </a:xfrm>
          <a:prstGeom prst="rect">
            <a:avLst/>
          </a:prstGeom>
        </p:spPr>
      </p:pic>
      <p:sp>
        <p:nvSpPr>
          <p:cNvPr id="18" name="Freeform 17">
            <a:extLst>
              <a:ext uri="{FF2B5EF4-FFF2-40B4-BE49-F238E27FC236}">
                <a16:creationId xmlns:a16="http://schemas.microsoft.com/office/drawing/2014/main" id="{2E79D936-C34F-0B35-FC2D-3401064E92D2}"/>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dirty="0"/>
          </a:p>
        </p:txBody>
      </p:sp>
    </p:spTree>
    <p:extLst>
      <p:ext uri="{BB962C8B-B14F-4D97-AF65-F5344CB8AC3E}">
        <p14:creationId xmlns:p14="http://schemas.microsoft.com/office/powerpoint/2010/main" val="41910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1" name="Freeform 10">
            <a:extLst>
              <a:ext uri="{FF2B5EF4-FFF2-40B4-BE49-F238E27FC236}">
                <a16:creationId xmlns:a16="http://schemas.microsoft.com/office/drawing/2014/main" id="{495CCA75-D873-B74E-ACC4-92A1859D6E0C}"/>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0D36EFDA-264B-4948-A7A5-D2CBE1A3DC45}"/>
              </a:ext>
            </a:extLst>
          </p:cNvPr>
          <p:cNvSpPr/>
          <p:nvPr userDrawn="1"/>
        </p:nvSpPr>
        <p:spPr>
          <a:xfrm>
            <a:off x="3732000" y="1893387"/>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dirty="0"/>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Tree>
    <p:extLst>
      <p:ext uri="{BB962C8B-B14F-4D97-AF65-F5344CB8AC3E}">
        <p14:creationId xmlns:p14="http://schemas.microsoft.com/office/powerpoint/2010/main" val="480602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image" Target="../media/image1.emf"/><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B08E5BC2-C88D-4F41-B1AE-18F639EE42BF}"/>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8" name="Straight Connector 7">
            <a:extLst>
              <a:ext uri="{FF2B5EF4-FFF2-40B4-BE49-F238E27FC236}">
                <a16:creationId xmlns:a16="http://schemas.microsoft.com/office/drawing/2014/main" id="{54497B6D-A77D-C54E-9B99-EDFAB982BE8B}"/>
              </a:ext>
            </a:extLst>
          </p:cNvPr>
          <p:cNvCxnSpPr>
            <a:cxnSpLocks/>
            <a:endCxn id="7"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9C13CAD-A75C-0B4F-036E-26454C5BC2E8}"/>
              </a:ext>
            </a:extLst>
          </p:cNvPr>
          <p:cNvPicPr>
            <a:picLocks noChangeAspect="1"/>
          </p:cNvPicPr>
          <p:nvPr userDrawn="1"/>
        </p:nvPicPr>
        <p:blipFill rotWithShape="1">
          <a:blip r:embed="rId16"/>
          <a:srcRect l="62665" t="45652" r="17120" b="41908"/>
          <a:stretch/>
        </p:blipFill>
        <p:spPr>
          <a:xfrm>
            <a:off x="10427999" y="6099654"/>
            <a:ext cx="600505" cy="369541"/>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29" r:id="rId2"/>
    <p:sldLayoutId id="2147483842" r:id="rId3"/>
    <p:sldLayoutId id="2147483840" r:id="rId4"/>
    <p:sldLayoutId id="2147483880" r:id="rId5"/>
    <p:sldLayoutId id="2147483877" r:id="rId6"/>
    <p:sldLayoutId id="2147483841" r:id="rId7"/>
    <p:sldLayoutId id="2147483879" r:id="rId8"/>
    <p:sldLayoutId id="2147483878" r:id="rId9"/>
    <p:sldLayoutId id="2147483861" r:id="rId10"/>
    <p:sldLayoutId id="2147483833" r:id="rId11"/>
    <p:sldLayoutId id="2147483847" r:id="rId12"/>
    <p:sldLayoutId id="2147483853" r:id="rId13"/>
    <p:sldLayoutId id="214748388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B08E5BC2-C88D-4F41-B1AE-18F639EE42BF}"/>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8" name="Straight Connector 7">
            <a:extLst>
              <a:ext uri="{FF2B5EF4-FFF2-40B4-BE49-F238E27FC236}">
                <a16:creationId xmlns:a16="http://schemas.microsoft.com/office/drawing/2014/main" id="{54497B6D-A77D-C54E-9B99-EDFAB982BE8B}"/>
              </a:ext>
            </a:extLst>
          </p:cNvPr>
          <p:cNvCxnSpPr>
            <a:cxnSpLocks/>
            <a:endCxn id="7"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9C13CAD-A75C-0B4F-036E-26454C5BC2E8}"/>
              </a:ext>
            </a:extLst>
          </p:cNvPr>
          <p:cNvPicPr>
            <a:picLocks noChangeAspect="1"/>
          </p:cNvPicPr>
          <p:nvPr userDrawn="1"/>
        </p:nvPicPr>
        <p:blipFill rotWithShape="1">
          <a:blip r:embed="rId21"/>
          <a:srcRect l="62665" t="45652" r="17120" b="41908"/>
          <a:stretch/>
        </p:blipFill>
        <p:spPr>
          <a:xfrm>
            <a:off x="10427999" y="6099654"/>
            <a:ext cx="600505" cy="369541"/>
          </a:xfrm>
          <a:prstGeom prst="rect">
            <a:avLst/>
          </a:prstGeom>
        </p:spPr>
      </p:pic>
    </p:spTree>
    <p:extLst>
      <p:ext uri="{BB962C8B-B14F-4D97-AF65-F5344CB8AC3E}">
        <p14:creationId xmlns:p14="http://schemas.microsoft.com/office/powerpoint/2010/main" val="2150115233"/>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7" r:id="rId17"/>
    <p:sldLayoutId id="2147483908" r:id="rId18"/>
    <p:sldLayoutId id="214748390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6.xml"/><Relationship Id="rId1" Type="http://schemas.openxmlformats.org/officeDocument/2006/relationships/slideLayout" Target="../slideLayouts/slideLayout8.xml"/><Relationship Id="rId4" Type="http://schemas.openxmlformats.org/officeDocument/2006/relationships/hyperlink" Target="https://www.searchenginejournal.com/core-web-vitals/"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7.xml"/><Relationship Id="rId1" Type="http://schemas.openxmlformats.org/officeDocument/2006/relationships/slideLayout" Target="../slideLayouts/slideLayout8.xml"/><Relationship Id="rId5" Type="http://schemas.openxmlformats.org/officeDocument/2006/relationships/hyperlink" Target="https://developers.google.com/search/docs/advanced/structured-data/intro-structured-data" TargetMode="External"/><Relationship Id="rId4" Type="http://schemas.openxmlformats.org/officeDocument/2006/relationships/hyperlink" Target="https://developers.google.com/amp/"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62.xml"/><Relationship Id="rId1" Type="http://schemas.openxmlformats.org/officeDocument/2006/relationships/slideLayout" Target="../slideLayouts/slideLayout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1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63.xml"/><Relationship Id="rId1" Type="http://schemas.openxmlformats.org/officeDocument/2006/relationships/slideLayout" Target="../slideLayouts/slideLayout8.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4.xml"/><Relationship Id="rId1" Type="http://schemas.openxmlformats.org/officeDocument/2006/relationships/slideLayout" Target="../slideLayouts/slideLayout8.xml"/><Relationship Id="rId4" Type="http://schemas.openxmlformats.org/officeDocument/2006/relationships/hyperlink" Target="https://backlinko.com/google-ranking-factors" TargetMode="External"/></Relationships>
</file>

<file path=ppt/slides/_rels/slide116.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9.png"/><Relationship Id="rId7" Type="http://schemas.openxmlformats.org/officeDocument/2006/relationships/diagramColors" Target="../diagrams/colors13.xml"/><Relationship Id="rId2" Type="http://schemas.openxmlformats.org/officeDocument/2006/relationships/notesSlide" Target="../notesSlides/notesSlide65.xml"/><Relationship Id="rId1" Type="http://schemas.openxmlformats.org/officeDocument/2006/relationships/slideLayout" Target="../slideLayouts/slideLayout8.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117.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9.png"/><Relationship Id="rId7" Type="http://schemas.openxmlformats.org/officeDocument/2006/relationships/diagramColors" Target="../diagrams/colors14.xml"/><Relationship Id="rId2" Type="http://schemas.openxmlformats.org/officeDocument/2006/relationships/notesSlide" Target="../notesSlides/notesSlide66.xml"/><Relationship Id="rId1" Type="http://schemas.openxmlformats.org/officeDocument/2006/relationships/slideLayout" Target="../slideLayouts/slideLayout8.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118.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9.png"/><Relationship Id="rId7" Type="http://schemas.openxmlformats.org/officeDocument/2006/relationships/diagramColors" Target="../diagrams/colors15.xml"/><Relationship Id="rId2" Type="http://schemas.openxmlformats.org/officeDocument/2006/relationships/notesSlide" Target="../notesSlides/notesSlide67.xml"/><Relationship Id="rId1" Type="http://schemas.openxmlformats.org/officeDocument/2006/relationships/slideLayout" Target="../slideLayouts/slideLayout8.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119.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9.png"/><Relationship Id="rId7" Type="http://schemas.openxmlformats.org/officeDocument/2006/relationships/diagramColors" Target="../diagrams/colors16.xml"/><Relationship Id="rId2" Type="http://schemas.openxmlformats.org/officeDocument/2006/relationships/notesSlide" Target="../notesSlides/notesSlide68.xml"/><Relationship Id="rId1" Type="http://schemas.openxmlformats.org/officeDocument/2006/relationships/slideLayout" Target="../slideLayouts/slideLayout8.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9.png"/><Relationship Id="rId7" Type="http://schemas.openxmlformats.org/officeDocument/2006/relationships/diagramColors" Target="../diagrams/colors17.xml"/><Relationship Id="rId2" Type="http://schemas.openxmlformats.org/officeDocument/2006/relationships/notesSlide" Target="../notesSlides/notesSlide69.xml"/><Relationship Id="rId1" Type="http://schemas.openxmlformats.org/officeDocument/2006/relationships/slideLayout" Target="../slideLayouts/slideLayout8.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121.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9.png"/><Relationship Id="rId7" Type="http://schemas.openxmlformats.org/officeDocument/2006/relationships/diagramColors" Target="../diagrams/colors18.xml"/><Relationship Id="rId2" Type="http://schemas.openxmlformats.org/officeDocument/2006/relationships/notesSlide" Target="../notesSlides/notesSlide70.xml"/><Relationship Id="rId1" Type="http://schemas.openxmlformats.org/officeDocument/2006/relationships/slideLayout" Target="../slideLayouts/slideLayout8.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122.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9.png"/><Relationship Id="rId7" Type="http://schemas.openxmlformats.org/officeDocument/2006/relationships/diagramColors" Target="../diagrams/colors19.xml"/><Relationship Id="rId2" Type="http://schemas.openxmlformats.org/officeDocument/2006/relationships/notesSlide" Target="../notesSlides/notesSlide71.xml"/><Relationship Id="rId1" Type="http://schemas.openxmlformats.org/officeDocument/2006/relationships/slideLayout" Target="../slideLayouts/slideLayout8.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123.xml.rels><?xml version="1.0" encoding="UTF-8" standalone="yes"?>
<Relationships xmlns="http://schemas.openxmlformats.org/package/2006/relationships"><Relationship Id="rId8" Type="http://schemas.openxmlformats.org/officeDocument/2006/relationships/diagramColors" Target="../diagrams/colors20.xml"/><Relationship Id="rId3" Type="http://schemas.openxmlformats.org/officeDocument/2006/relationships/image" Target="../media/image9.png"/><Relationship Id="rId7" Type="http://schemas.openxmlformats.org/officeDocument/2006/relationships/diagramQuickStyle" Target="../diagrams/quickStyle20.xml"/><Relationship Id="rId2" Type="http://schemas.openxmlformats.org/officeDocument/2006/relationships/notesSlide" Target="../notesSlides/notesSlide72.xml"/><Relationship Id="rId1" Type="http://schemas.openxmlformats.org/officeDocument/2006/relationships/slideLayout" Target="../slideLayouts/slideLayout8.xml"/><Relationship Id="rId6" Type="http://schemas.openxmlformats.org/officeDocument/2006/relationships/diagramLayout" Target="../diagrams/layout20.xml"/><Relationship Id="rId5" Type="http://schemas.openxmlformats.org/officeDocument/2006/relationships/diagramData" Target="../diagrams/data20.xml"/><Relationship Id="rId4" Type="http://schemas.openxmlformats.org/officeDocument/2006/relationships/hyperlink" Target="https://backlinko.com/best-free-seo-tools" TargetMode="External"/><Relationship Id="rId9" Type="http://schemas.microsoft.com/office/2007/relationships/diagramDrawing" Target="../diagrams/drawing20.xml"/></Relationships>
</file>

<file path=ppt/slides/_rels/slide1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3.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5.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6.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hyperlink" Target="https://markitors.com/local-seo-case-study/"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7.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hyperlink" Target="https://seodesignchicago.com/case-studies/non-profit-search-engine-optimization-case-study/" TargetMode="Externa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5.xml"/><Relationship Id="rId1" Type="http://schemas.openxmlformats.org/officeDocument/2006/relationships/slideLayout" Target="../slideLayouts/slideLayout8.xml"/><Relationship Id="rId4" Type="http://schemas.openxmlformats.org/officeDocument/2006/relationships/image" Target="../media/image24.sv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8.xml"/></Relationships>
</file>

<file path=ppt/slides/_rels/slide1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7.xml"/><Relationship Id="rId1" Type="http://schemas.openxmlformats.org/officeDocument/2006/relationships/slideLayout" Target="../slideLayouts/slideLayout8.xml"/><Relationship Id="rId4" Type="http://schemas.openxmlformats.org/officeDocument/2006/relationships/image" Target="../media/image24.sv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89.xml"/><Relationship Id="rId1" Type="http://schemas.openxmlformats.org/officeDocument/2006/relationships/slideLayout" Target="../slideLayouts/slideLayout8.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1.xml"/><Relationship Id="rId1" Type="http://schemas.openxmlformats.org/officeDocument/2006/relationships/slideLayout" Target="../slideLayouts/slideLayout8.xml"/><Relationship Id="rId4" Type="http://schemas.openxmlformats.org/officeDocument/2006/relationships/image" Target="../media/image24.sv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8" Type="http://schemas.openxmlformats.org/officeDocument/2006/relationships/hyperlink" Target="https://backlinko.com/best-free-seo-tools#woorank" TargetMode="External"/><Relationship Id="rId13" Type="http://schemas.openxmlformats.org/officeDocument/2006/relationships/hyperlink" Target="https://backlinko.com/best-free-seo-tools#animalzrevive" TargetMode="External"/><Relationship Id="rId18" Type="http://schemas.openxmlformats.org/officeDocument/2006/relationships/hyperlink" Target="https://backlinko.com/best-free-seo-tools#canirank" TargetMode="External"/><Relationship Id="rId26" Type="http://schemas.openxmlformats.org/officeDocument/2006/relationships/hyperlink" Target="https://backlinko.com/best-free-seo-tools#sk" TargetMode="External"/><Relationship Id="rId3" Type="http://schemas.openxmlformats.org/officeDocument/2006/relationships/hyperlink" Target="https://backlinko.com/best-free-seo-tools#atp" TargetMode="External"/><Relationship Id="rId21" Type="http://schemas.openxmlformats.org/officeDocument/2006/relationships/hyperlink" Target="https://backlinko.com/best-free-seo-tools#bing" TargetMode="External"/><Relationship Id="rId7" Type="http://schemas.openxmlformats.org/officeDocument/2006/relationships/hyperlink" Target="https://backlinko.com/best-free-seo-tools#peoplealsoask" TargetMode="External"/><Relationship Id="rId12" Type="http://schemas.openxmlformats.org/officeDocument/2006/relationships/hyperlink" Target="https://backlinko.com/best-free-seo-tools#kwfinder" TargetMode="External"/><Relationship Id="rId17" Type="http://schemas.openxmlformats.org/officeDocument/2006/relationships/hyperlink" Target="https://backlinko.com/best-free-seo-tools#bulk" TargetMode="External"/><Relationship Id="rId25" Type="http://schemas.openxmlformats.org/officeDocument/2006/relationships/hyperlink" Target="https://backlinko.com/best-free-seo-tools#dareboost" TargetMode="External"/><Relationship Id="rId2" Type="http://schemas.openxmlformats.org/officeDocument/2006/relationships/notesSlide" Target="../notesSlides/notesSlide93.xml"/><Relationship Id="rId16" Type="http://schemas.openxmlformats.org/officeDocument/2006/relationships/hyperlink" Target="https://backlinko.com/best-free-seo-tools#yoast" TargetMode="External"/><Relationship Id="rId20" Type="http://schemas.openxmlformats.org/officeDocument/2006/relationships/hyperlink" Target="https://backlinko.com/best-free-seo-tools#ga" TargetMode="External"/><Relationship Id="rId1" Type="http://schemas.openxmlformats.org/officeDocument/2006/relationships/slideLayout" Target="../slideLayouts/slideLayout8.xml"/><Relationship Id="rId6" Type="http://schemas.openxmlformats.org/officeDocument/2006/relationships/hyperlink" Target="https://backlinko.com/best-free-seo-tools#wordtracker" TargetMode="External"/><Relationship Id="rId11" Type="http://schemas.openxmlformats.org/officeDocument/2006/relationships/hyperlink" Target="https://backlinko.com/best-free-seo-tools#panguin" TargetMode="External"/><Relationship Id="rId24" Type="http://schemas.openxmlformats.org/officeDocument/2006/relationships/hyperlink" Target="https://backlinko.com/best-free-seo-tools#detailed" TargetMode="External"/><Relationship Id="rId5" Type="http://schemas.openxmlformats.org/officeDocument/2006/relationships/hyperlink" Target="https://backlinko.com/best-free-seo-tools#gsc" TargetMode="External"/><Relationship Id="rId15" Type="http://schemas.openxmlformats.org/officeDocument/2006/relationships/hyperlink" Target="https://backlinko.com/best-free-seo-tools#screamingfrog" TargetMode="External"/><Relationship Id="rId23" Type="http://schemas.openxmlformats.org/officeDocument/2006/relationships/hyperlink" Target="https://backlinko.com/best-free-seo-tools#mft" TargetMode="External"/><Relationship Id="rId28" Type="http://schemas.openxmlformats.org/officeDocument/2006/relationships/hyperlink" Target="https://backlinko.com/best-free-seo-tools#siteliner" TargetMode="External"/><Relationship Id="rId10" Type="http://schemas.openxmlformats.org/officeDocument/2006/relationships/hyperlink" Target="https://backlinko.com/best-free-seo-tools#serperator" TargetMode="External"/><Relationship Id="rId19" Type="http://schemas.openxmlformats.org/officeDocument/2006/relationships/hyperlink" Target="https://backlinko.com/best-free-seo-tools#sb" TargetMode="External"/><Relationship Id="rId4" Type="http://schemas.openxmlformats.org/officeDocument/2006/relationships/hyperlink" Target="https://backlinko.com/best-free-seo-tools#explodingtopics" TargetMode="External"/><Relationship Id="rId9" Type="http://schemas.openxmlformats.org/officeDocument/2006/relationships/hyperlink" Target="https://backlinko.com/best-free-seo-tools#seobility" TargetMode="External"/><Relationship Id="rId14" Type="http://schemas.openxmlformats.org/officeDocument/2006/relationships/hyperlink" Target="https://backlinko.com/best-free-seo-tools#ubersuggest" TargetMode="External"/><Relationship Id="rId22" Type="http://schemas.openxmlformats.org/officeDocument/2006/relationships/hyperlink" Target="https://backlinko.com/best-free-seo-tools#lsi" TargetMode="External"/><Relationship Id="rId27" Type="http://schemas.openxmlformats.org/officeDocument/2006/relationships/hyperlink" Target="https://backlinko.com/best-free-seo-tools#lh" TargetMode="Externa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4.xml"/><Relationship Id="rId1" Type="http://schemas.openxmlformats.org/officeDocument/2006/relationships/slideLayout" Target="../slideLayouts/slideLayout8.xml"/></Relationships>
</file>

<file path=ppt/slides/_rels/slide147.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9.png"/><Relationship Id="rId7" Type="http://schemas.openxmlformats.org/officeDocument/2006/relationships/diagramColors" Target="../diagrams/colors22.xml"/><Relationship Id="rId2" Type="http://schemas.openxmlformats.org/officeDocument/2006/relationships/notesSlide" Target="../notesSlides/notesSlide95.xml"/><Relationship Id="rId1" Type="http://schemas.openxmlformats.org/officeDocument/2006/relationships/slideLayout" Target="../slideLayouts/slideLayout8.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s>
</file>

<file path=ppt/slides/_rels/slide148.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9.png"/><Relationship Id="rId7" Type="http://schemas.openxmlformats.org/officeDocument/2006/relationships/diagramColors" Target="../diagrams/colors23.xml"/><Relationship Id="rId2" Type="http://schemas.openxmlformats.org/officeDocument/2006/relationships/notesSlide" Target="../notesSlides/notesSlide96.xml"/><Relationship Id="rId1" Type="http://schemas.openxmlformats.org/officeDocument/2006/relationships/slideLayout" Target="../slideLayouts/slideLayout8.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1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7.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8.xml"/><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9.xml"/><Relationship Id="rId1" Type="http://schemas.openxmlformats.org/officeDocument/2006/relationships/slideLayout" Target="../slideLayouts/slideLayout8.xml"/></Relationships>
</file>

<file path=ppt/slides/_rels/slide1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0.xml"/><Relationship Id="rId1" Type="http://schemas.openxmlformats.org/officeDocument/2006/relationships/slideLayout" Target="../slideLayouts/slideLayout8.xml"/></Relationships>
</file>

<file path=ppt/slides/_rels/slide1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1.xml"/><Relationship Id="rId1" Type="http://schemas.openxmlformats.org/officeDocument/2006/relationships/slideLayout" Target="../slideLayouts/slideLayout8.xml"/></Relationships>
</file>

<file path=ppt/slides/_rels/slide154.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102.xml"/><Relationship Id="rId1" Type="http://schemas.openxmlformats.org/officeDocument/2006/relationships/slideLayout" Target="../slideLayouts/slideLayout8.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1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3.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4.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5.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6.xml"/><Relationship Id="rId1" Type="http://schemas.openxmlformats.org/officeDocument/2006/relationships/slideLayout" Target="../slideLayouts/slideLayout14.xml"/></Relationships>
</file>

<file path=ppt/slides/_rels/slide159.xml.rels><?xml version="1.0" encoding="UTF-8" standalone="yes"?>
<Relationships xmlns="http://schemas.openxmlformats.org/package/2006/relationships"><Relationship Id="rId3" Type="http://schemas.openxmlformats.org/officeDocument/2006/relationships/hyperlink" Target="Read%20more%20at:%20https:/www.rklcpa.com/six-ways-cloud-based-technology-can-transform-non-profit-organizations/" TargetMode="External"/><Relationship Id="rId2" Type="http://schemas.openxmlformats.org/officeDocument/2006/relationships/notesSlide" Target="../notesSlides/notesSlide107.xml"/><Relationship Id="rId1" Type="http://schemas.openxmlformats.org/officeDocument/2006/relationships/slideLayout" Target="../slideLayouts/slideLayout11.xml"/><Relationship Id="rId4" Type="http://schemas.openxmlformats.org/officeDocument/2006/relationships/image" Target="../media/image4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9.xml"/><Relationship Id="rId1" Type="http://schemas.openxmlformats.org/officeDocument/2006/relationships/slideLayout" Target="../slideLayouts/slideLayout8.xml"/></Relationships>
</file>

<file path=ppt/slides/_rels/slide1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0.xml"/><Relationship Id="rId1" Type="http://schemas.openxmlformats.org/officeDocument/2006/relationships/slideLayout" Target="../slideLayouts/slideLayout8.xml"/></Relationships>
</file>

<file path=ppt/slides/_rels/slide1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1.xml"/><Relationship Id="rId1" Type="http://schemas.openxmlformats.org/officeDocument/2006/relationships/slideLayout" Target="../slideLayouts/slideLayout8.xml"/></Relationships>
</file>

<file path=ppt/slides/_rels/slide1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2.xml"/><Relationship Id="rId1" Type="http://schemas.openxmlformats.org/officeDocument/2006/relationships/slideLayout" Target="../slideLayouts/slideLayout8.xml"/></Relationships>
</file>

<file path=ppt/slides/_rels/slide1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3.xml"/><Relationship Id="rId1" Type="http://schemas.openxmlformats.org/officeDocument/2006/relationships/slideLayout" Target="../slideLayouts/slideLayout8.xml"/></Relationships>
</file>

<file path=ppt/slides/_rels/slide1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4.xml"/><Relationship Id="rId1" Type="http://schemas.openxmlformats.org/officeDocument/2006/relationships/slideLayout" Target="../slideLayouts/slideLayout8.xml"/></Relationships>
</file>

<file path=ppt/slides/_rels/slide167.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20.png"/><Relationship Id="rId7" Type="http://schemas.openxmlformats.org/officeDocument/2006/relationships/diagramColors" Target="../diagrams/colors25.xml"/><Relationship Id="rId2" Type="http://schemas.openxmlformats.org/officeDocument/2006/relationships/notesSlide" Target="../notesSlides/notesSlide115.xml"/><Relationship Id="rId1" Type="http://schemas.openxmlformats.org/officeDocument/2006/relationships/slideLayout" Target="../slideLayouts/slideLayout8.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1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6.xml"/><Relationship Id="rId1" Type="http://schemas.openxmlformats.org/officeDocument/2006/relationships/slideLayout" Target="../slideLayouts/slideLayout8.xml"/></Relationships>
</file>

<file path=ppt/slides/_rels/slide1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7.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8.xml"/><Relationship Id="rId1" Type="http://schemas.openxmlformats.org/officeDocument/2006/relationships/slideLayout" Target="../slideLayouts/slideLayout14.xml"/></Relationships>
</file>

<file path=ppt/slides/_rels/slide17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9.xml"/><Relationship Id="rId1" Type="http://schemas.openxmlformats.org/officeDocument/2006/relationships/slideLayout" Target="../slideLayouts/slideLayout8.xml"/></Relationships>
</file>

<file path=ppt/slides/_rels/slide1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0.xml"/><Relationship Id="rId1" Type="http://schemas.openxmlformats.org/officeDocument/2006/relationships/slideLayout" Target="../slideLayouts/slideLayout8.xml"/></Relationships>
</file>

<file path=ppt/slides/_rels/slide1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1.xml"/><Relationship Id="rId1" Type="http://schemas.openxmlformats.org/officeDocument/2006/relationships/slideLayout" Target="../slideLayouts/slideLayout14.xml"/></Relationships>
</file>

<file path=ppt/slides/_rels/slide17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3.xml"/><Relationship Id="rId1" Type="http://schemas.openxmlformats.org/officeDocument/2006/relationships/slideLayout" Target="../slideLayouts/slideLayout8.xml"/></Relationships>
</file>

<file path=ppt/slides/_rels/slide17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4.xml"/><Relationship Id="rId1" Type="http://schemas.openxmlformats.org/officeDocument/2006/relationships/slideLayout" Target="../slideLayouts/slideLayout8.xml"/></Relationships>
</file>

<file path=ppt/slides/_rels/slide1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5.xml"/><Relationship Id="rId1" Type="http://schemas.openxmlformats.org/officeDocument/2006/relationships/slideLayout" Target="../slideLayouts/slideLayout8.xml"/></Relationships>
</file>

<file path=ppt/slides/_rels/slide1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6.xml"/><Relationship Id="rId1" Type="http://schemas.openxmlformats.org/officeDocument/2006/relationships/slideLayout" Target="../slideLayouts/slideLayout8.xml"/></Relationships>
</file>

<file path=ppt/slides/_rels/slide1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8.xml"/><Relationship Id="rId1" Type="http://schemas.openxmlformats.org/officeDocument/2006/relationships/slideLayout" Target="../slideLayouts/slideLayout8.xml"/></Relationships>
</file>

<file path=ppt/slides/_rels/slide1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9.xml"/><Relationship Id="rId1" Type="http://schemas.openxmlformats.org/officeDocument/2006/relationships/slideLayout" Target="../slideLayouts/slideLayout8.xml"/><Relationship Id="rId6" Type="http://schemas.openxmlformats.org/officeDocument/2006/relationships/hyperlink" Target="https://www.councilofnonprofits.org/tools-resources/business-planning-nonprofits" TargetMode="External"/><Relationship Id="rId5" Type="http://schemas.openxmlformats.org/officeDocument/2006/relationships/hyperlink" Target="https://www.amazon.com/Nonprofit-Strategy-Revolution-Real-Time-Rapid-Response/dp/0940069652/184-2444082-9804637?ie=UTF8&amp;amp;camp=1789&amp;amp;creative=390957&amp;amp;creativeASIN=0940069652&amp;amp;linkCode=as2&amp;amp;linkId=H25R3KH4SETZWWKF&amp;amp;redirect=true&amp;amp;ref_=as_li_tl&amp;amp;tag=natiocouncofn-20" TargetMode="External"/><Relationship Id="rId4" Type="http://schemas.openxmlformats.org/officeDocument/2006/relationships/hyperlink" Target="https://ssir.org/articles/entry/the_strategic_plan_is_dead._long_live_strategy" TargetMode="External"/></Relationships>
</file>

<file path=ppt/slides/_rels/slide1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0.xml"/><Relationship Id="rId1" Type="http://schemas.openxmlformats.org/officeDocument/2006/relationships/slideLayout" Target="../slideLayouts/slideLayout8.xml"/></Relationships>
</file>

<file path=ppt/slides/_rels/slide1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1.xml"/><Relationship Id="rId1" Type="http://schemas.openxmlformats.org/officeDocument/2006/relationships/slideLayout" Target="../slideLayouts/slideLayout8.xml"/><Relationship Id="rId4" Type="http://schemas.openxmlformats.org/officeDocument/2006/relationships/hyperlink" Target="https://www.nytimes.com/2012/12/05/world/americas/campaign-in-haiti-to-close-orphanages.html?_r=0" TargetMode="External"/></Relationships>
</file>

<file path=ppt/slides/_rels/slide18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28.xml"/><Relationship Id="rId6" Type="http://schemas.openxmlformats.org/officeDocument/2006/relationships/image" Target="../media/image52.png"/><Relationship Id="rId11" Type="http://schemas.openxmlformats.org/officeDocument/2006/relationships/image" Target="../media/image30.svg"/><Relationship Id="rId5" Type="http://schemas.openxmlformats.org/officeDocument/2006/relationships/image" Target="../media/image51.svg"/><Relationship Id="rId10" Type="http://schemas.openxmlformats.org/officeDocument/2006/relationships/image" Target="../media/image29.png"/><Relationship Id="rId4" Type="http://schemas.openxmlformats.org/officeDocument/2006/relationships/image" Target="../media/image50.png"/><Relationship Id="rId9" Type="http://schemas.openxmlformats.org/officeDocument/2006/relationships/image" Target="../media/image55.svg"/></Relationships>
</file>

<file path=ppt/slides/_rels/slide18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3.xml"/></Relationships>
</file>

<file path=ppt/slides/_rels/slide1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2.xml"/><Relationship Id="rId1" Type="http://schemas.openxmlformats.org/officeDocument/2006/relationships/slideLayout" Target="../slideLayouts/slideLayout8.xml"/><Relationship Id="rId4" Type="http://schemas.openxmlformats.org/officeDocument/2006/relationships/hyperlink" Target="https://all-digital.org/results-techsoup-globals-survey-ngos-cloud-services/" TargetMode="External"/></Relationships>
</file>

<file path=ppt/slides/_rels/slide18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3.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4.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hyperlink" Target="https://brainscale.com/case-studies/non-profit-foundation-case-study/" TargetMode="External"/></Relationships>
</file>

<file path=ppt/slides/_rels/slide1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5.xml"/><Relationship Id="rId1" Type="http://schemas.openxmlformats.org/officeDocument/2006/relationships/slideLayout" Target="../slideLayouts/slideLayout8.xml"/><Relationship Id="rId4" Type="http://schemas.openxmlformats.org/officeDocument/2006/relationships/hyperlink" Target="https://www.teqfocus.com/case-study/successful-migration-of-server/"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6.xml"/><Relationship Id="rId1" Type="http://schemas.openxmlformats.org/officeDocument/2006/relationships/slideLayout" Target="../slideLayouts/slideLayout8.xml"/><Relationship Id="rId4" Type="http://schemas.openxmlformats.org/officeDocument/2006/relationships/hyperlink" Target="https://faas.bakertilly.com/case-study/cambodian-childrens-fund" TargetMode="Externa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8.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8.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8.xml"/></Relationships>
</file>

<file path=ppt/slides/_rels/slide19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0.xml"/><Relationship Id="rId1" Type="http://schemas.openxmlformats.org/officeDocument/2006/relationships/slideLayout" Target="../slideLayouts/slideLayout8.xml"/><Relationship Id="rId4" Type="http://schemas.openxmlformats.org/officeDocument/2006/relationships/image" Target="../media/image24.svg"/></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8.xml"/></Relationships>
</file>

<file path=ppt/slides/_rels/slide19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2.xml"/><Relationship Id="rId1" Type="http://schemas.openxmlformats.org/officeDocument/2006/relationships/slideLayout" Target="../slideLayouts/slideLayout8.xml"/><Relationship Id="rId4" Type="http://schemas.openxmlformats.org/officeDocument/2006/relationships/image" Target="../media/image24.svg"/></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8.xml"/></Relationships>
</file>

<file path=ppt/slides/_rels/slide19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4.xml"/><Relationship Id="rId1" Type="http://schemas.openxmlformats.org/officeDocument/2006/relationships/slideLayout" Target="../slideLayouts/slideLayout8.xml"/><Relationship Id="rId4" Type="http://schemas.openxmlformats.org/officeDocument/2006/relationships/image" Target="../media/image24.svg"/></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8.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8.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8.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4.xml.rels><?xml version="1.0" encoding="UTF-8" standalone="yes"?>
<Relationships xmlns="http://schemas.openxmlformats.org/package/2006/relationships"><Relationship Id="rId3" Type="http://schemas.openxmlformats.org/officeDocument/2006/relationships/hyperlink" Target="https://jexo.io/blog/everything-you-need-to-know-about-agile-methodologies/" TargetMode="External"/><Relationship Id="rId2" Type="http://schemas.openxmlformats.org/officeDocument/2006/relationships/notesSlide" Target="../notesSlides/notesSlide149.xml"/><Relationship Id="rId1" Type="http://schemas.openxmlformats.org/officeDocument/2006/relationships/slideLayout" Target="../slideLayouts/slideLayout11.xml"/><Relationship Id="rId4" Type="http://schemas.openxmlformats.org/officeDocument/2006/relationships/image" Target="../media/image57.jpg"/></Relationships>
</file>

<file path=ppt/slides/_rels/slide20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0.xml"/><Relationship Id="rId1" Type="http://schemas.openxmlformats.org/officeDocument/2006/relationships/slideLayout" Target="../slideLayouts/slideLayout8.xml"/></Relationships>
</file>

<file path=ppt/slides/_rels/slide20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1.xml"/><Relationship Id="rId1" Type="http://schemas.openxmlformats.org/officeDocument/2006/relationships/slideLayout" Target="../slideLayouts/slideLayout8.xml"/><Relationship Id="rId4" Type="http://schemas.openxmlformats.org/officeDocument/2006/relationships/hyperlink" Target="https://www.agileforhardware.com/" TargetMode="External"/></Relationships>
</file>

<file path=ppt/slides/_rels/slide20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2.xml"/><Relationship Id="rId1" Type="http://schemas.openxmlformats.org/officeDocument/2006/relationships/slideLayout" Target="../slideLayouts/slideLayout8.xml"/></Relationships>
</file>

<file path=ppt/slides/_rels/slide208.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20.png"/><Relationship Id="rId7" Type="http://schemas.openxmlformats.org/officeDocument/2006/relationships/diagramColors" Target="../diagrams/colors26.xml"/><Relationship Id="rId2" Type="http://schemas.openxmlformats.org/officeDocument/2006/relationships/notesSlide" Target="../notesSlides/notesSlide153.xml"/><Relationship Id="rId1" Type="http://schemas.openxmlformats.org/officeDocument/2006/relationships/slideLayout" Target="../slideLayouts/slideLayout8.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s>
</file>

<file path=ppt/slides/_rels/slide209.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20.png"/><Relationship Id="rId7" Type="http://schemas.openxmlformats.org/officeDocument/2006/relationships/diagramColors" Target="../diagrams/colors27.xml"/><Relationship Id="rId2" Type="http://schemas.openxmlformats.org/officeDocument/2006/relationships/notesSlide" Target="../notesSlides/notesSlide154.xml"/><Relationship Id="rId1" Type="http://schemas.openxmlformats.org/officeDocument/2006/relationships/slideLayout" Target="../slideLayouts/slideLayout8.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0CC_53FCB4FA.xm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2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5.xml"/><Relationship Id="rId1" Type="http://schemas.openxmlformats.org/officeDocument/2006/relationships/slideLayout" Target="../slideLayouts/slideLayout8.xml"/></Relationships>
</file>

<file path=ppt/slides/_rels/slide211.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156.xml"/><Relationship Id="rId1" Type="http://schemas.openxmlformats.org/officeDocument/2006/relationships/slideLayout" Target="../slideLayouts/slideLayout8.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2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7.xml"/><Relationship Id="rId1" Type="http://schemas.openxmlformats.org/officeDocument/2006/relationships/slideLayout" Target="../slideLayouts/slideLayout8.xml"/></Relationships>
</file>

<file path=ppt/slides/_rels/slide2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8.xml"/><Relationship Id="rId1" Type="http://schemas.openxmlformats.org/officeDocument/2006/relationships/slideLayout" Target="../slideLayouts/slideLayout8.xml"/></Relationships>
</file>

<file path=ppt/slides/_rels/slide214.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159.xml"/><Relationship Id="rId1" Type="http://schemas.openxmlformats.org/officeDocument/2006/relationships/slideLayout" Target="../slideLayouts/slideLayout8.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2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0.xml"/><Relationship Id="rId1" Type="http://schemas.openxmlformats.org/officeDocument/2006/relationships/slideLayout" Target="../slideLayouts/slideLayout8.xml"/></Relationships>
</file>

<file path=ppt/slides/_rels/slide216.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image" Target="../media/image20.png"/><Relationship Id="rId7" Type="http://schemas.openxmlformats.org/officeDocument/2006/relationships/diagramColors" Target="../diagrams/colors30.xml"/><Relationship Id="rId2" Type="http://schemas.openxmlformats.org/officeDocument/2006/relationships/notesSlide" Target="../notesSlides/notesSlide161.xml"/><Relationship Id="rId1" Type="http://schemas.openxmlformats.org/officeDocument/2006/relationships/slideLayout" Target="../slideLayouts/slideLayout8.xml"/><Relationship Id="rId6" Type="http://schemas.openxmlformats.org/officeDocument/2006/relationships/diagramQuickStyle" Target="../diagrams/quickStyle30.xml"/><Relationship Id="rId5" Type="http://schemas.openxmlformats.org/officeDocument/2006/relationships/diagramLayout" Target="../diagrams/layout30.xml"/><Relationship Id="rId4" Type="http://schemas.openxmlformats.org/officeDocument/2006/relationships/diagramData" Target="../diagrams/data30.xml"/></Relationships>
</file>

<file path=ppt/slides/_rels/slide21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62.xml"/><Relationship Id="rId1" Type="http://schemas.openxmlformats.org/officeDocument/2006/relationships/slideLayout" Target="../slideLayouts/slideLayout4.xml"/></Relationships>
</file>

<file path=ppt/slides/_rels/slide2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3.xml"/><Relationship Id="rId1" Type="http://schemas.openxmlformats.org/officeDocument/2006/relationships/slideLayout" Target="../slideLayouts/slideLayout8.xml"/></Relationships>
</file>

<file path=ppt/slides/_rels/slide2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hyperlink" Target="https://kissflow.com/workflow/bpm/business-process-automation/reasons-why-you-automate-your-business-process/" TargetMode="External"/><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4.xml"/><Relationship Id="rId1" Type="http://schemas.openxmlformats.org/officeDocument/2006/relationships/slideLayout" Target="../slideLayouts/slideLayout8.xml"/></Relationships>
</file>

<file path=ppt/slides/_rels/slide2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5.xml"/><Relationship Id="rId1" Type="http://schemas.openxmlformats.org/officeDocument/2006/relationships/slideLayout" Target="../slideLayouts/slideLayout8.xml"/></Relationships>
</file>

<file path=ppt/slides/_rels/slide2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6.xml"/><Relationship Id="rId1" Type="http://schemas.openxmlformats.org/officeDocument/2006/relationships/slideLayout" Target="../slideLayouts/slideLayout8.xml"/></Relationships>
</file>

<file path=ppt/slides/_rels/slide2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7.xml"/><Relationship Id="rId1" Type="http://schemas.openxmlformats.org/officeDocument/2006/relationships/slideLayout" Target="../slideLayouts/slideLayout8.xml"/></Relationships>
</file>

<file path=ppt/slides/_rels/slide2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8.xml"/><Relationship Id="rId1" Type="http://schemas.openxmlformats.org/officeDocument/2006/relationships/slideLayout" Target="../slideLayouts/slideLayout8.xml"/></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8.xml"/><Relationship Id="rId1" Type="http://schemas.openxmlformats.org/officeDocument/2006/relationships/video" Target="https://www.youtube.com/embed/HCsmml0aIKE?feature=oembed" TargetMode="External"/><Relationship Id="rId4" Type="http://schemas.openxmlformats.org/officeDocument/2006/relationships/image" Target="../media/image61.jpeg"/></Relationships>
</file>

<file path=ppt/slides/_rels/slide2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0.xml"/><Relationship Id="rId1" Type="http://schemas.openxmlformats.org/officeDocument/2006/relationships/slideLayout" Target="../slideLayouts/slideLayout8.xml"/></Relationships>
</file>

<file path=ppt/slides/_rels/slide227.xml.rels><?xml version="1.0" encoding="UTF-8" standalone="yes"?>
<Relationships xmlns="http://schemas.openxmlformats.org/package/2006/relationships"><Relationship Id="rId8" Type="http://schemas.microsoft.com/office/2007/relationships/diagramDrawing" Target="../diagrams/drawing31.xml"/><Relationship Id="rId3" Type="http://schemas.openxmlformats.org/officeDocument/2006/relationships/image" Target="../media/image9.png"/><Relationship Id="rId7" Type="http://schemas.openxmlformats.org/officeDocument/2006/relationships/diagramColors" Target="../diagrams/colors31.xml"/><Relationship Id="rId2" Type="http://schemas.openxmlformats.org/officeDocument/2006/relationships/notesSlide" Target="../notesSlides/notesSlide171.xml"/><Relationship Id="rId1" Type="http://schemas.openxmlformats.org/officeDocument/2006/relationships/slideLayout" Target="../slideLayouts/slideLayout8.xml"/><Relationship Id="rId6" Type="http://schemas.openxmlformats.org/officeDocument/2006/relationships/diagramQuickStyle" Target="../diagrams/quickStyle31.xml"/><Relationship Id="rId5" Type="http://schemas.openxmlformats.org/officeDocument/2006/relationships/diagramLayout" Target="../diagrams/layout31.xml"/><Relationship Id="rId4" Type="http://schemas.openxmlformats.org/officeDocument/2006/relationships/diagramData" Target="../diagrams/data31.xml"/></Relationships>
</file>

<file path=ppt/slides/_rels/slide228.xml.rels><?xml version="1.0" encoding="UTF-8" standalone="yes"?>
<Relationships xmlns="http://schemas.openxmlformats.org/package/2006/relationships"><Relationship Id="rId8" Type="http://schemas.microsoft.com/office/2007/relationships/diagramDrawing" Target="../diagrams/drawing32.xml"/><Relationship Id="rId3" Type="http://schemas.openxmlformats.org/officeDocument/2006/relationships/image" Target="../media/image9.png"/><Relationship Id="rId7" Type="http://schemas.openxmlformats.org/officeDocument/2006/relationships/diagramColors" Target="../diagrams/colors32.xml"/><Relationship Id="rId2" Type="http://schemas.openxmlformats.org/officeDocument/2006/relationships/notesSlide" Target="../notesSlides/notesSlide172.xml"/><Relationship Id="rId1" Type="http://schemas.openxmlformats.org/officeDocument/2006/relationships/slideLayout" Target="../slideLayouts/slideLayout8.xml"/><Relationship Id="rId6" Type="http://schemas.openxmlformats.org/officeDocument/2006/relationships/diagramQuickStyle" Target="../diagrams/quickStyle32.xml"/><Relationship Id="rId5" Type="http://schemas.openxmlformats.org/officeDocument/2006/relationships/diagramLayout" Target="../diagrams/layout32.xml"/><Relationship Id="rId4" Type="http://schemas.openxmlformats.org/officeDocument/2006/relationships/diagramData" Target="../diagrams/data32.xml"/></Relationships>
</file>

<file path=ppt/slides/_rels/slide229.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173.xml"/><Relationship Id="rId1" Type="http://schemas.openxmlformats.org/officeDocument/2006/relationships/slideLayout" Target="../slideLayouts/slideLayout14.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30.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174.xml"/><Relationship Id="rId1" Type="http://schemas.openxmlformats.org/officeDocument/2006/relationships/slideLayout" Target="../slideLayouts/slideLayout14.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231.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14.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2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75.xml"/><Relationship Id="rId1" Type="http://schemas.openxmlformats.org/officeDocument/2006/relationships/slideLayout" Target="../slideLayouts/slideLayout4.xml"/></Relationships>
</file>

<file path=ppt/slides/_rels/slide2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6.xml"/><Relationship Id="rId1" Type="http://schemas.openxmlformats.org/officeDocument/2006/relationships/slideLayout" Target="../slideLayouts/slideLayout8.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8.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8.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8.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8.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8.xml"/></Relationships>
</file>

<file path=ppt/slides/_rels/slide2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hyperlink" Target="https://www.wispapp.com/blog/2017/04/18/efficient-onboarding-processes-for-new-employees-a-case-study-2/" TargetMode="Externa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3.xml"/><Relationship Id="rId1" Type="http://schemas.openxmlformats.org/officeDocument/2006/relationships/slideLayout" Target="../slideLayouts/slideLayout8.xml"/><Relationship Id="rId4" Type="http://schemas.openxmlformats.org/officeDocument/2006/relationships/hyperlink" Target="https://taprootfoundation.org/resources/webinar-a-non-profit-case-study-in-agile/" TargetMode="External"/></Relationships>
</file>

<file path=ppt/slides/_rels/slide2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4.xml"/><Relationship Id="rId1" Type="http://schemas.openxmlformats.org/officeDocument/2006/relationships/slideLayout" Target="../slideLayouts/slideLayout8.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8.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8.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8.xml"/></Relationships>
</file>

<file path=ppt/slides/_rels/slide2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8.xml"/><Relationship Id="rId1" Type="http://schemas.openxmlformats.org/officeDocument/2006/relationships/slideLayout" Target="../slideLayouts/slideLayout8.xml"/><Relationship Id="rId4" Type="http://schemas.openxmlformats.org/officeDocument/2006/relationships/image" Target="../media/image24.svg"/></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8.xml"/></Relationships>
</file>

<file path=ppt/slides/_rels/slide2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0.xml"/><Relationship Id="rId1" Type="http://schemas.openxmlformats.org/officeDocument/2006/relationships/slideLayout" Target="../slideLayouts/slideLayout8.xml"/><Relationship Id="rId4" Type="http://schemas.openxmlformats.org/officeDocument/2006/relationships/image" Target="../media/image24.svg"/></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8.xml"/></Relationships>
</file>

<file path=ppt/slides/_rels/slide2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2.xml"/><Relationship Id="rId1" Type="http://schemas.openxmlformats.org/officeDocument/2006/relationships/slideLayout" Target="../slideLayouts/slideLayout8.xml"/><Relationship Id="rId4" Type="http://schemas.openxmlformats.org/officeDocument/2006/relationships/image" Target="../media/image24.svg"/></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8.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8.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8.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8.xml"/></Relationships>
</file>

<file path=ppt/slides/_rels/slide2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7.xml"/><Relationship Id="rId1" Type="http://schemas.openxmlformats.org/officeDocument/2006/relationships/slideLayout" Target="../slideLayouts/slideLayout8.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6.xml.rels><?xml version="1.0" encoding="UTF-8" standalone="yes"?>
<Relationships xmlns="http://schemas.openxmlformats.org/package/2006/relationships"><Relationship Id="rId3" Type="http://schemas.openxmlformats.org/officeDocument/2006/relationships/hyperlink" Target="https://biztechmagazine.com/article/2021/07/how-non-profits-should-be-using-automation" TargetMode="External"/><Relationship Id="rId2" Type="http://schemas.openxmlformats.org/officeDocument/2006/relationships/hyperlink" Target="https://biztechmagazine.com/article/2018/10/increasingly-non-profits-theres-bot" TargetMode="External"/><Relationship Id="rId1" Type="http://schemas.openxmlformats.org/officeDocument/2006/relationships/slideLayout" Target="../slideLayouts/slideLayout8.xml"/><Relationship Id="rId5" Type="http://schemas.openxmlformats.org/officeDocument/2006/relationships/hyperlink" Target="https://kissflow.com/workflow/process/" TargetMode="External"/><Relationship Id="rId4" Type="http://schemas.openxmlformats.org/officeDocument/2006/relationships/hyperlink" Target="https://institute.blackbaud.com/tippingpoint/" TargetMode="External"/></Relationships>
</file>

<file path=ppt/slides/_rels/slide257.xml.rels><?xml version="1.0" encoding="UTF-8" standalone="yes"?>
<Relationships xmlns="http://schemas.openxmlformats.org/package/2006/relationships"><Relationship Id="rId3" Type="http://schemas.openxmlformats.org/officeDocument/2006/relationships/hyperlink" Target="https://www.ada.cx/service-automation" TargetMode="External"/><Relationship Id="rId2" Type="http://schemas.openxmlformats.org/officeDocument/2006/relationships/hyperlink" Target="https://www.2tolead.com/childrens-non-profit-organization-sees-advantages-of-digital-transformation-realized-case-study/" TargetMode="External"/><Relationship Id="rId1" Type="http://schemas.openxmlformats.org/officeDocument/2006/relationships/slideLayout" Target="../slideLayouts/slideLayout8.xml"/><Relationship Id="rId4" Type="http://schemas.openxmlformats.org/officeDocument/2006/relationships/hyperlink" Target="https://www.bdo.com/blogs/non-profit-standard/july-2018/an-introduction-to-robotic-process-automation" TargetMode="External"/></Relationships>
</file>

<file path=ppt/slides/_rels/slide258.xml.rels><?xml version="1.0" encoding="UTF-8" standalone="yes"?>
<Relationships xmlns="http://schemas.openxmlformats.org/package/2006/relationships"><Relationship Id="rId3" Type="http://schemas.openxmlformats.org/officeDocument/2006/relationships/hyperlink" Target="https://www.hcltech.com/technology-qa/what-is-service-automation#:~:text=Service%20automation%20is%20the%20process,processes%2C%20tasks%20and%20business%20functions" TargetMode="External"/><Relationship Id="rId2" Type="http://schemas.openxmlformats.org/officeDocument/2006/relationships/hyperlink" Target="https://www.forbes.com/sites/forbesnon-profitcouncil/2021/11/29/lacking-resources-12-strategic-ways-non-profits-can-leverage-technology-to-help/?sh=ffcfae3766f9" TargetMode="External"/><Relationship Id="rId1" Type="http://schemas.openxmlformats.org/officeDocument/2006/relationships/slideLayout" Target="../slideLayouts/slideLayout8.xml"/></Relationships>
</file>

<file path=ppt/slides/_rels/slide259.xml.rels><?xml version="1.0" encoding="UTF-8" standalone="yes"?>
<Relationships xmlns="http://schemas.openxmlformats.org/package/2006/relationships"><Relationship Id="rId3" Type="http://schemas.openxmlformats.org/officeDocument/2006/relationships/hyperlink" Target="https://www.tibco.com/reference-center/what-is-process-automation" TargetMode="External"/><Relationship Id="rId2" Type="http://schemas.openxmlformats.org/officeDocument/2006/relationships/hyperlink" Target="https://www.researchgate.net/profile/Chao-Guo-37/publication/325585674_Technology_in_non-profit_Organizations_and_Voluntary_Action/links/5cd8d5a6458515712" TargetMode="Externa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60.xml.rels><?xml version="1.0" encoding="UTF-8" standalone="yes"?>
<Relationships xmlns="http://schemas.openxmlformats.org/package/2006/relationships"><Relationship Id="rId3" Type="http://schemas.openxmlformats.org/officeDocument/2006/relationships/hyperlink" Target="https://www.imageapi.com/blog/workflow-automation-examples" TargetMode="External"/><Relationship Id="rId2" Type="http://schemas.openxmlformats.org/officeDocument/2006/relationships/hyperlink" Target="https://www.hcltech.com/technology-qa/what-is-service-automation#:~:text=Service%20automation%20is%20the%20process,processes%2C%20tasks%20and%20business%20functions" TargetMode="External"/><Relationship Id="rId1" Type="http://schemas.openxmlformats.org/officeDocument/2006/relationships/slideLayout" Target="../slideLayouts/slideLayout8.xml"/></Relationships>
</file>

<file path=ppt/slides/_rels/slide261.xml.rels><?xml version="1.0" encoding="UTF-8" standalone="yes"?>
<Relationships xmlns="http://schemas.openxmlformats.org/package/2006/relationships"><Relationship Id="rId3" Type="http://schemas.openxmlformats.org/officeDocument/2006/relationships/hyperlink" Target="https://www.wispapp.com/blog/2017/04/18/efficient-onboarding-processes-for-new-employees-a-case-study-2/" TargetMode="External"/><Relationship Id="rId2" Type="http://schemas.openxmlformats.org/officeDocument/2006/relationships/hyperlink" Target="https://kissflow.com/workflow/bpm/business-process-automation/reasons-why-you-automate-your-business-process/" TargetMode="External"/><Relationship Id="rId1" Type="http://schemas.openxmlformats.org/officeDocument/2006/relationships/slideLayout" Target="../slideLayouts/slideLayout8.xml"/><Relationship Id="rId4" Type="http://schemas.openxmlformats.org/officeDocument/2006/relationships/hyperlink" Target="https://www.ada.cx/service-automation" TargetMode="External"/></Relationships>
</file>

<file path=ppt/slides/_rels/slide262.xml.rels><?xml version="1.0" encoding="UTF-8" standalone="yes"?>
<Relationships xmlns="http://schemas.openxmlformats.org/package/2006/relationships"><Relationship Id="rId3" Type="http://schemas.openxmlformats.org/officeDocument/2006/relationships/hyperlink" Target="https://institute.blackbaud.com/tippingpoint/" TargetMode="External"/><Relationship Id="rId2" Type="http://schemas.openxmlformats.org/officeDocument/2006/relationships/hyperlink" Target="https://www.forbes.com/sites/forbesnon-profitcouncil/2021/11/29/lacking-resources-12-strategic-ways-non-profits-can-leverage-technology-to-help/?sh=ffcfae3766f9" TargetMode="External"/><Relationship Id="rId1" Type="http://schemas.openxmlformats.org/officeDocument/2006/relationships/slideLayout" Target="../slideLayouts/slideLayout8.xml"/><Relationship Id="rId4" Type="http://schemas.openxmlformats.org/officeDocument/2006/relationships/hyperlink" Target="https://www.bdo.com/blogs/non-profit-standard/july-2018/an-introduction-to-robotic-process-automation" TargetMode="External"/></Relationships>
</file>

<file path=ppt/slides/_rels/slide263.xml.rels><?xml version="1.0" encoding="UTF-8" standalone="yes"?>
<Relationships xmlns="http://schemas.openxmlformats.org/package/2006/relationships"><Relationship Id="rId3" Type="http://schemas.openxmlformats.org/officeDocument/2006/relationships/hyperlink" Target="https://biztechmagazine.com/article/2018/10/increasingly-non-profits-theres-bot" TargetMode="External"/><Relationship Id="rId2" Type="http://schemas.openxmlformats.org/officeDocument/2006/relationships/hyperlink" Target="https://biztechmagazine.com/article/2021/07/how-non-profits-should-be-using-automation" TargetMode="External"/><Relationship Id="rId1" Type="http://schemas.openxmlformats.org/officeDocument/2006/relationships/slideLayout" Target="../slideLayouts/slideLayout8.xml"/><Relationship Id="rId4" Type="http://schemas.openxmlformats.org/officeDocument/2006/relationships/hyperlink" Target="https://www.philanthropy.com/article/how-chatbots-are-helping-nonprofits-do-more-for-less/" TargetMode="External"/></Relationships>
</file>

<file path=ppt/slides/_rels/slide264.xml.rels><?xml version="1.0" encoding="UTF-8" standalone="yes"?>
<Relationships xmlns="http://schemas.openxmlformats.org/package/2006/relationships"><Relationship Id="rId3" Type="http://schemas.openxmlformats.org/officeDocument/2006/relationships/hyperlink" Target="https://www.prnewswire.com/news-releases/the-trevor-project-launches-new-ai-tool-to-support-crisis-counselor-training-301254382.html" TargetMode="External"/><Relationship Id="rId2" Type="http://schemas.openxmlformats.org/officeDocument/2006/relationships/hyperlink" Target="https://www.2tolead.com/childrens-non-profit-organization-sees-advantages-of-digital-transformation-realized-case-study/" TargetMode="External"/><Relationship Id="rId1" Type="http://schemas.openxmlformats.org/officeDocument/2006/relationships/slideLayout" Target="../slideLayouts/slideLayout8.xml"/><Relationship Id="rId4" Type="http://schemas.openxmlformats.org/officeDocument/2006/relationships/hyperlink" Target="https://34slpa7u66f159hfp1fhl9aur1-wpengine.netdna-ssl.com/wp-content/uploads/2014/05/Scrum-in-Church-Agile.pdf" TargetMode="External"/></Relationships>
</file>

<file path=ppt/slides/_rels/slide265.xml.rels><?xml version="1.0" encoding="UTF-8" standalone="yes"?>
<Relationships xmlns="http://schemas.openxmlformats.org/package/2006/relationships"><Relationship Id="rId3" Type="http://schemas.openxmlformats.org/officeDocument/2006/relationships/hyperlink" Target="https://jexo.io/blog/everything-you-need-to-know-about-agile-methodologies" TargetMode="External"/><Relationship Id="rId2" Type="http://schemas.openxmlformats.org/officeDocument/2006/relationships/notesSlide" Target="../notesSlides/notesSlide198.xml"/><Relationship Id="rId1" Type="http://schemas.openxmlformats.org/officeDocument/2006/relationships/slideLayout" Target="../slideLayouts/slideLayout8.xml"/><Relationship Id="rId5" Type="http://schemas.openxmlformats.org/officeDocument/2006/relationships/hyperlink" Target="https://leadershiptribe.com/agile-non-profits" TargetMode="External"/><Relationship Id="rId4" Type="http://schemas.openxmlformats.org/officeDocument/2006/relationships/hyperlink" Target="https://kissflow.com/project/agile/benefits-of-agile/" TargetMode="External"/></Relationships>
</file>

<file path=ppt/slides/_rels/slide266.xml.rels><?xml version="1.0" encoding="UTF-8" standalone="yes"?>
<Relationships xmlns="http://schemas.openxmlformats.org/package/2006/relationships"><Relationship Id="rId3" Type="http://schemas.openxmlformats.org/officeDocument/2006/relationships/hyperlink" Target="https://medium.com/serious-scrum/scrum-beyond-software-how-local-ngos-inspire-human-values-and-principles-160c6451597f" TargetMode="External"/><Relationship Id="rId2" Type="http://schemas.openxmlformats.org/officeDocument/2006/relationships/notesSlide" Target="../notesSlides/notesSlide199.xml"/><Relationship Id="rId1" Type="http://schemas.openxmlformats.org/officeDocument/2006/relationships/slideLayout" Target="../slideLayouts/slideLayout8.xml"/><Relationship Id="rId5" Type="http://schemas.openxmlformats.org/officeDocument/2006/relationships/hyperlink" Target="https://searchsoftwarequality.techtarget.com/feature/Agile-basics-FAQ-Getting-started-with-Agile" TargetMode="External"/><Relationship Id="rId4" Type="http://schemas.openxmlformats.org/officeDocument/2006/relationships/hyperlink" Target="https://mzninternational.com/2020/09/10/5-lessons-for-building-an-agile-non-profit-organisation/" TargetMode="External"/></Relationships>
</file>

<file path=ppt/slides/_rels/slide267.xml.rels><?xml version="1.0" encoding="UTF-8" standalone="yes"?>
<Relationships xmlns="http://schemas.openxmlformats.org/package/2006/relationships"><Relationship Id="rId3" Type="http://schemas.openxmlformats.org/officeDocument/2006/relationships/hyperlink" Target="https://soldevelofoundation.org/how-to-be-agile-in-non-profits-organization/" TargetMode="External"/><Relationship Id="rId2" Type="http://schemas.openxmlformats.org/officeDocument/2006/relationships/notesSlide" Target="../notesSlides/notesSlide200.xml"/><Relationship Id="rId1" Type="http://schemas.openxmlformats.org/officeDocument/2006/relationships/slideLayout" Target="../slideLayouts/slideLayout8.xml"/><Relationship Id="rId6" Type="http://schemas.openxmlformats.org/officeDocument/2006/relationships/hyperlink" Target="https://www.forbes.com/sites/forbesnon-profitcouncil/2021/12/07/14-essential-agile-practices-for-non-profit-organizations/?sh=2702b0675c6d" TargetMode="External"/><Relationship Id="rId5" Type="http://schemas.openxmlformats.org/officeDocument/2006/relationships/hyperlink" Target="https://www.cprime.com/resources/what-is-agile-what-is-scrum/" TargetMode="External"/><Relationship Id="rId4" Type="http://schemas.openxmlformats.org/officeDocument/2006/relationships/hyperlink" Target="https://taprootfoundation.org/resources/webinar-a-non-profit-case-study-in-agile/" TargetMode="External"/></Relationships>
</file>

<file path=ppt/slides/_rels/slide268.xml.rels><?xml version="1.0" encoding="UTF-8" standalone="yes"?>
<Relationships xmlns="http://schemas.openxmlformats.org/package/2006/relationships"><Relationship Id="rId3" Type="http://schemas.openxmlformats.org/officeDocument/2006/relationships/hyperlink" Target="https://www.pebbleroad.com/work/non-profit-agile-mindset" TargetMode="External"/><Relationship Id="rId2" Type="http://schemas.openxmlformats.org/officeDocument/2006/relationships/notesSlide" Target="../notesSlides/notesSlide201.xml"/><Relationship Id="rId1" Type="http://schemas.openxmlformats.org/officeDocument/2006/relationships/slideLayout" Target="../slideLayouts/slideLayout8.xml"/><Relationship Id="rId6" Type="http://schemas.openxmlformats.org/officeDocument/2006/relationships/hyperlink" Target="https://jexo.io/blog/everything-you-need-to-know-about-agile-methodologies/" TargetMode="External"/><Relationship Id="rId5" Type="http://schemas.openxmlformats.org/officeDocument/2006/relationships/hyperlink" Target="https://www.youtube.com/watch?v=HCsmml0aIKE" TargetMode="External"/><Relationship Id="rId4" Type="http://schemas.openxmlformats.org/officeDocument/2006/relationships/hyperlink" Target="https://www.pncpa.com/insights/adapting-agile-methodology-non-software-projects/" TargetMode="External"/></Relationships>
</file>

<file path=ppt/slides/_rels/slide269.xml.rels><?xml version="1.0" encoding="UTF-8" standalone="yes"?>
<Relationships xmlns="http://schemas.openxmlformats.org/package/2006/relationships"><Relationship Id="rId3" Type="http://schemas.openxmlformats.org/officeDocument/2006/relationships/hyperlink" Target="https://www.cprime.com/resources/what-is-agile-what-is-scrum/" TargetMode="External"/><Relationship Id="rId2" Type="http://schemas.openxmlformats.org/officeDocument/2006/relationships/notesSlide" Target="../notesSlides/notesSlide202.xml"/><Relationship Id="rId1" Type="http://schemas.openxmlformats.org/officeDocument/2006/relationships/slideLayout" Target="../slideLayouts/slideLayout8.xml"/><Relationship Id="rId6" Type="http://schemas.openxmlformats.org/officeDocument/2006/relationships/hyperlink" Target="https://jexo.io/blog/everything-you-need-to-know-about-agile-methodologies/" TargetMode="External"/><Relationship Id="rId5" Type="http://schemas.openxmlformats.org/officeDocument/2006/relationships/hyperlink" Target="https://www.agileforhardware.com/" TargetMode="External"/><Relationship Id="rId4" Type="http://schemas.openxmlformats.org/officeDocument/2006/relationships/hyperlink" Target="http://agilemanifesto.org/"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70.xml.rels><?xml version="1.0" encoding="UTF-8" standalone="yes"?>
<Relationships xmlns="http://schemas.openxmlformats.org/package/2006/relationships"><Relationship Id="rId3" Type="http://schemas.openxmlformats.org/officeDocument/2006/relationships/hyperlink" Target="https://mzninternational.com/2020/09/10/5-lessons-for-building-an-agile-non-profit-organisation/" TargetMode="External"/><Relationship Id="rId2" Type="http://schemas.openxmlformats.org/officeDocument/2006/relationships/notesSlide" Target="../notesSlides/notesSlide203.xml"/><Relationship Id="rId1" Type="http://schemas.openxmlformats.org/officeDocument/2006/relationships/slideLayout" Target="../slideLayouts/slideLayout8.xml"/><Relationship Id="rId6" Type="http://schemas.openxmlformats.org/officeDocument/2006/relationships/hyperlink" Target="https://www.youtube.com/watch?v=HCsmml0aIKE" TargetMode="External"/><Relationship Id="rId5" Type="http://schemas.openxmlformats.org/officeDocument/2006/relationships/hyperlink" Target="https://medium.com/serious-scrum/scrum-beyond-software-how-local-ngos-inspire-human-values-and-principles-160c6451597f" TargetMode="External"/><Relationship Id="rId4" Type="http://schemas.openxmlformats.org/officeDocument/2006/relationships/hyperlink" Target="https://soldevelofoundation.org/how-to-be-agile-in-non-profits-organization/" TargetMode="External"/></Relationships>
</file>

<file path=ppt/slides/_rels/slide271.xml.rels><?xml version="1.0" encoding="UTF-8" standalone="yes"?>
<Relationships xmlns="http://schemas.openxmlformats.org/package/2006/relationships"><Relationship Id="rId3" Type="http://schemas.openxmlformats.org/officeDocument/2006/relationships/hyperlink" Target="https://leadershiptribe.com/agile-non-profits" TargetMode="External"/><Relationship Id="rId2" Type="http://schemas.openxmlformats.org/officeDocument/2006/relationships/notesSlide" Target="../notesSlides/notesSlide204.xml"/><Relationship Id="rId1" Type="http://schemas.openxmlformats.org/officeDocument/2006/relationships/slideLayout" Target="../slideLayouts/slideLayout8.xml"/><Relationship Id="rId6" Type="http://schemas.openxmlformats.org/officeDocument/2006/relationships/hyperlink" Target="https://www.pncpa.com/insights/adapting-agile-methodology-non-software-projects/" TargetMode="External"/><Relationship Id="rId5" Type="http://schemas.openxmlformats.org/officeDocument/2006/relationships/hyperlink" Target="https://www.forbes.com/sites/forbesnon-profitcouncil/2021/12/07/14-essential-agile-practices-for-non-profit-organizations/?sh=2702b0675c6d" TargetMode="External"/><Relationship Id="rId4" Type="http://schemas.openxmlformats.org/officeDocument/2006/relationships/hyperlink" Target="https://kissflow.com/project/agile/benefits-of-agile/" TargetMode="External"/></Relationships>
</file>

<file path=ppt/slides/_rels/slide272.xml.rels><?xml version="1.0" encoding="UTF-8" standalone="yes"?>
<Relationships xmlns="http://schemas.openxmlformats.org/package/2006/relationships"><Relationship Id="rId3" Type="http://schemas.openxmlformats.org/officeDocument/2006/relationships/hyperlink" Target="https://taprootfoundation.org/resources/webinar-a-non-profit-case-study-in-agile/" TargetMode="External"/><Relationship Id="rId2" Type="http://schemas.openxmlformats.org/officeDocument/2006/relationships/notesSlide" Target="../notesSlides/notesSlide205.xml"/><Relationship Id="rId1" Type="http://schemas.openxmlformats.org/officeDocument/2006/relationships/slideLayout" Target="../slideLayouts/slideLayout8.xml"/><Relationship Id="rId5" Type="http://schemas.openxmlformats.org/officeDocument/2006/relationships/hyperlink" Target="https://charitydigital.org.uk/topics/how-to-ensure-you-collect-data-ethically-9433" TargetMode="External"/><Relationship Id="rId4" Type="http://schemas.openxmlformats.org/officeDocument/2006/relationships/hyperlink" Target="https://34slpa7u66f159hfp1fhl9aur1-wpengine.netdna-ssl.com/wp-content/uploads/2014/05/Scrum-in-Church-Agile.pdf" TargetMode="External"/></Relationships>
</file>

<file path=ppt/slides/_rels/slide273.xml.rels><?xml version="1.0" encoding="UTF-8" standalone="yes"?>
<Relationships xmlns="http://schemas.openxmlformats.org/package/2006/relationships"><Relationship Id="rId3" Type="http://schemas.openxmlformats.org/officeDocument/2006/relationships/hyperlink" Target="https://charitydigital.org.uk/topics/topics/top-5-lesser-known-benefits-of-crm-systems-for-smaller-charities-7023#:~:text=A%20CRM%20can%20improve%20the,likely%20to%20drive%20positive%20engagement" TargetMode="External"/><Relationship Id="rId2" Type="http://schemas.openxmlformats.org/officeDocument/2006/relationships/notesSlide" Target="../notesSlides/notesSlide206.xml"/><Relationship Id="rId1" Type="http://schemas.openxmlformats.org/officeDocument/2006/relationships/slideLayout" Target="../slideLayouts/slideLayout8.xml"/><Relationship Id="rId5" Type="http://schemas.openxmlformats.org/officeDocument/2006/relationships/hyperlink" Target="https://instream.io/en/what-can-non-profit-organisations-gain-thanks-to-crm-system/" TargetMode="External"/><Relationship Id="rId4" Type="http://schemas.openxmlformats.org/officeDocument/2006/relationships/hyperlink" Target="https://eprints.lancs.ac.uk/id/eprint/144684/1/IMR_paper_1_.pdf" TargetMode="External"/></Relationships>
</file>

<file path=ppt/slides/_rels/slide274.xml.rels><?xml version="1.0" encoding="UTF-8" standalone="yes"?>
<Relationships xmlns="http://schemas.openxmlformats.org/package/2006/relationships"><Relationship Id="rId3" Type="http://schemas.openxmlformats.org/officeDocument/2006/relationships/hyperlink" Target="https://www.adaptaconsulting.co.uk/case-study?case=8" TargetMode="External"/><Relationship Id="rId2" Type="http://schemas.openxmlformats.org/officeDocument/2006/relationships/notesSlide" Target="../notesSlides/notesSlide207.xml"/><Relationship Id="rId1" Type="http://schemas.openxmlformats.org/officeDocument/2006/relationships/slideLayout" Target="../slideLayouts/slideLayout8.xml"/><Relationship Id="rId6" Type="http://schemas.openxmlformats.org/officeDocument/2006/relationships/hyperlink" Target="https://www.g2.com/categories/non-profit-crm" TargetMode="External"/><Relationship Id="rId5" Type="http://schemas.openxmlformats.org/officeDocument/2006/relationships/hyperlink" Target="https://www.civilsociety.co.uk/voices/ned-nicol-crm-for-charities-six-steps-to-success.html" TargetMode="External"/><Relationship Id="rId4" Type="http://schemas.openxmlformats.org/officeDocument/2006/relationships/hyperlink" Target="https://www.adaptaconsulting.co.uk/PDF/Guide_CRM_Systems_Apr_2021/index" TargetMode="External"/></Relationships>
</file>

<file path=ppt/slides/_rels/slide275.xml.rels><?xml version="1.0" encoding="UTF-8" standalone="yes"?>
<Relationships xmlns="http://schemas.openxmlformats.org/package/2006/relationships"><Relationship Id="rId3" Type="http://schemas.openxmlformats.org/officeDocument/2006/relationships/hyperlink" Target="https://www.researchgate.net/publication/282124862_Successful_Application_of_a_Customer_Relationship_Management_Program_in_a_non-profit_Organization" TargetMode="External"/><Relationship Id="rId2" Type="http://schemas.openxmlformats.org/officeDocument/2006/relationships/notesSlide" Target="../notesSlides/notesSlide208.xml"/><Relationship Id="rId1" Type="http://schemas.openxmlformats.org/officeDocument/2006/relationships/slideLayout" Target="../slideLayouts/slideLayout8.xml"/><Relationship Id="rId5" Type="http://schemas.openxmlformats.org/officeDocument/2006/relationships/hyperlink" Target="https://www.tutorialspoint.com/customer_relationship_management/crm_introduct" TargetMode="External"/><Relationship Id="rId4" Type="http://schemas.openxmlformats.org/officeDocument/2006/relationships/hyperlink" Target="https://www.sciencedirect.com/science/article/abs/pii/S0040162521007095?dgcid=rss_sd_all" TargetMode="External"/></Relationships>
</file>

<file path=ppt/slides/_rels/slide276.xml.rels><?xml version="1.0" encoding="UTF-8" standalone="yes"?>
<Relationships xmlns="http://schemas.openxmlformats.org/package/2006/relationships"><Relationship Id="rId3" Type="http://schemas.openxmlformats.org/officeDocument/2006/relationships/hyperlink" Target="https://www.youtube.com/watch?v=4OwKslFijPI" TargetMode="External"/><Relationship Id="rId2" Type="http://schemas.openxmlformats.org/officeDocument/2006/relationships/notesSlide" Target="../notesSlides/notesSlide209.xml"/><Relationship Id="rId1" Type="http://schemas.openxmlformats.org/officeDocument/2006/relationships/slideLayout" Target="../slideLayouts/slideLayout8.xml"/><Relationship Id="rId6" Type="http://schemas.openxmlformats.org/officeDocument/2006/relationships/hyperlink" Target="https://biztechmagazine.com/article/2021/11/benefits-crm-system-non-profits-perfcon" TargetMode="External"/><Relationship Id="rId5" Type="http://schemas.openxmlformats.org/officeDocument/2006/relationships/hyperlink" Target="https://biztechmagazine.com/article/2021/03/how-advanced-data-analytics-powers-organizations-missions" TargetMode="External"/><Relationship Id="rId4" Type="http://schemas.openxmlformats.org/officeDocument/2006/relationships/hyperlink" Target="https://www.successwithcrm.com/ultimate-crm-faqs" TargetMode="External"/></Relationships>
</file>

<file path=ppt/slides/_rels/slide277.xml.rels><?xml version="1.0" encoding="UTF-8" standalone="yes"?>
<Relationships xmlns="http://schemas.openxmlformats.org/package/2006/relationships"><Relationship Id="rId3" Type="http://schemas.openxmlformats.org/officeDocument/2006/relationships/hyperlink" Target="https://www.tutorialspoint.com/customer_relationship_management/crm_introduct" TargetMode="External"/><Relationship Id="rId2" Type="http://schemas.openxmlformats.org/officeDocument/2006/relationships/notesSlide" Target="../notesSlides/notesSlide210.xml"/><Relationship Id="rId1" Type="http://schemas.openxmlformats.org/officeDocument/2006/relationships/slideLayout" Target="../slideLayouts/slideLayout8.xml"/><Relationship Id="rId5" Type="http://schemas.openxmlformats.org/officeDocument/2006/relationships/hyperlink" Target="https://biztechmagazine.com/article/2021/11/benefits-crm-system-non-profits-perfcon" TargetMode="External"/><Relationship Id="rId4" Type="http://schemas.openxmlformats.org/officeDocument/2006/relationships/hyperlink" Target="https://instream.io/en/what-can-non-profit-organisations-gain-thanks-to-crm-system/" TargetMode="External"/></Relationships>
</file>

<file path=ppt/slides/_rels/slide278.xml.rels><?xml version="1.0" encoding="UTF-8" standalone="yes"?>
<Relationships xmlns="http://schemas.openxmlformats.org/package/2006/relationships"><Relationship Id="rId3" Type="http://schemas.openxmlformats.org/officeDocument/2006/relationships/hyperlink" Target="https://www.salesforce.org/blog/what-is-a-donor-management-system/" TargetMode="External"/><Relationship Id="rId2" Type="http://schemas.openxmlformats.org/officeDocument/2006/relationships/notesSlide" Target="../notesSlides/notesSlide211.xml"/><Relationship Id="rId1" Type="http://schemas.openxmlformats.org/officeDocument/2006/relationships/slideLayout" Target="../slideLayouts/slideLayout8.xml"/><Relationship Id="rId6" Type="http://schemas.openxmlformats.org/officeDocument/2006/relationships/hyperlink" Target="https://events.charitydigital.org.uk/crm-ebook/" TargetMode="External"/><Relationship Id="rId5" Type="http://schemas.openxmlformats.org/officeDocument/2006/relationships/hyperlink" Target="https://www.civilsociety.co.uk/voices/ned-nicol-crm-for-charities-six-steps-to-success.html" TargetMode="External"/><Relationship Id="rId4" Type="http://schemas.openxmlformats.org/officeDocument/2006/relationships/hyperlink" Target="https://associationsnow.com/2020/10/membership-software-what-associations-should-keep-in-mind/" TargetMode="External"/></Relationships>
</file>

<file path=ppt/slides/_rels/slide279.xml.rels><?xml version="1.0" encoding="UTF-8" standalone="yes"?>
<Relationships xmlns="http://schemas.openxmlformats.org/package/2006/relationships"><Relationship Id="rId3" Type="http://schemas.openxmlformats.org/officeDocument/2006/relationships/hyperlink" Target="https://www.adaptaconsulting.co.uk/PDF/Guide_CRM_Systems_Apr_2021/index" TargetMode="External"/><Relationship Id="rId2" Type="http://schemas.openxmlformats.org/officeDocument/2006/relationships/notesSlide" Target="../notesSlides/notesSlide212.xml"/><Relationship Id="rId1" Type="http://schemas.openxmlformats.org/officeDocument/2006/relationships/slideLayout" Target="../slideLayouts/slideLayout8.xml"/><Relationship Id="rId4" Type="http://schemas.openxmlformats.org/officeDocument/2006/relationships/hyperlink" Target="https://www.youtube.com/watch?v=4OwKslFijPI" TargetMode="Externa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0.xml.rels><?xml version="1.0" encoding="UTF-8" standalone="yes"?>
<Relationships xmlns="http://schemas.openxmlformats.org/package/2006/relationships"><Relationship Id="rId3" Type="http://schemas.openxmlformats.org/officeDocument/2006/relationships/hyperlink" Target="https://charitydigital.org.uk/topics/how-to-ensure-you-collect-data-ethically-9433" TargetMode="External"/><Relationship Id="rId2" Type="http://schemas.openxmlformats.org/officeDocument/2006/relationships/notesSlide" Target="../notesSlides/notesSlide213.xml"/><Relationship Id="rId1" Type="http://schemas.openxmlformats.org/officeDocument/2006/relationships/slideLayout" Target="../slideLayouts/slideLayout8.xml"/><Relationship Id="rId6" Type="http://schemas.openxmlformats.org/officeDocument/2006/relationships/hyperlink" Target="https://teamrubiconusa.org/" TargetMode="External"/><Relationship Id="rId5" Type="http://schemas.openxmlformats.org/officeDocument/2006/relationships/hyperlink" Target="https://biztechmagazine.com/article/2021/03/how-advanced-data-analytics-powers-organizations-missions" TargetMode="External"/><Relationship Id="rId4" Type="http://schemas.openxmlformats.org/officeDocument/2006/relationships/hyperlink" Target="https://www.adaptaconsulting.co.uk/case-study?case=8" TargetMode="External"/></Relationships>
</file>

<file path=ppt/slides/_rels/slide281.xml.rels><?xml version="1.0" encoding="UTF-8" standalone="yes"?>
<Relationships xmlns="http://schemas.openxmlformats.org/package/2006/relationships"><Relationship Id="rId3" Type="http://schemas.openxmlformats.org/officeDocument/2006/relationships/hyperlink" Target="https://www.researchgate.net/publication/282124862_Successful_Application_of_a_Customer_Relationship_Management_Program_in_a_non-profit_Organization" TargetMode="External"/><Relationship Id="rId2" Type="http://schemas.openxmlformats.org/officeDocument/2006/relationships/notesSlide" Target="../notesSlides/notesSlide214.xml"/><Relationship Id="rId1" Type="http://schemas.openxmlformats.org/officeDocument/2006/relationships/slideLayout" Target="../slideLayouts/slideLayout8.xml"/><Relationship Id="rId6" Type="http://schemas.openxmlformats.org/officeDocument/2006/relationships/hyperlink" Target="https://backlinko.com/hub/seo/best-practices" TargetMode="External"/><Relationship Id="rId5" Type="http://schemas.openxmlformats.org/officeDocument/2006/relationships/hyperlink" Target="https://backlinko.com/best-free-seo-tools" TargetMode="External"/><Relationship Id="rId4" Type="http://schemas.openxmlformats.org/officeDocument/2006/relationships/hyperlink" Target="https://backlinko.com/advanced-seo" TargetMode="External"/></Relationships>
</file>

<file path=ppt/slides/_rels/slide282.xml.rels><?xml version="1.0" encoding="UTF-8" standalone="yes"?>
<Relationships xmlns="http://schemas.openxmlformats.org/package/2006/relationships"><Relationship Id="rId3" Type="http://schemas.openxmlformats.org/officeDocument/2006/relationships/hyperlink" Target="https://backlinko.com/seo-strategy" TargetMode="External"/><Relationship Id="rId2" Type="http://schemas.openxmlformats.org/officeDocument/2006/relationships/notesSlide" Target="../notesSlides/notesSlide215.xml"/><Relationship Id="rId1" Type="http://schemas.openxmlformats.org/officeDocument/2006/relationships/slideLayout" Target="../slideLayouts/slideLayout8.xml"/><Relationship Id="rId6" Type="http://schemas.openxmlformats.org/officeDocument/2006/relationships/hyperlink" Target="https://markitors.com/local-seo-case-study/" TargetMode="External"/><Relationship Id="rId5" Type="http://schemas.openxmlformats.org/officeDocument/2006/relationships/hyperlink" Target="https://developers.google.com/search/docs/advanced/structured-data/intro-structured-data" TargetMode="External"/><Relationship Id="rId4" Type="http://schemas.openxmlformats.org/officeDocument/2006/relationships/hyperlink" Target="https://developers.google.com/amp/" TargetMode="External"/></Relationships>
</file>

<file path=ppt/slides/_rels/slide283.xml.rels><?xml version="1.0" encoding="UTF-8" standalone="yes"?>
<Relationships xmlns="http://schemas.openxmlformats.org/package/2006/relationships"><Relationship Id="rId3" Type="http://schemas.openxmlformats.org/officeDocument/2006/relationships/hyperlink" Target="https://seodesignchicago.com/case-studies/non-profit-search-engine-optimization-case-study/" TargetMode="External"/><Relationship Id="rId2" Type="http://schemas.openxmlformats.org/officeDocument/2006/relationships/notesSlide" Target="../notesSlides/notesSlide216.xml"/><Relationship Id="rId1" Type="http://schemas.openxmlformats.org/officeDocument/2006/relationships/slideLayout" Target="../slideLayouts/slideLayout8.xml"/><Relationship Id="rId6" Type="http://schemas.openxmlformats.org/officeDocument/2006/relationships/hyperlink" Target="https://www.searchenginejournal.com/core-web-vitals/" TargetMode="External"/><Relationship Id="rId5" Type="http://schemas.openxmlformats.org/officeDocument/2006/relationships/hyperlink" Target="https://www.linkedin.com/pulse/power-modern-seo-content-non-profit-case-study-alexis-wisniewski/" TargetMode="External"/><Relationship Id="rId4" Type="http://schemas.openxmlformats.org/officeDocument/2006/relationships/hyperlink" Target="https://www.classy.org/blog/7-seo-tips-non-profit-cant-afford-ignore/" TargetMode="External"/></Relationships>
</file>

<file path=ppt/slides/_rels/slide284.xml.rels><?xml version="1.0" encoding="UTF-8" standalone="yes"?>
<Relationships xmlns="http://schemas.openxmlformats.org/package/2006/relationships"><Relationship Id="rId3" Type="http://schemas.openxmlformats.org/officeDocument/2006/relationships/hyperlink" Target="https://www.searchenginejournal.com/seo-guide/how-seo-works/" TargetMode="External"/><Relationship Id="rId7" Type="http://schemas.openxmlformats.org/officeDocument/2006/relationships/hyperlink" Target="https://developers.google.com/amp/" TargetMode="External"/><Relationship Id="rId2" Type="http://schemas.openxmlformats.org/officeDocument/2006/relationships/notesSlide" Target="../notesSlides/notesSlide217.xml"/><Relationship Id="rId1" Type="http://schemas.openxmlformats.org/officeDocument/2006/relationships/slideLayout" Target="../slideLayouts/slideLayout8.xml"/><Relationship Id="rId6" Type="http://schemas.openxmlformats.org/officeDocument/2006/relationships/hyperlink" Target="https://www.searchenginejournal.com/core-web-vitals/" TargetMode="External"/><Relationship Id="rId5" Type="http://schemas.openxmlformats.org/officeDocument/2006/relationships/hyperlink" Target="https://www.classy.org/blog/7-seo-tips-non-profit-cant-afford-ignore/" TargetMode="External"/><Relationship Id="rId4" Type="http://schemas.openxmlformats.org/officeDocument/2006/relationships/hyperlink" Target="https://www.semrush.com/blog/seo-results/" TargetMode="External"/></Relationships>
</file>

<file path=ppt/slides/_rels/slide285.xml.rels><?xml version="1.0" encoding="UTF-8" standalone="yes"?>
<Relationships xmlns="http://schemas.openxmlformats.org/package/2006/relationships"><Relationship Id="rId3" Type="http://schemas.openxmlformats.org/officeDocument/2006/relationships/hyperlink" Target="https://developers.google.com/search/docs/advanced/structured-data/intro-structured-data" TargetMode="External"/><Relationship Id="rId2" Type="http://schemas.openxmlformats.org/officeDocument/2006/relationships/notesSlide" Target="../notesSlides/notesSlide218.xml"/><Relationship Id="rId1" Type="http://schemas.openxmlformats.org/officeDocument/2006/relationships/slideLayout" Target="../slideLayouts/slideLayout8.xml"/><Relationship Id="rId6" Type="http://schemas.openxmlformats.org/officeDocument/2006/relationships/hyperlink" Target="https://backlinko.com/seo-strategy" TargetMode="External"/><Relationship Id="rId5" Type="http://schemas.openxmlformats.org/officeDocument/2006/relationships/hyperlink" Target="https://backlinko.com/advanced-seo" TargetMode="External"/><Relationship Id="rId4" Type="http://schemas.openxmlformats.org/officeDocument/2006/relationships/hyperlink" Target="https://backlinko.com/hub/seo/best-practices" TargetMode="External"/></Relationships>
</file>

<file path=ppt/slides/_rels/slide286.xml.rels><?xml version="1.0" encoding="UTF-8" standalone="yes"?>
<Relationships xmlns="http://schemas.openxmlformats.org/package/2006/relationships"><Relationship Id="rId3" Type="http://schemas.openxmlformats.org/officeDocument/2006/relationships/hyperlink" Target="https://backlinko.com/seo-strategy#create-a-list-of-keywords" TargetMode="External"/><Relationship Id="rId2" Type="http://schemas.openxmlformats.org/officeDocument/2006/relationships/notesSlide" Target="../notesSlides/notesSlide219.xml"/><Relationship Id="rId1" Type="http://schemas.openxmlformats.org/officeDocument/2006/relationships/slideLayout" Target="../slideLayouts/slideLayout8.xml"/><Relationship Id="rId6" Type="http://schemas.openxmlformats.org/officeDocument/2006/relationships/hyperlink" Target="https://backlinko.com/google-ranking-factors" TargetMode="External"/><Relationship Id="rId5" Type="http://schemas.openxmlformats.org/officeDocument/2006/relationships/hyperlink" Target="https://www.semrush.com/blog/seo-results/" TargetMode="External"/><Relationship Id="rId4" Type="http://schemas.openxmlformats.org/officeDocument/2006/relationships/hyperlink" Target="https://backlinko.com/seo-strategy#pageone" TargetMode="External"/></Relationships>
</file>

<file path=ppt/slides/_rels/slide287.xml.rels><?xml version="1.0" encoding="UTF-8" standalone="yes"?>
<Relationships xmlns="http://schemas.openxmlformats.org/package/2006/relationships"><Relationship Id="rId3" Type="http://schemas.openxmlformats.org/officeDocument/2006/relationships/hyperlink" Target="https://backlinko.com/best-free-seo-tools" TargetMode="External"/><Relationship Id="rId2" Type="http://schemas.openxmlformats.org/officeDocument/2006/relationships/notesSlide" Target="../notesSlides/notesSlide220.xml"/><Relationship Id="rId1" Type="http://schemas.openxmlformats.org/officeDocument/2006/relationships/slideLayout" Target="../slideLayouts/slideLayout8.xml"/><Relationship Id="rId5" Type="http://schemas.openxmlformats.org/officeDocument/2006/relationships/hyperlink" Target="https://markitors.com/local-seo-case-study/" TargetMode="External"/><Relationship Id="rId4" Type="http://schemas.openxmlformats.org/officeDocument/2006/relationships/hyperlink" Target="https://www.linkedin.com/pulse/power-modern-seo-content-non-profit-case-study-alexis-wisniewski/" TargetMode="External"/></Relationships>
</file>

<file path=ppt/slides/_rels/slide288.xml.rels><?xml version="1.0" encoding="UTF-8" standalone="yes"?>
<Relationships xmlns="http://schemas.openxmlformats.org/package/2006/relationships"><Relationship Id="rId3" Type="http://schemas.openxmlformats.org/officeDocument/2006/relationships/hyperlink" Target="https://aws.amazon.com/government-education/non-profits" TargetMode="External"/><Relationship Id="rId7" Type="http://schemas.openxmlformats.org/officeDocument/2006/relationships/hyperlink" Target="https://faas.bakertilly.com/case-study/cambodian-childrens-fund" TargetMode="External"/><Relationship Id="rId2" Type="http://schemas.openxmlformats.org/officeDocument/2006/relationships/notesSlide" Target="../notesSlides/notesSlide221.xml"/><Relationship Id="rId1" Type="http://schemas.openxmlformats.org/officeDocument/2006/relationships/slideLayout" Target="../slideLayouts/slideLayout8.xml"/><Relationship Id="rId6" Type="http://schemas.openxmlformats.org/officeDocument/2006/relationships/hyperlink" Target="https://brainscale.com/case-studies/non-profit-foundation-case-study/" TargetMode="External"/><Relationship Id="rId5" Type="http://schemas.openxmlformats.org/officeDocument/2006/relationships/hyperlink" Target="https://biztechmagazine.com/media/video/full-webcast-how-embracing-anywhere-helps-businesses-meet-workers-where-they-are" TargetMode="External"/><Relationship Id="rId4" Type="http://schemas.openxmlformats.org/officeDocument/2006/relationships/hyperlink" Target="https://biztechmagazine.com/article/2021/06/what-non-profits-can-gain-multicloud-environment" TargetMode="External"/></Relationships>
</file>

<file path=ppt/slides/_rels/slide289.xml.rels><?xml version="1.0" encoding="UTF-8" standalone="yes"?>
<Relationships xmlns="http://schemas.openxmlformats.org/package/2006/relationships"><Relationship Id="rId3" Type="http://schemas.openxmlformats.org/officeDocument/2006/relationships/hyperlink" Target="https://gadgets360.com/internet/news/g-suite-legacy-free-edition-transition-workplace-google-plan-may-july-1-discontinued-2718790" TargetMode="External"/><Relationship Id="rId2" Type="http://schemas.openxmlformats.org/officeDocument/2006/relationships/notesSlide" Target="../notesSlides/notesSlide222.xml"/><Relationship Id="rId1" Type="http://schemas.openxmlformats.org/officeDocument/2006/relationships/slideLayout" Target="../slideLayouts/slideLayout8.xml"/><Relationship Id="rId6" Type="http://schemas.openxmlformats.org/officeDocument/2006/relationships/hyperlink" Target="https://monday.com/blog/productivity/5-steps-to-build-a-tech-suite-for-your-non-profit/" TargetMode="External"/><Relationship Id="rId5" Type="http://schemas.openxmlformats.org/officeDocument/2006/relationships/hyperlink" Target="https://learning.candid.org/resources/blog/how-cloud-computing-is-breaking-down-barriers-for-global-ngos/" TargetMode="External"/><Relationship Id="rId4" Type="http://schemas.openxmlformats.org/officeDocument/2006/relationships/hyperlink" Target="https://itsmartsolutions.com.au/blog/its-time-to-ditch-the-server-the-benefits-of-cloud-services-for-non-profits/" TargetMode="Externa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0.xml.rels><?xml version="1.0" encoding="UTF-8" standalone="yes"?>
<Relationships xmlns="http://schemas.openxmlformats.org/package/2006/relationships"><Relationship Id="rId3" Type="http://schemas.openxmlformats.org/officeDocument/2006/relationships/hyperlink" Target="https://ok.com.au/cloud-computing-faq-frequently-asked-questions/" TargetMode="External"/><Relationship Id="rId7" Type="http://schemas.openxmlformats.org/officeDocument/2006/relationships/hyperlink" Target="https://www.javatpoint.com/security-risks-of-cloud-computing" TargetMode="External"/><Relationship Id="rId2" Type="http://schemas.openxmlformats.org/officeDocument/2006/relationships/notesSlide" Target="../notesSlides/notesSlide223.xml"/><Relationship Id="rId1" Type="http://schemas.openxmlformats.org/officeDocument/2006/relationships/slideLayout" Target="../slideLayouts/slideLayout8.xml"/><Relationship Id="rId6" Type="http://schemas.openxmlformats.org/officeDocument/2006/relationships/hyperlink" Target="https://www.ensync-corp.com/blog/digital-transformation-for-non-profits" TargetMode="External"/><Relationship Id="rId5" Type="http://schemas.openxmlformats.org/officeDocument/2006/relationships/hyperlink" Target="https://www.councilofnon-profits.org/tools-resources/strategic-planning-non-profits" TargetMode="External"/><Relationship Id="rId4" Type="http://schemas.openxmlformats.org/officeDocument/2006/relationships/hyperlink" Target="https://www.appliedi.net/blog/google-services-you-can-take-advantage-of-as-a-non-profit/" TargetMode="External"/></Relationships>
</file>

<file path=ppt/slides/_rels/slide291.xml.rels><?xml version="1.0" encoding="UTF-8" standalone="yes"?>
<Relationships xmlns="http://schemas.openxmlformats.org/package/2006/relationships"><Relationship Id="rId3" Type="http://schemas.openxmlformats.org/officeDocument/2006/relationships/hyperlink" Target="https://www.nten.org/wp-content/uploads/2020/02/Cloud-Computing-for-non-profits_-February-2020.pdf" TargetMode="External"/><Relationship Id="rId2" Type="http://schemas.openxmlformats.org/officeDocument/2006/relationships/notesSlide" Target="../notesSlides/notesSlide224.xml"/><Relationship Id="rId1" Type="http://schemas.openxmlformats.org/officeDocument/2006/relationships/slideLayout" Target="../slideLayouts/slideLayout8.xml"/><Relationship Id="rId6" Type="http://schemas.openxmlformats.org/officeDocument/2006/relationships/hyperlink" Target="https://www.techsoup.ca/content/4-ways-non-profits-can-leverage-cloud-technology-enhance-operations" TargetMode="External"/><Relationship Id="rId5" Type="http://schemas.openxmlformats.org/officeDocument/2006/relationships/hyperlink" Target="https://www.snhu.edu/about-us/newsroom/stem/what-is-cloud-computing#:~:text=Cloud%20computing%20is%20a%20form,premise%20server%20in%20your%20organization" TargetMode="External"/><Relationship Id="rId4" Type="http://schemas.openxmlformats.org/officeDocument/2006/relationships/hyperlink" Target="https://www.proserveit.com/blog/cloud-computing-for-non-profits" TargetMode="External"/></Relationships>
</file>

<file path=ppt/slides/_rels/slide292.xml.rels><?xml version="1.0" encoding="UTF-8" standalone="yes"?>
<Relationships xmlns="http://schemas.openxmlformats.org/package/2006/relationships"><Relationship Id="rId3" Type="http://schemas.openxmlformats.org/officeDocument/2006/relationships/hyperlink" Target="https://www.techsoup.org/support/articles-and-how-tos/what-are-the-benefits-and-drawbacks-of-cloud-computing" TargetMode="External"/><Relationship Id="rId2" Type="http://schemas.openxmlformats.org/officeDocument/2006/relationships/notesSlide" Target="../notesSlides/notesSlide225.xml"/><Relationship Id="rId1" Type="http://schemas.openxmlformats.org/officeDocument/2006/relationships/slideLayout" Target="../slideLayouts/slideLayout8.xml"/><Relationship Id="rId6" Type="http://schemas.openxmlformats.org/officeDocument/2006/relationships/hyperlink" Target="https://www.proserveit.com/blog/cloud-computing-for-non-profits" TargetMode="External"/><Relationship Id="rId5" Type="http://schemas.openxmlformats.org/officeDocument/2006/relationships/hyperlink" Target="https://www.gartner.com/en/newsroom/press-releases/2021-04-21-gartner-forecasts-worldwide-public-cloud-end-user-spending-to-grow-23-percent-in-2021" TargetMode="External"/><Relationship Id="rId4" Type="http://schemas.openxmlformats.org/officeDocument/2006/relationships/hyperlink" Target="https://www.teqfocus.com/case-study/successful-migration-of-server/" TargetMode="External"/></Relationships>
</file>

<file path=ppt/slides/_rels/slide293.xml.rels><?xml version="1.0" encoding="UTF-8" standalone="yes"?>
<Relationships xmlns="http://schemas.openxmlformats.org/package/2006/relationships"><Relationship Id="rId3" Type="http://schemas.openxmlformats.org/officeDocument/2006/relationships/hyperlink" Target="https://www.techsoup.ca/content/4-ways-non-profits-can-leverage-cloud-technology-enhance-operations" TargetMode="External"/><Relationship Id="rId2" Type="http://schemas.openxmlformats.org/officeDocument/2006/relationships/notesSlide" Target="../notesSlides/notesSlide226.xml"/><Relationship Id="rId1" Type="http://schemas.openxmlformats.org/officeDocument/2006/relationships/slideLayout" Target="../slideLayouts/slideLayout8.xml"/><Relationship Id="rId5" Type="http://schemas.openxmlformats.org/officeDocument/2006/relationships/hyperlink" Target="https://www.appliedi.net/blog/google-services-you-can-take-advantage-of-as-a-non-profit/" TargetMode="External"/><Relationship Id="rId4" Type="http://schemas.openxmlformats.org/officeDocument/2006/relationships/hyperlink" Target="https://www.rklcpa.com/six-ways-cloud-based-technology-can-transform-non-profit-organizations/" TargetMode="External"/></Relationships>
</file>

<file path=ppt/slides/_rels/slide294.xml.rels><?xml version="1.0" encoding="UTF-8" standalone="yes"?>
<Relationships xmlns="http://schemas.openxmlformats.org/package/2006/relationships"><Relationship Id="rId3" Type="http://schemas.openxmlformats.org/officeDocument/2006/relationships/hyperlink" Target="https://biztechmagazine.com/article/2021/06/what-non-profits-can-gain-multicloud-environment" TargetMode="External"/><Relationship Id="rId2" Type="http://schemas.openxmlformats.org/officeDocument/2006/relationships/notesSlide" Target="../notesSlides/notesSlide227.xml"/><Relationship Id="rId1" Type="http://schemas.openxmlformats.org/officeDocument/2006/relationships/slideLayout" Target="../slideLayouts/slideLayout8.xml"/><Relationship Id="rId6" Type="http://schemas.openxmlformats.org/officeDocument/2006/relationships/hyperlink" Target="https://www.nten.org/wp-content/uploads/2020/02/Cloud-Computing-for-non-profits_-February-2020.pdf" TargetMode="External"/><Relationship Id="rId5" Type="http://schemas.openxmlformats.org/officeDocument/2006/relationships/hyperlink" Target="https://docs.microsoft.com/en-us/industry/non-profit/configure-cloud-for-non-profit" TargetMode="External"/><Relationship Id="rId4" Type="http://schemas.openxmlformats.org/officeDocument/2006/relationships/hyperlink" Target="https://itsmartsolutions.com.au/blog/its-time-to-ditch-the-server-the-benefits-of-cloud-services-for-non-profits/" TargetMode="External"/></Relationships>
</file>

<file path=ppt/slides/_rels/slide295.xml.rels><?xml version="1.0" encoding="UTF-8" standalone="yes"?>
<Relationships xmlns="http://schemas.openxmlformats.org/package/2006/relationships"><Relationship Id="rId3" Type="http://schemas.openxmlformats.org/officeDocument/2006/relationships/hyperlink" Target="https://newrelic.com/blog/best-practices/cloud-migration-checklist" TargetMode="External"/><Relationship Id="rId2" Type="http://schemas.openxmlformats.org/officeDocument/2006/relationships/notesSlide" Target="../notesSlides/notesSlide228.xml"/><Relationship Id="rId1" Type="http://schemas.openxmlformats.org/officeDocument/2006/relationships/slideLayout" Target="../slideLayouts/slideLayout8.xml"/><Relationship Id="rId6" Type="http://schemas.openxmlformats.org/officeDocument/2006/relationships/hyperlink" Target="https://www.councilofnon-profits.org/tools-resources/strategic-planning-non-profits" TargetMode="External"/><Relationship Id="rId5" Type="http://schemas.openxmlformats.org/officeDocument/2006/relationships/hyperlink" Target="https://biztechmagazine.com/media/video/full-webcast-how-embracing-anywhere-helps-businesses-meet-workers-where-they-are" TargetMode="External"/><Relationship Id="rId4" Type="http://schemas.openxmlformats.org/officeDocument/2006/relationships/hyperlink" Target="https://aws.amazon.com/government-education/non-profits" TargetMode="External"/></Relationships>
</file>

<file path=ppt/slides/_rels/slide296.xml.rels><?xml version="1.0" encoding="UTF-8" standalone="yes"?>
<Relationships xmlns="http://schemas.openxmlformats.org/package/2006/relationships"><Relationship Id="rId3" Type="http://schemas.openxmlformats.org/officeDocument/2006/relationships/hyperlink" Target="https://www.councilofnonprofits.org/sites/default/files/documents/strategic-board-agenda-sample.pdf" TargetMode="External"/><Relationship Id="rId2" Type="http://schemas.openxmlformats.org/officeDocument/2006/relationships/notesSlide" Target="../notesSlides/notesSlide229.xml"/><Relationship Id="rId1" Type="http://schemas.openxmlformats.org/officeDocument/2006/relationships/slideLayout" Target="../slideLayouts/slideLayout8.xml"/><Relationship Id="rId6" Type="http://schemas.openxmlformats.org/officeDocument/2006/relationships/hyperlink" Target="https://ssir.org/articles/entry/the_strategic_plan_is_dead._long_live_strategy" TargetMode="External"/><Relationship Id="rId5" Type="http://schemas.openxmlformats.org/officeDocument/2006/relationships/hyperlink" Target="https://www.nolo.com/legal-encyclopedia/create-strategic-plan-nonprofit-29521.html" TargetMode="External"/><Relationship Id="rId4" Type="http://schemas.openxmlformats.org/officeDocument/2006/relationships/hyperlink" Target="https://www.wanonprofitinstitute.org/wp-content/uploads/2016/10/Chapter1-PREPARE-Strategic-Planning-Timeline.pdf" TargetMode="External"/></Relationships>
</file>

<file path=ppt/slides/_rels/slide297.xml.rels><?xml version="1.0" encoding="UTF-8" standalone="yes"?>
<Relationships xmlns="http://schemas.openxmlformats.org/package/2006/relationships"><Relationship Id="rId3" Type="http://schemas.openxmlformats.org/officeDocument/2006/relationships/hyperlink" Target="https://www.councilofnonprofits.org/tools-resources/business-planning-nonprofits" TargetMode="External"/><Relationship Id="rId2" Type="http://schemas.openxmlformats.org/officeDocument/2006/relationships/notesSlide" Target="../notesSlides/notesSlide230.xml"/><Relationship Id="rId1" Type="http://schemas.openxmlformats.org/officeDocument/2006/relationships/slideLayout" Target="../slideLayouts/slideLayout8.xml"/><Relationship Id="rId6" Type="http://schemas.openxmlformats.org/officeDocument/2006/relationships/hyperlink" Target="https://www.engagingnetworks.net/resources/ultimate-guide-to-ecrm-selection/" TargetMode="External"/><Relationship Id="rId5" Type="http://schemas.openxmlformats.org/officeDocument/2006/relationships/hyperlink" Target="https://www.nytimes.com/2012/12/05/world/americas/campaign-in-haiti-to-close-orphanages.html?_r=0" TargetMode="External"/><Relationship Id="rId4" Type="http://schemas.openxmlformats.org/officeDocument/2006/relationships/hyperlink" Target="https://monday.com/blog/productivity/5-steps-to-build-a-tech-suite-for-your-non-profit/" TargetMode="External"/></Relationships>
</file>

<file path=ppt/slides/_rels/slide298.xml.rels><?xml version="1.0" encoding="UTF-8" standalone="yes"?>
<Relationships xmlns="http://schemas.openxmlformats.org/package/2006/relationships"><Relationship Id="rId3" Type="http://schemas.openxmlformats.org/officeDocument/2006/relationships/hyperlink" Target="https://www.javatpoint.com/security-risks-of-cloud-computing" TargetMode="External"/><Relationship Id="rId7" Type="http://schemas.openxmlformats.org/officeDocument/2006/relationships/hyperlink" Target="https://faas.bakertilly.com/case-study/cambodian-childrens-fund" TargetMode="External"/><Relationship Id="rId2" Type="http://schemas.openxmlformats.org/officeDocument/2006/relationships/notesSlide" Target="../notesSlides/notesSlide231.xml"/><Relationship Id="rId1" Type="http://schemas.openxmlformats.org/officeDocument/2006/relationships/slideLayout" Target="../slideLayouts/slideLayout8.xml"/><Relationship Id="rId6" Type="http://schemas.openxmlformats.org/officeDocument/2006/relationships/hyperlink" Target="https://www.teqfocus.com/case-study/successful-migration-of-server/" TargetMode="External"/><Relationship Id="rId5" Type="http://schemas.openxmlformats.org/officeDocument/2006/relationships/hyperlink" Target="https://brainscale.com/case-studies/non-profit-foundation-case-study/" TargetMode="External"/><Relationship Id="rId4" Type="http://schemas.openxmlformats.org/officeDocument/2006/relationships/hyperlink" Target="https://www.techsoup.org/support/articles-and-how-tos/what-are-the-benefits-and-drawbacks-of-cloud-computing" TargetMode="External"/></Relationships>
</file>

<file path=ppt/slides/_rels/slide299.xml.rels><?xml version="1.0" encoding="UTF-8" standalone="yes"?>
<Relationships xmlns="http://schemas.openxmlformats.org/package/2006/relationships"><Relationship Id="rId3" Type="http://schemas.openxmlformats.org/officeDocument/2006/relationships/hyperlink" Target="https://neilpatel.com/blog/17-seo-myths-that-you-should-never-follow/" TargetMode="External"/><Relationship Id="rId2" Type="http://schemas.openxmlformats.org/officeDocument/2006/relationships/notesSlide" Target="../notesSlides/notesSlide232.xml"/><Relationship Id="rId1" Type="http://schemas.openxmlformats.org/officeDocument/2006/relationships/slideLayout" Target="../slideLayouts/slideLayout8.xml"/><Relationship Id="rId6" Type="http://schemas.openxmlformats.org/officeDocument/2006/relationships/hyperlink" Target="https://www.blog.planview.com/dos-and-donts-for-agile-team-success/" TargetMode="External"/><Relationship Id="rId5" Type="http://schemas.openxmlformats.org/officeDocument/2006/relationships/hyperlink" Target="https://www.sevenconsulting.com/cloud-vs-non-cloud-solution-project-delivery-similar-but-different/" TargetMode="External"/><Relationship Id="rId4" Type="http://schemas.openxmlformats.org/officeDocument/2006/relationships/hyperlink" Target="https://www.shopify.com/blog/7365564-32-key-performance-indicators-kpis-for-ecommerce#six"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0.xml.rels><?xml version="1.0" encoding="UTF-8" standalone="yes"?>
<Relationships xmlns="http://schemas.openxmlformats.org/package/2006/relationships"><Relationship Id="rId3" Type="http://schemas.openxmlformats.org/officeDocument/2006/relationships/hyperlink" Target="https://www.google.com/amp/s/www.columbusglobal.com/en-gb/blog/misconceptions-about-crm-systems%3fhs_amp=true" TargetMode="External"/><Relationship Id="rId2" Type="http://schemas.openxmlformats.org/officeDocument/2006/relationships/notesSlide" Target="../notesSlides/notesSlide233.xml"/><Relationship Id="rId1" Type="http://schemas.openxmlformats.org/officeDocument/2006/relationships/slideLayout" Target="../slideLayouts/slideLayout8.xml"/><Relationship Id="rId4" Type="http://schemas.openxmlformats.org/officeDocument/2006/relationships/hyperlink" Target="https://www.pragmatiq.co.uk/common-crm-misconceptions/" TargetMode="Externa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8.xml"/><Relationship Id="rId4" Type="http://schemas.openxmlformats.org/officeDocument/2006/relationships/hyperlink" Target="https://monday.com/blog/project-management/processes/?marketing_source=adwordssearch&amp;marketing_campaign=row-s-dsa-e-desk-monday&amp;aw_keyword=&amp;aw_match_type=&amp;cluster=&amp;subcluster=&amp;gclid=Cj0KCQiAmeKQBhDvARIsAHJ7mF51q7ADWFYYzCXoz_ovA0mXkir1sY0QwMSTLRCFboaonyowZMLDmDUaAiw7EALw_wcB"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hyperlink" Target="https://appian.com/" TargetMode="External"/><Relationship Id="rId7" Type="http://schemas.openxmlformats.org/officeDocument/2006/relationships/hyperlink" Target="https://www.pega.com/" TargetMode="External"/><Relationship Id="rId2" Type="http://schemas.openxmlformats.org/officeDocument/2006/relationships/image" Target="../media/image20.png"/><Relationship Id="rId1" Type="http://schemas.openxmlformats.org/officeDocument/2006/relationships/slideLayout" Target="../slideLayouts/slideLayout8.xml"/><Relationship Id="rId6" Type="http://schemas.openxmlformats.org/officeDocument/2006/relationships/hyperlink" Target="https://www.oracle.com/index.html" TargetMode="External"/><Relationship Id="rId5" Type="http://schemas.openxmlformats.org/officeDocument/2006/relationships/hyperlink" Target="https://www.kofax.com/" TargetMode="External"/><Relationship Id="rId4" Type="http://schemas.openxmlformats.org/officeDocument/2006/relationships/hyperlink" Target="https://www.bplogix.com/"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ibm.com/products/blueworkslive" TargetMode="External"/><Relationship Id="rId2" Type="http://schemas.openxmlformats.org/officeDocument/2006/relationships/image" Target="../media/image20.png"/><Relationship Id="rId1" Type="http://schemas.openxmlformats.org/officeDocument/2006/relationships/slideLayout" Target="../slideLayouts/slideLayout8.xml"/><Relationship Id="rId6" Type="http://schemas.openxmlformats.org/officeDocument/2006/relationships/hyperlink" Target="https://www.wrike.com/vm/" TargetMode="External"/><Relationship Id="rId5" Type="http://schemas.openxmlformats.org/officeDocument/2006/relationships/hyperlink" Target="https://quixy.com/" TargetMode="External"/><Relationship Id="rId4" Type="http://schemas.openxmlformats.org/officeDocument/2006/relationships/hyperlink" Target="https://kissflow.com/" TargetMode="Externa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hyperlink" Target="https://kissflow.com/workflow/process/" TargetMode="External"/><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hyperlink" Target="https://www.2tolead.com/childrens-non-profit-organization-sees-advantages-of-digital-transformation-realized-case-study/" TargetMode="External"/><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hyperlink" Target="https://www.prnewswire.com/news-releases/the-trevor-project-launches-new-ai-tool-to-support-crisis-counselor-training-301254382.html" TargetMode="External"/><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0.png"/><Relationship Id="rId7" Type="http://schemas.openxmlformats.org/officeDocument/2006/relationships/diagramColors" Target="../diagrams/colors10.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hyperlink" Target="https://teamrubiconusa.org/"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hyperlink" Target="https://www.researchgate.net/publication/282124862_Successful_Application_of_a_Customer_Relationship_Management_Program_in_a_non-profit_Organization"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hyperlink" Target="https://www.successwithcrm.com/ultimate-crm-faqs" TargetMode="External"/><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24.sv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24.sv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24.sv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24.sv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notesSlide" Target="../notesSlides/notesSlide48.xml"/><Relationship Id="rId1" Type="http://schemas.openxmlformats.org/officeDocument/2006/relationships/slideLayout" Target="../slideLayouts/slideLayout32.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4005943" y="1665513"/>
            <a:ext cx="6460671" cy="1522383"/>
          </a:xfrm>
        </p:spPr>
        <p:txBody>
          <a:bodyPr/>
          <a:lstStyle/>
          <a:p>
            <a:r>
              <a:rPr lang="en-GB" b="0" dirty="0" err="1"/>
              <a:t>Automatización</a:t>
            </a:r>
            <a:r>
              <a:rPr lang="en-GB" b="0" dirty="0"/>
              <a:t> de </a:t>
            </a:r>
            <a:r>
              <a:rPr lang="en-GB" b="0" dirty="0" err="1"/>
              <a:t>programas</a:t>
            </a:r>
            <a:r>
              <a:rPr lang="en-GB" b="0" dirty="0"/>
              <a:t> y </a:t>
            </a:r>
            <a:r>
              <a:rPr lang="en-GB" b="0" dirty="0" err="1"/>
              <a:t>servicios</a:t>
            </a:r>
            <a:endParaRPr lang="en-GB" b="0" dirty="0"/>
          </a:p>
        </p:txBody>
      </p:sp>
      <p:sp>
        <p:nvSpPr>
          <p:cNvPr id="2" name="Text Placeholder 1">
            <a:extLst>
              <a:ext uri="{FF2B5EF4-FFF2-40B4-BE49-F238E27FC236}">
                <a16:creationId xmlns:a16="http://schemas.microsoft.com/office/drawing/2014/main" id="{34F3A7B6-F37C-9AB5-FD36-8D288888F0BB}"/>
              </a:ext>
            </a:extLst>
          </p:cNvPr>
          <p:cNvSpPr>
            <a:spLocks noGrp="1"/>
          </p:cNvSpPr>
          <p:nvPr>
            <p:ph type="body" sz="quarter" idx="27"/>
          </p:nvPr>
        </p:nvSpPr>
        <p:spPr/>
        <p:txBody>
          <a:bodyPr/>
          <a:lstStyle/>
          <a:p>
            <a:r>
              <a:rPr lang="en-US" dirty="0"/>
              <a:t>www.</a:t>
            </a:r>
            <a:r>
              <a:rPr lang="en-US" sz="3600" b="1" dirty="0"/>
              <a:t>leaderseeds</a:t>
            </a:r>
            <a:r>
              <a:rPr lang="en-US" dirty="0"/>
              <a:t>.eu</a:t>
            </a:r>
          </a:p>
        </p:txBody>
      </p:sp>
      <p:sp>
        <p:nvSpPr>
          <p:cNvPr id="4" name="Text Placeholder 6">
            <a:extLst>
              <a:ext uri="{FF2B5EF4-FFF2-40B4-BE49-F238E27FC236}">
                <a16:creationId xmlns:a16="http://schemas.microsoft.com/office/drawing/2014/main" id="{E9B02454-98FC-F24F-7149-DE9861BB1205}"/>
              </a:ext>
            </a:extLst>
          </p:cNvPr>
          <p:cNvSpPr txBox="1">
            <a:spLocks/>
          </p:cNvSpPr>
          <p:nvPr/>
        </p:nvSpPr>
        <p:spPr>
          <a:xfrm>
            <a:off x="4029342" y="3307169"/>
            <a:ext cx="7815022" cy="225073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800" b="1" kern="1200" baseline="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dirty="0" err="1"/>
              <a:t>Módulo</a:t>
            </a:r>
            <a:r>
              <a:rPr lang="en-GB" b="0" dirty="0"/>
              <a:t> 3</a:t>
            </a:r>
          </a:p>
        </p:txBody>
      </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Duración</a:t>
            </a:r>
            <a:r>
              <a:rPr lang="en-GB" dirty="0"/>
              <a:t> del </a:t>
            </a:r>
            <a:r>
              <a:rPr lang="en-GB" dirty="0" err="1"/>
              <a:t>módulo</a:t>
            </a:r>
            <a:endParaRPr lang="en-GB" dirty="0"/>
          </a:p>
        </p:txBody>
      </p:sp>
      <p:sp>
        <p:nvSpPr>
          <p:cNvPr id="7" name="TextBox 6">
            <a:extLst>
              <a:ext uri="{FF2B5EF4-FFF2-40B4-BE49-F238E27FC236}">
                <a16:creationId xmlns:a16="http://schemas.microsoft.com/office/drawing/2014/main" id="{C609BF22-0A89-036D-4B7A-A2F8586C0C98}"/>
              </a:ext>
            </a:extLst>
          </p:cNvPr>
          <p:cNvSpPr txBox="1"/>
          <p:nvPr/>
        </p:nvSpPr>
        <p:spPr>
          <a:xfrm>
            <a:off x="798382" y="1546643"/>
            <a:ext cx="10413904"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2/3 horas de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contenido</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0651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El SEO y el Tercer Sector
</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s-ES" dirty="0"/>
              <a:t>Utilice las palabras clave de destino correctas</a:t>
            </a:r>
          </a:p>
          <a:p>
            <a:pPr marL="0" indent="0"/>
            <a:endParaRPr lang="en-GB" dirty="0"/>
          </a:p>
          <a:p>
            <a:pPr marL="342900" lvl="1" indent="-342900">
              <a:spcBef>
                <a:spcPts val="1000"/>
              </a:spcBef>
              <a:buClr>
                <a:schemeClr val="accent2"/>
              </a:buClr>
              <a:buFont typeface="Arial" panose="020B0604020202020204" pitchFamily="34" charset="0"/>
              <a:buChar char="•"/>
            </a:pPr>
            <a:r>
              <a:rPr lang="es-ES" sz="2400" spc="0" dirty="0">
                <a:solidFill>
                  <a:srgbClr val="000000"/>
                </a:solidFill>
                <a:latin typeface="+mn-lt"/>
              </a:rPr>
              <a:t>Herramientas SEO para organizaciones sin fines de lucro</a:t>
            </a:r>
            <a:endParaRPr lang="en-GB" dirty="0"/>
          </a:p>
          <a:p>
            <a:endParaRPr lang="en-ZA" dirty="0"/>
          </a:p>
        </p:txBody>
      </p:sp>
    </p:spTree>
    <p:extLst>
      <p:ext uri="{BB962C8B-B14F-4D97-AF65-F5344CB8AC3E}">
        <p14:creationId xmlns:p14="http://schemas.microsoft.com/office/powerpoint/2010/main" val="36226428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El SEO y el Tercer Sector
</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n-GB" b="1" dirty="0" err="1">
                <a:solidFill>
                  <a:schemeClr val="accent2"/>
                </a:solidFill>
              </a:rPr>
              <a:t>Crea</a:t>
            </a:r>
            <a:r>
              <a:rPr lang="en-GB" b="1" dirty="0">
                <a:solidFill>
                  <a:schemeClr val="accent2"/>
                </a:solidFill>
              </a:rPr>
              <a:t> </a:t>
            </a:r>
            <a:r>
              <a:rPr lang="en-GB" b="1" dirty="0" err="1">
                <a:solidFill>
                  <a:schemeClr val="accent2"/>
                </a:solidFill>
              </a:rPr>
              <a:t>contenido</a:t>
            </a:r>
            <a:r>
              <a:rPr lang="en-GB" b="1" dirty="0">
                <a:solidFill>
                  <a:schemeClr val="accent2"/>
                </a:solidFill>
              </a:rPr>
              <a:t> de </a:t>
            </a:r>
            <a:r>
              <a:rPr lang="en-GB" b="1" dirty="0" err="1">
                <a:solidFill>
                  <a:schemeClr val="accent2"/>
                </a:solidFill>
              </a:rPr>
              <a:t>calidad</a:t>
            </a:r>
            <a:endParaRPr lang="en-GB" b="1" dirty="0">
              <a:solidFill>
                <a:schemeClr val="accent2"/>
              </a:solidFill>
            </a:endParaRPr>
          </a:p>
          <a:p>
            <a:pPr marL="0" indent="0"/>
            <a:endParaRPr lang="en-GB" dirty="0"/>
          </a:p>
          <a:p>
            <a:pPr marL="342900" lvl="1" indent="-342900">
              <a:spcBef>
                <a:spcPts val="1000"/>
              </a:spcBef>
              <a:buClr>
                <a:schemeClr val="accent2"/>
              </a:buClr>
              <a:buFont typeface="Arial" panose="020B0604020202020204" pitchFamily="34" charset="0"/>
              <a:buChar char="•"/>
            </a:pPr>
            <a:r>
              <a:rPr lang="en-GB" sz="2400" u="sng" spc="0" dirty="0" err="1">
                <a:solidFill>
                  <a:srgbClr val="000000"/>
                </a:solidFill>
                <a:latin typeface="+mn-lt"/>
              </a:rPr>
              <a:t>Crea</a:t>
            </a:r>
            <a:r>
              <a:rPr lang="en-GB" sz="2400" u="sng" spc="0" dirty="0">
                <a:solidFill>
                  <a:srgbClr val="000000"/>
                </a:solidFill>
                <a:latin typeface="+mn-lt"/>
              </a:rPr>
              <a:t> </a:t>
            </a:r>
            <a:r>
              <a:rPr lang="en-GB" sz="2400" u="sng" spc="0" dirty="0" err="1">
                <a:solidFill>
                  <a:srgbClr val="000000"/>
                </a:solidFill>
                <a:latin typeface="+mn-lt"/>
              </a:rPr>
              <a:t>contenido</a:t>
            </a:r>
            <a:r>
              <a:rPr lang="en-GB" sz="2400" u="sng" spc="0" dirty="0">
                <a:solidFill>
                  <a:srgbClr val="000000"/>
                </a:solidFill>
                <a:latin typeface="+mn-lt"/>
              </a:rPr>
              <a:t> </a:t>
            </a:r>
            <a:r>
              <a:rPr lang="en-GB" sz="2400" u="sng" spc="0" dirty="0" err="1">
                <a:solidFill>
                  <a:srgbClr val="000000"/>
                </a:solidFill>
                <a:latin typeface="+mn-lt"/>
              </a:rPr>
              <a:t>enfocado</a:t>
            </a:r>
            <a:r>
              <a:rPr lang="en-GB" sz="2400" u="sng" spc="0" dirty="0">
                <a:solidFill>
                  <a:srgbClr val="000000"/>
                </a:solidFill>
                <a:latin typeface="+mn-lt"/>
              </a:rPr>
              <a:t>:</a:t>
            </a:r>
            <a:endParaRPr lang="en-GB" sz="2400" spc="0" dirty="0">
              <a:solidFill>
                <a:srgbClr val="000000"/>
              </a:solidFill>
              <a:latin typeface="+mn-lt"/>
            </a:endParaRPr>
          </a:p>
          <a:p>
            <a:pPr marL="342900" lvl="1" indent="-342900">
              <a:spcBef>
                <a:spcPts val="1000"/>
              </a:spcBef>
              <a:buClr>
                <a:schemeClr val="accent2"/>
              </a:buClr>
              <a:buFont typeface="Calibri" panose="020F0502020204030204" pitchFamily="34" charset="0"/>
              <a:buChar char="‒"/>
            </a:pPr>
            <a:r>
              <a:rPr lang="en-GB" sz="2400" spc="0" dirty="0" err="1">
                <a:solidFill>
                  <a:srgbClr val="000000"/>
                </a:solidFill>
                <a:latin typeface="+mn-lt"/>
              </a:rPr>
              <a:t>Mantener</a:t>
            </a:r>
            <a:r>
              <a:rPr lang="en-GB" sz="2400" spc="0" dirty="0">
                <a:solidFill>
                  <a:srgbClr val="000000"/>
                </a:solidFill>
                <a:latin typeface="+mn-lt"/>
              </a:rPr>
              <a:t> </a:t>
            </a:r>
            <a:r>
              <a:rPr lang="en-GB" sz="2400" spc="0" dirty="0" err="1">
                <a:solidFill>
                  <a:srgbClr val="000000"/>
                </a:solidFill>
                <a:latin typeface="+mn-lt"/>
              </a:rPr>
              <a:t>el</a:t>
            </a:r>
            <a:r>
              <a:rPr lang="en-GB" sz="2400" spc="0" dirty="0">
                <a:solidFill>
                  <a:srgbClr val="000000"/>
                </a:solidFill>
                <a:latin typeface="+mn-lt"/>
              </a:rPr>
              <a:t> </a:t>
            </a:r>
            <a:r>
              <a:rPr lang="en-GB" sz="2400" spc="0" dirty="0" err="1">
                <a:solidFill>
                  <a:srgbClr val="000000"/>
                </a:solidFill>
                <a:latin typeface="+mn-lt"/>
              </a:rPr>
              <a:t>contenido</a:t>
            </a:r>
            <a:r>
              <a:rPr lang="en-GB" sz="2400" spc="0" dirty="0">
                <a:solidFill>
                  <a:srgbClr val="000000"/>
                </a:solidFill>
                <a:latin typeface="+mn-lt"/>
              </a:rPr>
              <a:t> </a:t>
            </a:r>
            <a:r>
              <a:rPr lang="en-GB" sz="2400" spc="0" dirty="0" err="1">
                <a:solidFill>
                  <a:srgbClr val="000000"/>
                </a:solidFill>
                <a:latin typeface="+mn-lt"/>
              </a:rPr>
              <a:t>actualizado</a:t>
            </a:r>
            <a:endParaRPr lang="en-GB" sz="2400" spc="0" dirty="0">
              <a:solidFill>
                <a:srgbClr val="000000"/>
              </a:solidFill>
              <a:latin typeface="+mn-lt"/>
            </a:endParaRPr>
          </a:p>
          <a:p>
            <a:pPr marL="342900" lvl="1" indent="-342900">
              <a:spcBef>
                <a:spcPts val="1000"/>
              </a:spcBef>
              <a:buClr>
                <a:schemeClr val="accent2"/>
              </a:buClr>
              <a:buFont typeface="Calibri" panose="020F0502020204030204" pitchFamily="34" charset="0"/>
              <a:buChar char="‒"/>
            </a:pPr>
            <a:endParaRPr lang="en-GB" sz="2400" spc="0" dirty="0">
              <a:solidFill>
                <a:srgbClr val="000000"/>
              </a:solidFill>
              <a:latin typeface="+mn-lt"/>
            </a:endParaRPr>
          </a:p>
          <a:p>
            <a:pPr marL="342900" lvl="1" indent="-342900">
              <a:spcBef>
                <a:spcPts val="1000"/>
              </a:spcBef>
              <a:buClr>
                <a:schemeClr val="accent2"/>
              </a:buClr>
              <a:buFont typeface="Calibri" panose="020F0502020204030204" pitchFamily="34" charset="0"/>
              <a:buChar char="‒"/>
            </a:pPr>
            <a:r>
              <a:rPr lang="es-ES" sz="2400" spc="0" dirty="0">
                <a:solidFill>
                  <a:srgbClr val="000000"/>
                </a:solidFill>
                <a:latin typeface="+mn-lt"/>
              </a:rPr>
              <a:t>Asegurarse de que su contenido sea preciso en cuanto a los hechos</a:t>
            </a:r>
          </a:p>
          <a:p>
            <a:pPr marL="342900" lvl="1" indent="-342900">
              <a:spcBef>
                <a:spcPts val="1000"/>
              </a:spcBef>
              <a:buClr>
                <a:schemeClr val="accent2"/>
              </a:buClr>
              <a:buFont typeface="Calibri" panose="020F0502020204030204" pitchFamily="34" charset="0"/>
              <a:buChar char="‒"/>
            </a:pPr>
            <a:endParaRPr lang="en-GB" sz="2400" spc="0" dirty="0">
              <a:solidFill>
                <a:srgbClr val="000000"/>
              </a:solidFill>
              <a:latin typeface="+mn-lt"/>
            </a:endParaRPr>
          </a:p>
          <a:p>
            <a:pPr marL="342900" lvl="1" indent="-342900">
              <a:spcBef>
                <a:spcPts val="1000"/>
              </a:spcBef>
              <a:buClr>
                <a:schemeClr val="accent2"/>
              </a:buClr>
              <a:buFont typeface="Calibri" panose="020F0502020204030204" pitchFamily="34" charset="0"/>
              <a:buChar char="‒"/>
            </a:pPr>
            <a:r>
              <a:rPr lang="en-GB" sz="2400" spc="0" dirty="0" err="1">
                <a:solidFill>
                  <a:srgbClr val="000000"/>
                </a:solidFill>
                <a:latin typeface="+mn-lt"/>
              </a:rPr>
              <a:t>Reclutar</a:t>
            </a:r>
            <a:r>
              <a:rPr lang="en-GB" sz="2400" spc="0" dirty="0">
                <a:solidFill>
                  <a:srgbClr val="000000"/>
                </a:solidFill>
                <a:latin typeface="+mn-lt"/>
              </a:rPr>
              <a:t> </a:t>
            </a:r>
            <a:r>
              <a:rPr lang="en-GB" sz="2400" spc="0" dirty="0" err="1">
                <a:solidFill>
                  <a:srgbClr val="000000"/>
                </a:solidFill>
                <a:latin typeface="+mn-lt"/>
              </a:rPr>
              <a:t>expertos</a:t>
            </a:r>
            <a:r>
              <a:rPr lang="en-GB" sz="2400" spc="0" dirty="0">
                <a:solidFill>
                  <a:srgbClr val="000000"/>
                </a:solidFill>
                <a:latin typeface="+mn-lt"/>
              </a:rPr>
              <a:t> o </a:t>
            </a:r>
            <a:r>
              <a:rPr lang="en-GB" sz="2400" spc="0" dirty="0" err="1">
                <a:solidFill>
                  <a:srgbClr val="000000"/>
                </a:solidFill>
                <a:latin typeface="+mn-lt"/>
              </a:rPr>
              <a:t>escritores</a:t>
            </a:r>
            <a:r>
              <a:rPr lang="en-GB" sz="2400" spc="0" dirty="0">
                <a:solidFill>
                  <a:srgbClr val="000000"/>
                </a:solidFill>
                <a:latin typeface="+mn-lt"/>
              </a:rPr>
              <a:t> </a:t>
            </a:r>
            <a:r>
              <a:rPr lang="en-GB" sz="2400" spc="0" dirty="0" err="1">
                <a:solidFill>
                  <a:srgbClr val="000000"/>
                </a:solidFill>
                <a:latin typeface="+mn-lt"/>
              </a:rPr>
              <a:t>invitados</a:t>
            </a:r>
            <a:r>
              <a:rPr lang="en-GB" sz="2400" spc="0" dirty="0">
                <a:solidFill>
                  <a:srgbClr val="000000"/>
                </a:solidFill>
                <a:latin typeface="+mn-lt"/>
              </a:rPr>
              <a:t> para </a:t>
            </a:r>
            <a:r>
              <a:rPr lang="en-GB" sz="2400" spc="0" dirty="0" err="1">
                <a:solidFill>
                  <a:srgbClr val="000000"/>
                </a:solidFill>
                <a:latin typeface="+mn-lt"/>
              </a:rPr>
              <a:t>crear</a:t>
            </a:r>
            <a:r>
              <a:rPr lang="en-GB" sz="2400" spc="0" dirty="0">
                <a:solidFill>
                  <a:srgbClr val="000000"/>
                </a:solidFill>
                <a:latin typeface="+mn-lt"/>
              </a:rPr>
              <a:t> </a:t>
            </a:r>
            <a:r>
              <a:rPr lang="en-GB" sz="2400" spc="0" dirty="0" err="1">
                <a:solidFill>
                  <a:srgbClr val="000000"/>
                </a:solidFill>
                <a:latin typeface="+mn-lt"/>
              </a:rPr>
              <a:t>contenido</a:t>
            </a:r>
            <a:endParaRPr lang="en-GB" dirty="0"/>
          </a:p>
          <a:p>
            <a:endParaRPr lang="en-ZA" dirty="0"/>
          </a:p>
        </p:txBody>
      </p:sp>
    </p:spTree>
    <p:extLst>
      <p:ext uri="{BB962C8B-B14F-4D97-AF65-F5344CB8AC3E}">
        <p14:creationId xmlns:p14="http://schemas.microsoft.com/office/powerpoint/2010/main" val="14963412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El SEO y el Tercer Sector
</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s-ES" b="1" dirty="0">
                <a:solidFill>
                  <a:schemeClr val="accent2"/>
                </a:solidFill>
              </a:rPr>
              <a:t>Crear contenido de calidad</a:t>
            </a:r>
          </a:p>
          <a:p>
            <a:pPr marL="0" indent="0"/>
            <a:endParaRPr lang="en-GB" dirty="0"/>
          </a:p>
          <a:p>
            <a:pPr marL="342900" lvl="1" indent="-342900">
              <a:spcBef>
                <a:spcPts val="1000"/>
              </a:spcBef>
              <a:buClr>
                <a:schemeClr val="accent2"/>
              </a:buClr>
              <a:buFont typeface="Arial" panose="020B0604020202020204" pitchFamily="34" charset="0"/>
              <a:buChar char="•"/>
            </a:pPr>
            <a:r>
              <a:rPr lang="en-GB" sz="2400" spc="0" dirty="0" err="1">
                <a:solidFill>
                  <a:srgbClr val="000000"/>
                </a:solidFill>
                <a:latin typeface="+mn-lt"/>
              </a:rPr>
              <a:t>Apóyate</a:t>
            </a:r>
            <a:r>
              <a:rPr lang="en-GB" sz="2400" spc="0" dirty="0">
                <a:solidFill>
                  <a:srgbClr val="000000"/>
                </a:solidFill>
                <a:latin typeface="+mn-lt"/>
              </a:rPr>
              <a:t> </a:t>
            </a:r>
            <a:r>
              <a:rPr lang="en-GB" sz="2400" spc="0" dirty="0" err="1">
                <a:solidFill>
                  <a:srgbClr val="000000"/>
                </a:solidFill>
                <a:latin typeface="+mn-lt"/>
              </a:rPr>
              <a:t>en</a:t>
            </a:r>
            <a:r>
              <a:rPr lang="en-GB" sz="2400" spc="0" dirty="0">
                <a:solidFill>
                  <a:srgbClr val="000000"/>
                </a:solidFill>
                <a:latin typeface="+mn-lt"/>
              </a:rPr>
              <a:t> YouTube</a:t>
            </a:r>
          </a:p>
          <a:p>
            <a:pPr marL="342900" lvl="1" indent="-342900">
              <a:spcBef>
                <a:spcPts val="1000"/>
              </a:spcBef>
              <a:buClr>
                <a:schemeClr val="accent2"/>
              </a:buClr>
              <a:buFont typeface="Arial" panose="020B0604020202020204" pitchFamily="34" charset="0"/>
              <a:buChar char="•"/>
            </a:pPr>
            <a:endParaRPr lang="en-GB"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r>
              <a:rPr lang="es-ES" sz="2400" spc="0" dirty="0">
                <a:solidFill>
                  <a:srgbClr val="000000"/>
                </a:solidFill>
                <a:latin typeface="+mn-lt"/>
              </a:rPr>
              <a:t>Eleva tu contenido con imágenes</a:t>
            </a:r>
            <a:endParaRPr lang="en-GB" dirty="0"/>
          </a:p>
          <a:p>
            <a:endParaRPr lang="en-ZA" dirty="0"/>
          </a:p>
        </p:txBody>
      </p:sp>
    </p:spTree>
    <p:extLst>
      <p:ext uri="{BB962C8B-B14F-4D97-AF65-F5344CB8AC3E}">
        <p14:creationId xmlns:p14="http://schemas.microsoft.com/office/powerpoint/2010/main" val="2023536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El </a:t>
            </a:r>
            <a:r>
              <a:rPr lang="es-ES" dirty="0"/>
              <a:t>SEO y el Tercer Sector</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s-ES" b="1" dirty="0">
                <a:solidFill>
                  <a:schemeClr val="accent2"/>
                </a:solidFill>
              </a:rPr>
              <a:t>Siga las prácticas recomendadas en la página</a:t>
            </a:r>
          </a:p>
          <a:p>
            <a:pPr marL="0" indent="0"/>
            <a:endParaRPr lang="en-GB" dirty="0"/>
          </a:p>
          <a:p>
            <a:pPr marL="342900" lvl="1" indent="-342900">
              <a:spcBef>
                <a:spcPts val="1000"/>
              </a:spcBef>
              <a:buClr>
                <a:schemeClr val="accent2"/>
              </a:buClr>
              <a:buFont typeface="Arial" panose="020B0604020202020204" pitchFamily="34" charset="0"/>
              <a:buChar char="•"/>
            </a:pPr>
            <a:r>
              <a:rPr lang="en-GB" sz="2400" spc="0" dirty="0" err="1">
                <a:solidFill>
                  <a:srgbClr val="000000"/>
                </a:solidFill>
                <a:latin typeface="+mn-lt"/>
              </a:rPr>
              <a:t>Etiqueta</a:t>
            </a:r>
            <a:r>
              <a:rPr lang="en-GB" sz="2400" spc="0" dirty="0">
                <a:solidFill>
                  <a:srgbClr val="000000"/>
                </a:solidFill>
                <a:latin typeface="+mn-lt"/>
              </a:rPr>
              <a:t> de </a:t>
            </a:r>
            <a:r>
              <a:rPr lang="en-GB" sz="2400" spc="0" dirty="0" err="1">
                <a:solidFill>
                  <a:srgbClr val="000000"/>
                </a:solidFill>
                <a:latin typeface="+mn-lt"/>
              </a:rPr>
              <a:t>título</a:t>
            </a:r>
            <a:endParaRPr lang="en-GB"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endParaRPr lang="en-GB"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r>
              <a:rPr lang="en-GB" sz="2400" spc="0" dirty="0">
                <a:solidFill>
                  <a:srgbClr val="000000"/>
                </a:solidFill>
                <a:latin typeface="+mn-lt"/>
              </a:rPr>
              <a:t>Meta </a:t>
            </a:r>
            <a:r>
              <a:rPr lang="en-GB" sz="2400" spc="0" dirty="0" err="1">
                <a:solidFill>
                  <a:srgbClr val="000000"/>
                </a:solidFill>
                <a:latin typeface="+mn-lt"/>
              </a:rPr>
              <a:t>descripción</a:t>
            </a:r>
            <a:endParaRPr lang="en-GB"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endParaRPr lang="en-GB"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r>
              <a:rPr lang="en-GB" sz="2400" spc="0" dirty="0" err="1">
                <a:solidFill>
                  <a:srgbClr val="000000"/>
                </a:solidFill>
                <a:latin typeface="+mn-lt"/>
              </a:rPr>
              <a:t>Encabezados</a:t>
            </a:r>
            <a:endParaRPr lang="en-GB" sz="2400" dirty="0">
              <a:solidFill>
                <a:srgbClr val="000000"/>
              </a:solidFill>
              <a:latin typeface="+mn-lt"/>
            </a:endParaRPr>
          </a:p>
          <a:p>
            <a:endParaRPr lang="en-ZA" dirty="0"/>
          </a:p>
        </p:txBody>
      </p:sp>
    </p:spTree>
    <p:extLst>
      <p:ext uri="{BB962C8B-B14F-4D97-AF65-F5344CB8AC3E}">
        <p14:creationId xmlns:p14="http://schemas.microsoft.com/office/powerpoint/2010/main" val="34092755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El </a:t>
            </a:r>
            <a:r>
              <a:rPr lang="es-ES" dirty="0"/>
              <a:t>SEO y el Tercer Sector</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s-ES" b="1" dirty="0">
                <a:solidFill>
                  <a:schemeClr val="accent2"/>
                </a:solidFill>
              </a:rPr>
              <a:t>Siga las mejores prácticas en la página</a:t>
            </a:r>
          </a:p>
          <a:p>
            <a:pPr marL="0" indent="0"/>
            <a:endParaRPr lang="en-GB" dirty="0"/>
          </a:p>
          <a:p>
            <a:pPr marL="342900" lvl="1" indent="-342900">
              <a:spcBef>
                <a:spcPts val="1000"/>
              </a:spcBef>
              <a:buClr>
                <a:schemeClr val="accent2"/>
              </a:buClr>
              <a:buFont typeface="Arial" panose="020B0604020202020204" pitchFamily="34" charset="0"/>
              <a:buChar char="•"/>
            </a:pPr>
            <a:r>
              <a:rPr lang="en-GB" sz="2400" spc="0" dirty="0" err="1">
                <a:solidFill>
                  <a:srgbClr val="000000"/>
                </a:solidFill>
                <a:latin typeface="+mn-lt"/>
              </a:rPr>
              <a:t>Texto</a:t>
            </a:r>
            <a:r>
              <a:rPr lang="en-GB" sz="2400" spc="0" dirty="0">
                <a:solidFill>
                  <a:srgbClr val="000000"/>
                </a:solidFill>
                <a:latin typeface="+mn-lt"/>
              </a:rPr>
              <a:t> ALT</a:t>
            </a:r>
          </a:p>
          <a:p>
            <a:pPr marL="342900" lvl="1" indent="-342900">
              <a:spcBef>
                <a:spcPts val="1000"/>
              </a:spcBef>
              <a:buClr>
                <a:schemeClr val="accent2"/>
              </a:buClr>
              <a:buFont typeface="Arial" panose="020B0604020202020204" pitchFamily="34" charset="0"/>
              <a:buChar char="•"/>
            </a:pPr>
            <a:endParaRPr lang="en-GB"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r>
              <a:rPr lang="en-GB" sz="2400" spc="0" dirty="0">
                <a:solidFill>
                  <a:srgbClr val="000000"/>
                </a:solidFill>
                <a:latin typeface="+mn-lt"/>
              </a:rPr>
              <a:t>Enlaces </a:t>
            </a:r>
            <a:r>
              <a:rPr lang="en-GB" sz="2400" spc="0" dirty="0" err="1">
                <a:solidFill>
                  <a:srgbClr val="000000"/>
                </a:solidFill>
                <a:latin typeface="+mn-lt"/>
              </a:rPr>
              <a:t>internos</a:t>
            </a:r>
            <a:endParaRPr lang="en-GB"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endParaRPr lang="en-GB"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r>
              <a:rPr lang="en-GB" sz="2400" spc="0" dirty="0" err="1">
                <a:solidFill>
                  <a:srgbClr val="000000"/>
                </a:solidFill>
                <a:latin typeface="+mn-lt"/>
              </a:rPr>
              <a:t>Texto</a:t>
            </a:r>
            <a:r>
              <a:rPr lang="en-GB" sz="2400" spc="0" dirty="0">
                <a:solidFill>
                  <a:srgbClr val="000000"/>
                </a:solidFill>
                <a:latin typeface="+mn-lt"/>
              </a:rPr>
              <a:t> de </a:t>
            </a:r>
            <a:r>
              <a:rPr lang="en-GB" sz="2400" spc="0" dirty="0" err="1">
                <a:solidFill>
                  <a:srgbClr val="000000"/>
                </a:solidFill>
                <a:latin typeface="+mn-lt"/>
              </a:rPr>
              <a:t>anclaje</a:t>
            </a:r>
            <a:endParaRPr lang="en-GB" dirty="0"/>
          </a:p>
          <a:p>
            <a:endParaRPr lang="en-ZA" dirty="0"/>
          </a:p>
        </p:txBody>
      </p:sp>
    </p:spTree>
    <p:extLst>
      <p:ext uri="{BB962C8B-B14F-4D97-AF65-F5344CB8AC3E}">
        <p14:creationId xmlns:p14="http://schemas.microsoft.com/office/powerpoint/2010/main" val="20357527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El </a:t>
            </a:r>
            <a:r>
              <a:rPr lang="es-ES" dirty="0"/>
              <a:t>SEO y el Tercer Sector</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s-ES" b="1" dirty="0">
                <a:solidFill>
                  <a:schemeClr val="accent2"/>
                </a:solidFill>
              </a:rPr>
              <a:t>Optimice su experiencia de usuario</a:t>
            </a:r>
          </a:p>
          <a:p>
            <a:pPr marL="0" indent="0"/>
            <a:endParaRPr lang="en-GB" dirty="0"/>
          </a:p>
          <a:p>
            <a:pPr marL="342900" lvl="1" indent="-342900">
              <a:spcBef>
                <a:spcPts val="1000"/>
              </a:spcBef>
              <a:buClr>
                <a:schemeClr val="accent2"/>
              </a:buClr>
              <a:buFont typeface="Arial" panose="020B0604020202020204" pitchFamily="34" charset="0"/>
              <a:buChar char="•"/>
            </a:pPr>
            <a:r>
              <a:rPr lang="es-ES" sz="2400" spc="0" dirty="0">
                <a:solidFill>
                  <a:srgbClr val="000000"/>
                </a:solidFill>
                <a:latin typeface="+mn-lt"/>
              </a:rPr>
              <a:t>Mantenga el tiempo de carga del sitio web por debajo de 5 segundos para evitar perder la atención de los lectores</a:t>
            </a:r>
          </a:p>
          <a:p>
            <a:pPr marL="342900" lvl="1" indent="-342900">
              <a:spcBef>
                <a:spcPts val="1000"/>
              </a:spcBef>
              <a:buClr>
                <a:schemeClr val="accent2"/>
              </a:buClr>
              <a:buFont typeface="Arial" panose="020B0604020202020204" pitchFamily="34" charset="0"/>
              <a:buChar char="•"/>
            </a:pPr>
            <a:endParaRPr lang="en-GB"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r>
              <a:rPr lang="es-ES" sz="2400" spc="0" dirty="0">
                <a:solidFill>
                  <a:srgbClr val="000000"/>
                </a:solidFill>
                <a:latin typeface="+mn-lt"/>
              </a:rPr>
              <a:t>Ofrezca una navegación intuitiva para mostrar a su audiencia dónde obtener información clave</a:t>
            </a:r>
            <a:endParaRPr lang="en-GB" sz="2400" dirty="0">
              <a:solidFill>
                <a:srgbClr val="000000"/>
              </a:solidFill>
              <a:latin typeface="+mn-lt"/>
            </a:endParaRPr>
          </a:p>
        </p:txBody>
      </p:sp>
    </p:spTree>
    <p:extLst>
      <p:ext uri="{BB962C8B-B14F-4D97-AF65-F5344CB8AC3E}">
        <p14:creationId xmlns:p14="http://schemas.microsoft.com/office/powerpoint/2010/main" val="362149569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El </a:t>
            </a:r>
            <a:r>
              <a:rPr lang="es-ES" dirty="0"/>
              <a:t>SEO y el Tercer Sector</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s-ES" b="1" dirty="0">
                <a:solidFill>
                  <a:schemeClr val="accent2"/>
                </a:solidFill>
              </a:rPr>
              <a:t>Optimice su experiencia de usuario</a:t>
            </a:r>
          </a:p>
          <a:p>
            <a:pPr marL="0" indent="0"/>
            <a:endParaRPr lang="en-GB" dirty="0"/>
          </a:p>
          <a:p>
            <a:pPr marL="342900" lvl="1" indent="-342900">
              <a:spcBef>
                <a:spcPts val="1000"/>
              </a:spcBef>
              <a:buClr>
                <a:schemeClr val="accent2"/>
              </a:buClr>
              <a:buFont typeface="Arial" panose="020B0604020202020204" pitchFamily="34" charset="0"/>
              <a:buChar char="•"/>
            </a:pPr>
            <a:r>
              <a:rPr lang="es-ES" sz="2400" spc="0" dirty="0">
                <a:solidFill>
                  <a:srgbClr val="000000"/>
                </a:solidFill>
                <a:latin typeface="+mn-lt"/>
              </a:rPr>
              <a:t>Haz que tu contenido sea fácil de leer y entender</a:t>
            </a:r>
          </a:p>
          <a:p>
            <a:pPr marL="342900" lvl="1" indent="-342900">
              <a:spcBef>
                <a:spcPts val="1000"/>
              </a:spcBef>
              <a:buClr>
                <a:schemeClr val="accent2"/>
              </a:buClr>
              <a:buFont typeface="Arial" panose="020B0604020202020204" pitchFamily="34" charset="0"/>
              <a:buChar char="•"/>
            </a:pPr>
            <a:endParaRPr lang="es-ES"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r>
              <a:rPr lang="es-ES" sz="2400" spc="0" dirty="0">
                <a:solidFill>
                  <a:srgbClr val="000000"/>
                </a:solidFill>
                <a:latin typeface="+mn-lt"/>
              </a:rPr>
              <a:t>Organiza tu contenido para que sea más fácil de descubrir</a:t>
            </a:r>
          </a:p>
          <a:p>
            <a:pPr marL="342900" lvl="1" indent="-342900">
              <a:spcBef>
                <a:spcPts val="1000"/>
              </a:spcBef>
              <a:buClr>
                <a:schemeClr val="accent2"/>
              </a:buClr>
              <a:buFont typeface="Arial" panose="020B0604020202020204" pitchFamily="34" charset="0"/>
              <a:buChar char="•"/>
            </a:pPr>
            <a:endParaRPr lang="es-ES" sz="2400" spc="0" dirty="0">
              <a:solidFill>
                <a:srgbClr val="000000"/>
              </a:solidFill>
              <a:latin typeface="+mn-lt"/>
            </a:endParaRPr>
          </a:p>
          <a:p>
            <a:pPr marL="342900" lvl="1" indent="-342900">
              <a:spcBef>
                <a:spcPts val="1000"/>
              </a:spcBef>
              <a:buClr>
                <a:schemeClr val="accent2"/>
              </a:buClr>
              <a:buFont typeface="Arial" panose="020B0604020202020204" pitchFamily="34" charset="0"/>
              <a:buChar char="•"/>
            </a:pPr>
            <a:r>
              <a:rPr lang="es-ES" sz="2400" spc="0" dirty="0">
                <a:solidFill>
                  <a:srgbClr val="000000"/>
                </a:solidFill>
                <a:latin typeface="+mn-lt"/>
              </a:rPr>
              <a:t>Cumplir con los cuatro principios de accesibilidad web</a:t>
            </a:r>
            <a:endParaRPr lang="en-GB" dirty="0"/>
          </a:p>
          <a:p>
            <a:endParaRPr lang="en-ZA" dirty="0"/>
          </a:p>
        </p:txBody>
      </p:sp>
    </p:spTree>
    <p:extLst>
      <p:ext uri="{BB962C8B-B14F-4D97-AF65-F5344CB8AC3E}">
        <p14:creationId xmlns:p14="http://schemas.microsoft.com/office/powerpoint/2010/main" val="12327480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El </a:t>
            </a:r>
            <a:r>
              <a:rPr lang="es-ES" dirty="0"/>
              <a:t>SEO y el Tercer Sector</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s-ES" dirty="0"/>
              <a:t>Presta atención al SEO off-page</a:t>
            </a:r>
          </a:p>
          <a:p>
            <a:pPr marL="0" indent="0"/>
            <a:endParaRPr lang="en-GB" dirty="0"/>
          </a:p>
          <a:p>
            <a:pPr marL="342900" indent="-342900">
              <a:buBlip>
                <a:blip r:embed="rId3"/>
              </a:buBlip>
            </a:pPr>
            <a:r>
              <a:rPr lang="es-ES" dirty="0"/>
              <a:t>Aproveche las oportunidades locales de SEO</a:t>
            </a:r>
          </a:p>
          <a:p>
            <a:pPr marL="0" indent="0"/>
            <a:endParaRPr lang="en-GB" dirty="0"/>
          </a:p>
          <a:p>
            <a:pPr marL="342900" indent="-342900">
              <a:buBlip>
                <a:blip r:embed="rId3"/>
              </a:buBlip>
            </a:pPr>
            <a:r>
              <a:rPr lang="en-GB" dirty="0" err="1"/>
              <a:t>Manténgase</a:t>
            </a:r>
            <a:r>
              <a:rPr lang="en-GB" dirty="0"/>
              <a:t> </a:t>
            </a:r>
            <a:r>
              <a:rPr lang="en-GB" dirty="0" err="1"/>
              <a:t>actualizado</a:t>
            </a:r>
            <a:r>
              <a:rPr lang="en-GB" dirty="0"/>
              <a:t> </a:t>
            </a:r>
            <a:r>
              <a:rPr lang="en-GB" dirty="0" err="1"/>
              <a:t>sobre</a:t>
            </a:r>
            <a:r>
              <a:rPr lang="en-GB" dirty="0"/>
              <a:t> las </a:t>
            </a:r>
            <a:r>
              <a:rPr lang="en-GB" dirty="0" err="1"/>
              <a:t>tendencias</a:t>
            </a:r>
            <a:r>
              <a:rPr lang="en-GB" dirty="0"/>
              <a:t> de SEO</a:t>
            </a:r>
          </a:p>
          <a:p>
            <a:pPr marL="0" indent="0"/>
            <a:endParaRPr lang="en-GB" dirty="0"/>
          </a:p>
          <a:p>
            <a:pPr marL="342900" indent="-342900">
              <a:buClr>
                <a:schemeClr val="accent2"/>
              </a:buClr>
              <a:buFont typeface="Arial" panose="020B0604020202020204" pitchFamily="34" charset="0"/>
              <a:buChar char="•"/>
            </a:pPr>
            <a:r>
              <a:rPr lang="en-GB" b="1" spc="0" dirty="0">
                <a:solidFill>
                  <a:schemeClr val="accent2"/>
                </a:solidFill>
                <a:latin typeface="+mn-lt"/>
              </a:rPr>
              <a:t>Core Web Vitals: </a:t>
            </a:r>
            <a:r>
              <a:rPr lang="en-GB" u="sng" dirty="0">
                <a:solidFill>
                  <a:schemeClr val="accent2">
                    <a:lumMod val="75000"/>
                  </a:schemeClr>
                </a:solidFill>
                <a:hlinkClick r:id="rId4">
                  <a:extLst>
                    <a:ext uri="{A12FA001-AC4F-418D-AE19-62706E023703}">
                      <ahyp:hlinkClr xmlns:ahyp="http://schemas.microsoft.com/office/drawing/2018/hyperlinkcolor" val="tx"/>
                    </a:ext>
                  </a:extLst>
                </a:hlinkClick>
              </a:rPr>
              <a:t>Google Core Web Vitals</a:t>
            </a:r>
            <a:r>
              <a:rPr lang="en-GB" sz="2600" dirty="0">
                <a:solidFill>
                  <a:prstClr val="black"/>
                </a:solidFill>
              </a:rPr>
              <a:t> </a:t>
            </a:r>
            <a:r>
              <a:rPr lang="es-ES" dirty="0"/>
              <a:t>mide y evalúa la velocidad, la capacidad de respuesta y la estabilidad visual de su sitio web.</a:t>
            </a:r>
            <a:endParaRPr lang="en-GB" sz="2400" dirty="0">
              <a:solidFill>
                <a:srgbClr val="000000"/>
              </a:solidFill>
              <a:latin typeface="+mn-lt"/>
            </a:endParaRPr>
          </a:p>
          <a:p>
            <a:pPr marL="342900" indent="-342900">
              <a:buBlip>
                <a:blip r:embed="rId3"/>
              </a:buBlip>
            </a:pPr>
            <a:endParaRPr lang="en-GB" dirty="0"/>
          </a:p>
          <a:p>
            <a:endParaRPr lang="en-GB" dirty="0"/>
          </a:p>
          <a:p>
            <a:endParaRPr lang="en-ZA" dirty="0"/>
          </a:p>
        </p:txBody>
      </p:sp>
    </p:spTree>
    <p:extLst>
      <p:ext uri="{BB962C8B-B14F-4D97-AF65-F5344CB8AC3E}">
        <p14:creationId xmlns:p14="http://schemas.microsoft.com/office/powerpoint/2010/main" val="129221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El </a:t>
            </a:r>
            <a:r>
              <a:rPr lang="es-ES" dirty="0"/>
              <a:t>SEO y el Tercer Sector</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n-GB" b="1" dirty="0" err="1">
                <a:solidFill>
                  <a:schemeClr val="accent2"/>
                </a:solidFill>
              </a:rPr>
              <a:t>Manténgase</a:t>
            </a:r>
            <a:r>
              <a:rPr lang="en-GB" b="1" dirty="0">
                <a:solidFill>
                  <a:schemeClr val="accent2"/>
                </a:solidFill>
              </a:rPr>
              <a:t> </a:t>
            </a:r>
            <a:r>
              <a:rPr lang="en-GB" b="1" dirty="0" err="1">
                <a:solidFill>
                  <a:schemeClr val="accent2"/>
                </a:solidFill>
              </a:rPr>
              <a:t>actualizado</a:t>
            </a:r>
            <a:r>
              <a:rPr lang="en-GB" b="1" dirty="0">
                <a:solidFill>
                  <a:schemeClr val="accent2"/>
                </a:solidFill>
              </a:rPr>
              <a:t> </a:t>
            </a:r>
            <a:r>
              <a:rPr lang="en-GB" b="1" dirty="0" err="1">
                <a:solidFill>
                  <a:schemeClr val="accent2"/>
                </a:solidFill>
              </a:rPr>
              <a:t>sobre</a:t>
            </a:r>
            <a:r>
              <a:rPr lang="en-GB" b="1" dirty="0">
                <a:solidFill>
                  <a:schemeClr val="accent2"/>
                </a:solidFill>
              </a:rPr>
              <a:t> las </a:t>
            </a:r>
            <a:r>
              <a:rPr lang="en-GB" b="1" dirty="0" err="1">
                <a:solidFill>
                  <a:schemeClr val="accent2"/>
                </a:solidFill>
              </a:rPr>
              <a:t>tendencias</a:t>
            </a:r>
            <a:r>
              <a:rPr lang="en-GB" b="1" dirty="0">
                <a:solidFill>
                  <a:schemeClr val="accent2"/>
                </a:solidFill>
              </a:rPr>
              <a:t> de SEO</a:t>
            </a:r>
          </a:p>
          <a:p>
            <a:pPr marL="0" indent="0"/>
            <a:endParaRPr lang="en-GB" dirty="0"/>
          </a:p>
          <a:p>
            <a:pPr marL="342900" indent="-342900">
              <a:buFont typeface="Arial" panose="020B0604020202020204" pitchFamily="34" charset="0"/>
              <a:buChar char="•"/>
            </a:pPr>
            <a:r>
              <a:rPr lang="en-GB" b="1" spc="0" dirty="0">
                <a:solidFill>
                  <a:schemeClr val="accent2"/>
                </a:solidFill>
              </a:rPr>
              <a:t>AMP: </a:t>
            </a:r>
            <a:r>
              <a:rPr lang="en-GB" u="sng" spc="0" dirty="0">
                <a:solidFill>
                  <a:schemeClr val="accent2">
                    <a:lumMod val="75000"/>
                  </a:schemeClr>
                </a:solidFill>
                <a:latin typeface="Calibri" panose="020F0502020204030204"/>
                <a:hlinkClick r:id="rId4">
                  <a:extLst>
                    <a:ext uri="{A12FA001-AC4F-418D-AE19-62706E023703}">
                      <ahyp:hlinkClr xmlns:ahyp="http://schemas.microsoft.com/office/drawing/2018/hyperlinkcolor" val="tx"/>
                    </a:ext>
                  </a:extLst>
                </a:hlinkClick>
              </a:rPr>
              <a:t>Accelerated Mobile Pages</a:t>
            </a:r>
            <a:r>
              <a:rPr lang="en-GB" spc="0" dirty="0">
                <a:solidFill>
                  <a:schemeClr val="accent2">
                    <a:lumMod val="75000"/>
                  </a:schemeClr>
                </a:solidFill>
                <a:latin typeface="Calibri" panose="020F0502020204030204"/>
              </a:rPr>
              <a:t> </a:t>
            </a:r>
            <a:r>
              <a:rPr lang="es-ES" dirty="0">
                <a:solidFill>
                  <a:prstClr val="black"/>
                </a:solidFill>
              </a:rPr>
              <a:t>ahora están respaldados por Google, ya que ayudan a que los sitios móviles se carguen instantáneamente con código minimizado.</a:t>
            </a:r>
            <a:endParaRPr lang="en-GB" dirty="0"/>
          </a:p>
          <a:p>
            <a:pPr marL="342900" indent="-342900">
              <a:buClr>
                <a:schemeClr val="accent2"/>
              </a:buClr>
              <a:buFont typeface="Arial" panose="020B0604020202020204" pitchFamily="34" charset="0"/>
              <a:buChar char="•"/>
            </a:pPr>
            <a:r>
              <a:rPr lang="en-GB" b="1" spc="0" dirty="0">
                <a:solidFill>
                  <a:schemeClr val="accent2"/>
                </a:solidFill>
              </a:rPr>
              <a:t>Structured data: </a:t>
            </a:r>
            <a:r>
              <a:rPr lang="en-GB" u="sng" spc="0" dirty="0">
                <a:solidFill>
                  <a:schemeClr val="accent2">
                    <a:lumMod val="75000"/>
                  </a:schemeClr>
                </a:solidFill>
                <a:latin typeface="Calibri" panose="020F0502020204030204"/>
                <a:hlinkClick r:id="rId5">
                  <a:extLst>
                    <a:ext uri="{A12FA001-AC4F-418D-AE19-62706E023703}">
                      <ahyp:hlinkClr xmlns:ahyp="http://schemas.microsoft.com/office/drawing/2018/hyperlinkcolor" val="tx"/>
                    </a:ext>
                  </a:extLst>
                </a:hlinkClick>
              </a:rPr>
              <a:t>Los </a:t>
            </a:r>
            <a:r>
              <a:rPr lang="en-GB" u="sng" spc="0" dirty="0" err="1">
                <a:solidFill>
                  <a:schemeClr val="accent2">
                    <a:lumMod val="75000"/>
                  </a:schemeClr>
                </a:solidFill>
                <a:latin typeface="Calibri" panose="020F0502020204030204"/>
                <a:hlinkClick r:id="rId5">
                  <a:extLst>
                    <a:ext uri="{A12FA001-AC4F-418D-AE19-62706E023703}">
                      <ahyp:hlinkClr xmlns:ahyp="http://schemas.microsoft.com/office/drawing/2018/hyperlinkcolor" val="tx"/>
                    </a:ext>
                  </a:extLst>
                </a:hlinkClick>
              </a:rPr>
              <a:t>datos</a:t>
            </a:r>
            <a:r>
              <a:rPr lang="en-GB" u="sng" spc="0" dirty="0">
                <a:solidFill>
                  <a:schemeClr val="accent2">
                    <a:lumMod val="75000"/>
                  </a:schemeClr>
                </a:solidFill>
                <a:latin typeface="Calibri" panose="020F0502020204030204"/>
                <a:hlinkClick r:id="rId5">
                  <a:extLst>
                    <a:ext uri="{A12FA001-AC4F-418D-AE19-62706E023703}">
                      <ahyp:hlinkClr xmlns:ahyp="http://schemas.microsoft.com/office/drawing/2018/hyperlinkcolor" val="tx"/>
                    </a:ext>
                  </a:extLst>
                </a:hlinkClick>
              </a:rPr>
              <a:t> </a:t>
            </a:r>
            <a:r>
              <a:rPr lang="en-GB" u="sng" spc="0" dirty="0" err="1">
                <a:solidFill>
                  <a:schemeClr val="accent2">
                    <a:lumMod val="75000"/>
                  </a:schemeClr>
                </a:solidFill>
                <a:latin typeface="Calibri" panose="020F0502020204030204"/>
                <a:hlinkClick r:id="rId5">
                  <a:extLst>
                    <a:ext uri="{A12FA001-AC4F-418D-AE19-62706E023703}">
                      <ahyp:hlinkClr xmlns:ahyp="http://schemas.microsoft.com/office/drawing/2018/hyperlinkcolor" val="tx"/>
                    </a:ext>
                  </a:extLst>
                </a:hlinkClick>
              </a:rPr>
              <a:t>estructurados</a:t>
            </a:r>
            <a:r>
              <a:rPr lang="en-GB" spc="0" dirty="0">
                <a:solidFill>
                  <a:prstClr val="black"/>
                </a:solidFill>
                <a:latin typeface="Calibri" panose="020F0502020204030204"/>
              </a:rPr>
              <a:t> </a:t>
            </a:r>
            <a:r>
              <a:rPr lang="es-ES" dirty="0">
                <a:solidFill>
                  <a:prstClr val="black"/>
                </a:solidFill>
              </a:rPr>
              <a:t>son una forma de marcar la información en sus páginas para ayudar a Google a comprender los diversos elementos. Esta información puede ayudar a mejorar el SEO de su página y las clasificaciones de palabras clave.</a:t>
            </a:r>
            <a:endParaRPr lang="en-GB" dirty="0"/>
          </a:p>
          <a:p>
            <a:endParaRPr lang="en-GB" dirty="0"/>
          </a:p>
          <a:p>
            <a:endParaRPr lang="en-ZA" dirty="0"/>
          </a:p>
        </p:txBody>
      </p:sp>
    </p:spTree>
    <p:extLst>
      <p:ext uri="{BB962C8B-B14F-4D97-AF65-F5344CB8AC3E}">
        <p14:creationId xmlns:p14="http://schemas.microsoft.com/office/powerpoint/2010/main" val="157359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El </a:t>
            </a:r>
            <a:r>
              <a:rPr lang="es-ES" dirty="0"/>
              <a:t>SEO y el Tercer Sector</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n-GB" b="1" dirty="0" err="1">
                <a:solidFill>
                  <a:schemeClr val="accent2"/>
                </a:solidFill>
              </a:rPr>
              <a:t>Manténgase</a:t>
            </a:r>
            <a:r>
              <a:rPr lang="en-GB" b="1" dirty="0">
                <a:solidFill>
                  <a:schemeClr val="accent2"/>
                </a:solidFill>
              </a:rPr>
              <a:t> </a:t>
            </a:r>
            <a:r>
              <a:rPr lang="en-GB" b="1" dirty="0" err="1">
                <a:solidFill>
                  <a:schemeClr val="accent2"/>
                </a:solidFill>
              </a:rPr>
              <a:t>actualizado</a:t>
            </a:r>
            <a:r>
              <a:rPr lang="en-GB" b="1" dirty="0">
                <a:solidFill>
                  <a:schemeClr val="accent2"/>
                </a:solidFill>
              </a:rPr>
              <a:t> </a:t>
            </a:r>
            <a:r>
              <a:rPr lang="en-GB" b="1" dirty="0" err="1">
                <a:solidFill>
                  <a:schemeClr val="accent2"/>
                </a:solidFill>
              </a:rPr>
              <a:t>sobre</a:t>
            </a:r>
            <a:r>
              <a:rPr lang="en-GB" b="1" dirty="0">
                <a:solidFill>
                  <a:schemeClr val="accent2"/>
                </a:solidFill>
              </a:rPr>
              <a:t> las </a:t>
            </a:r>
            <a:r>
              <a:rPr lang="en-GB" b="1" dirty="0" err="1">
                <a:solidFill>
                  <a:schemeClr val="accent2"/>
                </a:solidFill>
              </a:rPr>
              <a:t>tendencias</a:t>
            </a:r>
            <a:r>
              <a:rPr lang="en-GB" b="1" dirty="0">
                <a:solidFill>
                  <a:schemeClr val="accent2"/>
                </a:solidFill>
              </a:rPr>
              <a:t> de SEO</a:t>
            </a:r>
          </a:p>
          <a:p>
            <a:pPr marL="0" indent="0"/>
            <a:endParaRPr lang="en-GB" dirty="0"/>
          </a:p>
          <a:p>
            <a:pPr marL="342900" indent="-342900">
              <a:buClr>
                <a:schemeClr val="accent2"/>
              </a:buClr>
              <a:buFont typeface="Arial" panose="020B0604020202020204" pitchFamily="34" charset="0"/>
              <a:buChar char="•"/>
            </a:pPr>
            <a:r>
              <a:rPr lang="en-GB" b="1" spc="0" dirty="0">
                <a:solidFill>
                  <a:schemeClr val="accent2"/>
                </a:solidFill>
                <a:latin typeface="+mn-lt"/>
              </a:rPr>
              <a:t>Https: </a:t>
            </a:r>
            <a:r>
              <a:rPr lang="es-ES" dirty="0"/>
              <a:t>Google ha prometido un aumento de clasificación para los sitios seguros que han adoptado https e incluso advertirá a los usuarios de sitios no seguros en su navegador de Internet.</a:t>
            </a:r>
            <a:endParaRPr lang="en-GB" sz="2400" dirty="0">
              <a:solidFill>
                <a:srgbClr val="000000"/>
              </a:solidFill>
              <a:latin typeface="+mn-lt"/>
            </a:endParaRPr>
          </a:p>
          <a:p>
            <a:pPr marL="342900" indent="-342900">
              <a:buBlip>
                <a:blip r:embed="rId3"/>
              </a:buBlip>
            </a:pPr>
            <a:endParaRPr lang="en-GB" dirty="0"/>
          </a:p>
          <a:p>
            <a:endParaRPr lang="en-GB" dirty="0"/>
          </a:p>
          <a:p>
            <a:endParaRPr lang="en-ZA" dirty="0"/>
          </a:p>
        </p:txBody>
      </p:sp>
    </p:spTree>
    <p:extLst>
      <p:ext uri="{BB962C8B-B14F-4D97-AF65-F5344CB8AC3E}">
        <p14:creationId xmlns:p14="http://schemas.microsoft.com/office/powerpoint/2010/main" val="114862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0"/>
            <a:r>
              <a:rPr lang="en-GB" b="1" dirty="0" err="1">
                <a:solidFill>
                  <a:schemeClr val="accent2"/>
                </a:solidFill>
              </a:rPr>
              <a:t>Proceso</a:t>
            </a:r>
            <a:r>
              <a:rPr lang="en-GB" b="1" dirty="0">
                <a:solidFill>
                  <a:schemeClr val="accent2"/>
                </a:solidFill>
              </a:rPr>
              <a:t> de </a:t>
            </a:r>
            <a:r>
              <a:rPr lang="en-GB" b="1" dirty="0" err="1">
                <a:solidFill>
                  <a:schemeClr val="accent2"/>
                </a:solidFill>
              </a:rPr>
              <a:t>automatización</a:t>
            </a:r>
            <a:r>
              <a:rPr lang="en-GB" b="1" dirty="0">
                <a:solidFill>
                  <a:schemeClr val="accent2"/>
                </a:solidFill>
              </a:rPr>
              <a:t>: </a:t>
            </a:r>
            <a:r>
              <a:rPr lang="es-ES" dirty="0"/>
              <a:t>El uso de la tecnología para automatizar procesos empresariales complejos. Incluye tres funciones principales</a:t>
            </a:r>
            <a:r>
              <a:rPr lang="en-GB" dirty="0"/>
              <a:t>: </a:t>
            </a:r>
          </a:p>
          <a:p>
            <a:endParaRPr lang="en-GB"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a:t>
            </a:r>
            <a:r>
              <a:rPr lang="en-GB" dirty="0" err="1"/>
              <a:t>Cuál</a:t>
            </a:r>
            <a:r>
              <a:rPr lang="en-GB" dirty="0"/>
              <a:t> es </a:t>
            </a:r>
            <a:r>
              <a:rPr lang="en-GB" dirty="0" err="1"/>
              <a:t>el</a:t>
            </a:r>
            <a:r>
              <a:rPr lang="en-GB" dirty="0"/>
              <a:t> </a:t>
            </a:r>
            <a:r>
              <a:rPr lang="en-GB" dirty="0" err="1"/>
              <a:t>proceso</a:t>
            </a:r>
            <a:r>
              <a:rPr lang="en-GB" dirty="0"/>
              <a:t> de </a:t>
            </a:r>
            <a:r>
              <a:rPr lang="en-GB" dirty="0" err="1"/>
              <a:t>automatización</a:t>
            </a:r>
            <a:r>
              <a:rPr lang="en-GB" dirty="0"/>
              <a:t>?</a:t>
            </a:r>
            <a:endParaRPr lang="en-US" dirty="0"/>
          </a:p>
        </p:txBody>
      </p:sp>
      <p:graphicFrame>
        <p:nvGraphicFramePr>
          <p:cNvPr id="3" name="Diagram 2">
            <a:extLst>
              <a:ext uri="{FF2B5EF4-FFF2-40B4-BE49-F238E27FC236}">
                <a16:creationId xmlns:a16="http://schemas.microsoft.com/office/drawing/2014/main" id="{E7B2CA31-B9A5-FFC1-868B-7B2E658AA945}"/>
              </a:ext>
            </a:extLst>
          </p:cNvPr>
          <p:cNvGraphicFramePr/>
          <p:nvPr>
            <p:extLst>
              <p:ext uri="{D42A27DB-BD31-4B8C-83A1-F6EECF244321}">
                <p14:modId xmlns:p14="http://schemas.microsoft.com/office/powerpoint/2010/main" val="1571691757"/>
              </p:ext>
            </p:extLst>
          </p:nvPr>
        </p:nvGraphicFramePr>
        <p:xfrm>
          <a:off x="798380" y="3020785"/>
          <a:ext cx="10386689" cy="26625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832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882A45D0-BC7B-4059-B66C-2BD01DC7D0C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62A588B2-6616-4294-B3BA-D63EDAC4BD4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6CFDAD16-CD86-4D2F-9FCC-3BC059ABC3A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s-ES" dirty="0"/>
              <a:t>"No seas arrogante. No seas llamativo. Siempre hay alguien mejor que tú".
</a:t>
            </a:r>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Tony Hsieh</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Man alone in an office">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74" r="12874"/>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64779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El SEO y </a:t>
            </a:r>
            <a:r>
              <a:rPr lang="en-GB" dirty="0" err="1"/>
              <a:t>el</a:t>
            </a:r>
            <a:r>
              <a:rPr lang="en-GB" dirty="0"/>
              <a:t> Tercer Sector</a:t>
            </a:r>
          </a:p>
        </p:txBody>
      </p:sp>
      <p:pic>
        <p:nvPicPr>
          <p:cNvPr id="6" name="Picture 5">
            <a:extLst>
              <a:ext uri="{FF2B5EF4-FFF2-40B4-BE49-F238E27FC236}">
                <a16:creationId xmlns:a16="http://schemas.microsoft.com/office/drawing/2014/main" id="{F4ED88DA-78E0-5F58-47D2-64B72D46F04C}"/>
              </a:ext>
            </a:extLst>
          </p:cNvPr>
          <p:cNvPicPr/>
          <p:nvPr/>
        </p:nvPicPr>
        <p:blipFill>
          <a:blip r:embed="rId3"/>
          <a:stretch>
            <a:fillRect/>
          </a:stretch>
        </p:blipFill>
        <p:spPr>
          <a:xfrm>
            <a:off x="497168" y="1565257"/>
            <a:ext cx="8849710" cy="2846730"/>
          </a:xfrm>
          <a:prstGeom prst="rect">
            <a:avLst/>
          </a:prstGeom>
        </p:spPr>
      </p:pic>
      <p:sp>
        <p:nvSpPr>
          <p:cNvPr id="4" name="CuadroTexto 3">
            <a:extLst>
              <a:ext uri="{FF2B5EF4-FFF2-40B4-BE49-F238E27FC236}">
                <a16:creationId xmlns:a16="http://schemas.microsoft.com/office/drawing/2014/main" id="{C3661A28-0F54-0A0C-6C51-849777C817E9}"/>
              </a:ext>
            </a:extLst>
          </p:cNvPr>
          <p:cNvSpPr txBox="1"/>
          <p:nvPr/>
        </p:nvSpPr>
        <p:spPr>
          <a:xfrm>
            <a:off x="1324708" y="4647795"/>
            <a:ext cx="9270022" cy="1477328"/>
          </a:xfrm>
          <a:prstGeom prst="rect">
            <a:avLst/>
          </a:prstGeom>
          <a:noFill/>
        </p:spPr>
        <p:txBody>
          <a:bodyPr wrap="square">
            <a:spAutoFit/>
          </a:bodyPr>
          <a:lstStyle/>
          <a:p>
            <a:r>
              <a:rPr lang="es-ES" dirty="0">
                <a:latin typeface="Segoe UI Web (West European)"/>
              </a:rPr>
              <a:t>Atrae el tráfico de donantes más calificado dirigiéndote a palabras clave que expliquen la causa de tu país sin fines de lucro (por ejemplo, colecta de alimentos). Concéntrese en frases que capturen la misión de su organización sin fines de lucro en lugar de solo apuntar a frases clave de alto volumen de búsqueda que no necesariamente se relacionan con su página.</a:t>
            </a:r>
            <a:endParaRPr lang="es-ES" dirty="0">
              <a:effectLst/>
              <a:latin typeface="Segoe UI Web (West European)"/>
            </a:endParaRPr>
          </a:p>
        </p:txBody>
      </p:sp>
    </p:spTree>
    <p:extLst>
      <p:ext uri="{BB962C8B-B14F-4D97-AF65-F5344CB8AC3E}">
        <p14:creationId xmlns:p14="http://schemas.microsoft.com/office/powerpoint/2010/main" val="280857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SEO – </a:t>
            </a:r>
            <a:r>
              <a:rPr lang="en-GB" dirty="0" err="1"/>
              <a:t>Mejores</a:t>
            </a:r>
            <a:r>
              <a:rPr lang="en-GB" dirty="0"/>
              <a:t> </a:t>
            </a:r>
            <a:r>
              <a:rPr lang="en-GB" dirty="0" err="1"/>
              <a:t>prácticas</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42900" indent="-342900">
              <a:buBlip>
                <a:blip r:embed="rId3"/>
              </a:buBlip>
            </a:pPr>
            <a:r>
              <a:rPr lang="es-ES" dirty="0"/>
              <a:t>Las mejores prácticas de SEO son un conjunto de tareas diseñadas para ayudar a mejorar la clasificación de un sitio web en los motores de búsqueda. Las mejores prácticas comunes de optimización de motores de búsqueda incluyen la optimización en el sitio, la investigación de palabras clave y la creación de vínculos de retroceso a un sitio.</a:t>
            </a:r>
          </a:p>
          <a:p>
            <a:pPr marL="0" indent="0"/>
            <a:endParaRPr lang="en-GB" dirty="0"/>
          </a:p>
          <a:p>
            <a:pPr marL="342900" indent="-342900">
              <a:buBlip>
                <a:blip r:embed="rId3"/>
              </a:buBlip>
            </a:pPr>
            <a:r>
              <a:rPr lang="es-ES" dirty="0"/>
              <a:t>Hay un millón de cosas que puede hacer para obtener clasificaciones más altas en Google, que incluyen: </a:t>
            </a:r>
            <a:r>
              <a:rPr kumimoji="0" lang="en-GB"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rPr>
              <a:t>estrategias</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y </a:t>
            </a:r>
            <a:r>
              <a:rPr kumimoji="0" lang="en-GB"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rPr>
              <a:t>técnicas</a:t>
            </a:r>
            <a:r>
              <a:rPr kumimoji="0" lang="en-GB"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r>
              <a:rPr kumimoji="0" lang="en-GB"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rPr>
              <a:t>avanzadas</a:t>
            </a:r>
            <a:r>
              <a:rPr kumimoji="0" lang="en-GB" b="0" i="0" u="sng" strike="noStrike" kern="1200" cap="none" spc="0" normalizeH="0" noProof="0" dirty="0">
                <a:ln>
                  <a:noFill/>
                </a:ln>
                <a:solidFill>
                  <a:schemeClr val="accent2">
                    <a:lumMod val="75000"/>
                  </a:schemeClr>
                </a:solidFill>
                <a:effectLst/>
                <a:uLnTx/>
                <a:uFillTx/>
                <a:latin typeface="Calibri" panose="020F0502020204030204"/>
                <a:ea typeface="+mn-ea"/>
                <a:cs typeface="+mn-cs"/>
              </a:rPr>
              <a:t> de SEO</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lang="en-GB" dirty="0"/>
          </a:p>
          <a:p>
            <a:pPr marL="800100" lvl="1" indent="-342900">
              <a:buClr>
                <a:schemeClr val="accent2"/>
              </a:buClr>
              <a:buFont typeface="Arial" panose="020B0604020202020204" pitchFamily="34" charset="0"/>
              <a:buChar char="•"/>
            </a:pPr>
            <a:endParaRPr lang="en-GB" sz="2400" dirty="0">
              <a:solidFill>
                <a:srgbClr val="000000"/>
              </a:solidFill>
              <a:latin typeface="+mn-lt"/>
            </a:endParaRPr>
          </a:p>
          <a:p>
            <a:pPr marL="0" indent="0"/>
            <a:endParaRPr lang="en-GB" dirty="0"/>
          </a:p>
          <a:p>
            <a:endParaRPr lang="en-GB" dirty="0"/>
          </a:p>
          <a:p>
            <a:endParaRPr lang="en-ZA" dirty="0"/>
          </a:p>
        </p:txBody>
      </p:sp>
    </p:spTree>
    <p:extLst>
      <p:ext uri="{BB962C8B-B14F-4D97-AF65-F5344CB8AC3E}">
        <p14:creationId xmlns:p14="http://schemas.microsoft.com/office/powerpoint/2010/main" val="308122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Los principales pasos para crear una estrategia SEO efectiva en 2022
</a:t>
            </a:r>
            <a:endParaRPr lang="en-GB" dirty="0"/>
          </a:p>
        </p:txBody>
      </p:sp>
      <p:graphicFrame>
        <p:nvGraphicFramePr>
          <p:cNvPr id="2" name="Diagram 1">
            <a:extLst>
              <a:ext uri="{FF2B5EF4-FFF2-40B4-BE49-F238E27FC236}">
                <a16:creationId xmlns:a16="http://schemas.microsoft.com/office/drawing/2014/main" id="{44ED31B7-99CD-6293-8A3B-68962BC2F94B}"/>
              </a:ext>
            </a:extLst>
          </p:cNvPr>
          <p:cNvGraphicFramePr/>
          <p:nvPr>
            <p:extLst>
              <p:ext uri="{D42A27DB-BD31-4B8C-83A1-F6EECF244321}">
                <p14:modId xmlns:p14="http://schemas.microsoft.com/office/powerpoint/2010/main" val="168655527"/>
              </p:ext>
            </p:extLst>
          </p:nvPr>
        </p:nvGraphicFramePr>
        <p:xfrm>
          <a:off x="2032000" y="2073728"/>
          <a:ext cx="8128000" cy="3868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301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6F4040DC-868A-4202-B42B-27FBE29F355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E1C5E796-3301-4567-AE49-687A824934A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5BAA61DA-B592-4AB1-B4FA-47F5C2453EE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87E54A96-1ED8-4EE2-BBA5-A084A980476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547B8A1D-A461-401D-A08D-7EECCDB32F2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Los principales pasos para crear una estrategia SEO efectiva en 2022
</a:t>
            </a:r>
            <a:endParaRPr lang="en-GB" dirty="0"/>
          </a:p>
        </p:txBody>
      </p:sp>
      <p:graphicFrame>
        <p:nvGraphicFramePr>
          <p:cNvPr id="2" name="Diagram 1">
            <a:extLst>
              <a:ext uri="{FF2B5EF4-FFF2-40B4-BE49-F238E27FC236}">
                <a16:creationId xmlns:a16="http://schemas.microsoft.com/office/drawing/2014/main" id="{44ED31B7-99CD-6293-8A3B-68962BC2F94B}"/>
              </a:ext>
            </a:extLst>
          </p:cNvPr>
          <p:cNvGraphicFramePr/>
          <p:nvPr>
            <p:extLst>
              <p:ext uri="{D42A27DB-BD31-4B8C-83A1-F6EECF244321}">
                <p14:modId xmlns:p14="http://schemas.microsoft.com/office/powerpoint/2010/main" val="3969841005"/>
              </p:ext>
            </p:extLst>
          </p:nvPr>
        </p:nvGraphicFramePr>
        <p:xfrm>
          <a:off x="1666421" y="2220685"/>
          <a:ext cx="8859157" cy="35747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159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6F4040DC-868A-4202-B42B-27FBE29F355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440A5019-6E05-41CF-9D7C-AA902D99B43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C3FC257A-F35F-403F-9D89-CBBAB70DB93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50B60E35-8B85-4108-881A-46254AC775E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Cómo medir el rendimiento y los resultados de SEO
</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s-ES" dirty="0"/>
              <a:t>Los números son el primer paso para evaluar el rendimiento de su estrategia de SEO.</a:t>
            </a:r>
          </a:p>
          <a:p>
            <a:pPr marL="0" indent="0"/>
            <a:endParaRPr lang="en-GB" dirty="0"/>
          </a:p>
          <a:p>
            <a:pPr marL="342900" indent="-342900">
              <a:buBlip>
                <a:blip r:embed="rId3"/>
              </a:buBlip>
            </a:pPr>
            <a:r>
              <a:rPr lang="es-ES" dirty="0"/>
              <a:t>Hay cientos de métricas que puedes rastrear. Google utiliza más de </a:t>
            </a:r>
            <a:r>
              <a:rPr kumimoji="0" lang="en-GB" sz="2600" b="0" i="0" u="sng" strike="noStrike" kern="1200" cap="none" spc="0" normalizeH="0" baseline="0" noProof="0" dirty="0">
                <a:ln>
                  <a:noFill/>
                </a:ln>
                <a:solidFill>
                  <a:schemeClr val="accent1">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200 </a:t>
            </a:r>
            <a:r>
              <a:rPr kumimoji="0" lang="en-GB" sz="2600" b="0" i="0" u="sng" strike="noStrike" kern="1200" cap="none" spc="0" normalizeH="0" baseline="0" noProof="0" dirty="0" err="1">
                <a:ln>
                  <a:noFill/>
                </a:ln>
                <a:solidFill>
                  <a:schemeClr val="accent1">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factores</a:t>
            </a:r>
            <a:r>
              <a:rPr kumimoji="0" lang="en-GB" sz="2600" b="0" i="0" u="sng" strike="noStrike" kern="1200" cap="none" spc="0" normalizeH="0" baseline="0" noProof="0" dirty="0">
                <a:ln>
                  <a:noFill/>
                </a:ln>
                <a:solidFill>
                  <a:schemeClr val="accent1">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de </a:t>
            </a:r>
            <a:r>
              <a:rPr kumimoji="0" lang="en-GB" sz="2600" b="0" i="0" u="sng" strike="noStrike" kern="1200" cap="none" spc="0" normalizeH="0" baseline="0" noProof="0" dirty="0" err="1">
                <a:ln>
                  <a:noFill/>
                </a:ln>
                <a:solidFill>
                  <a:schemeClr val="accent1">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clasificación</a:t>
            </a:r>
            <a:r>
              <a:rPr kumimoji="0" lang="en-GB" sz="2600" b="0" i="0" u="sng" strike="noStrike" kern="1200" cap="none" spc="0" normalizeH="0" noProof="0" dirty="0">
                <a:ln>
                  <a:noFill/>
                </a:ln>
                <a:solidFill>
                  <a:schemeClr val="accent1">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a:t>
            </a:r>
            <a:r>
              <a:rPr kumimoji="0" lang="en-GB" sz="2600" b="0" i="0" u="sng" strike="noStrike" kern="1200" cap="none" spc="0" normalizeH="0" noProof="0" dirty="0" err="1">
                <a:ln>
                  <a:noFill/>
                </a:ln>
                <a:solidFill>
                  <a:schemeClr val="accent1">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en</a:t>
            </a:r>
            <a:r>
              <a:rPr kumimoji="0" lang="en-GB" sz="2600" b="0" i="0" u="sng" strike="noStrike" kern="1200" cap="none" spc="0" normalizeH="0" noProof="0" dirty="0">
                <a:ln>
                  <a:noFill/>
                </a:ln>
                <a:solidFill>
                  <a:schemeClr val="accent1">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a:t>
            </a:r>
            <a:r>
              <a:rPr kumimoji="0" lang="en-GB" sz="2600" b="0" i="0" u="sng" strike="noStrike" kern="1200" cap="none" spc="0" normalizeH="0" noProof="0" dirty="0" err="1">
                <a:ln>
                  <a:noFill/>
                </a:ln>
                <a:solidFill>
                  <a:schemeClr val="accent1">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su</a:t>
            </a:r>
            <a:r>
              <a:rPr kumimoji="0" lang="en-GB" sz="2600" b="0" i="0" u="sng" strike="noStrike" kern="1200" cap="none" spc="0" normalizeH="0" noProof="0" dirty="0">
                <a:ln>
                  <a:noFill/>
                </a:ln>
                <a:solidFill>
                  <a:schemeClr val="accent1">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a:t>
            </a:r>
            <a:r>
              <a:rPr kumimoji="0" lang="en-GB" sz="2600" b="0" i="0" u="sng" strike="noStrike" kern="1200" cap="none" spc="0" normalizeH="0" noProof="0" dirty="0" err="1">
                <a:ln>
                  <a:noFill/>
                </a:ln>
                <a:solidFill>
                  <a:schemeClr val="accent1">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algoritmo</a:t>
            </a:r>
            <a:r>
              <a:rPr kumimoji="0" lang="en-GB" sz="2600" b="0" i="0" u="sng" strike="noStrike" kern="1200" cap="none" spc="0" normalizeH="0" noProof="0" dirty="0">
                <a:ln>
                  <a:noFill/>
                </a:ln>
                <a:solidFill>
                  <a:schemeClr val="accent1">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a:t>
            </a:r>
            <a:endParaRPr lang="en-ZA" dirty="0">
              <a:solidFill>
                <a:schemeClr val="accent1">
                  <a:lumMod val="75000"/>
                </a:schemeClr>
              </a:solidFill>
            </a:endParaRPr>
          </a:p>
        </p:txBody>
      </p:sp>
    </p:spTree>
    <p:extLst>
      <p:ext uri="{BB962C8B-B14F-4D97-AF65-F5344CB8AC3E}">
        <p14:creationId xmlns:p14="http://schemas.microsoft.com/office/powerpoint/2010/main" val="425762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Cómo medir el rendimiento y los resultados de SEO</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err="1">
                <a:solidFill>
                  <a:schemeClr val="accent2"/>
                </a:solidFill>
              </a:rPr>
              <a:t>Algunos</a:t>
            </a:r>
            <a:r>
              <a:rPr lang="en-GB" b="1" dirty="0">
                <a:solidFill>
                  <a:schemeClr val="accent2"/>
                </a:solidFill>
              </a:rPr>
              <a:t> </a:t>
            </a:r>
            <a:r>
              <a:rPr lang="en-GB" b="1" dirty="0" err="1">
                <a:solidFill>
                  <a:schemeClr val="accent2"/>
                </a:solidFill>
              </a:rPr>
              <a:t>ejemplos</a:t>
            </a:r>
            <a:r>
              <a:rPr lang="en-GB" b="1" dirty="0">
                <a:solidFill>
                  <a:schemeClr val="accent2"/>
                </a:solidFill>
              </a:rPr>
              <a:t> son: </a:t>
            </a:r>
          </a:p>
          <a:p>
            <a:pPr marL="800100" lvl="1" indent="-342900">
              <a:buFont typeface="Arial" panose="020B0604020202020204" pitchFamily="34" charset="0"/>
              <a:buChar char="•"/>
            </a:pPr>
            <a:endParaRPr lang="en-ZA" sz="2400" b="1" dirty="0">
              <a:solidFill>
                <a:schemeClr val="accent2"/>
              </a:solidFill>
              <a:latin typeface="+mn-lt"/>
            </a:endParaRPr>
          </a:p>
        </p:txBody>
      </p:sp>
      <p:graphicFrame>
        <p:nvGraphicFramePr>
          <p:cNvPr id="2" name="Diagram 1">
            <a:extLst>
              <a:ext uri="{FF2B5EF4-FFF2-40B4-BE49-F238E27FC236}">
                <a16:creationId xmlns:a16="http://schemas.microsoft.com/office/drawing/2014/main" id="{E5E2B6F4-C163-3A6E-9FBA-3403B6A4FFEF}"/>
              </a:ext>
            </a:extLst>
          </p:cNvPr>
          <p:cNvGraphicFramePr/>
          <p:nvPr>
            <p:extLst>
              <p:ext uri="{D42A27DB-BD31-4B8C-83A1-F6EECF244321}">
                <p14:modId xmlns:p14="http://schemas.microsoft.com/office/powerpoint/2010/main" val="3125789540"/>
              </p:ext>
            </p:extLst>
          </p:nvPr>
        </p:nvGraphicFramePr>
        <p:xfrm>
          <a:off x="798381" y="2710543"/>
          <a:ext cx="11056161" cy="27105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3905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B27A4EC9-24B4-49E9-B278-CBB0D5FE2B8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2F487824-259F-4283-88E5-890A06F474D8}"/>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03C6FE82-1426-434D-AB97-55DF85CE3C8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F5201E2B-0DE8-48D4-A4D5-EB9F2F20441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D1E17191-00A2-4421-A019-2FD09A688E64}"/>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1789E5E8-D811-4420-9B76-8796E97FCEB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Cómo medir el rendimiento y los resultados de SEO
</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err="1">
                <a:solidFill>
                  <a:schemeClr val="accent2"/>
                </a:solidFill>
              </a:rPr>
              <a:t>Ejemplos</a:t>
            </a:r>
            <a:r>
              <a:rPr lang="en-GB" b="1" dirty="0">
                <a:solidFill>
                  <a:schemeClr val="accent2"/>
                </a:solidFill>
              </a:rPr>
              <a:t>: </a:t>
            </a:r>
          </a:p>
          <a:p>
            <a:pPr marL="342900" indent="-342900">
              <a:buBlip>
                <a:blip r:embed="rId3"/>
              </a:buBlip>
            </a:pPr>
            <a:endParaRPr lang="en-GB" b="1" dirty="0">
              <a:solidFill>
                <a:schemeClr val="accent2"/>
              </a:solidFill>
            </a:endParaRPr>
          </a:p>
          <a:p>
            <a:pPr marL="800100" lvl="1" indent="-342900">
              <a:buFont typeface="Arial" panose="020B0604020202020204" pitchFamily="34" charset="0"/>
              <a:buChar char="•"/>
            </a:pPr>
            <a:endParaRPr lang="en-ZA" sz="2400" b="1" dirty="0">
              <a:solidFill>
                <a:schemeClr val="accent2"/>
              </a:solidFill>
              <a:latin typeface="+mn-lt"/>
            </a:endParaRPr>
          </a:p>
        </p:txBody>
      </p:sp>
      <p:graphicFrame>
        <p:nvGraphicFramePr>
          <p:cNvPr id="2" name="Diagram 1">
            <a:extLst>
              <a:ext uri="{FF2B5EF4-FFF2-40B4-BE49-F238E27FC236}">
                <a16:creationId xmlns:a16="http://schemas.microsoft.com/office/drawing/2014/main" id="{E5E2B6F4-C163-3A6E-9FBA-3403B6A4FFEF}"/>
              </a:ext>
            </a:extLst>
          </p:cNvPr>
          <p:cNvGraphicFramePr/>
          <p:nvPr>
            <p:extLst>
              <p:ext uri="{D42A27DB-BD31-4B8C-83A1-F6EECF244321}">
                <p14:modId xmlns:p14="http://schemas.microsoft.com/office/powerpoint/2010/main" val="19765933"/>
              </p:ext>
            </p:extLst>
          </p:nvPr>
        </p:nvGraphicFramePr>
        <p:xfrm>
          <a:off x="798381" y="2694214"/>
          <a:ext cx="11056161" cy="2726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1165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479C63F2-9BF5-4A72-AC87-3800E8EC742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38C7266D-CAD2-473A-8EE8-299CF1136E8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87527E0C-96CC-4956-B34E-DCED9BC039F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C47B02D4-00CF-4380-89BA-288C8FBFF20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0566BC4E-7E89-4F55-9786-59DC0DED1F7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Actividad</a:t>
            </a:r>
            <a:r>
              <a:rPr lang="en-GB" dirty="0"/>
              <a:t> - </a:t>
            </a:r>
            <a:r>
              <a:rPr lang="en-GB" dirty="0" err="1"/>
              <a:t>Herramientas</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25 Best Free SEO Tools (2022):</a:t>
            </a:r>
          </a:p>
          <a:p>
            <a:pPr marL="342900" indent="-342900">
              <a:buBlip>
                <a:blip r:embed="rId3"/>
              </a:buBlip>
            </a:pPr>
            <a:endParaRPr lang="en-GB" b="1" dirty="0">
              <a:solidFill>
                <a:schemeClr val="accent2"/>
              </a:solidFill>
            </a:endParaRPr>
          </a:p>
          <a:p>
            <a:pPr marL="800100" lvl="1" indent="-342900">
              <a:buClr>
                <a:schemeClr val="accent2"/>
              </a:buClr>
              <a:buFont typeface="Arial" panose="020B0604020202020204" pitchFamily="34" charset="0"/>
              <a:buChar char="•"/>
            </a:pPr>
            <a:endParaRPr lang="en-GB" sz="2400" dirty="0">
              <a:solidFill>
                <a:srgbClr val="000000"/>
              </a:solidFill>
              <a:latin typeface="+mn-lt"/>
            </a:endParaRPr>
          </a:p>
        </p:txBody>
      </p:sp>
      <p:graphicFrame>
        <p:nvGraphicFramePr>
          <p:cNvPr id="2" name="Diagram 1">
            <a:extLst>
              <a:ext uri="{FF2B5EF4-FFF2-40B4-BE49-F238E27FC236}">
                <a16:creationId xmlns:a16="http://schemas.microsoft.com/office/drawing/2014/main" id="{46ED8C10-F5AE-55FF-A911-593C0F63D41D}"/>
              </a:ext>
            </a:extLst>
          </p:cNvPr>
          <p:cNvGraphicFramePr/>
          <p:nvPr>
            <p:extLst>
              <p:ext uri="{D42A27DB-BD31-4B8C-83A1-F6EECF244321}">
                <p14:modId xmlns:p14="http://schemas.microsoft.com/office/powerpoint/2010/main" val="3055410339"/>
              </p:ext>
            </p:extLst>
          </p:nvPr>
        </p:nvGraphicFramePr>
        <p:xfrm>
          <a:off x="798382" y="1618591"/>
          <a:ext cx="10595237" cy="47830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3822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A3A9DA07-9943-4884-A0CC-05C8B18FBD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178A615F-ADC3-462D-AD9E-749DBA7F879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3F588752-09DC-4BD6-9474-4B5D80B43B7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0D740ADF-91D0-4DCE-A2ED-F6A6EE6A869B}"/>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1A4C8CA5-1301-41B2-8625-AEB834FA81F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Graphic spid="2" grpId="0">
        <p:bldSub>
          <a:bldDgm bld="one"/>
        </p:bldSub>
      </p:bldGraphic>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Actividad</a:t>
            </a:r>
            <a:r>
              <a:rPr lang="en-GB" dirty="0"/>
              <a:t> - </a:t>
            </a:r>
            <a:r>
              <a:rPr lang="en-GB" dirty="0" err="1"/>
              <a:t>Herramientas</a:t>
            </a:r>
            <a:r>
              <a:rPr lang="en-GB" dirty="0"/>
              <a:t>
</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25 Best Free SEO Tools (2022) (Cont.):</a:t>
            </a:r>
          </a:p>
          <a:p>
            <a:pPr marL="342900" indent="-342900">
              <a:buBlip>
                <a:blip r:embed="rId3"/>
              </a:buBlip>
            </a:pPr>
            <a:endParaRPr lang="en-GB" b="1" dirty="0">
              <a:solidFill>
                <a:schemeClr val="accent2"/>
              </a:solidFill>
            </a:endParaRPr>
          </a:p>
          <a:p>
            <a:pPr marL="800100" lvl="1" indent="-342900">
              <a:buClr>
                <a:schemeClr val="accent2"/>
              </a:buClr>
              <a:buFont typeface="Arial" panose="020B0604020202020204" pitchFamily="34" charset="0"/>
              <a:buChar char="•"/>
            </a:pPr>
            <a:endParaRPr lang="en-GB" sz="2400" dirty="0">
              <a:solidFill>
                <a:srgbClr val="000000"/>
              </a:solidFill>
              <a:latin typeface="+mn-lt"/>
            </a:endParaRPr>
          </a:p>
        </p:txBody>
      </p:sp>
      <p:graphicFrame>
        <p:nvGraphicFramePr>
          <p:cNvPr id="2" name="Diagram 1">
            <a:extLst>
              <a:ext uri="{FF2B5EF4-FFF2-40B4-BE49-F238E27FC236}">
                <a16:creationId xmlns:a16="http://schemas.microsoft.com/office/drawing/2014/main" id="{46ED8C10-F5AE-55FF-A911-593C0F63D41D}"/>
              </a:ext>
            </a:extLst>
          </p:cNvPr>
          <p:cNvGraphicFramePr/>
          <p:nvPr>
            <p:extLst>
              <p:ext uri="{D42A27DB-BD31-4B8C-83A1-F6EECF244321}">
                <p14:modId xmlns:p14="http://schemas.microsoft.com/office/powerpoint/2010/main" val="45313493"/>
              </p:ext>
            </p:extLst>
          </p:nvPr>
        </p:nvGraphicFramePr>
        <p:xfrm>
          <a:off x="798382" y="1565257"/>
          <a:ext cx="10595237" cy="50314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9191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33EE3674-1315-470E-BD6D-F79AC32F8678}"/>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2EBDFC8E-FDA1-4AE7-AE1A-9DC2CCAFBF8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6CEF7CB5-11F6-4A5F-BE4A-4FEB47D6542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29E87463-E382-40A8-B982-ACA73991097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F5F76A6A-4519-451A-8528-2BDBA0B4AA2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Los </a:t>
            </a:r>
            <a:r>
              <a:rPr lang="en-GB" dirty="0" err="1"/>
              <a:t>beneficios</a:t>
            </a:r>
            <a:r>
              <a:rPr lang="en-GB" dirty="0"/>
              <a:t> de la </a:t>
            </a:r>
            <a:r>
              <a:rPr lang="en-GB" dirty="0" err="1"/>
              <a:t>automatización</a:t>
            </a:r>
            <a:r>
              <a:rPr lang="en-GB" dirty="0"/>
              <a:t>.</a:t>
            </a:r>
            <a:endParaRPr lang="en-US" dirty="0"/>
          </a:p>
        </p:txBody>
      </p:sp>
      <p:sp>
        <p:nvSpPr>
          <p:cNvPr id="7" name="TextBox 6">
            <a:extLst>
              <a:ext uri="{FF2B5EF4-FFF2-40B4-BE49-F238E27FC236}">
                <a16:creationId xmlns:a16="http://schemas.microsoft.com/office/drawing/2014/main" id="{C609BF22-0A89-036D-4B7A-A2F8586C0C98}"/>
              </a:ext>
            </a:extLst>
          </p:cNvPr>
          <p:cNvSpPr txBox="1"/>
          <p:nvPr/>
        </p:nvSpPr>
        <p:spPr>
          <a:xfrm>
            <a:off x="798382" y="1546643"/>
            <a:ext cx="10413904" cy="34163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Transparencia</a:t>
            </a:r>
            <a:r>
              <a:rPr kumimoji="0" lang="en-GB" sz="2400" b="0" i="0" u="none" strike="noStrike" kern="1200" cap="none" spc="0" normalizeH="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noProof="0" dirty="0" err="1">
                <a:ln>
                  <a:noFill/>
                </a:ln>
                <a:solidFill>
                  <a:srgbClr val="000000"/>
                </a:solidFill>
                <a:effectLst/>
                <a:uLnTx/>
                <a:uFillTx/>
                <a:latin typeface="Calibri" panose="020F0502020204030204"/>
                <a:ea typeface="+mn-ea"/>
                <a:cs typeface="+mn-cs"/>
              </a:rPr>
              <a:t>en</a:t>
            </a:r>
            <a:r>
              <a:rPr kumimoji="0" lang="en-GB" sz="2400" b="0" i="0" u="none" strike="noStrike" kern="1200" cap="none" spc="0" normalizeH="0" noProof="0" dirty="0">
                <a:ln>
                  <a:noFill/>
                </a:ln>
                <a:solidFill>
                  <a:srgbClr val="000000"/>
                </a:solidFill>
                <a:effectLst/>
                <a:uLnTx/>
                <a:uFillTx/>
                <a:latin typeface="Calibri" panose="020F0502020204030204"/>
                <a:ea typeface="+mn-ea"/>
                <a:cs typeface="+mn-cs"/>
              </a:rPr>
              <a:t> la </a:t>
            </a:r>
            <a:r>
              <a:rPr kumimoji="0" lang="en-GB" sz="2400" b="0" i="0" u="none" strike="noStrike" kern="1200" cap="none" spc="0" normalizeH="0" noProof="0" dirty="0" err="1">
                <a:ln>
                  <a:noFill/>
                </a:ln>
                <a:solidFill>
                  <a:srgbClr val="000000"/>
                </a:solidFill>
                <a:effectLst/>
                <a:uLnTx/>
                <a:uFillTx/>
                <a:latin typeface="Calibri" panose="020F0502020204030204"/>
                <a:ea typeface="+mn-ea"/>
                <a:cs typeface="+mn-cs"/>
              </a:rPr>
              <a:t>gestión</a:t>
            </a:r>
            <a:r>
              <a:rPr kumimoji="0" lang="en-GB" sz="2400" b="0" i="0" u="none" strike="noStrike" kern="1200" cap="none" spc="0" normalizeH="0" noProof="0" dirty="0">
                <a:ln>
                  <a:noFill/>
                </a:ln>
                <a:solidFill>
                  <a:srgbClr val="000000"/>
                </a:solidFill>
                <a:effectLst/>
                <a:uLnTx/>
                <a:uFillTx/>
                <a:latin typeface="Calibri" panose="020F0502020204030204"/>
                <a:ea typeface="+mn-ea"/>
                <a:cs typeface="+mn-cs"/>
              </a:rPr>
              <a:t>.</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Mejora</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la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productividad</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Reduce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los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costes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lang="en-GB" sz="2400" dirty="0" err="1">
                <a:solidFill>
                  <a:srgbClr val="000000"/>
                </a:solidFill>
                <a:latin typeface="Calibri" panose="020F0502020204030204"/>
              </a:rPr>
              <a:t>Mejor</a:t>
            </a:r>
            <a:r>
              <a:rPr lang="en-GB" sz="2400" dirty="0">
                <a:solidFill>
                  <a:srgbClr val="000000"/>
                </a:solidFill>
                <a:latin typeface="Calibri" panose="020F0502020204030204"/>
              </a:rPr>
              <a:t> </a:t>
            </a:r>
            <a:r>
              <a:rPr lang="en-GB" sz="2400" dirty="0" err="1">
                <a:solidFill>
                  <a:srgbClr val="000000"/>
                </a:solidFill>
                <a:latin typeface="Calibri" panose="020F0502020204030204"/>
              </a:rPr>
              <a:t>gestión</a:t>
            </a:r>
            <a:r>
              <a:rPr lang="en-GB" sz="2400" dirty="0">
                <a:solidFill>
                  <a:srgbClr val="000000"/>
                </a:solidFill>
                <a:latin typeface="Calibri" panose="020F0502020204030204"/>
              </a:rPr>
              <a:t> interna.</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Menos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errores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86296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Actividad</a:t>
            </a:r>
            <a:r>
              <a:rPr lang="en-GB" dirty="0"/>
              <a:t> - </a:t>
            </a:r>
            <a:r>
              <a:rPr lang="en-GB" dirty="0" err="1"/>
              <a:t>Herramientas</a:t>
            </a:r>
            <a:r>
              <a:rPr lang="en-GB" dirty="0"/>
              <a:t>
</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25 Best Free SEO Tools (2022)(Cont.):</a:t>
            </a:r>
          </a:p>
          <a:p>
            <a:pPr marL="342900" indent="-342900">
              <a:buBlip>
                <a:blip r:embed="rId3"/>
              </a:buBlip>
            </a:pPr>
            <a:endParaRPr lang="en-GB" b="1" dirty="0">
              <a:solidFill>
                <a:schemeClr val="accent2"/>
              </a:solidFill>
            </a:endParaRPr>
          </a:p>
          <a:p>
            <a:pPr marL="800100" lvl="1" indent="-342900">
              <a:buClr>
                <a:schemeClr val="accent2"/>
              </a:buClr>
              <a:buFont typeface="Arial" panose="020B0604020202020204" pitchFamily="34" charset="0"/>
              <a:buChar char="•"/>
            </a:pPr>
            <a:endParaRPr lang="en-GB" sz="2400" dirty="0">
              <a:solidFill>
                <a:srgbClr val="000000"/>
              </a:solidFill>
              <a:latin typeface="+mn-lt"/>
            </a:endParaRPr>
          </a:p>
        </p:txBody>
      </p:sp>
      <p:graphicFrame>
        <p:nvGraphicFramePr>
          <p:cNvPr id="2" name="Diagram 1">
            <a:extLst>
              <a:ext uri="{FF2B5EF4-FFF2-40B4-BE49-F238E27FC236}">
                <a16:creationId xmlns:a16="http://schemas.microsoft.com/office/drawing/2014/main" id="{46ED8C10-F5AE-55FF-A911-593C0F63D41D}"/>
              </a:ext>
            </a:extLst>
          </p:cNvPr>
          <p:cNvGraphicFramePr/>
          <p:nvPr>
            <p:extLst>
              <p:ext uri="{D42A27DB-BD31-4B8C-83A1-F6EECF244321}">
                <p14:modId xmlns:p14="http://schemas.microsoft.com/office/powerpoint/2010/main" val="3154811117"/>
              </p:ext>
            </p:extLst>
          </p:nvPr>
        </p:nvGraphicFramePr>
        <p:xfrm>
          <a:off x="722180" y="1531592"/>
          <a:ext cx="10724147" cy="51759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7941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BE1A8ED6-D9C4-4C65-9985-32F01EB62C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1A31927D-5DBA-4ADD-80D1-D1DEC0A4C70C}"/>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54655E6E-9E8B-4E71-8122-ED2795428665}"/>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90A69DFC-2C73-4C72-9693-70FF7591AAA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530AB860-20C7-4EC8-8A36-CEC06BA2CCF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Actividad</a:t>
            </a:r>
            <a:r>
              <a:rPr lang="en-GB" dirty="0"/>
              <a:t> - </a:t>
            </a:r>
            <a:r>
              <a:rPr lang="en-GB" dirty="0" err="1"/>
              <a:t>Herramientas</a:t>
            </a:r>
            <a:r>
              <a:rPr lang="en-GB" dirty="0"/>
              <a:t>
</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25 Best Free SEO Tools (2022)(Cont.):</a:t>
            </a:r>
          </a:p>
          <a:p>
            <a:pPr marL="342900" indent="-342900">
              <a:buBlip>
                <a:blip r:embed="rId3"/>
              </a:buBlip>
            </a:pPr>
            <a:endParaRPr lang="en-GB" b="1" dirty="0">
              <a:solidFill>
                <a:schemeClr val="accent2"/>
              </a:solidFill>
            </a:endParaRPr>
          </a:p>
          <a:p>
            <a:pPr marL="800100" lvl="1" indent="-342900">
              <a:buClr>
                <a:schemeClr val="accent2"/>
              </a:buClr>
              <a:buFont typeface="Arial" panose="020B0604020202020204" pitchFamily="34" charset="0"/>
              <a:buChar char="•"/>
            </a:pPr>
            <a:endParaRPr lang="en-GB" sz="2400" dirty="0">
              <a:solidFill>
                <a:srgbClr val="000000"/>
              </a:solidFill>
              <a:latin typeface="+mn-lt"/>
            </a:endParaRPr>
          </a:p>
        </p:txBody>
      </p:sp>
      <p:graphicFrame>
        <p:nvGraphicFramePr>
          <p:cNvPr id="2" name="Diagram 1">
            <a:extLst>
              <a:ext uri="{FF2B5EF4-FFF2-40B4-BE49-F238E27FC236}">
                <a16:creationId xmlns:a16="http://schemas.microsoft.com/office/drawing/2014/main" id="{46ED8C10-F5AE-55FF-A911-593C0F63D41D}"/>
              </a:ext>
            </a:extLst>
          </p:cNvPr>
          <p:cNvGraphicFramePr/>
          <p:nvPr>
            <p:extLst>
              <p:ext uri="{D42A27DB-BD31-4B8C-83A1-F6EECF244321}">
                <p14:modId xmlns:p14="http://schemas.microsoft.com/office/powerpoint/2010/main" val="1797713691"/>
              </p:ext>
            </p:extLst>
          </p:nvPr>
        </p:nvGraphicFramePr>
        <p:xfrm>
          <a:off x="798382" y="1531592"/>
          <a:ext cx="10595238" cy="51759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9059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59A26A68-699D-4FE2-AA64-00D3961D3B7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71433346-B604-4B87-882E-B6F89483CF5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B939F053-2FD1-43D7-87B3-341D076D91A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BEA96DC2-337A-46DE-ACBB-A9260EE7E4C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A2EC2035-0F71-4EA3-B5F2-42589008A4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Actividad</a:t>
            </a:r>
            <a:r>
              <a:rPr lang="en-GB" dirty="0"/>
              <a:t> - </a:t>
            </a:r>
            <a:r>
              <a:rPr lang="en-GB" dirty="0" err="1"/>
              <a:t>Herramientas</a:t>
            </a:r>
            <a:r>
              <a:rPr lang="en-GB" dirty="0"/>
              <a:t>
</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25 Best Free SEO Tools (2022)(Cont.):</a:t>
            </a:r>
          </a:p>
          <a:p>
            <a:pPr marL="342900" indent="-342900">
              <a:buBlip>
                <a:blip r:embed="rId3"/>
              </a:buBlip>
            </a:pPr>
            <a:endParaRPr lang="en-GB" b="1" dirty="0">
              <a:solidFill>
                <a:schemeClr val="accent2"/>
              </a:solidFill>
            </a:endParaRPr>
          </a:p>
          <a:p>
            <a:pPr marL="800100" lvl="1" indent="-342900">
              <a:buClr>
                <a:schemeClr val="accent2"/>
              </a:buClr>
              <a:buFont typeface="Arial" panose="020B0604020202020204" pitchFamily="34" charset="0"/>
              <a:buChar char="•"/>
            </a:pPr>
            <a:endParaRPr lang="en-GB" sz="2400" dirty="0">
              <a:solidFill>
                <a:srgbClr val="000000"/>
              </a:solidFill>
              <a:latin typeface="+mn-lt"/>
            </a:endParaRPr>
          </a:p>
        </p:txBody>
      </p:sp>
      <p:graphicFrame>
        <p:nvGraphicFramePr>
          <p:cNvPr id="2" name="Diagram 1">
            <a:extLst>
              <a:ext uri="{FF2B5EF4-FFF2-40B4-BE49-F238E27FC236}">
                <a16:creationId xmlns:a16="http://schemas.microsoft.com/office/drawing/2014/main" id="{46ED8C10-F5AE-55FF-A911-593C0F63D41D}"/>
              </a:ext>
            </a:extLst>
          </p:cNvPr>
          <p:cNvGraphicFramePr/>
          <p:nvPr>
            <p:extLst>
              <p:ext uri="{D42A27DB-BD31-4B8C-83A1-F6EECF244321}">
                <p14:modId xmlns:p14="http://schemas.microsoft.com/office/powerpoint/2010/main" val="3648291728"/>
              </p:ext>
            </p:extLst>
          </p:nvPr>
        </p:nvGraphicFramePr>
        <p:xfrm>
          <a:off x="798382" y="1531592"/>
          <a:ext cx="10595238" cy="51759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7044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59A26A68-699D-4FE2-AA64-00D3961D3B7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E8CC07E2-5439-4428-92A8-C7BDA18638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D5CBA2A2-6B16-41FD-A45B-EABD8BC80A9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E361EC97-5AAA-49B1-8CD3-A9284D6D20B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87F54A8A-4429-46B1-9200-BD74230B575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Actividad</a:t>
            </a:r>
            <a:r>
              <a:rPr lang="en-GB" dirty="0"/>
              <a:t> - </a:t>
            </a:r>
            <a:r>
              <a:rPr lang="en-GB" dirty="0" err="1"/>
              <a:t>Herramientas</a:t>
            </a:r>
            <a:r>
              <a:rPr lang="en-GB" dirty="0"/>
              <a:t>
</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25 Best Free SEO Tools (2022)(Cont.):</a:t>
            </a: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Clr>
                <a:schemeClr val="accent2"/>
              </a:buClr>
              <a:buFont typeface="Arial" panose="020B0604020202020204" pitchFamily="34" charset="0"/>
              <a:buChar char="•"/>
            </a:pPr>
            <a:r>
              <a:rPr lang="fr-FR" sz="1400" dirty="0"/>
              <a:t>Fuente: </a:t>
            </a:r>
            <a:r>
              <a:rPr lang="fr-FR" sz="1400" dirty="0">
                <a:solidFill>
                  <a:schemeClr val="accent1">
                    <a:lumMod val="75000"/>
                  </a:schemeClr>
                </a:solidFill>
                <a:hlinkClick r:id="rId4">
                  <a:extLst>
                    <a:ext uri="{A12FA001-AC4F-418D-AE19-62706E023703}">
                      <ahyp:hlinkClr xmlns:ahyp="http://schemas.microsoft.com/office/drawing/2018/hyperlinkcolor" val="tx"/>
                    </a:ext>
                  </a:extLst>
                </a:hlinkClick>
              </a:rPr>
              <a:t>https://backlinko.com/best-free-seo-tools</a:t>
            </a:r>
            <a:endParaRPr lang="fr-FR" sz="1400" dirty="0">
              <a:solidFill>
                <a:schemeClr val="accent1">
                  <a:lumMod val="75000"/>
                </a:schemeClr>
              </a:solidFill>
            </a:endParaRPr>
          </a:p>
          <a:p>
            <a:pPr marL="0" indent="0"/>
            <a:endParaRPr lang="en-GB" dirty="0"/>
          </a:p>
          <a:p>
            <a:pPr marL="342900" indent="-342900">
              <a:buBlip>
                <a:blip r:embed="rId3"/>
              </a:buBlip>
            </a:pPr>
            <a:endParaRPr lang="en-GB" b="1" dirty="0">
              <a:solidFill>
                <a:schemeClr val="accent2"/>
              </a:solidFill>
            </a:endParaRPr>
          </a:p>
          <a:p>
            <a:pPr marL="800100" lvl="1" indent="-342900">
              <a:buClr>
                <a:schemeClr val="accent2"/>
              </a:buClr>
              <a:buFont typeface="Arial" panose="020B0604020202020204" pitchFamily="34" charset="0"/>
              <a:buChar char="•"/>
            </a:pPr>
            <a:endParaRPr lang="en-GB" sz="2400" dirty="0">
              <a:solidFill>
                <a:srgbClr val="000000"/>
              </a:solidFill>
              <a:latin typeface="+mn-lt"/>
            </a:endParaRPr>
          </a:p>
        </p:txBody>
      </p:sp>
      <p:graphicFrame>
        <p:nvGraphicFramePr>
          <p:cNvPr id="2" name="Diagram 1">
            <a:extLst>
              <a:ext uri="{FF2B5EF4-FFF2-40B4-BE49-F238E27FC236}">
                <a16:creationId xmlns:a16="http://schemas.microsoft.com/office/drawing/2014/main" id="{46ED8C10-F5AE-55FF-A911-593C0F63D41D}"/>
              </a:ext>
            </a:extLst>
          </p:cNvPr>
          <p:cNvGraphicFramePr/>
          <p:nvPr>
            <p:extLst>
              <p:ext uri="{D42A27DB-BD31-4B8C-83A1-F6EECF244321}">
                <p14:modId xmlns:p14="http://schemas.microsoft.com/office/powerpoint/2010/main" val="419301924"/>
              </p:ext>
            </p:extLst>
          </p:nvPr>
        </p:nvGraphicFramePr>
        <p:xfrm>
          <a:off x="-2271390" y="2658884"/>
          <a:ext cx="10595238" cy="24784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6256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59A26A68-699D-4FE2-AA64-00D3961D3B7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E33C7811-54BA-4EF2-A0F9-462C8AFD8E6C}"/>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Actividad</a:t>
            </a:r>
            <a:r>
              <a:rPr lang="en-GB" dirty="0"/>
              <a:t> - </a:t>
            </a:r>
            <a:r>
              <a:rPr lang="en-GB" dirty="0" err="1"/>
              <a:t>Herramientas</a:t>
            </a:r>
            <a:r>
              <a:rPr lang="en-GB" dirty="0"/>
              <a:t>
</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Blip>
                <a:blip r:embed="rId3"/>
              </a:buBlip>
            </a:pPr>
            <a:r>
              <a:rPr lang="en-GB" b="1" dirty="0" err="1">
                <a:solidFill>
                  <a:schemeClr val="accent2"/>
                </a:solidFill>
              </a:rPr>
              <a:t>Ejercicio</a:t>
            </a:r>
            <a:r>
              <a:rPr lang="en-GB" b="1" dirty="0">
                <a:solidFill>
                  <a:schemeClr val="accent2"/>
                </a:solidFill>
              </a:rPr>
              <a:t> 1: </a:t>
            </a:r>
          </a:p>
          <a:p>
            <a:pPr marL="0" indent="0"/>
            <a:endParaRPr lang="en-GB" b="1" dirty="0">
              <a:solidFill>
                <a:schemeClr val="accent2"/>
              </a:solidFill>
            </a:endParaRPr>
          </a:p>
          <a:p>
            <a:pPr marL="342900" indent="-342900">
              <a:buClr>
                <a:schemeClr val="accent2"/>
              </a:buClr>
              <a:buFont typeface="Arial" panose="020B0604020202020204" pitchFamily="34" charset="0"/>
              <a:buChar char="•"/>
            </a:pPr>
            <a:r>
              <a:rPr lang="es-ES" dirty="0"/>
              <a:t>Utilice cualquiera de los muchos verificadores de SEO gratuitos para ver cómo califica el sitio web de su organización y sugiera algunas mejoras.</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b="1" dirty="0">
                <a:solidFill>
                  <a:schemeClr val="accent2"/>
                </a:solidFill>
              </a:rPr>
              <a:t>Tip: </a:t>
            </a:r>
            <a:r>
              <a:rPr lang="es-ES" b="1" dirty="0"/>
              <a:t>¿Cómo funciona un verificador SEO?</a:t>
            </a:r>
          </a:p>
          <a:p>
            <a:pPr marL="342900" indent="-342900">
              <a:buClr>
                <a:schemeClr val="accent2"/>
              </a:buClr>
              <a:buFont typeface="Arial" panose="020B0604020202020204" pitchFamily="34" charset="0"/>
              <a:buChar char="•"/>
            </a:pPr>
            <a:endParaRPr lang="en-GB" b="1" dirty="0"/>
          </a:p>
          <a:p>
            <a:pPr marL="342900" indent="-342900">
              <a:buClr>
                <a:schemeClr val="accent2"/>
              </a:buClr>
              <a:buFont typeface="Calibri" panose="020F0502020204030204" pitchFamily="34" charset="0"/>
              <a:buChar char="‒"/>
            </a:pPr>
            <a:r>
              <a:rPr lang="es-ES" dirty="0"/>
              <a:t>El verificador SEO de </a:t>
            </a:r>
            <a:r>
              <a:rPr lang="es-ES" dirty="0" err="1"/>
              <a:t>Seobility</a:t>
            </a:r>
            <a:r>
              <a:rPr lang="es-ES" dirty="0"/>
              <a:t> rastrea la URL que ingresa, de manera similar a cómo funcionan los motores de búsqueda. </a:t>
            </a:r>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312616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Actividad</a:t>
            </a:r>
            <a:r>
              <a:rPr lang="en-GB" dirty="0"/>
              <a:t> - </a:t>
            </a:r>
            <a:r>
              <a:rPr lang="en-GB" dirty="0" err="1"/>
              <a:t>Herramientas</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Clr>
                <a:schemeClr val="accent2"/>
              </a:buClr>
              <a:buFont typeface="Arial" panose="020B0604020202020204" pitchFamily="34" charset="0"/>
              <a:buChar char="•"/>
            </a:pPr>
            <a:r>
              <a:rPr lang="en-GB" b="1" dirty="0">
                <a:solidFill>
                  <a:schemeClr val="accent2"/>
                </a:solidFill>
              </a:rPr>
              <a:t>Tip: </a:t>
            </a:r>
            <a:r>
              <a:rPr lang="es-ES" b="1" dirty="0"/>
              <a:t>¿Cómo funciona un verificador SEO?</a:t>
            </a:r>
          </a:p>
          <a:p>
            <a:pPr marL="342900" indent="-342900">
              <a:buClr>
                <a:schemeClr val="accent2"/>
              </a:buClr>
              <a:buFont typeface="Calibri" panose="020F0502020204030204" pitchFamily="34" charset="0"/>
              <a:buChar char="‒"/>
            </a:pPr>
            <a:r>
              <a:rPr lang="es-ES" dirty="0"/>
              <a:t>
Luego, la página se verifica con más de 200 criterios relevantes para SEO: metainformación, calidad de la página, estructura del sitio y otros. </a:t>
            </a:r>
          </a:p>
          <a:p>
            <a:pPr marL="342900" indent="-342900">
              <a:buClr>
                <a:schemeClr val="accent2"/>
              </a:buClr>
              <a:buFont typeface="Calibri" panose="020F0502020204030204" pitchFamily="34" charset="0"/>
              <a:buChar char="‒"/>
            </a:pPr>
            <a:endParaRPr lang="en-GB" dirty="0"/>
          </a:p>
          <a:p>
            <a:pPr marL="342900" indent="-342900">
              <a:buClr>
                <a:schemeClr val="accent2"/>
              </a:buClr>
              <a:buFont typeface="Calibri" panose="020F0502020204030204" pitchFamily="34" charset="0"/>
              <a:buChar char="‒"/>
            </a:pPr>
            <a:r>
              <a:rPr lang="es-ES" dirty="0"/>
              <a:t>En función del rendimiento de su sitio web con respecto a estos criterios, se calcula una puntuación SEO individual y se muestra junto con una lista completa de los errores encontrados en su sitio.</a:t>
            </a:r>
            <a:endParaRPr lang="en-GB" dirty="0"/>
          </a:p>
          <a:p>
            <a:pPr marL="0" indent="0"/>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309161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Estudio</a:t>
            </a:r>
            <a:r>
              <a:rPr lang="en-GB" dirty="0"/>
              <a:t> de </a:t>
            </a:r>
            <a:r>
              <a:rPr lang="en-GB" dirty="0" err="1"/>
              <a:t>casos</a:t>
            </a:r>
            <a:r>
              <a:rPr lang="en-GB" dirty="0"/>
              <a:t>
</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lvl="0" indent="-457200">
              <a:buBlip>
                <a:blip r:embed="rId3"/>
              </a:buBlip>
              <a:defRPr/>
            </a:pPr>
            <a:r>
              <a:rPr lang="es-ES" b="1" dirty="0">
                <a:solidFill>
                  <a:schemeClr val="accent2"/>
                </a:solidFill>
              </a:rPr>
              <a:t>El poder del contenido SEO moderno: un estudio de caso sin fines de lucro</a:t>
            </a:r>
          </a:p>
          <a:p>
            <a:pPr marL="0" lvl="0" indent="0">
              <a:defRPr/>
            </a:pPr>
            <a:endParaRPr lang="en-GB" b="1" dirty="0"/>
          </a:p>
          <a:p>
            <a:pPr marL="342900" indent="-342900">
              <a:buClr>
                <a:schemeClr val="accent2"/>
              </a:buClr>
              <a:buFont typeface="Arial" panose="020B0604020202020204" pitchFamily="34" charset="0"/>
              <a:buChar char="•"/>
            </a:pPr>
            <a:r>
              <a:rPr lang="es-ES" dirty="0"/>
              <a:t>Este ejemplo se centra en el tráfico orgánico y cómo esto se tradujo en crecimiento económico y sostenible para la organización. </a:t>
            </a:r>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87088728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Estudio</a:t>
            </a:r>
            <a:r>
              <a:rPr lang="en-GB" dirty="0"/>
              <a:t> de </a:t>
            </a:r>
            <a:r>
              <a:rPr lang="en-GB" dirty="0" err="1"/>
              <a:t>casos</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El </a:t>
            </a:r>
            <a:r>
              <a:rPr kumimoji="0" lang="en-GB" b="1" i="0" u="none" strike="noStrike" kern="1200" cap="none" spc="0" normalizeH="0" baseline="0" noProof="0" dirty="0" err="1">
                <a:ln>
                  <a:noFill/>
                </a:ln>
                <a:solidFill>
                  <a:schemeClr val="accent2"/>
                </a:solidFill>
                <a:effectLst/>
                <a:uLnTx/>
                <a:uFillTx/>
                <a:latin typeface="Calibri" panose="020F0502020204030204"/>
                <a:ea typeface="+mn-ea"/>
                <a:cs typeface="+mn-cs"/>
              </a:rPr>
              <a:t>caso</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 de </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Texas Adoption </a:t>
            </a:r>
            <a:r>
              <a:rPr kumimoji="0" lang="en-GB" b="1" i="0" u="none" strike="noStrike" kern="1200" cap="none" spc="0" normalizeH="0" baseline="0" noProof="0" dirty="0" err="1">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Center</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 </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y LOCAL SEO</a:t>
            </a:r>
            <a:endParaRPr kumimoji="0" lang="en-GB"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342900" indent="-342900">
              <a:buClr>
                <a:schemeClr val="accent2"/>
              </a:buClr>
              <a:buFont typeface="Arial" panose="020B0604020202020204" pitchFamily="34" charset="0"/>
              <a:buChar char="•"/>
            </a:pPr>
            <a:endParaRPr lang="en-GB" b="1" dirty="0"/>
          </a:p>
          <a:p>
            <a:pPr marL="342900" indent="-342900">
              <a:buClr>
                <a:schemeClr val="accent2"/>
              </a:buClr>
              <a:buFont typeface="Arial" panose="020B0604020202020204" pitchFamily="34" charset="0"/>
              <a:buChar char="•"/>
            </a:pPr>
            <a:r>
              <a:rPr lang="es-ES" dirty="0"/>
              <a:t>Texas </a:t>
            </a:r>
            <a:r>
              <a:rPr lang="es-ES" dirty="0" err="1"/>
              <a:t>Adoption</a:t>
            </a:r>
            <a:r>
              <a:rPr lang="es-ES" dirty="0"/>
              <a:t> Center es una organización sin fines de lucro en Round Rock, Texas. Uno de los principales desafíos a los que se enfrentó fue cómo competir en línea con el resto del mercado. </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s-ES" dirty="0"/>
              <a:t>La solución fue proporcionada por una campaña de SEO local que ayudó al Centro de Adopción de Texas a desarrollar páginas de destino optimizadas y publicaciones de blog dirigidas a palabras clave locales. </a:t>
            </a:r>
            <a:endParaRPr lang="en-GB" dirty="0"/>
          </a:p>
          <a:p>
            <a:pPr marL="0" indent="0"/>
            <a:endParaRPr lang="en-GB" b="1" dirty="0">
              <a:solidFill>
                <a:schemeClr val="accent2"/>
              </a:solidFill>
            </a:endParaRPr>
          </a:p>
          <a:p>
            <a:pPr marL="342900" indent="-342900">
              <a:buBlip>
                <a:blip r:embed="rId5"/>
              </a:buBlip>
            </a:pPr>
            <a:endParaRPr lang="en-GB" b="1" dirty="0">
              <a:solidFill>
                <a:schemeClr val="accent2"/>
              </a:solidFill>
            </a:endParaRPr>
          </a:p>
          <a:p>
            <a:pPr marL="342900" indent="-342900">
              <a:buBlip>
                <a:blip r:embed="rId5"/>
              </a:buBlip>
            </a:pPr>
            <a:endParaRPr lang="en-GB" b="1" dirty="0">
              <a:solidFill>
                <a:schemeClr val="accent2"/>
              </a:solidFill>
            </a:endParaRPr>
          </a:p>
          <a:p>
            <a:pPr marL="342900" indent="-342900">
              <a:buBlip>
                <a:blip r:embed="rId5"/>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289209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Estudio</a:t>
            </a:r>
            <a:r>
              <a:rPr lang="en-GB" dirty="0"/>
              <a:t> de </a:t>
            </a:r>
            <a:r>
              <a:rPr lang="en-GB" dirty="0" err="1"/>
              <a:t>casos</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lang="en-GB" b="1" dirty="0">
                <a:solidFill>
                  <a:schemeClr val="accent2"/>
                </a:solidFill>
                <a:latin typeface="Calibri" panose="020F0502020204030204"/>
                <a:hlinkClick r:id="rId4">
                  <a:extLst>
                    <a:ext uri="{A12FA001-AC4F-418D-AE19-62706E023703}">
                      <ahyp:hlinkClr xmlns:ahyp="http://schemas.microsoft.com/office/drawing/2018/hyperlinkcolor" val="tx"/>
                    </a:ext>
                  </a:extLst>
                </a:hlinkClick>
              </a:rPr>
              <a:t>El </a:t>
            </a:r>
            <a:r>
              <a:rPr lang="en-GB" b="1" dirty="0" err="1">
                <a:solidFill>
                  <a:schemeClr val="accent2"/>
                </a:solidFill>
                <a:latin typeface="Calibri" panose="020F0502020204030204"/>
                <a:hlinkClick r:id="rId4">
                  <a:extLst>
                    <a:ext uri="{A12FA001-AC4F-418D-AE19-62706E023703}">
                      <ahyp:hlinkClr xmlns:ahyp="http://schemas.microsoft.com/office/drawing/2018/hyperlinkcolor" val="tx"/>
                    </a:ext>
                  </a:extLst>
                </a:hlinkClick>
              </a:rPr>
              <a:t>caso</a:t>
            </a:r>
            <a:r>
              <a:rPr lang="en-GB" b="1" dirty="0">
                <a:solidFill>
                  <a:schemeClr val="accent2"/>
                </a:solidFill>
                <a:latin typeface="Calibri" panose="020F0502020204030204"/>
                <a:hlinkClick r:id="rId4">
                  <a:extLst>
                    <a:ext uri="{A12FA001-AC4F-418D-AE19-62706E023703}">
                      <ahyp:hlinkClr xmlns:ahyp="http://schemas.microsoft.com/office/drawing/2018/hyperlinkcolor" val="tx"/>
                    </a:ext>
                  </a:extLst>
                </a:hlinkClick>
              </a:rPr>
              <a:t> de </a:t>
            </a:r>
            <a:r>
              <a:rPr lang="en-GB" b="1" dirty="0" err="1">
                <a:solidFill>
                  <a:schemeClr val="accent2"/>
                </a:solidFill>
                <a:latin typeface="Calibri" panose="020F0502020204030204"/>
                <a:hlinkClick r:id="rId4">
                  <a:extLst>
                    <a:ext uri="{A12FA001-AC4F-418D-AE19-62706E023703}">
                      <ahyp:hlinkClr xmlns:ahyp="http://schemas.microsoft.com/office/drawing/2018/hyperlinkcolor" val="tx"/>
                    </a:ext>
                  </a:extLst>
                </a:hlinkClick>
              </a:rPr>
              <a:t>estudio</a:t>
            </a:r>
            <a:r>
              <a:rPr lang="en-GB" b="1" dirty="0">
                <a:solidFill>
                  <a:schemeClr val="accent2"/>
                </a:solidFill>
                <a:latin typeface="Calibri" panose="020F0502020204030204"/>
                <a:hlinkClick r:id="rId4">
                  <a:extLst>
                    <a:ext uri="{A12FA001-AC4F-418D-AE19-62706E023703}">
                      <ahyp:hlinkClr xmlns:ahyp="http://schemas.microsoft.com/office/drawing/2018/hyperlinkcolor" val="tx"/>
                    </a:ext>
                  </a:extLst>
                </a:hlinkClick>
              </a:rPr>
              <a:t> del </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Search Engine Optimization </a:t>
            </a:r>
            <a:r>
              <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rPr>
              <a:t>sin fines</a:t>
            </a:r>
            <a:r>
              <a:rPr kumimoji="0" lang="en-GB" b="1" i="0" u="none" strike="noStrike" kern="1200" cap="none" spc="0" normalizeH="0" noProof="0" dirty="0">
                <a:ln>
                  <a:noFill/>
                </a:ln>
                <a:solidFill>
                  <a:schemeClr val="accent2"/>
                </a:solidFill>
                <a:effectLst/>
                <a:uLnTx/>
                <a:uFillTx/>
                <a:latin typeface="Calibri" panose="020F0502020204030204"/>
                <a:ea typeface="+mn-ea"/>
                <a:cs typeface="+mn-cs"/>
              </a:rPr>
              <a:t> de </a:t>
            </a:r>
            <a:r>
              <a:rPr kumimoji="0" lang="en-GB" b="1" i="0" u="none" strike="noStrike" kern="1200" cap="none" spc="0" normalizeH="0" noProof="0" dirty="0" err="1">
                <a:ln>
                  <a:noFill/>
                </a:ln>
                <a:solidFill>
                  <a:schemeClr val="accent2"/>
                </a:solidFill>
                <a:effectLst/>
                <a:uLnTx/>
                <a:uFillTx/>
                <a:latin typeface="Calibri" panose="020F0502020204030204"/>
                <a:ea typeface="+mn-ea"/>
                <a:cs typeface="+mn-cs"/>
              </a:rPr>
              <a:t>lucro</a:t>
            </a:r>
            <a:endParaRPr kumimoji="0" lang="en-GB"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342900" indent="-342900">
              <a:buClr>
                <a:schemeClr val="accent2"/>
              </a:buClr>
              <a:buFont typeface="Arial" panose="020B0604020202020204" pitchFamily="34" charset="0"/>
              <a:buChar char="•"/>
            </a:pPr>
            <a:endParaRPr lang="en-GB" b="1" dirty="0"/>
          </a:p>
          <a:p>
            <a:pPr marL="342900" indent="-342900">
              <a:buClr>
                <a:schemeClr val="accent2"/>
              </a:buClr>
              <a:buFont typeface="Arial" panose="020B0604020202020204" pitchFamily="34" charset="0"/>
              <a:buChar char="•"/>
            </a:pPr>
            <a:r>
              <a:rPr lang="en-GB" dirty="0"/>
              <a:t>SEO Design Chicago </a:t>
            </a:r>
            <a:r>
              <a:rPr lang="es-ES" dirty="0"/>
              <a:t>ayudó a una agencia nacional sin fines de lucro proporcionándoles un nuevo sitio web de WordPress junto con servicios de SEO. </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s-ES" dirty="0"/>
              <a:t>También los ayudamos con contenido único y recién creado para promover sus proyectos y oportunidades.</a:t>
            </a:r>
            <a:endParaRPr lang="en-GB" dirty="0"/>
          </a:p>
          <a:p>
            <a:pPr marL="0" indent="0"/>
            <a:endParaRPr lang="en-GB" b="1" dirty="0">
              <a:solidFill>
                <a:schemeClr val="accent2"/>
              </a:solidFill>
            </a:endParaRPr>
          </a:p>
          <a:p>
            <a:pPr marL="342900" indent="-342900">
              <a:buBlip>
                <a:blip r:embed="rId5"/>
              </a:buBlip>
            </a:pPr>
            <a:endParaRPr lang="en-GB" b="1" dirty="0">
              <a:solidFill>
                <a:schemeClr val="accent2"/>
              </a:solidFill>
            </a:endParaRPr>
          </a:p>
          <a:p>
            <a:pPr marL="342900" indent="-342900">
              <a:buBlip>
                <a:blip r:embed="rId5"/>
              </a:buBlip>
            </a:pPr>
            <a:endParaRPr lang="en-GB" b="1" dirty="0">
              <a:solidFill>
                <a:schemeClr val="accent2"/>
              </a:solidFill>
            </a:endParaRPr>
          </a:p>
          <a:p>
            <a:pPr marL="342900" indent="-342900">
              <a:buBlip>
                <a:blip r:embed="rId5"/>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216997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Preguntas</a:t>
            </a:r>
            <a:r>
              <a:rPr lang="en-GB" dirty="0"/>
              <a:t> de </a:t>
            </a:r>
            <a:r>
              <a:rPr lang="en-GB" dirty="0" err="1"/>
              <a:t>reflexión</a:t>
            </a:r>
            <a:r>
              <a:rPr lang="en-GB" dirty="0"/>
              <a:t>
</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indent="-457200">
              <a:buClr>
                <a:schemeClr val="accent2"/>
              </a:buClr>
              <a:buFont typeface="+mj-lt"/>
              <a:buAutoNum type="arabicPeriod"/>
            </a:pPr>
            <a:r>
              <a:rPr lang="es-ES" dirty="0"/>
              <a:t>¿Qué es SEO?
¿Mi negocio necesita SEO?
¿Cómo funciona el SEO?
¿Cómo puedo encontrar las palabras clave que la gente está buscando para encontrar negocios como el mío?</a:t>
            </a:r>
          </a:p>
          <a:p>
            <a:pPr marL="457200" indent="-457200">
              <a:buClr>
                <a:schemeClr val="accent2"/>
              </a:buClr>
              <a:buFont typeface="+mj-lt"/>
              <a:buAutoNum type="arabicPeriod"/>
            </a:pPr>
            <a:r>
              <a:rPr lang="es-ES" dirty="0"/>
              <a:t>¿Por qué el ranking de mi sitio web no está en Google?
¿Por qué ha disminuido mi tráfico orgánico?
¿Qué es una penalización de Google?
¿Cuánto tiempo se tarda en clasificar en Google?</a:t>
            </a:r>
            <a:endParaRPr lang="en-GB" b="1" dirty="0">
              <a:solidFill>
                <a:schemeClr val="accent2"/>
              </a:solidFill>
            </a:endParaRPr>
          </a:p>
        </p:txBody>
      </p:sp>
    </p:spTree>
    <p:extLst>
      <p:ext uri="{BB962C8B-B14F-4D97-AF65-F5344CB8AC3E}">
        <p14:creationId xmlns:p14="http://schemas.microsoft.com/office/powerpoint/2010/main" val="14990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Algunos</a:t>
            </a:r>
            <a:r>
              <a:rPr lang="en-GB" dirty="0"/>
              <a:t> </a:t>
            </a:r>
            <a:r>
              <a:rPr lang="en-GB" dirty="0" err="1"/>
              <a:t>desafíos</a:t>
            </a:r>
            <a:endParaRPr lang="en-US" dirty="0"/>
          </a:p>
        </p:txBody>
      </p:sp>
      <p:sp>
        <p:nvSpPr>
          <p:cNvPr id="7" name="TextBox 6">
            <a:extLst>
              <a:ext uri="{FF2B5EF4-FFF2-40B4-BE49-F238E27FC236}">
                <a16:creationId xmlns:a16="http://schemas.microsoft.com/office/drawing/2014/main" id="{C609BF22-0A89-036D-4B7A-A2F8586C0C98}"/>
              </a:ext>
            </a:extLst>
          </p:cNvPr>
          <p:cNvSpPr txBox="1"/>
          <p:nvPr/>
        </p:nvSpPr>
        <p:spPr>
          <a:xfrm>
            <a:off x="798381" y="2532962"/>
            <a:ext cx="10413904" cy="120032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Identificar</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aquellos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elementos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que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puede</a:t>
            </a:r>
            <a:r>
              <a:rPr lang="en-GB" sz="2400" dirty="0">
                <a:solidFill>
                  <a:srgbClr val="000000"/>
                </a:solidFill>
                <a:latin typeface="Calibri" panose="020F0502020204030204"/>
              </a:rPr>
              <a:t>n </a:t>
            </a:r>
            <a:r>
              <a:rPr lang="en-GB" sz="2400" dirty="0" err="1">
                <a:solidFill>
                  <a:srgbClr val="000000"/>
                </a:solidFill>
                <a:latin typeface="Calibri" panose="020F0502020204030204"/>
              </a:rPr>
              <a:t>integrarse</a:t>
            </a:r>
            <a:r>
              <a:rPr lang="en-GB" sz="2400" dirty="0">
                <a:solidFill>
                  <a:srgbClr val="000000"/>
                </a:solidFill>
                <a:latin typeface="Calibri" panose="020F0502020204030204"/>
              </a:rPr>
              <a:t> </a:t>
            </a:r>
            <a:r>
              <a:rPr lang="en-GB" sz="2400" dirty="0" err="1">
                <a:solidFill>
                  <a:srgbClr val="000000"/>
                </a:solidFill>
                <a:latin typeface="Calibri" panose="020F0502020204030204"/>
              </a:rPr>
              <a:t>en</a:t>
            </a:r>
            <a:r>
              <a:rPr lang="en-GB" sz="2400" dirty="0">
                <a:solidFill>
                  <a:srgbClr val="000000"/>
                </a:solidFill>
                <a:latin typeface="Calibri" panose="020F0502020204030204"/>
              </a:rPr>
              <a:t> </a:t>
            </a:r>
            <a:r>
              <a:rPr lang="en-GB" sz="2400" dirty="0" err="1">
                <a:solidFill>
                  <a:srgbClr val="000000"/>
                </a:solidFill>
                <a:latin typeface="Calibri" panose="020F0502020204030204"/>
              </a:rPr>
              <a:t>el</a:t>
            </a:r>
            <a:r>
              <a:rPr lang="en-GB" sz="2400" dirty="0">
                <a:solidFill>
                  <a:srgbClr val="000000"/>
                </a:solidFill>
                <a:latin typeface="Calibri" panose="020F0502020204030204"/>
              </a:rPr>
              <a:t> </a:t>
            </a:r>
            <a:r>
              <a:rPr lang="en-GB" sz="2400" dirty="0" err="1">
                <a:solidFill>
                  <a:srgbClr val="000000"/>
                </a:solidFill>
                <a:latin typeface="Calibri" panose="020F0502020204030204"/>
              </a:rPr>
              <a:t>proceso</a:t>
            </a:r>
            <a:r>
              <a:rPr lang="en-GB" sz="2400" dirty="0">
                <a:solidFill>
                  <a:srgbClr val="000000"/>
                </a:solidFill>
                <a:latin typeface="Calibri" panose="020F0502020204030204"/>
              </a:rPr>
              <a:t> de </a:t>
            </a:r>
            <a:r>
              <a:rPr lang="en-GB" sz="2400" dirty="0" err="1">
                <a:solidFill>
                  <a:srgbClr val="000000"/>
                </a:solidFill>
                <a:latin typeface="Calibri" panose="020F0502020204030204"/>
              </a:rPr>
              <a:t>automatización</a:t>
            </a:r>
            <a:r>
              <a:rPr lang="en-GB" sz="2400" dirty="0">
                <a:solidFill>
                  <a:srgbClr val="000000"/>
                </a:solidFill>
                <a:latin typeface="Calibri" panose="020F0502020204030204"/>
              </a:rPr>
              <a:t>.</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58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Preguntas</a:t>
            </a:r>
            <a:r>
              <a:rPr lang="en-GB" dirty="0"/>
              <a:t> de </a:t>
            </a:r>
            <a:r>
              <a:rPr lang="en-GB" dirty="0" err="1"/>
              <a:t>reflexión</a:t>
            </a:r>
            <a:r>
              <a:rPr lang="en-GB" dirty="0"/>
              <a:t>
</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indent="-457200">
              <a:buClr>
                <a:schemeClr val="accent2"/>
              </a:buClr>
              <a:buFont typeface="+mj-lt"/>
              <a:buAutoNum type="arabicPeriod" startAt="9"/>
            </a:pPr>
            <a:r>
              <a:rPr lang="es-ES" dirty="0"/>
              <a:t>¿Cuáles son los factores de clasificación más importantes de Google?
¿Debo hacer SEO, publicar anuncios PPC o ambos?
¿Las redes sociales ayudan a aumentar el rango de mi sitio web?</a:t>
            </a:r>
            <a:endParaRPr lang="en-GB" dirty="0"/>
          </a:p>
          <a:p>
            <a:pPr marL="0" indent="0"/>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280223434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Preguntas</a:t>
            </a:r>
            <a:r>
              <a:rPr lang="en-GB" dirty="0"/>
              <a:t> </a:t>
            </a:r>
            <a:r>
              <a:rPr lang="en-GB" dirty="0" err="1"/>
              <a:t>técnicas</a:t>
            </a:r>
            <a:r>
              <a:rPr lang="en-GB" dirty="0"/>
              <a:t> </a:t>
            </a:r>
            <a:r>
              <a:rPr lang="en-GB" dirty="0" err="1"/>
              <a:t>adicionales</a:t>
            </a:r>
            <a:r>
              <a:rPr lang="en-GB" dirty="0"/>
              <a:t>
</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indent="-457200">
              <a:buClr>
                <a:schemeClr val="accent2"/>
              </a:buClr>
              <a:buFont typeface="+mj-lt"/>
              <a:buAutoNum type="arabicPeriod"/>
            </a:pPr>
            <a:r>
              <a:rPr lang="es-ES" dirty="0"/>
              <a:t>¿Cuál es la diferencia entre SEO </a:t>
            </a:r>
            <a:r>
              <a:rPr lang="es-ES" dirty="0" err="1"/>
              <a:t>on</a:t>
            </a:r>
            <a:r>
              <a:rPr lang="es-ES" dirty="0"/>
              <a:t>-page y SEO técnico?</a:t>
            </a:r>
          </a:p>
          <a:p>
            <a:pPr marL="457200" indent="-457200">
              <a:buClr>
                <a:schemeClr val="accent2"/>
              </a:buClr>
              <a:buFont typeface="+mj-lt"/>
              <a:buAutoNum type="arabicPeriod"/>
            </a:pPr>
            <a:endParaRPr lang="en-GB" dirty="0"/>
          </a:p>
          <a:p>
            <a:pPr marL="457200" indent="-457200">
              <a:buClr>
                <a:schemeClr val="accent2"/>
              </a:buClr>
              <a:buFont typeface="+mj-lt"/>
              <a:buAutoNum type="arabicPeriod"/>
            </a:pPr>
            <a:r>
              <a:rPr lang="es-ES" dirty="0"/>
              <a:t>¿Cómo puedo encontrar errores técnicos de SEO?</a:t>
            </a:r>
            <a:endParaRPr lang="en-GB" dirty="0"/>
          </a:p>
          <a:p>
            <a:pPr marL="0" indent="0"/>
            <a:endParaRPr lang="en-GB" b="1" dirty="0">
              <a:solidFill>
                <a:schemeClr val="accent2"/>
              </a:solidFill>
            </a:endParaRPr>
          </a:p>
        </p:txBody>
      </p:sp>
    </p:spTree>
    <p:extLst>
      <p:ext uri="{BB962C8B-B14F-4D97-AF65-F5344CB8AC3E}">
        <p14:creationId xmlns:p14="http://schemas.microsoft.com/office/powerpoint/2010/main" val="168040874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Preguntas</a:t>
            </a:r>
            <a:r>
              <a:rPr lang="en-GB" dirty="0"/>
              <a:t> </a:t>
            </a:r>
            <a:r>
              <a:rPr lang="en-GB" dirty="0" err="1"/>
              <a:t>sobre</a:t>
            </a:r>
            <a:r>
              <a:rPr lang="en-GB" dirty="0"/>
              <a:t> marketing de </a:t>
            </a:r>
            <a:r>
              <a:rPr lang="en-GB" dirty="0" err="1"/>
              <a:t>contenidos</a:t>
            </a:r>
            <a:r>
              <a:rPr lang="en-GB" dirty="0"/>
              <a:t>
</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indent="-457200">
              <a:buClr>
                <a:schemeClr val="accent2"/>
              </a:buClr>
              <a:buFont typeface="+mj-lt"/>
              <a:buAutoNum type="arabicPeriod"/>
            </a:pPr>
            <a:r>
              <a:rPr lang="es-ES" dirty="0"/>
              <a:t>¿Qué longitud debe tener una página de contenido?</a:t>
            </a:r>
          </a:p>
          <a:p>
            <a:pPr marL="457200" indent="-457200">
              <a:buClr>
                <a:schemeClr val="accent2"/>
              </a:buClr>
              <a:buFont typeface="+mj-lt"/>
              <a:buAutoNum type="arabicPeriod"/>
            </a:pPr>
            <a:endParaRPr lang="en-GB" dirty="0"/>
          </a:p>
          <a:p>
            <a:pPr marL="457200" indent="-457200">
              <a:buClr>
                <a:schemeClr val="accent2"/>
              </a:buClr>
              <a:buFont typeface="+mj-lt"/>
              <a:buAutoNum type="arabicPeriod"/>
            </a:pPr>
            <a:r>
              <a:rPr lang="es-ES" dirty="0"/>
              <a:t>¿Cómo creo contenido amigable para SEO?</a:t>
            </a:r>
          </a:p>
          <a:p>
            <a:pPr marL="457200" indent="-457200">
              <a:buClr>
                <a:schemeClr val="accent2"/>
              </a:buClr>
              <a:buFont typeface="+mj-lt"/>
              <a:buAutoNum type="arabicPeriod"/>
            </a:pPr>
            <a:endParaRPr lang="en-GB" dirty="0"/>
          </a:p>
          <a:p>
            <a:pPr marL="457200" indent="-457200">
              <a:buClr>
                <a:schemeClr val="accent2"/>
              </a:buClr>
              <a:buFont typeface="+mj-lt"/>
              <a:buAutoNum type="arabicPeriod"/>
            </a:pPr>
            <a:r>
              <a:rPr lang="es-ES" dirty="0"/>
              <a:t>¿El contenido duplicado daña el ranking de su sitio web?</a:t>
            </a:r>
            <a:endParaRPr lang="en-GB" dirty="0"/>
          </a:p>
          <a:p>
            <a:pPr marL="0" indent="0"/>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182611436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Preguntas sobre la Construcción de enlaces
</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indent="-457200">
              <a:buClr>
                <a:schemeClr val="accent2"/>
              </a:buClr>
              <a:buFont typeface="+mj-lt"/>
              <a:buAutoNum type="arabicPeriod"/>
            </a:pPr>
            <a:r>
              <a:rPr lang="es-ES" dirty="0"/>
              <a:t>¿Qué es la construcción de enlaces?</a:t>
            </a:r>
          </a:p>
          <a:p>
            <a:pPr marL="457200" indent="-457200">
              <a:buClr>
                <a:schemeClr val="accent2"/>
              </a:buClr>
              <a:buFont typeface="+mj-lt"/>
              <a:buAutoNum type="arabicPeriod"/>
            </a:pPr>
            <a:endParaRPr lang="en-GB" dirty="0"/>
          </a:p>
          <a:p>
            <a:pPr marL="457200" indent="-457200">
              <a:buClr>
                <a:schemeClr val="accent2"/>
              </a:buClr>
              <a:buFont typeface="+mj-lt"/>
              <a:buAutoNum type="arabicPeriod"/>
            </a:pPr>
            <a:r>
              <a:rPr lang="es-ES" dirty="0"/>
              <a:t>¿Cómo consigo que otros sitios se vinculen al mío?</a:t>
            </a:r>
          </a:p>
          <a:p>
            <a:pPr marL="457200" indent="-457200">
              <a:buClr>
                <a:schemeClr val="accent2"/>
              </a:buClr>
              <a:buFont typeface="+mj-lt"/>
              <a:buAutoNum type="arabicPeriod"/>
            </a:pPr>
            <a:endParaRPr lang="en-GB" dirty="0"/>
          </a:p>
          <a:p>
            <a:pPr marL="457200" indent="-457200">
              <a:buClr>
                <a:schemeClr val="accent2"/>
              </a:buClr>
              <a:buFont typeface="+mj-lt"/>
              <a:buAutoNum type="arabicPeriod"/>
            </a:pPr>
            <a:r>
              <a:rPr lang="es-ES" dirty="0"/>
              <a:t>¿Debo centrarme en obtener más enlaces?</a:t>
            </a:r>
          </a:p>
          <a:p>
            <a:pPr marL="457200" indent="-457200">
              <a:buClr>
                <a:schemeClr val="accent2"/>
              </a:buClr>
              <a:buFont typeface="+mj-lt"/>
              <a:buAutoNum type="arabicPeriod"/>
            </a:pPr>
            <a:endParaRPr lang="en-GB" dirty="0"/>
          </a:p>
          <a:p>
            <a:pPr marL="457200" indent="-457200">
              <a:buClr>
                <a:schemeClr val="accent2"/>
              </a:buClr>
              <a:buFont typeface="+mj-lt"/>
              <a:buAutoNum type="arabicPeriod"/>
            </a:pPr>
            <a:r>
              <a:rPr lang="es-ES" dirty="0"/>
              <a:t>¿Es cierto que puedo comprar enlaces?</a:t>
            </a:r>
            <a:endParaRPr lang="en-GB" dirty="0"/>
          </a:p>
          <a:p>
            <a:pPr marL="0" indent="0"/>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235944370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Preguntas</a:t>
            </a:r>
            <a:r>
              <a:rPr lang="en-GB" dirty="0"/>
              <a:t> </a:t>
            </a:r>
            <a:r>
              <a:rPr lang="en-GB" dirty="0" err="1"/>
              <a:t>sobre</a:t>
            </a:r>
            <a:r>
              <a:rPr lang="en-GB" dirty="0"/>
              <a:t> </a:t>
            </a:r>
            <a:r>
              <a:rPr lang="en-GB" dirty="0" err="1"/>
              <a:t>Construcción</a:t>
            </a:r>
            <a:r>
              <a:rPr lang="en-GB" dirty="0"/>
              <a:t> de enlaces (Link Building)</a:t>
            </a:r>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457200" indent="-457200">
              <a:buClr>
                <a:schemeClr val="accent2"/>
              </a:buClr>
              <a:buFont typeface="+mj-lt"/>
              <a:buAutoNum type="arabicPeriod"/>
            </a:pPr>
            <a:r>
              <a:rPr lang="en-GB" dirty="0"/>
              <a:t>¿</a:t>
            </a:r>
            <a:r>
              <a:rPr lang="en-GB" dirty="0" err="1"/>
              <a:t>Qué</a:t>
            </a:r>
            <a:r>
              <a:rPr lang="en-GB" dirty="0"/>
              <a:t> es </a:t>
            </a:r>
            <a:r>
              <a:rPr lang="en-GB" dirty="0" err="1"/>
              <a:t>el</a:t>
            </a:r>
            <a:r>
              <a:rPr lang="en-GB" dirty="0"/>
              <a:t> PageRank?</a:t>
            </a:r>
          </a:p>
          <a:p>
            <a:pPr marL="457200" indent="-457200">
              <a:buClr>
                <a:schemeClr val="accent2"/>
              </a:buClr>
              <a:buFont typeface="+mj-lt"/>
              <a:buAutoNum type="arabicPeriod"/>
            </a:pPr>
            <a:endParaRPr lang="en-GB" dirty="0"/>
          </a:p>
          <a:p>
            <a:pPr marL="457200" indent="-457200">
              <a:buClr>
                <a:schemeClr val="accent2"/>
              </a:buClr>
              <a:buFont typeface="+mj-lt"/>
              <a:buAutoNum type="arabicPeriod"/>
            </a:pPr>
            <a:r>
              <a:rPr lang="es-ES" dirty="0"/>
              <a:t>¿Cómo analizo el perfil de enlace de mi competidor?</a:t>
            </a:r>
            <a:endParaRPr lang="en-GB" dirty="0"/>
          </a:p>
          <a:p>
            <a:pPr marL="0" indent="0"/>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33446686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s-ES" dirty="0"/>
              <a:t>"La optimización de motores de búsqueda (SEO) consiste en herramientas que optimizan las páginas web para que puedan posicionarse más claramente en la lista de resultados". </a:t>
            </a:r>
            <a:r>
              <a:rPr lang="en-GB" b="1" dirty="0" err="1">
                <a:solidFill>
                  <a:schemeClr val="accent2"/>
                </a:solidFill>
              </a:rPr>
              <a:t>Verdadero</a:t>
            </a:r>
            <a:r>
              <a:rPr lang="en-GB" b="1" dirty="0">
                <a:solidFill>
                  <a:schemeClr val="accent2"/>
                </a:solidFill>
              </a:rPr>
              <a:t> o </a:t>
            </a:r>
            <a:r>
              <a:rPr lang="en-GB" b="1" dirty="0" err="1">
                <a:solidFill>
                  <a:schemeClr val="accent2"/>
                </a:solidFill>
              </a:rPr>
              <a:t>falso</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n-GB" dirty="0" err="1"/>
              <a:t>Verdadero</a:t>
            </a:r>
            <a:endParaRPr lang="en-GB" dirty="0"/>
          </a:p>
          <a:p>
            <a:pPr marL="474300" indent="-457200">
              <a:buClr>
                <a:schemeClr val="accent2"/>
              </a:buClr>
              <a:buFont typeface="+mj-lt"/>
              <a:buAutoNum type="alphaLcParenR"/>
            </a:pPr>
            <a:r>
              <a:rPr lang="en-GB" dirty="0" err="1"/>
              <a:t>Falso</a:t>
            </a:r>
            <a:endParaRPr lang="en-GB" dirty="0"/>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186930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s-ES" dirty="0"/>
              <a:t>"La optimización de motores de búsqueda (SEO) consiste en herramientas que optimizan las páginas web para que puedan posicionarse más claramente en la lista de resultados". </a:t>
            </a:r>
            <a:r>
              <a:rPr lang="en-GB" b="1" dirty="0" err="1">
                <a:solidFill>
                  <a:schemeClr val="accent2"/>
                </a:solidFill>
              </a:rPr>
              <a:t>Verdadero</a:t>
            </a:r>
            <a:r>
              <a:rPr lang="en-GB" b="1" dirty="0">
                <a:solidFill>
                  <a:schemeClr val="accent2"/>
                </a:solidFill>
              </a:rPr>
              <a:t> o </a:t>
            </a:r>
            <a:r>
              <a:rPr lang="en-GB" b="1" dirty="0" err="1">
                <a:solidFill>
                  <a:schemeClr val="accent2"/>
                </a:solidFill>
              </a:rPr>
              <a:t>falso</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n-GB" dirty="0" err="1"/>
              <a:t>Verdadero</a:t>
            </a:r>
            <a:endParaRPr lang="en-GB" dirty="0"/>
          </a:p>
          <a:p>
            <a:pPr marL="474300" indent="-457200">
              <a:buClr>
                <a:schemeClr val="accent2"/>
              </a:buClr>
              <a:buFont typeface="+mj-lt"/>
              <a:buAutoNum type="alphaLcParenR"/>
            </a:pPr>
            <a:r>
              <a:rPr lang="en-GB" dirty="0" err="1"/>
              <a:t>Falso</a:t>
            </a:r>
            <a:endParaRPr lang="en-GB" dirty="0"/>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FFAE8CD4-2897-1D36-21FC-E46EB63D60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52029" y="3429000"/>
            <a:ext cx="384628" cy="384628"/>
          </a:xfrm>
          <a:prstGeom prst="rect">
            <a:avLst/>
          </a:prstGeom>
        </p:spPr>
      </p:pic>
    </p:spTree>
    <p:extLst>
      <p:ext uri="{BB962C8B-B14F-4D97-AF65-F5344CB8AC3E}">
        <p14:creationId xmlns:p14="http://schemas.microsoft.com/office/powerpoint/2010/main" val="420315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s-ES" dirty="0"/>
              <a:t>¿Cuál de los siguientes </a:t>
            </a:r>
            <a:r>
              <a:rPr lang="es-ES" u="sng" dirty="0"/>
              <a:t>no</a:t>
            </a:r>
            <a:r>
              <a:rPr lang="es-ES" dirty="0"/>
              <a:t> es un componente de SEO?</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s-ES" dirty="0"/>
              <a:t>Significado de su consulta
Usabilidad de las páginas web
Extensiones de dominio
Contexto y configuración</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127317283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s-ES" dirty="0"/>
              <a:t>¿Cuál de los siguientes </a:t>
            </a:r>
            <a:r>
              <a:rPr lang="es-ES" u="sng" dirty="0"/>
              <a:t>no</a:t>
            </a:r>
            <a:r>
              <a:rPr lang="es-ES" dirty="0"/>
              <a:t> es un componente de SEO?</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s-ES" dirty="0"/>
              <a:t>Significado de su consulta
Usabilidad de las páginas web
Extensiones de dominio
Contexto y configuración</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D5826659-5957-CB49-19CD-292ACB6692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20743" y="3705794"/>
            <a:ext cx="384628" cy="384628"/>
          </a:xfrm>
          <a:prstGeom prst="rect">
            <a:avLst/>
          </a:prstGeom>
        </p:spPr>
      </p:pic>
      <p:sp>
        <p:nvSpPr>
          <p:cNvPr id="6" name="CuadroTexto 5">
            <a:extLst>
              <a:ext uri="{FF2B5EF4-FFF2-40B4-BE49-F238E27FC236}">
                <a16:creationId xmlns:a16="http://schemas.microsoft.com/office/drawing/2014/main" id="{0A71836D-589B-C925-4D19-9D73B60E6A88}"/>
              </a:ext>
            </a:extLst>
          </p:cNvPr>
          <p:cNvSpPr txBox="1"/>
          <p:nvPr/>
        </p:nvSpPr>
        <p:spPr>
          <a:xfrm>
            <a:off x="5291758" y="3525536"/>
            <a:ext cx="6101860" cy="2585323"/>
          </a:xfrm>
          <a:prstGeom prst="rect">
            <a:avLst/>
          </a:prstGeom>
          <a:noFill/>
        </p:spPr>
        <p:txBody>
          <a:bodyPr wrap="square">
            <a:spAutoFit/>
          </a:bodyPr>
          <a:lstStyle/>
          <a:p>
            <a:pPr lvl="0">
              <a:defRPr/>
            </a:pPr>
            <a:r>
              <a:rPr lang="es-ES" sz="1800" dirty="0">
                <a:solidFill>
                  <a:srgbClr val="086D6E"/>
                </a:solidFill>
              </a:rPr>
              <a:t>La mayoría de los usuarios de Internet están familiarizados con .</a:t>
            </a:r>
            <a:r>
              <a:rPr lang="es-ES" sz="1800" dirty="0" err="1">
                <a:solidFill>
                  <a:srgbClr val="086D6E"/>
                </a:solidFill>
              </a:rPr>
              <a:t>com</a:t>
            </a:r>
            <a:r>
              <a:rPr lang="es-ES" sz="1800" dirty="0">
                <a:solidFill>
                  <a:srgbClr val="086D6E"/>
                </a:solidFill>
              </a:rPr>
              <a:t> extensiones de sitios web y, posiblemente, no harán clic en .</a:t>
            </a:r>
            <a:r>
              <a:rPr lang="es-ES" sz="1800" dirty="0" err="1">
                <a:solidFill>
                  <a:srgbClr val="086D6E"/>
                </a:solidFill>
              </a:rPr>
              <a:t>biz</a:t>
            </a:r>
            <a:r>
              <a:rPr lang="es-ES" sz="1800" dirty="0">
                <a:solidFill>
                  <a:srgbClr val="086D6E"/>
                </a:solidFill>
              </a:rPr>
              <a:t> u otros nombres de dominio genéricos. Sin embargo, si un sitio web tiene un nombre de dominio geográficamente caracterizado, como .</a:t>
            </a:r>
            <a:r>
              <a:rPr lang="es-ES" sz="1800" dirty="0" err="1">
                <a:solidFill>
                  <a:srgbClr val="086D6E"/>
                </a:solidFill>
              </a:rPr>
              <a:t>uk</a:t>
            </a:r>
            <a:r>
              <a:rPr lang="es-ES" sz="1800" dirty="0">
                <a:solidFill>
                  <a:srgbClr val="086D6E"/>
                </a:solidFill>
              </a:rPr>
              <a:t>, y la mayoría de los usuarios finales se encuentran en el Reino Unido, el sitio web puede obtener más tráfico de búsqueda que un sitio web con una extensión de dominio reconocida mundialmente como .com. 
</a:t>
            </a:r>
            <a:endParaRPr kumimoji="0" lang="en-ZA"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74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s-ES" dirty="0"/>
              <a:t>Ponga los siguientes pasos para crear una estrategia de SEO efectiva en el orden correcto:
</a:t>
            </a: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B23FA569-D9C4-DBA3-45E9-A0FC50C97CFB}"/>
              </a:ext>
            </a:extLst>
          </p:cNvPr>
          <p:cNvGraphicFramePr>
            <a:graphicFrameLocks noGrp="1"/>
          </p:cNvGraphicFramePr>
          <p:nvPr>
            <p:extLst>
              <p:ext uri="{D42A27DB-BD31-4B8C-83A1-F6EECF244321}">
                <p14:modId xmlns:p14="http://schemas.microsoft.com/office/powerpoint/2010/main" val="263870643"/>
              </p:ext>
            </p:extLst>
          </p:nvPr>
        </p:nvGraphicFramePr>
        <p:xfrm>
          <a:off x="798382" y="2664843"/>
          <a:ext cx="10595235" cy="2217280"/>
        </p:xfrm>
        <a:graphic>
          <a:graphicData uri="http://schemas.openxmlformats.org/drawingml/2006/table">
            <a:tbl>
              <a:tblPr firstRow="1" bandRow="1">
                <a:tableStyleId>{8A107856-5554-42FB-B03E-39F5DBC370BA}</a:tableStyleId>
              </a:tblPr>
              <a:tblGrid>
                <a:gridCol w="5206705">
                  <a:extLst>
                    <a:ext uri="{9D8B030D-6E8A-4147-A177-3AD203B41FA5}">
                      <a16:colId xmlns:a16="http://schemas.microsoft.com/office/drawing/2014/main" val="3752673547"/>
                    </a:ext>
                  </a:extLst>
                </a:gridCol>
                <a:gridCol w="5388530">
                  <a:extLst>
                    <a:ext uri="{9D8B030D-6E8A-4147-A177-3AD203B41FA5}">
                      <a16:colId xmlns:a16="http://schemas.microsoft.com/office/drawing/2014/main" val="132659526"/>
                    </a:ext>
                  </a:extLst>
                </a:gridCol>
              </a:tblGrid>
              <a:tr h="443456">
                <a:tc>
                  <a:txBody>
                    <a:bodyPr/>
                    <a:lstStyle/>
                    <a:p>
                      <a:r>
                        <a:rPr lang="es-ES" b="0" dirty="0">
                          <a:solidFill>
                            <a:srgbClr val="000000"/>
                          </a:solidFill>
                        </a:rPr>
                        <a:t>Crea algo diferente o mejor</a:t>
                      </a:r>
                      <a:endParaRPr lang="en-ZA" b="0" dirty="0">
                        <a:solidFill>
                          <a:srgbClr val="000000"/>
                        </a:solidFill>
                      </a:endParaRPr>
                    </a:p>
                  </a:txBody>
                  <a:tcPr/>
                </a:tc>
                <a:tc>
                  <a:txBody>
                    <a:bodyPr/>
                    <a:lstStyle/>
                    <a:p>
                      <a:r>
                        <a:rPr lang="es-ES" b="0" dirty="0">
                          <a:solidFill>
                            <a:srgbClr val="000000"/>
                          </a:solidFill>
                        </a:rPr>
                        <a:t>Optimizar para la intención de búsqueda</a:t>
                      </a:r>
                      <a:endParaRPr lang="en-ZA" b="0" dirty="0">
                        <a:solidFill>
                          <a:srgbClr val="000000"/>
                        </a:solidFill>
                      </a:endParaRPr>
                    </a:p>
                  </a:txBody>
                  <a:tcPr/>
                </a:tc>
                <a:extLst>
                  <a:ext uri="{0D108BD9-81ED-4DB2-BD59-A6C34878D82A}">
                    <a16:rowId xmlns:a16="http://schemas.microsoft.com/office/drawing/2014/main" val="330112289"/>
                  </a:ext>
                </a:extLst>
              </a:tr>
              <a:tr h="443456">
                <a:tc>
                  <a:txBody>
                    <a:bodyPr/>
                    <a:lstStyle/>
                    <a:p>
                      <a:r>
                        <a:rPr lang="en-ZA" b="0" dirty="0" err="1">
                          <a:solidFill>
                            <a:srgbClr val="000000"/>
                          </a:solidFill>
                        </a:rPr>
                        <a:t>Agregar</a:t>
                      </a:r>
                      <a:r>
                        <a:rPr lang="en-ZA" b="0" dirty="0">
                          <a:solidFill>
                            <a:srgbClr val="000000"/>
                          </a:solidFill>
                        </a:rPr>
                        <a:t> un </a:t>
                      </a:r>
                      <a:r>
                        <a:rPr lang="en-ZA" b="0" dirty="0" err="1">
                          <a:solidFill>
                            <a:srgbClr val="000000"/>
                          </a:solidFill>
                        </a:rPr>
                        <a:t>gancho</a:t>
                      </a:r>
                      <a:endParaRPr lang="en-ZA" b="0" dirty="0">
                        <a:solidFill>
                          <a:srgbClr val="000000"/>
                        </a:solidFill>
                      </a:endParaRPr>
                    </a:p>
                  </a:txBody>
                  <a:tcPr/>
                </a:tc>
                <a:tc>
                  <a:txBody>
                    <a:bodyPr/>
                    <a:lstStyle/>
                    <a:p>
                      <a:r>
                        <a:rPr lang="es-ES" b="0" dirty="0">
                          <a:solidFill>
                            <a:srgbClr val="000000"/>
                          </a:solidFill>
                        </a:rPr>
                        <a:t>Mejora y actualiza tu contenido</a:t>
                      </a:r>
                      <a:endParaRPr lang="en-ZA" b="0" dirty="0">
                        <a:solidFill>
                          <a:srgbClr val="000000"/>
                        </a:solidFill>
                      </a:endParaRPr>
                    </a:p>
                  </a:txBody>
                  <a:tcPr/>
                </a:tc>
                <a:extLst>
                  <a:ext uri="{0D108BD9-81ED-4DB2-BD59-A6C34878D82A}">
                    <a16:rowId xmlns:a16="http://schemas.microsoft.com/office/drawing/2014/main" val="1534119918"/>
                  </a:ext>
                </a:extLst>
              </a:tr>
              <a:tr h="443456">
                <a:tc>
                  <a:txBody>
                    <a:bodyPr/>
                    <a:lstStyle/>
                    <a:p>
                      <a:r>
                        <a:rPr lang="es-ES" b="0" dirty="0">
                          <a:solidFill>
                            <a:srgbClr val="000000"/>
                          </a:solidFill>
                        </a:rPr>
                        <a:t>Crear una lista de palabras clave</a:t>
                      </a:r>
                      <a:endParaRPr lang="en-ZA" b="0" dirty="0">
                        <a:solidFill>
                          <a:srgbClr val="000000"/>
                        </a:solidFill>
                      </a:endParaRPr>
                    </a:p>
                  </a:txBody>
                  <a:tcPr/>
                </a:tc>
                <a:tc>
                  <a:txBody>
                    <a:bodyPr/>
                    <a:lstStyle/>
                    <a:p>
                      <a:r>
                        <a:rPr lang="es-ES" b="0" dirty="0">
                          <a:solidFill>
                            <a:srgbClr val="000000"/>
                          </a:solidFill>
                        </a:rPr>
                        <a:t>Optimizar para SEO en la página</a:t>
                      </a:r>
                      <a:endParaRPr lang="en-ZA" b="0" dirty="0">
                        <a:solidFill>
                          <a:srgbClr val="000000"/>
                        </a:solidFill>
                      </a:endParaRPr>
                    </a:p>
                  </a:txBody>
                  <a:tcPr/>
                </a:tc>
                <a:extLst>
                  <a:ext uri="{0D108BD9-81ED-4DB2-BD59-A6C34878D82A}">
                    <a16:rowId xmlns:a16="http://schemas.microsoft.com/office/drawing/2014/main" val="319718223"/>
                  </a:ext>
                </a:extLst>
              </a:tr>
              <a:tr h="443456">
                <a:tc>
                  <a:txBody>
                    <a:bodyPr/>
                    <a:lstStyle/>
                    <a:p>
                      <a:r>
                        <a:rPr lang="es-ES" b="0" dirty="0">
                          <a:solidFill>
                            <a:srgbClr val="000000"/>
                          </a:solidFill>
                        </a:rPr>
                        <a:t>Analiza la primera página de Google</a:t>
                      </a:r>
                      <a:endParaRPr lang="en-ZA" b="0" dirty="0">
                        <a:solidFill>
                          <a:srgbClr val="000000"/>
                        </a:solidFill>
                      </a:endParaRPr>
                    </a:p>
                  </a:txBody>
                  <a:tcPr/>
                </a:tc>
                <a:tc>
                  <a:txBody>
                    <a:bodyPr/>
                    <a:lstStyle/>
                    <a:p>
                      <a:r>
                        <a:rPr lang="en-ZA" b="0" dirty="0" err="1">
                          <a:solidFill>
                            <a:srgbClr val="000000"/>
                          </a:solidFill>
                        </a:rPr>
                        <a:t>Crea</a:t>
                      </a:r>
                      <a:r>
                        <a:rPr lang="en-ZA" b="0" dirty="0">
                          <a:solidFill>
                            <a:srgbClr val="000000"/>
                          </a:solidFill>
                        </a:rPr>
                        <a:t> enlaces a </a:t>
                      </a:r>
                      <a:r>
                        <a:rPr lang="en-ZA" b="0" dirty="0" err="1">
                          <a:solidFill>
                            <a:srgbClr val="000000"/>
                          </a:solidFill>
                        </a:rPr>
                        <a:t>tu</a:t>
                      </a:r>
                      <a:r>
                        <a:rPr lang="en-ZA" b="0" dirty="0">
                          <a:solidFill>
                            <a:srgbClr val="000000"/>
                          </a:solidFill>
                        </a:rPr>
                        <a:t> </a:t>
                      </a:r>
                      <a:r>
                        <a:rPr lang="en-ZA" b="0" dirty="0" err="1">
                          <a:solidFill>
                            <a:srgbClr val="000000"/>
                          </a:solidFill>
                        </a:rPr>
                        <a:t>página</a:t>
                      </a:r>
                      <a:endParaRPr lang="en-ZA" b="0" dirty="0">
                        <a:solidFill>
                          <a:srgbClr val="000000"/>
                        </a:solidFill>
                      </a:endParaRPr>
                    </a:p>
                  </a:txBody>
                  <a:tcPr/>
                </a:tc>
                <a:extLst>
                  <a:ext uri="{0D108BD9-81ED-4DB2-BD59-A6C34878D82A}">
                    <a16:rowId xmlns:a16="http://schemas.microsoft.com/office/drawing/2014/main" val="3790753924"/>
                  </a:ext>
                </a:extLst>
              </a:tr>
              <a:tr h="443456">
                <a:tc>
                  <a:txBody>
                    <a:bodyPr/>
                    <a:lstStyle/>
                    <a:p>
                      <a:r>
                        <a:rPr lang="es-ES" b="0" dirty="0">
                          <a:solidFill>
                            <a:srgbClr val="000000"/>
                          </a:solidFill>
                        </a:rPr>
                        <a:t>Enfoque en el diseño de contenido</a:t>
                      </a:r>
                      <a:endParaRPr lang="en-ZA" b="0" dirty="0">
                        <a:solidFill>
                          <a:srgbClr val="000000"/>
                        </a:solidFill>
                      </a:endParaRPr>
                    </a:p>
                  </a:txBody>
                  <a:tcPr/>
                </a:tc>
                <a:tc>
                  <a:txBody>
                    <a:bodyPr/>
                    <a:lstStyle/>
                    <a:p>
                      <a:endParaRPr lang="en-GB" b="0" dirty="0">
                        <a:solidFill>
                          <a:srgbClr val="000000"/>
                        </a:solidFill>
                      </a:endParaRPr>
                    </a:p>
                  </a:txBody>
                  <a:tcPr/>
                </a:tc>
                <a:extLst>
                  <a:ext uri="{0D108BD9-81ED-4DB2-BD59-A6C34878D82A}">
                    <a16:rowId xmlns:a16="http://schemas.microsoft.com/office/drawing/2014/main" val="3684437308"/>
                  </a:ext>
                </a:extLst>
              </a:tr>
            </a:tbl>
          </a:graphicData>
        </a:graphic>
      </p:graphicFrame>
    </p:spTree>
    <p:extLst>
      <p:ext uri="{BB962C8B-B14F-4D97-AF65-F5344CB8AC3E}">
        <p14:creationId xmlns:p14="http://schemas.microsoft.com/office/powerpoint/2010/main" val="390226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25555"/>
            <a:ext cx="10595237" cy="3995028"/>
          </a:xfrm>
        </p:spPr>
        <p:txBody>
          <a:bodyPr/>
          <a:lstStyle/>
          <a:p>
            <a:pPr marL="114300" indent="-342900">
              <a:buBlip>
                <a:blip r:embed="rId2"/>
              </a:buBlip>
            </a:pPr>
            <a:r>
              <a:rPr lang="en-GB" dirty="0" err="1"/>
              <a:t>Algunos</a:t>
            </a:r>
            <a:r>
              <a:rPr lang="en-GB" dirty="0"/>
              <a:t> </a:t>
            </a:r>
            <a:r>
              <a:rPr lang="en-GB" dirty="0" err="1"/>
              <a:t>requisitos</a:t>
            </a:r>
            <a:r>
              <a:rPr lang="en-GB" dirty="0"/>
              <a:t>:</a:t>
            </a:r>
          </a:p>
          <a:p>
            <a:pPr marL="114300" indent="-342900">
              <a:buClr>
                <a:schemeClr val="accent2"/>
              </a:buClr>
              <a:buFont typeface="Arial" panose="020B0604020202020204" pitchFamily="34" charset="0"/>
              <a:buChar char="•"/>
            </a:pPr>
            <a:endParaRPr lang="en-GB" dirty="0"/>
          </a:p>
          <a:p>
            <a:pPr marL="571500" lvl="1" indent="-342900">
              <a:buClr>
                <a:schemeClr val="accent2"/>
              </a:buClr>
              <a:buFont typeface="Arial" panose="020B0604020202020204" pitchFamily="34" charset="0"/>
              <a:buChar char="•"/>
            </a:pPr>
            <a:r>
              <a:rPr lang="es-ES" sz="2400" spc="0" dirty="0">
                <a:solidFill>
                  <a:srgbClr val="000000"/>
                </a:solidFill>
                <a:latin typeface="+mn-lt"/>
              </a:rPr>
              <a:t>Facturación</a:t>
            </a:r>
          </a:p>
          <a:p>
            <a:pPr marL="571500" lvl="1" indent="-342900">
              <a:buClr>
                <a:schemeClr val="accent2"/>
              </a:buClr>
              <a:buFont typeface="Arial" panose="020B0604020202020204" pitchFamily="34" charset="0"/>
              <a:buChar char="•"/>
            </a:pPr>
            <a:r>
              <a:rPr lang="es-ES" sz="2400" spc="0" dirty="0">
                <a:solidFill>
                  <a:srgbClr val="000000"/>
                </a:solidFill>
                <a:latin typeface="+mn-lt"/>
              </a:rPr>
              <a:t>Pedidos de venta</a:t>
            </a:r>
          </a:p>
          <a:p>
            <a:pPr marL="571500" lvl="1" indent="-342900">
              <a:buClr>
                <a:schemeClr val="accent2"/>
              </a:buClr>
              <a:buFont typeface="Arial" panose="020B0604020202020204" pitchFamily="34" charset="0"/>
              <a:buChar char="•"/>
            </a:pPr>
            <a:r>
              <a:rPr lang="es-ES" sz="2400" spc="0" dirty="0">
                <a:solidFill>
                  <a:srgbClr val="000000"/>
                </a:solidFill>
                <a:latin typeface="+mn-lt"/>
              </a:rPr>
              <a:t>Contabilidad</a:t>
            </a:r>
          </a:p>
          <a:p>
            <a:pPr marL="571500" lvl="1" indent="-342900">
              <a:buClr>
                <a:schemeClr val="accent2"/>
              </a:buClr>
              <a:buFont typeface="Arial" panose="020B0604020202020204" pitchFamily="34" charset="0"/>
              <a:buChar char="•"/>
            </a:pPr>
            <a:r>
              <a:rPr lang="es-ES" sz="2400" spc="0" dirty="0">
                <a:solidFill>
                  <a:srgbClr val="000000"/>
                </a:solidFill>
                <a:latin typeface="+mn-lt"/>
              </a:rPr>
              <a:t>Introducción de datos</a:t>
            </a:r>
            <a:endParaRPr lang="en-ZA"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Algunos</a:t>
            </a:r>
            <a:r>
              <a:rPr lang="en-GB" dirty="0"/>
              <a:t> pasos para la </a:t>
            </a:r>
            <a:r>
              <a:rPr lang="en-GB" dirty="0" err="1"/>
              <a:t>automatización</a:t>
            </a:r>
            <a:endParaRPr lang="en-ZA" dirty="0"/>
          </a:p>
        </p:txBody>
      </p:sp>
    </p:spTree>
    <p:extLst>
      <p:ext uri="{BB962C8B-B14F-4D97-AF65-F5344CB8AC3E}">
        <p14:creationId xmlns:p14="http://schemas.microsoft.com/office/powerpoint/2010/main" val="131270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Respuesta:</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4" name="Diagram 3">
            <a:extLst>
              <a:ext uri="{FF2B5EF4-FFF2-40B4-BE49-F238E27FC236}">
                <a16:creationId xmlns:a16="http://schemas.microsoft.com/office/drawing/2014/main" id="{82EEB1BE-6853-2A94-EB3A-17FCA3F8F604}"/>
              </a:ext>
            </a:extLst>
          </p:cNvPr>
          <p:cNvGraphicFramePr/>
          <p:nvPr>
            <p:extLst>
              <p:ext uri="{D42A27DB-BD31-4B8C-83A1-F6EECF244321}">
                <p14:modId xmlns:p14="http://schemas.microsoft.com/office/powerpoint/2010/main" val="3955232837"/>
              </p:ext>
            </p:extLst>
          </p:nvPr>
        </p:nvGraphicFramePr>
        <p:xfrm>
          <a:off x="798380" y="2367485"/>
          <a:ext cx="10595235" cy="3528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242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0D456F7E-567C-4790-90DA-514BFBCA8F0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A0FEAF43-1672-4A94-9AA6-170B927AD046}"/>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graphicEl>
                                              <a:dgm id="{012737E0-04EB-4C6E-B231-4067912942AD}"/>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graphicEl>
                                              <a:dgm id="{72DD0327-AB79-4DFF-8AE1-D6E72E101600}"/>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graphicEl>
                                              <a:dgm id="{A22128EA-1AF9-4EF2-9403-926F96897059}"/>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EA1F9900-4ABD-486C-A2FC-C321EA44B64F}"/>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graphicEl>
                                              <a:dgm id="{DC81944B-5141-4A84-A20D-6B1049873838}"/>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graphicEl>
                                              <a:dgm id="{D54C5FE5-138F-482B-89C2-F60D621A8BAC}"/>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graphicEl>
                                              <a:dgm id="{9465AC53-7CD9-4EC5-8F1D-2EF6D85B6373}"/>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graphicEl>
                                              <a:dgm id="{82A7C357-EC03-47E9-9C7D-B61CC1DC6712}"/>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graphicEl>
                                              <a:dgm id="{2E6B8E82-0B1A-4C1D-9F08-DEF483CD3563}"/>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graphicEl>
                                              <a:dgm id="{6E37E9C6-5776-49F6-8120-B7BB1F2429D7}"/>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graphicEl>
                                              <a:dgm id="{923FD4E8-47A6-47BE-9463-E64D72572DDB}"/>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graphicEl>
                                              <a:dgm id="{039F3095-5192-4724-9C28-17AFC88CB129}"/>
                                            </p:graphic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
                                            <p:graphicEl>
                                              <a:dgm id="{7CE02695-537D-45CE-B303-18DB43FD16E6}"/>
                                            </p:graphic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
                                            <p:graphicEl>
                                              <a:dgm id="{13C9D618-3AF7-4719-BF5D-7AB49A4A65E8}"/>
                                            </p:graphic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
                                            <p:graphicEl>
                                              <a:dgm id="{55C862C2-C200-4866-BCC5-A32E575361F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Graphic spid="4" grpId="0">
        <p:bldSub>
          <a:bldDgm bld="one"/>
        </p:bldSub>
      </p:bldGraphic>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s-ES" dirty="0"/>
              <a:t>Seleccione los indicadores de rendimiento relevantes que se utilizan para monitorear los resultados de SEO:
</a:t>
            </a: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B23FA569-D9C4-DBA3-45E9-A0FC50C97CFB}"/>
              </a:ext>
            </a:extLst>
          </p:cNvPr>
          <p:cNvGraphicFramePr>
            <a:graphicFrameLocks noGrp="1"/>
          </p:cNvGraphicFramePr>
          <p:nvPr>
            <p:extLst>
              <p:ext uri="{D42A27DB-BD31-4B8C-83A1-F6EECF244321}">
                <p14:modId xmlns:p14="http://schemas.microsoft.com/office/powerpoint/2010/main" val="385391226"/>
              </p:ext>
            </p:extLst>
          </p:nvPr>
        </p:nvGraphicFramePr>
        <p:xfrm>
          <a:off x="798382" y="2814639"/>
          <a:ext cx="10595236" cy="2660736"/>
        </p:xfrm>
        <a:graphic>
          <a:graphicData uri="http://schemas.openxmlformats.org/drawingml/2006/table">
            <a:tbl>
              <a:tblPr firstRow="1" bandRow="1">
                <a:tableStyleId>{8A107856-5554-42FB-B03E-39F5DBC370BA}</a:tableStyleId>
              </a:tblPr>
              <a:tblGrid>
                <a:gridCol w="4771145">
                  <a:extLst>
                    <a:ext uri="{9D8B030D-6E8A-4147-A177-3AD203B41FA5}">
                      <a16:colId xmlns:a16="http://schemas.microsoft.com/office/drawing/2014/main" val="3752673547"/>
                    </a:ext>
                  </a:extLst>
                </a:gridCol>
                <a:gridCol w="482138">
                  <a:extLst>
                    <a:ext uri="{9D8B030D-6E8A-4147-A177-3AD203B41FA5}">
                      <a16:colId xmlns:a16="http://schemas.microsoft.com/office/drawing/2014/main" val="4032536768"/>
                    </a:ext>
                  </a:extLst>
                </a:gridCol>
                <a:gridCol w="4937760">
                  <a:extLst>
                    <a:ext uri="{9D8B030D-6E8A-4147-A177-3AD203B41FA5}">
                      <a16:colId xmlns:a16="http://schemas.microsoft.com/office/drawing/2014/main" val="132659526"/>
                    </a:ext>
                  </a:extLst>
                </a:gridCol>
                <a:gridCol w="404193">
                  <a:extLst>
                    <a:ext uri="{9D8B030D-6E8A-4147-A177-3AD203B41FA5}">
                      <a16:colId xmlns:a16="http://schemas.microsoft.com/office/drawing/2014/main" val="1706714944"/>
                    </a:ext>
                  </a:extLst>
                </a:gridCol>
              </a:tblGrid>
              <a:tr h="443456">
                <a:tc>
                  <a:txBody>
                    <a:bodyPr/>
                    <a:lstStyle/>
                    <a:p>
                      <a:r>
                        <a:rPr lang="en-ZA" b="0" dirty="0" err="1">
                          <a:solidFill>
                            <a:srgbClr val="000000"/>
                          </a:solidFill>
                        </a:rPr>
                        <a:t>Tráfico</a:t>
                      </a:r>
                      <a:r>
                        <a:rPr lang="en-ZA" b="0" dirty="0">
                          <a:solidFill>
                            <a:srgbClr val="000000"/>
                          </a:solidFill>
                        </a:rPr>
                        <a:t> </a:t>
                      </a:r>
                      <a:r>
                        <a:rPr lang="en-ZA" b="0" dirty="0" err="1">
                          <a:solidFill>
                            <a:srgbClr val="000000"/>
                          </a:solidFill>
                        </a:rPr>
                        <a:t>orgánico</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n-ZA" b="0" dirty="0" err="1">
                          <a:solidFill>
                            <a:srgbClr val="000000"/>
                          </a:solidFill>
                        </a:rPr>
                        <a:t>Tiempo</a:t>
                      </a:r>
                      <a:r>
                        <a:rPr lang="en-ZA" b="0" dirty="0">
                          <a:solidFill>
                            <a:srgbClr val="000000"/>
                          </a:solidFill>
                        </a:rPr>
                        <a:t> medio de </a:t>
                      </a:r>
                      <a:r>
                        <a:rPr lang="en-ZA" b="0" dirty="0" err="1">
                          <a:solidFill>
                            <a:srgbClr val="000000"/>
                          </a:solidFill>
                        </a:rPr>
                        <a:t>resolución</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30112289"/>
                  </a:ext>
                </a:extLst>
              </a:tr>
              <a:tr h="443456">
                <a:tc>
                  <a:txBody>
                    <a:bodyPr/>
                    <a:lstStyle/>
                    <a:p>
                      <a:r>
                        <a:rPr lang="en-ZA" b="0" dirty="0">
                          <a:solidFill>
                            <a:srgbClr val="000000"/>
                          </a:solidFill>
                        </a:rPr>
                        <a:t>Net Promoter Score</a:t>
                      </a:r>
                    </a:p>
                  </a:txBody>
                  <a:tcPr/>
                </a:tc>
                <a:tc>
                  <a:txBody>
                    <a:bodyPr/>
                    <a:lstStyle/>
                    <a:p>
                      <a:endParaRPr lang="en-ZA" b="0" dirty="0">
                        <a:solidFill>
                          <a:srgbClr val="000000"/>
                        </a:solidFill>
                      </a:endParaRPr>
                    </a:p>
                  </a:txBody>
                  <a:tcPr/>
                </a:tc>
                <a:tc>
                  <a:txBody>
                    <a:bodyPr/>
                    <a:lstStyle/>
                    <a:p>
                      <a:r>
                        <a:rPr lang="es-ES" b="0" dirty="0">
                          <a:solidFill>
                            <a:srgbClr val="000000"/>
                          </a:solidFill>
                        </a:rPr>
                        <a:t>Participación en las redes sociales</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1534119918"/>
                  </a:ext>
                </a:extLst>
              </a:tr>
              <a:tr h="443456">
                <a:tc>
                  <a:txBody>
                    <a:bodyPr/>
                    <a:lstStyle/>
                    <a:p>
                      <a:r>
                        <a:rPr lang="en-ZA" b="0" dirty="0">
                          <a:solidFill>
                            <a:srgbClr val="000000"/>
                          </a:solidFill>
                        </a:rPr>
                        <a:t>Tasa de conversion</a:t>
                      </a:r>
                    </a:p>
                  </a:txBody>
                  <a:tcPr/>
                </a:tc>
                <a:tc>
                  <a:txBody>
                    <a:bodyPr/>
                    <a:lstStyle/>
                    <a:p>
                      <a:endParaRPr lang="en-ZA" b="0" dirty="0">
                        <a:solidFill>
                          <a:srgbClr val="000000"/>
                        </a:solidFill>
                      </a:endParaRPr>
                    </a:p>
                  </a:txBody>
                  <a:tcPr/>
                </a:tc>
                <a:tc>
                  <a:txBody>
                    <a:bodyPr/>
                    <a:lstStyle/>
                    <a:p>
                      <a:r>
                        <a:rPr lang="en-ZA" b="0" dirty="0">
                          <a:solidFill>
                            <a:srgbClr val="000000"/>
                          </a:solidFill>
                        </a:rPr>
                        <a:t>Backlinks</a:t>
                      </a:r>
                    </a:p>
                  </a:txBody>
                  <a:tcPr/>
                </a:tc>
                <a:tc>
                  <a:txBody>
                    <a:bodyPr/>
                    <a:lstStyle/>
                    <a:p>
                      <a:endParaRPr lang="en-ZA" b="0" dirty="0">
                        <a:solidFill>
                          <a:srgbClr val="000000"/>
                        </a:solidFill>
                      </a:endParaRPr>
                    </a:p>
                  </a:txBody>
                  <a:tcPr/>
                </a:tc>
                <a:extLst>
                  <a:ext uri="{0D108BD9-81ED-4DB2-BD59-A6C34878D82A}">
                    <a16:rowId xmlns:a16="http://schemas.microsoft.com/office/drawing/2014/main" val="319718223"/>
                  </a:ext>
                </a:extLst>
              </a:tr>
              <a:tr h="443456">
                <a:tc>
                  <a:txBody>
                    <a:bodyPr/>
                    <a:lstStyle/>
                    <a:p>
                      <a:r>
                        <a:rPr lang="en-ZA" b="0" dirty="0">
                          <a:solidFill>
                            <a:srgbClr val="000000"/>
                          </a:solidFill>
                        </a:rPr>
                        <a:t>Tasa de </a:t>
                      </a:r>
                      <a:r>
                        <a:rPr lang="en-ZA" b="0" dirty="0" err="1">
                          <a:solidFill>
                            <a:srgbClr val="000000"/>
                          </a:solidFill>
                        </a:rPr>
                        <a:t>abandono</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n-ZA" b="0" dirty="0">
                          <a:solidFill>
                            <a:srgbClr val="000000"/>
                          </a:solidFill>
                        </a:rPr>
                        <a:t>Primer </a:t>
                      </a:r>
                      <a:r>
                        <a:rPr lang="en-ZA" b="0" dirty="0" err="1">
                          <a:solidFill>
                            <a:srgbClr val="000000"/>
                          </a:solidFill>
                        </a:rPr>
                        <a:t>tiempo</a:t>
                      </a:r>
                      <a:r>
                        <a:rPr lang="en-ZA" b="0" dirty="0">
                          <a:solidFill>
                            <a:srgbClr val="000000"/>
                          </a:solidFill>
                        </a:rPr>
                        <a:t> de </a:t>
                      </a:r>
                      <a:r>
                        <a:rPr lang="en-ZA" b="0" dirty="0" err="1">
                          <a:solidFill>
                            <a:srgbClr val="000000"/>
                          </a:solidFill>
                        </a:rPr>
                        <a:t>respuesta</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790753924"/>
                  </a:ext>
                </a:extLst>
              </a:tr>
              <a:tr h="443456">
                <a:tc>
                  <a:txBody>
                    <a:bodyPr/>
                    <a:lstStyle/>
                    <a:p>
                      <a:r>
                        <a:rPr lang="en-ZA" b="0" dirty="0" err="1">
                          <a:solidFill>
                            <a:srgbClr val="000000"/>
                          </a:solidFill>
                        </a:rPr>
                        <a:t>Calificación</a:t>
                      </a:r>
                      <a:r>
                        <a:rPr lang="en-ZA" b="0" dirty="0">
                          <a:solidFill>
                            <a:srgbClr val="000000"/>
                          </a:solidFill>
                        </a:rPr>
                        <a:t> de palabras clave</a:t>
                      </a:r>
                    </a:p>
                  </a:txBody>
                  <a:tcPr/>
                </a:tc>
                <a:tc>
                  <a:txBody>
                    <a:bodyPr/>
                    <a:lstStyle/>
                    <a:p>
                      <a:endParaRPr lang="en-ZA" b="0" dirty="0">
                        <a:solidFill>
                          <a:srgbClr val="000000"/>
                        </a:solidFill>
                      </a:endParaRPr>
                    </a:p>
                  </a:txBody>
                  <a:tcPr/>
                </a:tc>
                <a:tc>
                  <a:txBody>
                    <a:bodyPr/>
                    <a:lstStyle/>
                    <a:p>
                      <a:r>
                        <a:rPr lang="en-GB" b="0" dirty="0" err="1">
                          <a:solidFill>
                            <a:srgbClr val="000000"/>
                          </a:solidFill>
                        </a:rPr>
                        <a:t>Porcentaje</a:t>
                      </a:r>
                      <a:r>
                        <a:rPr lang="en-GB" b="0" dirty="0">
                          <a:solidFill>
                            <a:srgbClr val="000000"/>
                          </a:solidFill>
                        </a:rPr>
                        <a:t> de </a:t>
                      </a:r>
                      <a:r>
                        <a:rPr lang="en-GB" b="0" dirty="0" err="1">
                          <a:solidFill>
                            <a:srgbClr val="000000"/>
                          </a:solidFill>
                        </a:rPr>
                        <a:t>clics</a:t>
                      </a:r>
                      <a:endParaRPr lang="en-GB" b="0" dirty="0">
                        <a:solidFill>
                          <a:srgbClr val="000000"/>
                        </a:solidFill>
                      </a:endParaRPr>
                    </a:p>
                  </a:txBody>
                  <a:tcPr/>
                </a:tc>
                <a:tc>
                  <a:txBody>
                    <a:bodyPr/>
                    <a:lstStyle/>
                    <a:p>
                      <a:endParaRPr lang="en-GB" b="0" dirty="0">
                        <a:solidFill>
                          <a:srgbClr val="000000"/>
                        </a:solidFill>
                      </a:endParaRPr>
                    </a:p>
                  </a:txBody>
                  <a:tcPr/>
                </a:tc>
                <a:extLst>
                  <a:ext uri="{0D108BD9-81ED-4DB2-BD59-A6C34878D82A}">
                    <a16:rowId xmlns:a16="http://schemas.microsoft.com/office/drawing/2014/main" val="3684437308"/>
                  </a:ext>
                </a:extLst>
              </a:tr>
              <a:tr h="443456">
                <a:tc>
                  <a:txBody>
                    <a:bodyPr/>
                    <a:lstStyle/>
                    <a:p>
                      <a:r>
                        <a:rPr lang="en-ZA" b="0" dirty="0" err="1">
                          <a:solidFill>
                            <a:srgbClr val="000000"/>
                          </a:solidFill>
                        </a:rPr>
                        <a:t>Trabajos</a:t>
                      </a:r>
                      <a:r>
                        <a:rPr lang="en-ZA" b="0" dirty="0">
                          <a:solidFill>
                            <a:srgbClr val="000000"/>
                          </a:solidFill>
                        </a:rPr>
                        <a:t> </a:t>
                      </a:r>
                      <a:r>
                        <a:rPr lang="en-ZA" b="0" dirty="0" err="1">
                          <a:solidFill>
                            <a:srgbClr val="000000"/>
                          </a:solidFill>
                        </a:rPr>
                        <a:t>atrasados</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n-GB" b="0" dirty="0" err="1">
                          <a:solidFill>
                            <a:srgbClr val="000000"/>
                          </a:solidFill>
                        </a:rPr>
                        <a:t>Índice</a:t>
                      </a:r>
                      <a:r>
                        <a:rPr lang="en-GB" b="0" dirty="0">
                          <a:solidFill>
                            <a:srgbClr val="000000"/>
                          </a:solidFill>
                        </a:rPr>
                        <a:t> de </a:t>
                      </a:r>
                      <a:r>
                        <a:rPr lang="en-GB" b="0" dirty="0" err="1">
                          <a:solidFill>
                            <a:srgbClr val="000000"/>
                          </a:solidFill>
                        </a:rPr>
                        <a:t>rendimiento</a:t>
                      </a:r>
                      <a:r>
                        <a:rPr lang="en-GB" b="0" dirty="0">
                          <a:solidFill>
                            <a:srgbClr val="000000"/>
                          </a:solidFill>
                        </a:rPr>
                        <a:t> de </a:t>
                      </a:r>
                      <a:r>
                        <a:rPr lang="en-GB" b="0" dirty="0" err="1">
                          <a:solidFill>
                            <a:srgbClr val="000000"/>
                          </a:solidFill>
                        </a:rPr>
                        <a:t>costos</a:t>
                      </a:r>
                      <a:endParaRPr lang="en-GB" b="0" dirty="0">
                        <a:solidFill>
                          <a:srgbClr val="000000"/>
                        </a:solidFill>
                      </a:endParaRPr>
                    </a:p>
                  </a:txBody>
                  <a:tcPr/>
                </a:tc>
                <a:tc>
                  <a:txBody>
                    <a:bodyPr/>
                    <a:lstStyle/>
                    <a:p>
                      <a:endParaRPr lang="en-GB" b="0" dirty="0">
                        <a:solidFill>
                          <a:srgbClr val="000000"/>
                        </a:solidFill>
                      </a:endParaRPr>
                    </a:p>
                  </a:txBody>
                  <a:tcPr/>
                </a:tc>
                <a:extLst>
                  <a:ext uri="{0D108BD9-81ED-4DB2-BD59-A6C34878D82A}">
                    <a16:rowId xmlns:a16="http://schemas.microsoft.com/office/drawing/2014/main" val="3841023950"/>
                  </a:ext>
                </a:extLst>
              </a:tr>
            </a:tbl>
          </a:graphicData>
        </a:graphic>
      </p:graphicFrame>
    </p:spTree>
    <p:extLst>
      <p:ext uri="{BB962C8B-B14F-4D97-AF65-F5344CB8AC3E}">
        <p14:creationId xmlns:p14="http://schemas.microsoft.com/office/powerpoint/2010/main" val="354373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s-ES" dirty="0"/>
              <a:t>Seleccione los indicadores de rendimiento relevantes que se utilizan para monitorear los resultados de SEO:
</a:t>
            </a: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B23FA569-D9C4-DBA3-45E9-A0FC50C97CFB}"/>
              </a:ext>
            </a:extLst>
          </p:cNvPr>
          <p:cNvGraphicFramePr>
            <a:graphicFrameLocks noGrp="1"/>
          </p:cNvGraphicFramePr>
          <p:nvPr>
            <p:extLst>
              <p:ext uri="{D42A27DB-BD31-4B8C-83A1-F6EECF244321}">
                <p14:modId xmlns:p14="http://schemas.microsoft.com/office/powerpoint/2010/main" val="2473521351"/>
              </p:ext>
            </p:extLst>
          </p:nvPr>
        </p:nvGraphicFramePr>
        <p:xfrm>
          <a:off x="798382" y="2814639"/>
          <a:ext cx="10595236" cy="2660736"/>
        </p:xfrm>
        <a:graphic>
          <a:graphicData uri="http://schemas.openxmlformats.org/drawingml/2006/table">
            <a:tbl>
              <a:tblPr firstRow="1" bandRow="1">
                <a:tableStyleId>{8A107856-5554-42FB-B03E-39F5DBC370BA}</a:tableStyleId>
              </a:tblPr>
              <a:tblGrid>
                <a:gridCol w="4771145">
                  <a:extLst>
                    <a:ext uri="{9D8B030D-6E8A-4147-A177-3AD203B41FA5}">
                      <a16:colId xmlns:a16="http://schemas.microsoft.com/office/drawing/2014/main" val="3752673547"/>
                    </a:ext>
                  </a:extLst>
                </a:gridCol>
                <a:gridCol w="482138">
                  <a:extLst>
                    <a:ext uri="{9D8B030D-6E8A-4147-A177-3AD203B41FA5}">
                      <a16:colId xmlns:a16="http://schemas.microsoft.com/office/drawing/2014/main" val="4032536768"/>
                    </a:ext>
                  </a:extLst>
                </a:gridCol>
                <a:gridCol w="4937760">
                  <a:extLst>
                    <a:ext uri="{9D8B030D-6E8A-4147-A177-3AD203B41FA5}">
                      <a16:colId xmlns:a16="http://schemas.microsoft.com/office/drawing/2014/main" val="132659526"/>
                    </a:ext>
                  </a:extLst>
                </a:gridCol>
                <a:gridCol w="404193">
                  <a:extLst>
                    <a:ext uri="{9D8B030D-6E8A-4147-A177-3AD203B41FA5}">
                      <a16:colId xmlns:a16="http://schemas.microsoft.com/office/drawing/2014/main" val="1706714944"/>
                    </a:ext>
                  </a:extLst>
                </a:gridCol>
              </a:tblGrid>
              <a:tr h="443456">
                <a:tc>
                  <a:txBody>
                    <a:bodyPr/>
                    <a:lstStyle/>
                    <a:p>
                      <a:r>
                        <a:rPr lang="en-ZA" b="0" dirty="0" err="1">
                          <a:solidFill>
                            <a:srgbClr val="000000"/>
                          </a:solidFill>
                        </a:rPr>
                        <a:t>Tráfico</a:t>
                      </a:r>
                      <a:r>
                        <a:rPr lang="en-ZA" b="0" dirty="0">
                          <a:solidFill>
                            <a:srgbClr val="000000"/>
                          </a:solidFill>
                        </a:rPr>
                        <a:t> </a:t>
                      </a:r>
                      <a:r>
                        <a:rPr lang="en-ZA" b="0" dirty="0" err="1">
                          <a:solidFill>
                            <a:srgbClr val="000000"/>
                          </a:solidFill>
                        </a:rPr>
                        <a:t>orgánico</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n-ZA" b="0" dirty="0" err="1">
                          <a:solidFill>
                            <a:srgbClr val="000000"/>
                          </a:solidFill>
                        </a:rPr>
                        <a:t>Tiempo</a:t>
                      </a:r>
                      <a:r>
                        <a:rPr lang="en-ZA" b="0" dirty="0">
                          <a:solidFill>
                            <a:srgbClr val="000000"/>
                          </a:solidFill>
                        </a:rPr>
                        <a:t> medio de </a:t>
                      </a:r>
                      <a:r>
                        <a:rPr lang="en-ZA" b="0" dirty="0" err="1">
                          <a:solidFill>
                            <a:srgbClr val="000000"/>
                          </a:solidFill>
                        </a:rPr>
                        <a:t>resolución</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30112289"/>
                  </a:ext>
                </a:extLst>
              </a:tr>
              <a:tr h="443456">
                <a:tc>
                  <a:txBody>
                    <a:bodyPr/>
                    <a:lstStyle/>
                    <a:p>
                      <a:r>
                        <a:rPr lang="en-ZA" b="0" dirty="0">
                          <a:solidFill>
                            <a:srgbClr val="000000"/>
                          </a:solidFill>
                        </a:rPr>
                        <a:t>Net Promoter Score</a:t>
                      </a:r>
                    </a:p>
                  </a:txBody>
                  <a:tcPr/>
                </a:tc>
                <a:tc>
                  <a:txBody>
                    <a:bodyPr/>
                    <a:lstStyle/>
                    <a:p>
                      <a:endParaRPr lang="en-ZA" b="0" dirty="0">
                        <a:solidFill>
                          <a:srgbClr val="000000"/>
                        </a:solidFill>
                      </a:endParaRPr>
                    </a:p>
                  </a:txBody>
                  <a:tcPr/>
                </a:tc>
                <a:tc>
                  <a:txBody>
                    <a:bodyPr/>
                    <a:lstStyle/>
                    <a:p>
                      <a:r>
                        <a:rPr lang="es-ES" b="0" dirty="0">
                          <a:solidFill>
                            <a:srgbClr val="000000"/>
                          </a:solidFill>
                        </a:rPr>
                        <a:t>Participación en las redes sociales</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1534119918"/>
                  </a:ext>
                </a:extLst>
              </a:tr>
              <a:tr h="443456">
                <a:tc>
                  <a:txBody>
                    <a:bodyPr/>
                    <a:lstStyle/>
                    <a:p>
                      <a:r>
                        <a:rPr lang="en-ZA" b="0" dirty="0">
                          <a:solidFill>
                            <a:srgbClr val="000000"/>
                          </a:solidFill>
                        </a:rPr>
                        <a:t>Tasa de conversion</a:t>
                      </a:r>
                    </a:p>
                  </a:txBody>
                  <a:tcPr/>
                </a:tc>
                <a:tc>
                  <a:txBody>
                    <a:bodyPr/>
                    <a:lstStyle/>
                    <a:p>
                      <a:endParaRPr lang="en-ZA" b="0" dirty="0">
                        <a:solidFill>
                          <a:srgbClr val="000000"/>
                        </a:solidFill>
                      </a:endParaRPr>
                    </a:p>
                  </a:txBody>
                  <a:tcPr/>
                </a:tc>
                <a:tc>
                  <a:txBody>
                    <a:bodyPr/>
                    <a:lstStyle/>
                    <a:p>
                      <a:r>
                        <a:rPr lang="en-ZA" b="0" dirty="0">
                          <a:solidFill>
                            <a:srgbClr val="000000"/>
                          </a:solidFill>
                        </a:rPr>
                        <a:t>Backlinks</a:t>
                      </a:r>
                    </a:p>
                  </a:txBody>
                  <a:tcPr/>
                </a:tc>
                <a:tc>
                  <a:txBody>
                    <a:bodyPr/>
                    <a:lstStyle/>
                    <a:p>
                      <a:endParaRPr lang="en-ZA" b="0" dirty="0">
                        <a:solidFill>
                          <a:srgbClr val="000000"/>
                        </a:solidFill>
                      </a:endParaRPr>
                    </a:p>
                  </a:txBody>
                  <a:tcPr/>
                </a:tc>
                <a:extLst>
                  <a:ext uri="{0D108BD9-81ED-4DB2-BD59-A6C34878D82A}">
                    <a16:rowId xmlns:a16="http://schemas.microsoft.com/office/drawing/2014/main" val="319718223"/>
                  </a:ext>
                </a:extLst>
              </a:tr>
              <a:tr h="443456">
                <a:tc>
                  <a:txBody>
                    <a:bodyPr/>
                    <a:lstStyle/>
                    <a:p>
                      <a:r>
                        <a:rPr lang="en-ZA" b="0" dirty="0">
                          <a:solidFill>
                            <a:srgbClr val="000000"/>
                          </a:solidFill>
                        </a:rPr>
                        <a:t>Tasa de </a:t>
                      </a:r>
                      <a:r>
                        <a:rPr lang="en-ZA" b="0" dirty="0" err="1">
                          <a:solidFill>
                            <a:srgbClr val="000000"/>
                          </a:solidFill>
                        </a:rPr>
                        <a:t>abandono</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n-ZA" b="0" dirty="0">
                          <a:solidFill>
                            <a:srgbClr val="000000"/>
                          </a:solidFill>
                        </a:rPr>
                        <a:t>Primer </a:t>
                      </a:r>
                      <a:r>
                        <a:rPr lang="en-ZA" b="0" dirty="0" err="1">
                          <a:solidFill>
                            <a:srgbClr val="000000"/>
                          </a:solidFill>
                        </a:rPr>
                        <a:t>tiempo</a:t>
                      </a:r>
                      <a:r>
                        <a:rPr lang="en-ZA" b="0" dirty="0">
                          <a:solidFill>
                            <a:srgbClr val="000000"/>
                          </a:solidFill>
                        </a:rPr>
                        <a:t> de </a:t>
                      </a:r>
                      <a:r>
                        <a:rPr lang="en-ZA" b="0" dirty="0" err="1">
                          <a:solidFill>
                            <a:srgbClr val="000000"/>
                          </a:solidFill>
                        </a:rPr>
                        <a:t>respuesta</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790753924"/>
                  </a:ext>
                </a:extLst>
              </a:tr>
              <a:tr h="443456">
                <a:tc>
                  <a:txBody>
                    <a:bodyPr/>
                    <a:lstStyle/>
                    <a:p>
                      <a:r>
                        <a:rPr lang="en-ZA" b="0" dirty="0" err="1">
                          <a:solidFill>
                            <a:srgbClr val="000000"/>
                          </a:solidFill>
                        </a:rPr>
                        <a:t>Calificación</a:t>
                      </a:r>
                      <a:r>
                        <a:rPr lang="en-ZA" b="0" dirty="0">
                          <a:solidFill>
                            <a:srgbClr val="000000"/>
                          </a:solidFill>
                        </a:rPr>
                        <a:t> de palabras clave</a:t>
                      </a:r>
                    </a:p>
                  </a:txBody>
                  <a:tcPr/>
                </a:tc>
                <a:tc>
                  <a:txBody>
                    <a:bodyPr/>
                    <a:lstStyle/>
                    <a:p>
                      <a:endParaRPr lang="en-ZA" b="0" dirty="0">
                        <a:solidFill>
                          <a:srgbClr val="000000"/>
                        </a:solidFill>
                      </a:endParaRPr>
                    </a:p>
                  </a:txBody>
                  <a:tcPr/>
                </a:tc>
                <a:tc>
                  <a:txBody>
                    <a:bodyPr/>
                    <a:lstStyle/>
                    <a:p>
                      <a:r>
                        <a:rPr lang="en-GB" b="0" dirty="0" err="1">
                          <a:solidFill>
                            <a:srgbClr val="000000"/>
                          </a:solidFill>
                        </a:rPr>
                        <a:t>Porcentaje</a:t>
                      </a:r>
                      <a:r>
                        <a:rPr lang="en-GB" b="0" dirty="0">
                          <a:solidFill>
                            <a:srgbClr val="000000"/>
                          </a:solidFill>
                        </a:rPr>
                        <a:t> de </a:t>
                      </a:r>
                      <a:r>
                        <a:rPr lang="en-GB" b="0" dirty="0" err="1">
                          <a:solidFill>
                            <a:srgbClr val="000000"/>
                          </a:solidFill>
                        </a:rPr>
                        <a:t>clics</a:t>
                      </a:r>
                      <a:endParaRPr lang="en-GB" b="0" dirty="0">
                        <a:solidFill>
                          <a:srgbClr val="000000"/>
                        </a:solidFill>
                      </a:endParaRPr>
                    </a:p>
                  </a:txBody>
                  <a:tcPr/>
                </a:tc>
                <a:tc>
                  <a:txBody>
                    <a:bodyPr/>
                    <a:lstStyle/>
                    <a:p>
                      <a:endParaRPr lang="en-GB" b="0" dirty="0">
                        <a:solidFill>
                          <a:srgbClr val="000000"/>
                        </a:solidFill>
                      </a:endParaRPr>
                    </a:p>
                  </a:txBody>
                  <a:tcPr/>
                </a:tc>
                <a:extLst>
                  <a:ext uri="{0D108BD9-81ED-4DB2-BD59-A6C34878D82A}">
                    <a16:rowId xmlns:a16="http://schemas.microsoft.com/office/drawing/2014/main" val="3684437308"/>
                  </a:ext>
                </a:extLst>
              </a:tr>
              <a:tr h="443456">
                <a:tc>
                  <a:txBody>
                    <a:bodyPr/>
                    <a:lstStyle/>
                    <a:p>
                      <a:r>
                        <a:rPr lang="en-ZA" b="0" dirty="0" err="1">
                          <a:solidFill>
                            <a:srgbClr val="000000"/>
                          </a:solidFill>
                        </a:rPr>
                        <a:t>Trabajos</a:t>
                      </a:r>
                      <a:r>
                        <a:rPr lang="en-ZA" b="0" dirty="0">
                          <a:solidFill>
                            <a:srgbClr val="000000"/>
                          </a:solidFill>
                        </a:rPr>
                        <a:t> </a:t>
                      </a:r>
                      <a:r>
                        <a:rPr lang="en-ZA" b="0" dirty="0" err="1">
                          <a:solidFill>
                            <a:srgbClr val="000000"/>
                          </a:solidFill>
                        </a:rPr>
                        <a:t>atrasados</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n-GB" b="0" dirty="0" err="1">
                          <a:solidFill>
                            <a:srgbClr val="000000"/>
                          </a:solidFill>
                        </a:rPr>
                        <a:t>Índice</a:t>
                      </a:r>
                      <a:r>
                        <a:rPr lang="en-GB" b="0" dirty="0">
                          <a:solidFill>
                            <a:srgbClr val="000000"/>
                          </a:solidFill>
                        </a:rPr>
                        <a:t> de </a:t>
                      </a:r>
                      <a:r>
                        <a:rPr lang="en-GB" b="0" dirty="0" err="1">
                          <a:solidFill>
                            <a:srgbClr val="000000"/>
                          </a:solidFill>
                        </a:rPr>
                        <a:t>rendimiento</a:t>
                      </a:r>
                      <a:r>
                        <a:rPr lang="en-GB" b="0" dirty="0">
                          <a:solidFill>
                            <a:srgbClr val="000000"/>
                          </a:solidFill>
                        </a:rPr>
                        <a:t> de </a:t>
                      </a:r>
                      <a:r>
                        <a:rPr lang="en-GB" b="0" dirty="0" err="1">
                          <a:solidFill>
                            <a:srgbClr val="000000"/>
                          </a:solidFill>
                        </a:rPr>
                        <a:t>costos</a:t>
                      </a:r>
                      <a:endParaRPr lang="en-GB" b="0" dirty="0">
                        <a:solidFill>
                          <a:srgbClr val="000000"/>
                        </a:solidFill>
                      </a:endParaRPr>
                    </a:p>
                  </a:txBody>
                  <a:tcPr/>
                </a:tc>
                <a:tc>
                  <a:txBody>
                    <a:bodyPr/>
                    <a:lstStyle/>
                    <a:p>
                      <a:endParaRPr lang="en-GB" b="0" dirty="0">
                        <a:solidFill>
                          <a:srgbClr val="000000"/>
                        </a:solidFill>
                      </a:endParaRPr>
                    </a:p>
                  </a:txBody>
                  <a:tcPr/>
                </a:tc>
                <a:extLst>
                  <a:ext uri="{0D108BD9-81ED-4DB2-BD59-A6C34878D82A}">
                    <a16:rowId xmlns:a16="http://schemas.microsoft.com/office/drawing/2014/main" val="3841023950"/>
                  </a:ext>
                </a:extLst>
              </a:tr>
            </a:tbl>
          </a:graphicData>
        </a:graphic>
      </p:graphicFrame>
      <p:pic>
        <p:nvPicPr>
          <p:cNvPr id="4" name="Graphic 3" descr="Checkmark with solid fill">
            <a:extLst>
              <a:ext uri="{FF2B5EF4-FFF2-40B4-BE49-F238E27FC236}">
                <a16:creationId xmlns:a16="http://schemas.microsoft.com/office/drawing/2014/main" id="{6384EECE-6BC1-A624-717D-9269FFC841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73304" y="2931230"/>
            <a:ext cx="244612" cy="244612"/>
          </a:xfrm>
          <a:prstGeom prst="rect">
            <a:avLst/>
          </a:prstGeom>
        </p:spPr>
      </p:pic>
      <p:pic>
        <p:nvPicPr>
          <p:cNvPr id="6" name="Graphic 3" descr="Checkmark with solid fill">
            <a:extLst>
              <a:ext uri="{FF2B5EF4-FFF2-40B4-BE49-F238E27FC236}">
                <a16:creationId xmlns:a16="http://schemas.microsoft.com/office/drawing/2014/main" id="{E8BCEC8B-4A9F-1C5D-1A47-8984C05FD7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17958" y="3808994"/>
            <a:ext cx="244612" cy="244612"/>
          </a:xfrm>
          <a:prstGeom prst="rect">
            <a:avLst/>
          </a:prstGeom>
        </p:spPr>
      </p:pic>
      <p:pic>
        <p:nvPicPr>
          <p:cNvPr id="7" name="Graphic 3" descr="Checkmark with solid fill">
            <a:extLst>
              <a:ext uri="{FF2B5EF4-FFF2-40B4-BE49-F238E27FC236}">
                <a16:creationId xmlns:a16="http://schemas.microsoft.com/office/drawing/2014/main" id="{DA953B24-62A8-6834-7694-5573660B3B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17958" y="4712150"/>
            <a:ext cx="244612" cy="244612"/>
          </a:xfrm>
          <a:prstGeom prst="rect">
            <a:avLst/>
          </a:prstGeom>
        </p:spPr>
      </p:pic>
      <p:pic>
        <p:nvPicPr>
          <p:cNvPr id="8" name="Graphic 7" descr="Checkmark with solid fill">
            <a:extLst>
              <a:ext uri="{FF2B5EF4-FFF2-40B4-BE49-F238E27FC236}">
                <a16:creationId xmlns:a16="http://schemas.microsoft.com/office/drawing/2014/main" id="{22E82ED4-9CFD-FFBB-588D-275BCF75AD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26700" y="3822758"/>
            <a:ext cx="244612" cy="244612"/>
          </a:xfrm>
          <a:prstGeom prst="rect">
            <a:avLst/>
          </a:prstGeom>
        </p:spPr>
      </p:pic>
      <p:pic>
        <p:nvPicPr>
          <p:cNvPr id="9" name="Graphic 8" descr="Checkmark with solid fill">
            <a:extLst>
              <a:ext uri="{FF2B5EF4-FFF2-40B4-BE49-F238E27FC236}">
                <a16:creationId xmlns:a16="http://schemas.microsoft.com/office/drawing/2014/main" id="{78BD8BEA-A534-E9FA-55AE-81F7377C35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26700" y="4736803"/>
            <a:ext cx="244612" cy="244612"/>
          </a:xfrm>
          <a:prstGeom prst="rect">
            <a:avLst/>
          </a:prstGeom>
        </p:spPr>
      </p:pic>
    </p:spTree>
    <p:extLst>
      <p:ext uri="{BB962C8B-B14F-4D97-AF65-F5344CB8AC3E}">
        <p14:creationId xmlns:p14="http://schemas.microsoft.com/office/powerpoint/2010/main" val="151429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s-ES" dirty="0"/>
              <a:t>Enumere 5 ejemplos de herramientas de SEO en línea efectivas y gratuitas.</a:t>
            </a:r>
            <a:endParaRPr lang="en-GB" dirty="0"/>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356530623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s-ES" dirty="0"/>
              <a:t>Cualquiera de las 5 opciones a continuación son correctas:</a:t>
            </a:r>
            <a:endParaRPr lang="en-GB" dirty="0"/>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990C0734-8C53-4C28-CA2D-B163B391A469}"/>
              </a:ext>
            </a:extLst>
          </p:cNvPr>
          <p:cNvGraphicFramePr>
            <a:graphicFrameLocks noGrp="1"/>
          </p:cNvGraphicFramePr>
          <p:nvPr>
            <p:extLst>
              <p:ext uri="{D42A27DB-BD31-4B8C-83A1-F6EECF244321}">
                <p14:modId xmlns:p14="http://schemas.microsoft.com/office/powerpoint/2010/main" val="3058912236"/>
              </p:ext>
            </p:extLst>
          </p:nvPr>
        </p:nvGraphicFramePr>
        <p:xfrm>
          <a:off x="798381" y="2571469"/>
          <a:ext cx="10595235" cy="3203392"/>
        </p:xfrm>
        <a:graphic>
          <a:graphicData uri="http://schemas.openxmlformats.org/drawingml/2006/table">
            <a:tbl>
              <a:tblPr firstRow="1" bandRow="1">
                <a:tableStyleId>{8A107856-5554-42FB-B03E-39F5DBC370BA}</a:tableStyleId>
              </a:tblPr>
              <a:tblGrid>
                <a:gridCol w="2300848">
                  <a:extLst>
                    <a:ext uri="{9D8B030D-6E8A-4147-A177-3AD203B41FA5}">
                      <a16:colId xmlns:a16="http://schemas.microsoft.com/office/drawing/2014/main" val="3752673547"/>
                    </a:ext>
                  </a:extLst>
                </a:gridCol>
                <a:gridCol w="1489395">
                  <a:extLst>
                    <a:ext uri="{9D8B030D-6E8A-4147-A177-3AD203B41FA5}">
                      <a16:colId xmlns:a16="http://schemas.microsoft.com/office/drawing/2014/main" val="4032536768"/>
                    </a:ext>
                  </a:extLst>
                </a:gridCol>
                <a:gridCol w="1762299">
                  <a:extLst>
                    <a:ext uri="{9D8B030D-6E8A-4147-A177-3AD203B41FA5}">
                      <a16:colId xmlns:a16="http://schemas.microsoft.com/office/drawing/2014/main" val="132659526"/>
                    </a:ext>
                  </a:extLst>
                </a:gridCol>
                <a:gridCol w="2461016">
                  <a:extLst>
                    <a:ext uri="{9D8B030D-6E8A-4147-A177-3AD203B41FA5}">
                      <a16:colId xmlns:a16="http://schemas.microsoft.com/office/drawing/2014/main" val="1706714944"/>
                    </a:ext>
                  </a:extLst>
                </a:gridCol>
                <a:gridCol w="2581677">
                  <a:extLst>
                    <a:ext uri="{9D8B030D-6E8A-4147-A177-3AD203B41FA5}">
                      <a16:colId xmlns:a16="http://schemas.microsoft.com/office/drawing/2014/main" val="2162605261"/>
                    </a:ext>
                  </a:extLst>
                </a:gridCol>
              </a:tblGrid>
              <a:tr h="443456">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hlinkClick r:id="rId3">
                            <a:extLst>
                              <a:ext uri="{A12FA001-AC4F-418D-AE19-62706E023703}">
                                <ahyp:hlinkClr xmlns:ahyp="http://schemas.microsoft.com/office/drawing/2018/hyperlinkcolor" val="tx"/>
                              </a:ext>
                            </a:extLst>
                          </a:hlinkClick>
                        </a:rPr>
                        <a:t>Answer The Public</a:t>
                      </a:r>
                      <a:endParaRPr kumimoji="0" lang="en-ZA" sz="1600" b="0" i="0" u="none" strike="noStrike" kern="0" cap="none" spc="0" normalizeH="0" baseline="0" noProof="0" dirty="0">
                        <a:ln>
                          <a:noFill/>
                        </a:ln>
                        <a:solidFill>
                          <a:srgbClr val="000000"/>
                        </a:solidFill>
                        <a:effectLst/>
                        <a:uLnTx/>
                        <a:uFillTx/>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4">
                            <a:extLst>
                              <a:ext uri="{A12FA001-AC4F-418D-AE19-62706E023703}">
                                <ahyp:hlinkClr xmlns:ahyp="http://schemas.microsoft.com/office/drawing/2018/hyperlinkcolor" val="tx"/>
                              </a:ext>
                            </a:extLst>
                          </a:hlinkClick>
                        </a:rPr>
                        <a:t>Exploding Topics</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5">
                            <a:extLst>
                              <a:ext uri="{A12FA001-AC4F-418D-AE19-62706E023703}">
                                <ahyp:hlinkClr xmlns:ahyp="http://schemas.microsoft.com/office/drawing/2018/hyperlinkcolor" val="tx"/>
                              </a:ext>
                            </a:extLst>
                          </a:hlinkClick>
                        </a:rPr>
                        <a:t>Google Search Console</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6">
                            <a:extLst>
                              <a:ext uri="{A12FA001-AC4F-418D-AE19-62706E023703}">
                                <ahyp:hlinkClr xmlns:ahyp="http://schemas.microsoft.com/office/drawing/2018/hyperlinkcolor" val="tx"/>
                              </a:ext>
                            </a:extLst>
                          </a:hlinkClick>
                        </a:rPr>
                        <a:t>Wordtracker Scout</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p>
                      <a:endParaRPr lang="en-ZA" sz="1600" b="0" dirty="0">
                        <a:solidFill>
                          <a:srgbClr val="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7">
                            <a:extLst>
                              <a:ext uri="{A12FA001-AC4F-418D-AE19-62706E023703}">
                                <ahyp:hlinkClr xmlns:ahyp="http://schemas.microsoft.com/office/drawing/2018/hyperlinkcolor" val="tx"/>
                              </a:ext>
                            </a:extLst>
                          </a:hlinkClick>
                        </a:rPr>
                        <a:t>People Also Ask</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extLst>
                  <a:ext uri="{0D108BD9-81ED-4DB2-BD59-A6C34878D82A}">
                    <a16:rowId xmlns:a16="http://schemas.microsoft.com/office/drawing/2014/main" val="330112289"/>
                  </a:ext>
                </a:extLst>
              </a:tr>
              <a:tr h="4434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8">
                            <a:extLst>
                              <a:ext uri="{A12FA001-AC4F-418D-AE19-62706E023703}">
                                <ahyp:hlinkClr xmlns:ahyp="http://schemas.microsoft.com/office/drawing/2018/hyperlinkcolor" val="tx"/>
                              </a:ext>
                            </a:extLst>
                          </a:hlinkClick>
                        </a:rPr>
                        <a:t>Woorank’s SEO &amp; Website Analysis Tool</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9">
                            <a:extLst>
                              <a:ext uri="{A12FA001-AC4F-418D-AE19-62706E023703}">
                                <ahyp:hlinkClr xmlns:ahyp="http://schemas.microsoft.com/office/drawing/2018/hyperlinkcolor" val="tx"/>
                              </a:ext>
                            </a:extLst>
                          </a:hlinkClick>
                        </a:rPr>
                        <a:t>Seobility</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p>
                      <a:endParaRPr lang="en-ZA" sz="1600" b="0" dirty="0">
                        <a:solidFill>
                          <a:srgbClr val="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10">
                            <a:extLst>
                              <a:ext uri="{A12FA001-AC4F-418D-AE19-62706E023703}">
                                <ahyp:hlinkClr xmlns:ahyp="http://schemas.microsoft.com/office/drawing/2018/hyperlinkcolor" val="tx"/>
                              </a:ext>
                            </a:extLst>
                          </a:hlinkClick>
                        </a:rPr>
                        <a:t>SERPerator</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11">
                            <a:extLst>
                              <a:ext uri="{A12FA001-AC4F-418D-AE19-62706E023703}">
                                <ahyp:hlinkClr xmlns:ahyp="http://schemas.microsoft.com/office/drawing/2018/hyperlinkcolor" val="tx"/>
                              </a:ext>
                            </a:extLst>
                          </a:hlinkClick>
                        </a:rPr>
                        <a:t>Panguin Tool</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p>
                      <a:endParaRPr lang="en-ZA" sz="1600" b="0" dirty="0">
                        <a:solidFill>
                          <a:srgbClr val="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12">
                            <a:extLst>
                              <a:ext uri="{A12FA001-AC4F-418D-AE19-62706E023703}">
                                <ahyp:hlinkClr xmlns:ahyp="http://schemas.microsoft.com/office/drawing/2018/hyperlinkcolor" val="tx"/>
                              </a:ext>
                            </a:extLst>
                          </a:hlinkClick>
                        </a:rPr>
                        <a:t>KWFinder</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extLst>
                  <a:ext uri="{0D108BD9-81ED-4DB2-BD59-A6C34878D82A}">
                    <a16:rowId xmlns:a16="http://schemas.microsoft.com/office/drawing/2014/main" val="1534119918"/>
                  </a:ext>
                </a:extLst>
              </a:tr>
              <a:tr h="2411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13">
                            <a:extLst>
                              <a:ext uri="{A12FA001-AC4F-418D-AE19-62706E023703}">
                                <ahyp:hlinkClr xmlns:ahyp="http://schemas.microsoft.com/office/drawing/2018/hyperlinkcolor" val="tx"/>
                              </a:ext>
                            </a:extLst>
                          </a:hlinkClick>
                        </a:rPr>
                        <a:t>Animalz Revive</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14">
                            <a:extLst>
                              <a:ext uri="{A12FA001-AC4F-418D-AE19-62706E023703}">
                                <ahyp:hlinkClr xmlns:ahyp="http://schemas.microsoft.com/office/drawing/2018/hyperlinkcolor" val="tx"/>
                              </a:ext>
                            </a:extLst>
                          </a:hlinkClick>
                        </a:rPr>
                        <a:t>Ubersuggest</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15">
                            <a:extLst>
                              <a:ext uri="{A12FA001-AC4F-418D-AE19-62706E023703}">
                                <ahyp:hlinkClr xmlns:ahyp="http://schemas.microsoft.com/office/drawing/2018/hyperlinkcolor" val="tx"/>
                              </a:ext>
                            </a:extLst>
                          </a:hlinkClick>
                        </a:rPr>
                        <a:t>Screaming Frog</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16">
                            <a:extLst>
                              <a:ext uri="{A12FA001-AC4F-418D-AE19-62706E023703}">
                                <ahyp:hlinkClr xmlns:ahyp="http://schemas.microsoft.com/office/drawing/2018/hyperlinkcolor" val="tx"/>
                              </a:ext>
                            </a:extLst>
                          </a:hlinkClick>
                        </a:rPr>
                        <a:t>Yoast WordPress Plugin</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hlinkClick r:id="rId17">
                            <a:extLst>
                              <a:ext uri="{A12FA001-AC4F-418D-AE19-62706E023703}">
                                <ahyp:hlinkClr xmlns:ahyp="http://schemas.microsoft.com/office/drawing/2018/hyperlinkcolor" val="tx"/>
                              </a:ext>
                            </a:extLst>
                          </a:hlinkClick>
                        </a:rPr>
                        <a:t>Bonus #1. Bulk Google Rank Checker</a:t>
                      </a:r>
                      <a:endParaRPr kumimoji="0" lang="en-ZA" sz="1600" b="0" i="0" u="none" strike="noStrike" kern="0" cap="none" spc="0" normalizeH="0" baseline="0" noProof="0" dirty="0">
                        <a:ln>
                          <a:noFill/>
                        </a:ln>
                        <a:solidFill>
                          <a:srgbClr val="000000"/>
                        </a:solidFill>
                        <a:effectLst/>
                        <a:uLnTx/>
                        <a:uFillTx/>
                      </a:endParaRPr>
                    </a:p>
                  </a:txBody>
                  <a:tcPr/>
                </a:tc>
                <a:extLst>
                  <a:ext uri="{0D108BD9-81ED-4DB2-BD59-A6C34878D82A}">
                    <a16:rowId xmlns:a16="http://schemas.microsoft.com/office/drawing/2014/main" val="319718223"/>
                  </a:ext>
                </a:extLst>
              </a:tr>
              <a:tr h="4434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18">
                            <a:extLst>
                              <a:ext uri="{A12FA001-AC4F-418D-AE19-62706E023703}">
                                <ahyp:hlinkClr xmlns:ahyp="http://schemas.microsoft.com/office/drawing/2018/hyperlinkcolor" val="tx"/>
                              </a:ext>
                            </a:extLst>
                          </a:hlinkClick>
                        </a:rPr>
                        <a:t>CanIRank</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19">
                            <a:extLst>
                              <a:ext uri="{A12FA001-AC4F-418D-AE19-62706E023703}">
                                <ahyp:hlinkClr xmlns:ahyp="http://schemas.microsoft.com/office/drawing/2018/hyperlinkcolor" val="tx"/>
                              </a:ext>
                            </a:extLst>
                          </a:hlinkClick>
                        </a:rPr>
                        <a:t>BROWSEO</a:t>
                      </a:r>
                      <a:endParaRPr kumimoji="0" lang="en-ZA" sz="1600" b="0" i="0" u="none" strike="noStrike" kern="0" cap="none" spc="0" normalizeH="0" baseline="0" noProof="0" dirty="0">
                        <a:ln>
                          <a:noFill/>
                        </a:ln>
                        <a:solidFill>
                          <a:sysClr val="windowText" lastClr="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20">
                            <a:extLst>
                              <a:ext uri="{A12FA001-AC4F-418D-AE19-62706E023703}">
                                <ahyp:hlinkClr xmlns:ahyp="http://schemas.microsoft.com/office/drawing/2018/hyperlinkcolor" val="tx"/>
                              </a:ext>
                            </a:extLst>
                          </a:hlinkClick>
                        </a:rPr>
                        <a:t>Google Analytics</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hlinkClick r:id="rId21">
                            <a:extLst>
                              <a:ext uri="{A12FA001-AC4F-418D-AE19-62706E023703}">
                                <ahyp:hlinkClr xmlns:ahyp="http://schemas.microsoft.com/office/drawing/2018/hyperlinkcolor" val="tx"/>
                              </a:ext>
                            </a:extLst>
                          </a:hlinkClick>
                        </a:rPr>
                        <a:t>Bing Webmaster Tools</a:t>
                      </a:r>
                      <a:endParaRPr kumimoji="0" lang="en-ZA" sz="1600" b="0" i="0" u="none" strike="noStrike" kern="0" cap="none" spc="0" normalizeH="0" baseline="0" noProof="0" dirty="0">
                        <a:ln>
                          <a:noFill/>
                        </a:ln>
                        <a:solidFill>
                          <a:srgbClr val="000000"/>
                        </a:solidFill>
                        <a:effectLst/>
                        <a:uLnTx/>
                        <a:uFillTx/>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22">
                            <a:extLst>
                              <a:ext uri="{A12FA001-AC4F-418D-AE19-62706E023703}">
                                <ahyp:hlinkClr xmlns:ahyp="http://schemas.microsoft.com/office/drawing/2018/hyperlinkcolor" val="tx"/>
                              </a:ext>
                            </a:extLst>
                          </a:hlinkClick>
                        </a:rPr>
                        <a:t>Bonus #2. LSI Graph</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extLst>
                  <a:ext uri="{0D108BD9-81ED-4DB2-BD59-A6C34878D82A}">
                    <a16:rowId xmlns:a16="http://schemas.microsoft.com/office/drawing/2014/main" val="3790753924"/>
                  </a:ext>
                </a:extLst>
              </a:tr>
              <a:tr h="4434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23">
                            <a:extLst>
                              <a:ext uri="{A12FA001-AC4F-418D-AE19-62706E023703}">
                                <ahyp:hlinkClr xmlns:ahyp="http://schemas.microsoft.com/office/drawing/2018/hyperlinkcolor" val="tx"/>
                              </a:ext>
                            </a:extLst>
                          </a:hlinkClick>
                        </a:rPr>
                        <a:t>Google’s Mobile-Friendly Test</a:t>
                      </a:r>
                      <a:endParaRPr kumimoji="0" lang="en-ZA" sz="1600" b="0" i="0" u="none" strike="noStrike" kern="0" cap="none" spc="0" normalizeH="0" baseline="0" noProof="0" dirty="0">
                        <a:ln>
                          <a:noFill/>
                        </a:ln>
                        <a:solidFill>
                          <a:sysClr val="windowText" lastClr="000000"/>
                        </a:solidFill>
                        <a:effectLst/>
                        <a:uLnTx/>
                        <a:uFillTx/>
                        <a:latin typeface="+mn-lt"/>
                        <a:ea typeface="+mn-ea"/>
                        <a:cs typeface="+mn-cs"/>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hlinkClick r:id="rId24">
                            <a:extLst>
                              <a:ext uri="{A12FA001-AC4F-418D-AE19-62706E023703}">
                                <ahyp:hlinkClr xmlns:ahyp="http://schemas.microsoft.com/office/drawing/2018/hyperlinkcolor" val="tx"/>
                              </a:ext>
                            </a:extLst>
                          </a:hlinkClick>
                        </a:rPr>
                        <a:t>Detailed.com</a:t>
                      </a:r>
                      <a:endParaRPr kumimoji="0" lang="en-ZA" sz="1600" b="0" i="0" u="none" strike="noStrike" kern="0" cap="none" spc="0" normalizeH="0" baseline="0" noProof="0" dirty="0">
                        <a:ln>
                          <a:noFill/>
                        </a:ln>
                        <a:solidFill>
                          <a:srgbClr val="000000"/>
                        </a:solidFill>
                        <a:effectLst/>
                        <a:uLnTx/>
                        <a:uFillTx/>
                      </a:endParaRP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rPr>
                        <a:t>Reddit Keyword Research Tool</a:t>
                      </a:r>
                      <a:endParaRPr kumimoji="0" lang="en-ZA" sz="1600" b="0" i="0" u="none" strike="noStrike" kern="0" cap="none" spc="0" normalizeH="0" baseline="0" noProof="0" dirty="0">
                        <a:ln>
                          <a:noFill/>
                        </a:ln>
                        <a:solidFill>
                          <a:srgbClr val="000000"/>
                        </a:solidFill>
                        <a:effectLst/>
                        <a:uLnTx/>
                        <a:uFillTx/>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25">
                            <a:extLst>
                              <a:ext uri="{A12FA001-AC4F-418D-AE19-62706E023703}">
                                <ahyp:hlinkClr xmlns:ahyp="http://schemas.microsoft.com/office/drawing/2018/hyperlinkcolor" val="tx"/>
                              </a:ext>
                            </a:extLst>
                          </a:hlinkClick>
                        </a:rPr>
                        <a:t>Dareboost</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extLst>
                  <a:ext uri="{0D108BD9-81ED-4DB2-BD59-A6C34878D82A}">
                    <a16:rowId xmlns:a16="http://schemas.microsoft.com/office/drawing/2014/main" val="3684437308"/>
                  </a:ext>
                </a:extLst>
              </a:tr>
              <a:tr h="443456">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hlinkClick r:id="rId26">
                            <a:extLst>
                              <a:ext uri="{A12FA001-AC4F-418D-AE19-62706E023703}">
                                <ahyp:hlinkClr xmlns:ahyp="http://schemas.microsoft.com/office/drawing/2018/hyperlinkcolor" val="tx"/>
                              </a:ext>
                            </a:extLst>
                          </a:hlinkClick>
                        </a:rPr>
                        <a:t>Seed Keywords</a:t>
                      </a:r>
                      <a:endParaRPr kumimoji="0" lang="en-ZA" sz="1600" b="0" i="0" u="none" strike="noStrike" kern="0" cap="none" spc="0" normalizeH="0" baseline="0" noProof="0" dirty="0">
                        <a:ln>
                          <a:noFill/>
                        </a:ln>
                        <a:solidFill>
                          <a:srgbClr val="000000"/>
                        </a:solidFill>
                        <a:effectLst/>
                        <a:uLnTx/>
                        <a:uFillTx/>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27">
                            <a:extLst>
                              <a:ext uri="{A12FA001-AC4F-418D-AE19-62706E023703}">
                                <ahyp:hlinkClr xmlns:ahyp="http://schemas.microsoft.com/office/drawing/2018/hyperlinkcolor" val="tx"/>
                              </a:ext>
                            </a:extLst>
                          </a:hlinkClick>
                        </a:rPr>
                        <a:t>Lipperhey</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28">
                            <a:extLst>
                              <a:ext uri="{A12FA001-AC4F-418D-AE19-62706E023703}">
                                <ahyp:hlinkClr xmlns:ahyp="http://schemas.microsoft.com/office/drawing/2018/hyperlinkcolor" val="tx"/>
                              </a:ext>
                            </a:extLst>
                          </a:hlinkClick>
                        </a:rPr>
                        <a:t>Siteliner</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0" cap="none" spc="0" normalizeH="0" baseline="0" noProof="0" dirty="0">
                          <a:ln>
                            <a:noFill/>
                          </a:ln>
                          <a:solidFill>
                            <a:srgbClr val="000000"/>
                          </a:solidFill>
                          <a:effectLst/>
                          <a:uLnTx/>
                          <a:uFillTx/>
                          <a:latin typeface="+mn-lt"/>
                          <a:ea typeface="+mn-ea"/>
                          <a:cs typeface="+mn-cs"/>
                          <a:hlinkClick r:id="rId7">
                            <a:extLst>
                              <a:ext uri="{A12FA001-AC4F-418D-AE19-62706E023703}">
                                <ahyp:hlinkClr xmlns:ahyp="http://schemas.microsoft.com/office/drawing/2018/hyperlinkcolor" val="tx"/>
                              </a:ext>
                            </a:extLst>
                          </a:hlinkClick>
                        </a:rPr>
                        <a:t>People Also Ask</a:t>
                      </a: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000000"/>
                        </a:solidFill>
                        <a:effectLst/>
                        <a:uLnTx/>
                        <a:uFillTx/>
                        <a:latin typeface="+mn-lt"/>
                        <a:ea typeface="+mn-ea"/>
                        <a:cs typeface="+mn-cs"/>
                      </a:endParaRPr>
                    </a:p>
                  </a:txBody>
                  <a:tcPr/>
                </a:tc>
                <a:extLst>
                  <a:ext uri="{0D108BD9-81ED-4DB2-BD59-A6C34878D82A}">
                    <a16:rowId xmlns:a16="http://schemas.microsoft.com/office/drawing/2014/main" val="3841023950"/>
                  </a:ext>
                </a:extLst>
              </a:tr>
            </a:tbl>
          </a:graphicData>
        </a:graphic>
      </p:graphicFrame>
    </p:spTree>
    <p:extLst>
      <p:ext uri="{BB962C8B-B14F-4D97-AF65-F5344CB8AC3E}">
        <p14:creationId xmlns:p14="http://schemas.microsoft.com/office/powerpoint/2010/main" val="377631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140E19-9B17-939B-9716-FA5BB9210248}"/>
              </a:ext>
            </a:extLst>
          </p:cNvPr>
          <p:cNvSpPr>
            <a:spLocks noGrp="1"/>
          </p:cNvSpPr>
          <p:nvPr>
            <p:ph type="body" sz="quarter" idx="16"/>
          </p:nvPr>
        </p:nvSpPr>
        <p:spPr/>
        <p:txBody>
          <a:bodyPr/>
          <a:lstStyle/>
          <a:p>
            <a:r>
              <a:rPr lang="en-ZA" dirty="0"/>
              <a:t>Cloud</a:t>
            </a:r>
          </a:p>
          <a:p>
            <a:endParaRPr lang="en-ZA" dirty="0"/>
          </a:p>
        </p:txBody>
      </p:sp>
      <p:sp>
        <p:nvSpPr>
          <p:cNvPr id="3" name="Text Placeholder 2">
            <a:extLst>
              <a:ext uri="{FF2B5EF4-FFF2-40B4-BE49-F238E27FC236}">
                <a16:creationId xmlns:a16="http://schemas.microsoft.com/office/drawing/2014/main" id="{3FFEBA08-77A0-833E-515D-09529396634B}"/>
              </a:ext>
            </a:extLst>
          </p:cNvPr>
          <p:cNvSpPr>
            <a:spLocks noGrp="1"/>
          </p:cNvSpPr>
          <p:nvPr>
            <p:ph type="body" sz="quarter" idx="17"/>
          </p:nvPr>
        </p:nvSpPr>
        <p:spPr/>
        <p:txBody>
          <a:bodyPr/>
          <a:lstStyle/>
          <a:p>
            <a:r>
              <a:rPr lang="en-GB" dirty="0"/>
              <a:t>04</a:t>
            </a:r>
            <a:endParaRPr lang="en-ZA" dirty="0"/>
          </a:p>
        </p:txBody>
      </p:sp>
    </p:spTree>
    <p:extLst>
      <p:ext uri="{BB962C8B-B14F-4D97-AF65-F5344CB8AC3E}">
        <p14:creationId xmlns:p14="http://schemas.microsoft.com/office/powerpoint/2010/main" val="232731503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Nube: aprenda a administrar el uso de la computación en la nube de manera efectiva
</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2041070"/>
            <a:ext cx="10595237" cy="3854551"/>
          </a:xfrm>
        </p:spPr>
        <p:txBody>
          <a:bodyPr/>
          <a:lstStyle/>
          <a:p>
            <a:pPr marL="457200" indent="-457200">
              <a:buClr>
                <a:schemeClr val="accent2"/>
              </a:buClr>
              <a:buBlip>
                <a:blip r:embed="rId3"/>
              </a:buBlip>
            </a:pPr>
            <a:r>
              <a:rPr lang="es-ES" dirty="0"/>
              <a:t>La gestión de la nube se refiere al ejercicio del control sobre los recursos y servicios de infraestructura de nube pública, privada e híbrida. </a:t>
            </a:r>
          </a:p>
          <a:p>
            <a:pPr marL="0" indent="0">
              <a:buClr>
                <a:schemeClr val="accent2"/>
              </a:buClr>
            </a:pPr>
            <a:endParaRPr lang="en-GB" dirty="0"/>
          </a:p>
          <a:p>
            <a:pPr marL="457200" indent="-457200">
              <a:buClr>
                <a:schemeClr val="accent2"/>
              </a:buClr>
              <a:buBlip>
                <a:blip r:embed="rId3"/>
              </a:buBlip>
            </a:pPr>
            <a:r>
              <a:rPr lang="es-ES" dirty="0"/>
              <a:t>La gestión exitosa de la computación en la nube puede aumentar el rendimiento, la confiabilidad, la contención de costos y la sostenibilidad ambiental de una empresa. </a:t>
            </a:r>
            <a:endParaRPr lang="en-GB" dirty="0"/>
          </a:p>
          <a:p>
            <a:pPr marL="0" indent="0"/>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106769048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Tareas de gestión en la nube
</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s-ES" dirty="0"/>
              <a:t>El proveedor de la </a:t>
            </a:r>
            <a:r>
              <a:rPr lang="es-ES" b="1" dirty="0">
                <a:solidFill>
                  <a:schemeClr val="accent2"/>
                </a:solidFill>
              </a:rPr>
              <a:t>nube</a:t>
            </a:r>
            <a:r>
              <a:rPr lang="es-ES" dirty="0"/>
              <a:t> realiza una serie de tareas para garantizar un uso suficiente de los recursos de la nube: 
</a:t>
            </a:r>
            <a:endParaRPr lang="en-GB" dirty="0"/>
          </a:p>
          <a:p>
            <a:pPr marL="0" indent="0"/>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graphicFrame>
        <p:nvGraphicFramePr>
          <p:cNvPr id="2" name="Diagram 1">
            <a:extLst>
              <a:ext uri="{FF2B5EF4-FFF2-40B4-BE49-F238E27FC236}">
                <a16:creationId xmlns:a16="http://schemas.microsoft.com/office/drawing/2014/main" id="{065C020A-018C-EEC0-7F53-D494980DF6B7}"/>
              </a:ext>
            </a:extLst>
          </p:cNvPr>
          <p:cNvGraphicFramePr/>
          <p:nvPr>
            <p:extLst>
              <p:ext uri="{D42A27DB-BD31-4B8C-83A1-F6EECF244321}">
                <p14:modId xmlns:p14="http://schemas.microsoft.com/office/powerpoint/2010/main" val="3785595734"/>
              </p:ext>
            </p:extLst>
          </p:nvPr>
        </p:nvGraphicFramePr>
        <p:xfrm>
          <a:off x="959660" y="2400300"/>
          <a:ext cx="10595236" cy="30707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2098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60E66F23-0672-41E4-82ED-E4A7A970954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9FF05D1F-B7D0-4543-A238-8B31BEAA5985}"/>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156F798A-33E2-4B71-A9F5-A8368DD0C9D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61EEA11F-1BAF-46E1-B167-0A8E24D2EB5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Tareas de gestión en la nube
</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s-ES" dirty="0"/>
              <a:t>El proveedor de la </a:t>
            </a:r>
            <a:r>
              <a:rPr lang="es-ES" b="1" dirty="0">
                <a:solidFill>
                  <a:schemeClr val="accent2"/>
                </a:solidFill>
              </a:rPr>
              <a:t>nube</a:t>
            </a:r>
            <a:r>
              <a:rPr lang="es-ES" dirty="0"/>
              <a:t> realiza una serie de tareas para garantizar un uso suficiente de los recursos de la nube: 
</a:t>
            </a:r>
            <a:endParaRPr lang="en-GB" dirty="0"/>
          </a:p>
          <a:p>
            <a:pPr marL="0" indent="0"/>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graphicFrame>
        <p:nvGraphicFramePr>
          <p:cNvPr id="2" name="Diagram 1">
            <a:extLst>
              <a:ext uri="{FF2B5EF4-FFF2-40B4-BE49-F238E27FC236}">
                <a16:creationId xmlns:a16="http://schemas.microsoft.com/office/drawing/2014/main" id="{065C020A-018C-EEC0-7F53-D494980DF6B7}"/>
              </a:ext>
            </a:extLst>
          </p:cNvPr>
          <p:cNvGraphicFramePr/>
          <p:nvPr>
            <p:extLst>
              <p:ext uri="{D42A27DB-BD31-4B8C-83A1-F6EECF244321}">
                <p14:modId xmlns:p14="http://schemas.microsoft.com/office/powerpoint/2010/main" val="556696342"/>
              </p:ext>
            </p:extLst>
          </p:nvPr>
        </p:nvGraphicFramePr>
        <p:xfrm>
          <a:off x="273860" y="3078440"/>
          <a:ext cx="10433958" cy="1600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0464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07921B53-CE85-4A17-A231-FABB66B5009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44CC1C8A-511A-455D-B372-9D117D1FD84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96DC6576-11D6-4803-B471-3A13368E754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Gestión de la nube vs Computación en la nube
</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s-ES" dirty="0"/>
              <a:t>La gestión de la nube no es computación en la nube; Las nubes son grupos de recursos virtuales, almacenamiento, aplicaciones, servicios que son administrados por un software para que se pueda acceder a los recursos bajo demanda. </a:t>
            </a:r>
          </a:p>
          <a:p>
            <a:pPr marL="0" indent="0">
              <a:buClr>
                <a:schemeClr val="accent2"/>
              </a:buClr>
            </a:pPr>
            <a:endParaRPr lang="en-GB" dirty="0"/>
          </a:p>
          <a:p>
            <a:pPr marL="457200" indent="-457200">
              <a:buClr>
                <a:schemeClr val="accent2"/>
              </a:buClr>
              <a:buBlip>
                <a:blip r:embed="rId3"/>
              </a:buBlip>
            </a:pPr>
            <a:r>
              <a:rPr lang="es-ES" b="1" dirty="0">
                <a:solidFill>
                  <a:schemeClr val="accent2"/>
                </a:solidFill>
              </a:rPr>
              <a:t>La computación en la nube </a:t>
            </a:r>
            <a:r>
              <a:rPr lang="es-ES" dirty="0"/>
              <a:t>es el acto de ejecutar cargas de trabajo dentro de las nubes, que son entornos de TI que abstraen, agrupan y comparten recursos escalables a través de una red.</a:t>
            </a:r>
            <a:endParaRPr lang="en-GB" dirty="0"/>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2048510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360000" indent="-342900">
              <a:buBlip>
                <a:blip r:embed="rId2"/>
              </a:buBlip>
            </a:pPr>
            <a:r>
              <a:rPr lang="en-GB" dirty="0"/>
              <a:t>No </a:t>
            </a:r>
            <a:r>
              <a:rPr lang="en-GB" dirty="0" err="1"/>
              <a:t>todas</a:t>
            </a:r>
            <a:r>
              <a:rPr lang="en-GB" dirty="0"/>
              <a:t> las </a:t>
            </a:r>
            <a:r>
              <a:rPr lang="en-GB" dirty="0" err="1"/>
              <a:t>tareas</a:t>
            </a:r>
            <a:r>
              <a:rPr lang="en-GB" dirty="0"/>
              <a:t> </a:t>
            </a:r>
            <a:r>
              <a:rPr lang="en-GB" dirty="0" err="1"/>
              <a:t>deben</a:t>
            </a:r>
            <a:r>
              <a:rPr lang="en-GB" dirty="0"/>
              <a:t> ser </a:t>
            </a:r>
            <a:r>
              <a:rPr lang="en-GB" dirty="0" err="1"/>
              <a:t>automatizadas</a:t>
            </a:r>
            <a:r>
              <a:rPr lang="en-GB" dirty="0"/>
              <a:t>. Por lo tanto, es </a:t>
            </a:r>
            <a:r>
              <a:rPr lang="en-GB" dirty="0" err="1"/>
              <a:t>importante</a:t>
            </a:r>
            <a:r>
              <a:rPr lang="en-GB" dirty="0"/>
              <a:t> </a:t>
            </a:r>
            <a:r>
              <a:rPr lang="en-GB" dirty="0" err="1"/>
              <a:t>conocer</a:t>
            </a:r>
            <a:r>
              <a:rPr lang="en-GB" dirty="0"/>
              <a:t> </a:t>
            </a:r>
            <a:r>
              <a:rPr lang="en-GB" dirty="0" err="1"/>
              <a:t>algunas</a:t>
            </a:r>
            <a:r>
              <a:rPr lang="en-GB" dirty="0"/>
              <a:t> de </a:t>
            </a:r>
            <a:r>
              <a:rPr lang="en-GB" dirty="0" err="1"/>
              <a:t>ellas</a:t>
            </a:r>
            <a:r>
              <a:rPr lang="en-GB" dirty="0"/>
              <a:t>:</a:t>
            </a:r>
          </a:p>
          <a:p>
            <a:pPr marL="0" indent="0"/>
            <a:endParaRPr lang="en-GB" dirty="0"/>
          </a:p>
          <a:p>
            <a:pPr marL="0" indent="0"/>
            <a:endParaRPr lang="en-ZA"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a:t>
            </a:r>
            <a:r>
              <a:rPr lang="en-GB" dirty="0" err="1"/>
              <a:t>Qué</a:t>
            </a:r>
            <a:r>
              <a:rPr lang="en-GB" dirty="0"/>
              <a:t> </a:t>
            </a:r>
            <a:r>
              <a:rPr lang="en-GB" dirty="0" err="1"/>
              <a:t>procesos</a:t>
            </a:r>
            <a:r>
              <a:rPr lang="en-GB" dirty="0"/>
              <a:t> </a:t>
            </a:r>
            <a:r>
              <a:rPr lang="en-GB" dirty="0" err="1"/>
              <a:t>deberían</a:t>
            </a:r>
            <a:r>
              <a:rPr lang="en-GB" dirty="0"/>
              <a:t> </a:t>
            </a:r>
            <a:r>
              <a:rPr lang="en-GB" dirty="0" err="1"/>
              <a:t>automatizarse</a:t>
            </a:r>
            <a:r>
              <a:rPr lang="en-GB" dirty="0"/>
              <a:t>?</a:t>
            </a:r>
            <a:endParaRPr lang="en-ZA" dirty="0"/>
          </a:p>
        </p:txBody>
      </p:sp>
      <p:graphicFrame>
        <p:nvGraphicFramePr>
          <p:cNvPr id="4" name="Diagram 3">
            <a:extLst>
              <a:ext uri="{FF2B5EF4-FFF2-40B4-BE49-F238E27FC236}">
                <a16:creationId xmlns:a16="http://schemas.microsoft.com/office/drawing/2014/main" id="{143428D2-DF01-7F88-6CC1-BC3D5C8D225C}"/>
              </a:ext>
            </a:extLst>
          </p:cNvPr>
          <p:cNvGraphicFramePr/>
          <p:nvPr>
            <p:extLst>
              <p:ext uri="{D42A27DB-BD31-4B8C-83A1-F6EECF244321}">
                <p14:modId xmlns:p14="http://schemas.microsoft.com/office/powerpoint/2010/main" val="224537930"/>
              </p:ext>
            </p:extLst>
          </p:nvPr>
        </p:nvGraphicFramePr>
        <p:xfrm>
          <a:off x="506186" y="2634282"/>
          <a:ext cx="11350075" cy="2618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498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3FE21360-9304-490B-A1DF-3CEFCC32D14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84B86031-0379-44D3-9E4D-D495BDE5CA37}"/>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A843C6FA-2755-4083-BD5A-5CD177A73FBA}"/>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509C718A-8E02-4022-B1EE-3153DDC5899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Gestión de la nube vs Computación en la nube</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s-ES" b="1" dirty="0">
                <a:solidFill>
                  <a:schemeClr val="accent2"/>
                </a:solidFill>
              </a:rPr>
              <a:t>La administración de la nube </a:t>
            </a:r>
            <a:r>
              <a:rPr lang="es-ES" dirty="0"/>
              <a:t>es una combinación de software, automatización, políticas, gobierno y personas que determinan cómo están disponibles esos servicios de computación en la nube. </a:t>
            </a: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315060063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El papel de una plataforma de gestión en la nube
</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Font typeface="Arial" panose="020B0604020202020204" pitchFamily="34" charset="0"/>
              <a:buChar char="•"/>
            </a:pPr>
            <a:r>
              <a:rPr lang="es-ES" dirty="0"/>
              <a:t>Integración con TI existente</a:t>
            </a:r>
          </a:p>
          <a:p>
            <a:pPr marL="457200" indent="-457200">
              <a:buClr>
                <a:schemeClr val="accent2"/>
              </a:buClr>
              <a:buFont typeface="Arial" panose="020B0604020202020204" pitchFamily="34" charset="0"/>
              <a:buChar char="•"/>
            </a:pPr>
            <a:endParaRPr lang="es-ES" dirty="0"/>
          </a:p>
          <a:p>
            <a:pPr marL="457200" indent="-457200">
              <a:buClr>
                <a:schemeClr val="accent2"/>
              </a:buClr>
              <a:buFont typeface="Arial" panose="020B0604020202020204" pitchFamily="34" charset="0"/>
              <a:buChar char="•"/>
            </a:pPr>
            <a:r>
              <a:rPr lang="es-ES" dirty="0"/>
              <a:t>Automatice las tareas manuales</a:t>
            </a:r>
          </a:p>
          <a:p>
            <a:pPr marL="457200" indent="-457200">
              <a:buClr>
                <a:schemeClr val="accent2"/>
              </a:buClr>
              <a:buFont typeface="Arial" panose="020B0604020202020204" pitchFamily="34" charset="0"/>
              <a:buChar char="•"/>
            </a:pPr>
            <a:endParaRPr lang="es-ES" dirty="0"/>
          </a:p>
          <a:p>
            <a:pPr marL="457200" indent="-457200">
              <a:buClr>
                <a:schemeClr val="accent2"/>
              </a:buClr>
              <a:buFont typeface="Arial" panose="020B0604020202020204" pitchFamily="34" charset="0"/>
              <a:buChar char="•"/>
            </a:pPr>
            <a:r>
              <a:rPr lang="es-ES" dirty="0"/>
              <a:t>Visualice los costes </a:t>
            </a:r>
          </a:p>
          <a:p>
            <a:pPr marL="457200" indent="-457200">
              <a:buClr>
                <a:schemeClr val="accent2"/>
              </a:buClr>
              <a:buFont typeface="Arial" panose="020B0604020202020204" pitchFamily="34" charset="0"/>
              <a:buChar char="•"/>
            </a:pPr>
            <a:endParaRPr lang="es-ES" dirty="0"/>
          </a:p>
          <a:p>
            <a:pPr marL="457200" indent="-457200">
              <a:buClr>
                <a:schemeClr val="accent2"/>
              </a:buClr>
              <a:buFont typeface="Arial" panose="020B0604020202020204" pitchFamily="34" charset="0"/>
              <a:buChar char="•"/>
            </a:pPr>
            <a:r>
              <a:rPr lang="es-ES" dirty="0"/>
              <a:t>Ser accesible a través de Internet</a:t>
            </a:r>
          </a:p>
          <a:p>
            <a:pPr marL="457200" indent="-457200">
              <a:buClr>
                <a:schemeClr val="accent2"/>
              </a:buClr>
              <a:buFont typeface="Arial" panose="020B0604020202020204" pitchFamily="34" charset="0"/>
              <a:buChar char="•"/>
            </a:pPr>
            <a:endParaRPr lang="es-ES" dirty="0"/>
          </a:p>
          <a:p>
            <a:pPr marL="457200" indent="-457200">
              <a:buClr>
                <a:schemeClr val="accent2"/>
              </a:buClr>
              <a:buFont typeface="Arial" panose="020B0604020202020204" pitchFamily="34" charset="0"/>
              <a:buChar char="•"/>
            </a:pPr>
            <a:r>
              <a:rPr lang="es-ES" dirty="0"/>
              <a:t>Admite entornos de nube híbrida y </a:t>
            </a:r>
            <a:r>
              <a:rPr lang="es-ES" dirty="0" err="1"/>
              <a:t>multinube</a:t>
            </a:r>
            <a:r>
              <a:rPr lang="es-ES" dirty="0"/>
              <a:t>
</a:t>
            </a: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189520189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¿Qué es la computación en la nube?
</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s-ES" b="1" dirty="0">
                <a:solidFill>
                  <a:schemeClr val="accent2"/>
                </a:solidFill>
              </a:rPr>
              <a:t>La computación en la nube </a:t>
            </a:r>
            <a:r>
              <a:rPr lang="es-ES" dirty="0"/>
              <a:t>es una forma de computación en la que las redes, el almacenamiento de datos, las aplicaciones, las herramientas de seguridad y desarrollo se habilitan a través de Internet, a diferencia de una computadora local o un servidor local en su organización.</a:t>
            </a:r>
            <a:endParaRPr lang="es-ES" b="1" dirty="0">
              <a:solidFill>
                <a:schemeClr val="accent2"/>
              </a:solidFill>
            </a:endParaRPr>
          </a:p>
          <a:p>
            <a:pPr marL="0" indent="0">
              <a:buClr>
                <a:schemeClr val="accent2"/>
              </a:buClr>
            </a:pPr>
            <a:endParaRPr lang="en-GB" dirty="0"/>
          </a:p>
          <a:p>
            <a:pPr marL="457200" indent="-457200">
              <a:buClr>
                <a:schemeClr val="accent2"/>
              </a:buClr>
              <a:buBlip>
                <a:blip r:embed="rId3"/>
              </a:buBlip>
            </a:pPr>
            <a:r>
              <a:rPr lang="es-ES" dirty="0"/>
              <a:t>El campo de la computación en la nube ha estado creciendo rápidamente durante años, a medida que más empresas buscan trabajar de forma remota, aumentar la eficiencia a través de la automatización y ahorrar dinero en infraestructura de TI.</a:t>
            </a:r>
            <a:endParaRPr lang="en-GB" dirty="0"/>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376404702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¿Qué es la computación en la nube?
</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s-ES" dirty="0"/>
              <a:t>Según un </a:t>
            </a:r>
            <a:r>
              <a:rPr lang="es-ES" b="1" dirty="0">
                <a:solidFill>
                  <a:schemeClr val="accent2"/>
                </a:solidFill>
              </a:rPr>
              <a:t>informe de 2021 de Gartner</a:t>
            </a:r>
            <a:r>
              <a:rPr lang="es-ES" dirty="0"/>
              <a:t>, se proyecta que el gasto global de los usuarios finales en servicios de nube pública crecerá un 23,1% en 2021 a $ 332.3 mil millones, frente a $ 270 mil millones. </a:t>
            </a: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359859942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Tipos</a:t>
            </a:r>
            <a:r>
              <a:rPr lang="en-GB" dirty="0"/>
              <a:t> de Cloud Computing 
</a:t>
            </a:r>
          </a:p>
        </p:txBody>
      </p:sp>
      <p:graphicFrame>
        <p:nvGraphicFramePr>
          <p:cNvPr id="26" name="Diagram 25">
            <a:extLst>
              <a:ext uri="{FF2B5EF4-FFF2-40B4-BE49-F238E27FC236}">
                <a16:creationId xmlns:a16="http://schemas.microsoft.com/office/drawing/2014/main" id="{67E5F79E-37C8-4FB2-6572-473669355839}"/>
              </a:ext>
            </a:extLst>
          </p:cNvPr>
          <p:cNvGraphicFramePr/>
          <p:nvPr>
            <p:extLst>
              <p:ext uri="{D42A27DB-BD31-4B8C-83A1-F6EECF244321}">
                <p14:modId xmlns:p14="http://schemas.microsoft.com/office/powerpoint/2010/main" val="1606904766"/>
              </p:ext>
            </p:extLst>
          </p:nvPr>
        </p:nvGraphicFramePr>
        <p:xfrm>
          <a:off x="798382" y="1565257"/>
          <a:ext cx="10595236" cy="3963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834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graphicEl>
                                              <a:dgm id="{4F282F94-7188-4609-B35D-A4CBB060B65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graphicEl>
                                              <a:dgm id="{AE973F29-1194-49F5-A171-AD5B5E29CD1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graphicEl>
                                              <a:dgm id="{186E8193-7321-474E-AD5A-C5269EB7E81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p:bldSub>
          <a:bldDgm bld="one"/>
        </p:bldSub>
      </p:bldGraphic>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Tareas de gestión en la nube
</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n-GB" b="1" dirty="0">
                <a:solidFill>
                  <a:schemeClr val="accent2"/>
                </a:solidFill>
              </a:rPr>
              <a:t>Pasos </a:t>
            </a:r>
            <a:r>
              <a:rPr lang="en-GB" b="1" dirty="0" err="1">
                <a:solidFill>
                  <a:schemeClr val="accent2"/>
                </a:solidFill>
              </a:rPr>
              <a:t>sencillos</a:t>
            </a:r>
            <a:r>
              <a:rPr lang="en-GB" b="1" dirty="0">
                <a:solidFill>
                  <a:schemeClr val="accent2"/>
                </a:solidFill>
              </a:rPr>
              <a:t> para </a:t>
            </a:r>
            <a:r>
              <a:rPr lang="en-GB" b="1" dirty="0" err="1">
                <a:solidFill>
                  <a:schemeClr val="accent2"/>
                </a:solidFill>
              </a:rPr>
              <a:t>comenzar</a:t>
            </a:r>
            <a:r>
              <a:rPr lang="en-GB" b="1" dirty="0">
                <a:solidFill>
                  <a:schemeClr val="accent2"/>
                </a:solidFill>
              </a:rPr>
              <a:t>: </a:t>
            </a:r>
          </a:p>
          <a:p>
            <a:pPr marL="0" indent="0">
              <a:buClr>
                <a:schemeClr val="accent2"/>
              </a:buClr>
            </a:pPr>
            <a:endParaRPr lang="en-GB" dirty="0"/>
          </a:p>
          <a:p>
            <a:pPr marL="342900" indent="-342900">
              <a:buClr>
                <a:schemeClr val="accent2"/>
              </a:buClr>
              <a:buFont typeface="Arial" panose="020B0604020202020204" pitchFamily="34" charset="0"/>
              <a:buChar char="•"/>
            </a:pPr>
            <a:r>
              <a:rPr lang="en-GB" dirty="0" err="1"/>
              <a:t>Migración</a:t>
            </a:r>
            <a:r>
              <a:rPr lang="en-GB" dirty="0"/>
              <a:t> </a:t>
            </a:r>
            <a:r>
              <a:rPr lang="en-GB" dirty="0" err="1"/>
              <a:t>piloto</a:t>
            </a:r>
            <a:r>
              <a:rPr lang="en-GB" dirty="0"/>
              <a:t> de </a:t>
            </a:r>
            <a:r>
              <a:rPr lang="en-GB" dirty="0" err="1"/>
              <a:t>correo</a:t>
            </a:r>
            <a:r>
              <a:rPr lang="en-GB" dirty="0"/>
              <a:t> </a:t>
            </a:r>
            <a:r>
              <a:rPr lang="en-GB" dirty="0" err="1"/>
              <a:t>electrónico</a:t>
            </a:r>
            <a:r>
              <a:rPr lang="en-GB" dirty="0"/>
              <a:t> de Office 365</a:t>
            </a:r>
          </a:p>
          <a:p>
            <a:pPr marL="0" indent="0">
              <a:buClr>
                <a:schemeClr val="accent2"/>
              </a:buClr>
            </a:pPr>
            <a:endParaRPr lang="en-GB" dirty="0"/>
          </a:p>
          <a:p>
            <a:pPr marL="342900" indent="-342900">
              <a:buClr>
                <a:schemeClr val="accent2"/>
              </a:buClr>
              <a:buFont typeface="Arial" panose="020B0604020202020204" pitchFamily="34" charset="0"/>
              <a:buChar char="•"/>
            </a:pPr>
            <a:r>
              <a:rPr lang="en-GB" dirty="0"/>
              <a:t>Usar Microsoft Outlook </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t>Multi-Factor Authentication (MFA) Jumpstart</a:t>
            </a:r>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31644970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Tareas de gestión en la nube
</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s-ES" b="1" dirty="0">
                <a:solidFill>
                  <a:schemeClr val="accent2"/>
                </a:solidFill>
              </a:rPr>
              <a:t>Pasos sencillos para comenzar: </a:t>
            </a:r>
          </a:p>
          <a:p>
            <a:pPr marL="0" indent="0">
              <a:buClr>
                <a:schemeClr val="accent2"/>
              </a:buClr>
            </a:pPr>
            <a:endParaRPr lang="en-GB" dirty="0"/>
          </a:p>
          <a:p>
            <a:pPr marL="342900" indent="-342900">
              <a:buClr>
                <a:schemeClr val="accent2"/>
              </a:buClr>
              <a:buFont typeface="Arial" panose="020B0604020202020204" pitchFamily="34" charset="0"/>
              <a:buChar char="•"/>
            </a:pPr>
            <a:r>
              <a:rPr lang="es-ES" dirty="0"/>
              <a:t>Protección avanzada contra amenazas (ATP)</a:t>
            </a:r>
          </a:p>
          <a:p>
            <a:pPr marL="342900" indent="-342900">
              <a:buClr>
                <a:schemeClr val="accent2"/>
              </a:buClr>
              <a:buFont typeface="Arial" panose="020B0604020202020204" pitchFamily="34" charset="0"/>
              <a:buChar char="•"/>
            </a:pPr>
            <a:endParaRPr lang="es-ES" dirty="0"/>
          </a:p>
          <a:p>
            <a:pPr marL="342900" indent="-342900">
              <a:buClr>
                <a:schemeClr val="accent2"/>
              </a:buClr>
              <a:buFont typeface="Arial" panose="020B0604020202020204" pitchFamily="34" charset="0"/>
              <a:buChar char="•"/>
            </a:pPr>
            <a:r>
              <a:rPr lang="es-ES" dirty="0"/>
              <a:t>Uso de Dropbox y/o OneDrive</a:t>
            </a:r>
          </a:p>
          <a:p>
            <a:pPr marL="342900" indent="-342900">
              <a:buClr>
                <a:schemeClr val="accent2"/>
              </a:buClr>
              <a:buFont typeface="Arial" panose="020B0604020202020204" pitchFamily="34" charset="0"/>
              <a:buChar char="•"/>
            </a:pPr>
            <a:endParaRPr lang="es-ES" dirty="0"/>
          </a:p>
          <a:p>
            <a:pPr marL="342900" indent="-342900">
              <a:buClr>
                <a:schemeClr val="accent2"/>
              </a:buClr>
              <a:buFont typeface="Arial" panose="020B0604020202020204" pitchFamily="34" charset="0"/>
              <a:buChar char="•"/>
            </a:pPr>
            <a:r>
              <a:rPr lang="es-ES" dirty="0"/>
              <a:t>Realice un seguimiento de su donante con el uso de un CRM (es decir, Salesforce o Dynamics 365)</a:t>
            </a:r>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122543647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Cloud Computing y el Tercer Sector
</a:t>
            </a:r>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a:xfrm>
            <a:off x="798380" y="1861458"/>
            <a:ext cx="10595237" cy="4034164"/>
          </a:xfrm>
        </p:spPr>
        <p:txBody>
          <a:bodyPr/>
          <a:lstStyle/>
          <a:p>
            <a:pPr marL="457200" indent="-457200">
              <a:buClr>
                <a:schemeClr val="accent2"/>
              </a:buClr>
              <a:buBlip>
                <a:blip r:embed="rId3"/>
              </a:buBlip>
            </a:pPr>
            <a:r>
              <a:rPr lang="es-ES" b="1" dirty="0">
                <a:solidFill>
                  <a:schemeClr val="accent2"/>
                </a:solidFill>
              </a:rPr>
              <a:t>Puede comenzar con lo siguiente:</a:t>
            </a:r>
          </a:p>
          <a:p>
            <a:pPr marL="0" indent="0">
              <a:buClr>
                <a:schemeClr val="accent2"/>
              </a:buClr>
            </a:pPr>
            <a:endParaRPr lang="en-GB" dirty="0"/>
          </a:p>
          <a:p>
            <a:pPr marL="342900" indent="-342900">
              <a:buClr>
                <a:schemeClr val="accent2"/>
              </a:buClr>
              <a:buFont typeface="Arial" panose="020B0604020202020204" pitchFamily="34" charset="0"/>
              <a:buChar char="•"/>
            </a:pPr>
            <a:r>
              <a:rPr lang="es-ES" dirty="0"/>
              <a:t>Migración piloto de correo electrónico de Office 365</a:t>
            </a:r>
          </a:p>
          <a:p>
            <a:pPr marL="342900" indent="-342900">
              <a:buClr>
                <a:schemeClr val="accent2"/>
              </a:buClr>
              <a:buFont typeface="Arial" panose="020B0604020202020204" pitchFamily="34" charset="0"/>
              <a:buChar char="•"/>
            </a:pPr>
            <a:endParaRPr lang="es-ES" dirty="0"/>
          </a:p>
          <a:p>
            <a:pPr marL="342900" indent="-342900">
              <a:buClr>
                <a:schemeClr val="accent2"/>
              </a:buClr>
              <a:buFont typeface="Arial" panose="020B0604020202020204" pitchFamily="34" charset="0"/>
              <a:buChar char="•"/>
            </a:pPr>
            <a:r>
              <a:rPr lang="es-ES" dirty="0"/>
              <a:t>Multi-Factor </a:t>
            </a:r>
            <a:r>
              <a:rPr lang="es-ES" dirty="0" err="1"/>
              <a:t>Authentication</a:t>
            </a:r>
            <a:r>
              <a:rPr lang="es-ES" dirty="0"/>
              <a:t> (MFA) </a:t>
            </a:r>
            <a:r>
              <a:rPr lang="es-ES" dirty="0" err="1"/>
              <a:t>Jumpstart</a:t>
            </a:r>
            <a:endParaRPr lang="es-ES" dirty="0"/>
          </a:p>
          <a:p>
            <a:pPr marL="342900" indent="-342900">
              <a:buClr>
                <a:schemeClr val="accent2"/>
              </a:buClr>
              <a:buFont typeface="Arial" panose="020B0604020202020204" pitchFamily="34" charset="0"/>
              <a:buChar char="•"/>
            </a:pPr>
            <a:endParaRPr lang="es-ES" dirty="0"/>
          </a:p>
          <a:p>
            <a:pPr marL="342900" indent="-342900">
              <a:buClr>
                <a:schemeClr val="accent2"/>
              </a:buClr>
              <a:buFont typeface="Arial" panose="020B0604020202020204" pitchFamily="34" charset="0"/>
              <a:buChar char="•"/>
            </a:pPr>
            <a:r>
              <a:rPr lang="es-ES" dirty="0"/>
              <a:t>Protección avanzada contra amenazas (ATP)</a:t>
            </a:r>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342900" indent="-342900">
              <a:buBlip>
                <a:blip r:embed="rId4"/>
              </a:buBlip>
            </a:pPr>
            <a:endParaRPr lang="en-GB" b="1" dirty="0">
              <a:solidFill>
                <a:schemeClr val="accent2"/>
              </a:solidFill>
            </a:endParaRPr>
          </a:p>
          <a:p>
            <a:pPr marL="0" indent="0"/>
            <a:endParaRPr lang="en-GB" b="1" dirty="0">
              <a:solidFill>
                <a:schemeClr val="accent2"/>
              </a:solidFill>
            </a:endParaRPr>
          </a:p>
        </p:txBody>
      </p:sp>
    </p:spTree>
    <p:extLst>
      <p:ext uri="{BB962C8B-B14F-4D97-AF65-F5344CB8AC3E}">
        <p14:creationId xmlns:p14="http://schemas.microsoft.com/office/powerpoint/2010/main" val="212752831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43DED2-98F9-ABA8-EBC8-B4E8C017C107}"/>
              </a:ext>
            </a:extLst>
          </p:cNvPr>
          <p:cNvPicPr>
            <a:picLocks noChangeAspect="1"/>
          </p:cNvPicPr>
          <p:nvPr/>
        </p:nvPicPr>
        <p:blipFill>
          <a:blip r:embed="rId3"/>
          <a:stretch>
            <a:fillRect/>
          </a:stretch>
        </p:blipFill>
        <p:spPr>
          <a:xfrm>
            <a:off x="244929" y="212271"/>
            <a:ext cx="11723914" cy="5829300"/>
          </a:xfrm>
          <a:prstGeom prst="rect">
            <a:avLst/>
          </a:prstGeom>
        </p:spPr>
      </p:pic>
    </p:spTree>
    <p:extLst>
      <p:ext uri="{BB962C8B-B14F-4D97-AF65-F5344CB8AC3E}">
        <p14:creationId xmlns:p14="http://schemas.microsoft.com/office/powerpoint/2010/main" val="410075523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C57A31-C9F5-C1FC-7AD7-35EF8021F9C4}"/>
              </a:ext>
            </a:extLst>
          </p:cNvPr>
          <p:cNvSpPr>
            <a:spLocks noGrp="1"/>
          </p:cNvSpPr>
          <p:nvPr>
            <p:ph type="body" sz="quarter" idx="18"/>
          </p:nvPr>
        </p:nvSpPr>
        <p:spPr>
          <a:xfrm>
            <a:off x="898358" y="2694482"/>
            <a:ext cx="4867011" cy="3291086"/>
          </a:xfrm>
        </p:spPr>
        <p:txBody>
          <a:bodyPr/>
          <a:lstStyle/>
          <a:p>
            <a:pPr marL="457200" indent="-457200">
              <a:buClr>
                <a:schemeClr val="accent2"/>
              </a:buClr>
              <a:buFont typeface="+mj-lt"/>
              <a:buAutoNum type="arabicPeriod"/>
            </a:pPr>
            <a:r>
              <a:rPr lang="es-ES" dirty="0"/>
              <a:t>Respuesta rápida e innovación
Rentabilidad
Escalabilidad eficiente
Capacidades móviles y virtuales
 Acceso a </a:t>
            </a:r>
            <a:r>
              <a:rPr lang="es-ES" dirty="0" err="1"/>
              <a:t>big</a:t>
            </a:r>
            <a:r>
              <a:rPr lang="es-ES" dirty="0"/>
              <a:t> data
Integraciones que rompen silos </a:t>
            </a:r>
            <a:endParaRPr lang="en-GB" dirty="0"/>
          </a:p>
          <a:p>
            <a:pPr marL="457200" indent="-457200">
              <a:buClr>
                <a:schemeClr val="accent2"/>
              </a:buClr>
              <a:buFont typeface="+mj-lt"/>
              <a:buAutoNum type="arabicPeriod"/>
            </a:pPr>
            <a:endParaRPr lang="en-ZA" dirty="0"/>
          </a:p>
        </p:txBody>
      </p:sp>
      <p:sp>
        <p:nvSpPr>
          <p:cNvPr id="3" name="Text Placeholder 2">
            <a:extLst>
              <a:ext uri="{FF2B5EF4-FFF2-40B4-BE49-F238E27FC236}">
                <a16:creationId xmlns:a16="http://schemas.microsoft.com/office/drawing/2014/main" id="{8E595F4C-E318-28E0-9196-CFD5462BB689}"/>
              </a:ext>
            </a:extLst>
          </p:cNvPr>
          <p:cNvSpPr>
            <a:spLocks noGrp="1"/>
          </p:cNvSpPr>
          <p:nvPr>
            <p:ph type="body" sz="quarter" idx="16"/>
          </p:nvPr>
        </p:nvSpPr>
        <p:spPr>
          <a:xfrm>
            <a:off x="898358" y="705121"/>
            <a:ext cx="5796356" cy="992652"/>
          </a:xfrm>
        </p:spPr>
        <p:txBody>
          <a:bodyPr/>
          <a:lstStyle/>
          <a:p>
            <a:r>
              <a:rPr lang="es-ES" sz="3200" dirty="0"/>
              <a:t>Seis formas en que la tecnología basada en la nube puede transformar las organizaciones sin fines de lucro
</a:t>
            </a:r>
            <a:endParaRPr lang="en-GB" sz="3200" dirty="0"/>
          </a:p>
        </p:txBody>
      </p:sp>
      <p:pic>
        <p:nvPicPr>
          <p:cNvPr id="6" name="Picture Placeholder 5" descr="Empty speech bubbles">
            <a:hlinkClick r:id="rId3"/>
            <a:extLst>
              <a:ext uri="{FF2B5EF4-FFF2-40B4-BE49-F238E27FC236}">
                <a16:creationId xmlns:a16="http://schemas.microsoft.com/office/drawing/2014/main" id="{82B2F0EC-D9E4-7DA1-AA9A-AB304B2FE16C}"/>
              </a:ext>
            </a:extLst>
          </p:cNvPr>
          <p:cNvPicPr>
            <a:picLocks noGrp="1" noChangeAspect="1"/>
          </p:cNvPicPr>
          <p:nvPr>
            <p:ph type="pic" sz="quarter" idx="10"/>
          </p:nvPr>
        </p:nvPicPr>
        <p:blipFill>
          <a:blip r:embed="rId4">
            <a:grayscl/>
          </a:blip>
          <a:srcRect l="6305" r="6305"/>
          <a:stretch>
            <a:fillRect/>
          </a:stretch>
        </p:blipFill>
        <p:spPr/>
      </p:pic>
    </p:spTree>
    <p:extLst>
      <p:ext uri="{BB962C8B-B14F-4D97-AF65-F5344CB8AC3E}">
        <p14:creationId xmlns:p14="http://schemas.microsoft.com/office/powerpoint/2010/main" val="228434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140E19-9B17-939B-9716-FA5BB9210248}"/>
              </a:ext>
            </a:extLst>
          </p:cNvPr>
          <p:cNvSpPr>
            <a:spLocks noGrp="1"/>
          </p:cNvSpPr>
          <p:nvPr>
            <p:ph type="body" sz="quarter" idx="16"/>
          </p:nvPr>
        </p:nvSpPr>
        <p:spPr/>
        <p:txBody>
          <a:bodyPr/>
          <a:lstStyle/>
          <a:p>
            <a:r>
              <a:rPr lang="en-ZA" dirty="0"/>
              <a:t>Business Process Management (BPM)</a:t>
            </a:r>
          </a:p>
          <a:p>
            <a:endParaRPr lang="en-ZA" dirty="0"/>
          </a:p>
        </p:txBody>
      </p:sp>
      <p:sp>
        <p:nvSpPr>
          <p:cNvPr id="3" name="Text Placeholder 2">
            <a:extLst>
              <a:ext uri="{FF2B5EF4-FFF2-40B4-BE49-F238E27FC236}">
                <a16:creationId xmlns:a16="http://schemas.microsoft.com/office/drawing/2014/main" id="{3FFEBA08-77A0-833E-515D-09529396634B}"/>
              </a:ext>
            </a:extLst>
          </p:cNvPr>
          <p:cNvSpPr>
            <a:spLocks noGrp="1"/>
          </p:cNvSpPr>
          <p:nvPr>
            <p:ph type="body" sz="quarter" idx="17"/>
          </p:nvPr>
        </p:nvSpPr>
        <p:spPr/>
        <p:txBody>
          <a:bodyPr/>
          <a:lstStyle/>
          <a:p>
            <a:r>
              <a:rPr lang="en-GB" dirty="0"/>
              <a:t>01</a:t>
            </a:r>
            <a:endParaRPr lang="en-ZA" dirty="0"/>
          </a:p>
        </p:txBody>
      </p:sp>
    </p:spTree>
    <p:extLst>
      <p:ext uri="{BB962C8B-B14F-4D97-AF65-F5344CB8AC3E}">
        <p14:creationId xmlns:p14="http://schemas.microsoft.com/office/powerpoint/2010/main" val="354632241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s-ES" dirty="0"/>
              <a:t>"Vive cada día como si tu vida acabara de comenzar".
</a:t>
            </a:r>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fontScale="85000" lnSpcReduction="10000"/>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IE" sz="2200" b="1" i="0" dirty="0"/>
              <a:t>Johann Wolfgang Von Goethe</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Person working on laptop afterhours">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83" r="12883"/>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4304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Servicios de Google para organizaciones del tercer sector
</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83853"/>
            <a:ext cx="10258424" cy="2308324"/>
          </a:xfrm>
          <a:prstGeom prst="rect">
            <a:avLst/>
          </a:prstGeom>
          <a:noFill/>
        </p:spPr>
        <p:txBody>
          <a:bodyPr wrap="square">
            <a:spAutoFit/>
          </a:bodyPr>
          <a:lstStyle/>
          <a:p>
            <a:pPr marL="342900" indent="-342900">
              <a:buClr>
                <a:schemeClr val="accent2"/>
              </a:buClr>
              <a:buBlip>
                <a:blip r:embed="rId3"/>
              </a:buBlip>
            </a:pPr>
            <a:r>
              <a:rPr lang="en-GB" sz="2400" b="1" dirty="0">
                <a:solidFill>
                  <a:schemeClr val="accent2"/>
                </a:solidFill>
              </a:rPr>
              <a:t>Google for Non-profits</a:t>
            </a:r>
            <a:r>
              <a:rPr lang="en-GB" sz="2400" dirty="0">
                <a:solidFill>
                  <a:srgbClr val="000000"/>
                </a:solidFill>
              </a:rPr>
              <a:t> </a:t>
            </a:r>
            <a:r>
              <a:rPr lang="es-ES" sz="2400" dirty="0">
                <a:solidFill>
                  <a:srgbClr val="000000"/>
                </a:solidFill>
              </a:rPr>
              <a:t>es algo que puede obtener en más de 50 países, aunque el producto exacto que puede obtener varía según el país. </a:t>
            </a:r>
          </a:p>
          <a:p>
            <a:pPr>
              <a:buClr>
                <a:schemeClr val="accent2"/>
              </a:buClr>
            </a:pPr>
            <a:endParaRPr lang="en-GB" sz="2400" dirty="0">
              <a:solidFill>
                <a:srgbClr val="000000"/>
              </a:solidFill>
            </a:endParaRPr>
          </a:p>
          <a:p>
            <a:pPr marL="342900" indent="-342900">
              <a:buClr>
                <a:schemeClr val="accent2"/>
              </a:buClr>
              <a:buBlip>
                <a:blip r:embed="rId3"/>
              </a:buBlip>
            </a:pPr>
            <a:r>
              <a:rPr lang="es-ES" sz="2400" dirty="0">
                <a:solidFill>
                  <a:srgbClr val="000000"/>
                </a:solidFill>
              </a:rPr>
              <a:t>El primer paso es ver si su organización sin fines de lucro es elegible para el programa Google para organizaciones sin fines de lucro. (es decir, si tiene una organización educativa, podría ser mejor usar Google </a:t>
            </a:r>
            <a:r>
              <a:rPr lang="es-ES" sz="2400" dirty="0" err="1">
                <a:solidFill>
                  <a:srgbClr val="000000"/>
                </a:solidFill>
              </a:rPr>
              <a:t>for</a:t>
            </a:r>
            <a:r>
              <a:rPr lang="es-ES" sz="2400" dirty="0">
                <a:solidFill>
                  <a:srgbClr val="000000"/>
                </a:solidFill>
              </a:rPr>
              <a:t> </a:t>
            </a:r>
            <a:r>
              <a:rPr lang="es-ES" sz="2400" dirty="0" err="1">
                <a:solidFill>
                  <a:srgbClr val="000000"/>
                </a:solidFill>
              </a:rPr>
              <a:t>Education</a:t>
            </a:r>
            <a:r>
              <a:rPr lang="es-ES" sz="2400" dirty="0">
                <a:solidFill>
                  <a:srgbClr val="000000"/>
                </a:solidFill>
              </a:rPr>
              <a:t>). </a:t>
            </a:r>
            <a:r>
              <a:rPr lang="en-GB" dirty="0">
                <a:solidFill>
                  <a:schemeClr val="accent1">
                    <a:lumMod val="75000"/>
                  </a:schemeClr>
                </a:solidFill>
              </a:rPr>
              <a:t> </a:t>
            </a:r>
          </a:p>
        </p:txBody>
      </p:sp>
    </p:spTree>
    <p:extLst>
      <p:ext uri="{BB962C8B-B14F-4D97-AF65-F5344CB8AC3E}">
        <p14:creationId xmlns:p14="http://schemas.microsoft.com/office/powerpoint/2010/main" val="308096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Servicios de Google para organizaciones del tercer sector
</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14886"/>
            <a:ext cx="10258424" cy="3785652"/>
          </a:xfrm>
          <a:prstGeom prst="rect">
            <a:avLst/>
          </a:prstGeom>
          <a:noFill/>
        </p:spPr>
        <p:txBody>
          <a:bodyPr wrap="square">
            <a:spAutoFit/>
          </a:bodyPr>
          <a:lstStyle/>
          <a:p>
            <a:pPr marL="342900" indent="-342900">
              <a:buClr>
                <a:schemeClr val="accent2"/>
              </a:buClr>
              <a:buBlip>
                <a:blip r:embed="rId3"/>
              </a:buBlip>
            </a:pPr>
            <a:r>
              <a:rPr lang="en-GB" sz="2400" b="1" dirty="0">
                <a:solidFill>
                  <a:schemeClr val="accent2"/>
                </a:solidFill>
              </a:rPr>
              <a:t>Google’s YouTube: </a:t>
            </a:r>
            <a:r>
              <a:rPr lang="es-ES" sz="2400" dirty="0">
                <a:solidFill>
                  <a:srgbClr val="000000"/>
                </a:solidFill>
              </a:rPr>
              <a:t>Puede enviar sus videos sin fines de lucro directamente a través de YouTube para obtener ayuda para conectarse con quienes promocionan su programa.</a:t>
            </a:r>
          </a:p>
          <a:p>
            <a:pPr>
              <a:buClr>
                <a:schemeClr val="accent2"/>
              </a:buClr>
            </a:pPr>
            <a:r>
              <a:rPr lang="es-ES" sz="2400" dirty="0">
                <a:solidFill>
                  <a:srgbClr val="000000"/>
                </a:solidFill>
              </a:rPr>
              <a:t> </a:t>
            </a:r>
          </a:p>
          <a:p>
            <a:pPr marL="342900" indent="-342900">
              <a:buClr>
                <a:schemeClr val="accent2"/>
              </a:buClr>
              <a:buBlip>
                <a:blip r:embed="rId3"/>
              </a:buBlip>
            </a:pPr>
            <a:r>
              <a:rPr lang="es-ES" sz="2400" dirty="0">
                <a:solidFill>
                  <a:srgbClr val="000000"/>
                </a:solidFill>
              </a:rPr>
              <a:t>Este programa le permite colocar tarjetas especiales llamadas tarjetas "Link </a:t>
            </a:r>
            <a:r>
              <a:rPr lang="es-ES" sz="2400" dirty="0" err="1">
                <a:solidFill>
                  <a:srgbClr val="000000"/>
                </a:solidFill>
              </a:rPr>
              <a:t>Anywhere</a:t>
            </a:r>
            <a:r>
              <a:rPr lang="es-ES" sz="2400" dirty="0">
                <a:solidFill>
                  <a:srgbClr val="000000"/>
                </a:solidFill>
              </a:rPr>
              <a:t>" para permitirle enviar visitantes directamente a su sitio sin fines de lucro.</a:t>
            </a:r>
          </a:p>
          <a:p>
            <a:pPr>
              <a:buClr>
                <a:schemeClr val="accent2"/>
              </a:buClr>
            </a:pPr>
            <a:endParaRPr lang="en-GB" sz="2400" dirty="0">
              <a:solidFill>
                <a:srgbClr val="000000"/>
              </a:solidFill>
            </a:endParaRPr>
          </a:p>
          <a:p>
            <a:pPr marL="342900" indent="-342900">
              <a:buClr>
                <a:schemeClr val="accent2"/>
              </a:buClr>
              <a:buBlip>
                <a:blip r:embed="rId3"/>
              </a:buBlip>
            </a:pPr>
            <a:r>
              <a:rPr lang="en-GB" sz="2400" b="1" dirty="0">
                <a:solidFill>
                  <a:schemeClr val="accent2"/>
                </a:solidFill>
              </a:rPr>
              <a:t>Google Ad Grants: </a:t>
            </a:r>
            <a:r>
              <a:rPr lang="es-ES" sz="2400" dirty="0">
                <a:solidFill>
                  <a:srgbClr val="000000"/>
                </a:solidFill>
              </a:rPr>
              <a:t>Esta opción puede ayudarle a llegar a personas de todo el mundo con el mensaje de su organización. </a:t>
            </a:r>
            <a:endParaRPr lang="en-GB" sz="2400" dirty="0">
              <a:solidFill>
                <a:srgbClr val="000000"/>
              </a:solidFill>
            </a:endParaRPr>
          </a:p>
        </p:txBody>
      </p:sp>
    </p:spTree>
    <p:extLst>
      <p:ext uri="{BB962C8B-B14F-4D97-AF65-F5344CB8AC3E}">
        <p14:creationId xmlns:p14="http://schemas.microsoft.com/office/powerpoint/2010/main" val="312101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1" y="761603"/>
            <a:ext cx="10901249" cy="803654"/>
          </a:xfrm>
        </p:spPr>
        <p:txBody>
          <a:bodyPr/>
          <a:lstStyle/>
          <a:p>
            <a:r>
              <a:rPr lang="es-ES" dirty="0"/>
              <a:t>Servicios de Google para organizaciones del tercer sector
</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67227"/>
            <a:ext cx="10258424" cy="2308324"/>
          </a:xfrm>
          <a:prstGeom prst="rect">
            <a:avLst/>
          </a:prstGeom>
          <a:noFill/>
        </p:spPr>
        <p:txBody>
          <a:bodyPr wrap="square">
            <a:spAutoFit/>
          </a:bodyPr>
          <a:lstStyle/>
          <a:p>
            <a:pPr marL="342900" indent="-342900">
              <a:buClr>
                <a:schemeClr val="accent2"/>
              </a:buClr>
              <a:buBlip>
                <a:blip r:embed="rId3"/>
              </a:buBlip>
            </a:pPr>
            <a:r>
              <a:rPr lang="en-GB" sz="2400" b="1" dirty="0">
                <a:solidFill>
                  <a:schemeClr val="accent2"/>
                </a:solidFill>
              </a:rPr>
              <a:t>Google Ad Grants: </a:t>
            </a:r>
          </a:p>
          <a:p>
            <a:pPr marL="342900" indent="-342900">
              <a:buClr>
                <a:schemeClr val="accent2"/>
              </a:buClr>
              <a:buBlip>
                <a:blip r:embed="rId3"/>
              </a:buBlip>
            </a:pPr>
            <a:endParaRPr lang="en-GB" sz="2400" b="1" dirty="0">
              <a:solidFill>
                <a:schemeClr val="accent2"/>
              </a:solidFill>
            </a:endParaRPr>
          </a:p>
          <a:p>
            <a:pPr marL="342900" indent="-342900">
              <a:buClr>
                <a:schemeClr val="accent2"/>
              </a:buClr>
              <a:buFont typeface="Arial" panose="020B0604020202020204" pitchFamily="34" charset="0"/>
              <a:buChar char="•"/>
            </a:pPr>
            <a:r>
              <a:rPr lang="es-ES" sz="2400" dirty="0">
                <a:solidFill>
                  <a:srgbClr val="000000"/>
                </a:solidFill>
              </a:rPr>
              <a:t>Si califica, terminará con un presupuesto publicitario manejado por una subvención que lo hace para que pueda crecer y encontrar más personas que lo apoyen sin tener que recurrir demasiado a su propio dinero y recursos internos.</a:t>
            </a:r>
            <a:endParaRPr lang="en-GB" sz="2400" dirty="0">
              <a:solidFill>
                <a:srgbClr val="000000"/>
              </a:solidFill>
            </a:endParaRPr>
          </a:p>
        </p:txBody>
      </p:sp>
    </p:spTree>
    <p:extLst>
      <p:ext uri="{BB962C8B-B14F-4D97-AF65-F5344CB8AC3E}">
        <p14:creationId xmlns:p14="http://schemas.microsoft.com/office/powerpoint/2010/main" val="205966808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Los beneficios de la nube múltiple para organizaciones sin fines de lucro
</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48137"/>
            <a:ext cx="10258424" cy="3416320"/>
          </a:xfrm>
          <a:prstGeom prst="rect">
            <a:avLst/>
          </a:prstGeom>
          <a:noFill/>
        </p:spPr>
        <p:txBody>
          <a:bodyPr wrap="square">
            <a:spAutoFit/>
          </a:bodyPr>
          <a:lstStyle/>
          <a:p>
            <a:pPr marL="342900" indent="-342900">
              <a:buClr>
                <a:schemeClr val="accent2"/>
              </a:buClr>
              <a:buBlip>
                <a:blip r:embed="rId3"/>
              </a:buBlip>
            </a:pPr>
            <a:r>
              <a:rPr lang="es-ES" sz="2400" dirty="0">
                <a:solidFill>
                  <a:srgbClr val="000000"/>
                </a:solidFill>
              </a:rPr>
              <a:t>Los beneficios de costo, seguridad y agilidad de trabajar en múltiples nubes pueden dar a las organizaciones sin fines de lucro una ventaja, pero solo si lo implementan de manera efectiva.</a:t>
            </a:r>
          </a:p>
          <a:p>
            <a:pPr>
              <a:buClr>
                <a:schemeClr val="accent2"/>
              </a:buClr>
            </a:pPr>
            <a:endParaRPr lang="en-GB" sz="2400" dirty="0">
              <a:solidFill>
                <a:srgbClr val="000000"/>
              </a:solidFill>
            </a:endParaRPr>
          </a:p>
          <a:p>
            <a:pPr marL="342900" indent="-342900">
              <a:buClr>
                <a:schemeClr val="accent2"/>
              </a:buClr>
              <a:buBlip>
                <a:blip r:embed="rId3"/>
              </a:buBlip>
            </a:pPr>
            <a:r>
              <a:rPr lang="es-ES" sz="2400" b="1" dirty="0">
                <a:solidFill>
                  <a:schemeClr val="accent2"/>
                </a:solidFill>
              </a:rPr>
              <a:t>Por qué las organizaciones sin fines de lucro pueden encontrar que la nube múltiple es una buena opción: </a:t>
            </a:r>
            <a:r>
              <a:rPr lang="es-ES" sz="2400" dirty="0">
                <a:solidFill>
                  <a:srgbClr val="000000"/>
                </a:solidFill>
              </a:rPr>
              <a:t>las organizaciones sin fines de lucro pueden estar familiarizadas con la administración de datos utilizando la nube híbrida, que separa los datos en una nube pública de los datos administrados a través de un centro de datos en el sitio.</a:t>
            </a:r>
            <a:endParaRPr lang="en-GB" sz="2400" dirty="0">
              <a:solidFill>
                <a:srgbClr val="000000"/>
              </a:solidFill>
            </a:endParaRPr>
          </a:p>
        </p:txBody>
      </p:sp>
    </p:spTree>
    <p:extLst>
      <p:ext uri="{BB962C8B-B14F-4D97-AF65-F5344CB8AC3E}">
        <p14:creationId xmlns:p14="http://schemas.microsoft.com/office/powerpoint/2010/main" val="374299704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Los beneficios de la nube múltiple para organizaciones sin fines de lucro
</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905506"/>
            <a:ext cx="10258424" cy="3416320"/>
          </a:xfrm>
          <a:prstGeom prst="rect">
            <a:avLst/>
          </a:prstGeom>
          <a:noFill/>
        </p:spPr>
        <p:txBody>
          <a:bodyPr wrap="square">
            <a:spAutoFit/>
          </a:bodyPr>
          <a:lstStyle/>
          <a:p>
            <a:pPr marL="342900" indent="-342900">
              <a:buClr>
                <a:schemeClr val="accent2"/>
              </a:buClr>
              <a:buBlip>
                <a:blip r:embed="rId3"/>
              </a:buBlip>
            </a:pPr>
            <a:r>
              <a:rPr lang="es-ES" sz="2400" b="1" dirty="0">
                <a:solidFill>
                  <a:schemeClr val="accent2"/>
                </a:solidFill>
              </a:rPr>
              <a:t>Consideraciones de múltiples nubes para organizaciones sin fines de lucro: </a:t>
            </a:r>
            <a:r>
              <a:rPr lang="es-ES" sz="2400" dirty="0">
                <a:solidFill>
                  <a:srgbClr val="000000"/>
                </a:solidFill>
              </a:rPr>
              <a:t>Si bien un enfoque de múltiples nubes puede verse potencialmente como un ahorro de costos, también puede crear complejidades significativas para las organizaciones si no se administra adecuadamente.</a:t>
            </a:r>
            <a:endParaRPr lang="es-ES" sz="2400" b="1" dirty="0">
              <a:solidFill>
                <a:schemeClr val="accent2"/>
              </a:solidFill>
            </a:endParaRPr>
          </a:p>
          <a:p>
            <a:pPr>
              <a:buClr>
                <a:schemeClr val="accent2"/>
              </a:buClr>
            </a:pPr>
            <a:endParaRPr lang="en-GB" sz="2400" dirty="0">
              <a:solidFill>
                <a:srgbClr val="000000"/>
              </a:solidFill>
            </a:endParaRPr>
          </a:p>
          <a:p>
            <a:pPr marL="342900" indent="-342900">
              <a:buClr>
                <a:schemeClr val="accent2"/>
              </a:buClr>
              <a:buBlip>
                <a:blip r:embed="rId3"/>
              </a:buBlip>
            </a:pPr>
            <a:r>
              <a:rPr lang="es-ES" sz="2400" b="1" dirty="0">
                <a:solidFill>
                  <a:schemeClr val="accent2"/>
                </a:solidFill>
              </a:rPr>
              <a:t>Cómo administrar entornos </a:t>
            </a:r>
            <a:r>
              <a:rPr lang="es-ES" sz="2400" b="1" dirty="0" err="1">
                <a:solidFill>
                  <a:schemeClr val="accent2"/>
                </a:solidFill>
              </a:rPr>
              <a:t>multinube</a:t>
            </a:r>
            <a:r>
              <a:rPr lang="es-ES" sz="2400" b="1" dirty="0">
                <a:solidFill>
                  <a:schemeClr val="accent2"/>
                </a:solidFill>
              </a:rPr>
              <a:t>: </a:t>
            </a:r>
            <a:r>
              <a:rPr lang="es-ES" sz="2400" dirty="0">
                <a:solidFill>
                  <a:srgbClr val="000000"/>
                </a:solidFill>
              </a:rPr>
              <a:t>Los desafíos de un entorno </a:t>
            </a:r>
            <a:r>
              <a:rPr lang="es-ES" sz="2400" dirty="0" err="1">
                <a:solidFill>
                  <a:srgbClr val="000000"/>
                </a:solidFill>
              </a:rPr>
              <a:t>multinube</a:t>
            </a:r>
            <a:r>
              <a:rPr lang="es-ES" sz="2400" dirty="0">
                <a:solidFill>
                  <a:srgbClr val="000000"/>
                </a:solidFill>
              </a:rPr>
              <a:t> pueden ser mucho para una organización sin fines de lucro, pero gran parte de lo que hará que la nube múltiple funcione para su organización sin fines de lucro se reduce al enfoque.</a:t>
            </a:r>
            <a:endParaRPr lang="en-GB" sz="2400" dirty="0">
              <a:solidFill>
                <a:srgbClr val="000000"/>
              </a:solidFill>
            </a:endParaRPr>
          </a:p>
        </p:txBody>
      </p:sp>
    </p:spTree>
    <p:extLst>
      <p:ext uri="{BB962C8B-B14F-4D97-AF65-F5344CB8AC3E}">
        <p14:creationId xmlns:p14="http://schemas.microsoft.com/office/powerpoint/2010/main" val="222616275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Los beneficios de la nube múltiple para organizaciones sin fines de lucro
</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186793"/>
            <a:ext cx="10258424" cy="2677656"/>
          </a:xfrm>
          <a:prstGeom prst="rect">
            <a:avLst/>
          </a:prstGeom>
          <a:noFill/>
        </p:spPr>
        <p:txBody>
          <a:bodyPr wrap="square">
            <a:spAutoFit/>
          </a:bodyPr>
          <a:lstStyle/>
          <a:p>
            <a:pPr marL="342900" indent="-342900">
              <a:buClr>
                <a:schemeClr val="accent2"/>
              </a:buClr>
              <a:buBlip>
                <a:blip r:embed="rId3"/>
              </a:buBlip>
            </a:pPr>
            <a:r>
              <a:rPr lang="es-ES" sz="2400" dirty="0">
                <a:solidFill>
                  <a:srgbClr val="000000"/>
                </a:solidFill>
              </a:rPr>
              <a:t>En 2020, los servicios en la nube ocuparon un lugar central a medida que todo el mundo cambió a trabajar de forma remota. El término servicios en la nube abarca muchos tipos diferentes de tecnología, plataformas y aplicaciones.</a:t>
            </a:r>
          </a:p>
          <a:p>
            <a:pPr>
              <a:buClr>
                <a:schemeClr val="accent2"/>
              </a:buClr>
            </a:pPr>
            <a:endParaRPr lang="es-ES" sz="2400" dirty="0">
              <a:solidFill>
                <a:srgbClr val="000000"/>
              </a:solidFill>
            </a:endParaRPr>
          </a:p>
          <a:p>
            <a:pPr marL="342900" indent="-342900">
              <a:buClr>
                <a:schemeClr val="accent2"/>
              </a:buClr>
              <a:buBlip>
                <a:blip r:embed="rId3"/>
              </a:buBlip>
            </a:pPr>
            <a:r>
              <a:rPr lang="es-ES" sz="2400" dirty="0">
                <a:solidFill>
                  <a:srgbClr val="000000"/>
                </a:solidFill>
              </a:rPr>
              <a:t>En pocas palabras, la computación en la nube es la entrega de servicios de TI a través de Internet. Por lo tanto, pasar a una solución de TI basada en la nube significa alejarse de un servidor local tradicional.</a:t>
            </a:r>
            <a:endParaRPr lang="en-GB" sz="2400" dirty="0">
              <a:solidFill>
                <a:srgbClr val="000000"/>
              </a:solidFill>
            </a:endParaRPr>
          </a:p>
        </p:txBody>
      </p:sp>
    </p:spTree>
    <p:extLst>
      <p:ext uri="{BB962C8B-B14F-4D97-AF65-F5344CB8AC3E}">
        <p14:creationId xmlns:p14="http://schemas.microsoft.com/office/powerpoint/2010/main" val="244193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Los beneficios de la nube múltiple para organizaciones sin fines de lucro
</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97570"/>
            <a:ext cx="10258424" cy="1200329"/>
          </a:xfrm>
          <a:prstGeom prst="rect">
            <a:avLst/>
          </a:prstGeom>
          <a:noFill/>
        </p:spPr>
        <p:txBody>
          <a:bodyPr wrap="square">
            <a:spAutoFit/>
          </a:bodyPr>
          <a:lstStyle/>
          <a:p>
            <a:pPr marL="342900" indent="-342900">
              <a:buClr>
                <a:schemeClr val="accent2"/>
              </a:buClr>
              <a:buBlip>
                <a:blip r:embed="rId3"/>
              </a:buBlip>
            </a:pPr>
            <a:r>
              <a:rPr lang="es-ES" sz="2400" dirty="0">
                <a:solidFill>
                  <a:srgbClr val="000000"/>
                </a:solidFill>
              </a:rPr>
              <a:t>Independientemente de si su organización es una organización sin fines de lucro, una pequeña empresa o una empresa global, existen algunos beneficios comunes de las soluciones de </a:t>
            </a:r>
            <a:r>
              <a:rPr lang="es-ES" sz="2400" dirty="0" err="1">
                <a:solidFill>
                  <a:srgbClr val="000000"/>
                </a:solidFill>
              </a:rPr>
              <a:t>TICs</a:t>
            </a:r>
            <a:r>
              <a:rPr lang="es-ES" sz="2400" dirty="0">
                <a:solidFill>
                  <a:srgbClr val="000000"/>
                </a:solidFill>
              </a:rPr>
              <a:t> basadas en la nube. </a:t>
            </a:r>
            <a:r>
              <a:rPr lang="es-ES" sz="2400" b="1" dirty="0">
                <a:solidFill>
                  <a:schemeClr val="accent2"/>
                </a:solidFill>
              </a:rPr>
              <a:t>Estos incluyen</a:t>
            </a:r>
            <a:r>
              <a:rPr lang="es-ES" sz="2400" dirty="0">
                <a:solidFill>
                  <a:srgbClr val="000000"/>
                </a:solidFill>
              </a:rPr>
              <a:t>:</a:t>
            </a:r>
            <a:endParaRPr lang="en-GB" sz="2400" b="1" dirty="0">
              <a:solidFill>
                <a:schemeClr val="accent2"/>
              </a:solidFill>
            </a:endParaRPr>
          </a:p>
        </p:txBody>
      </p:sp>
      <p:graphicFrame>
        <p:nvGraphicFramePr>
          <p:cNvPr id="2" name="Diagram 1">
            <a:extLst>
              <a:ext uri="{FF2B5EF4-FFF2-40B4-BE49-F238E27FC236}">
                <a16:creationId xmlns:a16="http://schemas.microsoft.com/office/drawing/2014/main" id="{9F9B17B6-A302-A07E-6789-C232E8590E65}"/>
              </a:ext>
            </a:extLst>
          </p:cNvPr>
          <p:cNvGraphicFramePr/>
          <p:nvPr>
            <p:extLst>
              <p:ext uri="{D42A27DB-BD31-4B8C-83A1-F6EECF244321}">
                <p14:modId xmlns:p14="http://schemas.microsoft.com/office/powerpoint/2010/main" val="2740274374"/>
              </p:ext>
            </p:extLst>
          </p:nvPr>
        </p:nvGraphicFramePr>
        <p:xfrm>
          <a:off x="798382" y="3015257"/>
          <a:ext cx="10595236" cy="29000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8857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6708EFE3-BC3E-412C-96D7-FD1D8A165C1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C8E4C365-2119-4CEE-9E4A-52A678E222E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B9C79132-21F5-4287-8587-7810E88C285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4DC5FCFF-E0C1-4FE6-9B3C-3D0D2ECE202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Los beneficios de la nube múltiple para organizaciones sin fines de lucro
</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22670"/>
            <a:ext cx="10258424" cy="1200329"/>
          </a:xfrm>
          <a:prstGeom prst="rect">
            <a:avLst/>
          </a:prstGeom>
          <a:noFill/>
        </p:spPr>
        <p:txBody>
          <a:bodyPr wrap="square">
            <a:spAutoFit/>
          </a:bodyPr>
          <a:lstStyle/>
          <a:p>
            <a:pPr marL="342900" indent="-342900">
              <a:buClr>
                <a:schemeClr val="accent2"/>
              </a:buClr>
              <a:buBlip>
                <a:blip r:embed="rId3"/>
              </a:buBlip>
            </a:pPr>
            <a:r>
              <a:rPr lang="es-ES" sz="2400" b="1" dirty="0">
                <a:solidFill>
                  <a:schemeClr val="accent2"/>
                </a:solidFill>
              </a:rPr>
              <a:t>El elemento desconocido en torno a los servicios en la nube para organizaciones sin fines de lucro es a menudo la mayor barrera para que las organizaciones adopten el cambio.</a:t>
            </a:r>
            <a:endParaRPr lang="en-GB" sz="2400" b="1" dirty="0">
              <a:solidFill>
                <a:schemeClr val="accent2"/>
              </a:solidFill>
            </a:endParaRPr>
          </a:p>
        </p:txBody>
      </p:sp>
    </p:spTree>
    <p:extLst>
      <p:ext uri="{BB962C8B-B14F-4D97-AF65-F5344CB8AC3E}">
        <p14:creationId xmlns:p14="http://schemas.microsoft.com/office/powerpoint/2010/main" val="309663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Instalar y configurar Microsoft Cloud para organizaciones sin ánimo de lucro
</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258424" cy="3046988"/>
          </a:xfrm>
          <a:prstGeom prst="rect">
            <a:avLst/>
          </a:prstGeom>
          <a:noFill/>
        </p:spPr>
        <p:txBody>
          <a:bodyPr wrap="square">
            <a:spAutoFit/>
          </a:bodyPr>
          <a:lstStyle/>
          <a:p>
            <a:pPr marL="342900" indent="-342900">
              <a:buClr>
                <a:schemeClr val="accent2"/>
              </a:buClr>
              <a:buBlip>
                <a:blip r:embed="rId3"/>
              </a:buBlip>
            </a:pPr>
            <a:r>
              <a:rPr lang="en-GB" sz="2400" dirty="0">
                <a:solidFill>
                  <a:srgbClr val="000000"/>
                </a:solidFill>
              </a:rPr>
              <a:t>Microsoft Cloud para </a:t>
            </a:r>
            <a:r>
              <a:rPr lang="en-GB" sz="2400" dirty="0" err="1">
                <a:solidFill>
                  <a:srgbClr val="000000"/>
                </a:solidFill>
              </a:rPr>
              <a:t>organizaciones</a:t>
            </a:r>
            <a:r>
              <a:rPr lang="en-GB" sz="2400" dirty="0">
                <a:solidFill>
                  <a:srgbClr val="000000"/>
                </a:solidFill>
              </a:rPr>
              <a:t> sin </a:t>
            </a:r>
            <a:r>
              <a:rPr lang="en-GB" sz="2400" dirty="0" err="1">
                <a:solidFill>
                  <a:srgbClr val="000000"/>
                </a:solidFill>
              </a:rPr>
              <a:t>ánimo</a:t>
            </a:r>
            <a:r>
              <a:rPr lang="en-GB" sz="2400" dirty="0">
                <a:solidFill>
                  <a:srgbClr val="000000"/>
                </a:solidFill>
              </a:rPr>
              <a:t> de </a:t>
            </a:r>
            <a:r>
              <a:rPr lang="en-GB" sz="2400" dirty="0" err="1">
                <a:solidFill>
                  <a:srgbClr val="000000"/>
                </a:solidFill>
              </a:rPr>
              <a:t>lucro</a:t>
            </a:r>
            <a:r>
              <a:rPr lang="en-GB" sz="2400" dirty="0">
                <a:solidFill>
                  <a:srgbClr val="000000"/>
                </a:solidFill>
              </a:rPr>
              <a:t> </a:t>
            </a:r>
            <a:r>
              <a:rPr lang="en-GB" sz="2400" dirty="0" err="1">
                <a:solidFill>
                  <a:srgbClr val="000000"/>
                </a:solidFill>
              </a:rPr>
              <a:t>incluye</a:t>
            </a:r>
            <a:r>
              <a:rPr lang="en-GB" sz="2400" dirty="0">
                <a:solidFill>
                  <a:srgbClr val="000000"/>
                </a:solidFill>
              </a:rPr>
              <a:t> </a:t>
            </a:r>
            <a:r>
              <a:rPr lang="en-GB" sz="2400" dirty="0" err="1">
                <a:solidFill>
                  <a:srgbClr val="000000"/>
                </a:solidFill>
              </a:rPr>
              <a:t>soluciones</a:t>
            </a:r>
            <a:r>
              <a:rPr lang="en-GB" sz="2400" dirty="0">
                <a:solidFill>
                  <a:srgbClr val="000000"/>
                </a:solidFill>
              </a:rPr>
              <a:t> </a:t>
            </a:r>
            <a:r>
              <a:rPr lang="en-GB" sz="2400" dirty="0" err="1">
                <a:solidFill>
                  <a:srgbClr val="000000"/>
                </a:solidFill>
              </a:rPr>
              <a:t>basadas</a:t>
            </a:r>
            <a:r>
              <a:rPr lang="en-GB" sz="2400" dirty="0">
                <a:solidFill>
                  <a:srgbClr val="000000"/>
                </a:solidFill>
              </a:rPr>
              <a:t> </a:t>
            </a:r>
            <a:r>
              <a:rPr lang="en-GB" sz="2400" dirty="0" err="1">
                <a:solidFill>
                  <a:srgbClr val="000000"/>
                </a:solidFill>
              </a:rPr>
              <a:t>en</a:t>
            </a:r>
            <a:r>
              <a:rPr lang="en-GB" sz="2400" dirty="0">
                <a:solidFill>
                  <a:srgbClr val="000000"/>
                </a:solidFill>
              </a:rPr>
              <a:t> </a:t>
            </a:r>
            <a:r>
              <a:rPr lang="en-GB" sz="2400" dirty="0" err="1">
                <a:solidFill>
                  <a:srgbClr val="000000"/>
                </a:solidFill>
              </a:rPr>
              <a:t>capacidades</a:t>
            </a:r>
            <a:r>
              <a:rPr lang="en-GB" sz="2400" dirty="0">
                <a:solidFill>
                  <a:srgbClr val="000000"/>
                </a:solidFill>
              </a:rPr>
              <a:t> de Microsoft Dynamics 365, Microsoft Power Platform, Microsoft 365, Microsoft Azure y LinkedIn.</a:t>
            </a:r>
          </a:p>
          <a:p>
            <a:pPr>
              <a:buClr>
                <a:schemeClr val="accent2"/>
              </a:buClr>
            </a:pPr>
            <a:endParaRPr lang="en-GB" sz="2400" dirty="0">
              <a:solidFill>
                <a:srgbClr val="000000"/>
              </a:solidFill>
            </a:endParaRPr>
          </a:p>
          <a:p>
            <a:pPr marL="342900" indent="-342900">
              <a:buClr>
                <a:schemeClr val="accent2"/>
              </a:buClr>
              <a:buBlip>
                <a:blip r:embed="rId3"/>
              </a:buBlip>
            </a:pPr>
            <a:r>
              <a:rPr lang="es-ES" sz="2400" dirty="0">
                <a:solidFill>
                  <a:srgbClr val="000000"/>
                </a:solidFill>
              </a:rPr>
              <a:t>Estas soluciones se implementan en el Centro de soluciones en la nube de Microsoft, que proporciona un lugar central para implementar soluciones en la nube del sector de Microsoft, incluidas las soluciones que forman parte de Microsoft Cloud para organizaciones sin ánimo de lucro.</a:t>
            </a:r>
            <a:endParaRPr lang="en-GB" sz="2400" dirty="0">
              <a:solidFill>
                <a:srgbClr val="000000"/>
              </a:solidFill>
            </a:endParaRPr>
          </a:p>
        </p:txBody>
      </p:sp>
    </p:spTree>
    <p:extLst>
      <p:ext uri="{BB962C8B-B14F-4D97-AF65-F5344CB8AC3E}">
        <p14:creationId xmlns:p14="http://schemas.microsoft.com/office/powerpoint/2010/main" val="1385131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0" y="2101369"/>
            <a:ext cx="10595237" cy="3995028"/>
          </a:xfrm>
        </p:spPr>
        <p:txBody>
          <a:bodyPr/>
          <a:lstStyle/>
          <a:p>
            <a:pPr marL="360000" indent="-342900">
              <a:buBlip>
                <a:blip r:embed="rId2"/>
              </a:buBlip>
            </a:pPr>
            <a:r>
              <a:rPr lang="en-GB" dirty="0"/>
              <a:t>La </a:t>
            </a:r>
            <a:r>
              <a:rPr lang="en-GB" dirty="0" err="1"/>
              <a:t>automatización</a:t>
            </a:r>
            <a:r>
              <a:rPr lang="en-GB" dirty="0"/>
              <a:t> de </a:t>
            </a:r>
            <a:r>
              <a:rPr lang="en-GB" dirty="0" err="1"/>
              <a:t>procesos</a:t>
            </a:r>
            <a:r>
              <a:rPr lang="en-GB" dirty="0"/>
              <a:t>, no </a:t>
            </a:r>
            <a:r>
              <a:rPr lang="en-GB" dirty="0" err="1"/>
              <a:t>puede</a:t>
            </a:r>
            <a:r>
              <a:rPr lang="en-GB" dirty="0"/>
              <a:t> </a:t>
            </a:r>
            <a:r>
              <a:rPr lang="en-GB" dirty="0" err="1"/>
              <a:t>confundirse</a:t>
            </a:r>
            <a:r>
              <a:rPr lang="en-GB" dirty="0"/>
              <a:t> con la </a:t>
            </a:r>
            <a:r>
              <a:rPr lang="en-GB" dirty="0" err="1"/>
              <a:t>gestión</a:t>
            </a:r>
            <a:r>
              <a:rPr lang="en-GB" dirty="0"/>
              <a:t> de </a:t>
            </a:r>
            <a:r>
              <a:rPr lang="en-GB" dirty="0" err="1"/>
              <a:t>procesos</a:t>
            </a:r>
            <a:r>
              <a:rPr lang="en-GB" dirty="0"/>
              <a:t> </a:t>
            </a:r>
            <a:r>
              <a:rPr lang="en-GB" dirty="0" err="1"/>
              <a:t>empresariales</a:t>
            </a:r>
            <a:r>
              <a:rPr lang="en-GB" dirty="0"/>
              <a:t>, </a:t>
            </a:r>
            <a:r>
              <a:rPr lang="en-GB" dirty="0" err="1"/>
              <a:t>ya</a:t>
            </a:r>
            <a:r>
              <a:rPr lang="en-GB" dirty="0"/>
              <a:t> que </a:t>
            </a:r>
            <a:r>
              <a:rPr lang="en-GB" dirty="0" err="1"/>
              <a:t>esta</a:t>
            </a:r>
            <a:r>
              <a:rPr lang="en-GB" dirty="0"/>
              <a:t> </a:t>
            </a:r>
            <a:r>
              <a:rPr lang="en-GB" dirty="0" err="1"/>
              <a:t>última</a:t>
            </a:r>
            <a:r>
              <a:rPr lang="en-GB" dirty="0"/>
              <a:t> se </a:t>
            </a:r>
            <a:r>
              <a:rPr lang="en-GB" dirty="0" err="1"/>
              <a:t>trata</a:t>
            </a:r>
            <a:r>
              <a:rPr lang="en-GB" dirty="0"/>
              <a:t> de </a:t>
            </a:r>
            <a:r>
              <a:rPr lang="en-GB" dirty="0" err="1"/>
              <a:t>una</a:t>
            </a:r>
            <a:r>
              <a:rPr lang="en-GB" dirty="0"/>
              <a:t> </a:t>
            </a:r>
            <a:r>
              <a:rPr lang="en-GB" dirty="0" err="1"/>
              <a:t>disciplina</a:t>
            </a:r>
            <a:r>
              <a:rPr lang="en-GB" dirty="0"/>
              <a:t> </a:t>
            </a:r>
            <a:r>
              <a:rPr lang="en-GB" dirty="0" err="1"/>
              <a:t>más</a:t>
            </a:r>
            <a:r>
              <a:rPr lang="en-GB" dirty="0"/>
              <a:t> </a:t>
            </a:r>
            <a:r>
              <a:rPr lang="en-GB" dirty="0" err="1"/>
              <a:t>grande</a:t>
            </a:r>
            <a:r>
              <a:rPr lang="en-GB" dirty="0"/>
              <a:t>, que </a:t>
            </a:r>
            <a:r>
              <a:rPr lang="en-GB" dirty="0" err="1"/>
              <a:t>incluye</a:t>
            </a:r>
            <a:r>
              <a:rPr lang="en-GB" dirty="0"/>
              <a:t> </a:t>
            </a:r>
            <a:r>
              <a:rPr lang="es-ES" dirty="0"/>
              <a:t>la gestión de procesos complejos que afectan a toda la organización utilizando diferentes metodologías</a:t>
            </a:r>
            <a:r>
              <a:rPr lang="en-GB" dirty="0"/>
              <a:t>.</a:t>
            </a:r>
          </a:p>
          <a:p>
            <a:pPr marL="360000" indent="-342900">
              <a:buBlip>
                <a:blip r:embed="rId2"/>
              </a:buBlip>
            </a:pPr>
            <a:endParaRPr lang="en-GB" dirty="0"/>
          </a:p>
          <a:p>
            <a:pPr marL="360000" indent="-342900">
              <a:buBlip>
                <a:blip r:embed="rId2"/>
              </a:buBlip>
            </a:pPr>
            <a:r>
              <a:rPr lang="es-ES" dirty="0"/>
              <a:t>La automatización de procesos se refiere al uso de la tecnología para ejecutar tareas o procesos recurrentes en una organización en los que se puede sustituir el trabajo manual. Se hace para minimizar costes, aumentar la eficiencia y agilizar los procesos.</a:t>
            </a:r>
            <a:endParaRPr lang="en-ZA"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Gestión de procesos empresariales </a:t>
            </a:r>
            <a:r>
              <a:rPr lang="en-GB" dirty="0"/>
              <a:t>vs. </a:t>
            </a:r>
            <a:r>
              <a:rPr lang="en-GB" dirty="0" err="1"/>
              <a:t>Automatización</a:t>
            </a:r>
            <a:r>
              <a:rPr lang="en-GB" dirty="0"/>
              <a:t> de </a:t>
            </a:r>
            <a:r>
              <a:rPr lang="en-GB" dirty="0" err="1"/>
              <a:t>procesos</a:t>
            </a:r>
            <a:r>
              <a:rPr lang="en-GB" dirty="0"/>
              <a:t>.</a:t>
            </a:r>
            <a:endParaRPr lang="en-ZA" dirty="0"/>
          </a:p>
        </p:txBody>
      </p:sp>
    </p:spTree>
    <p:extLst>
      <p:ext uri="{BB962C8B-B14F-4D97-AF65-F5344CB8AC3E}">
        <p14:creationId xmlns:p14="http://schemas.microsoft.com/office/powerpoint/2010/main" val="148462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docs.microsoft.com/en-us/industry/nonprofit/media/nonprofit-cloud-solution-center.png#lightbox">
            <a:extLst>
              <a:ext uri="{FF2B5EF4-FFF2-40B4-BE49-F238E27FC236}">
                <a16:creationId xmlns:a16="http://schemas.microsoft.com/office/drawing/2014/main" id="{B7F2F9B8-64A6-FD9F-364E-8A49B680F27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1999" cy="6074228"/>
          </a:xfrm>
          <a:prstGeom prst="rect">
            <a:avLst/>
          </a:prstGeom>
          <a:noFill/>
          <a:ln>
            <a:noFill/>
          </a:ln>
        </p:spPr>
      </p:pic>
    </p:spTree>
    <p:extLst>
      <p:ext uri="{BB962C8B-B14F-4D97-AF65-F5344CB8AC3E}">
        <p14:creationId xmlns:p14="http://schemas.microsoft.com/office/powerpoint/2010/main" val="307960238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Migración a la computación en la nube para organizaciones sin fines de lucro
</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931856"/>
            <a:ext cx="10258424" cy="3416320"/>
          </a:xfrm>
          <a:prstGeom prst="rect">
            <a:avLst/>
          </a:prstGeom>
          <a:noFill/>
        </p:spPr>
        <p:txBody>
          <a:bodyPr wrap="square">
            <a:spAutoFit/>
          </a:bodyPr>
          <a:lstStyle/>
          <a:p>
            <a:pPr marL="342900" lvl="0" indent="-342900">
              <a:buClr>
                <a:srgbClr val="0D9390"/>
              </a:buClr>
              <a:buBlip>
                <a:blip r:embed="rId3"/>
              </a:buBlip>
              <a:defRPr/>
            </a:pPr>
            <a:r>
              <a:rPr lang="es-ES" sz="2400" b="1" dirty="0">
                <a:solidFill>
                  <a:schemeClr val="accent2"/>
                </a:solidFill>
              </a:rPr>
              <a:t>Implicaciones de pasarse a la nube:</a:t>
            </a:r>
          </a:p>
          <a:p>
            <a:pPr lvl="0">
              <a:buClr>
                <a:srgbClr val="0D9390"/>
              </a:buClr>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342900" lvl="0" indent="-342900">
              <a:buClr>
                <a:srgbClr val="0D9390"/>
              </a:buClr>
              <a:buFont typeface="Arial" panose="020B0604020202020204" pitchFamily="34" charset="0"/>
              <a:buChar char="•"/>
              <a:defRPr/>
            </a:pPr>
            <a:r>
              <a:rPr lang="es-ES" sz="2400" dirty="0">
                <a:solidFill>
                  <a:srgbClr val="000000"/>
                </a:solidFill>
              </a:rPr>
              <a:t>Aunque registrarse en servicios en la nube puede ser un proceso bastante simple, la transición de las operaciones de una organización a la nube rara vez es sencilla. </a:t>
            </a:r>
          </a:p>
          <a:p>
            <a:pPr marL="342900" lvl="0" indent="-342900">
              <a:buClr>
                <a:srgbClr val="0D9390"/>
              </a:buClr>
              <a:buFont typeface="Arial" panose="020B0604020202020204" pitchFamily="34" charset="0"/>
              <a:buChar char="•"/>
              <a:defRPr/>
            </a:pPr>
            <a:endParaRPr lang="es-ES" sz="2400" dirty="0">
              <a:solidFill>
                <a:srgbClr val="000000"/>
              </a:solidFill>
            </a:endParaRPr>
          </a:p>
          <a:p>
            <a:pPr marL="342900" lvl="0" indent="-342900">
              <a:buClr>
                <a:srgbClr val="0D9390"/>
              </a:buClr>
              <a:buFont typeface="Arial" panose="020B0604020202020204" pitchFamily="34" charset="0"/>
              <a:buChar char="•"/>
              <a:defRPr/>
            </a:pPr>
            <a:r>
              <a:rPr lang="es-ES" sz="2400" dirty="0">
                <a:solidFill>
                  <a:srgbClr val="000000"/>
                </a:solidFill>
              </a:rPr>
              <a:t>Así como elegir software y servicios tradicionales requiere un proceso deliberativo, pasar a la nube y expandir el uso de SaaS también requiere una estrategia y un plan tecnológicos.</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83273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Migración a la computación en la nube para organizaciones sin fines de lucro
</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25640"/>
            <a:ext cx="10258424" cy="378565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D9390"/>
              </a:buClr>
              <a:buSzTx/>
              <a:buFontTx/>
              <a:buBlip>
                <a:blip r:embed="rId3"/>
              </a:buBlip>
              <a:tabLst/>
              <a:defRPr/>
            </a:pP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Hacer</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el</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trabajo</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para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el</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Traslado</a:t>
            </a: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342900" lvl="0" indent="-342900">
              <a:buClr>
                <a:srgbClr val="0D9390"/>
              </a:buClr>
              <a:buFont typeface="Arial" panose="020B0604020202020204" pitchFamily="34" charset="0"/>
              <a:buChar char="•"/>
              <a:defRPr/>
            </a:pPr>
            <a:r>
              <a:rPr lang="es-ES" sz="2400" dirty="0">
                <a:solidFill>
                  <a:srgbClr val="000000"/>
                </a:solidFill>
              </a:rPr>
              <a:t>Al igual que con cualquier proyecto de transformación de TI, pasar a la nube requiere una cantidad significativa de planificación y consideración.</a:t>
            </a:r>
          </a:p>
          <a:p>
            <a:pPr marL="342900" lvl="0" indent="-342900">
              <a:buClr>
                <a:srgbClr val="0D9390"/>
              </a:buClr>
              <a:buFont typeface="Arial" panose="020B0604020202020204" pitchFamily="34" charset="0"/>
              <a:buChar char="•"/>
              <a:defRPr/>
            </a:pPr>
            <a:endParaRPr lang="es-ES" sz="2400" dirty="0">
              <a:solidFill>
                <a:srgbClr val="000000"/>
              </a:solidFill>
            </a:endParaRPr>
          </a:p>
          <a:p>
            <a:pPr marL="342900" lvl="0" indent="-342900">
              <a:buClr>
                <a:srgbClr val="0D9390"/>
              </a:buClr>
              <a:buFont typeface="Arial" panose="020B0604020202020204" pitchFamily="34" charset="0"/>
              <a:buChar char="•"/>
              <a:defRPr/>
            </a:pPr>
            <a:r>
              <a:rPr lang="es-ES" sz="2400" dirty="0">
                <a:solidFill>
                  <a:srgbClr val="000000"/>
                </a:solidFill>
              </a:rPr>
              <a:t>Independientemente de si se mueven los datos y aplicaciones existentes a la nube o se implementan nuevos datos y aplicaciones en la nube, una organización debe comenzar por evaluar su infraestructura y necesidades actuales, seleccionar las opciones de nube y estructurar los datos de la organización.</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38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DD29F9-9CE0-1CD6-AD8B-A867E2DF051F}"/>
              </a:ext>
            </a:extLst>
          </p:cNvPr>
          <p:cNvPicPr>
            <a:picLocks noChangeAspect="1"/>
          </p:cNvPicPr>
          <p:nvPr/>
        </p:nvPicPr>
        <p:blipFill>
          <a:blip r:embed="rId3"/>
          <a:stretch>
            <a:fillRect/>
          </a:stretch>
        </p:blipFill>
        <p:spPr>
          <a:xfrm>
            <a:off x="244929" y="293914"/>
            <a:ext cx="11625941" cy="5796643"/>
          </a:xfrm>
          <a:prstGeom prst="rect">
            <a:avLst/>
          </a:prstGeom>
        </p:spPr>
      </p:pic>
    </p:spTree>
    <p:extLst>
      <p:ext uri="{BB962C8B-B14F-4D97-AF65-F5344CB8AC3E}">
        <p14:creationId xmlns:p14="http://schemas.microsoft.com/office/powerpoint/2010/main" val="234551549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s-ES" dirty="0"/>
              <a:t>"El éxito es la suma de pequeños esfuerzos, repetidos día tras día".
</a:t>
            </a:r>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IE" sz="2200" b="1" i="0" noProof="0" dirty="0"/>
              <a:t>Robert Collier</a:t>
            </a:r>
            <a:endPar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Fashion designers working together in their studio">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83" r="12883"/>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7429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Amazon Web </a:t>
            </a:r>
            <a:r>
              <a:rPr lang="es-ES" dirty="0" err="1"/>
              <a:t>Services</a:t>
            </a:r>
            <a:r>
              <a:rPr lang="es-ES" dirty="0"/>
              <a:t> (AWS) para organizaciones del tercer sector
</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2090057"/>
            <a:ext cx="10595236" cy="3785652"/>
          </a:xfrm>
          <a:prstGeom prst="rect">
            <a:avLst/>
          </a:prstGeom>
          <a:noFill/>
        </p:spPr>
        <p:txBody>
          <a:bodyPr wrap="square" rtlCol="0">
            <a:spAutoFit/>
          </a:bodyPr>
          <a:lstStyle/>
          <a:p>
            <a:pPr marL="342900" indent="-342900">
              <a:buBlip>
                <a:blip r:embed="rId3"/>
              </a:buBlip>
            </a:pPr>
            <a:r>
              <a:rPr lang="es-ES" sz="2400" dirty="0">
                <a:solidFill>
                  <a:srgbClr val="000000"/>
                </a:solidFill>
              </a:rPr>
              <a:t>Amazon Web </a:t>
            </a:r>
            <a:r>
              <a:rPr lang="es-ES" sz="2400" dirty="0" err="1">
                <a:solidFill>
                  <a:srgbClr val="000000"/>
                </a:solidFill>
              </a:rPr>
              <a:t>Services</a:t>
            </a:r>
            <a:r>
              <a:rPr lang="es-ES" sz="2400" dirty="0">
                <a:solidFill>
                  <a:srgbClr val="000000"/>
                </a:solidFill>
              </a:rPr>
              <a:t> (AWS) está dedicado a un mundo donde cada persona tiene la oportunidad de vivir una vida digna en un planeta saludable. Decenas de miles de organizaciones sin fines de lucro y no gubernamentales de todo el mundo utilizan AWS para aumentar su impacto y objetivos de misión avanzados.</a:t>
            </a:r>
          </a:p>
          <a:p>
            <a:endParaRPr lang="es-ES" sz="2400" dirty="0">
              <a:solidFill>
                <a:srgbClr val="000000"/>
              </a:solidFill>
            </a:endParaRPr>
          </a:p>
          <a:p>
            <a:pPr marL="342900" indent="-342900">
              <a:buBlip>
                <a:blip r:embed="rId3"/>
              </a:buBlip>
            </a:pPr>
            <a:r>
              <a:rPr lang="es-ES" sz="2400" dirty="0">
                <a:solidFill>
                  <a:srgbClr val="000000"/>
                </a:solidFill>
              </a:rPr>
              <a:t>Ya sea que esté trabajando para mejorar el rendimiento de los sitios web orientados a donantes, mejorar las prácticas de datos a través de bases de datos y análisis administrados, impulsar la investigación a través del aprendizaje automático o mejorar el monitoreo remoto con Internet de las cosas (</a:t>
            </a:r>
            <a:r>
              <a:rPr lang="es-ES" sz="2400" dirty="0" err="1">
                <a:solidFill>
                  <a:srgbClr val="000000"/>
                </a:solidFill>
              </a:rPr>
              <a:t>IoT</a:t>
            </a:r>
            <a:r>
              <a:rPr lang="es-ES" sz="2400" dirty="0">
                <a:solidFill>
                  <a:srgbClr val="000000"/>
                </a:solidFill>
              </a:rPr>
              <a:t>), AWS está aquí para ayudarlo.</a:t>
            </a:r>
            <a:endParaRPr lang="en-GB" sz="2400" dirty="0">
              <a:solidFill>
                <a:srgbClr val="000000"/>
              </a:solidFill>
            </a:endParaRPr>
          </a:p>
        </p:txBody>
      </p:sp>
    </p:spTree>
    <p:extLst>
      <p:ext uri="{BB962C8B-B14F-4D97-AF65-F5344CB8AC3E}">
        <p14:creationId xmlns:p14="http://schemas.microsoft.com/office/powerpoint/2010/main" val="405649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El modelo de "trabajo desde todas partes"
</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046988"/>
          </a:xfrm>
          <a:prstGeom prst="rect">
            <a:avLst/>
          </a:prstGeom>
          <a:noFill/>
        </p:spPr>
        <p:txBody>
          <a:bodyPr wrap="square" rtlCol="0">
            <a:spAutoFit/>
          </a:bodyPr>
          <a:lstStyle/>
          <a:p>
            <a:pPr marL="342900" indent="-342900">
              <a:buBlip>
                <a:blip r:embed="rId3"/>
              </a:buBlip>
            </a:pPr>
            <a:r>
              <a:rPr lang="es-ES" sz="2400" dirty="0">
                <a:solidFill>
                  <a:srgbClr val="000000"/>
                </a:solidFill>
              </a:rPr>
              <a:t>La pandemia ha acelerado las tendencias hacia un modelo de trabajo desde cualquier lugar.</a:t>
            </a:r>
          </a:p>
          <a:p>
            <a:endParaRPr lang="es-ES" sz="2400" dirty="0">
              <a:solidFill>
                <a:srgbClr val="000000"/>
              </a:solidFill>
            </a:endParaRPr>
          </a:p>
          <a:p>
            <a:pPr marL="342900" indent="-342900">
              <a:buBlip>
                <a:blip r:embed="rId3"/>
              </a:buBlip>
            </a:pPr>
            <a:r>
              <a:rPr lang="es-ES" sz="2400" dirty="0">
                <a:solidFill>
                  <a:srgbClr val="000000"/>
                </a:solidFill>
              </a:rPr>
              <a:t>Si bien las empresas acomodan a los trabajadores remotos, también deben ajustar los flujos de trabajo in situ a las nuevas realidades.</a:t>
            </a:r>
          </a:p>
          <a:p>
            <a:endParaRPr lang="es-ES" sz="2400" dirty="0">
              <a:solidFill>
                <a:srgbClr val="000000"/>
              </a:solidFill>
            </a:endParaRPr>
          </a:p>
          <a:p>
            <a:pPr marL="342900" indent="-342900">
              <a:buBlip>
                <a:blip r:embed="rId3"/>
              </a:buBlip>
            </a:pPr>
            <a:r>
              <a:rPr lang="es-ES" sz="2400" dirty="0">
                <a:solidFill>
                  <a:srgbClr val="000000"/>
                </a:solidFill>
              </a:rPr>
              <a:t>La toma de decisiones de TI debe involucrar a más partes interesadas en un entorno de trabajo híbrido.</a:t>
            </a:r>
            <a:endParaRPr lang="en-GB" sz="2400" dirty="0">
              <a:solidFill>
                <a:srgbClr val="000000"/>
              </a:solidFill>
            </a:endParaRPr>
          </a:p>
        </p:txBody>
      </p:sp>
    </p:spTree>
    <p:extLst>
      <p:ext uri="{BB962C8B-B14F-4D97-AF65-F5344CB8AC3E}">
        <p14:creationId xmlns:p14="http://schemas.microsoft.com/office/powerpoint/2010/main" val="376246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El modelo de "trabajo desde todas partes"
</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785652"/>
          </a:xfrm>
          <a:prstGeom prst="rect">
            <a:avLst/>
          </a:prstGeom>
          <a:noFill/>
        </p:spPr>
        <p:txBody>
          <a:bodyPr wrap="square" rtlCol="0">
            <a:spAutoFit/>
          </a:bodyPr>
          <a:lstStyle/>
          <a:p>
            <a:pPr marL="342900" indent="-342900">
              <a:buBlip>
                <a:blip r:embed="rId3"/>
              </a:buBlip>
            </a:pPr>
            <a:r>
              <a:rPr lang="es-ES" sz="2400" b="1" dirty="0">
                <a:solidFill>
                  <a:schemeClr val="accent2"/>
                </a:solidFill>
              </a:rPr>
              <a:t>Para obtener más información, puede ver un </a:t>
            </a:r>
            <a:r>
              <a:rPr lang="es-ES" sz="2400" b="1" u="sng" dirty="0">
                <a:solidFill>
                  <a:schemeClr val="accent2"/>
                </a:solidFill>
              </a:rPr>
              <a:t>webcast</a:t>
            </a:r>
            <a:r>
              <a:rPr lang="es-ES" sz="2400" b="1" dirty="0">
                <a:solidFill>
                  <a:schemeClr val="accent2"/>
                </a:solidFill>
              </a:rPr>
              <a:t> con:</a:t>
            </a:r>
          </a:p>
          <a:p>
            <a:endParaRPr lang="en-GB" sz="2400" b="1" dirty="0">
              <a:solidFill>
                <a:schemeClr val="accent2"/>
              </a:solidFill>
            </a:endParaRPr>
          </a:p>
          <a:p>
            <a:pPr marL="342900" indent="-342900">
              <a:buClr>
                <a:schemeClr val="accent2"/>
              </a:buClr>
              <a:buFont typeface="Arial" panose="020B0604020202020204" pitchFamily="34" charset="0"/>
              <a:buChar char="•"/>
            </a:pPr>
            <a:r>
              <a:rPr lang="en-GB" sz="2400" dirty="0">
                <a:solidFill>
                  <a:srgbClr val="000000"/>
                </a:solidFill>
              </a:rPr>
              <a:t>Jorge Perez, Vice President, North America Client Solutions Group, Dell Technologies</a:t>
            </a:r>
          </a:p>
          <a:p>
            <a:pPr marL="342900" indent="-342900">
              <a:buClr>
                <a:schemeClr val="accent2"/>
              </a:buClr>
              <a:buFont typeface="Arial" panose="020B0604020202020204" pitchFamily="34" charset="0"/>
              <a:buChar char="•"/>
            </a:pPr>
            <a:endParaRPr lang="en-GB" sz="2400" dirty="0">
              <a:solidFill>
                <a:srgbClr val="000000"/>
              </a:solidFill>
            </a:endParaRPr>
          </a:p>
          <a:p>
            <a:pPr marL="342900" indent="-342900">
              <a:buClr>
                <a:schemeClr val="accent2"/>
              </a:buClr>
              <a:buFont typeface="Arial" panose="020B0604020202020204" pitchFamily="34" charset="0"/>
              <a:buChar char="•"/>
            </a:pPr>
            <a:r>
              <a:rPr lang="en-GB" sz="2400" dirty="0">
                <a:solidFill>
                  <a:srgbClr val="000000"/>
                </a:solidFill>
              </a:rPr>
              <a:t>Josh Benson, IT Manager, North Valley Health Center</a:t>
            </a:r>
          </a:p>
          <a:p>
            <a:pPr marL="342900" indent="-342900">
              <a:buClr>
                <a:schemeClr val="accent2"/>
              </a:buClr>
              <a:buFont typeface="Arial" panose="020B0604020202020204" pitchFamily="34" charset="0"/>
              <a:buChar char="•"/>
            </a:pPr>
            <a:endParaRPr lang="en-GB" sz="2400" dirty="0">
              <a:solidFill>
                <a:srgbClr val="000000"/>
              </a:solidFill>
            </a:endParaRPr>
          </a:p>
          <a:p>
            <a:pPr marL="342900" indent="-342900">
              <a:buClr>
                <a:schemeClr val="accent2"/>
              </a:buClr>
              <a:buFont typeface="Arial" panose="020B0604020202020204" pitchFamily="34" charset="0"/>
              <a:buChar char="•"/>
            </a:pPr>
            <a:r>
              <a:rPr lang="en-GB" sz="2400" dirty="0">
                <a:solidFill>
                  <a:srgbClr val="000000"/>
                </a:solidFill>
              </a:rPr>
              <a:t>Quinn Chapman, Account Manager, Healthcare, CDW•G</a:t>
            </a:r>
          </a:p>
          <a:p>
            <a:pPr marL="342900" indent="-342900">
              <a:buClr>
                <a:schemeClr val="accent2"/>
              </a:buClr>
              <a:buFont typeface="Arial" panose="020B0604020202020204" pitchFamily="34" charset="0"/>
              <a:buChar char="•"/>
            </a:pPr>
            <a:endParaRPr lang="en-GB" sz="2400" dirty="0">
              <a:solidFill>
                <a:srgbClr val="000000"/>
              </a:solidFill>
            </a:endParaRPr>
          </a:p>
          <a:p>
            <a:pPr marL="342900" indent="-342900">
              <a:buClr>
                <a:schemeClr val="accent2"/>
              </a:buClr>
              <a:buFont typeface="Arial" panose="020B0604020202020204" pitchFamily="34" charset="0"/>
              <a:buChar char="•"/>
            </a:pPr>
            <a:r>
              <a:rPr lang="en-GB" sz="2400" dirty="0">
                <a:solidFill>
                  <a:srgbClr val="000000"/>
                </a:solidFill>
              </a:rPr>
              <a:t>Keara Dowd, Editor, BizTech; Host, CDW Tech Talk Series</a:t>
            </a:r>
          </a:p>
        </p:txBody>
      </p:sp>
    </p:spTree>
    <p:extLst>
      <p:ext uri="{BB962C8B-B14F-4D97-AF65-F5344CB8AC3E}">
        <p14:creationId xmlns:p14="http://schemas.microsoft.com/office/powerpoint/2010/main" val="263571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Planificación estratégica para organizaciones sin fines de lucro
</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416320"/>
          </a:xfrm>
          <a:prstGeom prst="rect">
            <a:avLst/>
          </a:prstGeom>
          <a:noFill/>
        </p:spPr>
        <p:txBody>
          <a:bodyPr wrap="square" rtlCol="0">
            <a:spAutoFit/>
          </a:bodyPr>
          <a:lstStyle/>
          <a:p>
            <a:pPr marL="342900" indent="-342900">
              <a:buClr>
                <a:schemeClr val="accent2"/>
              </a:buClr>
              <a:buBlip>
                <a:blip r:embed="rId3"/>
              </a:buBlip>
            </a:pPr>
            <a:r>
              <a:rPr lang="es-ES" sz="2400" dirty="0">
                <a:solidFill>
                  <a:srgbClr val="000000"/>
                </a:solidFill>
              </a:rPr>
              <a:t>Un proceso de planificación estratégica identifica las estrategias que mejor permitirán a una organización sin fines de lucro avanzar en su misión. Muchas organizaciones sin fines de lucro comienzan el proceso identificando las fortalezas, debilidades, oportunidades y amenazas de la organización sin fines de lucro, en lo que comúnmente se llama un análisis "DAFO".</a:t>
            </a:r>
          </a:p>
          <a:p>
            <a:pPr>
              <a:buClr>
                <a:schemeClr val="accent2"/>
              </a:buClr>
            </a:pPr>
            <a:endParaRPr lang="en-GB" sz="2400" dirty="0">
              <a:solidFill>
                <a:srgbClr val="000000"/>
              </a:solidFill>
            </a:endParaRPr>
          </a:p>
          <a:p>
            <a:pPr marL="342900" indent="-342900">
              <a:buClr>
                <a:schemeClr val="accent2"/>
              </a:buClr>
              <a:buBlip>
                <a:blip r:embed="rId3"/>
              </a:buBlip>
            </a:pPr>
            <a:r>
              <a:rPr lang="en-GB" sz="2400" b="1" dirty="0">
                <a:solidFill>
                  <a:schemeClr val="accent2"/>
                </a:solidFill>
              </a:rPr>
              <a:t>Tip: </a:t>
            </a:r>
            <a:r>
              <a:rPr lang="es-ES" sz="2400" dirty="0">
                <a:solidFill>
                  <a:srgbClr val="000000"/>
                </a:solidFill>
              </a:rPr>
              <a:t>Observar los factores externos e internos (como la capacidad del personal de su propia organización sin fines de lucro para lograr sus objetivos) también es muy importante.</a:t>
            </a:r>
            <a:endParaRPr lang="en-GB" sz="2400" dirty="0">
              <a:solidFill>
                <a:srgbClr val="000000"/>
              </a:solidFill>
            </a:endParaRPr>
          </a:p>
        </p:txBody>
      </p:sp>
    </p:spTree>
    <p:extLst>
      <p:ext uri="{BB962C8B-B14F-4D97-AF65-F5344CB8AC3E}">
        <p14:creationId xmlns:p14="http://schemas.microsoft.com/office/powerpoint/2010/main" val="355102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Planificación estratégica para organizaciones sin fines de lucro
</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977013"/>
            <a:ext cx="10595236" cy="4154984"/>
          </a:xfrm>
          <a:prstGeom prst="rect">
            <a:avLst/>
          </a:prstGeom>
          <a:noFill/>
        </p:spPr>
        <p:txBody>
          <a:bodyPr wrap="square" rtlCol="0">
            <a:spAutoFit/>
          </a:bodyPr>
          <a:lstStyle/>
          <a:p>
            <a:pPr marL="342900" indent="-342900">
              <a:buClr>
                <a:schemeClr val="accent2"/>
              </a:buClr>
              <a:buBlip>
                <a:blip r:embed="rId3"/>
              </a:buBlip>
            </a:pPr>
            <a:r>
              <a:rPr lang="en-GB" sz="2400" b="1" dirty="0" err="1">
                <a:solidFill>
                  <a:schemeClr val="accent2"/>
                </a:solidFill>
              </a:rPr>
              <a:t>Consejos</a:t>
            </a:r>
            <a:r>
              <a:rPr lang="en-GB" sz="2400" b="1" dirty="0">
                <a:solidFill>
                  <a:schemeClr val="accent2"/>
                </a:solidFill>
              </a:rPr>
              <a:t> de </a:t>
            </a:r>
            <a:r>
              <a:rPr lang="en-GB" sz="2400" b="1" dirty="0" err="1">
                <a:solidFill>
                  <a:schemeClr val="accent2"/>
                </a:solidFill>
              </a:rPr>
              <a:t>práctica</a:t>
            </a:r>
            <a:r>
              <a:rPr lang="en-GB" sz="2400" b="1" dirty="0">
                <a:solidFill>
                  <a:schemeClr val="accent2"/>
                </a:solidFill>
              </a:rPr>
              <a:t>:</a:t>
            </a:r>
          </a:p>
          <a:p>
            <a:pPr>
              <a:buClr>
                <a:schemeClr val="accent2"/>
              </a:buClr>
            </a:pPr>
            <a:endParaRPr lang="en-GB" sz="2400" b="1" dirty="0">
              <a:solidFill>
                <a:schemeClr val="accent2"/>
              </a:solidFill>
            </a:endParaRPr>
          </a:p>
          <a:p>
            <a:pPr marL="342900" indent="-342900">
              <a:buClr>
                <a:schemeClr val="accent2"/>
              </a:buClr>
              <a:buFont typeface="Arial" panose="020B0604020202020204" pitchFamily="34" charset="0"/>
              <a:buChar char="•"/>
            </a:pPr>
            <a:r>
              <a:rPr lang="es-ES" sz="2400" dirty="0">
                <a:solidFill>
                  <a:srgbClr val="000000"/>
                </a:solidFill>
              </a:rPr>
              <a:t>Una buena manera de mantener comprometida a la junta directiva de su organización sin fines de lucro, es vincular las iniciativas estratégicas de la organización sin fines de lucro a la agenda de las reuniones de la junta e incluir una breve discusión sobre alguna parte de las direcciones estratégicas de la organización sin fines de lucro en la agenda de cada reunión de la junta. </a:t>
            </a:r>
          </a:p>
          <a:p>
            <a:pPr marL="342900" indent="-342900">
              <a:buClr>
                <a:schemeClr val="accent2"/>
              </a:buClr>
              <a:buFont typeface="Arial" panose="020B0604020202020204" pitchFamily="34" charset="0"/>
              <a:buChar char="•"/>
            </a:pPr>
            <a:endParaRPr lang="es-ES" sz="2400" dirty="0">
              <a:solidFill>
                <a:srgbClr val="000000"/>
              </a:solidFill>
            </a:endParaRPr>
          </a:p>
          <a:p>
            <a:pPr marL="342900" indent="-342900">
              <a:buClr>
                <a:schemeClr val="accent2"/>
              </a:buClr>
              <a:buFont typeface="Arial" panose="020B0604020202020204" pitchFamily="34" charset="0"/>
              <a:buChar char="•"/>
            </a:pPr>
            <a:r>
              <a:rPr lang="es-ES" sz="2400" dirty="0">
                <a:solidFill>
                  <a:srgbClr val="000000"/>
                </a:solidFill>
              </a:rPr>
              <a:t>Las preguntas para hacer incluyen: "¿Esa iniciativa estratégica sigue siendo relevante?" y, "¿Son las prioridades (o tácticas) que identificamos anteriormente las correctas para el futuro próximo?"</a:t>
            </a:r>
            <a:endParaRPr lang="en-GB" sz="2400" dirty="0">
              <a:solidFill>
                <a:srgbClr val="000000"/>
              </a:solidFill>
            </a:endParaRPr>
          </a:p>
        </p:txBody>
      </p:sp>
    </p:spTree>
    <p:extLst>
      <p:ext uri="{BB962C8B-B14F-4D97-AF65-F5344CB8AC3E}">
        <p14:creationId xmlns:p14="http://schemas.microsoft.com/office/powerpoint/2010/main" val="1116102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725812"/>
            <a:ext cx="10595237" cy="3995028"/>
          </a:xfrm>
        </p:spPr>
        <p:txBody>
          <a:bodyPr/>
          <a:lstStyle/>
          <a:p>
            <a:pPr marL="360000" indent="-342900">
              <a:buBlip>
                <a:blip r:embed="rId2"/>
              </a:buBlip>
            </a:pPr>
            <a:r>
              <a:rPr lang="en-GB" b="1" dirty="0">
                <a:solidFill>
                  <a:schemeClr val="accent2"/>
                </a:solidFill>
              </a:rPr>
              <a:t>La </a:t>
            </a:r>
            <a:r>
              <a:rPr lang="en-GB" b="1" dirty="0" err="1">
                <a:solidFill>
                  <a:schemeClr val="accent2"/>
                </a:solidFill>
              </a:rPr>
              <a:t>automatización</a:t>
            </a:r>
            <a:r>
              <a:rPr lang="en-GB" b="1" dirty="0">
                <a:solidFill>
                  <a:schemeClr val="accent2"/>
                </a:solidFill>
              </a:rPr>
              <a:t> de </a:t>
            </a:r>
            <a:r>
              <a:rPr lang="en-GB" b="1" dirty="0" err="1">
                <a:solidFill>
                  <a:schemeClr val="accent2"/>
                </a:solidFill>
              </a:rPr>
              <a:t>servicios</a:t>
            </a:r>
            <a:r>
              <a:rPr lang="en-GB" b="1" dirty="0">
                <a:solidFill>
                  <a:schemeClr val="accent2"/>
                </a:solidFill>
              </a:rPr>
              <a:t> </a:t>
            </a:r>
            <a:r>
              <a:rPr lang="en-GB" dirty="0"/>
              <a:t>es </a:t>
            </a:r>
            <a:r>
              <a:rPr lang="en-GB" dirty="0" err="1"/>
              <a:t>el</a:t>
            </a:r>
            <a:r>
              <a:rPr lang="en-GB" dirty="0"/>
              <a:t> </a:t>
            </a:r>
            <a:r>
              <a:rPr lang="en-GB" dirty="0" err="1"/>
              <a:t>proceso</a:t>
            </a:r>
            <a:r>
              <a:rPr lang="en-GB" dirty="0"/>
              <a:t> de </a:t>
            </a:r>
            <a:r>
              <a:rPr lang="en-GB" dirty="0" err="1"/>
              <a:t>integración</a:t>
            </a:r>
            <a:r>
              <a:rPr lang="en-GB" dirty="0"/>
              <a:t> de </a:t>
            </a:r>
            <a:r>
              <a:rPr lang="en-GB" dirty="0" err="1"/>
              <a:t>todos</a:t>
            </a:r>
            <a:r>
              <a:rPr lang="en-GB" dirty="0"/>
              <a:t> </a:t>
            </a:r>
            <a:r>
              <a:rPr lang="en-GB" dirty="0" err="1"/>
              <a:t>los</a:t>
            </a:r>
            <a:r>
              <a:rPr lang="en-GB" dirty="0"/>
              <a:t> </a:t>
            </a:r>
            <a:r>
              <a:rPr lang="en-GB" dirty="0" err="1"/>
              <a:t>servicios</a:t>
            </a:r>
            <a:r>
              <a:rPr lang="en-GB" dirty="0"/>
              <a:t> y </a:t>
            </a:r>
            <a:r>
              <a:rPr lang="en-GB" dirty="0" err="1"/>
              <a:t>herramientas</a:t>
            </a:r>
            <a:r>
              <a:rPr lang="en-GB" dirty="0"/>
              <a:t> </a:t>
            </a:r>
            <a:r>
              <a:rPr lang="en-GB" dirty="0" err="1"/>
              <a:t>en</a:t>
            </a:r>
            <a:r>
              <a:rPr lang="en-GB" dirty="0"/>
              <a:t> </a:t>
            </a:r>
            <a:r>
              <a:rPr lang="en-GB" dirty="0" err="1"/>
              <a:t>varias</a:t>
            </a:r>
            <a:r>
              <a:rPr lang="en-GB" dirty="0"/>
              <a:t> </a:t>
            </a:r>
            <a:r>
              <a:rPr lang="en-GB" dirty="0" err="1"/>
              <a:t>capas</a:t>
            </a:r>
            <a:r>
              <a:rPr lang="en-GB" dirty="0"/>
              <a:t> de </a:t>
            </a:r>
            <a:r>
              <a:rPr lang="en-GB" dirty="0" err="1"/>
              <a:t>automatización</a:t>
            </a:r>
            <a:r>
              <a:rPr lang="en-GB" dirty="0"/>
              <a:t>  para disponer de </a:t>
            </a:r>
            <a:r>
              <a:rPr lang="en-GB" dirty="0" err="1"/>
              <a:t>una</a:t>
            </a:r>
            <a:r>
              <a:rPr lang="en-GB" dirty="0"/>
              <a:t> </a:t>
            </a:r>
            <a:r>
              <a:rPr lang="en-GB" dirty="0" err="1"/>
              <a:t>interfaz</a:t>
            </a:r>
            <a:r>
              <a:rPr lang="en-GB" dirty="0"/>
              <a:t> </a:t>
            </a:r>
            <a:r>
              <a:rPr lang="en-GB" dirty="0" err="1"/>
              <a:t>unificada</a:t>
            </a:r>
            <a:r>
              <a:rPr lang="en-GB" dirty="0"/>
              <a:t> para </a:t>
            </a:r>
            <a:r>
              <a:rPr lang="en-GB" dirty="0" err="1"/>
              <a:t>todos</a:t>
            </a:r>
            <a:r>
              <a:rPr lang="en-GB" dirty="0"/>
              <a:t> </a:t>
            </a:r>
            <a:r>
              <a:rPr lang="en-GB" dirty="0" err="1"/>
              <a:t>los</a:t>
            </a:r>
            <a:r>
              <a:rPr lang="en-GB" dirty="0"/>
              <a:t> </a:t>
            </a:r>
            <a:r>
              <a:rPr lang="en-GB" dirty="0" err="1"/>
              <a:t>procesos</a:t>
            </a:r>
            <a:r>
              <a:rPr lang="en-GB" dirty="0"/>
              <a:t> de </a:t>
            </a:r>
            <a:r>
              <a:rPr lang="en-GB" dirty="0" err="1"/>
              <a:t>trabajo</a:t>
            </a:r>
            <a:r>
              <a:rPr lang="en-GB" dirty="0"/>
              <a:t>. </a:t>
            </a:r>
          </a:p>
          <a:p>
            <a:pPr marL="360000" indent="-342900">
              <a:buBlip>
                <a:blip r:embed="rId2"/>
              </a:buBlip>
            </a:pPr>
            <a:endParaRPr lang="en-GB" dirty="0"/>
          </a:p>
          <a:p>
            <a:pPr marL="360000" indent="-342900">
              <a:buBlip>
                <a:blip r:embed="rId2"/>
              </a:buBlip>
            </a:pPr>
            <a:r>
              <a:rPr lang="en-GB" dirty="0" err="1"/>
              <a:t>Además</a:t>
            </a:r>
            <a:r>
              <a:rPr lang="en-GB" dirty="0"/>
              <a:t> </a:t>
            </a:r>
            <a:r>
              <a:rPr lang="en-GB" dirty="0" err="1"/>
              <a:t>incluye</a:t>
            </a:r>
            <a:r>
              <a:rPr lang="en-GB" dirty="0"/>
              <a:t> la </a:t>
            </a:r>
            <a:r>
              <a:rPr lang="en-GB" dirty="0" err="1"/>
              <a:t>automatización</a:t>
            </a:r>
            <a:r>
              <a:rPr lang="en-GB" dirty="0"/>
              <a:t> de </a:t>
            </a:r>
            <a:r>
              <a:rPr lang="en-GB" dirty="0" err="1"/>
              <a:t>servicios</a:t>
            </a:r>
            <a:r>
              <a:rPr lang="en-GB" dirty="0"/>
              <a:t>, </a:t>
            </a:r>
            <a:r>
              <a:rPr lang="en-GB" dirty="0" err="1"/>
              <a:t>procesos</a:t>
            </a:r>
            <a:r>
              <a:rPr lang="en-GB" dirty="0"/>
              <a:t>, </a:t>
            </a:r>
            <a:r>
              <a:rPr lang="en-GB" dirty="0" err="1"/>
              <a:t>tareas</a:t>
            </a:r>
            <a:r>
              <a:rPr lang="en-GB" dirty="0"/>
              <a:t> y </a:t>
            </a:r>
            <a:r>
              <a:rPr lang="en-GB" dirty="0" err="1"/>
              <a:t>funciones</a:t>
            </a:r>
            <a:r>
              <a:rPr lang="en-GB" dirty="0"/>
              <a:t>. </a:t>
            </a:r>
          </a:p>
          <a:p>
            <a:pPr marL="360000" indent="-342900">
              <a:buClr>
                <a:schemeClr val="accent2"/>
              </a:buClr>
              <a:buFont typeface="Arial" panose="020B0604020202020204" pitchFamily="34" charset="0"/>
              <a:buChar char="•"/>
            </a:pPr>
            <a:endParaRPr lang="en-GB" dirty="0"/>
          </a:p>
          <a:p>
            <a:pPr marL="360000" indent="-342900">
              <a:buClr>
                <a:schemeClr val="accent2"/>
              </a:buClr>
              <a:buFont typeface="Arial" panose="020B0604020202020204" pitchFamily="34" charset="0"/>
              <a:buChar char="•"/>
            </a:pPr>
            <a:r>
              <a:rPr lang="es-ES" dirty="0"/>
              <a:t>La automatización de los servicios ayuda a conseguir una visibilidad multidimensional de las empresas/organizaciones, y a agilizar el proceso de servicio.</a:t>
            </a:r>
            <a:endParaRPr lang="en-GB" dirty="0"/>
          </a:p>
          <a:p>
            <a:endParaRPr lang="en-ZA"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a:t>
            </a:r>
            <a:r>
              <a:rPr lang="en-GB" dirty="0" err="1"/>
              <a:t>Qué</a:t>
            </a:r>
            <a:r>
              <a:rPr lang="en-GB" dirty="0"/>
              <a:t> es la </a:t>
            </a:r>
            <a:r>
              <a:rPr lang="en-GB" dirty="0" err="1"/>
              <a:t>automatización</a:t>
            </a:r>
            <a:r>
              <a:rPr lang="en-GB" dirty="0"/>
              <a:t>?</a:t>
            </a:r>
            <a:endParaRPr lang="en-ZA" dirty="0"/>
          </a:p>
        </p:txBody>
      </p:sp>
    </p:spTree>
    <p:extLst>
      <p:ext uri="{BB962C8B-B14F-4D97-AF65-F5344CB8AC3E}">
        <p14:creationId xmlns:p14="http://schemas.microsoft.com/office/powerpoint/2010/main" val="19466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Planificación estratégica para organizaciones sin fines de lucro
</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2022204"/>
            <a:ext cx="10595236" cy="2813591"/>
          </a:xfrm>
          <a:prstGeom prst="rect">
            <a:avLst/>
          </a:prstGeom>
          <a:noFill/>
        </p:spPr>
        <p:txBody>
          <a:bodyPr wrap="square" rtlCol="0">
            <a:spAutoFit/>
          </a:bodyPr>
          <a:lstStyle/>
          <a:p>
            <a:pPr marL="342900" indent="-342900">
              <a:buClr>
                <a:schemeClr val="accent2"/>
              </a:buClr>
              <a:buBlip>
                <a:blip r:embed="rId3"/>
              </a:buBlip>
            </a:pPr>
            <a:r>
              <a:rPr lang="en-GB" sz="2400" b="1" dirty="0" err="1">
                <a:solidFill>
                  <a:schemeClr val="accent2"/>
                </a:solidFill>
              </a:rPr>
              <a:t>Herramientas</a:t>
            </a:r>
            <a:endParaRPr lang="en-GB" sz="2400" b="1" dirty="0">
              <a:solidFill>
                <a:schemeClr val="accent2"/>
              </a:solidFill>
            </a:endParaRPr>
          </a:p>
          <a:p>
            <a:pPr marL="342900" indent="-342900">
              <a:buClr>
                <a:schemeClr val="accent2"/>
              </a:buClr>
              <a:buFont typeface="Arial" panose="020B0604020202020204" pitchFamily="34" charset="0"/>
              <a:buChar char="•"/>
            </a:pPr>
            <a:endParaRPr lang="en-GB" sz="2400" b="1" dirty="0">
              <a:solidFill>
                <a:schemeClr val="accent2"/>
              </a:solidFill>
            </a:endParaRPr>
          </a:p>
          <a:p>
            <a:pPr marL="285750" indent="-285750">
              <a:lnSpc>
                <a:spcPct val="90000"/>
              </a:lnSpc>
              <a:spcBef>
                <a:spcPts val="500"/>
              </a:spcBef>
              <a:buClr>
                <a:schemeClr val="accent2"/>
              </a:buClr>
              <a:buFont typeface="Arial" panose="020B0604020202020204" pitchFamily="34" charset="0"/>
              <a:buChar char="•"/>
              <a:defRPr/>
            </a:pP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Ejemplo</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de </a:t>
            </a:r>
            <a:r>
              <a:rPr lang="en-GB" sz="2400" u="sng" dirty="0">
                <a:solidFill>
                  <a:schemeClr val="accent2"/>
                </a:solidFill>
                <a:latin typeface="Calibri" panose="020F0502020204030204"/>
              </a:rPr>
              <a:t>agenda </a:t>
            </a:r>
            <a:r>
              <a:rPr lang="en-GB" sz="2400" u="sng" dirty="0" err="1">
                <a:solidFill>
                  <a:schemeClr val="accent2"/>
                </a:solidFill>
                <a:latin typeface="Calibri" panose="020F0502020204030204"/>
              </a:rPr>
              <a:t>estrátegica</a:t>
            </a: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rPr>
              <a:t> </a:t>
            </a:r>
            <a:r>
              <a:rPr lang="en-GB" sz="2400" dirty="0">
                <a:solidFill>
                  <a:prstClr val="black"/>
                </a:solidFill>
                <a:latin typeface="Calibri" panose="020F0502020204030204"/>
              </a:rPr>
              <a:t>para </a:t>
            </a:r>
            <a:r>
              <a:rPr lang="en-GB" sz="2400" dirty="0" err="1">
                <a:solidFill>
                  <a:prstClr val="black"/>
                </a:solidFill>
                <a:latin typeface="Calibri" panose="020F0502020204030204"/>
              </a:rPr>
              <a:t>una</a:t>
            </a:r>
            <a:r>
              <a:rPr lang="en-GB" sz="2400" dirty="0">
                <a:solidFill>
                  <a:prstClr val="black"/>
                </a:solidFill>
                <a:latin typeface="Calibri" panose="020F0502020204030204"/>
              </a:rPr>
              <a:t> </a:t>
            </a:r>
            <a:r>
              <a:rPr lang="en-GB" sz="2400" dirty="0" err="1">
                <a:solidFill>
                  <a:prstClr val="black"/>
                </a:solidFill>
                <a:latin typeface="Calibri" panose="020F0502020204030204"/>
              </a:rPr>
              <a:t>reunión</a:t>
            </a:r>
            <a:r>
              <a:rPr lang="en-GB" sz="2400" dirty="0">
                <a:solidFill>
                  <a:prstClr val="black"/>
                </a:solidFill>
                <a:latin typeface="Calibri" panose="020F0502020204030204"/>
              </a:rPr>
              <a:t> de </a:t>
            </a:r>
            <a:r>
              <a:rPr lang="en-GB" sz="2400" dirty="0" err="1">
                <a:solidFill>
                  <a:prstClr val="black"/>
                </a:solidFill>
                <a:latin typeface="Calibri" panose="020F0502020204030204"/>
              </a:rPr>
              <a:t>Dirección</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indent="-285750">
              <a:lnSpc>
                <a:spcPct val="90000"/>
              </a:lnSpc>
              <a:spcBef>
                <a:spcPts val="500"/>
              </a:spcBef>
              <a:buClr>
                <a:schemeClr val="accent2"/>
              </a:buClr>
              <a:buFont typeface="Arial" panose="020B0604020202020204" pitchFamily="34" charset="0"/>
              <a:buChar char="•"/>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indent="-285750">
              <a:lnSpc>
                <a:spcPct val="90000"/>
              </a:lnSpc>
              <a:spcBef>
                <a:spcPts val="500"/>
              </a:spcBef>
              <a:buClr>
                <a:schemeClr val="accent2"/>
              </a:buClr>
              <a:buFont typeface="Arial" panose="020B0604020202020204" pitchFamily="34" charset="0"/>
              <a:buChar char="•"/>
              <a:defRPr/>
            </a:pP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Ejemplo</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s-ES" sz="2400" u="sng" dirty="0">
                <a:solidFill>
                  <a:schemeClr val="accent2"/>
                </a:solidFill>
              </a:rPr>
              <a:t>Cronograma para la planificación estratégica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(Washington non-profits)</a:t>
            </a:r>
          </a:p>
          <a:p>
            <a:pPr marL="285750" indent="-285750">
              <a:lnSpc>
                <a:spcPct val="90000"/>
              </a:lnSpc>
              <a:spcBef>
                <a:spcPts val="500"/>
              </a:spcBef>
              <a:buClr>
                <a:schemeClr val="accent2"/>
              </a:buClr>
              <a:buFont typeface="Arial" panose="020B0604020202020204" pitchFamily="34" charset="0"/>
              <a:buChar char="•"/>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indent="-285750">
              <a:lnSpc>
                <a:spcPct val="90000"/>
              </a:lnSpc>
              <a:spcBef>
                <a:spcPts val="500"/>
              </a:spcBef>
              <a:buClr>
                <a:schemeClr val="accent2"/>
              </a:buClr>
              <a:buFont typeface="Arial" panose="020B0604020202020204" pitchFamily="34" charset="0"/>
              <a:buChar char="•"/>
              <a:defRPr/>
            </a:pPr>
            <a:r>
              <a:rPr lang="es-ES" sz="2400" u="sng" dirty="0">
                <a:solidFill>
                  <a:schemeClr val="accent2"/>
                </a:solidFill>
              </a:rPr>
              <a:t>Cree un plan estratégico para su organización sin fines de lucro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(NOLO)</a:t>
            </a:r>
          </a:p>
        </p:txBody>
      </p:sp>
    </p:spTree>
    <p:extLst>
      <p:ext uri="{BB962C8B-B14F-4D97-AF65-F5344CB8AC3E}">
        <p14:creationId xmlns:p14="http://schemas.microsoft.com/office/powerpoint/2010/main" val="20988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Planificación estratégica para organizaciones sin fines de lucro
</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883228"/>
            <a:ext cx="10595236" cy="3478388"/>
          </a:xfrm>
          <a:prstGeom prst="rect">
            <a:avLst/>
          </a:prstGeom>
          <a:noFill/>
        </p:spPr>
        <p:txBody>
          <a:bodyPr wrap="square" rtlCol="0">
            <a:spAutoFit/>
          </a:bodyPr>
          <a:lstStyle/>
          <a:p>
            <a:pPr marL="342900" indent="-342900">
              <a:buClr>
                <a:schemeClr val="accent2"/>
              </a:buClr>
              <a:buBlip>
                <a:blip r:embed="rId3"/>
              </a:buBlip>
            </a:pPr>
            <a:r>
              <a:rPr lang="en-GB" sz="2400" b="1" dirty="0" err="1">
                <a:solidFill>
                  <a:schemeClr val="accent2"/>
                </a:solidFill>
              </a:rPr>
              <a:t>Recursos</a:t>
            </a:r>
            <a:r>
              <a:rPr lang="en-GB" sz="2400" b="1" dirty="0">
                <a:solidFill>
                  <a:schemeClr val="accent2"/>
                </a:solidFill>
              </a:rPr>
              <a:t>:</a:t>
            </a:r>
          </a:p>
          <a:p>
            <a:pPr marL="342900" indent="-342900">
              <a:buClr>
                <a:schemeClr val="accent2"/>
              </a:buClr>
              <a:buFont typeface="Arial" panose="020B0604020202020204" pitchFamily="34" charset="0"/>
              <a:buChar char="•"/>
            </a:pPr>
            <a:endParaRPr lang="en-GB" sz="2400" b="1" dirty="0">
              <a:solidFill>
                <a:schemeClr val="accent2"/>
              </a:solidFill>
            </a:endParaRPr>
          </a:p>
          <a:p>
            <a:pPr marL="342900" indent="-342900">
              <a:lnSpc>
                <a:spcPct val="90000"/>
              </a:lnSpc>
              <a:spcBef>
                <a:spcPts val="500"/>
              </a:spcBef>
              <a:buClr>
                <a:schemeClr val="accent2"/>
              </a:buClr>
              <a:buFont typeface="Arial" panose="020B0604020202020204" pitchFamily="34" charset="0"/>
              <a:buChar char="•"/>
              <a:defRPr/>
            </a:pPr>
            <a:r>
              <a:rPr kumimoji="0" lang="en-GB" sz="2400" b="0" i="0" u="sng"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The Strategic Plan is Dead: Long Live Strategy</a:t>
            </a: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(Stanford Social Innovation Review)</a:t>
            </a:r>
          </a:p>
          <a:p>
            <a:pPr marL="342900" indent="-342900">
              <a:lnSpc>
                <a:spcPct val="90000"/>
              </a:lnSpc>
              <a:spcBef>
                <a:spcPts val="500"/>
              </a:spcBef>
              <a:buClr>
                <a:schemeClr val="accent2"/>
              </a:buClr>
              <a:buFont typeface="Arial" panose="020B0604020202020204" pitchFamily="34" charset="0"/>
              <a:buChar char="•"/>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lnSpc>
                <a:spcPct val="90000"/>
              </a:lnSpc>
              <a:spcBef>
                <a:spcPts val="500"/>
              </a:spcBef>
              <a:buClr>
                <a:schemeClr val="accent2"/>
              </a:buClr>
              <a:buFont typeface="Arial" panose="020B0604020202020204" pitchFamily="34" charset="0"/>
              <a:buChar char="•"/>
              <a:defRPr/>
            </a:pPr>
            <a:r>
              <a:rPr kumimoji="0" lang="en-GB" sz="2400" b="0" i="0" u="sng" strike="noStrike" kern="1200" cap="none" spc="0" normalizeH="0" baseline="0" noProof="0" dirty="0">
                <a:ln>
                  <a:noFill/>
                </a:ln>
                <a:solidFill>
                  <a:schemeClr val="accent2"/>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The non-profit Strategy Revolution: Real-Time Strategic Planning in a Rapid-Response World</a:t>
            </a: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(David La Piana)</a:t>
            </a:r>
          </a:p>
          <a:p>
            <a:pPr marL="342900" indent="-342900">
              <a:lnSpc>
                <a:spcPct val="90000"/>
              </a:lnSpc>
              <a:spcBef>
                <a:spcPts val="500"/>
              </a:spcBef>
              <a:buClr>
                <a:schemeClr val="accent2"/>
              </a:buClr>
              <a:buFont typeface="Arial" panose="020B0604020202020204" pitchFamily="34" charset="0"/>
              <a:buChar char="•"/>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lnSpc>
                <a:spcPct val="90000"/>
              </a:lnSpc>
              <a:spcBef>
                <a:spcPts val="500"/>
              </a:spcBef>
              <a:buClr>
                <a:schemeClr val="accent2"/>
              </a:buClr>
              <a:buFont typeface="Arial" panose="020B0604020202020204" pitchFamily="34" charset="0"/>
              <a:buChar char="•"/>
              <a:defRPr/>
            </a:pPr>
            <a:r>
              <a:rPr kumimoji="0" lang="en-GB" sz="2400" b="0" i="0" u="sng" strike="noStrike" kern="1200" cap="none" spc="0" normalizeH="0" baseline="0" noProof="0" dirty="0">
                <a:ln>
                  <a:noFill/>
                </a:ln>
                <a:solidFill>
                  <a:schemeClr val="accent2"/>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What’s the difference between a business plan and a strategic plan for a non-profit?</a:t>
            </a: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80986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Los desafíos que enfrentan los gerentes de organizaciones sin fines de lucro
</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2164581"/>
            <a:ext cx="10595236" cy="3046988"/>
          </a:xfrm>
          <a:prstGeom prst="rect">
            <a:avLst/>
          </a:prstGeom>
          <a:noFill/>
        </p:spPr>
        <p:txBody>
          <a:bodyPr wrap="square" rtlCol="0">
            <a:spAutoFit/>
          </a:bodyPr>
          <a:lstStyle/>
          <a:p>
            <a:pPr marL="342900" indent="-342900">
              <a:buClr>
                <a:schemeClr val="accent2"/>
              </a:buClr>
              <a:buBlip>
                <a:blip r:embed="rId3"/>
              </a:buBlip>
            </a:pPr>
            <a:r>
              <a:rPr lang="en-GB" sz="2400" b="1" dirty="0" err="1">
                <a:solidFill>
                  <a:schemeClr val="accent2"/>
                </a:solidFill>
              </a:rPr>
              <a:t>Viabilidad</a:t>
            </a:r>
            <a:r>
              <a:rPr lang="en-GB" sz="2400" b="1" dirty="0">
                <a:solidFill>
                  <a:schemeClr val="accent2"/>
                </a:solidFill>
              </a:rPr>
              <a:t> </a:t>
            </a:r>
            <a:r>
              <a:rPr lang="en-GB" sz="2400" b="1" dirty="0" err="1">
                <a:solidFill>
                  <a:schemeClr val="accent2"/>
                </a:solidFill>
              </a:rPr>
              <a:t>financiera</a:t>
            </a:r>
            <a:r>
              <a:rPr lang="en-GB" sz="2400" b="1" dirty="0">
                <a:solidFill>
                  <a:schemeClr val="accent2"/>
                </a:solidFill>
              </a:rPr>
              <a:t>: </a:t>
            </a:r>
            <a:r>
              <a:rPr lang="es-ES" sz="2400" dirty="0">
                <a:solidFill>
                  <a:prstClr val="black"/>
                </a:solidFill>
              </a:rPr>
              <a:t>Dado que las organizaciones sin fines de lucro no generan ingresos directamente, mantenerse sostenible es una preocupación número uno para los gerentes de la organización.</a:t>
            </a:r>
          </a:p>
          <a:p>
            <a:pPr>
              <a:buClr>
                <a:schemeClr val="accent2"/>
              </a:buCl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Clr>
                <a:schemeClr val="accent2"/>
              </a:buClr>
              <a:buBlip>
                <a:blip r:embed="rId3"/>
              </a:buBlip>
            </a:pPr>
            <a:r>
              <a:rPr lang="es-ES" sz="2400" b="1" dirty="0">
                <a:solidFill>
                  <a:schemeClr val="accent2"/>
                </a:solidFill>
              </a:rPr>
              <a:t>Reclutamiento y retención de talento</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lang="es-ES" sz="2400" dirty="0">
                <a:solidFill>
                  <a:prstClr val="black"/>
                </a:solidFill>
              </a:rPr>
              <a:t>Es difícil atraer y mantener a bordo a compañeros de equipo calificados. Como resultado, en el mundo sin fines de lucro, tener responsabilidades fuera de la descripción de su trabajo es "la nueva normalidad".</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34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Los desafíos que enfrentan los gerentes de organizaciones sin fines de lucro
</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2129413"/>
            <a:ext cx="10595236" cy="3046988"/>
          </a:xfrm>
          <a:prstGeom prst="rect">
            <a:avLst/>
          </a:prstGeom>
          <a:noFill/>
        </p:spPr>
        <p:txBody>
          <a:bodyPr wrap="square" rtlCol="0">
            <a:spAutoFit/>
          </a:bodyPr>
          <a:lstStyle/>
          <a:p>
            <a:pPr marL="342900" indent="-342900">
              <a:buClr>
                <a:schemeClr val="accent2"/>
              </a:buClr>
              <a:buBlip>
                <a:blip r:embed="rId3"/>
              </a:buBlip>
            </a:pPr>
            <a:r>
              <a:rPr lang="es-ES" sz="2400" b="1" dirty="0">
                <a:solidFill>
                  <a:schemeClr val="accent2"/>
                </a:solidFill>
              </a:rPr>
              <a:t>Falta de herramientas de gestión de la organización</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lang="es-ES" sz="2400" dirty="0">
                <a:solidFill>
                  <a:prstClr val="black"/>
                </a:solidFill>
              </a:rPr>
              <a:t>Pocas organizaciones tienen una infraestructura tecnológica lo suficientemente robusta como para apoyar plenamente los esfuerzos del equipo.</a:t>
            </a:r>
          </a:p>
          <a:p>
            <a:pPr>
              <a:buClr>
                <a:schemeClr val="accent2"/>
              </a:buCl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Clr>
                <a:schemeClr val="accent2"/>
              </a:buClr>
              <a:buBlip>
                <a:blip r:embed="rId3"/>
              </a:buBlip>
            </a:pP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Legitimidad</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lang="es-ES" sz="2400" dirty="0">
                <a:solidFill>
                  <a:prstClr val="black"/>
                </a:solidFill>
              </a:rPr>
              <a:t>Hay mucho escepticismo en torno a la caridad en estos días. Muchos apuntan al </a:t>
            </a:r>
            <a:r>
              <a:rPr kumimoji="0" lang="en-GB" sz="2400" b="0" i="0" strike="noStrike" kern="1200" cap="none" spc="0" normalizeH="0" baseline="0" noProof="0" dirty="0" err="1">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reportaje</a:t>
            </a:r>
            <a:r>
              <a:rPr kumimoji="0" lang="en-GB" sz="2400" b="0" i="0" strike="noStrike" kern="1200" cap="none" spc="0" normalizeH="0" baseline="0" noProof="0" dirty="0">
                <a:ln>
                  <a:noFill/>
                </a:ln>
                <a:solidFill>
                  <a:schemeClr val="accent2"/>
                </a:solidFill>
                <a:effectLst/>
                <a:uLnTx/>
                <a:uFillTx/>
                <a:latin typeface="Calibri" panose="020F0502020204030204"/>
                <a:ea typeface="+mn-ea"/>
                <a:cs typeface="+mn-cs"/>
              </a:rPr>
              <a:t> </a:t>
            </a:r>
            <a:r>
              <a:rPr lang="es-ES" sz="2400" dirty="0">
                <a:solidFill>
                  <a:prstClr val="black"/>
                </a:solidFill>
              </a:rPr>
              <a:t>en </a:t>
            </a:r>
            <a:r>
              <a:rPr lang="es-ES" sz="2400" dirty="0" err="1">
                <a:solidFill>
                  <a:prstClr val="black"/>
                </a:solidFill>
              </a:rPr>
              <a:t>The</a:t>
            </a:r>
            <a:r>
              <a:rPr lang="es-ES" sz="2400" dirty="0">
                <a:solidFill>
                  <a:prstClr val="black"/>
                </a:solidFill>
              </a:rPr>
              <a:t> New York Time 2012</a:t>
            </a:r>
            <a:r>
              <a:rPr kumimoji="0" lang="en-GB" sz="2400" b="0" i="0" strike="noStrike" kern="1200" cap="none" spc="0" normalizeH="0" baseline="0" noProof="0" dirty="0">
                <a:ln>
                  <a:noFill/>
                </a:ln>
                <a:solidFill>
                  <a:schemeClr val="accent2"/>
                </a:solidFill>
                <a:effectLst/>
                <a:uLnTx/>
                <a:uFillTx/>
                <a:latin typeface="Calibri" panose="020F0502020204030204"/>
                <a:ea typeface="+mn-ea"/>
                <a:cs typeface="+mn-cs"/>
              </a:rPr>
              <a:t> </a:t>
            </a:r>
            <a:r>
              <a:rPr lang="es-ES" sz="2400" dirty="0">
                <a:solidFill>
                  <a:srgbClr val="000000"/>
                </a:solidFill>
              </a:rPr>
              <a:t> de una historia sobre orfanatos falsos en Haití. Tales escándalos hacen que sea más difícil para los gerentes de organizaciones sin fines de lucro involucrar a los partidarios.</a:t>
            </a:r>
            <a:endParaRPr kumimoji="0" lang="en-GB" sz="2400" b="0" i="0"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30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5E5129-2308-6E97-26A9-0F5F0CC8548D}"/>
              </a:ext>
            </a:extLst>
          </p:cNvPr>
          <p:cNvSpPr>
            <a:spLocks noGrp="1"/>
          </p:cNvSpPr>
          <p:nvPr>
            <p:ph type="body" sz="quarter" idx="30"/>
          </p:nvPr>
        </p:nvSpPr>
        <p:spPr/>
        <p:txBody>
          <a:bodyPr>
            <a:noAutofit/>
          </a:bodyPr>
          <a:lstStyle/>
          <a:p>
            <a:r>
              <a:rPr lang="en-GB" dirty="0"/>
              <a:t>Define </a:t>
            </a:r>
            <a:r>
              <a:rPr lang="en-GB" dirty="0" err="1"/>
              <a:t>tu</a:t>
            </a:r>
            <a:r>
              <a:rPr lang="en-GB" dirty="0"/>
              <a:t> </a:t>
            </a:r>
            <a:r>
              <a:rPr lang="en-GB" dirty="0" err="1"/>
              <a:t>público</a:t>
            </a:r>
            <a:r>
              <a:rPr lang="en-GB" dirty="0"/>
              <a:t> </a:t>
            </a:r>
            <a:r>
              <a:rPr lang="en-GB" dirty="0" err="1"/>
              <a:t>objetivo</a:t>
            </a:r>
            <a:r>
              <a:rPr lang="en-GB" dirty="0"/>
              <a:t>
</a:t>
            </a:r>
            <a:endParaRPr lang="en-ZA" dirty="0"/>
          </a:p>
        </p:txBody>
      </p:sp>
      <p:sp>
        <p:nvSpPr>
          <p:cNvPr id="3" name="Text Placeholder 2">
            <a:extLst>
              <a:ext uri="{FF2B5EF4-FFF2-40B4-BE49-F238E27FC236}">
                <a16:creationId xmlns:a16="http://schemas.microsoft.com/office/drawing/2014/main" id="{0B3D4B50-3586-0817-195D-2CF1C3C238FE}"/>
              </a:ext>
            </a:extLst>
          </p:cNvPr>
          <p:cNvSpPr>
            <a:spLocks noGrp="1"/>
          </p:cNvSpPr>
          <p:nvPr>
            <p:ph type="body" sz="quarter" idx="31"/>
          </p:nvPr>
        </p:nvSpPr>
        <p:spPr/>
        <p:txBody>
          <a:bodyPr>
            <a:normAutofit/>
          </a:bodyPr>
          <a:lstStyle/>
          <a:p>
            <a:pPr algn="l"/>
            <a:r>
              <a:rPr lang="en-GB" dirty="0"/>
              <a:t>	Ser claro con </a:t>
            </a:r>
            <a:r>
              <a:rPr lang="en-GB" dirty="0" err="1"/>
              <a:t>los</a:t>
            </a:r>
            <a:r>
              <a:rPr lang="en-GB" dirty="0"/>
              <a:t> </a:t>
            </a:r>
            <a:r>
              <a:rPr lang="en-GB" dirty="0" err="1"/>
              <a:t>objetivos</a:t>
            </a:r>
            <a:endParaRPr lang="en-ZA" dirty="0"/>
          </a:p>
        </p:txBody>
      </p:sp>
      <p:sp>
        <p:nvSpPr>
          <p:cNvPr id="4" name="Text Placeholder 3">
            <a:extLst>
              <a:ext uri="{FF2B5EF4-FFF2-40B4-BE49-F238E27FC236}">
                <a16:creationId xmlns:a16="http://schemas.microsoft.com/office/drawing/2014/main" id="{FED21CA6-7F5A-CCA4-BF55-B5D10A45061C}"/>
              </a:ext>
            </a:extLst>
          </p:cNvPr>
          <p:cNvSpPr>
            <a:spLocks noGrp="1"/>
          </p:cNvSpPr>
          <p:nvPr>
            <p:ph type="body" sz="quarter" idx="32"/>
          </p:nvPr>
        </p:nvSpPr>
        <p:spPr>
          <a:xfrm>
            <a:off x="7387566" y="4286652"/>
            <a:ext cx="1650045" cy="1237497"/>
          </a:xfrm>
        </p:spPr>
        <p:txBody>
          <a:bodyPr>
            <a:normAutofit fontScale="85000" lnSpcReduction="10000"/>
          </a:bodyPr>
          <a:lstStyle/>
          <a:p>
            <a:pPr algn="l"/>
            <a:r>
              <a:rPr lang="en-GB" dirty="0"/>
              <a:t>     </a:t>
            </a:r>
            <a:r>
              <a:rPr lang="en-GB" dirty="0" err="1"/>
              <a:t>Elija</a:t>
            </a:r>
            <a:r>
              <a:rPr lang="en-GB" dirty="0"/>
              <a:t> la </a:t>
            </a:r>
            <a:r>
              <a:rPr lang="en-GB" dirty="0" err="1"/>
              <a:t>herramienta</a:t>
            </a:r>
            <a:r>
              <a:rPr lang="en-GB" dirty="0"/>
              <a:t> </a:t>
            </a:r>
            <a:r>
              <a:rPr lang="en-GB" dirty="0" err="1"/>
              <a:t>adecuada</a:t>
            </a:r>
            <a:r>
              <a:rPr lang="en-GB" dirty="0"/>
              <a:t>
</a:t>
            </a:r>
            <a:endParaRPr lang="en-ZA" dirty="0"/>
          </a:p>
        </p:txBody>
      </p:sp>
      <p:sp>
        <p:nvSpPr>
          <p:cNvPr id="5" name="Text Placeholder 4">
            <a:extLst>
              <a:ext uri="{FF2B5EF4-FFF2-40B4-BE49-F238E27FC236}">
                <a16:creationId xmlns:a16="http://schemas.microsoft.com/office/drawing/2014/main" id="{EE2FEA59-023B-DAF6-60F7-E04C490455FE}"/>
              </a:ext>
            </a:extLst>
          </p:cNvPr>
          <p:cNvSpPr>
            <a:spLocks noGrp="1"/>
          </p:cNvSpPr>
          <p:nvPr>
            <p:ph type="body" sz="quarter" idx="33"/>
          </p:nvPr>
        </p:nvSpPr>
        <p:spPr>
          <a:xfrm>
            <a:off x="5144832" y="4286652"/>
            <a:ext cx="2242734" cy="1352148"/>
          </a:xfrm>
        </p:spPr>
        <p:txBody>
          <a:bodyPr>
            <a:normAutofit fontScale="92500" lnSpcReduction="10000"/>
          </a:bodyPr>
          <a:lstStyle/>
          <a:p>
            <a:r>
              <a:rPr lang="en-GB" dirty="0" err="1"/>
              <a:t>Construya</a:t>
            </a:r>
            <a:r>
              <a:rPr lang="en-GB" dirty="0"/>
              <a:t> </a:t>
            </a:r>
            <a:r>
              <a:rPr lang="en-GB" dirty="0" err="1"/>
              <a:t>una</a:t>
            </a:r>
            <a:r>
              <a:rPr lang="en-GB" dirty="0"/>
              <a:t> </a:t>
            </a:r>
            <a:r>
              <a:rPr lang="en-GB" dirty="0" err="1"/>
              <a:t>infraestructura</a:t>
            </a:r>
            <a:r>
              <a:rPr lang="en-GB" dirty="0"/>
              <a:t> </a:t>
            </a:r>
            <a:r>
              <a:rPr lang="en-GB" dirty="0" err="1"/>
              <a:t>potente</a:t>
            </a:r>
            <a:r>
              <a:rPr lang="en-GB" dirty="0"/>
              <a:t>
</a:t>
            </a:r>
            <a:endParaRPr lang="en-ZA" dirty="0"/>
          </a:p>
        </p:txBody>
      </p:sp>
      <p:sp>
        <p:nvSpPr>
          <p:cNvPr id="6" name="Text Placeholder 5">
            <a:extLst>
              <a:ext uri="{FF2B5EF4-FFF2-40B4-BE49-F238E27FC236}">
                <a16:creationId xmlns:a16="http://schemas.microsoft.com/office/drawing/2014/main" id="{351AFEE4-7CF3-1E33-E7E2-0D3881DFE16A}"/>
              </a:ext>
            </a:extLst>
          </p:cNvPr>
          <p:cNvSpPr>
            <a:spLocks noGrp="1"/>
          </p:cNvSpPr>
          <p:nvPr>
            <p:ph type="body" sz="quarter" idx="34"/>
          </p:nvPr>
        </p:nvSpPr>
        <p:spPr>
          <a:xfrm>
            <a:off x="8938385" y="4294584"/>
            <a:ext cx="1650045" cy="1237497"/>
          </a:xfrm>
        </p:spPr>
        <p:txBody>
          <a:bodyPr/>
          <a:lstStyle/>
          <a:p>
            <a:pPr algn="r"/>
            <a:r>
              <a:rPr lang="en-GB" dirty="0"/>
              <a:t>Supervise </a:t>
            </a:r>
            <a:r>
              <a:rPr lang="en-GB" dirty="0" err="1"/>
              <a:t>el</a:t>
            </a:r>
            <a:r>
              <a:rPr lang="en-GB" dirty="0"/>
              <a:t> </a:t>
            </a:r>
            <a:r>
              <a:rPr lang="en-GB" dirty="0" err="1"/>
              <a:t>éxito</a:t>
            </a:r>
            <a:r>
              <a:rPr lang="en-GB" dirty="0"/>
              <a:t>
</a:t>
            </a:r>
            <a:endParaRPr lang="en-ZA" dirty="0"/>
          </a:p>
        </p:txBody>
      </p:sp>
      <p:sp>
        <p:nvSpPr>
          <p:cNvPr id="7" name="Text Placeholder 6">
            <a:extLst>
              <a:ext uri="{FF2B5EF4-FFF2-40B4-BE49-F238E27FC236}">
                <a16:creationId xmlns:a16="http://schemas.microsoft.com/office/drawing/2014/main" id="{F7792508-41D9-FF77-936A-C2997631343D}"/>
              </a:ext>
            </a:extLst>
          </p:cNvPr>
          <p:cNvSpPr>
            <a:spLocks noGrp="1"/>
          </p:cNvSpPr>
          <p:nvPr>
            <p:ph type="body" sz="quarter" idx="29"/>
          </p:nvPr>
        </p:nvSpPr>
        <p:spPr/>
        <p:txBody>
          <a:bodyPr>
            <a:noAutofit/>
          </a:bodyPr>
          <a:lstStyle/>
          <a:p>
            <a:r>
              <a:rPr lang="es-ES" sz="3200" dirty="0"/>
              <a:t>Construyendo una estrategia tecnológica para organizaciones sin fines de lucro
</a:t>
            </a:r>
            <a:endParaRPr lang="en-ZA" sz="3200" dirty="0"/>
          </a:p>
        </p:txBody>
      </p:sp>
      <p:pic>
        <p:nvPicPr>
          <p:cNvPr id="9" name="Graphic 8" descr="Bullseye with solid fill">
            <a:extLst>
              <a:ext uri="{FF2B5EF4-FFF2-40B4-BE49-F238E27FC236}">
                <a16:creationId xmlns:a16="http://schemas.microsoft.com/office/drawing/2014/main" id="{4B3501BF-9BCA-0AD8-1C64-1ED727B6E5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42340" y="2298855"/>
            <a:ext cx="967406" cy="967406"/>
          </a:xfrm>
          <a:prstGeom prst="rect">
            <a:avLst/>
          </a:prstGeom>
        </p:spPr>
      </p:pic>
      <p:pic>
        <p:nvPicPr>
          <p:cNvPr id="11" name="Graphic 10" descr="Group success with solid fill">
            <a:extLst>
              <a:ext uri="{FF2B5EF4-FFF2-40B4-BE49-F238E27FC236}">
                <a16:creationId xmlns:a16="http://schemas.microsoft.com/office/drawing/2014/main" id="{B95AB279-1FB1-DB56-5A08-61E8DDF676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78275" y="2325358"/>
            <a:ext cx="914400" cy="914400"/>
          </a:xfrm>
          <a:prstGeom prst="rect">
            <a:avLst/>
          </a:prstGeom>
        </p:spPr>
      </p:pic>
      <p:pic>
        <p:nvPicPr>
          <p:cNvPr id="13" name="Graphic 12" descr="Schoolhouse with solid fill">
            <a:extLst>
              <a:ext uri="{FF2B5EF4-FFF2-40B4-BE49-F238E27FC236}">
                <a16:creationId xmlns:a16="http://schemas.microsoft.com/office/drawing/2014/main" id="{828098C5-7740-2AB5-6406-7A2C5B2BF19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85794" y="2272353"/>
            <a:ext cx="967405" cy="967405"/>
          </a:xfrm>
          <a:prstGeom prst="rect">
            <a:avLst/>
          </a:prstGeom>
        </p:spPr>
      </p:pic>
      <p:pic>
        <p:nvPicPr>
          <p:cNvPr id="15" name="Graphic 14" descr="Tools with solid fill">
            <a:extLst>
              <a:ext uri="{FF2B5EF4-FFF2-40B4-BE49-F238E27FC236}">
                <a16:creationId xmlns:a16="http://schemas.microsoft.com/office/drawing/2014/main" id="{47A38A03-5498-CABE-FDAF-D71AD7C495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57918" y="2272353"/>
            <a:ext cx="967405" cy="967405"/>
          </a:xfrm>
          <a:prstGeom prst="rect">
            <a:avLst/>
          </a:prstGeom>
        </p:spPr>
      </p:pic>
      <p:pic>
        <p:nvPicPr>
          <p:cNvPr id="17" name="Graphic 16" descr="Checklist with solid fill">
            <a:extLst>
              <a:ext uri="{FF2B5EF4-FFF2-40B4-BE49-F238E27FC236}">
                <a16:creationId xmlns:a16="http://schemas.microsoft.com/office/drawing/2014/main" id="{6258EBE9-4157-ED3F-3E0C-71B9D1ADD2F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77036" y="2377818"/>
            <a:ext cx="914400" cy="914400"/>
          </a:xfrm>
          <a:prstGeom prst="rect">
            <a:avLst/>
          </a:prstGeom>
        </p:spPr>
      </p:pic>
    </p:spTree>
    <p:extLst>
      <p:ext uri="{BB962C8B-B14F-4D97-AF65-F5344CB8AC3E}">
        <p14:creationId xmlns:p14="http://schemas.microsoft.com/office/powerpoint/2010/main" val="146001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4" grpId="0" build="p"/>
      <p:bldP spid="5" grpId="0" build="p"/>
      <p:bldP spid="6" grpId="0" build="p"/>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3A2085-74A3-A51C-C9B7-F8B72E85BD38}"/>
              </a:ext>
            </a:extLst>
          </p:cNvPr>
          <p:cNvPicPr>
            <a:picLocks noChangeAspect="1"/>
          </p:cNvPicPr>
          <p:nvPr/>
        </p:nvPicPr>
        <p:blipFill>
          <a:blip r:embed="rId2"/>
          <a:stretch>
            <a:fillRect/>
          </a:stretch>
        </p:blipFill>
        <p:spPr>
          <a:xfrm>
            <a:off x="179614" y="195944"/>
            <a:ext cx="11789229" cy="5861956"/>
          </a:xfrm>
          <a:prstGeom prst="rect">
            <a:avLst/>
          </a:prstGeom>
        </p:spPr>
      </p:pic>
    </p:spTree>
    <p:extLst>
      <p:ext uri="{BB962C8B-B14F-4D97-AF65-F5344CB8AC3E}">
        <p14:creationId xmlns:p14="http://schemas.microsoft.com/office/powerpoint/2010/main" val="61696872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Conceptos básicos de la nube para organizaciones sin fines de lucro y bibliotecas</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2274838"/>
            <a:ext cx="10595236" cy="2308324"/>
          </a:xfrm>
          <a:prstGeom prst="rect">
            <a:avLst/>
          </a:prstGeom>
          <a:noFill/>
        </p:spPr>
        <p:txBody>
          <a:bodyPr wrap="square" rtlCol="0">
            <a:spAutoFit/>
          </a:bodyPr>
          <a:lstStyle/>
          <a:p>
            <a:pPr marL="342900" indent="-342900">
              <a:buClr>
                <a:schemeClr val="accent2"/>
              </a:buClr>
              <a:buBlip>
                <a:blip r:embed="rId3"/>
              </a:buBlip>
            </a:pPr>
            <a:r>
              <a:rPr lang="en-GB" sz="2400" dirty="0">
                <a:solidFill>
                  <a:srgbClr val="000000"/>
                </a:solidFill>
                <a:latin typeface="Calibri" panose="020F0502020204030204"/>
              </a:rPr>
              <a:t>E</a:t>
            </a:r>
            <a:r>
              <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rPr>
              <a:t>n 2012, </a:t>
            </a:r>
            <a:r>
              <a:rPr kumimoji="0" lang="en-GB" sz="2400" i="0" u="none" strike="noStrike" kern="1200" cap="none" spc="0" normalizeH="0" baseline="0" noProof="0" dirty="0" err="1">
                <a:ln>
                  <a:noFill/>
                </a:ln>
                <a:solidFill>
                  <a:srgbClr val="000000"/>
                </a:solidFill>
                <a:effectLst/>
                <a:uLnTx/>
                <a:uFillTx/>
                <a:latin typeface="Calibri" panose="020F0502020204030204"/>
                <a:ea typeface="+mn-ea"/>
                <a:cs typeface="+mn-cs"/>
              </a:rPr>
              <a:t>una</a:t>
            </a:r>
            <a:r>
              <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i="0" u="none" strike="noStrike" kern="1200" cap="none" spc="0" normalizeH="0" baseline="0" noProof="0" dirty="0" err="1">
                <a:ln>
                  <a:noFill/>
                </a:ln>
                <a:solidFill>
                  <a:srgbClr val="000000"/>
                </a:solidFill>
                <a:effectLst/>
                <a:uLnTx/>
                <a:uFillTx/>
                <a:latin typeface="Calibri" panose="020F0502020204030204"/>
                <a:ea typeface="+mn-ea"/>
                <a:cs typeface="+mn-cs"/>
              </a:rPr>
              <a:t>encuesta</a:t>
            </a:r>
            <a:r>
              <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rPr>
              <a:t> de </a:t>
            </a:r>
            <a:r>
              <a:rPr kumimoji="0" lang="en-GB" sz="2400" b="0" i="0" u="none" strike="noStrike" kern="1200" cap="none" spc="0" normalizeH="0" baseline="0" noProof="0" dirty="0">
                <a:ln>
                  <a:noFill/>
                </a:ln>
                <a:solidFill>
                  <a:srgbClr val="0D939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TechSoup</a:t>
            </a:r>
            <a:r>
              <a:rPr kumimoji="0" lang="en-GB" sz="2400" b="0" i="0" u="none" strike="noStrike" kern="1200" cap="none" spc="0" normalizeH="0" baseline="0" noProof="0" dirty="0">
                <a:ln>
                  <a:noFill/>
                </a:ln>
                <a:solidFill>
                  <a:srgbClr val="0D9390"/>
                </a:solidFill>
                <a:effectLst/>
                <a:uLnTx/>
                <a:uFillTx/>
                <a:latin typeface="Calibri" panose="020F0502020204030204"/>
                <a:ea typeface="+mn-ea"/>
                <a:cs typeface="+mn-cs"/>
              </a:rPr>
              <a:t> </a:t>
            </a:r>
            <a:r>
              <a:rPr lang="es-ES" sz="2400" dirty="0">
                <a:solidFill>
                  <a:srgbClr val="000000"/>
                </a:solidFill>
              </a:rPr>
              <a:t>concluyó que la mayor barrera para la adaptación de los servicios en la nube para las ONG es la falta de conocimiento.  </a:t>
            </a:r>
          </a:p>
          <a:p>
            <a:pPr>
              <a:buClr>
                <a:schemeClr val="accent2"/>
              </a:buClr>
            </a:pPr>
            <a:endParaRPr lang="en-GB" sz="2400" dirty="0">
              <a:solidFill>
                <a:srgbClr val="000000"/>
              </a:solidFill>
              <a:latin typeface="Calibri" panose="020F0502020204030204"/>
            </a:endParaRPr>
          </a:p>
          <a:p>
            <a:pPr marL="342900" indent="-342900">
              <a:buClr>
                <a:schemeClr val="accent2"/>
              </a:buClr>
              <a:buBlip>
                <a:blip r:embed="rId3"/>
              </a:buBlip>
            </a:pPr>
            <a:r>
              <a:rPr lang="es-ES" sz="2400" dirty="0">
                <a:solidFill>
                  <a:srgbClr val="000000"/>
                </a:solidFill>
              </a:rPr>
              <a:t>Cuando </a:t>
            </a:r>
            <a:r>
              <a:rPr lang="es-ES" sz="2400" dirty="0" err="1">
                <a:solidFill>
                  <a:srgbClr val="000000"/>
                </a:solidFill>
              </a:rPr>
              <a:t>TechSoup</a:t>
            </a:r>
            <a:r>
              <a:rPr lang="es-ES" sz="2400" dirty="0">
                <a:solidFill>
                  <a:srgbClr val="000000"/>
                </a:solidFill>
              </a:rPr>
              <a:t> encuestó a ONG, organizaciones sin fines de lucro y organizaciones benéficas de todo el mundo en 2012, descubrimos que la falta de conocimiento era la mayor barrera para adoptar servicios en la nube. </a:t>
            </a:r>
            <a:endParaRPr kumimoji="0" lang="en-GB" sz="2400" i="0"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07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Actividad</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1569660"/>
          </a:xfrm>
          <a:prstGeom prst="rect">
            <a:avLst/>
          </a:prstGeom>
          <a:noFill/>
        </p:spPr>
        <p:txBody>
          <a:bodyPr wrap="square" rtlCol="0">
            <a:spAutoFit/>
          </a:bodyPr>
          <a:lstStyle/>
          <a:p>
            <a:pPr marL="342900" indent="-342900">
              <a:buClr>
                <a:schemeClr val="accent2"/>
              </a:buClr>
              <a:buBlip>
                <a:blip r:embed="rId3"/>
              </a:buBlip>
            </a:pP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Actividad</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1 – “Make-a-Map”:</a:t>
            </a:r>
          </a:p>
          <a:p>
            <a:pPr marL="342900" indent="-342900">
              <a:buClr>
                <a:schemeClr val="accent2"/>
              </a:buClr>
              <a:buBlip>
                <a:blip r:embed="rId4"/>
              </a:buBlip>
            </a:pPr>
            <a:endParaRPr lang="en-GB" sz="2400" b="1" dirty="0">
              <a:solidFill>
                <a:schemeClr val="accent2"/>
              </a:solidFill>
              <a:latin typeface="Calibri" panose="020F0502020204030204"/>
            </a:endParaRPr>
          </a:p>
          <a:p>
            <a:pPr marL="342900" indent="-342900">
              <a:buClr>
                <a:schemeClr val="accent2"/>
              </a:buClr>
              <a:buFont typeface="Arial" panose="020B0604020202020204" pitchFamily="34" charset="0"/>
              <a:buChar char="•"/>
            </a:pPr>
            <a:r>
              <a:rPr lang="es-ES" sz="2400" dirty="0">
                <a:solidFill>
                  <a:srgbClr val="000000"/>
                </a:solidFill>
              </a:rPr>
              <a:t>Haga un mapa conceptual que identifique los beneficios y desventajas de usar y almacenar datos de la nube.</a:t>
            </a:r>
            <a:endParaRPr kumimoji="0" lang="en-GB" sz="2400" b="1" i="0"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23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Estudio</a:t>
            </a:r>
            <a:r>
              <a:rPr lang="en-GB" dirty="0"/>
              <a:t> de </a:t>
            </a:r>
            <a:r>
              <a:rPr lang="en-GB" dirty="0" err="1"/>
              <a:t>casos</a:t>
            </a:r>
            <a:r>
              <a:rPr lang="en-GB" dirty="0"/>
              <a:t>
</a:t>
            </a:r>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379387"/>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El Caso </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Application Suite Migration </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marL="342900" indent="-342900">
              <a:buClr>
                <a:schemeClr val="accent2"/>
              </a:buClr>
              <a:buBlip>
                <a:blip r:embed="rId5"/>
              </a:buBlip>
            </a:pPr>
            <a:endParaRPr lang="en-GB" sz="2400" b="1" dirty="0">
              <a:solidFill>
                <a:schemeClr val="accent2"/>
              </a:solidFill>
              <a:latin typeface="Calibri" panose="020F0502020204030204"/>
            </a:endParaRPr>
          </a:p>
          <a:p>
            <a:pPr marL="342900" indent="-342900">
              <a:buClr>
                <a:schemeClr val="accent2"/>
              </a:buClr>
              <a:buFont typeface="Arial" panose="020B0604020202020204" pitchFamily="34" charset="0"/>
              <a:buChar char="•"/>
            </a:pPr>
            <a:r>
              <a:rPr lang="es-ES" sz="2400" dirty="0">
                <a:solidFill>
                  <a:srgbClr val="000000"/>
                </a:solidFill>
              </a:rPr>
              <a:t>Una organización sin ánimo de lucro se propuso modernizar el conjunto de aplicaciones con informática sin servidor y otras innovaciones que se encuentran en las ofertas de plataforma como servicio (PaaS) de Azure.</a:t>
            </a:r>
          </a:p>
          <a:p>
            <a:pPr>
              <a:buClr>
                <a:schemeClr val="accent2"/>
              </a:buClr>
            </a:pPr>
            <a:r>
              <a:rPr lang="es-ES" sz="2400" dirty="0">
                <a:solidFill>
                  <a:srgbClr val="000000"/>
                </a:solidFill>
              </a:rPr>
              <a:t> </a:t>
            </a:r>
          </a:p>
          <a:p>
            <a:pPr marL="342900" indent="-342900">
              <a:buClr>
                <a:schemeClr val="accent2"/>
              </a:buClr>
              <a:buFont typeface="Arial" panose="020B0604020202020204" pitchFamily="34" charset="0"/>
              <a:buChar char="•"/>
            </a:pPr>
            <a:r>
              <a:rPr lang="es-ES" sz="2400" dirty="0" err="1">
                <a:solidFill>
                  <a:srgbClr val="000000"/>
                </a:solidFill>
              </a:rPr>
              <a:t>BrainScale</a:t>
            </a:r>
            <a:r>
              <a:rPr lang="es-ES" sz="2400" dirty="0">
                <a:solidFill>
                  <a:srgbClr val="000000"/>
                </a:solidFill>
              </a:rPr>
              <a:t> actualizó la infraestructura de la organización sin ánimo de lucro para refactorizar de la aplicación web IAAS a un servicio de aplicaciones PaaS de Azure.</a:t>
            </a:r>
            <a:endParaRPr kumimoji="0" lang="en-GB" sz="2400" b="1" i="0"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46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Estudio</a:t>
            </a:r>
            <a:r>
              <a:rPr lang="en-GB" dirty="0"/>
              <a:t> de </a:t>
            </a:r>
            <a:r>
              <a:rPr lang="en-GB" dirty="0" err="1"/>
              <a:t>casos</a:t>
            </a:r>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064429"/>
          </a:xfrm>
          <a:prstGeom prst="rect">
            <a:avLst/>
          </a:prstGeom>
          <a:noFill/>
        </p:spPr>
        <p:txBody>
          <a:bodyPr wrap="square" rtlCol="0">
            <a:spAutoFit/>
          </a:bodyPr>
          <a:lstStyle/>
          <a:p>
            <a:pPr marL="342900" lvl="0" indent="-342900">
              <a:lnSpc>
                <a:spcPct val="90000"/>
              </a:lnSpc>
              <a:spcBef>
                <a:spcPts val="1000"/>
              </a:spcBef>
              <a:buBlip>
                <a:blip r:embed="rId3"/>
              </a:buBlip>
              <a:defRPr/>
            </a:pPr>
            <a:r>
              <a:rPr lang="es-ES" sz="2400" b="1" dirty="0">
                <a:solidFill>
                  <a:schemeClr val="accent2"/>
                </a:solidFill>
              </a:rPr>
              <a:t>Cómo se utiliza AWS para trasladar el servidor de una organización sin ánimo de lucro a la nube: </a:t>
            </a:r>
          </a:p>
          <a:p>
            <a:pPr lvl="0">
              <a:lnSpc>
                <a:spcPct val="90000"/>
              </a:lnSpc>
              <a:spcBef>
                <a:spcPts val="1000"/>
              </a:spcBef>
              <a:defRPr/>
            </a:pPr>
            <a:endParaRPr lang="en-GB" sz="2400" b="1" dirty="0">
              <a:solidFill>
                <a:schemeClr val="accent2"/>
              </a:solidFill>
              <a:latin typeface="Calibri" panose="020F0502020204030204"/>
            </a:endParaRPr>
          </a:p>
          <a:p>
            <a:pPr marL="342900" indent="-342900">
              <a:buClr>
                <a:schemeClr val="accent2"/>
              </a:buClr>
              <a:buFont typeface="Arial" panose="020B0604020202020204" pitchFamily="34" charset="0"/>
              <a:buChar char="•"/>
            </a:pPr>
            <a:r>
              <a:rPr lang="es-ES" sz="2400" dirty="0">
                <a:solidFill>
                  <a:srgbClr val="000000"/>
                </a:solidFill>
              </a:rPr>
              <a:t>El primer paso emprendido por </a:t>
            </a: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D.A.R.E. </a:t>
            </a:r>
            <a:r>
              <a:rPr lang="es-ES" sz="2400" dirty="0">
                <a:solidFill>
                  <a:srgbClr val="000000"/>
                </a:solidFill>
              </a:rPr>
              <a:t>para migrar su servidor a la nube era comprender los obstáculos existentes de adentro hacia afuera. </a:t>
            </a:r>
          </a:p>
          <a:p>
            <a:pPr>
              <a:buClr>
                <a:schemeClr val="accent2"/>
              </a:buClr>
            </a:pPr>
            <a:endParaRPr lang="en-GB" sz="2400" dirty="0">
              <a:solidFill>
                <a:srgbClr val="000000"/>
              </a:solidFill>
              <a:latin typeface="Calibri" panose="020F0502020204030204"/>
            </a:endParaRPr>
          </a:p>
          <a:p>
            <a:pPr marL="342900" indent="-342900">
              <a:buClr>
                <a:schemeClr val="accent2"/>
              </a:buClr>
              <a:buFont typeface="Arial" panose="020B0604020202020204" pitchFamily="34" charset="0"/>
              <a:buChar char="•"/>
            </a:pPr>
            <a:r>
              <a:rPr lang="es-ES" sz="2400" dirty="0">
                <a:solidFill>
                  <a:srgbClr val="000000"/>
                </a:solidFill>
              </a:rPr>
              <a:t>En este caso de estudio, verá cómo analizamos los desafíos a los que se enfrenta el cliente.</a:t>
            </a:r>
            <a:endParaRPr kumimoji="0" lang="en-GB" sz="2400" b="1" i="0"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07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45CFEC-88AB-DFFF-9309-86C57781537B}"/>
              </a:ext>
            </a:extLst>
          </p:cNvPr>
          <p:cNvPicPr>
            <a:picLocks noChangeAspect="1"/>
          </p:cNvPicPr>
          <p:nvPr/>
        </p:nvPicPr>
        <p:blipFill>
          <a:blip r:embed="rId3"/>
          <a:stretch>
            <a:fillRect/>
          </a:stretch>
        </p:blipFill>
        <p:spPr>
          <a:xfrm>
            <a:off x="391886" y="326572"/>
            <a:ext cx="11495314" cy="5731328"/>
          </a:xfrm>
          <a:prstGeom prst="rect">
            <a:avLst/>
          </a:prstGeom>
        </p:spPr>
      </p:pic>
    </p:spTree>
    <p:extLst>
      <p:ext uri="{BB962C8B-B14F-4D97-AF65-F5344CB8AC3E}">
        <p14:creationId xmlns:p14="http://schemas.microsoft.com/office/powerpoint/2010/main" val="270795050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Estudio</a:t>
            </a:r>
            <a:r>
              <a:rPr lang="en-GB" dirty="0"/>
              <a:t> de </a:t>
            </a:r>
            <a:r>
              <a:rPr lang="en-GB" dirty="0" err="1"/>
              <a:t>casos</a:t>
            </a:r>
            <a:r>
              <a:rPr lang="en-GB" dirty="0"/>
              <a:t>
</a:t>
            </a:r>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379387"/>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1000"/>
              </a:spcBef>
              <a:spcAft>
                <a:spcPts val="0"/>
              </a:spcAft>
              <a:buClrTx/>
              <a:buSzTx/>
              <a:buBlip>
                <a:blip r:embed="rId3"/>
              </a:buBlip>
              <a:tabLst/>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El Caso de </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Cambodian Children's Fund </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a:t>
            </a:r>
          </a:p>
          <a:p>
            <a:pPr>
              <a:buClr>
                <a:schemeClr val="accent2"/>
              </a:buClr>
            </a:pPr>
            <a:endParaRPr lang="en-GB" sz="2400" b="1" dirty="0">
              <a:solidFill>
                <a:schemeClr val="accent2"/>
              </a:solidFill>
              <a:latin typeface="Calibri" panose="020F0502020204030204"/>
            </a:endParaRPr>
          </a:p>
          <a:p>
            <a:pPr marL="342900" indent="-342900">
              <a:buClr>
                <a:schemeClr val="accent2"/>
              </a:buClr>
              <a:buFont typeface="Arial" panose="020B0604020202020204" pitchFamily="34" charset="0"/>
              <a:buChar char="•"/>
            </a:pPr>
            <a:r>
              <a:rPr kumimoji="0" lang="en-GB" sz="2400" i="0" strike="noStrike" kern="1200" cap="none" spc="0" normalizeH="0" baseline="0" noProof="0" dirty="0">
                <a:ln>
                  <a:noFill/>
                </a:ln>
                <a:solidFill>
                  <a:srgbClr val="000000"/>
                </a:solidFill>
                <a:effectLst/>
                <a:uLnTx/>
                <a:uFillTx/>
                <a:latin typeface="Calibri" panose="020F0502020204030204"/>
                <a:ea typeface="+mn-ea"/>
                <a:cs typeface="+mn-cs"/>
              </a:rPr>
              <a:t>El Cambodian Children’s Fund </a:t>
            </a:r>
            <a:r>
              <a:rPr lang="es-ES" sz="2400" noProof="0" dirty="0">
                <a:solidFill>
                  <a:srgbClr val="000000"/>
                </a:solidFill>
              </a:rPr>
              <a:t>contaba con </a:t>
            </a:r>
            <a:r>
              <a:rPr lang="es-ES" sz="2400" dirty="0">
                <a:solidFill>
                  <a:srgbClr val="000000"/>
                </a:solidFill>
              </a:rPr>
              <a:t>un software financiero desbordado. Siempre estaban con tres semanas de retraso en sus finanzas y esto conducía a un desperdicio de recursos y malos informes / métricas. </a:t>
            </a:r>
          </a:p>
          <a:p>
            <a:pPr marL="342900" indent="-342900">
              <a:buClr>
                <a:schemeClr val="accent2"/>
              </a:buClr>
              <a:buFont typeface="Arial" panose="020B0604020202020204" pitchFamily="34" charset="0"/>
              <a:buChar char="•"/>
            </a:pPr>
            <a:endParaRPr lang="en-GB" sz="2400" dirty="0">
              <a:solidFill>
                <a:srgbClr val="000000"/>
              </a:solidFill>
              <a:latin typeface="Calibri" panose="020F0502020204030204"/>
            </a:endParaRPr>
          </a:p>
          <a:p>
            <a:pPr marL="342900" indent="-342900">
              <a:buClr>
                <a:schemeClr val="accent2"/>
              </a:buClr>
              <a:buFont typeface="Arial" panose="020B0604020202020204" pitchFamily="34" charset="0"/>
              <a:buChar char="•"/>
            </a:pPr>
            <a:r>
              <a:rPr lang="en-GB" sz="2400" dirty="0">
                <a:solidFill>
                  <a:srgbClr val="000000"/>
                </a:solidFill>
                <a:latin typeface="Calibri" panose="020F0502020204030204"/>
              </a:rPr>
              <a:t>Por lo tanto</a:t>
            </a:r>
            <a:r>
              <a:rPr kumimoji="0" lang="en-GB" sz="2400" i="0" strike="noStrike" kern="1200" cap="none" spc="0" normalizeH="0" baseline="0" noProof="0" dirty="0">
                <a:ln>
                  <a:noFill/>
                </a:ln>
                <a:solidFill>
                  <a:srgbClr val="000000"/>
                </a:solidFill>
                <a:effectLst/>
                <a:uLnTx/>
                <a:uFillTx/>
                <a:latin typeface="Calibri" panose="020F0502020204030204"/>
                <a:ea typeface="+mn-ea"/>
                <a:cs typeface="+mn-cs"/>
              </a:rPr>
              <a:t>, the Cambodian Children’s Fund </a:t>
            </a:r>
            <a:r>
              <a:rPr lang="es-ES" sz="2400" dirty="0">
                <a:solidFill>
                  <a:srgbClr val="000000"/>
                </a:solidFill>
              </a:rPr>
              <a:t>necesitaba una solución de contabilidad basada en la nube.</a:t>
            </a:r>
            <a:endParaRPr kumimoji="0" lang="en-GB" sz="2400" i="0" strike="noStrike" kern="1200" cap="none" spc="0" normalizeH="0" baseline="0" noProof="0" dirty="0">
              <a:ln>
                <a:noFill/>
              </a:ln>
              <a:solidFill>
                <a:srgbClr val="000000"/>
              </a:solidFill>
              <a:effectLst/>
              <a:uLnTx/>
              <a:uFillTx/>
              <a:latin typeface="Calibri" panose="020F0502020204030204"/>
              <a:ea typeface="+mn-ea"/>
              <a:cs typeface="+mn-cs"/>
            </a:endParaRPr>
          </a:p>
          <a:p>
            <a:pPr marL="342900" indent="-342900">
              <a:buClr>
                <a:schemeClr val="accent2"/>
              </a:buClr>
              <a:buBlip>
                <a:blip r:embed="rId3"/>
              </a:buBlip>
            </a:pPr>
            <a:endParaRPr kumimoji="0" lang="en-GB" sz="2400" b="1" i="0"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5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Preguntas</a:t>
            </a:r>
            <a:r>
              <a:rPr lang="en-GB" dirty="0"/>
              <a:t> de </a:t>
            </a:r>
            <a:r>
              <a:rPr lang="en-GB" dirty="0" err="1"/>
              <a:t>reflexión</a:t>
            </a:r>
            <a:r>
              <a:rPr lang="en-GB" dirty="0"/>
              <a:t>
</a:t>
            </a:r>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046988"/>
          </a:xfrm>
          <a:prstGeom prst="rect">
            <a:avLst/>
          </a:prstGeom>
          <a:noFill/>
        </p:spPr>
        <p:txBody>
          <a:bodyPr wrap="square" rtlCol="0">
            <a:spAutoFit/>
          </a:bodyPr>
          <a:lstStyle/>
          <a:p>
            <a:pPr marL="457200" indent="-457200">
              <a:buClr>
                <a:schemeClr val="accent2"/>
              </a:buClr>
              <a:buFont typeface="+mj-lt"/>
              <a:buAutoNum type="arabicPeriod"/>
            </a:pPr>
            <a:r>
              <a:rPr lang="es-ES" sz="2400" dirty="0">
                <a:solidFill>
                  <a:srgbClr val="000000"/>
                </a:solidFill>
              </a:rPr>
              <a:t>¿Qué es la computación en la nube?</a:t>
            </a:r>
          </a:p>
          <a:p>
            <a:pPr marL="457200" indent="-457200">
              <a:buClr>
                <a:schemeClr val="accent2"/>
              </a:buClr>
              <a:buFont typeface="+mj-lt"/>
              <a:buAutoNum type="arabicPeriod"/>
            </a:pPr>
            <a:endParaRPr lang="es-ES" sz="2400" dirty="0">
              <a:solidFill>
                <a:srgbClr val="000000"/>
              </a:solidFill>
            </a:endParaRPr>
          </a:p>
          <a:p>
            <a:pPr marL="457200" indent="-457200">
              <a:buClr>
                <a:schemeClr val="accent2"/>
              </a:buClr>
              <a:buFont typeface="+mj-lt"/>
              <a:buAutoNum type="arabicPeriod"/>
            </a:pPr>
            <a:r>
              <a:rPr lang="es-ES" sz="2400" dirty="0">
                <a:solidFill>
                  <a:srgbClr val="000000"/>
                </a:solidFill>
              </a:rPr>
              <a:t>¿La computación en la nube es lo mismo que el software como servicio?</a:t>
            </a:r>
          </a:p>
          <a:p>
            <a:pPr marL="457200" indent="-457200">
              <a:buClr>
                <a:schemeClr val="accent2"/>
              </a:buClr>
              <a:buFont typeface="+mj-lt"/>
              <a:buAutoNum type="arabicPeriod"/>
            </a:pPr>
            <a:endParaRPr lang="es-ES" sz="2400" dirty="0">
              <a:solidFill>
                <a:srgbClr val="000000"/>
              </a:solidFill>
            </a:endParaRPr>
          </a:p>
          <a:p>
            <a:pPr marL="457200" indent="-457200">
              <a:buClr>
                <a:schemeClr val="accent2"/>
              </a:buClr>
              <a:buFont typeface="+mj-lt"/>
              <a:buAutoNum type="arabicPeriod"/>
            </a:pPr>
            <a:r>
              <a:rPr lang="es-ES" sz="2400" dirty="0">
                <a:solidFill>
                  <a:srgbClr val="000000"/>
                </a:solidFill>
              </a:rPr>
              <a:t>¿Qué tipos de servicios están disponibles a través del modelo de computación en la nube?</a:t>
            </a:r>
          </a:p>
          <a:p>
            <a:pPr marL="457200" indent="-457200">
              <a:buClr>
                <a:schemeClr val="accent2"/>
              </a:buClr>
              <a:buFont typeface="+mj-lt"/>
              <a:buAutoNum type="arabicPeriod"/>
            </a:pPr>
            <a:endParaRPr lang="es-ES" sz="2400" dirty="0">
              <a:solidFill>
                <a:srgbClr val="000000"/>
              </a:solidFill>
            </a:endParaRPr>
          </a:p>
          <a:p>
            <a:pPr marL="457200" indent="-457200">
              <a:buClr>
                <a:schemeClr val="accent2"/>
              </a:buClr>
              <a:buFont typeface="+mj-lt"/>
              <a:buAutoNum type="arabicPeriod"/>
            </a:pPr>
            <a:r>
              <a:rPr lang="es-ES" sz="2400" dirty="0">
                <a:solidFill>
                  <a:srgbClr val="000000"/>
                </a:solidFill>
              </a:rPr>
              <a:t>¿Qué tipos de aplicaciones se pueden ejecutar en la nube?</a:t>
            </a:r>
            <a:endParaRPr kumimoji="0" lang="en-GB" sz="2400" b="1" i="0"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51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Preguntas</a:t>
            </a:r>
            <a:r>
              <a:rPr lang="en-GB" dirty="0"/>
              <a:t> de </a:t>
            </a:r>
            <a:r>
              <a:rPr lang="en-GB" dirty="0" err="1"/>
              <a:t>reflexión</a:t>
            </a:r>
            <a:r>
              <a:rPr lang="en-GB" dirty="0"/>
              <a:t>
</a:t>
            </a:r>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046988"/>
          </a:xfrm>
          <a:prstGeom prst="rect">
            <a:avLst/>
          </a:prstGeom>
          <a:noFill/>
        </p:spPr>
        <p:txBody>
          <a:bodyPr wrap="square" rtlCol="0">
            <a:spAutoFit/>
          </a:bodyPr>
          <a:lstStyle/>
          <a:p>
            <a:pPr marL="457200" indent="-457200">
              <a:buClr>
                <a:schemeClr val="accent2"/>
              </a:buClr>
              <a:buFont typeface="+mj-lt"/>
              <a:buAutoNum type="arabicPeriod" startAt="5"/>
            </a:pPr>
            <a:r>
              <a:rPr lang="es-ES" sz="2400" dirty="0">
                <a:solidFill>
                  <a:srgbClr val="000000"/>
                </a:solidFill>
              </a:rPr>
              <a:t>¿Mi organización necesitará contratar más personal de TI para manejar la transición a la computación en la nube?</a:t>
            </a:r>
          </a:p>
          <a:p>
            <a:pPr marL="457200" indent="-457200">
              <a:buClr>
                <a:schemeClr val="accent2"/>
              </a:buClr>
              <a:buFont typeface="+mj-lt"/>
              <a:buAutoNum type="arabicPeriod" startAt="5"/>
            </a:pPr>
            <a:endParaRPr lang="es-ES" sz="2400" dirty="0">
              <a:solidFill>
                <a:srgbClr val="000000"/>
              </a:solidFill>
            </a:endParaRPr>
          </a:p>
          <a:p>
            <a:pPr marL="457200" indent="-457200">
              <a:buClr>
                <a:schemeClr val="accent2"/>
              </a:buClr>
              <a:buFont typeface="+mj-lt"/>
              <a:buAutoNum type="arabicPeriod" startAt="5"/>
            </a:pPr>
            <a:r>
              <a:rPr lang="es-ES" sz="2400" dirty="0">
                <a:solidFill>
                  <a:srgbClr val="000000"/>
                </a:solidFill>
              </a:rPr>
              <a:t>¿Cuáles son los beneficios de la computación en la nube?</a:t>
            </a:r>
          </a:p>
          <a:p>
            <a:pPr marL="457200" indent="-457200">
              <a:buClr>
                <a:schemeClr val="accent2"/>
              </a:buClr>
              <a:buFont typeface="+mj-lt"/>
              <a:buAutoNum type="arabicPeriod" startAt="5"/>
            </a:pPr>
            <a:endParaRPr lang="es-ES" sz="2400" dirty="0">
              <a:solidFill>
                <a:srgbClr val="000000"/>
              </a:solidFill>
            </a:endParaRPr>
          </a:p>
          <a:p>
            <a:pPr marL="457200" indent="-457200">
              <a:buClr>
                <a:schemeClr val="accent2"/>
              </a:buClr>
              <a:buFont typeface="+mj-lt"/>
              <a:buAutoNum type="arabicPeriod" startAt="5"/>
            </a:pPr>
            <a:r>
              <a:rPr lang="es-ES" sz="2400" dirty="0">
                <a:solidFill>
                  <a:srgbClr val="000000"/>
                </a:solidFill>
              </a:rPr>
              <a:t>¿Cuáles son los riesgos de la computación en la nube?</a:t>
            </a:r>
          </a:p>
          <a:p>
            <a:pPr marL="457200" indent="-457200">
              <a:buClr>
                <a:schemeClr val="accent2"/>
              </a:buClr>
              <a:buFont typeface="+mj-lt"/>
              <a:buAutoNum type="arabicPeriod" startAt="5"/>
            </a:pPr>
            <a:endParaRPr lang="es-ES" sz="2400" dirty="0">
              <a:solidFill>
                <a:srgbClr val="000000"/>
              </a:solidFill>
            </a:endParaRPr>
          </a:p>
          <a:p>
            <a:pPr marL="457200" indent="-457200">
              <a:buClr>
                <a:schemeClr val="accent2"/>
              </a:buClr>
              <a:buFont typeface="+mj-lt"/>
              <a:buAutoNum type="arabicPeriod" startAt="5"/>
            </a:pPr>
            <a:r>
              <a:rPr lang="es-ES" sz="2400" dirty="0">
                <a:solidFill>
                  <a:srgbClr val="000000"/>
                </a:solidFill>
              </a:rPr>
              <a:t>¿Es segura la nube?</a:t>
            </a:r>
            <a:endParaRPr kumimoji="0" lang="en-GB" sz="2400" b="1" i="0" strike="noStrike" kern="1200" cap="none" spc="0" normalizeH="0" baseline="0" noProof="0" dirty="0">
              <a:ln>
                <a:noFill/>
              </a:ln>
              <a:solidFill>
                <a:schemeClr val="accent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58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s-ES" dirty="0"/>
              <a:t>La gestión de la nube se puede definir como:</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s-ES" dirty="0"/>
              <a:t>Una forma de computación en la que las herramientas de software se habilitan a través de Internet.
La combinación de software, automatización, políticas y gobernanza que determinan el tipo de servicios en la nube disponibles.
Una forma de computación que puedes conseguir en más de 50 países.
Aplicaciones informáticas híbridas dentro de los sistemas de software de Microsoft.</a:t>
            </a:r>
            <a:endParaRPr lang="en-GB" dirty="0"/>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408081522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s-ES" dirty="0"/>
              <a:t>La gestión de la nube se puede definir como:</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s-ES" dirty="0"/>
              <a:t>Una forma de computación en la que las herramientas de software se habilitan a través de Internet.
La combinación de software, automatización, políticas y gobernanza que determinan el tipo de servicios en la nube disponibles.
Una forma de computación que puedes conseguir en más de 50 países.
Aplicaciones informáticas híbridas dentro de los sistemas de software de Microsoft.</a:t>
            </a:r>
            <a:endParaRPr lang="en-GB" dirty="0"/>
          </a:p>
          <a:p>
            <a:pPr marL="17100" indent="0" algn="r">
              <a:buClr>
                <a:schemeClr val="accent2"/>
              </a:buClr>
            </a:pPr>
            <a:r>
              <a:rPr lang="en-GB" dirty="0"/>
              <a:t>.</a:t>
            </a:r>
          </a:p>
          <a:p>
            <a:endParaRPr lang="en-ZA" dirty="0"/>
          </a:p>
        </p:txBody>
      </p:sp>
      <p:pic>
        <p:nvPicPr>
          <p:cNvPr id="2" name="Graphic 1" descr="Checkmark with solid fill">
            <a:extLst>
              <a:ext uri="{FF2B5EF4-FFF2-40B4-BE49-F238E27FC236}">
                <a16:creationId xmlns:a16="http://schemas.microsoft.com/office/drawing/2014/main" id="{CDB9EBE7-2DE1-C82A-F5F1-9938A02D00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57617" y="3898108"/>
            <a:ext cx="384628" cy="384628"/>
          </a:xfrm>
          <a:prstGeom prst="rect">
            <a:avLst/>
          </a:prstGeom>
        </p:spPr>
      </p:pic>
      <p:sp>
        <p:nvSpPr>
          <p:cNvPr id="6" name="CuadroTexto 5">
            <a:extLst>
              <a:ext uri="{FF2B5EF4-FFF2-40B4-BE49-F238E27FC236}">
                <a16:creationId xmlns:a16="http://schemas.microsoft.com/office/drawing/2014/main" id="{51F3FF49-8CEB-B336-724E-936811804ABF}"/>
              </a:ext>
            </a:extLst>
          </p:cNvPr>
          <p:cNvSpPr txBox="1"/>
          <p:nvPr/>
        </p:nvSpPr>
        <p:spPr>
          <a:xfrm>
            <a:off x="6693877" y="5273856"/>
            <a:ext cx="5199298" cy="923330"/>
          </a:xfrm>
          <a:prstGeom prst="rect">
            <a:avLst/>
          </a:prstGeom>
          <a:noFill/>
        </p:spPr>
        <p:txBody>
          <a:bodyPr wrap="square">
            <a:spAutoFit/>
          </a:bodyPr>
          <a:lstStyle/>
          <a:p>
            <a:r>
              <a:rPr lang="es-ES" sz="1800" dirty="0">
                <a:solidFill>
                  <a:srgbClr val="086D6E"/>
                </a:solidFill>
              </a:rPr>
              <a:t>La gestión de la nube se trata del ejercicio del control sobre los recursos y servicios de infraestructura de nube pública, privada e híbrida.</a:t>
            </a:r>
            <a:endParaRPr lang="es-ES" dirty="0"/>
          </a:p>
        </p:txBody>
      </p:sp>
    </p:spTree>
    <p:extLst>
      <p:ext uri="{BB962C8B-B14F-4D97-AF65-F5344CB8AC3E}">
        <p14:creationId xmlns:p14="http://schemas.microsoft.com/office/powerpoint/2010/main" val="145982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s-ES" dirty="0"/>
              <a:t>Un recurso en la nube que no está disponible por un proveedor de nube de IaaS sería:</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s-ES" dirty="0"/>
              <a:t>Copia de seguridad de los sistemas de auditoría
Conocimiento y soluciones de bloqueo de proveedores
Planeación de capacidades y planeación de capacidades de escalado
Seguridad de las aplicaciones</a:t>
            </a:r>
            <a:endParaRPr lang="en-GB" dirty="0"/>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281759291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s-ES" dirty="0"/>
              <a:t>Un recurso en la nube que no está disponible por un proveedor de nube de IaaS sería:</a:t>
            </a:r>
            <a:endParaRPr lang="en-GB" dirty="0">
              <a:solidFill>
                <a:schemeClr val="accent2">
                  <a:lumMod val="75000"/>
                </a:schemeClr>
              </a:solidFill>
            </a:endParaRPr>
          </a:p>
          <a:p>
            <a:pPr marL="474300" indent="-457200">
              <a:buClr>
                <a:schemeClr val="accent2"/>
              </a:buClr>
              <a:buFont typeface="+mj-lt"/>
              <a:buAutoNum type="alphaLcParenR"/>
            </a:pPr>
            <a:r>
              <a:rPr lang="es-ES" dirty="0"/>
              <a:t>Copia de seguridad de los sistemas de auditoría
Conocimiento y soluciones de bloqueo de proveedores
Planeación de capacidades y planeación de capacidades de escalado
Seguridad de las aplicaciones</a:t>
            </a:r>
            <a:endParaRPr lang="en-GB" dirty="0"/>
          </a:p>
          <a:p>
            <a:pPr marL="17100" indent="0" algn="r">
              <a:buClr>
                <a:schemeClr val="accent2"/>
              </a:buClr>
            </a:pPr>
            <a:endParaRPr lang="en-GB" dirty="0"/>
          </a:p>
          <a:p>
            <a:pPr marL="17100" indent="0" algn="r">
              <a:buClr>
                <a:schemeClr val="accent2"/>
              </a:buClr>
            </a:pPr>
            <a:endParaRPr lang="en-GB" dirty="0"/>
          </a:p>
          <a:p>
            <a:endParaRPr lang="en-ZA" dirty="0"/>
          </a:p>
        </p:txBody>
      </p:sp>
      <p:sp>
        <p:nvSpPr>
          <p:cNvPr id="4" name="CuadroTexto 3">
            <a:extLst>
              <a:ext uri="{FF2B5EF4-FFF2-40B4-BE49-F238E27FC236}">
                <a16:creationId xmlns:a16="http://schemas.microsoft.com/office/drawing/2014/main" id="{C70F0C8D-805C-41EB-029E-92BB804C8B35}"/>
              </a:ext>
            </a:extLst>
          </p:cNvPr>
          <p:cNvSpPr txBox="1"/>
          <p:nvPr/>
        </p:nvSpPr>
        <p:spPr>
          <a:xfrm>
            <a:off x="5571393" y="4211918"/>
            <a:ext cx="6350976" cy="2031325"/>
          </a:xfrm>
          <a:prstGeom prst="rect">
            <a:avLst/>
          </a:prstGeom>
          <a:noFill/>
        </p:spPr>
        <p:txBody>
          <a:bodyPr wrap="square">
            <a:spAutoFit/>
          </a:bodyPr>
          <a:lstStyle/>
          <a:p>
            <a:pPr lvl="0">
              <a:defRPr/>
            </a:pPr>
            <a:r>
              <a:rPr lang="es-ES" sz="1800" dirty="0">
                <a:solidFill>
                  <a:srgbClr val="086D6E"/>
                </a:solidFill>
              </a:rPr>
              <a:t>Como mínimo, el proveedor de nube IaaS (</a:t>
            </a:r>
            <a:r>
              <a:rPr lang="es-ES" sz="1800" dirty="0" err="1">
                <a:solidFill>
                  <a:srgbClr val="086D6E"/>
                </a:solidFill>
              </a:rPr>
              <a:t>Infrastructure</a:t>
            </a:r>
            <a:r>
              <a:rPr lang="es-ES" sz="1800" dirty="0">
                <a:solidFill>
                  <a:srgbClr val="086D6E"/>
                </a:solidFill>
              </a:rPr>
              <a:t> as a </a:t>
            </a:r>
            <a:r>
              <a:rPr lang="es-ES" sz="1800" dirty="0" err="1">
                <a:solidFill>
                  <a:srgbClr val="086D6E"/>
                </a:solidFill>
              </a:rPr>
              <a:t>Service</a:t>
            </a:r>
            <a:r>
              <a:rPr lang="es-ES" sz="1800" dirty="0">
                <a:solidFill>
                  <a:srgbClr val="086D6E"/>
                </a:solidFill>
              </a:rPr>
              <a:t>) es responsable de proteger la infraestructura que ejecuta todos los servicios ofrecidos en la nube. Sin embargo, la organización es la única responsable de la seguridad del sistema operativo y de las aplicaciones, incluidos los controles para garantizar la privacidad, la protección y el cifrado de los datos.
</a:t>
            </a:r>
            <a:endParaRPr kumimoji="0" lang="en-ZA"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pic>
        <p:nvPicPr>
          <p:cNvPr id="6" name="Graphic 1" descr="Checkmark with solid fill">
            <a:extLst>
              <a:ext uri="{FF2B5EF4-FFF2-40B4-BE49-F238E27FC236}">
                <a16:creationId xmlns:a16="http://schemas.microsoft.com/office/drawing/2014/main" id="{0164B214-C3E6-F7A0-3260-E3380DBFDB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57811" y="4169232"/>
            <a:ext cx="384628" cy="384628"/>
          </a:xfrm>
          <a:prstGeom prst="rect">
            <a:avLst/>
          </a:prstGeom>
        </p:spPr>
      </p:pic>
    </p:spTree>
    <p:extLst>
      <p:ext uri="{BB962C8B-B14F-4D97-AF65-F5344CB8AC3E}">
        <p14:creationId xmlns:p14="http://schemas.microsoft.com/office/powerpoint/2010/main" val="18296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s-ES" dirty="0"/>
              <a:t>"El procesamiento de donaciones es una forma en que las organizaciones sin fines de lucro pueden beneficiarse de la integración en la nube". </a:t>
            </a:r>
            <a:r>
              <a:rPr lang="en-GB" b="1" dirty="0" err="1">
                <a:solidFill>
                  <a:schemeClr val="accent2"/>
                </a:solidFill>
              </a:rPr>
              <a:t>Verdadero</a:t>
            </a:r>
            <a:r>
              <a:rPr lang="en-GB" b="1" dirty="0">
                <a:solidFill>
                  <a:schemeClr val="accent2"/>
                </a:solidFill>
              </a:rPr>
              <a:t> o </a:t>
            </a:r>
            <a:r>
              <a:rPr lang="en-GB" b="1" dirty="0" err="1">
                <a:solidFill>
                  <a:schemeClr val="accent2"/>
                </a:solidFill>
              </a:rPr>
              <a:t>falso</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n-GB" dirty="0" err="1"/>
              <a:t>Verdadero</a:t>
            </a:r>
            <a:endParaRPr lang="en-GB" dirty="0"/>
          </a:p>
          <a:p>
            <a:pPr marL="474300" indent="-457200">
              <a:buClr>
                <a:schemeClr val="accent2"/>
              </a:buClr>
              <a:buFont typeface="+mj-lt"/>
              <a:buAutoNum type="alphaLcParenR"/>
            </a:pPr>
            <a:r>
              <a:rPr lang="en-GB" dirty="0" err="1"/>
              <a:t>Falso</a:t>
            </a:r>
            <a:endParaRPr lang="en-GB" dirty="0"/>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192878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s-ES" dirty="0"/>
              <a:t>"El procesamiento de donaciones es una forma en que las organizaciones sin fines de lucro pueden beneficiarse de la integración en la nube". </a:t>
            </a:r>
            <a:r>
              <a:rPr lang="en-GB" b="1" dirty="0" err="1">
                <a:solidFill>
                  <a:schemeClr val="accent2"/>
                </a:solidFill>
              </a:rPr>
              <a:t>Verdadero</a:t>
            </a:r>
            <a:r>
              <a:rPr lang="en-GB" b="1" dirty="0">
                <a:solidFill>
                  <a:schemeClr val="accent2"/>
                </a:solidFill>
              </a:rPr>
              <a:t> o </a:t>
            </a:r>
            <a:r>
              <a:rPr lang="en-GB" b="1" dirty="0" err="1">
                <a:solidFill>
                  <a:schemeClr val="accent2"/>
                </a:solidFill>
              </a:rPr>
              <a:t>falso</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n-GB" dirty="0" err="1"/>
              <a:t>Verdadero</a:t>
            </a:r>
            <a:endParaRPr lang="en-GB" dirty="0"/>
          </a:p>
          <a:p>
            <a:pPr marL="474300" indent="-457200">
              <a:buClr>
                <a:schemeClr val="accent2"/>
              </a:buClr>
              <a:buFont typeface="+mj-lt"/>
              <a:buAutoNum type="alphaLcParenR"/>
            </a:pPr>
            <a:r>
              <a:rPr lang="en-GB" dirty="0" err="1"/>
              <a:t>Falso</a:t>
            </a:r>
            <a:endParaRPr lang="en-GB" dirty="0"/>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38D7C7F0-DDF5-6B53-4992-9A3916E97C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29211" y="3429000"/>
            <a:ext cx="384628" cy="384628"/>
          </a:xfrm>
          <a:prstGeom prst="rect">
            <a:avLst/>
          </a:prstGeom>
        </p:spPr>
      </p:pic>
    </p:spTree>
    <p:extLst>
      <p:ext uri="{BB962C8B-B14F-4D97-AF65-F5344CB8AC3E}">
        <p14:creationId xmlns:p14="http://schemas.microsoft.com/office/powerpoint/2010/main" val="74221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s-ES" dirty="0"/>
              <a:t>Enumere 4 formas en que la tecnología basada en la nube puede transformar las organizaciones sin fines de lucro</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3256431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320A62-E599-889A-1CD7-493D91D148B7}"/>
              </a:ext>
            </a:extLst>
          </p:cNvPr>
          <p:cNvSpPr>
            <a:spLocks noGrp="1"/>
          </p:cNvSpPr>
          <p:nvPr>
            <p:ph type="body" sz="quarter" idx="15"/>
          </p:nvPr>
        </p:nvSpPr>
        <p:spPr/>
        <p:txBody>
          <a:bodyPr/>
          <a:lstStyle/>
          <a:p>
            <a:r>
              <a:rPr lang="en-GB" dirty="0"/>
              <a:t>01</a:t>
            </a:r>
            <a:endParaRPr lang="en-ZA" dirty="0"/>
          </a:p>
        </p:txBody>
      </p:sp>
      <p:sp>
        <p:nvSpPr>
          <p:cNvPr id="3" name="Text Placeholder 2">
            <a:extLst>
              <a:ext uri="{FF2B5EF4-FFF2-40B4-BE49-F238E27FC236}">
                <a16:creationId xmlns:a16="http://schemas.microsoft.com/office/drawing/2014/main" id="{99D7D11C-B1BB-AA86-DF53-AE19BED43C00}"/>
              </a:ext>
            </a:extLst>
          </p:cNvPr>
          <p:cNvSpPr>
            <a:spLocks noGrp="1"/>
          </p:cNvSpPr>
          <p:nvPr>
            <p:ph type="body" sz="quarter" idx="14"/>
          </p:nvPr>
        </p:nvSpPr>
        <p:spPr/>
        <p:txBody>
          <a:bodyPr/>
          <a:lstStyle/>
          <a:p>
            <a:r>
              <a:rPr lang="en-US" dirty="0"/>
              <a:t>Business Process Management (BPM)</a:t>
            </a:r>
          </a:p>
        </p:txBody>
      </p:sp>
      <p:sp>
        <p:nvSpPr>
          <p:cNvPr id="4" name="Text Placeholder 3">
            <a:extLst>
              <a:ext uri="{FF2B5EF4-FFF2-40B4-BE49-F238E27FC236}">
                <a16:creationId xmlns:a16="http://schemas.microsoft.com/office/drawing/2014/main" id="{6C37075E-6964-192A-E161-6217783664C5}"/>
              </a:ext>
            </a:extLst>
          </p:cNvPr>
          <p:cNvSpPr>
            <a:spLocks noGrp="1"/>
          </p:cNvSpPr>
          <p:nvPr>
            <p:ph type="body" sz="quarter" idx="28"/>
          </p:nvPr>
        </p:nvSpPr>
        <p:spPr/>
        <p:txBody>
          <a:bodyPr/>
          <a:lstStyle/>
          <a:p>
            <a:pPr lvl="0" algn="ctr">
              <a:defRPr/>
            </a:pPr>
            <a:r>
              <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a:t>
            </a:r>
            <a:r>
              <a:rPr lang="es-ES" b="1" i="1" dirty="0">
                <a:effectLst>
                  <a:outerShdw blurRad="38100" dist="38100" dir="2700000" algn="tl">
                    <a:srgbClr val="000000">
                      <a:alpha val="43137"/>
                    </a:srgbClr>
                  </a:outerShdw>
                </a:effectLst>
              </a:rPr>
              <a:t>Todo el mundo puede ser grande porque todo el mundo puede servir</a:t>
            </a:r>
            <a:r>
              <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Martin Luther King Jr.</a:t>
            </a:r>
          </a:p>
          <a:p>
            <a:endParaRPr lang="en-ZA" dirty="0"/>
          </a:p>
        </p:txBody>
      </p:sp>
      <p:sp>
        <p:nvSpPr>
          <p:cNvPr id="5" name="Text Placeholder 4">
            <a:extLst>
              <a:ext uri="{FF2B5EF4-FFF2-40B4-BE49-F238E27FC236}">
                <a16:creationId xmlns:a16="http://schemas.microsoft.com/office/drawing/2014/main" id="{6FB08A5A-7B6F-59EC-BACD-69BAA96B8321}"/>
              </a:ext>
            </a:extLst>
          </p:cNvPr>
          <p:cNvSpPr>
            <a:spLocks noGrp="1"/>
          </p:cNvSpPr>
          <p:nvPr>
            <p:ph type="body" sz="quarter" idx="29"/>
          </p:nvPr>
        </p:nvSpPr>
        <p:spPr/>
        <p:txBody>
          <a:bodyPr/>
          <a:lstStyle/>
          <a:p>
            <a:r>
              <a:rPr lang="en-GB" dirty="0"/>
              <a:t>02</a:t>
            </a:r>
            <a:endParaRPr lang="en-ZA" dirty="0"/>
          </a:p>
        </p:txBody>
      </p:sp>
      <p:sp>
        <p:nvSpPr>
          <p:cNvPr id="6" name="Text Placeholder 5">
            <a:extLst>
              <a:ext uri="{FF2B5EF4-FFF2-40B4-BE49-F238E27FC236}">
                <a16:creationId xmlns:a16="http://schemas.microsoft.com/office/drawing/2014/main" id="{AF6264BF-C70E-914F-D10D-F7D2A8E5506B}"/>
              </a:ext>
            </a:extLst>
          </p:cNvPr>
          <p:cNvSpPr>
            <a:spLocks noGrp="1"/>
          </p:cNvSpPr>
          <p:nvPr>
            <p:ph type="body" sz="quarter" idx="30"/>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rPr>
              <a:t>Customer Relationship Management (CRM) </a:t>
            </a:r>
          </a:p>
        </p:txBody>
      </p:sp>
      <p:sp>
        <p:nvSpPr>
          <p:cNvPr id="7" name="Text Placeholder 6">
            <a:extLst>
              <a:ext uri="{FF2B5EF4-FFF2-40B4-BE49-F238E27FC236}">
                <a16:creationId xmlns:a16="http://schemas.microsoft.com/office/drawing/2014/main" id="{E9573EEB-CD14-A765-A25C-CE014840F40A}"/>
              </a:ext>
            </a:extLst>
          </p:cNvPr>
          <p:cNvSpPr>
            <a:spLocks noGrp="1"/>
          </p:cNvSpPr>
          <p:nvPr>
            <p:ph type="body" sz="quarter" idx="31"/>
          </p:nvPr>
        </p:nvSpPr>
        <p:spPr/>
        <p:txBody>
          <a:bodyPr/>
          <a:lstStyle/>
          <a:p>
            <a:r>
              <a:rPr lang="en-GB" dirty="0"/>
              <a:t>03</a:t>
            </a:r>
            <a:endParaRPr lang="en-ZA" dirty="0"/>
          </a:p>
        </p:txBody>
      </p:sp>
      <p:sp>
        <p:nvSpPr>
          <p:cNvPr id="8" name="Text Placeholder 7">
            <a:extLst>
              <a:ext uri="{FF2B5EF4-FFF2-40B4-BE49-F238E27FC236}">
                <a16:creationId xmlns:a16="http://schemas.microsoft.com/office/drawing/2014/main" id="{71219252-E7F9-A877-578C-E82B765C60C0}"/>
              </a:ext>
            </a:extLst>
          </p:cNvPr>
          <p:cNvSpPr>
            <a:spLocks noGrp="1"/>
          </p:cNvSpPr>
          <p:nvPr>
            <p:ph type="body" sz="quarter" idx="32"/>
          </p:nvPr>
        </p:nvSpPr>
        <p:spPr/>
        <p:txBody>
          <a:bodyPr/>
          <a:lstStyle/>
          <a:p>
            <a:r>
              <a:rPr lang="en-US" dirty="0"/>
              <a:t>Search Engine Optimization (SEO)</a:t>
            </a:r>
          </a:p>
        </p:txBody>
      </p:sp>
      <p:sp>
        <p:nvSpPr>
          <p:cNvPr id="9" name="Text Placeholder 8">
            <a:extLst>
              <a:ext uri="{FF2B5EF4-FFF2-40B4-BE49-F238E27FC236}">
                <a16:creationId xmlns:a16="http://schemas.microsoft.com/office/drawing/2014/main" id="{5A19F0D7-1CF4-950B-06F0-94189B068807}"/>
              </a:ext>
            </a:extLst>
          </p:cNvPr>
          <p:cNvSpPr>
            <a:spLocks noGrp="1"/>
          </p:cNvSpPr>
          <p:nvPr>
            <p:ph type="body" sz="quarter" idx="33"/>
          </p:nvPr>
        </p:nvSpPr>
        <p:spPr/>
        <p:txBody>
          <a:bodyPr/>
          <a:lstStyle/>
          <a:p>
            <a:r>
              <a:rPr lang="en-GB" dirty="0"/>
              <a:t>04</a:t>
            </a:r>
            <a:endParaRPr lang="en-ZA" dirty="0"/>
          </a:p>
        </p:txBody>
      </p:sp>
      <p:sp>
        <p:nvSpPr>
          <p:cNvPr id="10" name="Text Placeholder 9">
            <a:extLst>
              <a:ext uri="{FF2B5EF4-FFF2-40B4-BE49-F238E27FC236}">
                <a16:creationId xmlns:a16="http://schemas.microsoft.com/office/drawing/2014/main" id="{01536359-B030-A4B6-81AA-01F068D88F6A}"/>
              </a:ext>
            </a:extLst>
          </p:cNvPr>
          <p:cNvSpPr>
            <a:spLocks noGrp="1"/>
          </p:cNvSpPr>
          <p:nvPr>
            <p:ph type="body" sz="quarter" idx="34"/>
          </p:nvPr>
        </p:nvSpPr>
        <p:spPr/>
        <p:txBody>
          <a:bodyPr/>
          <a:lstStyle/>
          <a:p>
            <a:r>
              <a:rPr lang="en-ZA" dirty="0"/>
              <a:t>Cloud </a:t>
            </a:r>
          </a:p>
        </p:txBody>
      </p:sp>
      <p:sp>
        <p:nvSpPr>
          <p:cNvPr id="11" name="Text Placeholder 10">
            <a:extLst>
              <a:ext uri="{FF2B5EF4-FFF2-40B4-BE49-F238E27FC236}">
                <a16:creationId xmlns:a16="http://schemas.microsoft.com/office/drawing/2014/main" id="{F99CD8FB-64EC-FB62-76A7-8187B917B99C}"/>
              </a:ext>
            </a:extLst>
          </p:cNvPr>
          <p:cNvSpPr>
            <a:spLocks noGrp="1"/>
          </p:cNvSpPr>
          <p:nvPr>
            <p:ph type="body" sz="quarter" idx="35"/>
          </p:nvPr>
        </p:nvSpPr>
        <p:spPr/>
        <p:txBody>
          <a:bodyPr/>
          <a:lstStyle/>
          <a:p>
            <a:r>
              <a:rPr lang="en-GB" dirty="0"/>
              <a:t>05</a:t>
            </a:r>
            <a:endParaRPr lang="en-ZA" dirty="0"/>
          </a:p>
        </p:txBody>
      </p:sp>
      <p:sp>
        <p:nvSpPr>
          <p:cNvPr id="12" name="Text Placeholder 11">
            <a:extLst>
              <a:ext uri="{FF2B5EF4-FFF2-40B4-BE49-F238E27FC236}">
                <a16:creationId xmlns:a16="http://schemas.microsoft.com/office/drawing/2014/main" id="{E822F342-7AF8-1F13-9CB9-652034DF2227}"/>
              </a:ext>
            </a:extLst>
          </p:cNvPr>
          <p:cNvSpPr>
            <a:spLocks noGrp="1"/>
          </p:cNvSpPr>
          <p:nvPr>
            <p:ph type="body" sz="quarter" idx="36"/>
          </p:nvPr>
        </p:nvSpPr>
        <p:spPr/>
        <p:txBody>
          <a:bodyPr/>
          <a:lstStyle/>
          <a:p>
            <a:r>
              <a:rPr lang="en-ZA" dirty="0" err="1"/>
              <a:t>Metodologías</a:t>
            </a:r>
            <a:r>
              <a:rPr lang="en-ZA" dirty="0"/>
              <a:t> </a:t>
            </a:r>
            <a:r>
              <a:rPr lang="en-ZA" dirty="0" err="1"/>
              <a:t>ágiles</a:t>
            </a:r>
            <a:endParaRPr lang="en-ZA" dirty="0"/>
          </a:p>
        </p:txBody>
      </p:sp>
      <p:sp>
        <p:nvSpPr>
          <p:cNvPr id="13" name="Text Placeholder 12">
            <a:extLst>
              <a:ext uri="{FF2B5EF4-FFF2-40B4-BE49-F238E27FC236}">
                <a16:creationId xmlns:a16="http://schemas.microsoft.com/office/drawing/2014/main" id="{38A627E5-46B5-B077-1279-CCCE2E945C9A}"/>
              </a:ext>
            </a:extLst>
          </p:cNvPr>
          <p:cNvSpPr>
            <a:spLocks noGrp="1"/>
          </p:cNvSpPr>
          <p:nvPr>
            <p:ph type="body" sz="quarter" idx="27"/>
          </p:nvPr>
        </p:nvSpPr>
        <p:spPr/>
        <p:txBody>
          <a:bodyPr/>
          <a:lstStyle/>
          <a:p>
            <a:r>
              <a:rPr lang="en-GB" dirty="0" err="1"/>
              <a:t>Contenidos</a:t>
            </a:r>
            <a:endParaRPr lang="en-ZA" dirty="0"/>
          </a:p>
        </p:txBody>
      </p:sp>
      <p:sp>
        <p:nvSpPr>
          <p:cNvPr id="14" name="Text Placeholder 13">
            <a:extLst>
              <a:ext uri="{FF2B5EF4-FFF2-40B4-BE49-F238E27FC236}">
                <a16:creationId xmlns:a16="http://schemas.microsoft.com/office/drawing/2014/main" id="{7B2F6E99-E6E2-9CF4-4B3D-11B5F9EC4D38}"/>
              </a:ext>
            </a:extLst>
          </p:cNvPr>
          <p:cNvSpPr>
            <a:spLocks noGrp="1"/>
          </p:cNvSpPr>
          <p:nvPr>
            <p:ph type="body" sz="quarter" idx="37"/>
          </p:nvPr>
        </p:nvSpPr>
        <p:spPr/>
        <p:txBody>
          <a:bodyPr/>
          <a:lstStyle/>
          <a:p>
            <a:r>
              <a:rPr lang="en-GB" dirty="0"/>
              <a:t>06</a:t>
            </a:r>
            <a:endParaRPr lang="en-ZA" dirty="0"/>
          </a:p>
        </p:txBody>
      </p:sp>
      <p:sp>
        <p:nvSpPr>
          <p:cNvPr id="15" name="Text Placeholder 14">
            <a:extLst>
              <a:ext uri="{FF2B5EF4-FFF2-40B4-BE49-F238E27FC236}">
                <a16:creationId xmlns:a16="http://schemas.microsoft.com/office/drawing/2014/main" id="{2A392415-BDAA-850B-490A-AA5FA12923D9}"/>
              </a:ext>
            </a:extLst>
          </p:cNvPr>
          <p:cNvSpPr>
            <a:spLocks noGrp="1"/>
          </p:cNvSpPr>
          <p:nvPr>
            <p:ph type="body" sz="quarter" idx="38"/>
          </p:nvPr>
        </p:nvSpPr>
        <p:spPr/>
        <p:txBody>
          <a:bodyPr/>
          <a:lstStyle/>
          <a:p>
            <a:r>
              <a:rPr lang="en-GB" dirty="0"/>
              <a:t>Referencias</a:t>
            </a:r>
            <a:endParaRPr lang="en-ZA" dirty="0"/>
          </a:p>
        </p:txBody>
      </p:sp>
    </p:spTree>
    <p:extLst>
      <p:ext uri="{BB962C8B-B14F-4D97-AF65-F5344CB8AC3E}">
        <p14:creationId xmlns:p14="http://schemas.microsoft.com/office/powerpoint/2010/main" val="216385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5" grpId="0" build="p"/>
      <p:bldP spid="6" grpId="0" build="p"/>
      <p:bldP spid="7" grpId="0" build="p"/>
      <p:bldP spid="8" grpId="0" build="p"/>
      <p:bldP spid="9" grpId="0" build="p"/>
      <p:bldP spid="10" grpId="0" build="p"/>
      <p:bldP spid="11" grpId="0" build="p"/>
      <p:bldP spid="12" grpId="0" build="p"/>
      <p:bldP spid="14" grpId="0" build="p"/>
      <p:bldP spid="1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6D1D90-BDC4-43D2-A70F-9F4517B6F620}"/>
              </a:ext>
            </a:extLst>
          </p:cNvPr>
          <p:cNvPicPr>
            <a:picLocks noChangeAspect="1"/>
          </p:cNvPicPr>
          <p:nvPr/>
        </p:nvPicPr>
        <p:blipFill>
          <a:blip r:embed="rId2"/>
          <a:stretch>
            <a:fillRect/>
          </a:stretch>
        </p:blipFill>
        <p:spPr>
          <a:xfrm>
            <a:off x="326571" y="310243"/>
            <a:ext cx="11593285" cy="5733370"/>
          </a:xfrm>
          <a:prstGeom prst="rect">
            <a:avLst/>
          </a:prstGeom>
        </p:spPr>
      </p:pic>
    </p:spTree>
    <p:extLst>
      <p:ext uri="{BB962C8B-B14F-4D97-AF65-F5344CB8AC3E}">
        <p14:creationId xmlns:p14="http://schemas.microsoft.com/office/powerpoint/2010/main" val="253041997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s-ES" dirty="0"/>
              <a:t>Cualquiera de las 4 opciones a continuación son correctas:</a:t>
            </a: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B23FA569-D9C4-DBA3-45E9-A0FC50C97CFB}"/>
              </a:ext>
            </a:extLst>
          </p:cNvPr>
          <p:cNvGraphicFramePr>
            <a:graphicFrameLocks noGrp="1"/>
          </p:cNvGraphicFramePr>
          <p:nvPr>
            <p:extLst>
              <p:ext uri="{D42A27DB-BD31-4B8C-83A1-F6EECF244321}">
                <p14:modId xmlns:p14="http://schemas.microsoft.com/office/powerpoint/2010/main" val="103175657"/>
              </p:ext>
            </p:extLst>
          </p:nvPr>
        </p:nvGraphicFramePr>
        <p:xfrm>
          <a:off x="798382" y="2664843"/>
          <a:ext cx="10595236" cy="1330368"/>
        </p:xfrm>
        <a:graphic>
          <a:graphicData uri="http://schemas.openxmlformats.org/drawingml/2006/table">
            <a:tbl>
              <a:tblPr firstRow="1" bandRow="1">
                <a:tableStyleId>{8A107856-5554-42FB-B03E-39F5DBC370BA}</a:tableStyleId>
              </a:tblPr>
              <a:tblGrid>
                <a:gridCol w="5515140">
                  <a:extLst>
                    <a:ext uri="{9D8B030D-6E8A-4147-A177-3AD203B41FA5}">
                      <a16:colId xmlns:a16="http://schemas.microsoft.com/office/drawing/2014/main" val="3752673547"/>
                    </a:ext>
                  </a:extLst>
                </a:gridCol>
                <a:gridCol w="5080096">
                  <a:extLst>
                    <a:ext uri="{9D8B030D-6E8A-4147-A177-3AD203B41FA5}">
                      <a16:colId xmlns:a16="http://schemas.microsoft.com/office/drawing/2014/main" val="132659526"/>
                    </a:ext>
                  </a:extLst>
                </a:gridCol>
              </a:tblGrid>
              <a:tr h="443456">
                <a:tc>
                  <a:txBody>
                    <a:bodyPr/>
                    <a:lstStyle/>
                    <a:p>
                      <a:r>
                        <a:rPr lang="en-ZA" b="0" dirty="0">
                          <a:solidFill>
                            <a:srgbClr val="000000"/>
                          </a:solidFill>
                        </a:rPr>
                        <a:t>Respuesta </a:t>
                      </a:r>
                      <a:r>
                        <a:rPr lang="en-ZA" b="0" dirty="0" err="1">
                          <a:solidFill>
                            <a:srgbClr val="000000"/>
                          </a:solidFill>
                        </a:rPr>
                        <a:t>rápida</a:t>
                      </a:r>
                      <a:r>
                        <a:rPr lang="en-ZA" b="0" dirty="0">
                          <a:solidFill>
                            <a:srgbClr val="000000"/>
                          </a:solidFill>
                        </a:rPr>
                        <a:t> e </a:t>
                      </a:r>
                      <a:r>
                        <a:rPr lang="en-ZA" b="0" dirty="0" err="1">
                          <a:solidFill>
                            <a:srgbClr val="000000"/>
                          </a:solidFill>
                        </a:rPr>
                        <a:t>innovación</a:t>
                      </a:r>
                      <a:endParaRPr lang="en-ZA" b="0" dirty="0">
                        <a:solidFill>
                          <a:srgbClr val="000000"/>
                        </a:solidFill>
                      </a:endParaRPr>
                    </a:p>
                  </a:txBody>
                  <a:tcPr/>
                </a:tc>
                <a:tc>
                  <a:txBody>
                    <a:bodyPr/>
                    <a:lstStyle/>
                    <a:p>
                      <a:r>
                        <a:rPr lang="en-ZA" b="0" dirty="0" err="1">
                          <a:solidFill>
                            <a:srgbClr val="000000"/>
                          </a:solidFill>
                        </a:rPr>
                        <a:t>Capacidades</a:t>
                      </a:r>
                      <a:r>
                        <a:rPr lang="en-ZA" b="0" dirty="0">
                          <a:solidFill>
                            <a:srgbClr val="000000"/>
                          </a:solidFill>
                        </a:rPr>
                        <a:t> </a:t>
                      </a:r>
                      <a:r>
                        <a:rPr lang="en-ZA" b="0" dirty="0" err="1">
                          <a:solidFill>
                            <a:srgbClr val="000000"/>
                          </a:solidFill>
                        </a:rPr>
                        <a:t>móviles</a:t>
                      </a:r>
                      <a:r>
                        <a:rPr lang="en-ZA" b="0" dirty="0">
                          <a:solidFill>
                            <a:srgbClr val="000000"/>
                          </a:solidFill>
                        </a:rPr>
                        <a:t> y </a:t>
                      </a:r>
                      <a:r>
                        <a:rPr lang="en-ZA" b="0" dirty="0" err="1">
                          <a:solidFill>
                            <a:srgbClr val="000000"/>
                          </a:solidFill>
                        </a:rPr>
                        <a:t>virtuales</a:t>
                      </a:r>
                      <a:endParaRPr lang="en-ZA" b="0" dirty="0">
                        <a:solidFill>
                          <a:srgbClr val="000000"/>
                        </a:solidFill>
                      </a:endParaRPr>
                    </a:p>
                  </a:txBody>
                  <a:tcPr/>
                </a:tc>
                <a:extLst>
                  <a:ext uri="{0D108BD9-81ED-4DB2-BD59-A6C34878D82A}">
                    <a16:rowId xmlns:a16="http://schemas.microsoft.com/office/drawing/2014/main" val="330112289"/>
                  </a:ext>
                </a:extLst>
              </a:tr>
              <a:tr h="443456">
                <a:tc>
                  <a:txBody>
                    <a:bodyPr/>
                    <a:lstStyle/>
                    <a:p>
                      <a:r>
                        <a:rPr lang="en-ZA" b="0" dirty="0" err="1">
                          <a:solidFill>
                            <a:srgbClr val="000000"/>
                          </a:solidFill>
                        </a:rPr>
                        <a:t>Rentabilidad</a:t>
                      </a:r>
                      <a:endParaRPr lang="en-ZA" b="0" dirty="0">
                        <a:solidFill>
                          <a:srgbClr val="000000"/>
                        </a:solidFill>
                      </a:endParaRPr>
                    </a:p>
                  </a:txBody>
                  <a:tcPr/>
                </a:tc>
                <a:tc>
                  <a:txBody>
                    <a:bodyPr/>
                    <a:lstStyle/>
                    <a:p>
                      <a:r>
                        <a:rPr lang="en-ZA" b="0" dirty="0" err="1">
                          <a:solidFill>
                            <a:srgbClr val="000000"/>
                          </a:solidFill>
                        </a:rPr>
                        <a:t>Acceso</a:t>
                      </a:r>
                      <a:r>
                        <a:rPr lang="en-ZA" b="0" dirty="0">
                          <a:solidFill>
                            <a:srgbClr val="000000"/>
                          </a:solidFill>
                        </a:rPr>
                        <a:t> a big data</a:t>
                      </a:r>
                    </a:p>
                  </a:txBody>
                  <a:tcPr/>
                </a:tc>
                <a:extLst>
                  <a:ext uri="{0D108BD9-81ED-4DB2-BD59-A6C34878D82A}">
                    <a16:rowId xmlns:a16="http://schemas.microsoft.com/office/drawing/2014/main" val="1534119918"/>
                  </a:ext>
                </a:extLst>
              </a:tr>
              <a:tr h="443456">
                <a:tc>
                  <a:txBody>
                    <a:bodyPr/>
                    <a:lstStyle/>
                    <a:p>
                      <a:r>
                        <a:rPr lang="en-ZA" b="0" dirty="0" err="1">
                          <a:solidFill>
                            <a:srgbClr val="000000"/>
                          </a:solidFill>
                        </a:rPr>
                        <a:t>Escalabilidad</a:t>
                      </a:r>
                      <a:r>
                        <a:rPr lang="en-ZA" b="0" dirty="0">
                          <a:solidFill>
                            <a:srgbClr val="000000"/>
                          </a:solidFill>
                        </a:rPr>
                        <a:t> </a:t>
                      </a:r>
                      <a:r>
                        <a:rPr lang="en-ZA" b="0" dirty="0" err="1">
                          <a:solidFill>
                            <a:srgbClr val="000000"/>
                          </a:solidFill>
                        </a:rPr>
                        <a:t>eficiente</a:t>
                      </a:r>
                      <a:endParaRPr lang="en-ZA" b="0" dirty="0">
                        <a:solidFill>
                          <a:srgbClr val="000000"/>
                        </a:solidFill>
                      </a:endParaRPr>
                    </a:p>
                  </a:txBody>
                  <a:tcPr/>
                </a:tc>
                <a:tc>
                  <a:txBody>
                    <a:bodyPr/>
                    <a:lstStyle/>
                    <a:p>
                      <a:r>
                        <a:rPr lang="en-ZA" b="0" dirty="0" err="1">
                          <a:solidFill>
                            <a:srgbClr val="000000"/>
                          </a:solidFill>
                        </a:rPr>
                        <a:t>Integraciones</a:t>
                      </a:r>
                      <a:r>
                        <a:rPr lang="en-ZA" b="0" dirty="0">
                          <a:solidFill>
                            <a:srgbClr val="000000"/>
                          </a:solidFill>
                        </a:rPr>
                        <a:t> que </a:t>
                      </a:r>
                      <a:r>
                        <a:rPr lang="en-ZA" b="0" dirty="0" err="1">
                          <a:solidFill>
                            <a:srgbClr val="000000"/>
                          </a:solidFill>
                        </a:rPr>
                        <a:t>rompen</a:t>
                      </a:r>
                      <a:r>
                        <a:rPr lang="en-ZA" b="0" dirty="0">
                          <a:solidFill>
                            <a:srgbClr val="000000"/>
                          </a:solidFill>
                        </a:rPr>
                        <a:t> silos</a:t>
                      </a:r>
                    </a:p>
                  </a:txBody>
                  <a:tcPr/>
                </a:tc>
                <a:extLst>
                  <a:ext uri="{0D108BD9-81ED-4DB2-BD59-A6C34878D82A}">
                    <a16:rowId xmlns:a16="http://schemas.microsoft.com/office/drawing/2014/main" val="319718223"/>
                  </a:ext>
                </a:extLst>
              </a:tr>
            </a:tbl>
          </a:graphicData>
        </a:graphic>
      </p:graphicFrame>
    </p:spTree>
    <p:extLst>
      <p:ext uri="{BB962C8B-B14F-4D97-AF65-F5344CB8AC3E}">
        <p14:creationId xmlns:p14="http://schemas.microsoft.com/office/powerpoint/2010/main" val="188850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s-ES" dirty="0"/>
              <a:t>Haz coincidir los siguientes servicios de Google para organizaciones del tercer sector con sus descripciones correctas:</a:t>
            </a: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
        <p:nvSpPr>
          <p:cNvPr id="2" name="TextBox 1">
            <a:extLst>
              <a:ext uri="{FF2B5EF4-FFF2-40B4-BE49-F238E27FC236}">
                <a16:creationId xmlns:a16="http://schemas.microsoft.com/office/drawing/2014/main" id="{5B7C37E9-A3AA-CE45-8F0C-94B696AAE951}"/>
              </a:ext>
            </a:extLst>
          </p:cNvPr>
          <p:cNvSpPr txBox="1"/>
          <p:nvPr/>
        </p:nvSpPr>
        <p:spPr>
          <a:xfrm>
            <a:off x="798380" y="2925892"/>
            <a:ext cx="2460209" cy="369332"/>
          </a:xfrm>
          <a:prstGeom prst="rect">
            <a:avLst/>
          </a:prstGeom>
          <a:noFill/>
        </p:spPr>
        <p:txBody>
          <a:bodyPr wrap="square" rtlCol="0">
            <a:spAutoFit/>
          </a:bodyPr>
          <a:lstStyle/>
          <a:p>
            <a:r>
              <a:rPr lang="en-ZA" b="1" dirty="0">
                <a:solidFill>
                  <a:srgbClr val="000000"/>
                </a:solidFill>
              </a:rPr>
              <a:t>Google for Non-profits</a:t>
            </a:r>
          </a:p>
        </p:txBody>
      </p:sp>
      <p:sp>
        <p:nvSpPr>
          <p:cNvPr id="4" name="TextBox 3">
            <a:extLst>
              <a:ext uri="{FF2B5EF4-FFF2-40B4-BE49-F238E27FC236}">
                <a16:creationId xmlns:a16="http://schemas.microsoft.com/office/drawing/2014/main" id="{F97026EE-86A1-1C4D-966E-654AEA9CAF81}"/>
              </a:ext>
            </a:extLst>
          </p:cNvPr>
          <p:cNvSpPr txBox="1"/>
          <p:nvPr/>
        </p:nvSpPr>
        <p:spPr>
          <a:xfrm>
            <a:off x="798377" y="3951190"/>
            <a:ext cx="2460209" cy="369332"/>
          </a:xfrm>
          <a:prstGeom prst="rect">
            <a:avLst/>
          </a:prstGeom>
          <a:noFill/>
        </p:spPr>
        <p:txBody>
          <a:bodyPr wrap="square" rtlCol="0">
            <a:spAutoFit/>
          </a:bodyPr>
          <a:lstStyle/>
          <a:p>
            <a:r>
              <a:rPr lang="en-ZA" b="1" dirty="0">
                <a:solidFill>
                  <a:srgbClr val="000000"/>
                </a:solidFill>
              </a:rPr>
              <a:t>Google’s YouTube</a:t>
            </a:r>
          </a:p>
        </p:txBody>
      </p:sp>
      <p:sp>
        <p:nvSpPr>
          <p:cNvPr id="6" name="TextBox 5">
            <a:extLst>
              <a:ext uri="{FF2B5EF4-FFF2-40B4-BE49-F238E27FC236}">
                <a16:creationId xmlns:a16="http://schemas.microsoft.com/office/drawing/2014/main" id="{7595865C-35F1-7CE0-6740-42F067A62A93}"/>
              </a:ext>
            </a:extLst>
          </p:cNvPr>
          <p:cNvSpPr txBox="1"/>
          <p:nvPr/>
        </p:nvSpPr>
        <p:spPr>
          <a:xfrm>
            <a:off x="798376" y="4874520"/>
            <a:ext cx="2460209" cy="369332"/>
          </a:xfrm>
          <a:prstGeom prst="rect">
            <a:avLst/>
          </a:prstGeom>
          <a:noFill/>
        </p:spPr>
        <p:txBody>
          <a:bodyPr wrap="square" rtlCol="0">
            <a:spAutoFit/>
          </a:bodyPr>
          <a:lstStyle/>
          <a:p>
            <a:r>
              <a:rPr lang="en-ZA" b="1" dirty="0">
                <a:solidFill>
                  <a:srgbClr val="000000"/>
                </a:solidFill>
              </a:rPr>
              <a:t>Google Ad Grants</a:t>
            </a:r>
          </a:p>
        </p:txBody>
      </p:sp>
      <p:sp>
        <p:nvSpPr>
          <p:cNvPr id="7" name="TextBox 6">
            <a:extLst>
              <a:ext uri="{FF2B5EF4-FFF2-40B4-BE49-F238E27FC236}">
                <a16:creationId xmlns:a16="http://schemas.microsoft.com/office/drawing/2014/main" id="{5F33F2D4-C960-342F-E4D1-9C5FF06F8FFB}"/>
              </a:ext>
            </a:extLst>
          </p:cNvPr>
          <p:cNvSpPr txBox="1"/>
          <p:nvPr/>
        </p:nvSpPr>
        <p:spPr>
          <a:xfrm>
            <a:off x="6095992" y="2925892"/>
            <a:ext cx="5404346" cy="1200329"/>
          </a:xfrm>
          <a:prstGeom prst="rect">
            <a:avLst/>
          </a:prstGeom>
          <a:noFill/>
        </p:spPr>
        <p:txBody>
          <a:bodyPr wrap="square" rtlCol="0">
            <a:spAutoFit/>
          </a:bodyPr>
          <a:lstStyle/>
          <a:p>
            <a:r>
              <a:rPr lang="es-ES" dirty="0">
                <a:solidFill>
                  <a:srgbClr val="000000"/>
                </a:solidFill>
              </a:rPr>
              <a:t>Este programa permite a la organización configurar tarjetas especiales de enlace en línea que envían a los visitantes directamente al sitio web de la organización. 
</a:t>
            </a:r>
            <a:endParaRPr lang="en-ZA" dirty="0">
              <a:solidFill>
                <a:srgbClr val="000000"/>
              </a:solidFill>
            </a:endParaRPr>
          </a:p>
        </p:txBody>
      </p:sp>
      <p:sp>
        <p:nvSpPr>
          <p:cNvPr id="8" name="TextBox 7">
            <a:extLst>
              <a:ext uri="{FF2B5EF4-FFF2-40B4-BE49-F238E27FC236}">
                <a16:creationId xmlns:a16="http://schemas.microsoft.com/office/drawing/2014/main" id="{F1A3CA1D-609F-FABC-4E12-054AC42C467F}"/>
              </a:ext>
            </a:extLst>
          </p:cNvPr>
          <p:cNvSpPr txBox="1"/>
          <p:nvPr/>
        </p:nvSpPr>
        <p:spPr>
          <a:xfrm>
            <a:off x="6096001" y="3951190"/>
            <a:ext cx="5297616" cy="1200329"/>
          </a:xfrm>
          <a:prstGeom prst="rect">
            <a:avLst/>
          </a:prstGeom>
          <a:noFill/>
        </p:spPr>
        <p:txBody>
          <a:bodyPr wrap="square" rtlCol="0">
            <a:spAutoFit/>
          </a:bodyPr>
          <a:lstStyle/>
          <a:p>
            <a:r>
              <a:rPr lang="es-ES" dirty="0">
                <a:solidFill>
                  <a:srgbClr val="000000"/>
                </a:solidFill>
              </a:rPr>
              <a:t>Este servicio ayuda a la organización a llegar a personas de todo el mundo con el mensaje global de la organización.
</a:t>
            </a:r>
            <a:endParaRPr lang="en-ZA" dirty="0">
              <a:solidFill>
                <a:srgbClr val="000000"/>
              </a:solidFill>
            </a:endParaRPr>
          </a:p>
        </p:txBody>
      </p:sp>
      <p:sp>
        <p:nvSpPr>
          <p:cNvPr id="9" name="TextBox 8">
            <a:extLst>
              <a:ext uri="{FF2B5EF4-FFF2-40B4-BE49-F238E27FC236}">
                <a16:creationId xmlns:a16="http://schemas.microsoft.com/office/drawing/2014/main" id="{CD2A5222-C2DC-CF87-CFFF-1FCE2390E879}"/>
              </a:ext>
            </a:extLst>
          </p:cNvPr>
          <p:cNvSpPr txBox="1"/>
          <p:nvPr/>
        </p:nvSpPr>
        <p:spPr>
          <a:xfrm>
            <a:off x="6095991" y="4914969"/>
            <a:ext cx="5297615" cy="1200329"/>
          </a:xfrm>
          <a:prstGeom prst="rect">
            <a:avLst/>
          </a:prstGeom>
          <a:noFill/>
        </p:spPr>
        <p:txBody>
          <a:bodyPr wrap="square" rtlCol="0">
            <a:spAutoFit/>
          </a:bodyPr>
          <a:lstStyle/>
          <a:p>
            <a:r>
              <a:rPr lang="es-ES" dirty="0">
                <a:solidFill>
                  <a:srgbClr val="000000"/>
                </a:solidFill>
              </a:rPr>
              <a:t>El servicio exacto varía según la ubicación. La organización debe verificar su elegibilidad para este servicio.
</a:t>
            </a:r>
            <a:endParaRPr lang="en-ZA" dirty="0">
              <a:solidFill>
                <a:srgbClr val="000000"/>
              </a:solidFill>
            </a:endParaRPr>
          </a:p>
        </p:txBody>
      </p:sp>
    </p:spTree>
    <p:extLst>
      <p:ext uri="{BB962C8B-B14F-4D97-AF65-F5344CB8AC3E}">
        <p14:creationId xmlns:p14="http://schemas.microsoft.com/office/powerpoint/2010/main" val="278525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P spid="8" grpId="0"/>
      <p:bldP spid="9"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s-ES" dirty="0"/>
              <a:t>Haz coincidir los siguientes servicios de Google para organizaciones del tercer sector con sus descripciones correctas:</a:t>
            </a: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
        <p:nvSpPr>
          <p:cNvPr id="2" name="TextBox 1">
            <a:extLst>
              <a:ext uri="{FF2B5EF4-FFF2-40B4-BE49-F238E27FC236}">
                <a16:creationId xmlns:a16="http://schemas.microsoft.com/office/drawing/2014/main" id="{5B7C37E9-A3AA-CE45-8F0C-94B696AAE951}"/>
              </a:ext>
            </a:extLst>
          </p:cNvPr>
          <p:cNvSpPr txBox="1"/>
          <p:nvPr/>
        </p:nvSpPr>
        <p:spPr>
          <a:xfrm>
            <a:off x="798380" y="2925892"/>
            <a:ext cx="2460209" cy="369332"/>
          </a:xfrm>
          <a:prstGeom prst="rect">
            <a:avLst/>
          </a:prstGeom>
          <a:noFill/>
        </p:spPr>
        <p:txBody>
          <a:bodyPr wrap="square" rtlCol="0">
            <a:spAutoFit/>
          </a:bodyPr>
          <a:lstStyle/>
          <a:p>
            <a:r>
              <a:rPr lang="en-ZA" b="1" dirty="0">
                <a:solidFill>
                  <a:srgbClr val="000000"/>
                </a:solidFill>
              </a:rPr>
              <a:t>Google for Non-profits</a:t>
            </a:r>
          </a:p>
        </p:txBody>
      </p:sp>
      <p:sp>
        <p:nvSpPr>
          <p:cNvPr id="4" name="TextBox 3">
            <a:extLst>
              <a:ext uri="{FF2B5EF4-FFF2-40B4-BE49-F238E27FC236}">
                <a16:creationId xmlns:a16="http://schemas.microsoft.com/office/drawing/2014/main" id="{F97026EE-86A1-1C4D-966E-654AEA9CAF81}"/>
              </a:ext>
            </a:extLst>
          </p:cNvPr>
          <p:cNvSpPr txBox="1"/>
          <p:nvPr/>
        </p:nvSpPr>
        <p:spPr>
          <a:xfrm>
            <a:off x="798377" y="3951190"/>
            <a:ext cx="2460209" cy="369332"/>
          </a:xfrm>
          <a:prstGeom prst="rect">
            <a:avLst/>
          </a:prstGeom>
          <a:noFill/>
        </p:spPr>
        <p:txBody>
          <a:bodyPr wrap="square" rtlCol="0">
            <a:spAutoFit/>
          </a:bodyPr>
          <a:lstStyle/>
          <a:p>
            <a:r>
              <a:rPr lang="en-ZA" b="1" dirty="0">
                <a:solidFill>
                  <a:srgbClr val="000000"/>
                </a:solidFill>
              </a:rPr>
              <a:t>Google’s YouTube</a:t>
            </a:r>
          </a:p>
        </p:txBody>
      </p:sp>
      <p:sp>
        <p:nvSpPr>
          <p:cNvPr id="6" name="TextBox 5">
            <a:extLst>
              <a:ext uri="{FF2B5EF4-FFF2-40B4-BE49-F238E27FC236}">
                <a16:creationId xmlns:a16="http://schemas.microsoft.com/office/drawing/2014/main" id="{7595865C-35F1-7CE0-6740-42F067A62A93}"/>
              </a:ext>
            </a:extLst>
          </p:cNvPr>
          <p:cNvSpPr txBox="1"/>
          <p:nvPr/>
        </p:nvSpPr>
        <p:spPr>
          <a:xfrm>
            <a:off x="798376" y="4874520"/>
            <a:ext cx="2460209" cy="369332"/>
          </a:xfrm>
          <a:prstGeom prst="rect">
            <a:avLst/>
          </a:prstGeom>
          <a:noFill/>
        </p:spPr>
        <p:txBody>
          <a:bodyPr wrap="square" rtlCol="0">
            <a:spAutoFit/>
          </a:bodyPr>
          <a:lstStyle/>
          <a:p>
            <a:r>
              <a:rPr lang="en-ZA" b="1" dirty="0">
                <a:solidFill>
                  <a:srgbClr val="000000"/>
                </a:solidFill>
              </a:rPr>
              <a:t>Google Ad Grants</a:t>
            </a:r>
          </a:p>
        </p:txBody>
      </p:sp>
      <p:sp>
        <p:nvSpPr>
          <p:cNvPr id="7" name="TextBox 6">
            <a:extLst>
              <a:ext uri="{FF2B5EF4-FFF2-40B4-BE49-F238E27FC236}">
                <a16:creationId xmlns:a16="http://schemas.microsoft.com/office/drawing/2014/main" id="{5F33F2D4-C960-342F-E4D1-9C5FF06F8FFB}"/>
              </a:ext>
            </a:extLst>
          </p:cNvPr>
          <p:cNvSpPr txBox="1"/>
          <p:nvPr/>
        </p:nvSpPr>
        <p:spPr>
          <a:xfrm>
            <a:off x="6095992" y="2925892"/>
            <a:ext cx="5404346" cy="1200329"/>
          </a:xfrm>
          <a:prstGeom prst="rect">
            <a:avLst/>
          </a:prstGeom>
          <a:noFill/>
        </p:spPr>
        <p:txBody>
          <a:bodyPr wrap="square" rtlCol="0">
            <a:spAutoFit/>
          </a:bodyPr>
          <a:lstStyle/>
          <a:p>
            <a:r>
              <a:rPr lang="es-ES" dirty="0">
                <a:solidFill>
                  <a:srgbClr val="000000"/>
                </a:solidFill>
              </a:rPr>
              <a:t>Este programa permite a la organización configurar tarjetas especiales de enlace en línea que envían a los visitantes directamente al sitio web de la organización. 
</a:t>
            </a:r>
            <a:endParaRPr lang="en-ZA" dirty="0">
              <a:solidFill>
                <a:srgbClr val="000000"/>
              </a:solidFill>
            </a:endParaRPr>
          </a:p>
        </p:txBody>
      </p:sp>
      <p:sp>
        <p:nvSpPr>
          <p:cNvPr id="8" name="TextBox 7">
            <a:extLst>
              <a:ext uri="{FF2B5EF4-FFF2-40B4-BE49-F238E27FC236}">
                <a16:creationId xmlns:a16="http://schemas.microsoft.com/office/drawing/2014/main" id="{F1A3CA1D-609F-FABC-4E12-054AC42C467F}"/>
              </a:ext>
            </a:extLst>
          </p:cNvPr>
          <p:cNvSpPr txBox="1"/>
          <p:nvPr/>
        </p:nvSpPr>
        <p:spPr>
          <a:xfrm>
            <a:off x="6096001" y="3951190"/>
            <a:ext cx="5297616" cy="1200329"/>
          </a:xfrm>
          <a:prstGeom prst="rect">
            <a:avLst/>
          </a:prstGeom>
          <a:noFill/>
        </p:spPr>
        <p:txBody>
          <a:bodyPr wrap="square" rtlCol="0">
            <a:spAutoFit/>
          </a:bodyPr>
          <a:lstStyle/>
          <a:p>
            <a:r>
              <a:rPr lang="es-ES" dirty="0">
                <a:solidFill>
                  <a:srgbClr val="000000"/>
                </a:solidFill>
              </a:rPr>
              <a:t>Este servicio ayuda a la organización a llegar a personas de todo el mundo con el mensaje global de la organización.
</a:t>
            </a:r>
            <a:endParaRPr lang="en-ZA" dirty="0">
              <a:solidFill>
                <a:srgbClr val="000000"/>
              </a:solidFill>
            </a:endParaRPr>
          </a:p>
        </p:txBody>
      </p:sp>
      <p:sp>
        <p:nvSpPr>
          <p:cNvPr id="9" name="TextBox 8">
            <a:extLst>
              <a:ext uri="{FF2B5EF4-FFF2-40B4-BE49-F238E27FC236}">
                <a16:creationId xmlns:a16="http://schemas.microsoft.com/office/drawing/2014/main" id="{CD2A5222-C2DC-CF87-CFFF-1FCE2390E879}"/>
              </a:ext>
            </a:extLst>
          </p:cNvPr>
          <p:cNvSpPr txBox="1"/>
          <p:nvPr/>
        </p:nvSpPr>
        <p:spPr>
          <a:xfrm>
            <a:off x="6095991" y="4914969"/>
            <a:ext cx="5297615" cy="1200329"/>
          </a:xfrm>
          <a:prstGeom prst="rect">
            <a:avLst/>
          </a:prstGeom>
          <a:noFill/>
        </p:spPr>
        <p:txBody>
          <a:bodyPr wrap="square" rtlCol="0">
            <a:spAutoFit/>
          </a:bodyPr>
          <a:lstStyle/>
          <a:p>
            <a:r>
              <a:rPr lang="es-ES" dirty="0">
                <a:solidFill>
                  <a:srgbClr val="000000"/>
                </a:solidFill>
              </a:rPr>
              <a:t>El servicio exacto varía según la ubicación. La organización debe verificar su elegibilidad para este servicio.
</a:t>
            </a:r>
            <a:endParaRPr lang="en-ZA" dirty="0">
              <a:solidFill>
                <a:srgbClr val="000000"/>
              </a:solidFill>
            </a:endParaRPr>
          </a:p>
        </p:txBody>
      </p:sp>
      <p:cxnSp>
        <p:nvCxnSpPr>
          <p:cNvPr id="10" name="Straight Connector 10">
            <a:extLst>
              <a:ext uri="{FF2B5EF4-FFF2-40B4-BE49-F238E27FC236}">
                <a16:creationId xmlns:a16="http://schemas.microsoft.com/office/drawing/2014/main" id="{292C8492-1DC7-AB4C-481E-6A023C6A531C}"/>
              </a:ext>
            </a:extLst>
          </p:cNvPr>
          <p:cNvCxnSpPr>
            <a:cxnSpLocks/>
          </p:cNvCxnSpPr>
          <p:nvPr/>
        </p:nvCxnSpPr>
        <p:spPr>
          <a:xfrm>
            <a:off x="3125585" y="3200400"/>
            <a:ext cx="2665615" cy="18587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1">
            <a:extLst>
              <a:ext uri="{FF2B5EF4-FFF2-40B4-BE49-F238E27FC236}">
                <a16:creationId xmlns:a16="http://schemas.microsoft.com/office/drawing/2014/main" id="{7B48C94D-1FE1-EC9D-3457-31131BA5A47D}"/>
              </a:ext>
            </a:extLst>
          </p:cNvPr>
          <p:cNvCxnSpPr>
            <a:cxnSpLocks/>
          </p:cNvCxnSpPr>
          <p:nvPr/>
        </p:nvCxnSpPr>
        <p:spPr>
          <a:xfrm flipV="1">
            <a:off x="2778369" y="3295224"/>
            <a:ext cx="3130062" cy="8309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5">
            <a:extLst>
              <a:ext uri="{FF2B5EF4-FFF2-40B4-BE49-F238E27FC236}">
                <a16:creationId xmlns:a16="http://schemas.microsoft.com/office/drawing/2014/main" id="{03CBB3A5-ED96-F75D-3241-9280B268EED9}"/>
              </a:ext>
            </a:extLst>
          </p:cNvPr>
          <p:cNvCxnSpPr>
            <a:cxnSpLocks/>
          </p:cNvCxnSpPr>
          <p:nvPr/>
        </p:nvCxnSpPr>
        <p:spPr>
          <a:xfrm flipV="1">
            <a:off x="2643447" y="4320522"/>
            <a:ext cx="3264984" cy="73866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09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P spid="8" grpId="0"/>
      <p:bldP spid="9"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140E19-9B17-939B-9716-FA5BB9210248}"/>
              </a:ext>
            </a:extLst>
          </p:cNvPr>
          <p:cNvSpPr>
            <a:spLocks noGrp="1"/>
          </p:cNvSpPr>
          <p:nvPr>
            <p:ph type="body" sz="quarter" idx="16"/>
          </p:nvPr>
        </p:nvSpPr>
        <p:spPr/>
        <p:txBody>
          <a:bodyPr/>
          <a:lstStyle/>
          <a:p>
            <a:r>
              <a:rPr lang="en-ZA" dirty="0" err="1"/>
              <a:t>Metodologías</a:t>
            </a:r>
            <a:r>
              <a:rPr lang="en-ZA" dirty="0"/>
              <a:t> </a:t>
            </a:r>
            <a:r>
              <a:rPr lang="en-ZA" dirty="0" err="1"/>
              <a:t>ágiles</a:t>
            </a:r>
            <a:r>
              <a:rPr lang="en-ZA" dirty="0"/>
              <a:t>
</a:t>
            </a:r>
          </a:p>
        </p:txBody>
      </p:sp>
      <p:sp>
        <p:nvSpPr>
          <p:cNvPr id="3" name="Text Placeholder 2">
            <a:extLst>
              <a:ext uri="{FF2B5EF4-FFF2-40B4-BE49-F238E27FC236}">
                <a16:creationId xmlns:a16="http://schemas.microsoft.com/office/drawing/2014/main" id="{3FFEBA08-77A0-833E-515D-09529396634B}"/>
              </a:ext>
            </a:extLst>
          </p:cNvPr>
          <p:cNvSpPr>
            <a:spLocks noGrp="1"/>
          </p:cNvSpPr>
          <p:nvPr>
            <p:ph type="body" sz="quarter" idx="17"/>
          </p:nvPr>
        </p:nvSpPr>
        <p:spPr/>
        <p:txBody>
          <a:bodyPr/>
          <a:lstStyle/>
          <a:p>
            <a:r>
              <a:rPr lang="en-GB" dirty="0"/>
              <a:t>05</a:t>
            </a:r>
            <a:endParaRPr lang="en-ZA" dirty="0"/>
          </a:p>
        </p:txBody>
      </p:sp>
    </p:spTree>
    <p:extLst>
      <p:ext uri="{BB962C8B-B14F-4D97-AF65-F5344CB8AC3E}">
        <p14:creationId xmlns:p14="http://schemas.microsoft.com/office/powerpoint/2010/main" val="80535636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397B1D-6A1E-1864-BE20-6610C1C4A197}"/>
              </a:ext>
            </a:extLst>
          </p:cNvPr>
          <p:cNvSpPr>
            <a:spLocks noGrp="1"/>
          </p:cNvSpPr>
          <p:nvPr>
            <p:ph type="body" sz="quarter" idx="18"/>
          </p:nvPr>
        </p:nvSpPr>
        <p:spPr>
          <a:xfrm>
            <a:off x="898358" y="1981509"/>
            <a:ext cx="5665729" cy="3291086"/>
          </a:xfrm>
        </p:spPr>
        <p:txBody>
          <a:bodyPr/>
          <a:lstStyle/>
          <a:p>
            <a:pPr marL="360000" indent="-342900">
              <a:buClr>
                <a:schemeClr val="accent2"/>
              </a:buClr>
              <a:buFont typeface="Arial" panose="020B0604020202020204" pitchFamily="34" charset="0"/>
              <a:buChar char="•"/>
            </a:pPr>
            <a:r>
              <a:rPr lang="es-ES" dirty="0"/>
              <a:t>La metodología ágil es una forma simple e iterativa de convertir una idea con un montón de requisitos en una solución de software. </a:t>
            </a:r>
          </a:p>
          <a:p>
            <a:pPr marL="360000" indent="-342900">
              <a:buClr>
                <a:schemeClr val="accent2"/>
              </a:buClr>
              <a:buFont typeface="Arial" panose="020B0604020202020204" pitchFamily="34" charset="0"/>
              <a:buChar char="•"/>
            </a:pPr>
            <a:endParaRPr lang="en-GB" dirty="0"/>
          </a:p>
          <a:p>
            <a:pPr marL="360000" indent="-342900">
              <a:buClr>
                <a:schemeClr val="accent2"/>
              </a:buClr>
              <a:buFont typeface="Arial" panose="020B0604020202020204" pitchFamily="34" charset="0"/>
              <a:buChar char="•"/>
            </a:pPr>
            <a:r>
              <a:rPr lang="es-ES" dirty="0"/>
              <a:t>Utiliza </a:t>
            </a:r>
            <a:r>
              <a:rPr lang="es-ES" b="1" dirty="0">
                <a:solidFill>
                  <a:schemeClr val="accent2"/>
                </a:solidFill>
                <a:latin typeface="Calibri" panose="020F0502020204030204"/>
              </a:rPr>
              <a:t>planificación, comprensión, actualización, comunicación, desarrollo y entrega </a:t>
            </a:r>
            <a:r>
              <a:rPr lang="es-ES" dirty="0"/>
              <a:t>constantes como parte de un proceso ágil que se fragmenta en modelos separados. </a:t>
            </a:r>
            <a:endParaRPr lang="en-ZA" dirty="0"/>
          </a:p>
        </p:txBody>
      </p:sp>
      <p:sp>
        <p:nvSpPr>
          <p:cNvPr id="3" name="Text Placeholder 2">
            <a:extLst>
              <a:ext uri="{FF2B5EF4-FFF2-40B4-BE49-F238E27FC236}">
                <a16:creationId xmlns:a16="http://schemas.microsoft.com/office/drawing/2014/main" id="{24811E6A-F893-97BF-27F4-B750818C5DB5}"/>
              </a:ext>
            </a:extLst>
          </p:cNvPr>
          <p:cNvSpPr>
            <a:spLocks noGrp="1"/>
          </p:cNvSpPr>
          <p:nvPr>
            <p:ph type="body" sz="quarter" idx="16"/>
          </p:nvPr>
        </p:nvSpPr>
        <p:spPr/>
        <p:txBody>
          <a:bodyPr/>
          <a:lstStyle/>
          <a:p>
            <a:r>
              <a:rPr lang="en-ZA" dirty="0" err="1"/>
              <a:t>Metodologías</a:t>
            </a:r>
            <a:r>
              <a:rPr lang="en-ZA" dirty="0"/>
              <a:t> </a:t>
            </a:r>
            <a:r>
              <a:rPr lang="en-ZA" dirty="0" err="1"/>
              <a:t>ágiles</a:t>
            </a:r>
            <a:r>
              <a:rPr lang="en-ZA" dirty="0"/>
              <a:t>
</a:t>
            </a:r>
          </a:p>
        </p:txBody>
      </p:sp>
      <p:pic>
        <p:nvPicPr>
          <p:cNvPr id="6" name="Picture Placeholder 5" descr="Two colleagues planning on board with sticky notes">
            <a:hlinkClick r:id="rId3"/>
            <a:extLst>
              <a:ext uri="{FF2B5EF4-FFF2-40B4-BE49-F238E27FC236}">
                <a16:creationId xmlns:a16="http://schemas.microsoft.com/office/drawing/2014/main" id="{8BCCDA35-0DD6-E09B-62DC-EE001020091D}"/>
              </a:ext>
            </a:extLst>
          </p:cNvPr>
          <p:cNvPicPr>
            <a:picLocks noGrp="1" noChangeAspect="1"/>
          </p:cNvPicPr>
          <p:nvPr>
            <p:ph type="pic" sz="quarter" idx="10"/>
          </p:nvPr>
        </p:nvPicPr>
        <p:blipFill>
          <a:blip r:embed="rId4">
            <a:grayscl/>
          </a:blip>
          <a:srcRect l="6273" r="6273"/>
          <a:stretch>
            <a:fillRect/>
          </a:stretch>
        </p:blipFill>
        <p:spPr/>
      </p:pic>
    </p:spTree>
    <p:extLst>
      <p:ext uri="{BB962C8B-B14F-4D97-AF65-F5344CB8AC3E}">
        <p14:creationId xmlns:p14="http://schemas.microsoft.com/office/powerpoint/2010/main" val="209836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¿Qué es el software ágil?
</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3046988"/>
          </a:xfrm>
          <a:prstGeom prst="rect">
            <a:avLst/>
          </a:prstGeom>
          <a:noFill/>
        </p:spPr>
        <p:txBody>
          <a:bodyPr wrap="square">
            <a:spAutoFit/>
          </a:bodyPr>
          <a:lstStyle/>
          <a:p>
            <a:pPr marL="342900" lvl="0" indent="-342900">
              <a:buClr>
                <a:srgbClr val="0D9390"/>
              </a:buClr>
              <a:buBlip>
                <a:blip r:embed="rId3"/>
              </a:buBlip>
              <a:defRPr/>
            </a:pPr>
            <a:r>
              <a:rPr lang="en-GB" sz="2400" b="1" dirty="0">
                <a:solidFill>
                  <a:schemeClr val="accent2"/>
                </a:solidFill>
              </a:rPr>
              <a:t>Desarrollo </a:t>
            </a:r>
            <a:r>
              <a:rPr lang="en-GB" sz="2400" b="1" dirty="0" err="1">
                <a:solidFill>
                  <a:schemeClr val="accent2"/>
                </a:solidFill>
              </a:rPr>
              <a:t>ágil</a:t>
            </a:r>
            <a:r>
              <a:rPr lang="en-GB" sz="2400" b="1" dirty="0">
                <a:solidFill>
                  <a:schemeClr val="accent2"/>
                </a:solidFill>
              </a:rPr>
              <a:t> de software </a:t>
            </a:r>
            <a:r>
              <a:rPr lang="es-ES" sz="2400" dirty="0">
                <a:solidFill>
                  <a:srgbClr val="000000"/>
                </a:solidFill>
              </a:rPr>
              <a:t>se refiere a un grupo de metodologías de desarrollo de software basadas en el desarrollo iterativo, donde los requisitos y las soluciones avanzan a través de la colaboración entre equipos multifuncionales autoorganizados. </a:t>
            </a:r>
          </a:p>
          <a:p>
            <a:pPr lvl="0">
              <a:buClr>
                <a:srgbClr val="0D9390"/>
              </a:buCl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lvl="0" indent="-342900">
              <a:buClr>
                <a:srgbClr val="0D9390"/>
              </a:buClr>
              <a:buBlip>
                <a:blip r:embed="rId3"/>
              </a:buBlip>
              <a:defRPr/>
            </a:pPr>
            <a:r>
              <a:rPr lang="es-ES" sz="2400" dirty="0">
                <a:solidFill>
                  <a:srgbClr val="000000"/>
                </a:solidFill>
              </a:rPr>
              <a:t>Los métodos ágiles o procesos ágiles generalmente promueven un proceso disciplinado de gestión de proyectos que fomenta la inspección y adaptación frecuentes, el trabajo en equipo, la autoorganización y la responsabilidad.</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50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¿Qué es el software ágil?
</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3416320"/>
          </a:xfrm>
          <a:prstGeom prst="rect">
            <a:avLst/>
          </a:prstGeom>
          <a:noFill/>
        </p:spPr>
        <p:txBody>
          <a:bodyPr wrap="square">
            <a:spAutoFit/>
          </a:bodyPr>
          <a:lstStyle/>
          <a:p>
            <a:pPr marL="342900" lvl="0" indent="-342900">
              <a:buClr>
                <a:srgbClr val="0D9390"/>
              </a:buClr>
              <a:buBlip>
                <a:blip r:embed="rId3"/>
              </a:buBlip>
              <a:defRPr/>
            </a:pPr>
            <a:r>
              <a:rPr lang="es-ES" sz="2400" dirty="0">
                <a:solidFill>
                  <a:srgbClr val="000000"/>
                </a:solidFill>
              </a:rPr>
              <a:t>El desarrollo ágil se refiere a cualquier proceso de desarrollo que esté alineado con los conceptos del Manifiesto Ágil. </a:t>
            </a:r>
          </a:p>
          <a:p>
            <a:pPr lvl="0">
              <a:buClr>
                <a:srgbClr val="0D9390"/>
              </a:buClr>
              <a:defRPr/>
            </a:pPr>
            <a:endParaRPr lang="es-ES" sz="2400" dirty="0">
              <a:solidFill>
                <a:srgbClr val="000000"/>
              </a:solidFill>
            </a:endParaRPr>
          </a:p>
          <a:p>
            <a:pPr marL="342900" lvl="0" indent="-342900">
              <a:buClr>
                <a:srgbClr val="0D9390"/>
              </a:buClr>
              <a:buBlip>
                <a:blip r:embed="rId3"/>
              </a:buBlip>
              <a:defRPr/>
            </a:pPr>
            <a:r>
              <a:rPr lang="es-ES" sz="2400" dirty="0">
                <a:solidFill>
                  <a:srgbClr val="000000"/>
                </a:solidFill>
              </a:rPr>
              <a:t>El Manifiesto fue desarrollado por un grupo de catorce figuras destacadas en la industria del software, y refleja su experiencia de qué enfoques funcionan y no funcionan para el desarrollo de software. </a:t>
            </a:r>
            <a:r>
              <a:rPr lang="en-GB" sz="2400" dirty="0">
                <a:solidFill>
                  <a:srgbClr val="000000"/>
                </a:solidFill>
                <a:latin typeface="Calibri" panose="020F0502020204030204"/>
              </a:rPr>
              <a:t>Lee </a:t>
            </a:r>
            <a:r>
              <a:rPr lang="en-GB" sz="2400" dirty="0" err="1">
                <a:solidFill>
                  <a:srgbClr val="000000"/>
                </a:solidFill>
                <a:latin typeface="Calibri" panose="020F0502020204030204"/>
              </a:rPr>
              <a:t>más</a:t>
            </a:r>
            <a:r>
              <a:rPr lang="en-GB" sz="2400" dirty="0">
                <a:solidFill>
                  <a:srgbClr val="000000"/>
                </a:solidFill>
                <a:latin typeface="Calibri" panose="020F0502020204030204"/>
              </a:rPr>
              <a:t> </a:t>
            </a:r>
            <a:r>
              <a:rPr lang="en-GB" sz="2400" dirty="0" err="1">
                <a:solidFill>
                  <a:srgbClr val="000000"/>
                </a:solidFill>
                <a:latin typeface="Calibri" panose="020F0502020204030204"/>
              </a:rPr>
              <a:t>sobre</a:t>
            </a:r>
            <a:r>
              <a:rPr lang="en-GB" sz="2400" dirty="0">
                <a:solidFill>
                  <a:srgbClr val="000000"/>
                </a:solidFill>
                <a:latin typeface="Calibri" panose="020F0502020204030204"/>
              </a:rPr>
              <a:t> </a:t>
            </a:r>
            <a:r>
              <a:rPr lang="en-GB" sz="2400" dirty="0" err="1">
                <a:solidFill>
                  <a:srgbClr val="000000"/>
                </a:solidFill>
                <a:latin typeface="Calibri" panose="020F0502020204030204"/>
              </a:rPr>
              <a:t>el</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rPr>
              <a:t>Manifiesto</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r>
              <a:rPr kumimoji="0" lang="en-GB" sz="2400" b="0" i="0" u="sng" strike="noStrike" kern="1200" cap="none" spc="0" normalizeH="0" baseline="0" noProof="0" dirty="0" err="1">
                <a:ln>
                  <a:noFill/>
                </a:ln>
                <a:solidFill>
                  <a:schemeClr val="accent2">
                    <a:lumMod val="75000"/>
                  </a:schemeClr>
                </a:solidFill>
                <a:effectLst/>
                <a:uLnTx/>
                <a:uFillTx/>
                <a:latin typeface="Calibri" panose="020F0502020204030204"/>
                <a:ea typeface="+mn-ea"/>
                <a:cs typeface="+mn-cs"/>
              </a:rPr>
              <a:t>Ágil</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lvl="0" indent="-342900">
              <a:buClr>
                <a:srgbClr val="0D9390"/>
              </a:buClr>
              <a:buBlip>
                <a:blip r:embed="rId3"/>
              </a:buBlip>
              <a:defRPr/>
            </a:pPr>
            <a:r>
              <a:rPr lang="es-ES" sz="2400" dirty="0">
                <a:solidFill>
                  <a:srgbClr val="000000"/>
                </a:solidFill>
              </a:rPr>
              <a:t>¿Sabías que Agile también se puede aplicar a proyectos de hardware?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Aprende</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sobre</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sng"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Agile for Hardware framework</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00734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¿Qué es el software ágil?
</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4154984"/>
          </a:xfrm>
          <a:prstGeom prst="rect">
            <a:avLst/>
          </a:prstGeom>
          <a:noFill/>
        </p:spPr>
        <p:txBody>
          <a:bodyPr wrap="square">
            <a:spAutoFit/>
          </a:bodyPr>
          <a:lstStyle/>
          <a:p>
            <a:pPr marL="342900" lvl="0" indent="-342900">
              <a:buClr>
                <a:srgbClr val="0D9390"/>
              </a:buClr>
              <a:buBlip>
                <a:blip r:embed="rId3"/>
              </a:buBlip>
              <a:defRPr/>
            </a:pPr>
            <a:r>
              <a:rPr lang="en-GB" sz="2400" b="1" dirty="0">
                <a:solidFill>
                  <a:schemeClr val="accent2"/>
                </a:solidFill>
              </a:rPr>
              <a:t>¿</a:t>
            </a:r>
            <a:r>
              <a:rPr lang="en-GB" sz="2400" b="1" dirty="0" err="1">
                <a:solidFill>
                  <a:schemeClr val="accent2"/>
                </a:solidFill>
              </a:rPr>
              <a:t>Qué</a:t>
            </a:r>
            <a:r>
              <a:rPr lang="en-GB" sz="2400" b="1" dirty="0">
                <a:solidFill>
                  <a:schemeClr val="accent2"/>
                </a:solidFill>
              </a:rPr>
              <a:t> es Scrum?</a:t>
            </a:r>
          </a:p>
          <a:p>
            <a:pPr lvl="0">
              <a:buClr>
                <a:srgbClr val="0D9390"/>
              </a:buClr>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342900" indent="-342900">
              <a:buClr>
                <a:srgbClr val="0D9390"/>
              </a:buClr>
              <a:buFont typeface="Arial" panose="020B0604020202020204" pitchFamily="34" charset="0"/>
              <a:buChar char="•"/>
              <a:defRPr/>
            </a:pPr>
            <a:r>
              <a:rPr lang="es-ES" sz="2400" dirty="0">
                <a:solidFill>
                  <a:srgbClr val="000000"/>
                </a:solidFill>
              </a:rPr>
              <a:t>Scrum es un subconjunto de Agile. Es un marco de proceso ligero para el desarrollo ágil, y el más utilizado.</a:t>
            </a:r>
          </a:p>
          <a:p>
            <a:pPr marL="342900" indent="-342900">
              <a:buClr>
                <a:srgbClr val="0D9390"/>
              </a:buClr>
              <a:buFont typeface="Arial" panose="020B0604020202020204" pitchFamily="34" charset="0"/>
              <a:buChar char="•"/>
              <a:defRPr/>
            </a:pPr>
            <a:endParaRPr lang="es-ES" sz="2400" dirty="0">
              <a:solidFill>
                <a:srgbClr val="000000"/>
              </a:solidFill>
            </a:endParaRPr>
          </a:p>
          <a:p>
            <a:pPr marL="342900" indent="-342900">
              <a:buClr>
                <a:srgbClr val="0D9390"/>
              </a:buClr>
              <a:buFont typeface="Arial" panose="020B0604020202020204" pitchFamily="34" charset="0"/>
              <a:buChar char="•"/>
              <a:defRPr/>
            </a:pPr>
            <a:r>
              <a:rPr lang="en-GB" sz="2400" dirty="0">
                <a:solidFill>
                  <a:srgbClr val="000000"/>
                </a:solidFill>
                <a:latin typeface="Calibri" panose="020F0502020204030204"/>
              </a:rPr>
              <a:t>Un</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lang="en-GB" sz="2400" b="1" noProof="0" dirty="0">
                <a:solidFill>
                  <a:schemeClr val="accent2"/>
                </a:solidFill>
              </a:rPr>
              <a:t>m</a:t>
            </a:r>
            <a:r>
              <a:rPr lang="en-GB" sz="2400" b="1" dirty="0">
                <a:solidFill>
                  <a:schemeClr val="accent2"/>
                </a:solidFill>
              </a:rPr>
              <a:t>arco de </a:t>
            </a:r>
            <a:r>
              <a:rPr lang="en-GB" sz="2400" b="1" dirty="0" err="1">
                <a:solidFill>
                  <a:schemeClr val="accent2"/>
                </a:solidFill>
              </a:rPr>
              <a:t>proceso</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lang="es-ES" sz="2400" dirty="0">
                <a:solidFill>
                  <a:srgbClr val="000000"/>
                </a:solidFill>
              </a:rPr>
              <a:t>es un conjunto particular de prácticas que deben seguirse para que un proceso sea coherente con el marco. </a:t>
            </a:r>
          </a:p>
          <a:p>
            <a:pPr marL="342900" indent="-342900">
              <a:buClr>
                <a:srgbClr val="0D9390"/>
              </a:buClr>
              <a:buFont typeface="Arial" panose="020B0604020202020204" pitchFamily="34" charset="0"/>
              <a:buChar char="•"/>
              <a:defRPr/>
            </a:pPr>
            <a:endParaRPr lang="en-GB" sz="2400" dirty="0">
              <a:solidFill>
                <a:srgbClr val="000000"/>
              </a:solidFill>
              <a:latin typeface="Calibri" panose="020F0502020204030204"/>
            </a:endParaRPr>
          </a:p>
          <a:p>
            <a:pPr marL="342900" indent="-342900">
              <a:buClr>
                <a:srgbClr val="0D9390"/>
              </a:buClr>
              <a:buFont typeface="Calibri" panose="020F0502020204030204" pitchFamily="34" charset="0"/>
              <a:buChar char="‒"/>
              <a:defRPr/>
            </a:pPr>
            <a:r>
              <a:rPr lang="es-ES" sz="2400" dirty="0">
                <a:solidFill>
                  <a:srgbClr val="000000"/>
                </a:solidFill>
              </a:rPr>
              <a:t>(Por ejemplo, el marco de proceso Scrum requiere el uso de ciclos de desarrollo llamados </a:t>
            </a:r>
            <a:r>
              <a:rPr lang="es-ES" sz="2400" dirty="0" err="1">
                <a:solidFill>
                  <a:srgbClr val="000000"/>
                </a:solidFill>
              </a:rPr>
              <a:t>Sprints</a:t>
            </a:r>
            <a:r>
              <a:rPr lang="es-ES" sz="2400" dirty="0">
                <a:solidFill>
                  <a:srgbClr val="000000"/>
                </a:solidFill>
              </a:rPr>
              <a:t>, el marco XP requiere programación por pares, etc.)</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54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¿Qué es el software ágil?
</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1200329"/>
          </a:xfrm>
          <a:prstGeom prst="rect">
            <a:avLst/>
          </a:prstGeom>
          <a:noFill/>
        </p:spPr>
        <p:txBody>
          <a:bodyPr wrap="square">
            <a:spAutoFit/>
          </a:bodyPr>
          <a:lstStyle/>
          <a:p>
            <a:pPr marL="342900" lvl="0" indent="-342900">
              <a:buClr>
                <a:srgbClr val="0D9390"/>
              </a:buClr>
              <a:buBlip>
                <a:blip r:embed="rId3"/>
              </a:buBlip>
              <a:defRPr/>
            </a:pPr>
            <a:r>
              <a:rPr lang="en-GB" sz="2400" dirty="0">
                <a:solidFill>
                  <a:srgbClr val="000000"/>
                </a:solidFill>
                <a:latin typeface="Calibri" panose="020F0502020204030204"/>
              </a:rPr>
              <a:t>“</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Lightweight</a:t>
            </a:r>
            <a:r>
              <a:rPr kumimoji="0" lang="en-GB" sz="240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a:t>
            </a:r>
            <a:r>
              <a:rPr lang="en-GB" sz="2400" b="1" dirty="0">
                <a:solidFill>
                  <a:schemeClr val="accent2"/>
                </a:solidFill>
                <a:latin typeface="Calibri" panose="020F0502020204030204"/>
              </a:rPr>
              <a:t>o “Peso </a:t>
            </a:r>
            <a:r>
              <a:rPr lang="en-GB" sz="2400" b="1" dirty="0" err="1">
                <a:solidFill>
                  <a:schemeClr val="accent2"/>
                </a:solidFill>
                <a:latin typeface="Calibri" panose="020F0502020204030204"/>
              </a:rPr>
              <a:t>Ligero</a:t>
            </a:r>
            <a:r>
              <a:rPr lang="en-GB" sz="2400" b="1" dirty="0">
                <a:solidFill>
                  <a:schemeClr val="accent2"/>
                </a:solidFill>
                <a:latin typeface="Calibri" panose="020F0502020204030204"/>
              </a:rPr>
              <a:t>” </a:t>
            </a:r>
            <a:r>
              <a:rPr lang="es-ES" sz="2400" dirty="0">
                <a:solidFill>
                  <a:srgbClr val="000000"/>
                </a:solidFill>
              </a:rPr>
              <a:t>significa que la sobrecarga del proceso se mantiene lo más pequeña posible, para maximizar la cantidad de tiempo productivo disponible para realizar un trabajo útil.</a:t>
            </a: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FFB70F1C-69BE-6886-9B76-CBD8CC5A9E98}"/>
              </a:ext>
            </a:extLst>
          </p:cNvPr>
          <p:cNvGraphicFramePr/>
          <p:nvPr>
            <p:extLst>
              <p:ext uri="{D42A27DB-BD31-4B8C-83A1-F6EECF244321}">
                <p14:modId xmlns:p14="http://schemas.microsoft.com/office/powerpoint/2010/main" val="398103752"/>
              </p:ext>
            </p:extLst>
          </p:nvPr>
        </p:nvGraphicFramePr>
        <p:xfrm>
          <a:off x="1135194" y="2710542"/>
          <a:ext cx="10258424" cy="28726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0932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693AA247-31D2-43EC-A181-396E77E7816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07F53882-8662-4DDF-B2C8-5C0D0CEB56F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9324FA27-DC46-4AB0-9AA9-2FA6E4EFFCF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26AE44B1-2FD9-49B6-A8D0-17BCA93D0C2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Las </a:t>
            </a:r>
            <a:r>
              <a:rPr lang="en-GB" dirty="0" err="1"/>
              <a:t>metodologías</a:t>
            </a:r>
            <a:r>
              <a:rPr lang="en-GB" dirty="0"/>
              <a:t> </a:t>
            </a:r>
            <a:r>
              <a:rPr lang="en-GB" dirty="0" err="1"/>
              <a:t>ágiles</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830997"/>
          </a:xfrm>
          <a:prstGeom prst="rect">
            <a:avLst/>
          </a:prstGeom>
          <a:noFill/>
        </p:spPr>
        <p:txBody>
          <a:bodyPr wrap="square">
            <a:spAutoFit/>
          </a:bodyPr>
          <a:lstStyle/>
          <a:p>
            <a:pPr marL="342900" lvl="0" indent="-342900">
              <a:buClr>
                <a:srgbClr val="0D9390"/>
              </a:buClr>
              <a:buBlip>
                <a:blip r:embed="rId3"/>
              </a:buBlip>
              <a:defRPr/>
            </a:pPr>
            <a:r>
              <a:rPr lang="es-ES" sz="2400" dirty="0">
                <a:solidFill>
                  <a:srgbClr val="000000"/>
                </a:solidFill>
              </a:rPr>
              <a:t>Hay más de 50 métodos ágiles para que los gerentes de proyectos mejoren la estructura en la forma en que entregan proyectos. Algunos ejemplos son:</a:t>
            </a: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FFB70F1C-69BE-6886-9B76-CBD8CC5A9E98}"/>
              </a:ext>
            </a:extLst>
          </p:cNvPr>
          <p:cNvGraphicFramePr/>
          <p:nvPr>
            <p:extLst>
              <p:ext uri="{D42A27DB-BD31-4B8C-83A1-F6EECF244321}">
                <p14:modId xmlns:p14="http://schemas.microsoft.com/office/powerpoint/2010/main" val="2320208900"/>
              </p:ext>
            </p:extLst>
          </p:nvPr>
        </p:nvGraphicFramePr>
        <p:xfrm>
          <a:off x="1135194" y="2839279"/>
          <a:ext cx="10258424" cy="23832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1880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329657F1-91C7-4C5F-BA65-B4953D96D1D6}"/>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6CA66742-A351-4CA5-927A-EFFD9F3F98F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DEBDB411-64A7-48F4-B646-10FE640CEA5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3939A3F8-93BA-4B79-A317-AC35F010641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a:t>
            </a:r>
            <a:r>
              <a:rPr lang="es-ES" dirty="0"/>
              <a:t>Es más eficaz hacer algo valioso que esperar que un logotipo o un nombre lo digan por ti".</a:t>
            </a:r>
            <a:endParaRPr lang="en-US" dirty="0"/>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Jason Cohen</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4">
            <a:grayscl/>
          </a:blip>
          <a:srcRect l="12877" r="12877"/>
          <a:stretch>
            <a:fillRect/>
          </a:stretch>
        </p:blipFill>
        <p:spPr/>
      </p:pic>
      <p:sp>
        <p:nvSpPr>
          <p:cNvPr id="14" name="Freeform 13">
            <a:extLst>
              <a:ext uri="{FF2B5EF4-FFF2-40B4-BE49-F238E27FC236}">
                <a16:creationId xmlns:a16="http://schemas.microsoft.com/office/drawing/2014/main" id="{27ECA9A2-5365-8339-FC20-E1FF47F3778A}"/>
              </a:ext>
            </a:extLst>
          </p:cNvPr>
          <p:cNvSpPr/>
          <p:nvPr/>
        </p:nvSpPr>
        <p:spPr>
          <a:xfrm>
            <a:off x="6069891"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40907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extLst>
    <p:ext uri="{6950BFC3-D8DA-4A85-94F7-54DA5524770B}">
      <p188:commentRel xmlns:p188="http://schemas.microsoft.com/office/powerpoint/2018/8/main" r:id="rId3"/>
    </p:ext>
  </p:extLs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pros and cons of Lean Development Agile Methodology">
            <a:extLst>
              <a:ext uri="{FF2B5EF4-FFF2-40B4-BE49-F238E27FC236}">
                <a16:creationId xmlns:a16="http://schemas.microsoft.com/office/drawing/2014/main" id="{97A3F378-16DF-7A9B-1C26-F31B75972413}"/>
              </a:ext>
            </a:extLst>
          </p:cNvPr>
          <p:cNvPicPr/>
          <p:nvPr/>
        </p:nvPicPr>
        <p:blipFill rotWithShape="1">
          <a:blip r:embed="rId3">
            <a:extLst>
              <a:ext uri="{28A0092B-C50C-407E-A947-70E740481C1C}">
                <a14:useLocalDpi xmlns:a14="http://schemas.microsoft.com/office/drawing/2010/main" val="0"/>
              </a:ext>
            </a:extLst>
          </a:blip>
          <a:srcRect l="1354" t="4253" r="65" b="12040"/>
          <a:stretch/>
        </p:blipFill>
        <p:spPr bwMode="auto">
          <a:xfrm>
            <a:off x="698269" y="498764"/>
            <a:ext cx="10823171" cy="5216236"/>
          </a:xfrm>
          <a:prstGeom prst="rect">
            <a:avLst/>
          </a:prstGeom>
          <a:noFill/>
          <a:ln>
            <a:noFill/>
          </a:ln>
        </p:spPr>
      </p:pic>
    </p:spTree>
    <p:extLst>
      <p:ext uri="{BB962C8B-B14F-4D97-AF65-F5344CB8AC3E}">
        <p14:creationId xmlns:p14="http://schemas.microsoft.com/office/powerpoint/2010/main" val="7306994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Construyendo una organización ágil sin fines de lucro
</a:t>
            </a:r>
            <a:endParaRPr lang="en-GB" dirty="0"/>
          </a:p>
        </p:txBody>
      </p:sp>
      <p:graphicFrame>
        <p:nvGraphicFramePr>
          <p:cNvPr id="2" name="Diagram 1">
            <a:extLst>
              <a:ext uri="{FF2B5EF4-FFF2-40B4-BE49-F238E27FC236}">
                <a16:creationId xmlns:a16="http://schemas.microsoft.com/office/drawing/2014/main" id="{9064EAE8-39EB-BDEA-2882-7F47E3AC3DE4}"/>
              </a:ext>
            </a:extLst>
          </p:cNvPr>
          <p:cNvGraphicFramePr/>
          <p:nvPr>
            <p:extLst>
              <p:ext uri="{D42A27DB-BD31-4B8C-83A1-F6EECF244321}">
                <p14:modId xmlns:p14="http://schemas.microsoft.com/office/powerpoint/2010/main" val="773018363"/>
              </p:ext>
            </p:extLst>
          </p:nvPr>
        </p:nvGraphicFramePr>
        <p:xfrm>
          <a:off x="600576" y="1975755"/>
          <a:ext cx="10990847" cy="37392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741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98B7A449-36D1-4DC3-9E0B-742454BBE80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45F2CFD3-6BAE-4CB7-8321-9BB8C7928E56}"/>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2821BF17-1CF4-4D34-995B-50475073C244}"/>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0CABBE85-0FE6-49B1-94DF-46C91C7A3B2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0FB13003-C2B5-4E97-8D7C-181B50C4699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¿Cómo ser ágil en una organización sin fines de lucro?</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905226"/>
            <a:ext cx="10258424" cy="3416320"/>
          </a:xfrm>
          <a:prstGeom prst="rect">
            <a:avLst/>
          </a:prstGeom>
          <a:noFill/>
        </p:spPr>
        <p:txBody>
          <a:bodyPr wrap="square">
            <a:spAutoFit/>
          </a:bodyPr>
          <a:lstStyle/>
          <a:p>
            <a:pPr marL="342900" lvl="0" indent="-342900">
              <a:buClr>
                <a:srgbClr val="0D9390"/>
              </a:buClr>
              <a:buBlip>
                <a:blip r:embed="rId3"/>
              </a:buBlip>
              <a:defRPr/>
            </a:pPr>
            <a:r>
              <a:rPr lang="es-ES" sz="2400" b="1" dirty="0">
                <a:solidFill>
                  <a:schemeClr val="accent2"/>
                </a:solidFill>
              </a:rPr>
              <a:t>¿Agile es solo para proyectos de software?</a:t>
            </a: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342900" lvl="0" indent="-342900">
              <a:buClr>
                <a:srgbClr val="0D9390"/>
              </a:buClr>
              <a:buFont typeface="Arial" panose="020B0604020202020204" pitchFamily="34" charset="0"/>
              <a:buChar char="•"/>
              <a:defRPr/>
            </a:pPr>
            <a:r>
              <a:rPr lang="es-ES" sz="2400" dirty="0">
                <a:solidFill>
                  <a:srgbClr val="000000"/>
                </a:solidFill>
              </a:rPr>
              <a:t>Por supuesto, no lo es. Agile se ha vuelto muy popular en los últimos años y muchas organizaciones que no son de </a:t>
            </a:r>
            <a:r>
              <a:rPr lang="es-ES" sz="2400" dirty="0" err="1">
                <a:solidFill>
                  <a:srgbClr val="000000"/>
                </a:solidFill>
              </a:rPr>
              <a:t>TICs</a:t>
            </a:r>
            <a:r>
              <a:rPr lang="es-ES" sz="2400" dirty="0">
                <a:solidFill>
                  <a:srgbClr val="000000"/>
                </a:solidFill>
              </a:rPr>
              <a:t> son ágiles. </a:t>
            </a:r>
          </a:p>
          <a:p>
            <a:pPr marL="342900" lvl="0" indent="-3429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lvl="0" indent="-342900">
              <a:buClr>
                <a:srgbClr val="0D9390"/>
              </a:buClr>
              <a:buBlip>
                <a:blip r:embed="rId3"/>
              </a:buBlip>
              <a:defRPr/>
            </a:pPr>
            <a:r>
              <a:rPr lang="en-GB" sz="2400" b="1" dirty="0" err="1">
                <a:solidFill>
                  <a:schemeClr val="accent2"/>
                </a:solidFill>
              </a:rPr>
              <a:t>Preguntas</a:t>
            </a:r>
            <a:r>
              <a:rPr lang="en-GB" sz="2400" b="1" dirty="0">
                <a:solidFill>
                  <a:schemeClr val="accent2"/>
                </a:solidFill>
              </a:rPr>
              <a:t> a </a:t>
            </a:r>
            <a:r>
              <a:rPr lang="en-GB" sz="2400" b="1" dirty="0" err="1">
                <a:solidFill>
                  <a:schemeClr val="accent2"/>
                </a:solidFill>
              </a:rPr>
              <a:t>considerar</a:t>
            </a:r>
            <a:r>
              <a:rPr lang="en-GB" sz="2400" b="1" dirty="0">
                <a:solidFill>
                  <a:schemeClr val="accent2"/>
                </a:solidFill>
              </a:rPr>
              <a:t>:</a:t>
            </a:r>
          </a:p>
          <a:p>
            <a:pPr lvl="0">
              <a:buClr>
                <a:srgbClr val="0D9390"/>
              </a:buClr>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342900" lvl="0" indent="-342900">
              <a:buClr>
                <a:srgbClr val="0D9390"/>
              </a:buClr>
              <a:buFont typeface="Arial" panose="020B0604020202020204" pitchFamily="34" charset="0"/>
              <a:buChar char="•"/>
              <a:defRPr/>
            </a:pPr>
            <a:r>
              <a:rPr lang="es-ES" sz="2400" dirty="0">
                <a:solidFill>
                  <a:srgbClr val="000000"/>
                </a:solidFill>
              </a:rPr>
              <a:t>¿Cuál es el significado de "ágil"?</a:t>
            </a:r>
          </a:p>
          <a:p>
            <a:pPr marL="342900" lvl="0" indent="-3429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lvl="0" indent="-342900">
              <a:buClr>
                <a:srgbClr val="0D9390"/>
              </a:buClr>
              <a:buFont typeface="Arial" panose="020B0604020202020204" pitchFamily="34" charset="0"/>
              <a:buChar char="•"/>
              <a:defRPr/>
            </a:pPr>
            <a:r>
              <a:rPr lang="es-ES" sz="2400" dirty="0">
                <a:solidFill>
                  <a:srgbClr val="000000"/>
                </a:solidFill>
              </a:rPr>
              <a:t>¿Por qué se puso tan de moda?</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75277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¿Cómo ser ágil en una organización sin fines de lucro?
</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3785652"/>
          </a:xfrm>
          <a:prstGeom prst="rect">
            <a:avLst/>
          </a:prstGeom>
          <a:noFill/>
        </p:spPr>
        <p:txBody>
          <a:bodyPr wrap="square">
            <a:spAutoFit/>
          </a:bodyPr>
          <a:lstStyle/>
          <a:p>
            <a:pPr marL="342900" lvl="0" indent="-342900">
              <a:buClr>
                <a:srgbClr val="0D9390"/>
              </a:buClr>
              <a:buBlip>
                <a:blip r:embed="rId3"/>
              </a:buBlip>
              <a:defRPr/>
            </a:pPr>
            <a:r>
              <a:rPr lang="es-ES" sz="2400" dirty="0">
                <a:solidFill>
                  <a:srgbClr val="000000"/>
                </a:solidFill>
              </a:rPr>
              <a:t>Piensa en tus principales objetivos a largo plazo y cómo alcanzarlos.</a:t>
            </a:r>
          </a:p>
          <a:p>
            <a:pPr lvl="0">
              <a:buClr>
                <a:srgbClr val="0D9390"/>
              </a:buClr>
              <a:defRPr/>
            </a:pPr>
            <a:endParaRPr lang="es-ES" sz="2400" dirty="0">
              <a:solidFill>
                <a:srgbClr val="000000"/>
              </a:solidFill>
            </a:endParaRPr>
          </a:p>
          <a:p>
            <a:pPr marL="342900" lvl="0" indent="-342900">
              <a:buClr>
                <a:srgbClr val="0D9390"/>
              </a:buClr>
              <a:buBlip>
                <a:blip r:embed="rId3"/>
              </a:buBlip>
              <a:defRPr/>
            </a:pPr>
            <a:r>
              <a:rPr lang="es-ES" sz="2400" dirty="0">
                <a:solidFill>
                  <a:srgbClr val="000000"/>
                </a:solidFill>
              </a:rPr>
              <a:t>Designe metas más pequeñas y triunfos que motivarán a su equipo a tomar medidas.</a:t>
            </a:r>
          </a:p>
          <a:p>
            <a:pPr lvl="0">
              <a:buClr>
                <a:srgbClr val="0D9390"/>
              </a:buClr>
              <a:defRPr/>
            </a:pPr>
            <a:endParaRPr lang="es-ES" sz="2400" dirty="0">
              <a:solidFill>
                <a:srgbClr val="000000"/>
              </a:solidFill>
            </a:endParaRPr>
          </a:p>
          <a:p>
            <a:pPr marL="342900" lvl="0" indent="-342900">
              <a:buClr>
                <a:srgbClr val="0D9390"/>
              </a:buClr>
              <a:buBlip>
                <a:blip r:embed="rId3"/>
              </a:buBlip>
              <a:defRPr/>
            </a:pPr>
            <a:r>
              <a:rPr lang="es-ES" sz="2400" dirty="0">
                <a:solidFill>
                  <a:srgbClr val="000000"/>
                </a:solidFill>
              </a:rPr>
              <a:t>Concéntrese solo en la tarea más importante, porque las metas más pequeñas tienen que acercarlo a lo principal. Así que todo lo que harás tiene que estar vinculado y tener características comunes. </a:t>
            </a:r>
          </a:p>
          <a:p>
            <a:pPr lvl="0">
              <a:buClr>
                <a:srgbClr val="0D9390"/>
              </a:buClr>
              <a:defRPr/>
            </a:pPr>
            <a:endParaRPr lang="es-ES" sz="2400" dirty="0">
              <a:solidFill>
                <a:srgbClr val="000000"/>
              </a:solidFill>
            </a:endParaRPr>
          </a:p>
          <a:p>
            <a:pPr marL="342900" lvl="0" indent="-342900">
              <a:buClr>
                <a:srgbClr val="0D9390"/>
              </a:buClr>
              <a:buBlip>
                <a:blip r:embed="rId3"/>
              </a:buBlip>
              <a:defRPr/>
            </a:pPr>
            <a:r>
              <a:rPr lang="es-ES" sz="2400" dirty="0">
                <a:solidFill>
                  <a:srgbClr val="000000"/>
                </a:solidFill>
              </a:rPr>
              <a:t>Debe ser un plan simple y ambicioso con buenas posibilidades de éxito.</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66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Los </a:t>
            </a:r>
            <a:r>
              <a:rPr lang="en-GB" dirty="0" err="1"/>
              <a:t>principios</a:t>
            </a:r>
            <a:r>
              <a:rPr lang="en-GB" dirty="0"/>
              <a:t> Agile
</a:t>
            </a:r>
          </a:p>
        </p:txBody>
      </p:sp>
      <p:graphicFrame>
        <p:nvGraphicFramePr>
          <p:cNvPr id="2" name="Diagram 1">
            <a:extLst>
              <a:ext uri="{FF2B5EF4-FFF2-40B4-BE49-F238E27FC236}">
                <a16:creationId xmlns:a16="http://schemas.microsoft.com/office/drawing/2014/main" id="{6E1ED0FC-1044-34D6-ED7C-3BC4DBD4C91F}"/>
              </a:ext>
            </a:extLst>
          </p:cNvPr>
          <p:cNvGraphicFramePr/>
          <p:nvPr>
            <p:extLst>
              <p:ext uri="{D42A27DB-BD31-4B8C-83A1-F6EECF244321}">
                <p14:modId xmlns:p14="http://schemas.microsoft.com/office/powerpoint/2010/main" val="1886610388"/>
              </p:ext>
            </p:extLst>
          </p:nvPr>
        </p:nvGraphicFramePr>
        <p:xfrm>
          <a:off x="798382" y="1943046"/>
          <a:ext cx="10595236" cy="3623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846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E7F9368D-EA85-4999-ACC3-A6896D221D8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34A1808E-FB2A-4B93-BE82-039FAC0D01D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19788428-B1FC-4857-A06C-4EB3644B385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3FB119FB-4C4C-4C02-9908-4655B9B7E4E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Consejos para organizaciones sin fines de lucro
</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1938992"/>
          </a:xfrm>
          <a:prstGeom prst="rect">
            <a:avLst/>
          </a:prstGeom>
          <a:noFill/>
        </p:spPr>
        <p:txBody>
          <a:bodyPr wrap="square">
            <a:spAutoFit/>
          </a:bodyPr>
          <a:lstStyle/>
          <a:p>
            <a:pPr marL="342900" lvl="0" indent="-342900">
              <a:buClr>
                <a:srgbClr val="0D9390"/>
              </a:buClr>
              <a:buBlip>
                <a:blip r:embed="rId3"/>
              </a:buBlip>
              <a:defRPr/>
            </a:pPr>
            <a:r>
              <a:rPr lang="es-ES" sz="2400" dirty="0">
                <a:solidFill>
                  <a:srgbClr val="000000"/>
                </a:solidFill>
              </a:rPr>
              <a:t>Organiza tu trabajo en 1 o 2 semanas "</a:t>
            </a:r>
            <a:r>
              <a:rPr lang="es-ES" sz="2400" dirty="0" err="1">
                <a:solidFill>
                  <a:srgbClr val="000000"/>
                </a:solidFill>
              </a:rPr>
              <a:t>Sprints</a:t>
            </a:r>
            <a:r>
              <a:rPr lang="es-ES" sz="2400" dirty="0">
                <a:solidFill>
                  <a:srgbClr val="000000"/>
                </a:solidFill>
              </a:rPr>
              <a:t>". Recuerda tomártelo con calma y disfrutarlo. No necesitas darte prisa.</a:t>
            </a:r>
          </a:p>
          <a:p>
            <a:pPr lvl="0">
              <a:buClr>
                <a:srgbClr val="0D9390"/>
              </a:buCl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lvl="0" indent="-342900">
              <a:buClr>
                <a:srgbClr val="0D9390"/>
              </a:buClr>
              <a:buBlip>
                <a:blip r:embed="rId3"/>
              </a:buBlip>
              <a:defRPr/>
            </a:pPr>
            <a:r>
              <a:rPr lang="es-ES" sz="2400" dirty="0">
                <a:solidFill>
                  <a:srgbClr val="000000"/>
                </a:solidFill>
              </a:rPr>
              <a:t>Ser capaz de cambiar y adaptarse a una nueva situación puede ser el mayor poder y fuerza de una organización sin fines de lucro. </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662224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Consejos para organizaciones sin fines de lucro
</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65257"/>
            <a:ext cx="10258424" cy="830997"/>
          </a:xfrm>
          <a:prstGeom prst="rect">
            <a:avLst/>
          </a:prstGeom>
          <a:noFill/>
        </p:spPr>
        <p:txBody>
          <a:bodyPr wrap="square">
            <a:spAutoFit/>
          </a:bodyPr>
          <a:lstStyle/>
          <a:p>
            <a:pPr marL="342900" lvl="0" indent="-342900">
              <a:buClr>
                <a:srgbClr val="0D9390"/>
              </a:buClr>
              <a:buBlip>
                <a:blip r:embed="rId3"/>
              </a:buBlip>
              <a:defRPr/>
            </a:pPr>
            <a:r>
              <a:rPr lang="es-ES" sz="2400" dirty="0">
                <a:solidFill>
                  <a:srgbClr val="000000"/>
                </a:solidFill>
              </a:rPr>
              <a:t>Agile le ayuda a organizar su trabajo, priorizar tareas, introducir </a:t>
            </a:r>
            <a:r>
              <a:rPr lang="es-ES" sz="2400" dirty="0" err="1">
                <a:solidFill>
                  <a:srgbClr val="000000"/>
                </a:solidFill>
              </a:rPr>
              <a:t>medibilidad</a:t>
            </a:r>
            <a:r>
              <a:rPr lang="es-ES" sz="2400" dirty="0">
                <a:solidFill>
                  <a:srgbClr val="000000"/>
                </a:solidFill>
              </a:rPr>
              <a:t>, responsabilidad y reglas claras:</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38F61886-79B8-1E8C-9140-EDFD2F248E2D}"/>
              </a:ext>
            </a:extLst>
          </p:cNvPr>
          <p:cNvGraphicFramePr/>
          <p:nvPr>
            <p:extLst>
              <p:ext uri="{D42A27DB-BD31-4B8C-83A1-F6EECF244321}">
                <p14:modId xmlns:p14="http://schemas.microsoft.com/office/powerpoint/2010/main" val="4017945616"/>
              </p:ext>
            </p:extLst>
          </p:nvPr>
        </p:nvGraphicFramePr>
        <p:xfrm>
          <a:off x="629976" y="2721470"/>
          <a:ext cx="10595235" cy="25271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8204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C8F7E5BD-9C0C-4676-BEB5-DA319EB5C34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B9F02949-A5DE-47C4-8B51-C2B891DB39E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CD6677CE-C1A6-4CE0-8D75-B510C85DF81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s-ES" dirty="0"/>
              <a:t>"Si no te gusta algo, cámbialo. Si no puedes cambiarlo, cambia la forma en que piensas al respecto".
</a:t>
            </a:r>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IE" sz="2200" b="1" i="0" dirty="0"/>
              <a:t>Mary Engelbreit</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Two hikers helping one another up a rock">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29" r="12829"/>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37497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Scrum </a:t>
            </a:r>
            <a:r>
              <a:rPr lang="es-ES" dirty="0" err="1"/>
              <a:t>Beyond</a:t>
            </a:r>
            <a:r>
              <a:rPr lang="es-ES" dirty="0"/>
              <a:t> Software: Cómo las ONG locales inspiran valores y principios humanos
</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258424" cy="2677656"/>
          </a:xfrm>
          <a:prstGeom prst="rect">
            <a:avLst/>
          </a:prstGeom>
          <a:noFill/>
        </p:spPr>
        <p:txBody>
          <a:bodyPr wrap="square">
            <a:spAutoFit/>
          </a:bodyPr>
          <a:lstStyle/>
          <a:p>
            <a:pPr marL="342900" lvl="0" indent="-342900">
              <a:buClr>
                <a:srgbClr val="0D9390"/>
              </a:buClr>
              <a:buBlip>
                <a:blip r:embed="rId3"/>
              </a:buBlip>
              <a:defRPr/>
            </a:pPr>
            <a:r>
              <a:rPr lang="es-ES" sz="2400" dirty="0">
                <a:solidFill>
                  <a:srgbClr val="000000"/>
                </a:solidFill>
              </a:rPr>
              <a:t>Las interacciones humanas proporcionan un suelo fértil para enfoques modernos y dinámicos como Scrum y otros medios, para aportar agilidad a nuestro entorno. </a:t>
            </a:r>
          </a:p>
          <a:p>
            <a:pPr lvl="0">
              <a:buClr>
                <a:srgbClr val="0D9390"/>
              </a:buClr>
              <a:defRPr/>
            </a:pPr>
            <a:endParaRPr lang="es-ES" sz="2400" dirty="0">
              <a:solidFill>
                <a:srgbClr val="000000"/>
              </a:solidFill>
            </a:endParaRPr>
          </a:p>
          <a:p>
            <a:pPr marL="342900" lvl="0" indent="-342900">
              <a:buClr>
                <a:srgbClr val="0D9390"/>
              </a:buClr>
              <a:buBlip>
                <a:blip r:embed="rId3"/>
              </a:buBlip>
              <a:defRPr/>
            </a:pPr>
            <a:r>
              <a:rPr lang="es-ES" sz="2400" dirty="0">
                <a:solidFill>
                  <a:srgbClr val="000000"/>
                </a:solidFill>
              </a:rPr>
              <a:t>Podemos muy bien redescubrir los fundamentos de las interacciones humanas, ya que han existido durante casi tanto tiempo como la humanidad misma: no solo nacieron en el contexto de la gestión avanzada de proyectos.</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47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miro.medium.com/max/700/0*W0xq_8jrDrzXjfBf">
            <a:extLst>
              <a:ext uri="{FF2B5EF4-FFF2-40B4-BE49-F238E27FC236}">
                <a16:creationId xmlns:a16="http://schemas.microsoft.com/office/drawing/2014/main" id="{445BB238-66FF-7CAD-51A5-C6B66EC07B4B}"/>
              </a:ext>
            </a:extLst>
          </p:cNvPr>
          <p:cNvPicPr/>
          <p:nvPr/>
        </p:nvPicPr>
        <p:blipFill rotWithShape="1">
          <a:blip r:embed="rId2">
            <a:extLst>
              <a:ext uri="{28A0092B-C50C-407E-A947-70E740481C1C}">
                <a14:useLocalDpi xmlns:a14="http://schemas.microsoft.com/office/drawing/2010/main" val="0"/>
              </a:ext>
            </a:extLst>
          </a:blip>
          <a:srcRect l="2127" t="3179" r="2774" b="2600"/>
          <a:stretch/>
        </p:blipFill>
        <p:spPr bwMode="auto">
          <a:xfrm>
            <a:off x="1670957" y="424543"/>
            <a:ext cx="8801100" cy="5633357"/>
          </a:xfrm>
          <a:prstGeom prst="rect">
            <a:avLst/>
          </a:prstGeom>
          <a:noFill/>
          <a:ln>
            <a:noFill/>
          </a:ln>
        </p:spPr>
      </p:pic>
    </p:spTree>
    <p:extLst>
      <p:ext uri="{BB962C8B-B14F-4D97-AF65-F5344CB8AC3E}">
        <p14:creationId xmlns:p14="http://schemas.microsoft.com/office/powerpoint/2010/main" val="312173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112569"/>
            <a:ext cx="10595237" cy="2906692"/>
          </a:xfrm>
        </p:spPr>
        <p:txBody>
          <a:bodyPr/>
          <a:lstStyle/>
          <a:p>
            <a:pPr marL="360000" indent="-342900">
              <a:buBlip>
                <a:blip r:embed="rId2"/>
              </a:buBlip>
            </a:pPr>
            <a:r>
              <a:rPr lang="en-GB" dirty="0"/>
              <a:t>Un </a:t>
            </a:r>
            <a:r>
              <a:rPr lang="en-GB" dirty="0" err="1"/>
              <a:t>estudio</a:t>
            </a:r>
            <a:r>
              <a:rPr lang="en-GB" dirty="0"/>
              <a:t> (</a:t>
            </a: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2018, Forrester</a:t>
            </a:r>
            <a:r>
              <a:rPr lang="en-GB" dirty="0"/>
              <a:t>) </a:t>
            </a:r>
            <a:r>
              <a:rPr lang="en-GB" dirty="0" err="1"/>
              <a:t>mostró</a:t>
            </a:r>
            <a:r>
              <a:rPr lang="en-GB" dirty="0"/>
              <a:t> que hasta 2018 </a:t>
            </a:r>
            <a:r>
              <a:rPr lang="en-GB" dirty="0" err="1"/>
              <a:t>alrededor</a:t>
            </a:r>
            <a:r>
              <a:rPr lang="en-GB" dirty="0"/>
              <a:t> del 22% de las </a:t>
            </a:r>
            <a:r>
              <a:rPr lang="en-GB" dirty="0" err="1"/>
              <a:t>empresas</a:t>
            </a:r>
            <a:r>
              <a:rPr lang="en-GB" dirty="0"/>
              <a:t> no </a:t>
            </a:r>
            <a:r>
              <a:rPr lang="en-GB" dirty="0" err="1"/>
              <a:t>habían</a:t>
            </a:r>
            <a:r>
              <a:rPr lang="en-GB" dirty="0"/>
              <a:t> </a:t>
            </a:r>
            <a:r>
              <a:rPr lang="en-GB" dirty="0" err="1"/>
              <a:t>incluido</a:t>
            </a:r>
            <a:r>
              <a:rPr lang="en-GB" dirty="0"/>
              <a:t> </a:t>
            </a:r>
            <a:r>
              <a:rPr lang="en-GB" dirty="0" err="1"/>
              <a:t>el</a:t>
            </a:r>
            <a:r>
              <a:rPr lang="en-GB" dirty="0"/>
              <a:t> </a:t>
            </a:r>
            <a:r>
              <a:rPr lang="en-GB" dirty="0" err="1"/>
              <a:t>proceso</a:t>
            </a:r>
            <a:r>
              <a:rPr lang="en-GB" dirty="0"/>
              <a:t> de </a:t>
            </a:r>
            <a:r>
              <a:rPr lang="en-GB" dirty="0" err="1"/>
              <a:t>automatización</a:t>
            </a:r>
            <a:r>
              <a:rPr lang="en-GB" dirty="0"/>
              <a:t>.  </a:t>
            </a:r>
          </a:p>
          <a:p>
            <a:pPr marL="0" indent="0"/>
            <a:endParaRPr lang="en-GB" dirty="0"/>
          </a:p>
          <a:p>
            <a:pPr marL="114300" indent="-342900">
              <a:buBlip>
                <a:blip r:embed="rId2"/>
              </a:buBlip>
            </a:pPr>
            <a:r>
              <a:rPr lang="es-ES" dirty="0"/>
              <a:t>El ejemplo de la incorporación de empleados: La automatización de los flujos de trabajo favorece la incorporación eficiente de los empleados al ofrecer una experiencia estandarizada para cada contratación.</a:t>
            </a:r>
            <a:endParaRPr lang="en-GB" sz="24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602577"/>
            <a:ext cx="10595236" cy="803654"/>
          </a:xfrm>
        </p:spPr>
        <p:txBody>
          <a:bodyPr/>
          <a:lstStyle/>
          <a:p>
            <a:r>
              <a:rPr lang="en-GB" dirty="0" err="1"/>
              <a:t>Guía</a:t>
            </a:r>
            <a:r>
              <a:rPr lang="en-GB" dirty="0"/>
              <a:t> paso a paso para </a:t>
            </a:r>
            <a:r>
              <a:rPr lang="en-GB" dirty="0" err="1"/>
              <a:t>implementar</a:t>
            </a:r>
            <a:r>
              <a:rPr lang="en-GB" dirty="0"/>
              <a:t> la </a:t>
            </a:r>
            <a:r>
              <a:rPr lang="en-GB" dirty="0" err="1"/>
              <a:t>gestión</a:t>
            </a:r>
            <a:r>
              <a:rPr lang="en-GB" dirty="0"/>
              <a:t> de </a:t>
            </a:r>
            <a:r>
              <a:rPr lang="en-GB" dirty="0" err="1"/>
              <a:t>procesos</a:t>
            </a:r>
            <a:r>
              <a:rPr lang="en-GB" dirty="0"/>
              <a:t> </a:t>
            </a:r>
            <a:r>
              <a:rPr lang="en-GB" dirty="0" err="1"/>
              <a:t>empresariales</a:t>
            </a:r>
            <a:r>
              <a:rPr lang="en-GB" dirty="0"/>
              <a:t>.</a:t>
            </a:r>
            <a:endParaRPr lang="en-ZA" dirty="0"/>
          </a:p>
        </p:txBody>
      </p:sp>
    </p:spTree>
    <p:extLst>
      <p:ext uri="{BB962C8B-B14F-4D97-AF65-F5344CB8AC3E}">
        <p14:creationId xmlns:p14="http://schemas.microsoft.com/office/powerpoint/2010/main" val="360490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Scrum </a:t>
            </a:r>
            <a:r>
              <a:rPr lang="es-ES" dirty="0" err="1"/>
              <a:t>Beyond</a:t>
            </a:r>
            <a:r>
              <a:rPr lang="es-ES" dirty="0"/>
              <a:t> Software: Cómo las </a:t>
            </a:r>
            <a:r>
              <a:rPr lang="es-ES" dirty="0" err="1"/>
              <a:t>ONGs</a:t>
            </a:r>
            <a:r>
              <a:rPr lang="es-ES" dirty="0"/>
              <a:t> locales inspiran valores y principios humanos
</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941413"/>
            <a:ext cx="10258424" cy="4154984"/>
          </a:xfrm>
          <a:prstGeom prst="rect">
            <a:avLst/>
          </a:prstGeom>
          <a:noFill/>
        </p:spPr>
        <p:txBody>
          <a:bodyPr wrap="square">
            <a:spAutoFit/>
          </a:bodyPr>
          <a:lstStyle/>
          <a:p>
            <a:pPr marL="342900" lvl="0" indent="-342900">
              <a:buClr>
                <a:srgbClr val="0D9390"/>
              </a:buClr>
              <a:buBlip>
                <a:blip r:embed="rId3"/>
              </a:buBlip>
              <a:defRPr/>
            </a:pPr>
            <a:r>
              <a:rPr lang="es-ES" sz="2400" dirty="0">
                <a:solidFill>
                  <a:srgbClr val="000000"/>
                </a:solidFill>
              </a:rPr>
              <a:t>Esta forma de trabajar, que es diferente de tantas ONG occidentales dedicadas al "desarrollo social", también incorpora algunos de los </a:t>
            </a:r>
            <a:r>
              <a:rPr lang="es-ES" sz="2400" b="1" dirty="0">
                <a:solidFill>
                  <a:schemeClr val="accent2"/>
                </a:solidFill>
              </a:rPr>
              <a:t>principios ágiles más importantes</a:t>
            </a:r>
            <a:r>
              <a:rPr lang="es-ES" sz="2400" dirty="0">
                <a:solidFill>
                  <a:srgbClr val="000000"/>
                </a:solidFill>
              </a:rPr>
              <a:t>:</a:t>
            </a:r>
          </a:p>
          <a:p>
            <a:pPr lvl="0">
              <a:buClr>
                <a:srgbClr val="0D9390"/>
              </a:buClr>
              <a:defRPr/>
            </a:pPr>
            <a:endParaRPr lang="en-GB" sz="2400" dirty="0">
              <a:solidFill>
                <a:srgbClr val="000000"/>
              </a:solidFill>
            </a:endParaRPr>
          </a:p>
          <a:p>
            <a:pPr marL="342900" lvl="0" indent="-342900">
              <a:buClr>
                <a:srgbClr val="0D9390"/>
              </a:buClr>
              <a:buFont typeface="Arial" panose="020B0604020202020204" pitchFamily="34" charset="0"/>
              <a:buChar char="•"/>
              <a:defRPr/>
            </a:pPr>
            <a:r>
              <a:rPr lang="es-ES" sz="2400" dirty="0">
                <a:solidFill>
                  <a:srgbClr val="000000"/>
                </a:solidFill>
              </a:rPr>
              <a:t>Satisfacción del cliente mediante la entrega temprana y continua de software valioso</a:t>
            </a:r>
          </a:p>
          <a:p>
            <a:pPr marL="342900" lvl="0" indent="-342900">
              <a:buClr>
                <a:srgbClr val="0D9390"/>
              </a:buClr>
              <a:buFont typeface="Arial" panose="020B0604020202020204" pitchFamily="34" charset="0"/>
              <a:buChar char="•"/>
              <a:defRPr/>
            </a:pPr>
            <a:endParaRPr lang="es-ES" sz="2400" dirty="0">
              <a:solidFill>
                <a:srgbClr val="000000"/>
              </a:solidFill>
            </a:endParaRPr>
          </a:p>
          <a:p>
            <a:pPr marL="342900" lvl="0" indent="-342900">
              <a:buClr>
                <a:srgbClr val="0D9390"/>
              </a:buClr>
              <a:buFont typeface="Arial" panose="020B0604020202020204" pitchFamily="34" charset="0"/>
              <a:buChar char="•"/>
              <a:defRPr/>
            </a:pPr>
            <a:r>
              <a:rPr lang="es-ES" sz="2400" dirty="0">
                <a:solidFill>
                  <a:srgbClr val="000000"/>
                </a:solidFill>
              </a:rPr>
              <a:t>Dar la bienvenida a los requisitos cambiantes, incluso en las últimas etapas de desarrollo</a:t>
            </a:r>
          </a:p>
          <a:p>
            <a:pPr marL="342900" lvl="0" indent="-342900">
              <a:buClr>
                <a:srgbClr val="0D9390"/>
              </a:buClr>
              <a:buFont typeface="Arial" panose="020B0604020202020204" pitchFamily="34" charset="0"/>
              <a:buChar char="•"/>
              <a:defRPr/>
            </a:pPr>
            <a:endParaRPr lang="es-ES" sz="2400" dirty="0">
              <a:solidFill>
                <a:srgbClr val="000000"/>
              </a:solidFill>
            </a:endParaRPr>
          </a:p>
          <a:p>
            <a:pPr marL="342900" lvl="0" indent="-342900">
              <a:buClr>
                <a:srgbClr val="0D9390"/>
              </a:buClr>
              <a:buFont typeface="Arial" panose="020B0604020202020204" pitchFamily="34" charset="0"/>
              <a:buChar char="•"/>
              <a:defRPr/>
            </a:pPr>
            <a:r>
              <a:rPr lang="es-ES" sz="2400" dirty="0">
                <a:solidFill>
                  <a:srgbClr val="000000"/>
                </a:solidFill>
              </a:rPr>
              <a:t>Entregar software que funcione con frecuencia (semanas en lugar de meses)</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3151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Scrum </a:t>
            </a:r>
            <a:r>
              <a:rPr lang="es-ES" dirty="0" err="1"/>
              <a:t>Beyond</a:t>
            </a:r>
            <a:r>
              <a:rPr lang="es-ES" dirty="0"/>
              <a:t> Software: Cómo las ONG locales inspiran valores y principios humanos
</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258424" cy="3785652"/>
          </a:xfrm>
          <a:prstGeom prst="rect">
            <a:avLst/>
          </a:prstGeom>
          <a:noFill/>
        </p:spPr>
        <p:txBody>
          <a:bodyPr wrap="square">
            <a:spAutoFit/>
          </a:bodyPr>
          <a:lstStyle/>
          <a:p>
            <a:pPr marL="342900" lvl="0" indent="-342900">
              <a:buClr>
                <a:srgbClr val="0D9390"/>
              </a:buClr>
              <a:buBlip>
                <a:blip r:embed="rId3"/>
              </a:buBlip>
              <a:defRPr/>
            </a:pPr>
            <a:r>
              <a:rPr lang="en-GB" sz="2400" b="1" dirty="0" err="1">
                <a:solidFill>
                  <a:schemeClr val="accent2"/>
                </a:solidFill>
              </a:rPr>
              <a:t>Principios</a:t>
            </a:r>
            <a:r>
              <a:rPr lang="en-GB" sz="2400" b="1" dirty="0">
                <a:solidFill>
                  <a:schemeClr val="accent2"/>
                </a:solidFill>
              </a:rPr>
              <a:t> </a:t>
            </a:r>
            <a:r>
              <a:rPr lang="en-GB" sz="2400" b="1" dirty="0" err="1">
                <a:solidFill>
                  <a:schemeClr val="accent2"/>
                </a:solidFill>
              </a:rPr>
              <a:t>Importantes</a:t>
            </a:r>
            <a:r>
              <a:rPr lang="en-GB" sz="2400" b="1" dirty="0">
                <a:solidFill>
                  <a:schemeClr val="accent2"/>
                </a:solidFill>
              </a:rPr>
              <a:t> de Agile:</a:t>
            </a:r>
          </a:p>
          <a:p>
            <a:pPr lvl="0">
              <a:buClr>
                <a:srgbClr val="0D9390"/>
              </a:buClr>
              <a:defRPr/>
            </a:pPr>
            <a:endParaRPr lang="en-GB" sz="2400" dirty="0">
              <a:solidFill>
                <a:srgbClr val="000000"/>
              </a:solidFill>
            </a:endParaRPr>
          </a:p>
          <a:p>
            <a:pPr marL="342900" lvl="0" indent="-342900">
              <a:buClr>
                <a:srgbClr val="0D9390"/>
              </a:buClr>
              <a:buFont typeface="Arial" panose="020B0604020202020204" pitchFamily="34" charset="0"/>
              <a:buChar char="•"/>
              <a:defRPr/>
            </a:pPr>
            <a:r>
              <a:rPr lang="es-ES" sz="2400" dirty="0">
                <a:solidFill>
                  <a:srgbClr val="000000"/>
                </a:solidFill>
              </a:rPr>
              <a:t>Cooperación estrecha y diaria entre empresarios y desarrolladores</a:t>
            </a:r>
          </a:p>
          <a:p>
            <a:pPr lvl="0">
              <a:buClr>
                <a:srgbClr val="0D9390"/>
              </a:buClr>
              <a:defRPr/>
            </a:pPr>
            <a:endParaRPr lang="es-ES" sz="2400" dirty="0">
              <a:solidFill>
                <a:srgbClr val="000000"/>
              </a:solidFill>
            </a:endParaRPr>
          </a:p>
          <a:p>
            <a:pPr marL="342900" lvl="0" indent="-342900">
              <a:buClr>
                <a:srgbClr val="0D9390"/>
              </a:buClr>
              <a:buFont typeface="Arial" panose="020B0604020202020204" pitchFamily="34" charset="0"/>
              <a:buChar char="•"/>
              <a:defRPr/>
            </a:pPr>
            <a:r>
              <a:rPr lang="es-ES" sz="2400" dirty="0">
                <a:solidFill>
                  <a:srgbClr val="000000"/>
                </a:solidFill>
              </a:rPr>
              <a:t>Los proyectos se construyen alrededor de individuos motivados, en quienes se debe confiar</a:t>
            </a:r>
          </a:p>
          <a:p>
            <a:pPr marL="342900" lvl="0" indent="-342900">
              <a:buClr>
                <a:srgbClr val="0D9390"/>
              </a:buClr>
              <a:buFont typeface="Arial" panose="020B0604020202020204" pitchFamily="34" charset="0"/>
              <a:buChar char="•"/>
              <a:defRPr/>
            </a:pPr>
            <a:endParaRPr lang="es-ES" sz="2400" dirty="0">
              <a:solidFill>
                <a:srgbClr val="000000"/>
              </a:solidFill>
            </a:endParaRPr>
          </a:p>
          <a:p>
            <a:pPr marL="342900" lvl="0" indent="-342900">
              <a:buClr>
                <a:srgbClr val="0D9390"/>
              </a:buClr>
              <a:buFont typeface="Arial" panose="020B0604020202020204" pitchFamily="34" charset="0"/>
              <a:buChar char="•"/>
              <a:defRPr/>
            </a:pPr>
            <a:r>
              <a:rPr lang="es-ES" sz="2400" dirty="0">
                <a:solidFill>
                  <a:srgbClr val="000000"/>
                </a:solidFill>
              </a:rPr>
              <a:t>La conversación cara a cara es la mejor forma de comunicación (</a:t>
            </a:r>
            <a:r>
              <a:rPr lang="es-ES" sz="2400" dirty="0" err="1">
                <a:solidFill>
                  <a:srgbClr val="000000"/>
                </a:solidFill>
              </a:rPr>
              <a:t>co-ubicación</a:t>
            </a:r>
            <a:r>
              <a:rPr lang="es-ES" sz="2400" dirty="0">
                <a:solidFill>
                  <a:srgbClr val="000000"/>
                </a:solidFill>
              </a:rPr>
              <a:t>)</a:t>
            </a:r>
          </a:p>
          <a:p>
            <a:pPr marL="342900" lvl="0" indent="-342900">
              <a:buClr>
                <a:srgbClr val="0D9390"/>
              </a:buClr>
              <a:buFont typeface="Arial" panose="020B0604020202020204" pitchFamily="34" charset="0"/>
              <a:buChar char="•"/>
              <a:defRPr/>
            </a:pPr>
            <a:endParaRPr lang="es-ES" sz="2400" dirty="0">
              <a:solidFill>
                <a:srgbClr val="000000"/>
              </a:solidFill>
            </a:endParaRPr>
          </a:p>
          <a:p>
            <a:pPr marL="342900" lvl="0" indent="-342900">
              <a:buClr>
                <a:srgbClr val="0D9390"/>
              </a:buClr>
              <a:buFont typeface="Arial" panose="020B0604020202020204" pitchFamily="34" charset="0"/>
              <a:buChar char="•"/>
              <a:defRPr/>
            </a:pPr>
            <a:r>
              <a:rPr lang="es-ES" sz="2400" dirty="0">
                <a:solidFill>
                  <a:srgbClr val="000000"/>
                </a:solidFill>
              </a:rPr>
              <a:t>El software de trabajo es la principal medida del progreso</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09445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Scrum </a:t>
            </a:r>
            <a:r>
              <a:rPr lang="es-ES" dirty="0" err="1"/>
              <a:t>Beyond</a:t>
            </a:r>
            <a:r>
              <a:rPr lang="es-ES" dirty="0"/>
              <a:t> Software: Cómo las ONG locales inspiran valores y principios humanos
</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595236" cy="4154984"/>
          </a:xfrm>
          <a:prstGeom prst="rect">
            <a:avLst/>
          </a:prstGeom>
          <a:noFill/>
        </p:spPr>
        <p:txBody>
          <a:bodyPr wrap="square">
            <a:spAutoFit/>
          </a:bodyPr>
          <a:lstStyle/>
          <a:p>
            <a:pPr marL="342900" lvl="0" indent="-342900">
              <a:buClr>
                <a:srgbClr val="0D9390"/>
              </a:buClr>
              <a:buBlip>
                <a:blip r:embed="rId3"/>
              </a:buBlip>
              <a:defRPr/>
            </a:pPr>
            <a:r>
              <a:rPr lang="en-GB" sz="2400" b="1" dirty="0" err="1">
                <a:solidFill>
                  <a:schemeClr val="accent2"/>
                </a:solidFill>
              </a:rPr>
              <a:t>Principios</a:t>
            </a:r>
            <a:r>
              <a:rPr lang="en-GB" sz="2400" b="1" dirty="0">
                <a:solidFill>
                  <a:schemeClr val="accent2"/>
                </a:solidFill>
              </a:rPr>
              <a:t> </a:t>
            </a:r>
            <a:r>
              <a:rPr lang="en-GB" sz="2400" b="1" dirty="0" err="1">
                <a:solidFill>
                  <a:schemeClr val="accent2"/>
                </a:solidFill>
              </a:rPr>
              <a:t>importantes</a:t>
            </a:r>
            <a:r>
              <a:rPr lang="en-GB" sz="2400" b="1" dirty="0">
                <a:solidFill>
                  <a:schemeClr val="accent2"/>
                </a:solidFill>
              </a:rPr>
              <a:t> de Agile:</a:t>
            </a:r>
          </a:p>
          <a:p>
            <a:pPr lvl="0">
              <a:buClr>
                <a:srgbClr val="0D9390"/>
              </a:buClr>
              <a:defRPr/>
            </a:pPr>
            <a:endParaRPr lang="en-GB" sz="2400" dirty="0">
              <a:solidFill>
                <a:srgbClr val="000000"/>
              </a:solidFill>
            </a:endParaRPr>
          </a:p>
          <a:p>
            <a:pPr marL="342900" lvl="0" indent="-342900">
              <a:buClr>
                <a:srgbClr val="0D9390"/>
              </a:buClr>
              <a:buFont typeface="Arial" panose="020B0604020202020204" pitchFamily="34" charset="0"/>
              <a:buChar char="•"/>
              <a:defRPr/>
            </a:pPr>
            <a:r>
              <a:rPr lang="es-ES" sz="2400" dirty="0">
                <a:solidFill>
                  <a:srgbClr val="000000"/>
                </a:solidFill>
              </a:rPr>
              <a:t>Desarrollo sostenible, capaz de mantener un ritmo constante</a:t>
            </a:r>
          </a:p>
          <a:p>
            <a:pPr marL="342900" lvl="0" indent="-342900">
              <a:buClr>
                <a:srgbClr val="0D9390"/>
              </a:buClr>
              <a:buFont typeface="Arial" panose="020B0604020202020204" pitchFamily="34" charset="0"/>
              <a:buChar char="•"/>
              <a:defRPr/>
            </a:pPr>
            <a:endParaRPr lang="es-ES" sz="2400" dirty="0">
              <a:solidFill>
                <a:srgbClr val="000000"/>
              </a:solidFill>
            </a:endParaRPr>
          </a:p>
          <a:p>
            <a:pPr marL="342900" lvl="0" indent="-342900">
              <a:buClr>
                <a:srgbClr val="0D9390"/>
              </a:buClr>
              <a:buFont typeface="Arial" panose="020B0604020202020204" pitchFamily="34" charset="0"/>
              <a:buChar char="•"/>
              <a:defRPr/>
            </a:pPr>
            <a:r>
              <a:rPr lang="es-ES" sz="2400" dirty="0">
                <a:solidFill>
                  <a:srgbClr val="000000"/>
                </a:solidFill>
              </a:rPr>
              <a:t>Atención continua a la excelencia técnica y al buen diseño</a:t>
            </a:r>
          </a:p>
          <a:p>
            <a:pPr marL="342900" lvl="0" indent="-342900">
              <a:buClr>
                <a:srgbClr val="0D9390"/>
              </a:buClr>
              <a:buFont typeface="Arial" panose="020B0604020202020204" pitchFamily="34" charset="0"/>
              <a:buChar char="•"/>
              <a:defRPr/>
            </a:pPr>
            <a:endParaRPr lang="es-ES" sz="2400" dirty="0">
              <a:solidFill>
                <a:srgbClr val="000000"/>
              </a:solidFill>
            </a:endParaRPr>
          </a:p>
          <a:p>
            <a:pPr marL="342900" lvl="0" indent="-342900">
              <a:buClr>
                <a:srgbClr val="0D9390"/>
              </a:buClr>
              <a:buFont typeface="Arial" panose="020B0604020202020204" pitchFamily="34" charset="0"/>
              <a:buChar char="•"/>
              <a:defRPr/>
            </a:pPr>
            <a:r>
              <a:rPr lang="es-ES" sz="2400" dirty="0">
                <a:solidFill>
                  <a:srgbClr val="000000"/>
                </a:solidFill>
              </a:rPr>
              <a:t>La simplicidad, el arte de maximizar la cantidad de trabajo no realizado, es esencial</a:t>
            </a:r>
          </a:p>
          <a:p>
            <a:pPr marL="342900" lvl="0" indent="-342900">
              <a:buClr>
                <a:srgbClr val="0D9390"/>
              </a:buClr>
              <a:buFont typeface="Arial" panose="020B0604020202020204" pitchFamily="34" charset="0"/>
              <a:buChar char="•"/>
              <a:defRPr/>
            </a:pPr>
            <a:endParaRPr lang="es-ES" sz="2400" dirty="0">
              <a:solidFill>
                <a:srgbClr val="000000"/>
              </a:solidFill>
            </a:endParaRPr>
          </a:p>
          <a:p>
            <a:pPr marL="342900" lvl="0" indent="-342900">
              <a:buClr>
                <a:srgbClr val="0D9390"/>
              </a:buClr>
              <a:buFont typeface="Arial" panose="020B0604020202020204" pitchFamily="34" charset="0"/>
              <a:buChar char="•"/>
              <a:defRPr/>
            </a:pPr>
            <a:r>
              <a:rPr lang="es-ES" sz="2400" dirty="0">
                <a:solidFill>
                  <a:srgbClr val="000000"/>
                </a:solidFill>
              </a:rPr>
              <a:t>Las mejores arquitecturas, requisitos y diseños surgen de equipos autoorganizados</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58059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Scrum </a:t>
            </a:r>
            <a:r>
              <a:rPr lang="es-ES" dirty="0" err="1"/>
              <a:t>Beyond</a:t>
            </a:r>
            <a:r>
              <a:rPr lang="es-ES" dirty="0"/>
              <a:t> Software: Cómo las ONG locales inspiran valores y principios humanos
</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595236" cy="3416320"/>
          </a:xfrm>
          <a:prstGeom prst="rect">
            <a:avLst/>
          </a:prstGeom>
          <a:noFill/>
        </p:spPr>
        <p:txBody>
          <a:bodyPr wrap="square">
            <a:spAutoFit/>
          </a:bodyPr>
          <a:lstStyle/>
          <a:p>
            <a:pPr marL="342900" lvl="0" indent="-342900">
              <a:buClr>
                <a:srgbClr val="0D9390"/>
              </a:buClr>
              <a:buBlip>
                <a:blip r:embed="rId3"/>
              </a:buBlip>
              <a:defRPr/>
            </a:pPr>
            <a:r>
              <a:rPr lang="en-GB" sz="2400" b="1" dirty="0" err="1">
                <a:solidFill>
                  <a:schemeClr val="accent2"/>
                </a:solidFill>
              </a:rPr>
              <a:t>Principios</a:t>
            </a:r>
            <a:r>
              <a:rPr lang="en-GB" sz="2400" b="1" dirty="0">
                <a:solidFill>
                  <a:schemeClr val="accent2"/>
                </a:solidFill>
              </a:rPr>
              <a:t> </a:t>
            </a:r>
            <a:r>
              <a:rPr lang="en-GB" sz="2400" b="1" dirty="0" err="1">
                <a:solidFill>
                  <a:schemeClr val="accent2"/>
                </a:solidFill>
              </a:rPr>
              <a:t>Importantes</a:t>
            </a:r>
            <a:r>
              <a:rPr lang="en-GB" sz="2400" b="1" dirty="0">
                <a:solidFill>
                  <a:schemeClr val="accent2"/>
                </a:solidFill>
              </a:rPr>
              <a:t> de Agile:</a:t>
            </a:r>
          </a:p>
          <a:p>
            <a:pPr lvl="0">
              <a:buClr>
                <a:srgbClr val="0D9390"/>
              </a:buClr>
              <a:defRPr/>
            </a:pPr>
            <a:endParaRPr lang="en-GB" sz="2400" dirty="0">
              <a:solidFill>
                <a:srgbClr val="000000"/>
              </a:solidFill>
            </a:endParaRPr>
          </a:p>
          <a:p>
            <a:pPr marL="342900" lvl="0" indent="-342900">
              <a:buClr>
                <a:srgbClr val="0D9390"/>
              </a:buClr>
              <a:buFont typeface="Arial" panose="020B0604020202020204" pitchFamily="34" charset="0"/>
              <a:buChar char="•"/>
              <a:defRPr/>
            </a:pPr>
            <a:r>
              <a:rPr lang="es-ES" sz="2400" dirty="0">
                <a:solidFill>
                  <a:srgbClr val="000000"/>
                </a:solidFill>
              </a:rPr>
              <a:t>Regularmente, el equipo reflexiona sobre cómo ser más efectivo y se ajusta en consecuencia:</a:t>
            </a:r>
          </a:p>
          <a:p>
            <a:pPr lvl="0">
              <a:buClr>
                <a:srgbClr val="0D9390"/>
              </a:buClr>
              <a:defRPr/>
            </a:pPr>
            <a:endParaRPr lang="en-GB" sz="2400" dirty="0">
              <a:solidFill>
                <a:srgbClr val="000000"/>
              </a:solidFill>
            </a:endParaRPr>
          </a:p>
          <a:p>
            <a:pPr marL="342900" indent="-342900">
              <a:buClr>
                <a:srgbClr val="0D9390"/>
              </a:buClr>
              <a:buFont typeface="Calibri" panose="020F0502020204030204" pitchFamily="34" charset="0"/>
              <a:buChar char="‒"/>
              <a:defRPr/>
            </a:pPr>
            <a:r>
              <a:rPr lang="es-ES" sz="2400" b="1" dirty="0">
                <a:solidFill>
                  <a:srgbClr val="000000"/>
                </a:solidFill>
              </a:rPr>
              <a:t>Individuos e interacciones </a:t>
            </a:r>
            <a:r>
              <a:rPr lang="es-ES" sz="2400" dirty="0">
                <a:solidFill>
                  <a:srgbClr val="000000"/>
                </a:solidFill>
              </a:rPr>
              <a:t>sobre procesos y herramientas</a:t>
            </a:r>
            <a:endParaRPr lang="es-ES" sz="2400" b="1" dirty="0">
              <a:solidFill>
                <a:srgbClr val="000000"/>
              </a:solidFill>
            </a:endParaRPr>
          </a:p>
          <a:p>
            <a:pPr marL="342900" indent="-342900">
              <a:buClr>
                <a:srgbClr val="0D9390"/>
              </a:buClr>
              <a:buFont typeface="Calibri" panose="020F0502020204030204" pitchFamily="34" charset="0"/>
              <a:buChar char="‒"/>
              <a:defRPr/>
            </a:pPr>
            <a:endParaRPr lang="en-GB" sz="2400" dirty="0">
              <a:solidFill>
                <a:srgbClr val="000000"/>
              </a:solidFill>
            </a:endParaRPr>
          </a:p>
          <a:p>
            <a:pPr marL="342900" indent="-342900">
              <a:buClr>
                <a:srgbClr val="0D9390"/>
              </a:buClr>
              <a:buFont typeface="Calibri" panose="020F0502020204030204" pitchFamily="34" charset="0"/>
              <a:buChar char="‒"/>
              <a:defRPr/>
            </a:pPr>
            <a:r>
              <a:rPr lang="es-ES" sz="2400" b="1" dirty="0">
                <a:solidFill>
                  <a:srgbClr val="000000"/>
                </a:solidFill>
              </a:rPr>
              <a:t>Software de trabajo </a:t>
            </a:r>
            <a:r>
              <a:rPr lang="es-ES" sz="2400" dirty="0">
                <a:solidFill>
                  <a:srgbClr val="000000"/>
                </a:solidFill>
              </a:rPr>
              <a:t>sobre documentación completa</a:t>
            </a:r>
            <a:endParaRPr lang="en-GB" sz="2400" dirty="0">
              <a:solidFill>
                <a:srgbClr val="000000"/>
              </a:solidFill>
            </a:endParaRP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65965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Scrum </a:t>
            </a:r>
            <a:r>
              <a:rPr lang="es-ES" dirty="0" err="1"/>
              <a:t>Beyond</a:t>
            </a:r>
            <a:r>
              <a:rPr lang="es-ES" dirty="0"/>
              <a:t> Software: Cómo las ONG locales inspiran valores y principios humanos
</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595236" cy="3046988"/>
          </a:xfrm>
          <a:prstGeom prst="rect">
            <a:avLst/>
          </a:prstGeom>
          <a:noFill/>
        </p:spPr>
        <p:txBody>
          <a:bodyPr wrap="square">
            <a:spAutoFit/>
          </a:bodyPr>
          <a:lstStyle/>
          <a:p>
            <a:pPr marL="342900" lvl="0" indent="-342900">
              <a:buClr>
                <a:srgbClr val="0D9390"/>
              </a:buClr>
              <a:buBlip>
                <a:blip r:embed="rId3"/>
              </a:buBlip>
              <a:defRPr/>
            </a:pPr>
            <a:r>
              <a:rPr lang="en-GB" sz="2400" b="1" dirty="0" err="1">
                <a:solidFill>
                  <a:schemeClr val="accent2"/>
                </a:solidFill>
              </a:rPr>
              <a:t>Principios</a:t>
            </a:r>
            <a:r>
              <a:rPr lang="en-GB" sz="2400" b="1" dirty="0">
                <a:solidFill>
                  <a:schemeClr val="accent2"/>
                </a:solidFill>
              </a:rPr>
              <a:t> </a:t>
            </a:r>
            <a:r>
              <a:rPr lang="en-GB" sz="2400" b="1" dirty="0" err="1">
                <a:solidFill>
                  <a:schemeClr val="accent2"/>
                </a:solidFill>
              </a:rPr>
              <a:t>Importantes</a:t>
            </a:r>
            <a:r>
              <a:rPr lang="en-GB" sz="2400" b="1" dirty="0">
                <a:solidFill>
                  <a:schemeClr val="accent2"/>
                </a:solidFill>
              </a:rPr>
              <a:t> de Agile:</a:t>
            </a:r>
          </a:p>
          <a:p>
            <a:pPr lvl="0">
              <a:buClr>
                <a:srgbClr val="0D9390"/>
              </a:buClr>
              <a:defRPr/>
            </a:pPr>
            <a:endParaRPr lang="en-GB" sz="2400" dirty="0">
              <a:solidFill>
                <a:srgbClr val="000000"/>
              </a:solidFill>
            </a:endParaRPr>
          </a:p>
          <a:p>
            <a:pPr marL="342900" lvl="0" indent="-342900">
              <a:buClr>
                <a:srgbClr val="0D9390"/>
              </a:buClr>
              <a:buFont typeface="Arial" panose="020B0604020202020204" pitchFamily="34" charset="0"/>
              <a:buChar char="•"/>
              <a:defRPr/>
            </a:pPr>
            <a:r>
              <a:rPr lang="es-ES" sz="2400" dirty="0">
                <a:solidFill>
                  <a:srgbClr val="000000"/>
                </a:solidFill>
              </a:rPr>
              <a:t>Regularmente, el equipo reflexiona sobre cómo ser más efectivo y se ajusta en consecuencia:</a:t>
            </a:r>
          </a:p>
          <a:p>
            <a:pPr marL="342900" lvl="0" indent="-342900">
              <a:buClr>
                <a:srgbClr val="0D9390"/>
              </a:buClr>
              <a:buFont typeface="Arial" panose="020B0604020202020204" pitchFamily="34" charset="0"/>
              <a:buChar char="•"/>
              <a:defRPr/>
            </a:pPr>
            <a:endParaRPr lang="en-GB" sz="2400" dirty="0">
              <a:solidFill>
                <a:srgbClr val="000000"/>
              </a:solidFill>
            </a:endParaRPr>
          </a:p>
          <a:p>
            <a:pPr marL="342900" indent="-342900">
              <a:buClr>
                <a:srgbClr val="0D9390"/>
              </a:buClr>
              <a:buFont typeface="Calibri" panose="020F0502020204030204" pitchFamily="34" charset="0"/>
              <a:buChar char="‒"/>
              <a:defRPr/>
            </a:pPr>
            <a:r>
              <a:rPr lang="es-ES" sz="2400" b="1" dirty="0">
                <a:solidFill>
                  <a:srgbClr val="000000"/>
                </a:solidFill>
              </a:rPr>
              <a:t>Colaboración con el cliente</a:t>
            </a:r>
            <a:r>
              <a:rPr lang="es-ES" sz="2400" dirty="0">
                <a:solidFill>
                  <a:srgbClr val="000000"/>
                </a:solidFill>
              </a:rPr>
              <a:t> en la negociación de contratos</a:t>
            </a:r>
            <a:endParaRPr lang="es-ES" sz="2400" b="1" dirty="0">
              <a:solidFill>
                <a:srgbClr val="000000"/>
              </a:solidFill>
            </a:endParaRPr>
          </a:p>
          <a:p>
            <a:pPr marL="342900" indent="-342900">
              <a:buClr>
                <a:srgbClr val="0D9390"/>
              </a:buClr>
              <a:buFont typeface="Calibri" panose="020F0502020204030204" pitchFamily="34" charset="0"/>
              <a:buChar char="‒"/>
              <a:defRPr/>
            </a:pPr>
            <a:endParaRPr lang="en-GB" sz="2400" dirty="0">
              <a:solidFill>
                <a:srgbClr val="000000"/>
              </a:solidFill>
            </a:endParaRPr>
          </a:p>
          <a:p>
            <a:pPr marL="342900" indent="-342900">
              <a:buClr>
                <a:srgbClr val="0D9390"/>
              </a:buClr>
              <a:buFont typeface="Calibri" panose="020F0502020204030204" pitchFamily="34" charset="0"/>
              <a:buChar char="‒"/>
              <a:defRPr/>
            </a:pPr>
            <a:r>
              <a:rPr lang="es-ES" sz="2400" b="1" dirty="0">
                <a:solidFill>
                  <a:srgbClr val="000000"/>
                </a:solidFill>
              </a:rPr>
              <a:t>Responder al cambio </a:t>
            </a:r>
            <a:r>
              <a:rPr lang="es-ES" sz="2400" dirty="0">
                <a:solidFill>
                  <a:srgbClr val="000000"/>
                </a:solidFill>
              </a:rPr>
              <a:t>en lugar de seguir un plan</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65513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La futura ONG es ágil: un seminario web para explorar cómo las organizaciones se vuelven más ágiles
</a:t>
            </a:r>
            <a:endParaRPr lang="en-GB" dirty="0"/>
          </a:p>
        </p:txBody>
      </p:sp>
      <p:pic>
        <p:nvPicPr>
          <p:cNvPr id="4" name="Online Media 3" title="The future NGO is agile">
            <a:hlinkClick r:id="" action="ppaction://media"/>
            <a:extLst>
              <a:ext uri="{FF2B5EF4-FFF2-40B4-BE49-F238E27FC236}">
                <a16:creationId xmlns:a16="http://schemas.microsoft.com/office/drawing/2014/main" id="{3E396C90-3EB4-2D21-8751-17E722F92A09}"/>
              </a:ext>
            </a:extLst>
          </p:cNvPr>
          <p:cNvPicPr>
            <a:picLocks noRot="1" noChangeAspect="1"/>
          </p:cNvPicPr>
          <p:nvPr>
            <a:videoFile r:link="rId1"/>
          </p:nvPr>
        </p:nvPicPr>
        <p:blipFill>
          <a:blip r:embed="rId4"/>
          <a:stretch>
            <a:fillRect/>
          </a:stretch>
        </p:blipFill>
        <p:spPr>
          <a:xfrm>
            <a:off x="932133" y="2135900"/>
            <a:ext cx="8064910" cy="3371559"/>
          </a:xfrm>
          <a:prstGeom prst="rect">
            <a:avLst/>
          </a:prstGeom>
        </p:spPr>
      </p:pic>
    </p:spTree>
    <p:extLst>
      <p:ext uri="{BB962C8B-B14F-4D97-AF65-F5344CB8AC3E}">
        <p14:creationId xmlns:p14="http://schemas.microsoft.com/office/powerpoint/2010/main" val="184338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Servicios Agile para organizaciones sin fines de lucro
</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090172"/>
            <a:ext cx="10595236" cy="3046988"/>
          </a:xfrm>
          <a:prstGeom prst="rect">
            <a:avLst/>
          </a:prstGeom>
          <a:noFill/>
        </p:spPr>
        <p:txBody>
          <a:bodyPr wrap="square">
            <a:spAutoFit/>
          </a:bodyPr>
          <a:lstStyle/>
          <a:p>
            <a:pPr marL="342900" lvl="0" indent="-342900">
              <a:buClr>
                <a:srgbClr val="0D9390"/>
              </a:buClr>
              <a:buBlip>
                <a:blip r:embed="rId3"/>
              </a:buBlip>
              <a:defRPr/>
            </a:pPr>
            <a:r>
              <a:rPr lang="es-ES" sz="2400" dirty="0">
                <a:solidFill>
                  <a:srgbClr val="000000"/>
                </a:solidFill>
              </a:rPr>
              <a:t>No importa cuál sea la causa, todas las empresas y organizaciones sin fines de lucro pueden beneficiarse de una entrega de productos más rápida, un equipo que puede adaptarse a los cambios y una comunicación equilibrada entre todas las partes interesadas.  </a:t>
            </a:r>
          </a:p>
          <a:p>
            <a:pPr lvl="0">
              <a:buClr>
                <a:srgbClr val="0D9390"/>
              </a:buClr>
              <a:defRPr/>
            </a:pPr>
            <a:endParaRPr lang="es-ES" sz="2400" dirty="0">
              <a:solidFill>
                <a:srgbClr val="000000"/>
              </a:solidFill>
            </a:endParaRPr>
          </a:p>
          <a:p>
            <a:pPr marL="342900" lvl="0" indent="-342900">
              <a:buClr>
                <a:srgbClr val="0D9390"/>
              </a:buClr>
              <a:buBlip>
                <a:blip r:embed="rId3"/>
              </a:buBlip>
              <a:defRPr/>
            </a:pPr>
            <a:r>
              <a:rPr lang="es-ES" sz="2400" dirty="0">
                <a:solidFill>
                  <a:srgbClr val="000000"/>
                </a:solidFill>
              </a:rPr>
              <a:t>Los servicios Agile puede ayudarlo a crear equipos multifuncionales, lo </a:t>
            </a:r>
            <a:r>
              <a:rPr lang="es-ES" sz="2400" dirty="0" err="1">
                <a:solidFill>
                  <a:srgbClr val="000000"/>
                </a:solidFill>
              </a:rPr>
              <a:t>cúal</a:t>
            </a:r>
            <a:r>
              <a:rPr lang="es-ES" sz="2400" dirty="0">
                <a:solidFill>
                  <a:srgbClr val="000000"/>
                </a:solidFill>
              </a:rPr>
              <a:t> es muy valioso cuando se trabaja con recursos limitados y administrar la toma de decisiones con principios ágiles entre los miembros de su equipo.</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35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Los principales beneficios de la metodología ágil
</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807157"/>
            <a:ext cx="10595236" cy="830997"/>
          </a:xfrm>
          <a:prstGeom prst="rect">
            <a:avLst/>
          </a:prstGeom>
          <a:noFill/>
        </p:spPr>
        <p:txBody>
          <a:bodyPr wrap="square">
            <a:spAutoFit/>
          </a:bodyPr>
          <a:lstStyle/>
          <a:p>
            <a:pPr marL="342900" lvl="0" indent="-342900">
              <a:buClr>
                <a:srgbClr val="0D9390"/>
              </a:buClr>
              <a:buBlip>
                <a:blip r:embed="rId3"/>
              </a:buBlip>
              <a:defRPr/>
            </a:pPr>
            <a:r>
              <a:rPr lang="es-ES" sz="2400" b="1" dirty="0">
                <a:solidFill>
                  <a:schemeClr val="accent2"/>
                </a:solidFill>
              </a:rPr>
              <a:t>Agile hoy se alza como uno de los enfoques más populares para la gestión de proyectos debido a su naturaleza flexible y progresiva:</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CB14B797-84A8-9BE4-AC9F-F0043358E960}"/>
              </a:ext>
            </a:extLst>
          </p:cNvPr>
          <p:cNvGraphicFramePr/>
          <p:nvPr>
            <p:extLst>
              <p:ext uri="{D42A27DB-BD31-4B8C-83A1-F6EECF244321}">
                <p14:modId xmlns:p14="http://schemas.microsoft.com/office/powerpoint/2010/main" val="786260752"/>
              </p:ext>
            </p:extLst>
          </p:nvPr>
        </p:nvGraphicFramePr>
        <p:xfrm>
          <a:off x="565265" y="3007486"/>
          <a:ext cx="10595236" cy="25708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0031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2BBA2846-90ED-4548-BD52-396D0B6CAE4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D708F5EE-CEF5-4058-BF76-5DCAD0103049}"/>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C7DF86AC-9F30-4AE5-98DD-C3EDC3B2551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D37AC921-E767-4D2A-9884-0BF2009021C1}"/>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38A66586-6582-4EB2-9CE6-5F3CC964B63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2" grpId="0">
        <p:bldSub>
          <a:bldDgm bld="one"/>
        </p:bldSub>
      </p:bldGraphic>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Los principales beneficios de la metodología ágil
</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836861"/>
            <a:ext cx="10595236" cy="461665"/>
          </a:xfrm>
          <a:prstGeom prst="rect">
            <a:avLst/>
          </a:prstGeom>
          <a:noFill/>
        </p:spPr>
        <p:txBody>
          <a:bodyPr wrap="square">
            <a:spAutoFit/>
          </a:bodyPr>
          <a:lstStyle/>
          <a:p>
            <a:pPr marL="342900" lvl="0" indent="-342900">
              <a:buClr>
                <a:srgbClr val="0D9390"/>
              </a:buClr>
              <a:buBlip>
                <a:blip r:embed="rId3"/>
              </a:buBlip>
              <a:defRPr/>
            </a:pPr>
            <a:r>
              <a:rPr lang="en-GB" sz="2400" b="1" dirty="0" err="1">
                <a:solidFill>
                  <a:schemeClr val="accent2"/>
                </a:solidFill>
              </a:rPr>
              <a:t>Beneficios</a:t>
            </a:r>
            <a:r>
              <a:rPr lang="en-GB" sz="2400" b="1" dirty="0">
                <a:solidFill>
                  <a:schemeClr val="accent2"/>
                </a:solidFill>
              </a:rPr>
              <a:t>:</a:t>
            </a: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CB14B797-84A8-9BE4-AC9F-F0043358E960}"/>
              </a:ext>
            </a:extLst>
          </p:cNvPr>
          <p:cNvGraphicFramePr/>
          <p:nvPr>
            <p:extLst>
              <p:ext uri="{D42A27DB-BD31-4B8C-83A1-F6EECF244321}">
                <p14:modId xmlns:p14="http://schemas.microsoft.com/office/powerpoint/2010/main" val="1805979503"/>
              </p:ext>
            </p:extLst>
          </p:nvPr>
        </p:nvGraphicFramePr>
        <p:xfrm>
          <a:off x="798382" y="2651415"/>
          <a:ext cx="10595236" cy="25708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0726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2BBA2846-90ED-4548-BD52-396D0B6CAE4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63E980CF-C459-44AE-8C2E-40C5DF41186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4D33A57C-7B58-43B3-BB68-3B89482AF2B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081F0AD1-5F22-41C0-827D-3BC29F142AA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77CA85B-02C3-E5D0-6208-992AF929BCF3}"/>
              </a:ext>
            </a:extLst>
          </p:cNvPr>
          <p:cNvGraphicFramePr/>
          <p:nvPr>
            <p:extLst>
              <p:ext uri="{D42A27DB-BD31-4B8C-83A1-F6EECF244321}">
                <p14:modId xmlns:p14="http://schemas.microsoft.com/office/powerpoint/2010/main" val="966213519"/>
              </p:ext>
            </p:extLst>
          </p:nvPr>
        </p:nvGraphicFramePr>
        <p:xfrm>
          <a:off x="-737507" y="1355271"/>
          <a:ext cx="13667014" cy="4539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08E267E1-E6FC-5AD6-E2C3-8E567513E7D3}"/>
              </a:ext>
            </a:extLst>
          </p:cNvPr>
          <p:cNvSpPr txBox="1"/>
          <p:nvPr/>
        </p:nvSpPr>
        <p:spPr>
          <a:xfrm>
            <a:off x="346982" y="141906"/>
            <a:ext cx="11246304" cy="1754326"/>
          </a:xfrm>
          <a:prstGeom prst="rect">
            <a:avLst/>
          </a:prstGeom>
          <a:noFill/>
        </p:spPr>
        <p:txBody>
          <a:bodyPr wrap="square">
            <a:spAutoFit/>
          </a:bodyPr>
          <a:lstStyle/>
          <a:p>
            <a:pPr algn="ctr"/>
            <a:r>
              <a:rPr lang="es-ES" sz="3600" dirty="0">
                <a:solidFill>
                  <a:srgbClr val="000000"/>
                </a:solidFill>
              </a:rPr>
              <a:t>Prácticas ágiles esenciales para organizaciones sin fines de lucro
</a:t>
            </a:r>
            <a:endParaRPr lang="en-GB" sz="3600" dirty="0">
              <a:solidFill>
                <a:srgbClr val="000000"/>
              </a:solidFill>
            </a:endParaRPr>
          </a:p>
        </p:txBody>
      </p:sp>
    </p:spTree>
    <p:extLst>
      <p:ext uri="{BB962C8B-B14F-4D97-AF65-F5344CB8AC3E}">
        <p14:creationId xmlns:p14="http://schemas.microsoft.com/office/powerpoint/2010/main" val="182734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45D6DA83-A1D7-46DB-92A7-5E5E4C76881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FCAC7814-B57C-4EB6-AEB4-2E4F6756CB9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C2C831E0-80E0-4960-B421-1F089A605B9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636BBD36-91B6-4A2A-8283-AF726C098C6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3CBBC78C-D7A3-4238-81D1-9F993E37774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908313"/>
            <a:ext cx="10595237" cy="3692388"/>
          </a:xfrm>
        </p:spPr>
        <p:txBody>
          <a:bodyPr/>
          <a:lstStyle/>
          <a:p>
            <a:pPr marL="114300" indent="-342900">
              <a:buBlip>
                <a:blip r:embed="rId2"/>
              </a:buBlip>
            </a:pPr>
            <a:r>
              <a:rPr lang="es-ES" dirty="0"/>
              <a:t>El ejemplo de la incorporación de empleados (Cont.): </a:t>
            </a:r>
          </a:p>
          <a:p>
            <a:pPr marL="0" indent="0"/>
            <a:endParaRPr lang="es-ES" dirty="0"/>
          </a:p>
          <a:p>
            <a:pPr marL="114300" indent="-342900">
              <a:buBlip>
                <a:blip r:embed="rId2"/>
              </a:buBlip>
            </a:pPr>
            <a:r>
              <a:rPr lang="es-ES" dirty="0"/>
              <a:t>La incorporación electrónica evita errores y facilita los formularios y documentos necesarios de los empleados antes de su fecha de incorporación. </a:t>
            </a:r>
          </a:p>
          <a:p>
            <a:pPr marL="0" indent="0"/>
            <a:endParaRPr lang="es-ES" dirty="0"/>
          </a:p>
          <a:p>
            <a:pPr marL="114300" indent="-342900">
              <a:buBlip>
                <a:blip r:embed="rId2"/>
              </a:buBlip>
            </a:pPr>
            <a:r>
              <a:rPr lang="es-ES" dirty="0"/>
              <a:t>Una impresión positiva para los nuevos miembros del equipo y una mayor eficacia para su equipo de incorporación.</a:t>
            </a:r>
            <a:endParaRPr lang="en-GB" sz="24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592637"/>
            <a:ext cx="10595236" cy="803654"/>
          </a:xfrm>
        </p:spPr>
        <p:txBody>
          <a:bodyPr/>
          <a:lstStyle/>
          <a:p>
            <a:r>
              <a:rPr lang="en-GB" dirty="0" err="1"/>
              <a:t>Guía</a:t>
            </a:r>
            <a:r>
              <a:rPr lang="en-GB" dirty="0"/>
              <a:t> paso a paso para </a:t>
            </a:r>
            <a:r>
              <a:rPr lang="en-GB" dirty="0" err="1"/>
              <a:t>implementar</a:t>
            </a:r>
            <a:r>
              <a:rPr lang="en-GB" dirty="0"/>
              <a:t> la </a:t>
            </a:r>
            <a:r>
              <a:rPr lang="en-GB" dirty="0" err="1"/>
              <a:t>automatización</a:t>
            </a:r>
            <a:r>
              <a:rPr lang="en-GB" dirty="0"/>
              <a:t> de </a:t>
            </a:r>
            <a:r>
              <a:rPr lang="en-GB" dirty="0" err="1"/>
              <a:t>procesos</a:t>
            </a:r>
            <a:r>
              <a:rPr lang="en-GB" dirty="0"/>
              <a:t>.</a:t>
            </a:r>
            <a:endParaRPr lang="en-ZA" dirty="0"/>
          </a:p>
        </p:txBody>
      </p:sp>
    </p:spTree>
    <p:extLst>
      <p:ext uri="{BB962C8B-B14F-4D97-AF65-F5344CB8AC3E}">
        <p14:creationId xmlns:p14="http://schemas.microsoft.com/office/powerpoint/2010/main" val="3058198321"/>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77CA85B-02C3-E5D0-6208-992AF929BCF3}"/>
              </a:ext>
            </a:extLst>
          </p:cNvPr>
          <p:cNvGraphicFramePr/>
          <p:nvPr>
            <p:extLst>
              <p:ext uri="{D42A27DB-BD31-4B8C-83A1-F6EECF244321}">
                <p14:modId xmlns:p14="http://schemas.microsoft.com/office/powerpoint/2010/main" val="2294228224"/>
              </p:ext>
            </p:extLst>
          </p:nvPr>
        </p:nvGraphicFramePr>
        <p:xfrm>
          <a:off x="283180" y="2015066"/>
          <a:ext cx="11625640" cy="39714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08E267E1-E6FC-5AD6-E2C3-8E567513E7D3}"/>
              </a:ext>
            </a:extLst>
          </p:cNvPr>
          <p:cNvSpPr txBox="1"/>
          <p:nvPr/>
        </p:nvSpPr>
        <p:spPr>
          <a:xfrm>
            <a:off x="346982" y="141906"/>
            <a:ext cx="11246304" cy="1200329"/>
          </a:xfrm>
          <a:prstGeom prst="rect">
            <a:avLst/>
          </a:prstGeom>
          <a:noFill/>
        </p:spPr>
        <p:txBody>
          <a:bodyPr wrap="square">
            <a:spAutoFit/>
          </a:bodyPr>
          <a:lstStyle/>
          <a:p>
            <a:pPr algn="ctr"/>
            <a:r>
              <a:rPr lang="es-ES" sz="3600" dirty="0">
                <a:solidFill>
                  <a:srgbClr val="000000"/>
                </a:solidFill>
              </a:rPr>
              <a:t>Prácticas ágiles esenciales para organizaciones sin fines de lucro</a:t>
            </a:r>
            <a:endParaRPr lang="en-GB" sz="3600" dirty="0">
              <a:solidFill>
                <a:srgbClr val="000000"/>
              </a:solidFill>
            </a:endParaRPr>
          </a:p>
        </p:txBody>
      </p:sp>
    </p:spTree>
    <p:extLst>
      <p:ext uri="{BB962C8B-B14F-4D97-AF65-F5344CB8AC3E}">
        <p14:creationId xmlns:p14="http://schemas.microsoft.com/office/powerpoint/2010/main" val="418570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46EBABF0-72CC-491F-9526-E342895D4B3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E96E13EA-198C-40E9-8CAC-43D548FCC55A}"/>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876936CA-AD71-4CB5-A6AA-5AD97A9DBAEE}"/>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A2EE51BE-AD0A-47D3-AF9E-C465DAAB447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A468B17A-FC5A-437D-BC74-3E71E0B2A66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77CA85B-02C3-E5D0-6208-992AF929BCF3}"/>
              </a:ext>
            </a:extLst>
          </p:cNvPr>
          <p:cNvGraphicFramePr/>
          <p:nvPr>
            <p:extLst>
              <p:ext uri="{D42A27DB-BD31-4B8C-83A1-F6EECF244321}">
                <p14:modId xmlns:p14="http://schemas.microsoft.com/office/powerpoint/2010/main" val="198304135"/>
              </p:ext>
            </p:extLst>
          </p:nvPr>
        </p:nvGraphicFramePr>
        <p:xfrm>
          <a:off x="-737507" y="1616528"/>
          <a:ext cx="13667014" cy="45393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08E267E1-E6FC-5AD6-E2C3-8E567513E7D3}"/>
              </a:ext>
            </a:extLst>
          </p:cNvPr>
          <p:cNvSpPr txBox="1"/>
          <p:nvPr/>
        </p:nvSpPr>
        <p:spPr>
          <a:xfrm>
            <a:off x="346982" y="141906"/>
            <a:ext cx="11246304" cy="1200329"/>
          </a:xfrm>
          <a:prstGeom prst="rect">
            <a:avLst/>
          </a:prstGeom>
          <a:noFill/>
        </p:spPr>
        <p:txBody>
          <a:bodyPr wrap="square">
            <a:spAutoFit/>
          </a:bodyPr>
          <a:lstStyle/>
          <a:p>
            <a:pPr algn="ctr"/>
            <a:r>
              <a:rPr lang="es-ES" sz="3600" dirty="0">
                <a:solidFill>
                  <a:srgbClr val="000000"/>
                </a:solidFill>
              </a:rPr>
              <a:t>Prácticas ágiles esenciales para organizaciones sin fines de lucro</a:t>
            </a:r>
            <a:endParaRPr lang="en-GB" sz="3600" dirty="0">
              <a:solidFill>
                <a:srgbClr val="000000"/>
              </a:solidFill>
            </a:endParaRPr>
          </a:p>
        </p:txBody>
      </p:sp>
    </p:spTree>
    <p:extLst>
      <p:ext uri="{BB962C8B-B14F-4D97-AF65-F5344CB8AC3E}">
        <p14:creationId xmlns:p14="http://schemas.microsoft.com/office/powerpoint/2010/main" val="276789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45D6DA83-A1D7-46DB-92A7-5E5E4C76881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FCAC7814-B57C-4EB6-AEB4-2E4F6756CB9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C2C831E0-80E0-4960-B421-1F089A605B9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636BBD36-91B6-4A2A-8283-AF726C098C6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s-ES" dirty="0"/>
              <a:t>"El pesimista ve dificultades en cada oportunidad. El optimista ve oportunidades en cada dificultad".
</a:t>
            </a:r>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Winston Churchill</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Person working on laptop afterhours">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83" r="12883"/>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2788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Gestión de proyectos orientada a objetivos: adaptación de la metodología ágil a proyectos que no son de software
</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406695"/>
            <a:ext cx="10595236" cy="2677656"/>
          </a:xfrm>
          <a:prstGeom prst="rect">
            <a:avLst/>
          </a:prstGeom>
          <a:noFill/>
        </p:spPr>
        <p:txBody>
          <a:bodyPr wrap="square">
            <a:spAutoFit/>
          </a:bodyPr>
          <a:lstStyle/>
          <a:p>
            <a:pPr marL="342900" lvl="0" indent="-342900">
              <a:buClr>
                <a:srgbClr val="0D9390"/>
              </a:buClr>
              <a:buBlip>
                <a:blip r:embed="rId3"/>
              </a:buBlip>
              <a:defRPr/>
            </a:pPr>
            <a:r>
              <a:rPr lang="es-ES" sz="2400" dirty="0">
                <a:solidFill>
                  <a:srgbClr val="000000"/>
                </a:solidFill>
              </a:rPr>
              <a:t>Hay muchas medidas de éxito, como lograr un objetivo, modificar un comportamiento o mantener un cambio. Tan crítico como el éxito es para cualquier organización, definirlo a menudo es más fácil que alcanzarlo. </a:t>
            </a:r>
          </a:p>
          <a:p>
            <a:pPr marL="342900" lvl="0" indent="-342900">
              <a:buClr>
                <a:srgbClr val="0D9390"/>
              </a:buClr>
              <a:buBlip>
                <a:blip r:embed="rId3"/>
              </a:buBlip>
              <a:defRPr/>
            </a:pPr>
            <a:endParaRPr lang="es-ES" sz="2400" dirty="0">
              <a:solidFill>
                <a:srgbClr val="000000"/>
              </a:solidFill>
            </a:endParaRPr>
          </a:p>
          <a:p>
            <a:pPr marL="342900" lvl="0" indent="-342900">
              <a:buClr>
                <a:srgbClr val="0D9390"/>
              </a:buClr>
              <a:buBlip>
                <a:blip r:embed="rId3"/>
              </a:buBlip>
              <a:defRPr/>
            </a:pPr>
            <a:r>
              <a:rPr lang="es-ES" sz="2400" dirty="0">
                <a:solidFill>
                  <a:srgbClr val="000000"/>
                </a:solidFill>
              </a:rPr>
              <a:t>Con muchos profesionales certificados en gestión de proyectos IT Agile, el equipo de consultoría multidisciplinario de P&amp;N decidió investigar de primera mano cómo este método podría aplicarse más allá del desarrollo de software.</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55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Gestión de proyectos orientada a objetivos: adaptación de la metodología ágil a proyectos que no son de software
</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394972"/>
            <a:ext cx="10595236" cy="3416320"/>
          </a:xfrm>
          <a:prstGeom prst="rect">
            <a:avLst/>
          </a:prstGeom>
          <a:noFill/>
        </p:spPr>
        <p:txBody>
          <a:bodyPr wrap="square">
            <a:spAutoFit/>
          </a:bodyPr>
          <a:lstStyle/>
          <a:p>
            <a:pPr marL="457200" lvl="0" indent="-457200">
              <a:buClr>
                <a:srgbClr val="0D9390"/>
              </a:buClr>
              <a:buFont typeface="+mj-lt"/>
              <a:buAutoNum type="arabicPeriod"/>
              <a:defRPr/>
            </a:pPr>
            <a:r>
              <a:rPr lang="en-GB" sz="2400" b="1" dirty="0" err="1">
                <a:solidFill>
                  <a:schemeClr val="accent2"/>
                </a:solidFill>
              </a:rPr>
              <a:t>Objetivos</a:t>
            </a:r>
            <a:r>
              <a:rPr lang="en-GB" sz="2400" b="1" dirty="0">
                <a:solidFill>
                  <a:schemeClr val="accent2"/>
                </a:solidFill>
              </a:rPr>
              <a:t> </a:t>
            </a:r>
            <a:r>
              <a:rPr lang="en-GB" sz="2400" b="1" dirty="0" err="1">
                <a:solidFill>
                  <a:schemeClr val="accent2"/>
                </a:solidFill>
              </a:rPr>
              <a:t>incrementales</a:t>
            </a:r>
            <a:r>
              <a:rPr lang="en-GB" sz="2400" b="1" dirty="0">
                <a:solidFill>
                  <a:schemeClr val="accent2"/>
                </a:solidFill>
              </a:rPr>
              <a:t>: </a:t>
            </a:r>
            <a:r>
              <a:rPr lang="es-ES" sz="2400" dirty="0">
                <a:solidFill>
                  <a:srgbClr val="000000"/>
                </a:solidFill>
              </a:rPr>
              <a:t>La planificación se divide en objetivos más pequeños e incrementales. Para muchas organizaciones, esta estrategia requiere un cambio de mentalidad. </a:t>
            </a:r>
          </a:p>
          <a:p>
            <a:pPr lvl="0">
              <a:buClr>
                <a:srgbClr val="0D9390"/>
              </a:buClr>
              <a:defRPr/>
            </a:pPr>
            <a:endParaRPr lang="en-GB" sz="2400" dirty="0">
              <a:solidFill>
                <a:srgbClr val="000000"/>
              </a:solidFill>
              <a:latin typeface="Calibri" panose="020F0502020204030204"/>
            </a:endParaRPr>
          </a:p>
          <a:p>
            <a:pPr marL="342900" indent="-342900">
              <a:buClr>
                <a:srgbClr val="0D9390"/>
              </a:buClr>
              <a:buFont typeface="Arial" panose="020B0604020202020204" pitchFamily="34" charset="0"/>
              <a:buChar char="•"/>
              <a:defRPr/>
            </a:pPr>
            <a:r>
              <a:rPr lang="es-ES" sz="2400" dirty="0">
                <a:solidFill>
                  <a:srgbClr val="000000"/>
                </a:solidFill>
              </a:rPr>
              <a:t>Un equipo debe pasar de "Queremos lograr X en un año" a "¿Cuáles son todos los pasos que tenemos que dar para lograr el resultado final?" </a:t>
            </a:r>
          </a:p>
          <a:p>
            <a:pPr marL="342900" indent="-342900">
              <a:buClr>
                <a:srgbClr val="0D9390"/>
              </a:buClr>
              <a:buFont typeface="Arial" panose="020B0604020202020204" pitchFamily="34" charset="0"/>
              <a:buChar char="•"/>
              <a:defRPr/>
            </a:pPr>
            <a:endParaRPr lang="en-GB" sz="2400" dirty="0">
              <a:solidFill>
                <a:srgbClr val="000000"/>
              </a:solidFill>
              <a:latin typeface="Calibri" panose="020F0502020204030204"/>
            </a:endParaRPr>
          </a:p>
          <a:p>
            <a:pPr marL="342900" indent="-342900">
              <a:buClr>
                <a:srgbClr val="0D9390"/>
              </a:buClr>
              <a:buFont typeface="Arial" panose="020B0604020202020204" pitchFamily="34" charset="0"/>
              <a:buChar char="•"/>
              <a:defRPr/>
            </a:pPr>
            <a:r>
              <a:rPr lang="es-ES" sz="2400" dirty="0">
                <a:solidFill>
                  <a:srgbClr val="000000"/>
                </a:solidFill>
              </a:rPr>
              <a:t>Las metas se establecen en términos de lo que razonablemente se puede lograr en un período más corto, llamado "sprint".</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79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Gestión de proyectos orientada a objetivos: adaptación de la metodología ágil a proyectos que no son de software
</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312910"/>
            <a:ext cx="10595236" cy="3416320"/>
          </a:xfrm>
          <a:prstGeom prst="rect">
            <a:avLst/>
          </a:prstGeom>
          <a:noFill/>
        </p:spPr>
        <p:txBody>
          <a:bodyPr wrap="square">
            <a:spAutoFit/>
          </a:bodyPr>
          <a:lstStyle/>
          <a:p>
            <a:pPr marL="457200" lvl="0" indent="-457200">
              <a:buClr>
                <a:srgbClr val="0D9390"/>
              </a:buClr>
              <a:buFont typeface="+mj-lt"/>
              <a:buAutoNum type="arabicPeriod" startAt="2"/>
              <a:defRPr/>
            </a:pPr>
            <a:r>
              <a:rPr lang="en-GB" sz="2400" b="1" dirty="0" err="1">
                <a:solidFill>
                  <a:schemeClr val="accent2"/>
                </a:solidFill>
              </a:rPr>
              <a:t>Prioridades</a:t>
            </a:r>
            <a:r>
              <a:rPr lang="en-GB" sz="2400" b="1" dirty="0">
                <a:solidFill>
                  <a:schemeClr val="accent2"/>
                </a:solidFill>
              </a:rPr>
              <a:t> flexibles: </a:t>
            </a:r>
            <a:r>
              <a:rPr lang="es-ES" sz="2400" dirty="0">
                <a:solidFill>
                  <a:srgbClr val="000000"/>
                </a:solidFill>
              </a:rPr>
              <a:t>Una cosa que separa a Agile de otros estilos de gestión de proyectos es un mayor enfoque en las personas que hacen el trabajo y cómo trabajan juntas. </a:t>
            </a:r>
          </a:p>
          <a:p>
            <a:pPr marL="457200" lvl="0" indent="-457200">
              <a:buClr>
                <a:srgbClr val="0D9390"/>
              </a:buClr>
              <a:buFont typeface="+mj-lt"/>
              <a:buAutoNum type="arabicPeriod" startAt="2"/>
              <a:defRPr/>
            </a:pPr>
            <a:endParaRPr lang="en-GB" sz="2400" dirty="0">
              <a:solidFill>
                <a:srgbClr val="000000"/>
              </a:solidFill>
              <a:latin typeface="Calibri" panose="020F0502020204030204"/>
            </a:endParaRPr>
          </a:p>
          <a:p>
            <a:pPr marL="457200" indent="-457200">
              <a:buClr>
                <a:srgbClr val="0D9390"/>
              </a:buClr>
              <a:buFont typeface="Arial" panose="020B0604020202020204" pitchFamily="34" charset="0"/>
              <a:buChar char="•"/>
              <a:defRPr/>
            </a:pPr>
            <a:r>
              <a:rPr lang="es-ES" sz="2400" dirty="0">
                <a:solidFill>
                  <a:srgbClr val="000000"/>
                </a:solidFill>
              </a:rPr>
              <a:t>Las prioridades no se establecen de arriba hacia abajo, ni se dictan únicamente por la cronología. El grupo de trabajo se reúne regularmente para establecer prioridades para cada sprint. </a:t>
            </a:r>
          </a:p>
          <a:p>
            <a:pPr marL="457200" indent="-457200">
              <a:buClr>
                <a:srgbClr val="0D9390"/>
              </a:buClr>
              <a:buFont typeface="Arial" panose="020B0604020202020204" pitchFamily="34" charset="0"/>
              <a:buChar char="•"/>
              <a:defRPr/>
            </a:pPr>
            <a:endParaRPr lang="en-GB" sz="2400" dirty="0">
              <a:solidFill>
                <a:srgbClr val="000000"/>
              </a:solidFill>
              <a:latin typeface="Calibri" panose="020F0502020204030204"/>
            </a:endParaRPr>
          </a:p>
          <a:p>
            <a:pPr marL="457200" indent="-457200">
              <a:buClr>
                <a:srgbClr val="0D9390"/>
              </a:buClr>
              <a:buFont typeface="Arial" panose="020B0604020202020204" pitchFamily="34" charset="0"/>
              <a:buChar char="•"/>
              <a:defRPr/>
            </a:pPr>
            <a:r>
              <a:rPr lang="es-ES" sz="2400" dirty="0">
                <a:solidFill>
                  <a:srgbClr val="000000"/>
                </a:solidFill>
              </a:rPr>
              <a:t>Esas prioridades pueden cambiar a medida que el proyecto avanza.</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22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620926"/>
            <a:ext cx="10595236" cy="803654"/>
          </a:xfrm>
        </p:spPr>
        <p:txBody>
          <a:bodyPr/>
          <a:lstStyle/>
          <a:p>
            <a:r>
              <a:rPr lang="es-ES" dirty="0"/>
              <a:t>Gestión de proyectos orientada a objetivos: adaptación de la metodología ágil a proyectos que no son de software
</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219126"/>
            <a:ext cx="10595236" cy="3416320"/>
          </a:xfrm>
          <a:prstGeom prst="rect">
            <a:avLst/>
          </a:prstGeom>
          <a:noFill/>
        </p:spPr>
        <p:txBody>
          <a:bodyPr wrap="square">
            <a:spAutoFit/>
          </a:bodyPr>
          <a:lstStyle/>
          <a:p>
            <a:pPr marL="457200" lvl="0" indent="-457200">
              <a:buClr>
                <a:srgbClr val="0D9390"/>
              </a:buClr>
              <a:buFont typeface="+mj-lt"/>
              <a:buAutoNum type="arabicPeriod" startAt="2"/>
              <a:defRPr/>
            </a:pPr>
            <a:r>
              <a:rPr lang="es-ES" sz="2400" b="1" dirty="0">
                <a:solidFill>
                  <a:schemeClr val="accent2"/>
                </a:solidFill>
              </a:rPr>
              <a:t>Estudio de caso: ¿Puede la gestión ágil de proyectos ayudar a los equipos que no son desarrolladores?</a:t>
            </a:r>
          </a:p>
          <a:p>
            <a:pPr marL="457200" lvl="0" indent="-457200">
              <a:buClr>
                <a:srgbClr val="0D9390"/>
              </a:buClr>
              <a:buFont typeface="+mj-lt"/>
              <a:buAutoNum type="arabicPeriod" startAt="2"/>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r>
              <a:rPr lang="es-ES" sz="2400" dirty="0">
                <a:solidFill>
                  <a:srgbClr val="000000"/>
                </a:solidFill>
              </a:rPr>
              <a:t>El equipo de consultoría de P&amp;N aplicó la metodología Agile internamente a un grupo de servicios al cliente. </a:t>
            </a:r>
          </a:p>
          <a:p>
            <a:pPr marL="457200" indent="-457200">
              <a:buClr>
                <a:srgbClr val="0D9390"/>
              </a:buClr>
              <a:buFont typeface="Arial" panose="020B0604020202020204" pitchFamily="34" charset="0"/>
              <a:buChar char="•"/>
              <a:defRPr/>
            </a:pPr>
            <a:endParaRPr lang="es-ES" sz="2400" dirty="0">
              <a:solidFill>
                <a:srgbClr val="000000"/>
              </a:solidFill>
            </a:endParaRPr>
          </a:p>
          <a:p>
            <a:pPr marL="457200" indent="-457200">
              <a:buClr>
                <a:srgbClr val="0D9390"/>
              </a:buClr>
              <a:buFont typeface="Arial" panose="020B0604020202020204" pitchFamily="34" charset="0"/>
              <a:buChar char="•"/>
              <a:defRPr/>
            </a:pPr>
            <a:r>
              <a:rPr lang="es-ES" sz="2400" dirty="0">
                <a:solidFill>
                  <a:srgbClr val="000000"/>
                </a:solidFill>
              </a:rPr>
              <a:t>El desafío era cómo un pequeño grupo de profesionales podía centrarse en iniciativas importantes para el éxito de todo el equipo mientras todos estaban muy ocupados haciendo su trabajo diario. </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58180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656095"/>
            <a:ext cx="10595236" cy="803654"/>
          </a:xfrm>
        </p:spPr>
        <p:txBody>
          <a:bodyPr/>
          <a:lstStyle/>
          <a:p>
            <a:r>
              <a:rPr lang="es-ES" dirty="0"/>
              <a:t>Gestión de proyectos orientada a objetivos: adaptación de la metodología ágil a proyectos que no son de software</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383250"/>
            <a:ext cx="10595236" cy="3046988"/>
          </a:xfrm>
          <a:prstGeom prst="rect">
            <a:avLst/>
          </a:prstGeom>
          <a:noFill/>
        </p:spPr>
        <p:txBody>
          <a:bodyPr wrap="square">
            <a:spAutoFit/>
          </a:bodyPr>
          <a:lstStyle/>
          <a:p>
            <a:pPr marL="457200" lvl="0" indent="-457200">
              <a:buClr>
                <a:srgbClr val="0D9390"/>
              </a:buClr>
              <a:buFont typeface="+mj-lt"/>
              <a:buAutoNum type="arabicPeriod" startAt="2"/>
              <a:defRPr/>
            </a:pPr>
            <a:r>
              <a:rPr lang="es-ES" sz="2400" b="1" dirty="0">
                <a:solidFill>
                  <a:schemeClr val="accent2"/>
                </a:solidFill>
              </a:rPr>
              <a:t>Estudio de caso: ¿Puede la gestión ágil de proyectos ayudar a los equipos que no son desarrolladores?</a:t>
            </a:r>
          </a:p>
          <a:p>
            <a:pPr marL="457200" lvl="0" indent="-457200">
              <a:buClr>
                <a:srgbClr val="0D9390"/>
              </a:buClr>
              <a:buFont typeface="+mj-lt"/>
              <a:buAutoNum type="arabicPeriod" startAt="2"/>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r>
              <a:rPr lang="es-ES" sz="2400" dirty="0">
                <a:solidFill>
                  <a:srgbClr val="000000"/>
                </a:solidFill>
              </a:rPr>
              <a:t>El grupo se reunió con Sanders y aprendió los principios de la metodología ágil. Luego, identificaron e implementaron lo que funcionaría para su grupo, incluidas reuniones más cortas pero más frecuentes, reduciendo grandes objetivos a </a:t>
            </a:r>
            <a:r>
              <a:rPr lang="es-ES" sz="2400" dirty="0" err="1">
                <a:solidFill>
                  <a:srgbClr val="000000"/>
                </a:solidFill>
              </a:rPr>
              <a:t>sprints</a:t>
            </a:r>
            <a:r>
              <a:rPr lang="es-ES" sz="2400" dirty="0">
                <a:solidFill>
                  <a:srgbClr val="000000"/>
                </a:solidFill>
              </a:rPr>
              <a:t> manejables y creando un conjunto acordado de tareas y prioridades.</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18461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585934"/>
            <a:ext cx="10595236" cy="803654"/>
          </a:xfrm>
        </p:spPr>
        <p:txBody>
          <a:bodyPr/>
          <a:lstStyle/>
          <a:p>
            <a:r>
              <a:rPr lang="es-ES" dirty="0"/>
              <a:t>Gestión de proyectos orientada a objetivos: adaptación de la metodología ágil a proyectos que no son de software</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2117082"/>
            <a:ext cx="10595236" cy="3785652"/>
          </a:xfrm>
          <a:prstGeom prst="rect">
            <a:avLst/>
          </a:prstGeom>
          <a:noFill/>
        </p:spPr>
        <p:txBody>
          <a:bodyPr wrap="square">
            <a:spAutoFit/>
          </a:bodyPr>
          <a:lstStyle/>
          <a:p>
            <a:pPr marL="457200" lvl="0" indent="-457200">
              <a:buClr>
                <a:srgbClr val="0D9390"/>
              </a:buClr>
              <a:buFont typeface="+mj-lt"/>
              <a:buAutoNum type="arabicPeriod" startAt="2"/>
              <a:defRPr/>
            </a:pPr>
            <a:r>
              <a:rPr lang="es-ES" sz="2400" b="1" dirty="0">
                <a:solidFill>
                  <a:schemeClr val="accent2"/>
                </a:solidFill>
              </a:rPr>
              <a:t>Estudio de caso: ¿Puede la gestión ágil de proyectos ayudar a los equipos que no son desarrolladores?</a:t>
            </a:r>
          </a:p>
          <a:p>
            <a:pPr marL="457200" lvl="0" indent="-457200">
              <a:buClr>
                <a:srgbClr val="0D9390"/>
              </a:buClr>
              <a:buFont typeface="+mj-lt"/>
              <a:buAutoNum type="arabicPeriod" startAt="2"/>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r>
              <a:rPr lang="es-ES" sz="2400" dirty="0">
                <a:solidFill>
                  <a:srgbClr val="000000"/>
                </a:solidFill>
              </a:rPr>
              <a:t>Utilizando métodos ágiles, este equipo interno cumplió con todos sus objetivos establecidos en términos de desarrollo de negocios, servicio al cliente, contenido de marketing, reclutamiento y asociaciones.</a:t>
            </a:r>
          </a:p>
          <a:p>
            <a:pPr marL="457200" indent="-457200">
              <a:buClr>
                <a:srgbClr val="0D9390"/>
              </a:buClr>
              <a:buFont typeface="Arial" panose="020B0604020202020204" pitchFamily="34" charset="0"/>
              <a:buChar char="•"/>
              <a:defRPr/>
            </a:pPr>
            <a:endParaRPr lang="en-GB" sz="2400" dirty="0">
              <a:solidFill>
                <a:srgbClr val="000000"/>
              </a:solidFill>
              <a:latin typeface="Calibri" panose="020F0502020204030204"/>
            </a:endParaRPr>
          </a:p>
          <a:p>
            <a:pPr marL="457200" indent="-457200">
              <a:buClr>
                <a:srgbClr val="0D9390"/>
              </a:buClr>
              <a:buFont typeface="Arial" panose="020B0604020202020204" pitchFamily="34" charset="0"/>
              <a:buChar char="•"/>
              <a:defRPr/>
            </a:pPr>
            <a:r>
              <a:rPr lang="es-ES" sz="2400" dirty="0">
                <a:solidFill>
                  <a:srgbClr val="000000"/>
                </a:solidFill>
              </a:rPr>
              <a:t>Dos años después, el equipo sigue abordando nuevos proyectos utilizando el método ágil. Aumentaron los ingresos, transformaron sus comportamientos de logro de objetivos y sostuvieron el cambio. </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39140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Actividad</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3046988"/>
          </a:xfrm>
          <a:prstGeom prst="rect">
            <a:avLst/>
          </a:prstGeom>
          <a:noFill/>
        </p:spPr>
        <p:txBody>
          <a:bodyPr wrap="square">
            <a:spAutoFit/>
          </a:bodyPr>
          <a:lstStyle/>
          <a:p>
            <a:pPr marL="457200" indent="-457200">
              <a:buClr>
                <a:srgbClr val="0D9390"/>
              </a:buClr>
              <a:buBlip>
                <a:blip r:embed="rId3"/>
              </a:buBlip>
              <a:defRPr/>
            </a:pP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Ejercicio</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1: </a:t>
            </a:r>
          </a:p>
          <a:p>
            <a:pPr>
              <a:buClr>
                <a:srgbClr val="0D9390"/>
              </a:buClr>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r>
              <a:rPr lang="es-ES" sz="2400" dirty="0">
                <a:solidFill>
                  <a:srgbClr val="000000"/>
                </a:solidFill>
              </a:rPr>
              <a:t>Explique el valor de la agilidad sobre la gestión de proyectos tradicional en el mercado actual que cambia rápidamente.</a:t>
            </a:r>
          </a:p>
          <a:p>
            <a:pPr marL="457200"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indent="-457200">
              <a:buClr>
                <a:srgbClr val="0D9390"/>
              </a:buClr>
              <a:buBlip>
                <a:blip r:embed="rId3"/>
              </a:buBlip>
              <a:defRPr/>
            </a:pPr>
            <a:r>
              <a:rPr kumimoji="0" lang="en-GB" sz="2400" b="1" i="0" u="none" strike="noStrike" kern="1200" cap="none" spc="0" normalizeH="0" baseline="0" noProof="0" dirty="0" err="1">
                <a:ln>
                  <a:noFill/>
                </a:ln>
                <a:solidFill>
                  <a:schemeClr val="accent2"/>
                </a:solidFill>
                <a:effectLst/>
                <a:uLnTx/>
                <a:uFillTx/>
                <a:latin typeface="Calibri" panose="020F0502020204030204"/>
                <a:ea typeface="+mn-ea"/>
                <a:cs typeface="+mn-cs"/>
              </a:rPr>
              <a:t>Ejercicio</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2:</a:t>
            </a:r>
          </a:p>
          <a:p>
            <a:pPr>
              <a:buClr>
                <a:srgbClr val="0D9390"/>
              </a:buClr>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r>
              <a:rPr lang="es-ES" sz="2400" dirty="0">
                <a:solidFill>
                  <a:srgbClr val="000000"/>
                </a:solidFill>
              </a:rPr>
              <a:t>Enumere los cinco valores de Scrum y explique cómo se relacionan entre sí.</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07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BF2019A-F884-C1F9-323E-447D1339DB7E}"/>
              </a:ext>
            </a:extLst>
          </p:cNvPr>
          <p:cNvSpPr txBox="1">
            <a:spLocks/>
          </p:cNvSpPr>
          <p:nvPr/>
        </p:nvSpPr>
        <p:spPr>
          <a:xfrm>
            <a:off x="486132" y="516674"/>
            <a:ext cx="10595236"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dirty="0">
                <a:solidFill>
                  <a:srgbClr val="000000"/>
                </a:solidFill>
              </a:rPr>
              <a:t>Las 4 Cs de la </a:t>
            </a:r>
            <a:r>
              <a:rPr lang="en-GB" sz="3600" dirty="0" err="1">
                <a:solidFill>
                  <a:srgbClr val="000000"/>
                </a:solidFill>
              </a:rPr>
              <a:t>incorporación</a:t>
            </a:r>
            <a:r>
              <a:rPr lang="en-GB" sz="3600" dirty="0">
                <a:solidFill>
                  <a:srgbClr val="000000"/>
                </a:solidFill>
              </a:rPr>
              <a:t> de </a:t>
            </a:r>
            <a:r>
              <a:rPr lang="en-GB" sz="3600" dirty="0" err="1">
                <a:solidFill>
                  <a:srgbClr val="000000"/>
                </a:solidFill>
              </a:rPr>
              <a:t>los</a:t>
            </a:r>
            <a:r>
              <a:rPr lang="en-GB" sz="3600" dirty="0">
                <a:solidFill>
                  <a:srgbClr val="000000"/>
                </a:solidFill>
              </a:rPr>
              <a:t> </a:t>
            </a:r>
            <a:r>
              <a:rPr lang="en-GB" sz="3600" dirty="0" err="1">
                <a:solidFill>
                  <a:srgbClr val="000000"/>
                </a:solidFill>
              </a:rPr>
              <a:t>empleados</a:t>
            </a:r>
            <a:r>
              <a:rPr lang="en-GB" sz="3600" dirty="0">
                <a:solidFill>
                  <a:srgbClr val="000000"/>
                </a:solidFill>
              </a:rPr>
              <a:t>.</a:t>
            </a:r>
            <a:endParaRPr lang="en-ZA" sz="3600" dirty="0">
              <a:solidFill>
                <a:srgbClr val="000000"/>
              </a:solidFill>
            </a:endParaRPr>
          </a:p>
        </p:txBody>
      </p:sp>
      <p:graphicFrame>
        <p:nvGraphicFramePr>
          <p:cNvPr id="4" name="Diagram 3">
            <a:extLst>
              <a:ext uri="{FF2B5EF4-FFF2-40B4-BE49-F238E27FC236}">
                <a16:creationId xmlns:a16="http://schemas.microsoft.com/office/drawing/2014/main" id="{B95A3390-4999-3DB2-3053-86EBC8F87071}"/>
              </a:ext>
            </a:extLst>
          </p:cNvPr>
          <p:cNvGraphicFramePr/>
          <p:nvPr>
            <p:extLst>
              <p:ext uri="{D42A27DB-BD31-4B8C-83A1-F6EECF244321}">
                <p14:modId xmlns:p14="http://schemas.microsoft.com/office/powerpoint/2010/main" val="877584391"/>
              </p:ext>
            </p:extLst>
          </p:nvPr>
        </p:nvGraphicFramePr>
        <p:xfrm>
          <a:off x="486132" y="1565257"/>
          <a:ext cx="11237782" cy="42512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B06594D5-5C9E-116A-47FC-1B572BD07596}"/>
              </a:ext>
            </a:extLst>
          </p:cNvPr>
          <p:cNvSpPr txBox="1"/>
          <p:nvPr/>
        </p:nvSpPr>
        <p:spPr>
          <a:xfrm>
            <a:off x="486132" y="6187437"/>
            <a:ext cx="6098720" cy="307777"/>
          </a:xfrm>
          <a:prstGeom prst="rect">
            <a:avLst/>
          </a:prstGeom>
          <a:noFill/>
        </p:spPr>
        <p:txBody>
          <a:bodyPr wrap="square">
            <a:spAutoFit/>
          </a:bodyPr>
          <a:lstStyle/>
          <a:p>
            <a:r>
              <a:rPr lang="en-GB" sz="1400" dirty="0">
                <a:solidFill>
                  <a:srgbClr val="000000"/>
                </a:solidFill>
                <a:latin typeface="Calibri" panose="020F0502020204030204"/>
              </a:rPr>
              <a:t>(</a:t>
            </a:r>
            <a:r>
              <a:rPr kumimoji="0" lang="en-GB" sz="1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Tanya N. Bauer, 2010</a:t>
            </a:r>
            <a:r>
              <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lang="en-ZA" sz="1050" dirty="0">
              <a:solidFill>
                <a:srgbClr val="000000"/>
              </a:solidFill>
            </a:endParaRPr>
          </a:p>
        </p:txBody>
      </p:sp>
    </p:spTree>
    <p:extLst>
      <p:ext uri="{BB962C8B-B14F-4D97-AF65-F5344CB8AC3E}">
        <p14:creationId xmlns:p14="http://schemas.microsoft.com/office/powerpoint/2010/main" val="212949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3D40046E-95EB-447C-B2D6-D587E4C5235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EAD65E4-7111-4082-A95C-C6152901475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A983DEEC-4D48-457A-9E6D-B4043976758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2A1908A3-CCAD-4605-8166-637E99F5628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P spid="5" grpId="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Estudio</a:t>
            </a:r>
            <a:r>
              <a:rPr lang="en-GB" dirty="0"/>
              <a:t> de </a:t>
            </a:r>
            <a:r>
              <a:rPr lang="en-GB" dirty="0" err="1"/>
              <a:t>casos</a:t>
            </a:r>
            <a:r>
              <a:rPr lang="en-GB" dirty="0"/>
              <a:t>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4209357"/>
          </a:xfrm>
          <a:prstGeom prst="rect">
            <a:avLst/>
          </a:prstGeom>
          <a:noFill/>
        </p:spPr>
        <p:txBody>
          <a:bodyPr wrap="square">
            <a:spAutoFit/>
          </a:bodyPr>
          <a:lstStyle/>
          <a:p>
            <a:pPr marL="342900" lvl="0" indent="-342900">
              <a:lnSpc>
                <a:spcPct val="90000"/>
              </a:lnSpc>
              <a:spcBef>
                <a:spcPts val="1000"/>
              </a:spcBef>
              <a:buBlip>
                <a:blip r:embed="rId3"/>
              </a:buBlip>
              <a:defRPr/>
            </a:pP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Taproot</a:t>
            </a:r>
            <a:r>
              <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rPr>
              <a:t> – </a:t>
            </a:r>
            <a:r>
              <a:rPr lang="es-ES" sz="2400" b="1" dirty="0">
                <a:solidFill>
                  <a:schemeClr val="accent2"/>
                </a:solidFill>
              </a:rPr>
              <a:t>Un estudio de caso sin fines de lucro en Agile:</a:t>
            </a:r>
          </a:p>
          <a:p>
            <a:pPr lvl="0">
              <a:lnSpc>
                <a:spcPct val="90000"/>
              </a:lnSpc>
              <a:spcBef>
                <a:spcPts val="1000"/>
              </a:spcBef>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r>
              <a:rPr lang="es-ES" sz="2400" dirty="0">
                <a:solidFill>
                  <a:srgbClr val="000000"/>
                </a:solidFill>
              </a:rPr>
              <a:t>En los últimos 6 años, el equipo sin fines de lucro de </a:t>
            </a:r>
            <a:r>
              <a:rPr lang="es-ES" sz="2400" dirty="0" err="1">
                <a:solidFill>
                  <a:srgbClr val="000000"/>
                </a:solidFill>
              </a:rPr>
              <a:t>Taproot</a:t>
            </a:r>
            <a:r>
              <a:rPr lang="es-ES" sz="2400" dirty="0">
                <a:solidFill>
                  <a:srgbClr val="000000"/>
                </a:solidFill>
              </a:rPr>
              <a:t> ha utilizado la metodología ágil para mantener los costos bajos mientras escala el impacto de una plataforma tecnológica innovadora.</a:t>
            </a:r>
          </a:p>
          <a:p>
            <a:pPr marL="457200"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r>
              <a:rPr lang="en-GB" sz="2400" dirty="0">
                <a:solidFill>
                  <a:srgbClr val="000000"/>
                </a:solidFill>
              </a:rPr>
              <a:t>Webinar con </a:t>
            </a:r>
            <a:r>
              <a:rPr lang="en-GB" sz="2400" dirty="0" err="1">
                <a:solidFill>
                  <a:srgbClr val="000000"/>
                </a:solidFill>
              </a:rPr>
              <a:t>mejores</a:t>
            </a:r>
            <a:r>
              <a:rPr lang="en-GB" sz="2400" dirty="0">
                <a:solidFill>
                  <a:srgbClr val="000000"/>
                </a:solidFill>
              </a:rPr>
              <a:t> </a:t>
            </a:r>
            <a:r>
              <a:rPr lang="en-GB" sz="2400" dirty="0" err="1">
                <a:solidFill>
                  <a:srgbClr val="000000"/>
                </a:solidFill>
              </a:rPr>
              <a:t>prácticas</a:t>
            </a:r>
            <a:r>
              <a:rPr lang="en-GB" sz="2400" dirty="0">
                <a:solidFill>
                  <a:srgbClr val="000000"/>
                </a:solidFill>
              </a:rPr>
              <a:t>: </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https://taprootfoundation.org/resources/webinar-a-non-profit-case-study-in-agile/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1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Estudio</a:t>
            </a:r>
            <a:r>
              <a:rPr lang="en-GB" dirty="0"/>
              <a:t> de </a:t>
            </a:r>
            <a:r>
              <a:rPr lang="en-GB" dirty="0" err="1"/>
              <a:t>casos</a:t>
            </a:r>
            <a:r>
              <a:rPr lang="en-GB" dirty="0"/>
              <a:t>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2732030"/>
          </a:xfrm>
          <a:prstGeom prst="rect">
            <a:avLst/>
          </a:prstGeom>
          <a:noFill/>
        </p:spPr>
        <p:txBody>
          <a:bodyPr wrap="square">
            <a:spAutoFit/>
          </a:bodyPr>
          <a:lstStyle/>
          <a:p>
            <a:pPr marL="342900" lvl="0" indent="-342900">
              <a:lnSpc>
                <a:spcPct val="90000"/>
              </a:lnSpc>
              <a:spcBef>
                <a:spcPts val="1000"/>
              </a:spcBef>
              <a:buBlip>
                <a:blip r:embed="rId3"/>
              </a:buBlip>
              <a:defRPr/>
            </a:pPr>
            <a:r>
              <a:rPr lang="en-GB" sz="2400" b="1" dirty="0">
                <a:solidFill>
                  <a:schemeClr val="accent2"/>
                </a:solidFill>
              </a:rPr>
              <a:t>Scrum In Church – </a:t>
            </a:r>
            <a:r>
              <a:rPr lang="en-GB" sz="2400" b="1" dirty="0" err="1">
                <a:solidFill>
                  <a:schemeClr val="accent2"/>
                </a:solidFill>
              </a:rPr>
              <a:t>Salvando</a:t>
            </a:r>
            <a:r>
              <a:rPr lang="en-GB" sz="2400" b="1" dirty="0">
                <a:solidFill>
                  <a:schemeClr val="accent2"/>
                </a:solidFill>
              </a:rPr>
              <a:t> al </a:t>
            </a:r>
            <a:r>
              <a:rPr lang="en-GB" sz="2400" b="1" dirty="0" err="1">
                <a:solidFill>
                  <a:schemeClr val="accent2"/>
                </a:solidFill>
              </a:rPr>
              <a:t>mundo</a:t>
            </a:r>
            <a:r>
              <a:rPr lang="en-GB" sz="2400" b="1" dirty="0">
                <a:solidFill>
                  <a:schemeClr val="accent2"/>
                </a:solidFill>
              </a:rPr>
              <a:t> un </a:t>
            </a:r>
            <a:r>
              <a:rPr lang="en-GB" sz="2400" b="1" dirty="0" err="1">
                <a:solidFill>
                  <a:schemeClr val="accent2"/>
                </a:solidFill>
              </a:rPr>
              <a:t>equipo</a:t>
            </a:r>
            <a:r>
              <a:rPr lang="en-GB" sz="2400" b="1" dirty="0">
                <a:solidFill>
                  <a:schemeClr val="accent2"/>
                </a:solidFill>
              </a:rPr>
              <a:t> a la </a:t>
            </a:r>
            <a:r>
              <a:rPr lang="en-GB" sz="2400" b="1" dirty="0" err="1">
                <a:solidFill>
                  <a:schemeClr val="accent2"/>
                </a:solidFill>
              </a:rPr>
              <a:t>vez</a:t>
            </a:r>
            <a:r>
              <a:rPr lang="en-GB" sz="2400" b="1" dirty="0">
                <a:solidFill>
                  <a:schemeClr val="accent2"/>
                </a:solidFill>
              </a:rPr>
              <a:t>:</a:t>
            </a:r>
          </a:p>
          <a:p>
            <a:pPr lvl="0">
              <a:lnSpc>
                <a:spcPct val="90000"/>
              </a:lnSpc>
              <a:spcBef>
                <a:spcPts val="1000"/>
              </a:spcBef>
              <a:defRPr/>
            </a:pPr>
            <a:endParaRPr kumimoji="0" lang="en-GB" sz="2400" b="1"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r>
              <a:rPr lang="es-ES" sz="2400" dirty="0">
                <a:solidFill>
                  <a:srgbClr val="000000"/>
                </a:solidFill>
              </a:rPr>
              <a:t>Scrum se implementó en organizaciones sin fines de lucro para romper los silos de conocimiento y actividad, fomentar la comunicación y la colaboración, mejorar el ambiente de trabajo y las relaciones personales, e impulsar una mayor velocidad y calidad en toda la organización. </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85563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Preguntas</a:t>
            </a:r>
            <a:r>
              <a:rPr lang="en-GB" dirty="0"/>
              <a:t> de </a:t>
            </a:r>
            <a:r>
              <a:rPr lang="en-GB" dirty="0" err="1"/>
              <a:t>reflexión</a:t>
            </a:r>
            <a:r>
              <a:rPr lang="en-GB" dirty="0"/>
              <a:t>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3188565"/>
          </a:xfrm>
          <a:prstGeom prst="rect">
            <a:avLst/>
          </a:prstGeom>
          <a:noFill/>
        </p:spPr>
        <p:txBody>
          <a:bodyPr wrap="square">
            <a:spAutoFit/>
          </a:bodyPr>
          <a:lstStyle/>
          <a:p>
            <a:pPr marL="457200" lvl="0" indent="-457200">
              <a:lnSpc>
                <a:spcPct val="90000"/>
              </a:lnSpc>
              <a:spcBef>
                <a:spcPts val="1000"/>
              </a:spcBef>
              <a:buClr>
                <a:schemeClr val="accent2"/>
              </a:buClr>
              <a:buFont typeface="+mj-lt"/>
              <a:buAutoNum type="arabicPeriod"/>
              <a:defRPr/>
            </a:pPr>
            <a:r>
              <a:rPr lang="en-GB" sz="2400" dirty="0">
                <a:solidFill>
                  <a:srgbClr val="000000"/>
                </a:solidFill>
              </a:rPr>
              <a:t>¿</a:t>
            </a:r>
            <a:r>
              <a:rPr lang="en-GB" sz="2400" dirty="0" err="1">
                <a:solidFill>
                  <a:srgbClr val="000000"/>
                </a:solidFill>
              </a:rPr>
              <a:t>Qué</a:t>
            </a:r>
            <a:r>
              <a:rPr lang="en-GB" sz="2400" dirty="0">
                <a:solidFill>
                  <a:srgbClr val="000000"/>
                </a:solidFill>
              </a:rPr>
              <a:t> es Agile?</a:t>
            </a:r>
          </a:p>
          <a:p>
            <a:pPr marL="457200" lvl="0" indent="-457200">
              <a:lnSpc>
                <a:spcPct val="90000"/>
              </a:lnSpc>
              <a:spcBef>
                <a:spcPts val="1000"/>
              </a:spcBef>
              <a:buClr>
                <a:schemeClr val="accent2"/>
              </a:buClr>
              <a:buFont typeface="+mj-lt"/>
              <a:buAutoNum type="arabicPeriod"/>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lvl="0" indent="-457200">
              <a:lnSpc>
                <a:spcPct val="90000"/>
              </a:lnSpc>
              <a:spcBef>
                <a:spcPts val="1000"/>
              </a:spcBef>
              <a:buClr>
                <a:schemeClr val="accent2"/>
              </a:buClr>
              <a:buFont typeface="+mj-lt"/>
              <a:buAutoNum type="arabicPeriod"/>
              <a:defRPr/>
            </a:pPr>
            <a:r>
              <a:rPr lang="en-GB" sz="2400" dirty="0">
                <a:solidFill>
                  <a:srgbClr val="000000"/>
                </a:solidFill>
              </a:rPr>
              <a:t>¿</a:t>
            </a:r>
            <a:r>
              <a:rPr lang="en-GB" sz="2400" dirty="0" err="1">
                <a:solidFill>
                  <a:srgbClr val="000000"/>
                </a:solidFill>
              </a:rPr>
              <a:t>Qué</a:t>
            </a:r>
            <a:r>
              <a:rPr lang="en-GB" sz="2400" dirty="0">
                <a:solidFill>
                  <a:srgbClr val="000000"/>
                </a:solidFill>
              </a:rPr>
              <a:t> es Scrum?</a:t>
            </a:r>
          </a:p>
          <a:p>
            <a:pPr marL="457200" lvl="0" indent="-457200">
              <a:lnSpc>
                <a:spcPct val="90000"/>
              </a:lnSpc>
              <a:spcBef>
                <a:spcPts val="1000"/>
              </a:spcBef>
              <a:buClr>
                <a:schemeClr val="accent2"/>
              </a:buClr>
              <a:buFont typeface="+mj-lt"/>
              <a:buAutoNum type="arabicPeriod"/>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lvl="0" indent="-457200">
              <a:lnSpc>
                <a:spcPct val="90000"/>
              </a:lnSpc>
              <a:spcBef>
                <a:spcPts val="1000"/>
              </a:spcBef>
              <a:buClr>
                <a:schemeClr val="accent2"/>
              </a:buClr>
              <a:buFont typeface="+mj-lt"/>
              <a:buAutoNum type="arabicPeriod"/>
              <a:defRPr/>
            </a:pPr>
            <a:r>
              <a:rPr lang="es-ES" sz="2400" dirty="0">
                <a:solidFill>
                  <a:srgbClr val="000000"/>
                </a:solidFill>
              </a:rPr>
              <a:t>¿Cuáles son los beneficios de Agile?</a:t>
            </a:r>
          </a:p>
          <a:p>
            <a:pPr marL="457200" lvl="0" indent="-457200">
              <a:lnSpc>
                <a:spcPct val="90000"/>
              </a:lnSpc>
              <a:spcBef>
                <a:spcPts val="1000"/>
              </a:spcBef>
              <a:buClr>
                <a:schemeClr val="accent2"/>
              </a:buClr>
              <a:buFont typeface="+mj-lt"/>
              <a:buAutoNum type="arabicPeriod"/>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lvl="0" indent="-457200">
              <a:lnSpc>
                <a:spcPct val="90000"/>
              </a:lnSpc>
              <a:spcBef>
                <a:spcPts val="1000"/>
              </a:spcBef>
              <a:buClr>
                <a:schemeClr val="accent2"/>
              </a:buClr>
              <a:buFont typeface="+mj-lt"/>
              <a:buAutoNum type="arabicPeriod"/>
              <a:defRPr/>
            </a:pPr>
            <a:r>
              <a:rPr lang="es-ES" sz="2400" dirty="0">
                <a:solidFill>
                  <a:srgbClr val="000000"/>
                </a:solidFill>
              </a:rPr>
              <a:t>¿Cuáles son los requisitos de Scrum?</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97128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Preguntas</a:t>
            </a:r>
            <a:r>
              <a:rPr lang="en-GB" dirty="0"/>
              <a:t> de </a:t>
            </a:r>
            <a:r>
              <a:rPr lang="en-GB" dirty="0" err="1"/>
              <a:t>reflexión</a:t>
            </a:r>
            <a:r>
              <a:rPr lang="en-GB" dirty="0"/>
              <a:t>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2969018"/>
          </a:xfrm>
          <a:prstGeom prst="rect">
            <a:avLst/>
          </a:prstGeom>
          <a:noFill/>
        </p:spPr>
        <p:txBody>
          <a:bodyPr wrap="square">
            <a:spAutoFit/>
          </a:bodyPr>
          <a:lstStyle/>
          <a:p>
            <a:pPr marL="457200" lvl="0" indent="-457200">
              <a:lnSpc>
                <a:spcPct val="90000"/>
              </a:lnSpc>
              <a:spcBef>
                <a:spcPts val="1000"/>
              </a:spcBef>
              <a:buClr>
                <a:schemeClr val="accent2"/>
              </a:buClr>
              <a:buFont typeface="+mj-lt"/>
              <a:buAutoNum type="arabicPeriod" startAt="5"/>
              <a:defRPr/>
            </a:pPr>
            <a:r>
              <a:rPr lang="es-ES" sz="2400" dirty="0">
                <a:solidFill>
                  <a:srgbClr val="000000"/>
                </a:solidFill>
              </a:rPr>
              <a:t>¿Cuáles son los roles de Scrum?</a:t>
            </a:r>
          </a:p>
          <a:p>
            <a:pPr marL="457200" lvl="0" indent="-457200">
              <a:lnSpc>
                <a:spcPct val="90000"/>
              </a:lnSpc>
              <a:spcBef>
                <a:spcPts val="1000"/>
              </a:spcBef>
              <a:buClr>
                <a:schemeClr val="accent2"/>
              </a:buClr>
              <a:buFont typeface="+mj-lt"/>
              <a:buAutoNum type="arabicPeriod" startAt="5"/>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lvl="0" indent="-457200">
              <a:lnSpc>
                <a:spcPct val="90000"/>
              </a:lnSpc>
              <a:spcBef>
                <a:spcPts val="1000"/>
              </a:spcBef>
              <a:buClr>
                <a:schemeClr val="accent2"/>
              </a:buClr>
              <a:buFont typeface="+mj-lt"/>
              <a:buAutoNum type="arabicPeriod" startAt="5"/>
              <a:defRPr/>
            </a:pPr>
            <a:r>
              <a:rPr lang="es-ES" sz="2400" dirty="0">
                <a:solidFill>
                  <a:srgbClr val="000000"/>
                </a:solidFill>
              </a:rPr>
              <a:t>¿Cuáles son algunas métricas ágiles que puedo usar para la generación de informes?</a:t>
            </a:r>
          </a:p>
          <a:p>
            <a:pPr marL="457200" lvl="0" indent="-457200">
              <a:lnSpc>
                <a:spcPct val="90000"/>
              </a:lnSpc>
              <a:spcBef>
                <a:spcPts val="1000"/>
              </a:spcBef>
              <a:buClr>
                <a:schemeClr val="accent2"/>
              </a:buClr>
              <a:buFont typeface="+mj-lt"/>
              <a:buAutoNum type="arabicPeriod" startAt="5"/>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lvl="0" indent="-457200">
              <a:lnSpc>
                <a:spcPct val="90000"/>
              </a:lnSpc>
              <a:spcBef>
                <a:spcPts val="1000"/>
              </a:spcBef>
              <a:buClr>
                <a:schemeClr val="accent2"/>
              </a:buClr>
              <a:buFont typeface="+mj-lt"/>
              <a:buAutoNum type="arabicPeriod" startAt="5"/>
              <a:defRPr/>
            </a:pPr>
            <a:r>
              <a:rPr lang="es-ES" sz="2400" dirty="0">
                <a:solidFill>
                  <a:srgbClr val="000000"/>
                </a:solidFill>
              </a:rPr>
              <a:t>¿Cómo trato con equipos distribuidos en Agile?</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2055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a:xfrm>
            <a:off x="798380" y="1566713"/>
            <a:ext cx="10595237" cy="3995028"/>
          </a:xfrm>
        </p:spPr>
        <p:txBody>
          <a:bodyPr/>
          <a:lstStyle/>
          <a:p>
            <a:pPr marL="474300" indent="-457200">
              <a:buClr>
                <a:schemeClr val="accent2"/>
              </a:buClr>
              <a:buFont typeface="Wingdings" panose="05000000000000000000" pitchFamily="2" charset="2"/>
              <a:buChar char="Ø"/>
            </a:pPr>
            <a:r>
              <a:rPr lang="es-ES" dirty="0"/>
              <a:t>Las metodologías ágiles se pueden definir como:</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s-ES" dirty="0"/>
              <a:t>Desarrollo de software basado en acciones iterativas de equipos autoorganizados y multifuncionales
Un conjunto de prácticas que deben seguirse para seguir siendo coherentes con el Marco Ágil
Un grupo de procesos que se mantienen lo más pequeños posible para maximizar el tiempo de productividad
Planificación, comprensión, actualización, comunicación, desarrollo y entrega que forman parte de un proceso adaptable y modular</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30159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a:xfrm>
            <a:off x="798380" y="1566713"/>
            <a:ext cx="10595237" cy="3995028"/>
          </a:xfrm>
        </p:spPr>
        <p:txBody>
          <a:bodyPr/>
          <a:lstStyle/>
          <a:p>
            <a:pPr marL="474300" indent="-457200">
              <a:buClr>
                <a:schemeClr val="accent2"/>
              </a:buClr>
              <a:buFont typeface="Wingdings" panose="05000000000000000000" pitchFamily="2" charset="2"/>
              <a:buChar char="Ø"/>
            </a:pPr>
            <a:r>
              <a:rPr lang="es-ES" dirty="0"/>
              <a:t>Las metodologías ágiles se pueden definir como:</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s-ES" dirty="0"/>
              <a:t>Desarrollo de software basado en acciones iterativas de equipos autoorganizados y multifuncionales
Un conjunto de prácticas que deben seguirse para seguir siendo coherentes con el Marco Ágil
Un grupo de procesos que se mantienen lo más pequeños posible para maximizar el tiempo de productividad
Planificación, comprensión, actualización, comunicación, desarrollo y entrega que forman parte de un proceso adaptable y modular</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3" descr="Checkmark with solid fill">
            <a:extLst>
              <a:ext uri="{FF2B5EF4-FFF2-40B4-BE49-F238E27FC236}">
                <a16:creationId xmlns:a16="http://schemas.microsoft.com/office/drawing/2014/main" id="{C3F99E57-107B-6089-00C2-B05DC1F875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3163" y="5177113"/>
            <a:ext cx="384628" cy="384628"/>
          </a:xfrm>
          <a:prstGeom prst="rect">
            <a:avLst/>
          </a:prstGeom>
        </p:spPr>
      </p:pic>
      <p:sp>
        <p:nvSpPr>
          <p:cNvPr id="6" name="CuadroTexto 5">
            <a:extLst>
              <a:ext uri="{FF2B5EF4-FFF2-40B4-BE49-F238E27FC236}">
                <a16:creationId xmlns:a16="http://schemas.microsoft.com/office/drawing/2014/main" id="{6F861C1F-1D32-A0CA-6BFB-817430C866DD}"/>
              </a:ext>
            </a:extLst>
          </p:cNvPr>
          <p:cNvSpPr txBox="1"/>
          <p:nvPr/>
        </p:nvSpPr>
        <p:spPr>
          <a:xfrm>
            <a:off x="6090138" y="5484455"/>
            <a:ext cx="6101860" cy="646331"/>
          </a:xfrm>
          <a:prstGeom prst="rect">
            <a:avLst/>
          </a:prstGeom>
          <a:noFill/>
        </p:spPr>
        <p:txBody>
          <a:bodyPr wrap="square">
            <a:spAutoFit/>
          </a:bodyPr>
          <a:lstStyle/>
          <a:p>
            <a:r>
              <a:rPr lang="es-ES" sz="1800" dirty="0">
                <a:solidFill>
                  <a:srgbClr val="086D6E"/>
                </a:solidFill>
              </a:rPr>
              <a:t>Las metodologías ágiles promueven procesos de gestión de proyectos que fomentan el trabajo en equipo y la adaptación.</a:t>
            </a:r>
            <a:endParaRPr lang="es-ES" dirty="0"/>
          </a:p>
        </p:txBody>
      </p:sp>
    </p:spTree>
    <p:extLst>
      <p:ext uri="{BB962C8B-B14F-4D97-AF65-F5344CB8AC3E}">
        <p14:creationId xmlns:p14="http://schemas.microsoft.com/office/powerpoint/2010/main" val="362317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s-ES" dirty="0"/>
              <a:t>"Hay más de 50 métodos ágiles disponibles para la gestión de proyectos". </a:t>
            </a:r>
            <a:r>
              <a:rPr lang="en-GB" b="1" dirty="0" err="1">
                <a:solidFill>
                  <a:schemeClr val="accent2"/>
                </a:solidFill>
              </a:rPr>
              <a:t>Verdadero</a:t>
            </a:r>
            <a:r>
              <a:rPr lang="en-GB" b="1" dirty="0">
                <a:solidFill>
                  <a:schemeClr val="accent2"/>
                </a:solidFill>
              </a:rPr>
              <a:t> o </a:t>
            </a:r>
            <a:r>
              <a:rPr lang="en-GB" b="1" dirty="0" err="1">
                <a:solidFill>
                  <a:schemeClr val="accent2"/>
                </a:solidFill>
              </a:rPr>
              <a:t>falso</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n-GB" dirty="0" err="1"/>
              <a:t>Verdadero</a:t>
            </a:r>
            <a:endParaRPr lang="en-GB" dirty="0"/>
          </a:p>
          <a:p>
            <a:pPr marL="474300" indent="-457200">
              <a:buClr>
                <a:schemeClr val="accent2"/>
              </a:buClr>
              <a:buFont typeface="+mj-lt"/>
              <a:buAutoNum type="alphaLcParenR"/>
            </a:pPr>
            <a:r>
              <a:rPr lang="en-GB" dirty="0" err="1"/>
              <a:t>Falso</a:t>
            </a:r>
            <a:endParaRPr lang="en-GB" dirty="0"/>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175059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s-ES" dirty="0"/>
              <a:t>"Hay más de 50 métodos ágiles disponibles para la gestión de proyectos". </a:t>
            </a:r>
            <a:r>
              <a:rPr lang="en-GB" b="1" dirty="0" err="1">
                <a:solidFill>
                  <a:schemeClr val="accent2"/>
                </a:solidFill>
              </a:rPr>
              <a:t>Verdadero</a:t>
            </a:r>
            <a:r>
              <a:rPr lang="en-GB" b="1" dirty="0">
                <a:solidFill>
                  <a:schemeClr val="accent2"/>
                </a:solidFill>
              </a:rPr>
              <a:t> o </a:t>
            </a:r>
            <a:r>
              <a:rPr lang="en-GB" b="1" dirty="0" err="1">
                <a:solidFill>
                  <a:schemeClr val="accent2"/>
                </a:solidFill>
              </a:rPr>
              <a:t>falso</a:t>
            </a:r>
            <a:r>
              <a:rPr lang="en-GB" dirty="0"/>
              <a:t>?</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n-GB" dirty="0" err="1"/>
              <a:t>Verdadero</a:t>
            </a:r>
            <a:endParaRPr lang="en-GB" dirty="0"/>
          </a:p>
          <a:p>
            <a:pPr marL="474300" indent="-457200">
              <a:buClr>
                <a:schemeClr val="accent2"/>
              </a:buClr>
              <a:buFont typeface="+mj-lt"/>
              <a:buAutoNum type="alphaLcParenR"/>
            </a:pPr>
            <a:r>
              <a:rPr lang="en-GB" dirty="0" err="1"/>
              <a:t>Falso</a:t>
            </a:r>
            <a:endParaRPr lang="en-GB" dirty="0"/>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CD9405CD-0156-1894-9117-98CC7FE24F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34099" y="3037901"/>
            <a:ext cx="467299" cy="467299"/>
          </a:xfrm>
          <a:prstGeom prst="rect">
            <a:avLst/>
          </a:prstGeom>
        </p:spPr>
      </p:pic>
    </p:spTree>
    <p:extLst>
      <p:ext uri="{BB962C8B-B14F-4D97-AF65-F5344CB8AC3E}">
        <p14:creationId xmlns:p14="http://schemas.microsoft.com/office/powerpoint/2010/main" val="303611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s-ES" dirty="0"/>
              <a:t>¿Cuál de los siguientes </a:t>
            </a:r>
            <a:r>
              <a:rPr lang="es-ES" u="sng" dirty="0"/>
              <a:t>no</a:t>
            </a:r>
            <a:r>
              <a:rPr lang="es-ES" dirty="0"/>
              <a:t> es un principio ágil?</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s-ES" dirty="0"/>
              <a:t>Despliegue de individuos e interacciones en lugar de procesos y herramientas</a:t>
            </a:r>
          </a:p>
          <a:p>
            <a:pPr marL="474300" indent="-457200">
              <a:buClr>
                <a:schemeClr val="accent2"/>
              </a:buClr>
              <a:buFont typeface="+mj-lt"/>
              <a:buAutoNum type="alphaLcParenR"/>
            </a:pPr>
            <a:endParaRPr lang="es-ES" dirty="0"/>
          </a:p>
          <a:p>
            <a:pPr marL="474300" indent="-457200">
              <a:buClr>
                <a:schemeClr val="accent2"/>
              </a:buClr>
              <a:buFont typeface="+mj-lt"/>
              <a:buAutoNum type="alphaLcParenR"/>
            </a:pPr>
            <a:r>
              <a:rPr lang="es-ES" dirty="0"/>
              <a:t>Implementación de software de trabajo en lugar de documentación completa</a:t>
            </a:r>
          </a:p>
          <a:p>
            <a:pPr marL="474300" indent="-457200">
              <a:buClr>
                <a:schemeClr val="accent2"/>
              </a:buClr>
              <a:buFont typeface="+mj-lt"/>
              <a:buAutoNum type="alphaLcParenR"/>
            </a:pPr>
            <a:endParaRPr lang="es-ES" dirty="0"/>
          </a:p>
          <a:p>
            <a:pPr marL="474300" indent="-457200">
              <a:buClr>
                <a:schemeClr val="accent2"/>
              </a:buClr>
              <a:buFont typeface="+mj-lt"/>
              <a:buAutoNum type="alphaLcParenR"/>
            </a:pPr>
            <a:r>
              <a:rPr lang="es-ES" dirty="0"/>
              <a:t>Trabajar y producir más rápido en lugar de planificar más rápido</a:t>
            </a:r>
          </a:p>
          <a:p>
            <a:pPr marL="474300" indent="-457200">
              <a:buClr>
                <a:schemeClr val="accent2"/>
              </a:buClr>
              <a:buFont typeface="+mj-lt"/>
              <a:buAutoNum type="alphaLcParenR"/>
            </a:pPr>
            <a:endParaRPr lang="es-ES" dirty="0"/>
          </a:p>
          <a:p>
            <a:pPr marL="474300" indent="-457200">
              <a:buClr>
                <a:schemeClr val="accent2"/>
              </a:buClr>
              <a:buFont typeface="+mj-lt"/>
              <a:buAutoNum type="alphaLcParenR"/>
            </a:pPr>
            <a:r>
              <a:rPr lang="es-ES" dirty="0"/>
              <a:t>Responder al cambio en lugar de seguir un plan</a:t>
            </a: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350650518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s-ES" dirty="0"/>
              <a:t>¿Cuál de los siguientes </a:t>
            </a:r>
            <a:r>
              <a:rPr lang="es-ES" u="sng" dirty="0"/>
              <a:t>no</a:t>
            </a:r>
            <a:r>
              <a:rPr lang="es-ES" dirty="0"/>
              <a:t> es un principio ágil?</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s-ES" dirty="0"/>
              <a:t>Despliegue de individuos e interacciones en lugar de procesos y herramientas</a:t>
            </a:r>
          </a:p>
          <a:p>
            <a:pPr marL="474300" indent="-457200">
              <a:buClr>
                <a:schemeClr val="accent2"/>
              </a:buClr>
              <a:buFont typeface="+mj-lt"/>
              <a:buAutoNum type="alphaLcParenR"/>
            </a:pPr>
            <a:r>
              <a:rPr lang="es-ES" dirty="0"/>
              <a:t>Implementación de software de trabajo en lugar de documentación completa</a:t>
            </a:r>
          </a:p>
          <a:p>
            <a:pPr marL="474300" indent="-457200">
              <a:buClr>
                <a:schemeClr val="accent2"/>
              </a:buClr>
              <a:buFont typeface="+mj-lt"/>
              <a:buAutoNum type="alphaLcParenR"/>
            </a:pPr>
            <a:r>
              <a:rPr lang="es-ES" dirty="0"/>
              <a:t>Trabajar y producir más rápido en lugar de planificar más rápido</a:t>
            </a:r>
          </a:p>
          <a:p>
            <a:pPr marL="474300" indent="-457200">
              <a:buClr>
                <a:schemeClr val="accent2"/>
              </a:buClr>
              <a:buFont typeface="+mj-lt"/>
              <a:buAutoNum type="alphaLcParenR"/>
            </a:pPr>
            <a:r>
              <a:rPr lang="es-ES" dirty="0"/>
              <a:t>Responder al cambio en lugar de seguir un plan</a:t>
            </a: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A5DA9C97-CA59-38FE-212A-66448D2756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81291" y="3729330"/>
            <a:ext cx="384628" cy="384628"/>
          </a:xfrm>
          <a:prstGeom prst="rect">
            <a:avLst/>
          </a:prstGeom>
        </p:spPr>
      </p:pic>
      <p:sp>
        <p:nvSpPr>
          <p:cNvPr id="6" name="CuadroTexto 5">
            <a:extLst>
              <a:ext uri="{FF2B5EF4-FFF2-40B4-BE49-F238E27FC236}">
                <a16:creationId xmlns:a16="http://schemas.microsoft.com/office/drawing/2014/main" id="{D8A4926A-75F6-7566-E851-8EB589240C88}"/>
              </a:ext>
            </a:extLst>
          </p:cNvPr>
          <p:cNvSpPr txBox="1"/>
          <p:nvPr/>
        </p:nvSpPr>
        <p:spPr>
          <a:xfrm>
            <a:off x="5291758" y="4742365"/>
            <a:ext cx="6101860" cy="1200329"/>
          </a:xfrm>
          <a:prstGeom prst="rect">
            <a:avLst/>
          </a:prstGeom>
          <a:noFill/>
        </p:spPr>
        <p:txBody>
          <a:bodyPr wrap="square">
            <a:spAutoFit/>
          </a:bodyPr>
          <a:lstStyle/>
          <a:p>
            <a:pPr lvl="0">
              <a:defRPr/>
            </a:pPr>
            <a:r>
              <a:rPr lang="es-ES" sz="1800" dirty="0">
                <a:solidFill>
                  <a:srgbClr val="086D6E"/>
                </a:solidFill>
              </a:rPr>
              <a:t>Las metodologías ágiles no solo consisten en trabajar y producir más rápido, sino también en planificar más rápido haciendo un uso inteligente de plantillas y programas en línea.
</a:t>
            </a:r>
            <a:endParaRPr kumimoji="0" lang="en-ZA"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72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114300" indent="-342900">
              <a:buBlip>
                <a:blip r:embed="rId2"/>
              </a:buBlip>
            </a:pPr>
            <a:r>
              <a:rPr lang="en-GB" b="1" u="sng" dirty="0">
                <a:solidFill>
                  <a:schemeClr val="accent2"/>
                </a:solidFill>
              </a:rPr>
              <a:t>La </a:t>
            </a:r>
            <a:r>
              <a:rPr lang="en-GB" b="1" u="sng" dirty="0" err="1">
                <a:solidFill>
                  <a:schemeClr val="accent2"/>
                </a:solidFill>
              </a:rPr>
              <a:t>incorporación</a:t>
            </a:r>
            <a:r>
              <a:rPr lang="en-GB" b="1" u="sng" dirty="0">
                <a:solidFill>
                  <a:schemeClr val="accent2"/>
                </a:solidFill>
              </a:rPr>
              <a:t> </a:t>
            </a:r>
            <a:r>
              <a:rPr lang="en-GB" b="1" u="sng" dirty="0" err="1">
                <a:solidFill>
                  <a:schemeClr val="accent2"/>
                </a:solidFill>
              </a:rPr>
              <a:t>inicial</a:t>
            </a:r>
            <a:r>
              <a:rPr lang="en-GB" b="1" u="sng" dirty="0">
                <a:solidFill>
                  <a:schemeClr val="accent2"/>
                </a:solidFill>
              </a:rPr>
              <a:t> de un nuevo </a:t>
            </a:r>
            <a:r>
              <a:rPr lang="en-GB" b="1" u="sng" dirty="0" err="1">
                <a:solidFill>
                  <a:schemeClr val="accent2"/>
                </a:solidFill>
              </a:rPr>
              <a:t>empleado</a:t>
            </a:r>
            <a:r>
              <a:rPr lang="en-GB" b="1" u="sng" dirty="0">
                <a:solidFill>
                  <a:schemeClr val="accent2"/>
                </a:solidFill>
              </a:rPr>
              <a:t>/a</a:t>
            </a:r>
          </a:p>
          <a:p>
            <a:pPr marL="0" indent="0"/>
            <a:endParaRPr lang="en-GB" b="1" u="sng" dirty="0">
              <a:solidFill>
                <a:schemeClr val="accent2"/>
              </a:solidFill>
            </a:endParaRPr>
          </a:p>
          <a:p>
            <a:pPr marL="114300" indent="-342900">
              <a:buClr>
                <a:schemeClr val="accent2"/>
              </a:buClr>
              <a:buFont typeface="Arial" panose="020B0604020202020204" pitchFamily="34" charset="0"/>
              <a:buChar char="•"/>
            </a:pPr>
            <a:r>
              <a:rPr lang="en-GB" dirty="0" err="1">
                <a:solidFill>
                  <a:srgbClr val="000000"/>
                </a:solidFill>
                <a:latin typeface="+mn-lt"/>
              </a:rPr>
              <a:t>Creación</a:t>
            </a:r>
            <a:r>
              <a:rPr lang="en-GB" dirty="0">
                <a:solidFill>
                  <a:srgbClr val="000000"/>
                </a:solidFill>
                <a:latin typeface="+mn-lt"/>
              </a:rPr>
              <a:t> de un </a:t>
            </a:r>
            <a:r>
              <a:rPr lang="en-GB" dirty="0" err="1">
                <a:solidFill>
                  <a:srgbClr val="000000"/>
                </a:solidFill>
                <a:latin typeface="+mn-lt"/>
              </a:rPr>
              <a:t>equipo</a:t>
            </a:r>
            <a:r>
              <a:rPr lang="en-GB" dirty="0">
                <a:solidFill>
                  <a:srgbClr val="000000"/>
                </a:solidFill>
                <a:latin typeface="+mn-lt"/>
              </a:rPr>
              <a:t> de RRHH</a:t>
            </a:r>
          </a:p>
          <a:p>
            <a:pPr marL="114300" indent="-342900">
              <a:buClr>
                <a:schemeClr val="accent2"/>
              </a:buClr>
              <a:buFont typeface="Arial" panose="020B0604020202020204" pitchFamily="34" charset="0"/>
              <a:buChar char="•"/>
            </a:pPr>
            <a:endParaRPr lang="en-GB" dirty="0">
              <a:solidFill>
                <a:srgbClr val="000000"/>
              </a:solidFill>
              <a:latin typeface="+mn-lt"/>
            </a:endParaRPr>
          </a:p>
          <a:p>
            <a:pPr marL="114300" indent="-342900">
              <a:buClr>
                <a:schemeClr val="accent2"/>
              </a:buClr>
              <a:buFont typeface="Arial" panose="020B0604020202020204" pitchFamily="34" charset="0"/>
              <a:buChar char="•"/>
            </a:pPr>
            <a:r>
              <a:rPr lang="en-GB" dirty="0" err="1"/>
              <a:t>Llevar</a:t>
            </a:r>
            <a:r>
              <a:rPr lang="en-GB" dirty="0"/>
              <a:t> a </a:t>
            </a:r>
            <a:r>
              <a:rPr lang="en-GB" dirty="0" err="1"/>
              <a:t>cabo</a:t>
            </a:r>
            <a:r>
              <a:rPr lang="en-GB" dirty="0"/>
              <a:t> </a:t>
            </a:r>
            <a:r>
              <a:rPr lang="en-GB" dirty="0" err="1"/>
              <a:t>investigación</a:t>
            </a:r>
            <a:r>
              <a:rPr lang="en-GB" dirty="0"/>
              <a:t> y </a:t>
            </a:r>
            <a:r>
              <a:rPr lang="en-GB" dirty="0" err="1"/>
              <a:t>hacer</a:t>
            </a:r>
            <a:r>
              <a:rPr lang="en-GB" dirty="0"/>
              <a:t> </a:t>
            </a:r>
            <a:r>
              <a:rPr lang="en-GB" dirty="0" err="1"/>
              <a:t>cambios</a:t>
            </a:r>
            <a:endParaRPr lang="en-GB" dirty="0">
              <a:solidFill>
                <a:srgbClr val="000000"/>
              </a:solidFill>
              <a:latin typeface="+mn-lt"/>
            </a:endParaRPr>
          </a:p>
          <a:p>
            <a:pPr marL="114300" indent="-342900">
              <a:buClr>
                <a:schemeClr val="accent2"/>
              </a:buClr>
              <a:buFont typeface="Arial" panose="020B0604020202020204" pitchFamily="34" charset="0"/>
              <a:buChar char="•"/>
            </a:pPr>
            <a:endParaRPr lang="en-GB" dirty="0">
              <a:solidFill>
                <a:srgbClr val="000000"/>
              </a:solidFill>
              <a:latin typeface="+mn-lt"/>
            </a:endParaRPr>
          </a:p>
          <a:p>
            <a:pPr marL="114300" indent="-342900">
              <a:buClr>
                <a:schemeClr val="accent2"/>
              </a:buClr>
              <a:buFont typeface="Arial" panose="020B0604020202020204" pitchFamily="34" charset="0"/>
              <a:buChar char="•"/>
            </a:pPr>
            <a:r>
              <a:rPr lang="en-GB" dirty="0" err="1">
                <a:solidFill>
                  <a:srgbClr val="000000"/>
                </a:solidFill>
                <a:latin typeface="+mn-lt"/>
              </a:rPr>
              <a:t>Enviar</a:t>
            </a:r>
            <a:r>
              <a:rPr lang="en-GB" dirty="0">
                <a:solidFill>
                  <a:srgbClr val="000000"/>
                </a:solidFill>
                <a:latin typeface="+mn-lt"/>
              </a:rPr>
              <a:t> un </a:t>
            </a:r>
            <a:r>
              <a:rPr lang="en-GB" dirty="0" err="1">
                <a:solidFill>
                  <a:srgbClr val="000000"/>
                </a:solidFill>
                <a:latin typeface="+mn-lt"/>
              </a:rPr>
              <a:t>correo</a:t>
            </a:r>
            <a:r>
              <a:rPr lang="en-GB" dirty="0"/>
              <a:t> con </a:t>
            </a:r>
            <a:r>
              <a:rPr lang="en-GB" dirty="0" err="1"/>
              <a:t>información</a:t>
            </a:r>
            <a:r>
              <a:rPr lang="en-GB" dirty="0"/>
              <a:t> general antes de la </a:t>
            </a:r>
            <a:r>
              <a:rPr lang="en-GB" dirty="0" err="1"/>
              <a:t>incorporación</a:t>
            </a:r>
            <a:endParaRPr lang="en-GB" dirty="0">
              <a:solidFill>
                <a:srgbClr val="000000"/>
              </a:solidFill>
              <a:latin typeface="+mn-lt"/>
            </a:endParaRPr>
          </a:p>
          <a:p>
            <a:pPr marL="114300" indent="-342900">
              <a:buFont typeface="Arial" panose="020B0604020202020204" pitchFamily="34" charset="0"/>
              <a:buChar char="•"/>
            </a:pPr>
            <a:endParaRPr lang="en-GB" sz="28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Un </a:t>
            </a:r>
            <a:r>
              <a:rPr lang="en-GB" dirty="0" err="1"/>
              <a:t>ejemplo</a:t>
            </a:r>
            <a:endParaRPr lang="en-ZA" dirty="0"/>
          </a:p>
        </p:txBody>
      </p:sp>
    </p:spTree>
    <p:extLst>
      <p:ext uri="{BB962C8B-B14F-4D97-AF65-F5344CB8AC3E}">
        <p14:creationId xmlns:p14="http://schemas.microsoft.com/office/powerpoint/2010/main" val="205478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s-ES" dirty="0"/>
              <a:t>Coloque los siguientes pasos de Scrum en su secuencia correcta:</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17100" indent="0" algn="ctr">
              <a:buClr>
                <a:schemeClr val="accent2"/>
              </a:buClr>
            </a:pPr>
            <a:r>
              <a:rPr lang="en-US" dirty="0">
                <a:solidFill>
                  <a:schemeClr val="accent2">
                    <a:lumMod val="75000"/>
                  </a:schemeClr>
                </a:solidFill>
              </a:rPr>
              <a:t>Daily Scrum, Sprint Backlog, Sprint Planning, Increment, Sprint Review, Sprint Retro
</a:t>
            </a: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59580738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n-GB" dirty="0"/>
              <a:t>Respuesta:</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rabicPeriod"/>
            </a:pPr>
            <a:r>
              <a:rPr lang="en-GB" dirty="0">
                <a:solidFill>
                  <a:schemeClr val="accent2">
                    <a:lumMod val="75000"/>
                  </a:schemeClr>
                </a:solidFill>
              </a:rPr>
              <a:t>Sprint Planning</a:t>
            </a:r>
          </a:p>
          <a:p>
            <a:pPr marL="474300" indent="-457200">
              <a:buClr>
                <a:schemeClr val="accent2"/>
              </a:buClr>
              <a:buFont typeface="+mj-lt"/>
              <a:buAutoNum type="arabicPeriod"/>
            </a:pPr>
            <a:r>
              <a:rPr lang="en-GB" dirty="0">
                <a:solidFill>
                  <a:schemeClr val="accent2">
                    <a:lumMod val="75000"/>
                  </a:schemeClr>
                </a:solidFill>
              </a:rPr>
              <a:t>Sprint Backlog</a:t>
            </a:r>
          </a:p>
          <a:p>
            <a:pPr marL="474300" indent="-457200">
              <a:buClr>
                <a:schemeClr val="accent2"/>
              </a:buClr>
              <a:buFont typeface="+mj-lt"/>
              <a:buAutoNum type="arabicPeriod"/>
            </a:pPr>
            <a:r>
              <a:rPr lang="en-GB" dirty="0">
                <a:solidFill>
                  <a:schemeClr val="accent2">
                    <a:lumMod val="75000"/>
                  </a:schemeClr>
                </a:solidFill>
              </a:rPr>
              <a:t>Daily Scrum</a:t>
            </a:r>
          </a:p>
          <a:p>
            <a:pPr marL="474300" indent="-457200">
              <a:buClr>
                <a:schemeClr val="accent2"/>
              </a:buClr>
              <a:buFont typeface="+mj-lt"/>
              <a:buAutoNum type="arabicPeriod"/>
            </a:pPr>
            <a:r>
              <a:rPr lang="en-GB" dirty="0">
                <a:solidFill>
                  <a:schemeClr val="accent2">
                    <a:lumMod val="75000"/>
                  </a:schemeClr>
                </a:solidFill>
              </a:rPr>
              <a:t>Increment</a:t>
            </a:r>
          </a:p>
          <a:p>
            <a:pPr marL="474300" indent="-457200">
              <a:buClr>
                <a:schemeClr val="accent2"/>
              </a:buClr>
              <a:buFont typeface="+mj-lt"/>
              <a:buAutoNum type="arabicPeriod"/>
            </a:pPr>
            <a:r>
              <a:rPr lang="en-GB" dirty="0">
                <a:solidFill>
                  <a:schemeClr val="accent2">
                    <a:lumMod val="75000"/>
                  </a:schemeClr>
                </a:solidFill>
              </a:rPr>
              <a:t>Sprint Retro </a:t>
            </a:r>
          </a:p>
          <a:p>
            <a:pPr marL="474300" indent="-457200">
              <a:buClr>
                <a:schemeClr val="accent2"/>
              </a:buClr>
              <a:buFont typeface="+mj-lt"/>
              <a:buAutoNum type="arabicPeriod"/>
            </a:pPr>
            <a:r>
              <a:rPr lang="en-GB" dirty="0">
                <a:solidFill>
                  <a:schemeClr val="accent2">
                    <a:lumMod val="75000"/>
                  </a:schemeClr>
                </a:solidFill>
              </a:rPr>
              <a:t>Sprint Review</a:t>
            </a:r>
          </a:p>
          <a:p>
            <a:pPr marL="474300" indent="-457200">
              <a:buClr>
                <a:schemeClr val="accent2"/>
              </a:buClr>
              <a:buFont typeface="+mj-lt"/>
              <a:buAutoNum type="arabicPeriod"/>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50285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s-ES" dirty="0"/>
              <a:t>Enumera 5 prácticas ágiles esenciales para organizaciones sin fines de lucro:</a:t>
            </a:r>
            <a:endParaRPr lang="en-GB" dirty="0">
              <a:solidFill>
                <a:schemeClr val="accent2">
                  <a:lumMod val="75000"/>
                </a:schemeClr>
              </a:solidFill>
            </a:endParaRP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365623792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s-ES" dirty="0">
                <a:highlight>
                  <a:srgbClr val="FFFF00"/>
                </a:highlight>
              </a:rPr>
              <a:t>Cualquiera de las 5 opciones a continuación son correctas:</a:t>
            </a:r>
            <a:endParaRPr lang="en-GB" dirty="0">
              <a:solidFill>
                <a:schemeClr val="accent2">
                  <a:lumMod val="75000"/>
                </a:schemeClr>
              </a:solidFill>
              <a:highlight>
                <a:srgbClr val="FFFF00"/>
              </a:highlight>
            </a:endParaRPr>
          </a:p>
          <a:p>
            <a:pPr marL="17100" indent="0">
              <a:buClr>
                <a:schemeClr val="accent2"/>
              </a:buClr>
            </a:pP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6EE7A9D0-4DEC-D745-F682-BB612926D3F8}"/>
              </a:ext>
            </a:extLst>
          </p:cNvPr>
          <p:cNvGraphicFramePr>
            <a:graphicFrameLocks noGrp="1"/>
          </p:cNvGraphicFramePr>
          <p:nvPr>
            <p:extLst>
              <p:ext uri="{D42A27DB-BD31-4B8C-83A1-F6EECF244321}">
                <p14:modId xmlns:p14="http://schemas.microsoft.com/office/powerpoint/2010/main" val="2544255779"/>
              </p:ext>
            </p:extLst>
          </p:nvPr>
        </p:nvGraphicFramePr>
        <p:xfrm>
          <a:off x="934719" y="2600168"/>
          <a:ext cx="10458898" cy="2595880"/>
        </p:xfrm>
        <a:graphic>
          <a:graphicData uri="http://schemas.openxmlformats.org/drawingml/2006/table">
            <a:tbl>
              <a:tblPr firstRow="1" bandRow="1">
                <a:tableStyleId>{69CF1AB2-1976-4502-BF36-3FF5EA218861}</a:tableStyleId>
              </a:tblPr>
              <a:tblGrid>
                <a:gridCol w="5229449">
                  <a:extLst>
                    <a:ext uri="{9D8B030D-6E8A-4147-A177-3AD203B41FA5}">
                      <a16:colId xmlns:a16="http://schemas.microsoft.com/office/drawing/2014/main" val="3353715200"/>
                    </a:ext>
                  </a:extLst>
                </a:gridCol>
                <a:gridCol w="5229449">
                  <a:extLst>
                    <a:ext uri="{9D8B030D-6E8A-4147-A177-3AD203B41FA5}">
                      <a16:colId xmlns:a16="http://schemas.microsoft.com/office/drawing/2014/main" val="2950597207"/>
                    </a:ext>
                  </a:extLst>
                </a:gridCol>
              </a:tblGrid>
              <a:tr h="370840">
                <a:tc>
                  <a:txBody>
                    <a:bodyPr/>
                    <a:lstStyle/>
                    <a:p>
                      <a:r>
                        <a:rPr lang="es-ES" b="0" dirty="0">
                          <a:solidFill>
                            <a:srgbClr val="000000"/>
                          </a:solidFill>
                        </a:rPr>
                        <a:t>Solicite la opinión del equipo</a:t>
                      </a:r>
                      <a:endParaRPr lang="en-GB" b="0" dirty="0">
                        <a:solidFill>
                          <a:srgbClr val="000000"/>
                        </a:solidFill>
                      </a:endParaRPr>
                    </a:p>
                  </a:txBody>
                  <a:tcPr/>
                </a:tc>
                <a:tc>
                  <a:txBody>
                    <a:bodyPr/>
                    <a:lstStyle/>
                    <a:p>
                      <a:r>
                        <a:rPr lang="es-ES" b="0" dirty="0">
                          <a:solidFill>
                            <a:srgbClr val="000000"/>
                          </a:solidFill>
                        </a:rPr>
                        <a:t>Deshágase de las estructuras de liderazgo ineficaces</a:t>
                      </a:r>
                      <a:endParaRPr lang="en-GB" b="0" dirty="0">
                        <a:solidFill>
                          <a:srgbClr val="000000"/>
                        </a:solidFill>
                      </a:endParaRPr>
                    </a:p>
                  </a:txBody>
                  <a:tcPr/>
                </a:tc>
                <a:extLst>
                  <a:ext uri="{0D108BD9-81ED-4DB2-BD59-A6C34878D82A}">
                    <a16:rowId xmlns:a16="http://schemas.microsoft.com/office/drawing/2014/main" val="4081887568"/>
                  </a:ext>
                </a:extLst>
              </a:tr>
              <a:tr h="370840">
                <a:tc>
                  <a:txBody>
                    <a:bodyPr/>
                    <a:lstStyle/>
                    <a:p>
                      <a:r>
                        <a:rPr lang="es-ES" b="0" dirty="0">
                          <a:solidFill>
                            <a:srgbClr val="000000"/>
                          </a:solidFill>
                        </a:rPr>
                        <a:t>Escuche a la base de miembros y la comunidad</a:t>
                      </a:r>
                      <a:endParaRPr lang="en-GB" b="0" dirty="0">
                        <a:solidFill>
                          <a:srgbClr val="000000"/>
                        </a:solidFill>
                      </a:endParaRPr>
                    </a:p>
                  </a:txBody>
                  <a:tcPr/>
                </a:tc>
                <a:tc>
                  <a:txBody>
                    <a:bodyPr/>
                    <a:lstStyle/>
                    <a:p>
                      <a:r>
                        <a:rPr lang="en-ZA" b="0" dirty="0" err="1">
                          <a:solidFill>
                            <a:srgbClr val="000000"/>
                          </a:solidFill>
                        </a:rPr>
                        <a:t>Fomentar</a:t>
                      </a:r>
                      <a:r>
                        <a:rPr lang="en-ZA" b="0" dirty="0">
                          <a:solidFill>
                            <a:srgbClr val="000000"/>
                          </a:solidFill>
                        </a:rPr>
                        <a:t> la </a:t>
                      </a:r>
                      <a:r>
                        <a:rPr lang="en-ZA" b="0" dirty="0" err="1">
                          <a:solidFill>
                            <a:srgbClr val="000000"/>
                          </a:solidFill>
                        </a:rPr>
                        <a:t>comunicación</a:t>
                      </a:r>
                      <a:r>
                        <a:rPr lang="en-ZA" b="0" dirty="0">
                          <a:solidFill>
                            <a:srgbClr val="000000"/>
                          </a:solidFill>
                        </a:rPr>
                        <a:t> </a:t>
                      </a:r>
                      <a:r>
                        <a:rPr lang="en-ZA" b="0" dirty="0" err="1">
                          <a:solidFill>
                            <a:srgbClr val="000000"/>
                          </a:solidFill>
                        </a:rPr>
                        <a:t>abierta</a:t>
                      </a:r>
                      <a:endParaRPr lang="en-ZA" b="0" dirty="0">
                        <a:solidFill>
                          <a:srgbClr val="000000"/>
                        </a:solidFill>
                      </a:endParaRPr>
                    </a:p>
                  </a:txBody>
                  <a:tcPr/>
                </a:tc>
                <a:extLst>
                  <a:ext uri="{0D108BD9-81ED-4DB2-BD59-A6C34878D82A}">
                    <a16:rowId xmlns:a16="http://schemas.microsoft.com/office/drawing/2014/main" val="3348711461"/>
                  </a:ext>
                </a:extLst>
              </a:tr>
              <a:tr h="370840">
                <a:tc>
                  <a:txBody>
                    <a:bodyPr/>
                    <a:lstStyle/>
                    <a:p>
                      <a:r>
                        <a:rPr lang="es-ES" b="0" dirty="0">
                          <a:solidFill>
                            <a:srgbClr val="000000"/>
                          </a:solidFill>
                        </a:rPr>
                        <a:t>Haz espacio para las conversaciones necesarias</a:t>
                      </a:r>
                      <a:endParaRPr lang="en-GB" b="0" dirty="0">
                        <a:solidFill>
                          <a:srgbClr val="000000"/>
                        </a:solidFill>
                      </a:endParaRPr>
                    </a:p>
                  </a:txBody>
                  <a:tcPr/>
                </a:tc>
                <a:tc>
                  <a:txBody>
                    <a:bodyPr/>
                    <a:lstStyle/>
                    <a:p>
                      <a:r>
                        <a:rPr lang="es-ES" b="0" dirty="0">
                          <a:solidFill>
                            <a:srgbClr val="000000"/>
                          </a:solidFill>
                        </a:rPr>
                        <a:t>Revise su proceso de comunicación</a:t>
                      </a:r>
                      <a:endParaRPr lang="en-ZA" b="0" dirty="0">
                        <a:solidFill>
                          <a:srgbClr val="000000"/>
                        </a:solidFill>
                      </a:endParaRPr>
                    </a:p>
                  </a:txBody>
                  <a:tcPr/>
                </a:tc>
                <a:extLst>
                  <a:ext uri="{0D108BD9-81ED-4DB2-BD59-A6C34878D82A}">
                    <a16:rowId xmlns:a16="http://schemas.microsoft.com/office/drawing/2014/main" val="2473559252"/>
                  </a:ext>
                </a:extLst>
              </a:tr>
              <a:tr h="370840">
                <a:tc>
                  <a:txBody>
                    <a:bodyPr/>
                    <a:lstStyle/>
                    <a:p>
                      <a:r>
                        <a:rPr lang="en-ZA" b="0" dirty="0" err="1">
                          <a:solidFill>
                            <a:srgbClr val="000000"/>
                          </a:solidFill>
                        </a:rPr>
                        <a:t>Abraza</a:t>
                      </a:r>
                      <a:r>
                        <a:rPr lang="en-ZA" b="0" dirty="0">
                          <a:solidFill>
                            <a:srgbClr val="000000"/>
                          </a:solidFill>
                        </a:rPr>
                        <a:t> la '</a:t>
                      </a:r>
                      <a:r>
                        <a:rPr lang="en-ZA" b="0" dirty="0" err="1">
                          <a:solidFill>
                            <a:srgbClr val="000000"/>
                          </a:solidFill>
                        </a:rPr>
                        <a:t>destrucción</a:t>
                      </a:r>
                      <a:r>
                        <a:rPr lang="en-ZA" b="0" dirty="0">
                          <a:solidFill>
                            <a:srgbClr val="000000"/>
                          </a:solidFill>
                        </a:rPr>
                        <a:t> </a:t>
                      </a:r>
                      <a:r>
                        <a:rPr lang="en-ZA" b="0" dirty="0" err="1">
                          <a:solidFill>
                            <a:srgbClr val="000000"/>
                          </a:solidFill>
                        </a:rPr>
                        <a:t>creativa</a:t>
                      </a:r>
                      <a:r>
                        <a:rPr lang="en-ZA" b="0" dirty="0">
                          <a:solidFill>
                            <a:srgbClr val="000000"/>
                          </a:solidFill>
                        </a:rPr>
                        <a:t>'</a:t>
                      </a:r>
                    </a:p>
                  </a:txBody>
                  <a:tcPr/>
                </a:tc>
                <a:tc>
                  <a:txBody>
                    <a:bodyPr/>
                    <a:lstStyle/>
                    <a:p>
                      <a:r>
                        <a:rPr lang="es-ES" b="0" dirty="0">
                          <a:solidFill>
                            <a:srgbClr val="000000"/>
                          </a:solidFill>
                        </a:rPr>
                        <a:t>Ten una idea clara de por qué existes</a:t>
                      </a:r>
                      <a:endParaRPr lang="en-GB" b="0" dirty="0">
                        <a:solidFill>
                          <a:srgbClr val="000000"/>
                        </a:solidFill>
                      </a:endParaRPr>
                    </a:p>
                  </a:txBody>
                  <a:tcPr/>
                </a:tc>
                <a:extLst>
                  <a:ext uri="{0D108BD9-81ED-4DB2-BD59-A6C34878D82A}">
                    <a16:rowId xmlns:a16="http://schemas.microsoft.com/office/drawing/2014/main" val="3752941786"/>
                  </a:ext>
                </a:extLst>
              </a:tr>
              <a:tr h="370840">
                <a:tc>
                  <a:txBody>
                    <a:bodyPr/>
                    <a:lstStyle/>
                    <a:p>
                      <a:r>
                        <a:rPr lang="es-ES" b="0" dirty="0">
                          <a:solidFill>
                            <a:srgbClr val="000000"/>
                          </a:solidFill>
                        </a:rPr>
                        <a:t>Escuche activamente a sus clientes</a:t>
                      </a:r>
                      <a:endParaRPr lang="en-GB" b="0" dirty="0">
                        <a:solidFill>
                          <a:srgbClr val="000000"/>
                        </a:solidFill>
                      </a:endParaRPr>
                    </a:p>
                  </a:txBody>
                  <a:tcPr/>
                </a:tc>
                <a:tc>
                  <a:txBody>
                    <a:bodyPr/>
                    <a:lstStyle/>
                    <a:p>
                      <a:r>
                        <a:rPr lang="es-ES" b="0" dirty="0">
                          <a:solidFill>
                            <a:srgbClr val="000000"/>
                          </a:solidFill>
                        </a:rPr>
                        <a:t>Adopte nuevas ideas para crear oportunidades</a:t>
                      </a:r>
                      <a:endParaRPr lang="en-GB" b="0" dirty="0">
                        <a:solidFill>
                          <a:srgbClr val="000000"/>
                        </a:solidFill>
                      </a:endParaRPr>
                    </a:p>
                  </a:txBody>
                  <a:tcPr/>
                </a:tc>
                <a:extLst>
                  <a:ext uri="{0D108BD9-81ED-4DB2-BD59-A6C34878D82A}">
                    <a16:rowId xmlns:a16="http://schemas.microsoft.com/office/drawing/2014/main" val="2721551622"/>
                  </a:ext>
                </a:extLst>
              </a:tr>
              <a:tr h="370840">
                <a:tc>
                  <a:txBody>
                    <a:bodyPr/>
                    <a:lstStyle/>
                    <a:p>
                      <a:r>
                        <a:rPr lang="es-ES" b="0" dirty="0">
                          <a:solidFill>
                            <a:srgbClr val="000000"/>
                          </a:solidFill>
                        </a:rPr>
                        <a:t>Comience cada día con tiempo de silencio</a:t>
                      </a:r>
                      <a:endParaRPr lang="en-GB" b="0" dirty="0">
                        <a:solidFill>
                          <a:srgbClr val="000000"/>
                        </a:solidFill>
                      </a:endParaRPr>
                    </a:p>
                  </a:txBody>
                  <a:tcPr/>
                </a:tc>
                <a:tc>
                  <a:txBody>
                    <a:bodyPr/>
                    <a:lstStyle/>
                    <a:p>
                      <a:r>
                        <a:rPr lang="es-ES" b="0" dirty="0">
                          <a:solidFill>
                            <a:srgbClr val="000000"/>
                          </a:solidFill>
                        </a:rPr>
                        <a:t>Comparta historias para fomentar la colaboración</a:t>
                      </a:r>
                      <a:endParaRPr lang="en-GB" b="0" dirty="0">
                        <a:solidFill>
                          <a:srgbClr val="000000"/>
                        </a:solidFill>
                      </a:endParaRPr>
                    </a:p>
                  </a:txBody>
                  <a:tcPr/>
                </a:tc>
                <a:extLst>
                  <a:ext uri="{0D108BD9-81ED-4DB2-BD59-A6C34878D82A}">
                    <a16:rowId xmlns:a16="http://schemas.microsoft.com/office/drawing/2014/main" val="4040206304"/>
                  </a:ext>
                </a:extLst>
              </a:tr>
              <a:tr h="370840">
                <a:tc>
                  <a:txBody>
                    <a:bodyPr/>
                    <a:lstStyle/>
                    <a:p>
                      <a:r>
                        <a:rPr lang="es-ES" b="0" dirty="0">
                          <a:solidFill>
                            <a:srgbClr val="000000"/>
                          </a:solidFill>
                        </a:rPr>
                        <a:t>Realizar revisiones posteriores a la acción</a:t>
                      </a:r>
                      <a:endParaRPr lang="en-ZA" b="0" dirty="0">
                        <a:solidFill>
                          <a:srgbClr val="000000"/>
                        </a:solidFill>
                      </a:endParaRPr>
                    </a:p>
                  </a:txBody>
                  <a:tcPr/>
                </a:tc>
                <a:tc>
                  <a:txBody>
                    <a:bodyPr/>
                    <a:lstStyle/>
                    <a:p>
                      <a:r>
                        <a:rPr lang="es-ES" b="0" dirty="0">
                          <a:solidFill>
                            <a:srgbClr val="000000"/>
                          </a:solidFill>
                        </a:rPr>
                        <a:t>Sea un líder enseñable, promueva el aprendizaje</a:t>
                      </a:r>
                      <a:endParaRPr lang="en-GB" b="0" dirty="0">
                        <a:solidFill>
                          <a:srgbClr val="000000"/>
                        </a:solidFill>
                      </a:endParaRPr>
                    </a:p>
                  </a:txBody>
                  <a:tcPr/>
                </a:tc>
                <a:extLst>
                  <a:ext uri="{0D108BD9-81ED-4DB2-BD59-A6C34878D82A}">
                    <a16:rowId xmlns:a16="http://schemas.microsoft.com/office/drawing/2014/main" val="2176697991"/>
                  </a:ext>
                </a:extLst>
              </a:tr>
            </a:tbl>
          </a:graphicData>
        </a:graphic>
      </p:graphicFrame>
    </p:spTree>
    <p:extLst>
      <p:ext uri="{BB962C8B-B14F-4D97-AF65-F5344CB8AC3E}">
        <p14:creationId xmlns:p14="http://schemas.microsoft.com/office/powerpoint/2010/main" val="207026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Trabajo</a:t>
            </a:r>
            <a:r>
              <a:rPr lang="en-GB" dirty="0"/>
              <a:t> individual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5167568"/>
          </a:xfrm>
          <a:prstGeom prst="rect">
            <a:avLst/>
          </a:prstGeom>
          <a:noFill/>
        </p:spPr>
        <p:txBody>
          <a:bodyPr wrap="square">
            <a:spAutoFit/>
          </a:bodyPr>
          <a:lstStyle/>
          <a:p>
            <a:pPr marL="457200" lvl="0" indent="-457200">
              <a:lnSpc>
                <a:spcPct val="90000"/>
              </a:lnSpc>
              <a:spcBef>
                <a:spcPts val="1000"/>
              </a:spcBef>
              <a:buClr>
                <a:schemeClr val="accent2"/>
              </a:buClr>
              <a:buBlip>
                <a:blip r:embed="rId3"/>
              </a:buBlip>
              <a:defRPr/>
            </a:pPr>
            <a:r>
              <a:rPr lang="es-ES" sz="2400" dirty="0">
                <a:solidFill>
                  <a:srgbClr val="000000"/>
                </a:solidFill>
              </a:rPr>
              <a:t>Por favor, agregue el ejercicio práctico sugerido, la preparación para la evaluación, otros estudios individuales.</a:t>
            </a:r>
          </a:p>
          <a:p>
            <a:pPr lvl="0">
              <a:lnSpc>
                <a:spcPct val="90000"/>
              </a:lnSpc>
              <a:spcBef>
                <a:spcPts val="1000"/>
              </a:spcBef>
              <a:buClr>
                <a:schemeClr val="accent2"/>
              </a:buClr>
              <a:defRPr/>
            </a:pPr>
            <a:endParaRPr lang="en-GB" sz="2400" dirty="0">
              <a:solidFill>
                <a:srgbClr val="000000"/>
              </a:solidFill>
            </a:endParaRPr>
          </a:p>
          <a:p>
            <a:pPr marL="457200" lvl="0" indent="-457200">
              <a:lnSpc>
                <a:spcPct val="90000"/>
              </a:lnSpc>
              <a:spcBef>
                <a:spcPts val="1000"/>
              </a:spcBef>
              <a:buClr>
                <a:schemeClr val="accent2"/>
              </a:buClr>
              <a:buBlip>
                <a:blip r:embed="rId3"/>
              </a:buBlip>
              <a:defRPr/>
            </a:pPr>
            <a:r>
              <a:rPr lang="es-ES" sz="2400" dirty="0">
                <a:solidFill>
                  <a:srgbClr val="000000"/>
                </a:solidFill>
              </a:rPr>
              <a:t>Por ejemplo, el trabajo del curso para desarrollar e implementar un proyecto innovador con un enfoque basado en desafíos. Se recomienda desarrollar e implementar un proyecto innovador junto con las partes interesadas locales para abordar los desafíos locales (sección 2.3). Después de completar 6 módulos, los líderes de los TSO pudieron presentar sus proyectos de innovación para las partes interesadas (región / ciudad / industria). Estimulará la mentalidad de enfoque ascendente de los líderes de los TSO / gerentes / empleados TOP y fortalecerá la interacción, el compromiso y un efecto positivo en la comunidad local y regional.
</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022187"/>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140E19-9B17-939B-9716-FA5BB9210248}"/>
              </a:ext>
            </a:extLst>
          </p:cNvPr>
          <p:cNvSpPr>
            <a:spLocks noGrp="1"/>
          </p:cNvSpPr>
          <p:nvPr>
            <p:ph type="body" sz="quarter" idx="16"/>
          </p:nvPr>
        </p:nvSpPr>
        <p:spPr/>
        <p:txBody>
          <a:bodyPr/>
          <a:lstStyle/>
          <a:p>
            <a:r>
              <a:rPr lang="en-ZA" dirty="0" err="1"/>
              <a:t>Referencias</a:t>
            </a:r>
            <a:endParaRPr lang="en-ZA" dirty="0"/>
          </a:p>
          <a:p>
            <a:endParaRPr lang="en-ZA" dirty="0"/>
          </a:p>
        </p:txBody>
      </p:sp>
      <p:sp>
        <p:nvSpPr>
          <p:cNvPr id="3" name="Text Placeholder 2">
            <a:extLst>
              <a:ext uri="{FF2B5EF4-FFF2-40B4-BE49-F238E27FC236}">
                <a16:creationId xmlns:a16="http://schemas.microsoft.com/office/drawing/2014/main" id="{3FFEBA08-77A0-833E-515D-09529396634B}"/>
              </a:ext>
            </a:extLst>
          </p:cNvPr>
          <p:cNvSpPr>
            <a:spLocks noGrp="1"/>
          </p:cNvSpPr>
          <p:nvPr>
            <p:ph type="body" sz="quarter" idx="17"/>
          </p:nvPr>
        </p:nvSpPr>
        <p:spPr/>
        <p:txBody>
          <a:bodyPr/>
          <a:lstStyle/>
          <a:p>
            <a:r>
              <a:rPr lang="en-GB" dirty="0"/>
              <a:t>06</a:t>
            </a:r>
            <a:endParaRPr lang="en-ZA" dirty="0"/>
          </a:p>
        </p:txBody>
      </p:sp>
    </p:spTree>
    <p:extLst>
      <p:ext uri="{BB962C8B-B14F-4D97-AF65-F5344CB8AC3E}">
        <p14:creationId xmlns:p14="http://schemas.microsoft.com/office/powerpoint/2010/main" val="310273453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https://biztechmagazine.com/article/2018/10/increasingly-non-profits-theres-bot</a:t>
            </a:r>
            <a:endParaRPr lang="en-GB" dirty="0">
              <a:solidFill>
                <a:schemeClr val="accent2">
                  <a:lumMod val="75000"/>
                </a:schemeClr>
              </a:solidFill>
              <a:latin typeface="+mn-lt"/>
            </a:endParaRPr>
          </a:p>
          <a:p>
            <a:pPr marL="474300" indent="-457200">
              <a:buClr>
                <a:srgbClr val="000000"/>
              </a:buClr>
              <a:buFont typeface="Arial" panose="020B0604020202020204" pitchFamily="34" charset="0"/>
              <a:buChar char="•"/>
            </a:pPr>
            <a:endParaRPr lang="en-GB" dirty="0">
              <a:solidFill>
                <a:schemeClr val="accent2">
                  <a:lumMod val="75000"/>
                </a:schemeClr>
              </a:solidFill>
              <a:latin typeface="+mn-lt"/>
            </a:endParaRPr>
          </a:p>
          <a:p>
            <a:pPr marL="474300" indent="-4572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https://biztechmagazine.com/article/2021/07/how-non-profits-should-be-using-automation</a:t>
            </a:r>
            <a:endParaRPr lang="en-GB" dirty="0">
              <a:solidFill>
                <a:schemeClr val="accent2">
                  <a:lumMod val="75000"/>
                </a:schemeClr>
              </a:solidFill>
              <a:latin typeface="+mn-lt"/>
            </a:endParaRPr>
          </a:p>
          <a:p>
            <a:pPr marL="474300" indent="-457200">
              <a:buClr>
                <a:srgbClr val="000000"/>
              </a:buClr>
              <a:buFont typeface="Arial" panose="020B0604020202020204" pitchFamily="34" charset="0"/>
              <a:buChar char="•"/>
            </a:pPr>
            <a:endParaRPr lang="en-GB" dirty="0">
              <a:solidFill>
                <a:schemeClr val="accent2">
                  <a:lumMod val="75000"/>
                </a:schemeClr>
              </a:solidFill>
              <a:latin typeface="+mn-lt"/>
            </a:endParaRPr>
          </a:p>
          <a:p>
            <a:pPr marL="474300" indent="-457200">
              <a:buClr>
                <a:srgbClr val="000000"/>
              </a:buClr>
              <a:buFont typeface="Arial" panose="020B0604020202020204" pitchFamily="34" charset="0"/>
              <a:buChar char="•"/>
            </a:pPr>
            <a:r>
              <a:rPr lang="en-GB" dirty="0">
                <a:solidFill>
                  <a:schemeClr val="accent2">
                    <a:lumMod val="75000"/>
                  </a:schemeClr>
                </a:solidFill>
                <a:latin typeface="+mn-lt"/>
                <a:hlinkClick r:id="rId4">
                  <a:extLst>
                    <a:ext uri="{A12FA001-AC4F-418D-AE19-62706E023703}">
                      <ahyp:hlinkClr xmlns:ahyp="http://schemas.microsoft.com/office/drawing/2018/hyperlinkcolor" val="tx"/>
                    </a:ext>
                  </a:extLst>
                </a:hlinkClick>
              </a:rPr>
              <a:t>https://institute.blackbaud.com/tippingpoint/</a:t>
            </a:r>
            <a:endParaRPr lang="en-GB" dirty="0">
              <a:solidFill>
                <a:schemeClr val="accent2">
                  <a:lumMod val="75000"/>
                </a:schemeClr>
              </a:solidFill>
              <a:latin typeface="+mn-lt"/>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https://kissflow.com/workflow/process/</a:t>
            </a: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latin typeface="+mn-lt"/>
            </a:endParaRPr>
          </a:p>
          <a:p>
            <a:pPr marL="17100" indent="0">
              <a:buClr>
                <a:srgbClr val="000000"/>
              </a:buCl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Referencias</a:t>
            </a:r>
            <a:endParaRPr lang="en-ZA" dirty="0"/>
          </a:p>
        </p:txBody>
      </p:sp>
    </p:spTree>
    <p:extLst>
      <p:ext uri="{BB962C8B-B14F-4D97-AF65-F5344CB8AC3E}">
        <p14:creationId xmlns:p14="http://schemas.microsoft.com/office/powerpoint/2010/main" val="157441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hlinkClick r:id="rId2">
                  <a:extLst>
                    <a:ext uri="{A12FA001-AC4F-418D-AE19-62706E023703}">
                      <ahyp:hlinkClr xmlns:ahyp="http://schemas.microsoft.com/office/drawing/2018/hyperlinkcolor" val="tx"/>
                    </a:ext>
                  </a:extLst>
                </a:hlinkClick>
              </a:rPr>
              <a:t>https://www.2tolead.com/childrens-non-profit-organization-sees-advantages-of-digital-transformation-realized-case-study/</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latin typeface="+mn-lt"/>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https://www.ada.cx/service-automation</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latin typeface="+mn-lt"/>
            </a:endParaRPr>
          </a:p>
          <a:p>
            <a:pPr marL="474300" indent="-457200">
              <a:buClr>
                <a:srgbClr val="000000"/>
              </a:buClr>
              <a:buFont typeface="Arial" panose="020B0604020202020204" pitchFamily="34" charset="0"/>
              <a:buChar char="•"/>
            </a:pPr>
            <a:r>
              <a:rPr lang="en-GB" dirty="0">
                <a:solidFill>
                  <a:schemeClr val="accent2">
                    <a:lumMod val="75000"/>
                  </a:schemeClr>
                </a:solidFill>
                <a:latin typeface="+mn-lt"/>
                <a:hlinkClick r:id="rId4">
                  <a:extLst>
                    <a:ext uri="{A12FA001-AC4F-418D-AE19-62706E023703}">
                      <ahyp:hlinkClr xmlns:ahyp="http://schemas.microsoft.com/office/drawing/2018/hyperlinkcolor" val="tx"/>
                    </a:ext>
                  </a:extLst>
                </a:hlinkClick>
              </a:rPr>
              <a:t>https://www.bdo.com/blogs/non-profit-standard/july-2018/an-introduction-to-robotic-process-automation</a:t>
            </a:r>
            <a:endParaRPr lang="en-GB" dirty="0">
              <a:solidFill>
                <a:schemeClr val="accent2">
                  <a:lumMod val="75000"/>
                </a:schemeClr>
              </a:solidFill>
              <a:latin typeface="+mn-lt"/>
            </a:endParaRPr>
          </a:p>
          <a:p>
            <a:pPr marL="17100" indent="0">
              <a:buClr>
                <a:srgbClr val="000000"/>
              </a:buClr>
            </a:pPr>
            <a:endParaRPr lang="en-GB" dirty="0">
              <a:solidFill>
                <a:schemeClr val="accent2">
                  <a:lumMod val="75000"/>
                </a:schemeClr>
              </a:solidFill>
              <a:latin typeface="+mn-lt"/>
            </a:endParaRPr>
          </a:p>
          <a:p>
            <a:pPr marL="474300" indent="-457200">
              <a:buClr>
                <a:schemeClr val="accent2"/>
              </a:buClr>
              <a:buFont typeface="Arial" panose="020B0604020202020204" pitchFamily="34" charset="0"/>
              <a:buChar char="•"/>
            </a:pP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Referencias</a:t>
            </a:r>
            <a:endParaRPr lang="en-ZA" dirty="0"/>
          </a:p>
          <a:p>
            <a:endParaRPr lang="en-ZA" dirty="0"/>
          </a:p>
        </p:txBody>
      </p:sp>
    </p:spTree>
    <p:extLst>
      <p:ext uri="{BB962C8B-B14F-4D97-AF65-F5344CB8AC3E}">
        <p14:creationId xmlns:p14="http://schemas.microsoft.com/office/powerpoint/2010/main" val="229713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https://www.forbes.com/sites/forbesnon-profitcouncil/2021/11/29/lacking-resources-12-strategic-ways-non-profits-can-leverage-technology-to-help/?sh=ffcfae3766f9</a:t>
            </a:r>
            <a:endParaRPr lang="en-GB" dirty="0">
              <a:solidFill>
                <a:schemeClr val="accent2">
                  <a:lumMod val="75000"/>
                </a:schemeClr>
              </a:solidFill>
              <a:latin typeface="+mn-lt"/>
            </a:endParaRP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https://www.hcltech.com/technology-qa/what-is-service-automation#:~:text=Service%20automation%20is%20the%20process,processes%2C%20tasks%20and%20business%20functions</a:t>
            </a:r>
            <a:endParaRPr lang="en-GB" dirty="0">
              <a:solidFill>
                <a:schemeClr val="accent2">
                  <a:lumMod val="75000"/>
                </a:schemeClr>
              </a:solidFill>
              <a:latin typeface="+mn-lt"/>
            </a:endParaRP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Referencias</a:t>
            </a:r>
            <a:endParaRPr lang="en-ZA" dirty="0"/>
          </a:p>
          <a:p>
            <a:endParaRPr lang="en-ZA" dirty="0"/>
          </a:p>
        </p:txBody>
      </p:sp>
    </p:spTree>
    <p:extLst>
      <p:ext uri="{BB962C8B-B14F-4D97-AF65-F5344CB8AC3E}">
        <p14:creationId xmlns:p14="http://schemas.microsoft.com/office/powerpoint/2010/main" val="6094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https://www.researchgate.net/profile/Chao-Guo-37/publication/325585674_Technology_in_non-profit_Organizations_and_Voluntary_Action/links/5cd8d5a6458515712</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https://www.tibco.com/reference-center/what-is-process-automation</a:t>
            </a:r>
            <a:endParaRPr lang="en-GB" dirty="0">
              <a:solidFill>
                <a:schemeClr val="accent2">
                  <a:lumMod val="75000"/>
                </a:schemeClr>
              </a:solidFill>
              <a:latin typeface="+mn-lt"/>
            </a:endParaRP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Referencias</a:t>
            </a:r>
            <a:endParaRPr lang="en-ZA" dirty="0"/>
          </a:p>
          <a:p>
            <a:endParaRPr lang="en-ZA" dirty="0"/>
          </a:p>
        </p:txBody>
      </p:sp>
    </p:spTree>
    <p:extLst>
      <p:ext uri="{BB962C8B-B14F-4D97-AF65-F5344CB8AC3E}">
        <p14:creationId xmlns:p14="http://schemas.microsoft.com/office/powerpoint/2010/main" val="362346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114300" indent="-342900">
              <a:buBlip>
                <a:blip r:embed="rId2"/>
              </a:buBlip>
            </a:pPr>
            <a:r>
              <a:rPr lang="en-GB" b="1" u="sng" dirty="0">
                <a:solidFill>
                  <a:schemeClr val="accent2"/>
                </a:solidFill>
              </a:rPr>
              <a:t>La </a:t>
            </a:r>
            <a:r>
              <a:rPr lang="en-GB" b="1" u="sng" dirty="0" err="1">
                <a:solidFill>
                  <a:schemeClr val="accent2"/>
                </a:solidFill>
              </a:rPr>
              <a:t>incorporación</a:t>
            </a:r>
            <a:r>
              <a:rPr lang="en-GB" b="1" u="sng" dirty="0">
                <a:solidFill>
                  <a:schemeClr val="accent2"/>
                </a:solidFill>
              </a:rPr>
              <a:t> </a:t>
            </a:r>
            <a:r>
              <a:rPr lang="en-GB" b="1" u="sng" dirty="0" err="1">
                <a:solidFill>
                  <a:schemeClr val="accent2"/>
                </a:solidFill>
              </a:rPr>
              <a:t>inicial</a:t>
            </a:r>
            <a:r>
              <a:rPr lang="en-GB" b="1" u="sng" dirty="0">
                <a:solidFill>
                  <a:schemeClr val="accent2"/>
                </a:solidFill>
              </a:rPr>
              <a:t> de un nuevo </a:t>
            </a:r>
            <a:r>
              <a:rPr lang="en-GB" b="1" u="sng" dirty="0" err="1">
                <a:solidFill>
                  <a:schemeClr val="accent2"/>
                </a:solidFill>
              </a:rPr>
              <a:t>empleado</a:t>
            </a:r>
            <a:r>
              <a:rPr lang="en-GB" b="1" u="sng" dirty="0">
                <a:solidFill>
                  <a:schemeClr val="accent2"/>
                </a:solidFill>
              </a:rPr>
              <a:t>/a</a:t>
            </a:r>
          </a:p>
          <a:p>
            <a:pPr marL="0" indent="0"/>
            <a:endParaRPr lang="en-GB" b="1" u="sng" dirty="0">
              <a:solidFill>
                <a:schemeClr val="accent2"/>
              </a:solidFill>
            </a:endParaRPr>
          </a:p>
          <a:p>
            <a:pPr marL="114300" indent="-342900">
              <a:buClr>
                <a:schemeClr val="accent2"/>
              </a:buClr>
              <a:buFont typeface="Arial" panose="020B0604020202020204" pitchFamily="34" charset="0"/>
              <a:buChar char="•"/>
            </a:pPr>
            <a:r>
              <a:rPr lang="en-GB" dirty="0">
                <a:solidFill>
                  <a:srgbClr val="000000"/>
                </a:solidFill>
                <a:latin typeface="+mn-lt"/>
              </a:rPr>
              <a:t>Tour </a:t>
            </a:r>
            <a:r>
              <a:rPr lang="en-GB" dirty="0" err="1">
                <a:solidFill>
                  <a:srgbClr val="000000"/>
                </a:solidFill>
                <a:latin typeface="+mn-lt"/>
              </a:rPr>
              <a:t>inicial</a:t>
            </a:r>
            <a:r>
              <a:rPr lang="en-GB" dirty="0">
                <a:solidFill>
                  <a:srgbClr val="000000"/>
                </a:solidFill>
                <a:latin typeface="+mn-lt"/>
              </a:rPr>
              <a:t> para </a:t>
            </a:r>
            <a:r>
              <a:rPr lang="en-GB" dirty="0" err="1">
                <a:solidFill>
                  <a:srgbClr val="000000"/>
                </a:solidFill>
                <a:latin typeface="+mn-lt"/>
              </a:rPr>
              <a:t>conocer</a:t>
            </a:r>
            <a:r>
              <a:rPr lang="en-GB" dirty="0">
                <a:solidFill>
                  <a:srgbClr val="000000"/>
                </a:solidFill>
                <a:latin typeface="+mn-lt"/>
              </a:rPr>
              <a:t> </a:t>
            </a:r>
            <a:r>
              <a:rPr lang="en-GB" dirty="0" err="1">
                <a:solidFill>
                  <a:srgbClr val="000000"/>
                </a:solidFill>
                <a:latin typeface="+mn-lt"/>
              </a:rPr>
              <a:t>el</a:t>
            </a:r>
            <a:r>
              <a:rPr lang="en-GB" dirty="0">
                <a:solidFill>
                  <a:srgbClr val="000000"/>
                </a:solidFill>
                <a:latin typeface="+mn-lt"/>
              </a:rPr>
              <a:t> </a:t>
            </a:r>
            <a:r>
              <a:rPr lang="en-GB" dirty="0" err="1">
                <a:solidFill>
                  <a:srgbClr val="000000"/>
                </a:solidFill>
                <a:latin typeface="+mn-lt"/>
              </a:rPr>
              <a:t>espacio</a:t>
            </a:r>
            <a:r>
              <a:rPr lang="en-GB" dirty="0">
                <a:solidFill>
                  <a:srgbClr val="000000"/>
                </a:solidFill>
                <a:latin typeface="+mn-lt"/>
              </a:rPr>
              <a:t> y </a:t>
            </a:r>
            <a:r>
              <a:rPr lang="en-GB" dirty="0" err="1">
                <a:solidFill>
                  <a:srgbClr val="000000"/>
                </a:solidFill>
                <a:latin typeface="+mn-lt"/>
              </a:rPr>
              <a:t>reunión</a:t>
            </a:r>
            <a:r>
              <a:rPr lang="en-GB" dirty="0">
                <a:solidFill>
                  <a:srgbClr val="000000"/>
                </a:solidFill>
                <a:latin typeface="+mn-lt"/>
              </a:rPr>
              <a:t> con </a:t>
            </a:r>
            <a:r>
              <a:rPr lang="en-GB" dirty="0" err="1">
                <a:solidFill>
                  <a:srgbClr val="000000"/>
                </a:solidFill>
                <a:latin typeface="+mn-lt"/>
              </a:rPr>
              <a:t>el</a:t>
            </a:r>
            <a:r>
              <a:rPr lang="en-GB" dirty="0">
                <a:solidFill>
                  <a:srgbClr val="000000"/>
                </a:solidFill>
                <a:latin typeface="+mn-lt"/>
              </a:rPr>
              <a:t> </a:t>
            </a:r>
            <a:r>
              <a:rPr lang="en-GB" dirty="0" err="1">
                <a:solidFill>
                  <a:srgbClr val="000000"/>
                </a:solidFill>
                <a:latin typeface="+mn-lt"/>
              </a:rPr>
              <a:t>líder</a:t>
            </a:r>
            <a:r>
              <a:rPr lang="en-GB" dirty="0">
                <a:solidFill>
                  <a:srgbClr val="000000"/>
                </a:solidFill>
                <a:latin typeface="+mn-lt"/>
              </a:rPr>
              <a:t> del </a:t>
            </a:r>
            <a:r>
              <a:rPr lang="en-GB" dirty="0" err="1">
                <a:solidFill>
                  <a:srgbClr val="000000"/>
                </a:solidFill>
                <a:latin typeface="+mn-lt"/>
              </a:rPr>
              <a:t>equipo</a:t>
            </a:r>
            <a:r>
              <a:rPr lang="en-GB" dirty="0">
                <a:solidFill>
                  <a:srgbClr val="000000"/>
                </a:solidFill>
                <a:latin typeface="+mn-lt"/>
              </a:rPr>
              <a:t>.</a:t>
            </a:r>
          </a:p>
          <a:p>
            <a:pPr marL="0" indent="0">
              <a:buClr>
                <a:schemeClr val="accent2"/>
              </a:buClr>
            </a:pPr>
            <a:endParaRPr lang="en-GB" dirty="0">
              <a:solidFill>
                <a:srgbClr val="000000"/>
              </a:solidFill>
              <a:latin typeface="+mn-lt"/>
            </a:endParaRPr>
          </a:p>
          <a:p>
            <a:pPr marL="114300" indent="-342900">
              <a:buClr>
                <a:schemeClr val="accent2"/>
              </a:buClr>
              <a:buFont typeface="Arial" panose="020B0604020202020204" pitchFamily="34" charset="0"/>
              <a:buChar char="•"/>
            </a:pPr>
            <a:r>
              <a:rPr lang="en-GB" dirty="0" err="1">
                <a:solidFill>
                  <a:srgbClr val="000000"/>
                </a:solidFill>
                <a:latin typeface="+mn-lt"/>
              </a:rPr>
              <a:t>Asignar</a:t>
            </a:r>
            <a:r>
              <a:rPr lang="en-GB" dirty="0">
                <a:solidFill>
                  <a:srgbClr val="000000"/>
                </a:solidFill>
                <a:latin typeface="+mn-lt"/>
              </a:rPr>
              <a:t> a un mentor/a </a:t>
            </a:r>
            <a:r>
              <a:rPr lang="en-GB" dirty="0" err="1">
                <a:solidFill>
                  <a:srgbClr val="000000"/>
                </a:solidFill>
                <a:latin typeface="+mn-lt"/>
              </a:rPr>
              <a:t>en</a:t>
            </a:r>
            <a:r>
              <a:rPr lang="en-GB" dirty="0">
                <a:solidFill>
                  <a:srgbClr val="000000"/>
                </a:solidFill>
                <a:latin typeface="+mn-lt"/>
              </a:rPr>
              <a:t> las </a:t>
            </a:r>
            <a:r>
              <a:rPr lang="en-GB" dirty="0" err="1">
                <a:solidFill>
                  <a:srgbClr val="000000"/>
                </a:solidFill>
                <a:latin typeface="+mn-lt"/>
              </a:rPr>
              <a:t>primera</a:t>
            </a:r>
            <a:r>
              <a:rPr lang="en-GB" dirty="0">
                <a:solidFill>
                  <a:srgbClr val="000000"/>
                </a:solidFill>
                <a:latin typeface="+mn-lt"/>
              </a:rPr>
              <a:t> </a:t>
            </a:r>
            <a:r>
              <a:rPr lang="en-GB" dirty="0" err="1">
                <a:solidFill>
                  <a:srgbClr val="000000"/>
                </a:solidFill>
                <a:latin typeface="+mn-lt"/>
              </a:rPr>
              <a:t>semanas</a:t>
            </a:r>
            <a:r>
              <a:rPr lang="en-GB" dirty="0">
                <a:solidFill>
                  <a:srgbClr val="000000"/>
                </a:solidFill>
                <a:latin typeface="+mn-lt"/>
              </a:rPr>
              <a:t>. </a:t>
            </a:r>
          </a:p>
          <a:p>
            <a:pPr marL="114300" indent="-342900">
              <a:buFont typeface="Arial" panose="020B0604020202020204" pitchFamily="34" charset="0"/>
              <a:buChar char="•"/>
            </a:pPr>
            <a:endParaRPr lang="en-GB" sz="28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a:t>Un </a:t>
            </a:r>
            <a:r>
              <a:rPr lang="en-ZA" dirty="0" err="1"/>
              <a:t>ejemplo</a:t>
            </a:r>
            <a:endParaRPr lang="en-ZA" dirty="0"/>
          </a:p>
        </p:txBody>
      </p:sp>
    </p:spTree>
    <p:extLst>
      <p:ext uri="{BB962C8B-B14F-4D97-AF65-F5344CB8AC3E}">
        <p14:creationId xmlns:p14="http://schemas.microsoft.com/office/powerpoint/2010/main" val="386437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https://www.hcltech.com/technology-qa/what-is-service-automation#:~:text=Service%20automation%20is%20the%20process,processes%2C%20tasks%20and%20business%20functions</a:t>
            </a:r>
            <a:endParaRPr lang="en-GB" dirty="0">
              <a:solidFill>
                <a:schemeClr val="accent2">
                  <a:lumMod val="75000"/>
                </a:schemeClr>
              </a:solidFill>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https://www.imageapi.com/blog/workflow-automation-examples</a:t>
            </a:r>
            <a:endParaRPr lang="en-GB" dirty="0">
              <a:solidFill>
                <a:schemeClr val="accent2">
                  <a:lumMod val="75000"/>
                </a:schemeClr>
              </a:solidFill>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Referencias</a:t>
            </a:r>
            <a:endParaRPr lang="en-ZA" dirty="0"/>
          </a:p>
          <a:p>
            <a:endParaRPr lang="en-ZA" dirty="0"/>
          </a:p>
        </p:txBody>
      </p:sp>
    </p:spTree>
    <p:extLst>
      <p:ext uri="{BB962C8B-B14F-4D97-AF65-F5344CB8AC3E}">
        <p14:creationId xmlns:p14="http://schemas.microsoft.com/office/powerpoint/2010/main" val="114951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https://kissflow.com/workflow/bpm/business-process-automation/reasons-why-you-automate-your-business-process/</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https://www.wispapp.com/blog/2017/04/18/efficient-onboarding-processes-for-new-employees-a-case-study-2/</a:t>
            </a:r>
            <a:endParaRPr lang="en-GB" dirty="0">
              <a:solidFill>
                <a:schemeClr val="accent2">
                  <a:lumMod val="75000"/>
                </a:schemeClr>
              </a:solidFill>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4">
                  <a:extLst>
                    <a:ext uri="{A12FA001-AC4F-418D-AE19-62706E023703}">
                      <ahyp:hlinkClr xmlns:ahyp="http://schemas.microsoft.com/office/drawing/2018/hyperlinkcolor" val="tx"/>
                    </a:ext>
                  </a:extLst>
                </a:hlinkClick>
              </a:rPr>
              <a:t>https://www.ada.cx/service-automation</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Referencias</a:t>
            </a:r>
            <a:endParaRPr lang="en-ZA" dirty="0"/>
          </a:p>
          <a:p>
            <a:endParaRPr lang="en-ZA" dirty="0"/>
          </a:p>
        </p:txBody>
      </p:sp>
    </p:spTree>
    <p:extLst>
      <p:ext uri="{BB962C8B-B14F-4D97-AF65-F5344CB8AC3E}">
        <p14:creationId xmlns:p14="http://schemas.microsoft.com/office/powerpoint/2010/main" val="419105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https://www.forbes.com/sites/forbesnon-profitcouncil/2021/11/29/lacking-resources-12-strategic-ways-non-profits-can-leverage-technology-to-help/?sh=ffcfae3766f9</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https://institute.blackbaud.com/tippingpoint/</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4">
                  <a:extLst>
                    <a:ext uri="{A12FA001-AC4F-418D-AE19-62706E023703}">
                      <ahyp:hlinkClr xmlns:ahyp="http://schemas.microsoft.com/office/drawing/2018/hyperlinkcolor" val="tx"/>
                    </a:ext>
                  </a:extLst>
                </a:hlinkClick>
              </a:rPr>
              <a:t>https://www.bdo.com/blogs/non-profit-standard/july-2018/an-introduction-to-robotic-process-automation</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Referencias</a:t>
            </a:r>
            <a:endParaRPr lang="en-ZA" dirty="0"/>
          </a:p>
          <a:p>
            <a:endParaRPr lang="en-ZA" dirty="0"/>
          </a:p>
        </p:txBody>
      </p:sp>
    </p:spTree>
    <p:extLst>
      <p:ext uri="{BB962C8B-B14F-4D97-AF65-F5344CB8AC3E}">
        <p14:creationId xmlns:p14="http://schemas.microsoft.com/office/powerpoint/2010/main" val="374203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https://biztechmagazine.com/article/2021/07/how-non-profits-should-be-using-automation</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https://biztechmagazine.com/article/2018/10/increasingly-non-profits-theres-bot</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4">
                  <a:extLst>
                    <a:ext uri="{A12FA001-AC4F-418D-AE19-62706E023703}">
                      <ahyp:hlinkClr xmlns:ahyp="http://schemas.microsoft.com/office/drawing/2018/hyperlinkcolor" val="tx"/>
                    </a:ext>
                  </a:extLst>
                </a:hlinkClick>
              </a:rPr>
              <a:t>https://www.philanthropy.com/article/how-chatbots-are-helping-nonprofits-do-more-for-less/</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Referencias</a:t>
            </a:r>
            <a:endParaRPr lang="en-ZA" dirty="0"/>
          </a:p>
          <a:p>
            <a:endParaRPr lang="en-ZA" dirty="0"/>
          </a:p>
        </p:txBody>
      </p:sp>
    </p:spTree>
    <p:extLst>
      <p:ext uri="{BB962C8B-B14F-4D97-AF65-F5344CB8AC3E}">
        <p14:creationId xmlns:p14="http://schemas.microsoft.com/office/powerpoint/2010/main" val="244100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2">
                  <a:extLst>
                    <a:ext uri="{A12FA001-AC4F-418D-AE19-62706E023703}">
                      <ahyp:hlinkClr xmlns:ahyp="http://schemas.microsoft.com/office/drawing/2018/hyperlinkcolor" val="tx"/>
                    </a:ext>
                  </a:extLst>
                </a:hlinkClick>
              </a:rPr>
              <a:t>https://www.2tolead.com/childrens-non-profit-organization-sees-advantages-of-digital-transformation-realized-case-study/</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360000" indent="-342900">
              <a:buClr>
                <a:srgbClr val="000000"/>
              </a:buClr>
              <a:buFont typeface="Arial" panose="020B0604020202020204" pitchFamily="34" charset="0"/>
              <a:buChar char="•"/>
            </a:pP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https://www.prnewswire.com/news-releases/the-trevor-project-launches-new-ai-tool-to-support-crisis-counselor-training-301254382.html</a:t>
            </a:r>
            <a:endParaRPr lang="en-GB" dirty="0">
              <a:solidFill>
                <a:schemeClr val="accent2">
                  <a:lumMod val="75000"/>
                </a:schemeClr>
              </a:solidFill>
              <a:latin typeface="+mn-lt"/>
            </a:endParaRPr>
          </a:p>
          <a:p>
            <a:pPr marL="17100" indent="0">
              <a:buClr>
                <a:srgbClr val="000000"/>
              </a:buClr>
            </a:pPr>
            <a:r>
              <a:rPr lang="en-GB" dirty="0">
                <a:solidFill>
                  <a:schemeClr val="accent2">
                    <a:lumMod val="75000"/>
                  </a:schemeClr>
                </a:solidFill>
                <a:latin typeface="+mn-lt"/>
              </a:rPr>
              <a:t> </a:t>
            </a:r>
          </a:p>
          <a:p>
            <a:pPr marL="457200" lvl="0" indent="-457200">
              <a:buClr>
                <a:srgbClr val="000000"/>
              </a:buClr>
              <a:buFont typeface="Arial" panose="020B0604020202020204" pitchFamily="34" charset="0"/>
              <a:buChar char="•"/>
              <a:defRPr/>
            </a:pPr>
            <a:r>
              <a:rPr lang="en-GB" dirty="0">
                <a:solidFill>
                  <a:srgbClr val="0D9390">
                    <a:lumMod val="75000"/>
                  </a:srgbClr>
                </a:solidFill>
                <a:hlinkClick r:id="rId4">
                  <a:extLst>
                    <a:ext uri="{A12FA001-AC4F-418D-AE19-62706E023703}">
                      <ahyp:hlinkClr xmlns:ahyp="http://schemas.microsoft.com/office/drawing/2018/hyperlinkcolor" val="tx"/>
                    </a:ext>
                  </a:extLst>
                </a:hlinkClick>
              </a:rPr>
              <a:t>https://34slpa7u66f159hfp1fhl9aur1-wpengine.netdna-ssl.com/wp-content/uploads/2014/05/Scrum-in-Church-Agile.pdf</a:t>
            </a:r>
            <a:endParaRPr lang="en-GB" dirty="0">
              <a:solidFill>
                <a:srgbClr val="0D9390">
                  <a:lumMod val="75000"/>
                </a:srgbClr>
              </a:solidFill>
            </a:endParaRPr>
          </a:p>
          <a:p>
            <a:pPr marL="17100" indent="0">
              <a:buClr>
                <a:srgbClr val="000000"/>
              </a:buClr>
            </a:pPr>
            <a:endParaRPr lang="en-GB" dirty="0">
              <a:solidFill>
                <a:schemeClr val="accent2">
                  <a:lumMod val="75000"/>
                </a:schemeClr>
              </a:solidFill>
              <a:latin typeface="+mn-lt"/>
            </a:endParaRPr>
          </a:p>
          <a:p>
            <a:pPr marL="360000" indent="-342900">
              <a:buClr>
                <a:srgbClr val="000000"/>
              </a:buClr>
              <a:buFont typeface="Arial" panose="020B0604020202020204" pitchFamily="34" charset="0"/>
              <a:buChar char="•"/>
            </a:pPr>
            <a:endParaRPr lang="en-GB" dirty="0">
              <a:solidFill>
                <a:schemeClr val="accent2">
                  <a:lumMod val="75000"/>
                </a:schemeClr>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Referencias</a:t>
            </a:r>
            <a:endParaRPr lang="en-ZA" dirty="0"/>
          </a:p>
          <a:p>
            <a:endParaRPr lang="en-ZA" dirty="0"/>
          </a:p>
        </p:txBody>
      </p:sp>
    </p:spTree>
    <p:extLst>
      <p:ext uri="{BB962C8B-B14F-4D97-AF65-F5344CB8AC3E}">
        <p14:creationId xmlns:p14="http://schemas.microsoft.com/office/powerpoint/2010/main" val="69441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Referencias</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4109843"/>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https://jexo.io/blog/everything-you-need-to-know-about-agile-methodologies</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https://jexo.io/blog/everything-you-need-to-know-about-agile-methodologies</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https://kissflow.com/project/agile/benefits-of-agile/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lang="en-GB" sz="2400" dirty="0">
              <a:solidFill>
                <a:schemeClr val="accent2">
                  <a:lumMod val="75000"/>
                </a:schemeClr>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https://leadershiptribe.com/agile-non-profits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93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Referencias</a:t>
            </a:r>
          </a:p>
          <a:p>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3633815"/>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https://medium.com/serious-scrum/scrum-beyond-software-how-local-ngos-inspire-human-values-and-principles-160c6451597f</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https://mzninternational.com/2020/09/10/5-lessons-for-building-an-agile-non-profit-organisation/</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https://searchsoftwarequality.techtarget.com/feature/Agile-basics-FAQ-Getting-started-with-Agile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93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Referencias</a:t>
            </a:r>
          </a:p>
          <a:p>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4222694"/>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https://soldevelofoundation.org/how-to-be-agile-in-non-profits-organization/</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https://taprootfoundation.org/resources/webinar-a-non-profit-case-study-in-agile/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https://www.cprime.com/resources/what-is-agile-what-is-scrum/</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https://www.forbes.com/sites/forbesnon-profitcouncil/2021/12/07/14-essential-agile-practices-for-non-profit-organizations/?sh=2702b0675c6d</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21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Referencias</a:t>
            </a:r>
          </a:p>
          <a:p>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3890296"/>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https://www.pebbleroad.com/work/non-profit-agile-mindset</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https://www.pncpa.com/insights/adapting-agile-methodology-non-software-projects/</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https://www.youtube.com/watch?v=HCsmml0aIKE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https://jexo.io/blog/everything-you-need-to-know-about-agile-methodologies/</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22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Referencias</a:t>
            </a:r>
          </a:p>
          <a:p>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4018536"/>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https://www.cprime.com/resources/what-is-agile-what-is-scrum/</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http://agilemanifesto.org/</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https://www.agileforhardware.com/</a:t>
            </a:r>
            <a:endParaRPr lang="en-GB" sz="2400" dirty="0">
              <a:solidFill>
                <a:schemeClr val="accent2">
                  <a:lumMod val="75000"/>
                </a:schemeClr>
              </a:solidFill>
              <a:latin typeface="Calibri" panose="020F0502020204030204"/>
            </a:endParaRPr>
          </a:p>
          <a:p>
            <a:pPr marR="0" lvl="0" algn="l" defTabSz="914400" rtl="0" eaLnBrk="1" fontAlgn="auto" latinLnBrk="0" hangingPunct="1">
              <a:lnSpc>
                <a:spcPct val="90000"/>
              </a:lnSpc>
              <a:spcBef>
                <a:spcPts val="1000"/>
              </a:spcBef>
              <a:spcAft>
                <a:spcPts val="0"/>
              </a:spcAft>
              <a:buClr>
                <a:srgbClr val="000000"/>
              </a:buClr>
              <a:buSzTx/>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https://jexo.io/blog/everything-you-need-to-know-about-agile-methodologies/</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44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114300" indent="-342900">
              <a:buBlip>
                <a:blip r:embed="rId2"/>
              </a:buBlip>
            </a:pPr>
            <a:r>
              <a:rPr lang="es-ES" b="1" u="sng" dirty="0">
                <a:solidFill>
                  <a:schemeClr val="accent2"/>
                </a:solidFill>
              </a:rPr>
              <a:t>Aspectos a tener en cuenta</a:t>
            </a:r>
          </a:p>
          <a:p>
            <a:pPr marL="114300" indent="-342900">
              <a:buBlip>
                <a:blip r:embed="rId2"/>
              </a:buBlip>
            </a:pPr>
            <a:endParaRPr lang="es-ES" b="1" u="sng" dirty="0">
              <a:solidFill>
                <a:schemeClr val="accent2"/>
              </a:solidFill>
            </a:endParaRPr>
          </a:p>
          <a:p>
            <a:pPr marL="114300" indent="-342900">
              <a:buClr>
                <a:schemeClr val="accent2"/>
              </a:buClr>
              <a:buFont typeface="Arial" panose="020B0604020202020204" pitchFamily="34" charset="0"/>
              <a:buChar char="•"/>
            </a:pPr>
            <a:r>
              <a:rPr lang="es-ES" dirty="0"/>
              <a:t>¿Cuáles son las alternativas si su organización no cuenta con una función específica de RRHH?</a:t>
            </a:r>
          </a:p>
          <a:p>
            <a:pPr marL="0" indent="0">
              <a:buClr>
                <a:schemeClr val="accent2"/>
              </a:buClr>
            </a:pPr>
            <a:endParaRPr lang="es-ES" dirty="0"/>
          </a:p>
          <a:p>
            <a:pPr marL="114300" indent="-342900">
              <a:buClr>
                <a:schemeClr val="accent2"/>
              </a:buClr>
              <a:buFont typeface="Arial" panose="020B0604020202020204" pitchFamily="34" charset="0"/>
              <a:buChar char="•"/>
            </a:pPr>
            <a:r>
              <a:rPr lang="es-ES" dirty="0"/>
              <a:t>¿Cuentas con algún sistema específico de incorporación?</a:t>
            </a:r>
          </a:p>
          <a:p>
            <a:pPr marL="114300" indent="-342900">
              <a:buClr>
                <a:schemeClr val="accent2"/>
              </a:buClr>
              <a:buFont typeface="Arial" panose="020B0604020202020204" pitchFamily="34" charset="0"/>
              <a:buChar char="•"/>
            </a:pPr>
            <a:endParaRPr lang="es-ES" dirty="0"/>
          </a:p>
          <a:p>
            <a:pPr marL="114300" indent="-342900">
              <a:buClr>
                <a:schemeClr val="accent2"/>
              </a:buClr>
              <a:buFont typeface="Arial" panose="020B0604020202020204" pitchFamily="34" charset="0"/>
              <a:buChar char="•"/>
            </a:pPr>
            <a:endParaRPr lang="es-ES" dirty="0"/>
          </a:p>
          <a:p>
            <a:pPr marL="114300" indent="-342900">
              <a:buClr>
                <a:schemeClr val="accent2"/>
              </a:buClr>
              <a:buFont typeface="Arial" panose="020B0604020202020204" pitchFamily="34" charset="0"/>
              <a:buChar char="•"/>
            </a:pPr>
            <a:endParaRPr lang="es-ES" dirty="0"/>
          </a:p>
          <a:p>
            <a:pPr marL="0" indent="0">
              <a:buClr>
                <a:schemeClr val="accent2"/>
              </a:buClr>
            </a:pPr>
            <a:endParaRPr lang="en-GB" sz="28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Un </a:t>
            </a:r>
            <a:r>
              <a:rPr lang="en-GB" dirty="0" err="1"/>
              <a:t>ejemplo</a:t>
            </a:r>
            <a:endParaRPr lang="en-ZA" dirty="0"/>
          </a:p>
        </p:txBody>
      </p:sp>
    </p:spTree>
    <p:extLst>
      <p:ext uri="{BB962C8B-B14F-4D97-AF65-F5344CB8AC3E}">
        <p14:creationId xmlns:p14="http://schemas.microsoft.com/office/powerpoint/2010/main" val="112206372"/>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Referencias</a:t>
            </a:r>
          </a:p>
          <a:p>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4683333"/>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https://mzninternational.com/2020/09/10/5-lessons-for-building-an-agile-non-profit-organisation/</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https://soldevelofoundation.org/how-to-be-agile-in-non-profits-organization/</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https://medium.com/serious-scrum/scrum-beyond-software-how-local-ngos-inspire-human-values-and-principles-160c6451597f</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https://www.youtube.com/watch?v=HCsmml0aIKE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2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Referencias</a:t>
            </a:r>
          </a:p>
          <a:p>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5973943"/>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https://leadershiptribe.com/agile-non-profits</a:t>
            </a:r>
            <a:endParaRPr lang="en-GB" sz="2400" noProof="0" dirty="0">
              <a:solidFill>
                <a:schemeClr val="accent2">
                  <a:lumMod val="75000"/>
                </a:schemeClr>
              </a:solidFill>
              <a:latin typeface="Calibri" panose="020F0502020204030204"/>
            </a:endParaRPr>
          </a:p>
          <a:p>
            <a:pPr marR="0" lvl="0" algn="l" defTabSz="914400" rtl="0" eaLnBrk="1" fontAlgn="auto" latinLnBrk="0" hangingPunct="1">
              <a:lnSpc>
                <a:spcPct val="90000"/>
              </a:lnSpc>
              <a:spcBef>
                <a:spcPts val="1000"/>
              </a:spcBef>
              <a:spcAft>
                <a:spcPts val="0"/>
              </a:spcAft>
              <a:buClr>
                <a:srgbClr val="000000"/>
              </a:buClr>
              <a:buSzTx/>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https://kissflow.com/project/agile/benefits-of-agile/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https://www.forbes.com/sites/forbesnon-profitcouncil/2021/12/07/14-essential-agile-practices-for-non-profit-organizations/?sh=2702b0675c6d</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lang="en-GB" sz="2400" dirty="0">
              <a:solidFill>
                <a:schemeClr val="accent2">
                  <a:lumMod val="75000"/>
                </a:schemeClr>
              </a:solidFill>
              <a:latin typeface="Calibri" panose="020F0502020204030204"/>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https://www.pncpa.com/insights/adapting-agile-methodology-non-software-projects/</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 </a:t>
            </a: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4"/>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4"/>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13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Referencias</a:t>
            </a:r>
          </a:p>
          <a:p>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5385064"/>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https://taprootfoundation.org/resources/webinar-a-non-profit-case-study-in-agile/</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https://34slpa7u66f159hfp1fhl9aur1-wpengine.netdna-ssl.com/wp-content/uploads/2014/05/Scrum-in-Church-Agile.pdf</a:t>
            </a:r>
            <a:endParaRPr kumimoji="0" lang="en-GB" sz="2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4"/>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600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https://charitydigital.org.uk/topics/how-to-ensure-you-collect-data-ethically-9433</a:t>
            </a: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a:p>
            <a:pPr marL="474300" marR="0" lvl="0" indent="-4572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4"/>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chemeClr val="accent2"/>
              </a:buClr>
              <a:buSzTx/>
              <a:buFont typeface="+mj-lt"/>
              <a:buAutoNum type="arabicPeriod" startAt="4"/>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lvl="1" indent="-4572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58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Referencias</a:t>
            </a:r>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https://charitydigital.org.uk/topics/topics/top-5-lesser-known-benefits-of-crm-systems-for-smaller-charities-7023#:~:text=A%20CRM%20can%20improve%20the,likely%20to%20drive%20positive%20engagement</a:t>
            </a: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https://eprints.lancs.ac.uk/id/eprint/144684/1/IMR_paper_1_.pdf</a:t>
            </a: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rgbClr val="0D9390">
                    <a:lumMod val="75000"/>
                  </a:srgbClr>
                </a:solidFill>
                <a:hlinkClick r:id="rId5">
                  <a:extLst>
                    <a:ext uri="{A12FA001-AC4F-418D-AE19-62706E023703}">
                      <ahyp:hlinkClr xmlns:ahyp="http://schemas.microsoft.com/office/drawing/2018/hyperlinkcolor" val="tx"/>
                    </a:ext>
                  </a:extLst>
                </a:hlinkClick>
              </a:rPr>
              <a:t>https://instream.io/en/what-can-non-profit-organisations-gain-thanks-to-crm-system/</a:t>
            </a:r>
            <a:endParaRPr lang="en-GB" dirty="0">
              <a:solidFill>
                <a:schemeClr val="accent2">
                  <a:lumMod val="75000"/>
                </a:schemeClr>
              </a:solidFill>
            </a:endParaRPr>
          </a:p>
          <a:p>
            <a:pPr marL="474300" indent="-457200">
              <a:buClr>
                <a:schemeClr val="accent2"/>
              </a:buClr>
              <a:buFont typeface="Arial" panose="020B0604020202020204" pitchFamily="34" charset="0"/>
              <a:buChar char="•"/>
            </a:pPr>
            <a:endParaRPr lang="en-GB" dirty="0">
              <a:solidFill>
                <a:schemeClr val="accent2">
                  <a:lumMod val="75000"/>
                </a:schemeClr>
              </a:solidFill>
            </a:endParaRPr>
          </a:p>
          <a:p>
            <a:endParaRPr lang="en-ZA" dirty="0"/>
          </a:p>
        </p:txBody>
      </p:sp>
    </p:spTree>
    <p:extLst>
      <p:ext uri="{BB962C8B-B14F-4D97-AF65-F5344CB8AC3E}">
        <p14:creationId xmlns:p14="http://schemas.microsoft.com/office/powerpoint/2010/main" val="273491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Referencias</a:t>
            </a:r>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https://www.adaptaconsulting.co.uk/case-study?case=8</a:t>
            </a:r>
            <a:endParaRPr lang="en-GB" dirty="0">
              <a:solidFill>
                <a:schemeClr val="accent2">
                  <a:lumMod val="75000"/>
                </a:scheme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https://www.adaptaconsulting.co.uk/PDF/Guide_CRM_Systems_Apr_2021/index</a:t>
            </a: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lvl="0" indent="-457200">
              <a:buClr>
                <a:srgbClr val="000000"/>
              </a:buClr>
              <a:buFont typeface="Arial" panose="020B0604020202020204" pitchFamily="34" charset="0"/>
              <a:buChar char="•"/>
            </a:pPr>
            <a:r>
              <a:rPr lang="en-GB" dirty="0">
                <a:solidFill>
                  <a:srgbClr val="0D9390">
                    <a:lumMod val="75000"/>
                  </a:srgbClr>
                </a:solidFill>
                <a:hlinkClick r:id="rId5">
                  <a:extLst>
                    <a:ext uri="{A12FA001-AC4F-418D-AE19-62706E023703}">
                      <ahyp:hlinkClr xmlns:ahyp="http://schemas.microsoft.com/office/drawing/2018/hyperlinkcolor" val="tx"/>
                    </a:ext>
                  </a:extLst>
                </a:hlinkClick>
              </a:rPr>
              <a:t>https://www.civilsociety.co.uk/voices/ned-nicol-crm-for-charities-six-steps-to-success.html</a:t>
            </a:r>
            <a:endParaRPr lang="en-GB" dirty="0">
              <a:solidFill>
                <a:srgbClr val="0D9390">
                  <a:lumMod val="75000"/>
                </a:srgbClr>
              </a:solidFill>
            </a:endParaRPr>
          </a:p>
          <a:p>
            <a:pPr marL="360000" lvl="0" indent="-342900">
              <a:buClr>
                <a:srgbClr val="000000"/>
              </a:buClr>
              <a:buFont typeface="Arial" panose="020B0604020202020204" pitchFamily="34" charset="0"/>
              <a:buChar char="•"/>
            </a:pPr>
            <a:endParaRPr lang="en-GB" dirty="0">
              <a:solidFill>
                <a:srgbClr val="0D9390">
                  <a:lumMod val="75000"/>
                </a:srgbClr>
              </a:solidFill>
            </a:endParaRPr>
          </a:p>
          <a:p>
            <a:pPr marL="474300" lvl="0" indent="-457200">
              <a:buClr>
                <a:srgbClr val="000000"/>
              </a:buClr>
              <a:buFont typeface="Arial" panose="020B0604020202020204" pitchFamily="34" charset="0"/>
              <a:buChar char="•"/>
            </a:pPr>
            <a:r>
              <a:rPr lang="en-GB" dirty="0">
                <a:solidFill>
                  <a:srgbClr val="0D9390">
                    <a:lumMod val="75000"/>
                  </a:srgbClr>
                </a:solidFill>
                <a:hlinkClick r:id="rId6">
                  <a:extLst>
                    <a:ext uri="{A12FA001-AC4F-418D-AE19-62706E023703}">
                      <ahyp:hlinkClr xmlns:ahyp="http://schemas.microsoft.com/office/drawing/2018/hyperlinkcolor" val="tx"/>
                    </a:ext>
                  </a:extLst>
                </a:hlinkClick>
              </a:rPr>
              <a:t>https://www.g2.com/categories/non-profit-crm</a:t>
            </a:r>
            <a:endParaRPr lang="en-GB" dirty="0">
              <a:solidFill>
                <a:srgbClr val="0D9390">
                  <a:lumMod val="75000"/>
                </a:srgbClr>
              </a:solidFill>
            </a:endParaRPr>
          </a:p>
          <a:p>
            <a:pPr marL="17100" lvl="0" indent="0">
              <a:buClr>
                <a:srgbClr val="0D9390"/>
              </a:buClr>
            </a:pPr>
            <a:endParaRPr lang="en-GB" dirty="0">
              <a:solidFill>
                <a:srgbClr val="0D9390">
                  <a:lumMod val="75000"/>
                </a:srgbClr>
              </a:solidFill>
            </a:endParaRPr>
          </a:p>
          <a:p>
            <a:pPr marL="474300" indent="-457200">
              <a:buClr>
                <a:schemeClr val="accent2"/>
              </a:buClr>
              <a:buFont typeface="Arial" panose="020B0604020202020204" pitchFamily="34" charset="0"/>
              <a:buChar char="•"/>
            </a:pPr>
            <a:endParaRPr lang="en-GB" dirty="0">
              <a:solidFill>
                <a:schemeClr val="accent2">
                  <a:lumMod val="75000"/>
                </a:schemeClr>
              </a:solidFill>
            </a:endParaRPr>
          </a:p>
          <a:p>
            <a:pPr marL="17100" indent="0">
              <a:buClr>
                <a:schemeClr val="accent2"/>
              </a:buClr>
            </a:pPr>
            <a:endParaRPr lang="en-GB" dirty="0">
              <a:solidFill>
                <a:schemeClr val="accent2">
                  <a:lumMod val="75000"/>
                </a:schemeClr>
              </a:solidFill>
            </a:endParaRPr>
          </a:p>
          <a:p>
            <a:endParaRPr lang="en-ZA" dirty="0"/>
          </a:p>
        </p:txBody>
      </p:sp>
    </p:spTree>
    <p:extLst>
      <p:ext uri="{BB962C8B-B14F-4D97-AF65-F5344CB8AC3E}">
        <p14:creationId xmlns:p14="http://schemas.microsoft.com/office/powerpoint/2010/main" val="17805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Referencias</a:t>
            </a:r>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https://www.researchgate.net/publication/282124862_Successful_Application_of_a_Customer_Relationship_Management_Program_in_a_non-profit_Organization</a:t>
            </a:r>
            <a:endParaRPr lang="en-GB" dirty="0">
              <a:solidFill>
                <a:schemeClr val="accent2">
                  <a:lumMod val="75000"/>
                </a:scheme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474300" lvl="0" indent="-457200">
              <a:buClr>
                <a:srgbClr val="000000"/>
              </a:buClr>
              <a:buFont typeface="Arial" panose="020B0604020202020204" pitchFamily="34" charset="0"/>
              <a:buChar char="•"/>
            </a:pPr>
            <a:r>
              <a:rPr lang="en-GB" dirty="0">
                <a:solidFill>
                  <a:srgbClr val="0D9390">
                    <a:lumMod val="75000"/>
                  </a:srgbClr>
                </a:solidFill>
                <a:hlinkClick r:id="rId4">
                  <a:extLst>
                    <a:ext uri="{A12FA001-AC4F-418D-AE19-62706E023703}">
                      <ahyp:hlinkClr xmlns:ahyp="http://schemas.microsoft.com/office/drawing/2018/hyperlinkcolor" val="tx"/>
                    </a:ext>
                  </a:extLst>
                </a:hlinkClick>
              </a:rPr>
              <a:t>https://www.sciencedirect.com/science/article/abs/pii/S0040162521007095?dgcid=rss_sd_all</a:t>
            </a:r>
            <a:endParaRPr lang="en-GB" dirty="0">
              <a:solidFill>
                <a:srgbClr val="0D9390">
                  <a:lumMod val="75000"/>
                </a:srgbClr>
              </a:solidFill>
            </a:endParaRPr>
          </a:p>
          <a:p>
            <a:pPr marL="360000" lvl="0" indent="-342900">
              <a:buClr>
                <a:srgbClr val="000000"/>
              </a:buClr>
              <a:buFont typeface="Arial" panose="020B0604020202020204" pitchFamily="34" charset="0"/>
              <a:buChar char="•"/>
            </a:pPr>
            <a:endParaRPr lang="en-GB" dirty="0">
              <a:solidFill>
                <a:srgbClr val="0D9390">
                  <a:lumMod val="75000"/>
                </a:srgbClr>
              </a:solidFill>
            </a:endParaRPr>
          </a:p>
          <a:p>
            <a:pPr marL="474300" lvl="0" indent="-457200">
              <a:buClr>
                <a:srgbClr val="000000"/>
              </a:buClr>
              <a:buFont typeface="Arial" panose="020B0604020202020204" pitchFamily="34" charset="0"/>
              <a:buChar char="•"/>
            </a:pPr>
            <a:r>
              <a:rPr lang="en-GB" dirty="0">
                <a:solidFill>
                  <a:srgbClr val="0D9390">
                    <a:lumMod val="75000"/>
                  </a:srgbClr>
                </a:solidFill>
                <a:hlinkClick r:id="rId5">
                  <a:extLst>
                    <a:ext uri="{A12FA001-AC4F-418D-AE19-62706E023703}">
                      <ahyp:hlinkClr xmlns:ahyp="http://schemas.microsoft.com/office/drawing/2018/hyperlinkcolor" val="tx"/>
                    </a:ext>
                  </a:extLst>
                </a:hlinkClick>
              </a:rPr>
              <a:t>https://www.tutorialspoint.com/customer_relationship_management/crm_introduct</a:t>
            </a:r>
            <a:endParaRPr lang="en-GB" dirty="0">
              <a:solidFill>
                <a:srgbClr val="0D9390">
                  <a:lumMod val="75000"/>
                </a:srgb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ZA" dirty="0"/>
          </a:p>
        </p:txBody>
      </p:sp>
    </p:spTree>
    <p:extLst>
      <p:ext uri="{BB962C8B-B14F-4D97-AF65-F5344CB8AC3E}">
        <p14:creationId xmlns:p14="http://schemas.microsoft.com/office/powerpoint/2010/main" val="318729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Referencias</a:t>
            </a:r>
          </a:p>
          <a:p>
            <a:endParaRPr lang="en-GB" dirty="0"/>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https://www.youtube.com/watch?v=4OwKslFijPI</a:t>
            </a:r>
            <a:endParaRPr lang="en-GB" dirty="0">
              <a:solidFill>
                <a:schemeClr val="accent2">
                  <a:lumMod val="75000"/>
                </a:scheme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360000" lvl="0" indent="-342900">
              <a:buClr>
                <a:srgbClr val="000000"/>
              </a:buClr>
              <a:buFont typeface="Arial" panose="020B0604020202020204" pitchFamily="34" charset="0"/>
              <a:buChar char="•"/>
            </a:pPr>
            <a:r>
              <a:rPr lang="en-GB" dirty="0">
                <a:solidFill>
                  <a:srgbClr val="0D9390">
                    <a:lumMod val="75000"/>
                  </a:srgbClr>
                </a:solidFill>
                <a:hlinkClick r:id="rId4">
                  <a:extLst>
                    <a:ext uri="{A12FA001-AC4F-418D-AE19-62706E023703}">
                      <ahyp:hlinkClr xmlns:ahyp="http://schemas.microsoft.com/office/drawing/2018/hyperlinkcolor" val="tx"/>
                    </a:ext>
                  </a:extLst>
                </a:hlinkClick>
              </a:rPr>
              <a:t>https://www.successwithcrm.com/ultimate-crm-faqs</a:t>
            </a:r>
            <a:endParaRPr lang="en-GB" dirty="0">
              <a:solidFill>
                <a:srgbClr val="0D9390">
                  <a:lumMod val="75000"/>
                </a:srgbClr>
              </a:solidFill>
            </a:endParaRPr>
          </a:p>
          <a:p>
            <a:pPr marL="17100" lvl="0" indent="0">
              <a:buClr>
                <a:srgbClr val="000000"/>
              </a:buClr>
            </a:pPr>
            <a:endParaRPr lang="en-GB" dirty="0">
              <a:solidFill>
                <a:srgbClr val="0D9390">
                  <a:lumMod val="75000"/>
                </a:srgbClr>
              </a:solidFill>
            </a:endParaRPr>
          </a:p>
          <a:p>
            <a:pPr marL="360000" lvl="0" indent="-342900">
              <a:buClr>
                <a:srgbClr val="000000"/>
              </a:buClr>
              <a:buFont typeface="Arial" panose="020B0604020202020204" pitchFamily="34" charset="0"/>
              <a:buChar char="•"/>
            </a:pPr>
            <a:r>
              <a:rPr lang="en-GB" dirty="0">
                <a:solidFill>
                  <a:srgbClr val="0D9390">
                    <a:lumMod val="75000"/>
                  </a:srgbClr>
                </a:solidFill>
                <a:hlinkClick r:id="rId5">
                  <a:extLst>
                    <a:ext uri="{A12FA001-AC4F-418D-AE19-62706E023703}">
                      <ahyp:hlinkClr xmlns:ahyp="http://schemas.microsoft.com/office/drawing/2018/hyperlinkcolor" val="tx"/>
                    </a:ext>
                  </a:extLst>
                </a:hlinkClick>
              </a:rPr>
              <a:t>https://biztechmagazine.com/article/2021/03/how-advanced-data-analytics-powers-organizations-missions</a:t>
            </a:r>
            <a:endParaRPr lang="en-GB" dirty="0">
              <a:solidFill>
                <a:srgbClr val="0D9390">
                  <a:lumMod val="75000"/>
                </a:srgbClr>
              </a:solidFill>
            </a:endParaRPr>
          </a:p>
          <a:p>
            <a:pPr marL="360000" lvl="0" indent="-342900">
              <a:buClr>
                <a:srgbClr val="000000"/>
              </a:buClr>
              <a:buFont typeface="Arial" panose="020B0604020202020204" pitchFamily="34" charset="0"/>
              <a:buChar char="•"/>
            </a:pPr>
            <a:endParaRPr lang="en-GB" dirty="0">
              <a:solidFill>
                <a:srgbClr val="0D9390">
                  <a:lumMod val="75000"/>
                </a:srgbClr>
              </a:solidFill>
            </a:endParaRPr>
          </a:p>
          <a:p>
            <a:pPr marL="360000" lvl="0" indent="-342900">
              <a:buClr>
                <a:srgbClr val="000000"/>
              </a:buClr>
              <a:buFont typeface="Arial" panose="020B0604020202020204" pitchFamily="34" charset="0"/>
              <a:buChar char="•"/>
            </a:pPr>
            <a:r>
              <a:rPr lang="en-GB" dirty="0">
                <a:solidFill>
                  <a:srgbClr val="0D9390">
                    <a:lumMod val="75000"/>
                  </a:srgbClr>
                </a:solidFill>
                <a:hlinkClick r:id="rId6">
                  <a:extLst>
                    <a:ext uri="{A12FA001-AC4F-418D-AE19-62706E023703}">
                      <ahyp:hlinkClr xmlns:ahyp="http://schemas.microsoft.com/office/drawing/2018/hyperlinkcolor" val="tx"/>
                    </a:ext>
                  </a:extLst>
                </a:hlinkClick>
              </a:rPr>
              <a:t>https://biztechmagazine.com/article/2021/11/benefits-crm-system-non-profits-perfcon</a:t>
            </a:r>
            <a:endParaRPr lang="en-GB" dirty="0">
              <a:solidFill>
                <a:srgbClr val="0D9390">
                  <a:lumMod val="75000"/>
                </a:srgbClr>
              </a:solidFill>
            </a:endParaRPr>
          </a:p>
          <a:p>
            <a:pPr marL="342900" indent="-342900">
              <a:buClr>
                <a:srgbClr val="000000"/>
              </a:buClr>
              <a:buFont typeface="Arial" panose="020B0604020202020204" pitchFamily="34" charset="0"/>
              <a:buChar char="•"/>
            </a:pPr>
            <a:endParaRPr lang="en-ZA" dirty="0"/>
          </a:p>
        </p:txBody>
      </p:sp>
    </p:spTree>
    <p:extLst>
      <p:ext uri="{BB962C8B-B14F-4D97-AF65-F5344CB8AC3E}">
        <p14:creationId xmlns:p14="http://schemas.microsoft.com/office/powerpoint/2010/main" val="222308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Referencias</a:t>
            </a:r>
          </a:p>
          <a:p>
            <a:endParaRPr lang="en-GB" dirty="0"/>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https://www.tutorialspoint.com/customer_relationship_management/crm_introduct</a:t>
            </a:r>
            <a:endParaRPr lang="en-GB" dirty="0">
              <a:solidFill>
                <a:schemeClr val="accent2">
                  <a:lumMod val="75000"/>
                </a:scheme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https://instream.io/en/what-can-non-profit-organisations-gain-thanks-to-crm-system/</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https://biztechmagazine.com/article/2021/11/benefits-crm-system-non-profits-perfcon</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p:txBody>
      </p:sp>
    </p:spTree>
    <p:extLst>
      <p:ext uri="{BB962C8B-B14F-4D97-AF65-F5344CB8AC3E}">
        <p14:creationId xmlns:p14="http://schemas.microsoft.com/office/powerpoint/2010/main" val="279417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Referencias</a:t>
            </a:r>
          </a:p>
          <a:p>
            <a:endParaRPr lang="en-GB" dirty="0"/>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https://www.salesforce.org/blog/what-is-a-donor-management-system/</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3600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https://associationsnow.com/2020/10/membership-software-what-associations-should-keep-in-mind/</a:t>
            </a:r>
            <a:endParaRPr lang="en-GB" dirty="0">
              <a:solidFill>
                <a:schemeClr val="accent2">
                  <a:lumMod val="75000"/>
                </a:scheme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360000" indent="-342900">
              <a:buClr>
                <a:srgbClr val="000000"/>
              </a:buClr>
              <a:buFont typeface="Arial" panose="020B0604020202020204" pitchFamily="34" charset="0"/>
              <a:buChar char="•"/>
            </a:pP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https://www.civilsociety.co.uk/voices/ned-nicol-crm-for-charities-six-steps-to-success.html</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360000" indent="-342900">
              <a:buClr>
                <a:srgbClr val="000000"/>
              </a:buClr>
              <a:buFont typeface="Arial" panose="020B0604020202020204" pitchFamily="34" charset="0"/>
              <a:buChar char="•"/>
            </a:pPr>
            <a:r>
              <a:rPr lang="en-GB" dirty="0">
                <a:solidFill>
                  <a:schemeClr val="accent2">
                    <a:lumMod val="75000"/>
                  </a:schemeClr>
                </a:solidFill>
                <a:hlinkClick r:id="rId6">
                  <a:extLst>
                    <a:ext uri="{A12FA001-AC4F-418D-AE19-62706E023703}">
                      <ahyp:hlinkClr xmlns:ahyp="http://schemas.microsoft.com/office/drawing/2018/hyperlinkcolor" val="tx"/>
                    </a:ext>
                  </a:extLst>
                </a:hlinkClick>
              </a:rPr>
              <a:t>https://events.charitydigital.org.uk/crm-ebook/</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ZA" dirty="0"/>
          </a:p>
        </p:txBody>
      </p:sp>
    </p:spTree>
    <p:extLst>
      <p:ext uri="{BB962C8B-B14F-4D97-AF65-F5344CB8AC3E}">
        <p14:creationId xmlns:p14="http://schemas.microsoft.com/office/powerpoint/2010/main" val="158644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Referencias</a:t>
            </a:r>
          </a:p>
          <a:p>
            <a:endParaRPr lang="en-GB" dirty="0"/>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https://www.adaptaconsulting.co.uk/PDF/Guide_CRM_Systems_Apr_2021/index</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3600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https://www.youtube.com/watch?v=4OwKslFijPI</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3600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https://www.adaptaconsulting.co.uk/PDF/Guide_CRM_Systems_Apr_2021/index</a:t>
            </a: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ZA" dirty="0"/>
          </a:p>
        </p:txBody>
      </p:sp>
    </p:spTree>
    <p:extLst>
      <p:ext uri="{BB962C8B-B14F-4D97-AF65-F5344CB8AC3E}">
        <p14:creationId xmlns:p14="http://schemas.microsoft.com/office/powerpoint/2010/main" val="281958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F7DA574-5E40-00B3-4F9A-A6D2A7437FD7}"/>
              </a:ext>
            </a:extLst>
          </p:cNvPr>
          <p:cNvSpPr txBox="1">
            <a:spLocks/>
          </p:cNvSpPr>
          <p:nvPr/>
        </p:nvSpPr>
        <p:spPr>
          <a:xfrm>
            <a:off x="804121" y="367023"/>
            <a:ext cx="10595236"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3600" dirty="0" err="1">
                <a:solidFill>
                  <a:srgbClr val="000000"/>
                </a:solidFill>
              </a:rPr>
              <a:t>Algunos</a:t>
            </a:r>
            <a:r>
              <a:rPr lang="en-ZA" sz="3600" dirty="0">
                <a:solidFill>
                  <a:srgbClr val="000000"/>
                </a:solidFill>
              </a:rPr>
              <a:t> </a:t>
            </a:r>
            <a:r>
              <a:rPr lang="en-ZA" sz="3600" dirty="0" err="1">
                <a:solidFill>
                  <a:srgbClr val="000000"/>
                </a:solidFill>
              </a:rPr>
              <a:t>beneficios</a:t>
            </a:r>
            <a:endParaRPr lang="en-ZA" sz="3600" dirty="0">
              <a:solidFill>
                <a:srgbClr val="000000"/>
              </a:solidFill>
            </a:endParaRPr>
          </a:p>
        </p:txBody>
      </p:sp>
      <p:graphicFrame>
        <p:nvGraphicFramePr>
          <p:cNvPr id="2" name="Diagram 1">
            <a:extLst>
              <a:ext uri="{FF2B5EF4-FFF2-40B4-BE49-F238E27FC236}">
                <a16:creationId xmlns:a16="http://schemas.microsoft.com/office/drawing/2014/main" id="{4DE6985D-1A62-A295-0976-5A907895D45C}"/>
              </a:ext>
            </a:extLst>
          </p:cNvPr>
          <p:cNvGraphicFramePr/>
          <p:nvPr>
            <p:extLst>
              <p:ext uri="{D42A27DB-BD31-4B8C-83A1-F6EECF244321}">
                <p14:modId xmlns:p14="http://schemas.microsoft.com/office/powerpoint/2010/main" val="1077155560"/>
              </p:ext>
            </p:extLst>
          </p:nvPr>
        </p:nvGraphicFramePr>
        <p:xfrm>
          <a:off x="702421" y="1779814"/>
          <a:ext cx="10787158" cy="3754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920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4445B750-47F9-4782-8112-11DA6E14086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71E80A36-5EA1-43D6-A855-69C8AB28C5E8}"/>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B3BED611-2A19-46CF-9C4F-1F6C06D5AEF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1EC19484-FF85-4D0E-9A6A-2ED75EC5E86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8B0461BD-AF5C-49BE-94CF-A406BC33913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Referencias</a:t>
            </a:r>
          </a:p>
          <a:p>
            <a:endParaRPr lang="en-GB" dirty="0"/>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https://charitydigital.org.uk/topics/how-to-ensure-you-collect-data-ethically-9433</a:t>
            </a:r>
            <a:endParaRPr lang="en-GB" dirty="0">
              <a:solidFill>
                <a:schemeClr val="accent2">
                  <a:lumMod val="75000"/>
                </a:scheme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https://www.adaptaconsulting.co.uk/case-study?case=8</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https://biztechmagazine.com/article/2021/03/how-advanced-data-analytics-powers-organizations-missions</a:t>
            </a:r>
            <a:endParaRPr lang="en-GB" dirty="0">
              <a:solidFill>
                <a:schemeClr val="accent2">
                  <a:lumMod val="75000"/>
                </a:schemeClr>
              </a:solidFill>
            </a:endParaRPr>
          </a:p>
          <a:p>
            <a:pPr marL="474300" indent="-457200">
              <a:buClr>
                <a:srgbClr val="000000"/>
              </a:buClr>
              <a:buFont typeface="Arial" panose="020B0604020202020204" pitchFamily="34" charset="0"/>
              <a:buChar char="•"/>
            </a:pPr>
            <a:endParaRPr lang="en-GB" dirty="0">
              <a:solidFill>
                <a:schemeClr val="accent2">
                  <a:lumMod val="75000"/>
                </a:schemeClr>
              </a:solidFill>
            </a:endParaRPr>
          </a:p>
          <a:p>
            <a:pPr marL="474300" indent="-457200">
              <a:buClr>
                <a:srgbClr val="000000"/>
              </a:buClr>
              <a:buFont typeface="Arial" panose="020B0604020202020204" pitchFamily="34" charset="0"/>
              <a:buChar char="•"/>
            </a:pPr>
            <a:r>
              <a:rPr lang="en-GB" dirty="0">
                <a:solidFill>
                  <a:schemeClr val="accent2">
                    <a:lumMod val="75000"/>
                  </a:schemeClr>
                </a:solidFill>
                <a:hlinkClick r:id="rId6">
                  <a:extLst>
                    <a:ext uri="{A12FA001-AC4F-418D-AE19-62706E023703}">
                      <ahyp:hlinkClr xmlns:ahyp="http://schemas.microsoft.com/office/drawing/2018/hyperlinkcolor" val="tx"/>
                    </a:ext>
                  </a:extLst>
                </a:hlinkClick>
              </a:rPr>
              <a:t>https://teamrubiconusa.org/</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ZA" dirty="0"/>
          </a:p>
        </p:txBody>
      </p:sp>
    </p:spTree>
    <p:extLst>
      <p:ext uri="{BB962C8B-B14F-4D97-AF65-F5344CB8AC3E}">
        <p14:creationId xmlns:p14="http://schemas.microsoft.com/office/powerpoint/2010/main" val="260424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Referencias</a:t>
            </a:r>
          </a:p>
          <a:p>
            <a:endParaRPr lang="en-GB" dirty="0"/>
          </a:p>
          <a:p>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https://www.researchgate.net/publication/282124862_Successful_Application_of_a_Customer_Relationship_Management_Program_in_a_non-profit_Organization</a:t>
            </a:r>
            <a:endParaRPr lang="en-GB" dirty="0">
              <a:solidFill>
                <a:schemeClr val="accent2">
                  <a:lumMod val="75000"/>
                </a:schemeClr>
              </a:solidFill>
            </a:endParaRPr>
          </a:p>
          <a:p>
            <a:pPr marL="17100" indent="0">
              <a:buClr>
                <a:srgbClr val="000000"/>
              </a:buClr>
            </a:pPr>
            <a:endParaRPr lang="en-GB" dirty="0">
              <a:solidFill>
                <a:schemeClr val="accent2">
                  <a:lumMod val="75000"/>
                </a:schemeClr>
              </a:solidFill>
            </a:endParaRPr>
          </a:p>
          <a:p>
            <a:pPr marL="342900" lvl="0" indent="-342900">
              <a:buClr>
                <a:srgbClr val="000000"/>
              </a:buClr>
              <a:buFont typeface="Arial" panose="020B0604020202020204" pitchFamily="34" charset="0"/>
              <a:buChar char="•"/>
            </a:pPr>
            <a:r>
              <a:rPr lang="en-GB" dirty="0">
                <a:solidFill>
                  <a:srgbClr val="0D9390">
                    <a:lumMod val="75000"/>
                  </a:srgbClr>
                </a:solidFill>
                <a:hlinkClick r:id="rId4">
                  <a:extLst>
                    <a:ext uri="{A12FA001-AC4F-418D-AE19-62706E023703}">
                      <ahyp:hlinkClr xmlns:ahyp="http://schemas.microsoft.com/office/drawing/2018/hyperlinkcolor" val="tx"/>
                    </a:ext>
                  </a:extLst>
                </a:hlinkClick>
              </a:rPr>
              <a:t>https://backlinko.com/advanced-seo</a:t>
            </a:r>
            <a:endParaRPr lang="en-GB" dirty="0">
              <a:solidFill>
                <a:srgbClr val="0D9390">
                  <a:lumMod val="75000"/>
                </a:srgbClr>
              </a:solidFill>
            </a:endParaRPr>
          </a:p>
          <a:p>
            <a:pPr marL="342900" lvl="0" indent="-342900">
              <a:buClr>
                <a:srgbClr val="000000"/>
              </a:buClr>
              <a:buFont typeface="Arial" panose="020B0604020202020204" pitchFamily="34" charset="0"/>
              <a:buChar char="•"/>
            </a:pPr>
            <a:endParaRPr lang="en-GB" dirty="0">
              <a:solidFill>
                <a:srgbClr val="0D9390">
                  <a:lumMod val="75000"/>
                </a:srgbClr>
              </a:solidFill>
            </a:endParaRPr>
          </a:p>
          <a:p>
            <a:pPr marL="342900" lvl="0" indent="-342900">
              <a:buClr>
                <a:srgbClr val="000000"/>
              </a:buClr>
              <a:buFont typeface="Arial" panose="020B0604020202020204" pitchFamily="34" charset="0"/>
              <a:buChar char="•"/>
            </a:pPr>
            <a:r>
              <a:rPr lang="en-GB" dirty="0">
                <a:solidFill>
                  <a:srgbClr val="0D9390">
                    <a:lumMod val="75000"/>
                  </a:srgbClr>
                </a:solidFill>
                <a:hlinkClick r:id="rId5">
                  <a:extLst>
                    <a:ext uri="{A12FA001-AC4F-418D-AE19-62706E023703}">
                      <ahyp:hlinkClr xmlns:ahyp="http://schemas.microsoft.com/office/drawing/2018/hyperlinkcolor" val="tx"/>
                    </a:ext>
                  </a:extLst>
                </a:hlinkClick>
              </a:rPr>
              <a:t>https://backlinko.com/best-free-seo-tools</a:t>
            </a:r>
            <a:endParaRPr lang="en-GB" dirty="0">
              <a:solidFill>
                <a:srgbClr val="0D9390">
                  <a:lumMod val="75000"/>
                </a:srgbClr>
              </a:solidFill>
            </a:endParaRPr>
          </a:p>
          <a:p>
            <a:pPr marL="342900" lvl="0" indent="-342900">
              <a:buClr>
                <a:srgbClr val="000000"/>
              </a:buClr>
              <a:buFont typeface="Arial" panose="020B0604020202020204" pitchFamily="34" charset="0"/>
              <a:buChar char="•"/>
            </a:pPr>
            <a:endParaRPr lang="en-GB" dirty="0">
              <a:solidFill>
                <a:srgbClr val="0D9390">
                  <a:lumMod val="75000"/>
                </a:srgbClr>
              </a:solidFill>
            </a:endParaRPr>
          </a:p>
          <a:p>
            <a:pPr marL="342900" lvl="0" indent="-342900">
              <a:buClr>
                <a:srgbClr val="000000"/>
              </a:buClr>
              <a:buFont typeface="Arial" panose="020B0604020202020204" pitchFamily="34" charset="0"/>
              <a:buChar char="•"/>
            </a:pPr>
            <a:r>
              <a:rPr lang="en-GB" dirty="0">
                <a:solidFill>
                  <a:srgbClr val="0D9390">
                    <a:lumMod val="75000"/>
                  </a:srgbClr>
                </a:solidFill>
                <a:hlinkClick r:id="rId6">
                  <a:extLst>
                    <a:ext uri="{A12FA001-AC4F-418D-AE19-62706E023703}">
                      <ahyp:hlinkClr xmlns:ahyp="http://schemas.microsoft.com/office/drawing/2018/hyperlinkcolor" val="tx"/>
                    </a:ext>
                  </a:extLst>
                </a:hlinkClick>
              </a:rPr>
              <a:t>https://backlinko.com/hub/seo/best-practices</a:t>
            </a:r>
            <a:endParaRPr lang="en-GB" dirty="0">
              <a:solidFill>
                <a:srgbClr val="0D9390">
                  <a:lumMod val="75000"/>
                </a:srgbClr>
              </a:solidFill>
            </a:endParaRPr>
          </a:p>
          <a:p>
            <a:pPr marL="342900" lvl="0" indent="-342900">
              <a:buClr>
                <a:srgbClr val="000000"/>
              </a:buClr>
              <a:buFont typeface="Arial" panose="020B0604020202020204" pitchFamily="34" charset="0"/>
              <a:buChar char="•"/>
            </a:pPr>
            <a:endParaRPr lang="en-GB" dirty="0">
              <a:solidFill>
                <a:srgbClr val="0D9390">
                  <a:lumMod val="75000"/>
                </a:srgbClr>
              </a:solidFill>
            </a:endParaRPr>
          </a:p>
          <a:p>
            <a:pPr marL="360000" indent="-342900">
              <a:buClr>
                <a:srgbClr val="000000"/>
              </a:buClr>
              <a:buFont typeface="Arial" panose="020B0604020202020204" pitchFamily="34" charset="0"/>
              <a:buChar char="•"/>
            </a:pPr>
            <a:endParaRPr lang="en-GB" dirty="0">
              <a:solidFill>
                <a:schemeClr val="accent2">
                  <a:lumMod val="75000"/>
                </a:schemeClr>
              </a:solidFill>
            </a:endParaRPr>
          </a:p>
          <a:p>
            <a:pPr marL="360000" indent="-342900">
              <a:buClr>
                <a:srgbClr val="000000"/>
              </a:buClr>
              <a:buFont typeface="Arial" panose="020B0604020202020204" pitchFamily="34" charset="0"/>
              <a:buChar char="•"/>
            </a:pPr>
            <a:endParaRPr lang="en-GB" dirty="0"/>
          </a:p>
          <a:p>
            <a:pPr marL="342900" indent="-342900">
              <a:buClr>
                <a:srgbClr val="000000"/>
              </a:buClr>
              <a:buFont typeface="Arial" panose="020B0604020202020204" pitchFamily="34" charset="0"/>
              <a:buChar char="•"/>
            </a:pPr>
            <a:endParaRPr lang="en-ZA" dirty="0"/>
          </a:p>
        </p:txBody>
      </p:sp>
    </p:spTree>
    <p:extLst>
      <p:ext uri="{BB962C8B-B14F-4D97-AF65-F5344CB8AC3E}">
        <p14:creationId xmlns:p14="http://schemas.microsoft.com/office/powerpoint/2010/main" val="418536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Referencias</a:t>
            </a:r>
          </a:p>
          <a:p>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https://backlinko.com/seo-strategy</a:t>
            </a: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https://developers.google.com/amp/</a:t>
            </a: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https://developers.google.com/search/docs/advanced/structured-data/intro-structured-data</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https://markitors.com/local-seo-case-study/</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p>
          <a:p>
            <a:pPr marL="342900" indent="-342900">
              <a:buClr>
                <a:srgbClr val="000000"/>
              </a:buClr>
              <a:buFont typeface="Arial" panose="020B0604020202020204" pitchFamily="34" charset="0"/>
              <a:buChar char="•"/>
            </a:pPr>
            <a:endParaRPr lang="en-GB" b="1" dirty="0">
              <a:solidFill>
                <a:schemeClr val="accent2"/>
              </a:solidFill>
            </a:endParaRPr>
          </a:p>
        </p:txBody>
      </p:sp>
    </p:spTree>
    <p:extLst>
      <p:ext uri="{BB962C8B-B14F-4D97-AF65-F5344CB8AC3E}">
        <p14:creationId xmlns:p14="http://schemas.microsoft.com/office/powerpoint/2010/main" val="170493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Referencias</a:t>
            </a:r>
          </a:p>
          <a:p>
            <a:endParaRPr lang="en-GB" dirty="0"/>
          </a:p>
          <a:p>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https://seodesignchicago.com/case-studies/non-profit-search-engine-optimization-case-study/</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https://www.classy.org/blog/7-seo-tips-non-profit-cant-afford-ignore/</a:t>
            </a: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https://www.linkedin.com/pulse/power-modern-seo-content-non-profit-case-study-alexis-wisniewski/</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https://www.searchenginejournal.com/core-web-vitals/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solidFill>
            </a:endParaRPr>
          </a:p>
        </p:txBody>
      </p:sp>
    </p:spTree>
    <p:extLst>
      <p:ext uri="{BB962C8B-B14F-4D97-AF65-F5344CB8AC3E}">
        <p14:creationId xmlns:p14="http://schemas.microsoft.com/office/powerpoint/2010/main" val="132647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Referencias</a:t>
            </a:r>
          </a:p>
          <a:p>
            <a:endParaRPr lang="en-GB" dirty="0"/>
          </a:p>
          <a:p>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https://www.searchenginejournal.com/seo-guide/how-seo-works/</a:t>
            </a: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https://www.semrush.com/blog/seo-results/</a:t>
            </a: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https://www.classy.org/blog/7-seo-tips-non-profit-cant-afford-ignore/</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https://www.searchenginejournal.com/core-web-vitals/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https://developers.google.com/amp/</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solidFill>
            </a:endParaRPr>
          </a:p>
        </p:txBody>
      </p:sp>
    </p:spTree>
    <p:extLst>
      <p:ext uri="{BB962C8B-B14F-4D97-AF65-F5344CB8AC3E}">
        <p14:creationId xmlns:p14="http://schemas.microsoft.com/office/powerpoint/2010/main" val="203540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Referencias</a:t>
            </a:r>
          </a:p>
          <a:p>
            <a:endParaRPr lang="en-GB" dirty="0"/>
          </a:p>
          <a:p>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https://developers.google.com/search/docs/advanced/structured-data/intro-structured-data</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https://backlinko.com/hub/seo/best-practices</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https://backlinko.com/advanced-seo</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6">
                  <a:extLst>
                    <a:ext uri="{A12FA001-AC4F-418D-AE19-62706E023703}">
                      <ahyp:hlinkClr xmlns:ahyp="http://schemas.microsoft.com/office/drawing/2018/hyperlinkcolor" val="tx"/>
                    </a:ext>
                  </a:extLst>
                </a:hlinkClick>
              </a:rPr>
              <a:t>https://backlinko.com/seo-strategy</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solidFill>
            </a:endParaRPr>
          </a:p>
        </p:txBody>
      </p:sp>
    </p:spTree>
    <p:extLst>
      <p:ext uri="{BB962C8B-B14F-4D97-AF65-F5344CB8AC3E}">
        <p14:creationId xmlns:p14="http://schemas.microsoft.com/office/powerpoint/2010/main" val="256202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Referencias</a:t>
            </a:r>
          </a:p>
          <a:p>
            <a:endParaRPr lang="en-GB" dirty="0"/>
          </a:p>
          <a:p>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https://backlinko.com/seo-strategy#create-a-list-of-keywords</a:t>
            </a: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https://backlinko.com/seo-strategy#pageone</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https://www.semrush.com/blog/seo-results/</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6">
                  <a:extLst>
                    <a:ext uri="{A12FA001-AC4F-418D-AE19-62706E023703}">
                      <ahyp:hlinkClr xmlns:ahyp="http://schemas.microsoft.com/office/drawing/2018/hyperlinkcolor" val="tx"/>
                    </a:ext>
                  </a:extLst>
                </a:hlinkClick>
              </a:rPr>
              <a:t>https://backlinko.com/google-ranking-factors</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solidFill>
            </a:endParaRPr>
          </a:p>
        </p:txBody>
      </p:sp>
    </p:spTree>
    <p:extLst>
      <p:ext uri="{BB962C8B-B14F-4D97-AF65-F5344CB8AC3E}">
        <p14:creationId xmlns:p14="http://schemas.microsoft.com/office/powerpoint/2010/main" val="202896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Referencias</a:t>
            </a:r>
          </a:p>
          <a:p>
            <a:endParaRPr lang="en-GB" dirty="0"/>
          </a:p>
          <a:p>
            <a:endParaRPr lang="en-GB" dirty="0"/>
          </a:p>
        </p:txBody>
      </p:sp>
      <p:sp>
        <p:nvSpPr>
          <p:cNvPr id="5" name="Text Placeholder 4">
            <a:extLst>
              <a:ext uri="{FF2B5EF4-FFF2-40B4-BE49-F238E27FC236}">
                <a16:creationId xmlns:a16="http://schemas.microsoft.com/office/drawing/2014/main" id="{2DCD1A37-5733-6E4B-00E1-6CAC3AA08FEB}"/>
              </a:ext>
            </a:extLst>
          </p:cNvPr>
          <p:cNvSpPr>
            <a:spLocks noGrp="1"/>
          </p:cNvSpPr>
          <p:nvPr>
            <p:ph type="body" sz="quarter" idx="18"/>
          </p:nvPr>
        </p:nvSpPr>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https://backlinko.com/best-free-seo-tools</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https://www.linkedin.com/pulse/power-modern-seo-content-non-profit-case-study-alexis-wisniewski/</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hlinkClick r:id="rId5">
                  <a:extLst>
                    <a:ext uri="{A12FA001-AC4F-418D-AE19-62706E023703}">
                      <ahyp:hlinkClr xmlns:ahyp="http://schemas.microsoft.com/office/drawing/2018/hyperlinkcolor" val="tx"/>
                    </a:ext>
                  </a:extLst>
                </a:hlinkClick>
              </a:rPr>
              <a:t>https://markitors.com/local-seo-case-study/</a:t>
            </a:r>
            <a:endParaRPr lang="en-GB" dirty="0">
              <a:solidFill>
                <a:schemeClr val="accent2">
                  <a:lumMod val="75000"/>
                </a:schemeClr>
              </a:solidFill>
            </a:endParaRPr>
          </a:p>
          <a:p>
            <a:pPr marL="0" indent="0">
              <a:buClr>
                <a:srgbClr val="000000"/>
              </a:buCl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lumMod val="75000"/>
                </a:schemeClr>
              </a:solidFill>
            </a:endParaRPr>
          </a:p>
          <a:p>
            <a:pPr marL="342900" indent="-342900">
              <a:buClr>
                <a:srgbClr val="000000"/>
              </a:buClr>
              <a:buFont typeface="Arial" panose="020B0604020202020204" pitchFamily="34" charset="0"/>
              <a:buChar char="•"/>
            </a:pPr>
            <a:endParaRPr lang="en-GB" b="1" dirty="0">
              <a:solidFill>
                <a:schemeClr val="accent2"/>
              </a:solidFill>
            </a:endParaRPr>
          </a:p>
        </p:txBody>
      </p:sp>
    </p:spTree>
    <p:extLst>
      <p:ext uri="{BB962C8B-B14F-4D97-AF65-F5344CB8AC3E}">
        <p14:creationId xmlns:p14="http://schemas.microsoft.com/office/powerpoint/2010/main" val="142005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Referencias</a:t>
            </a:r>
          </a:p>
          <a:p>
            <a:endParaRPr lang="en-GB" dirty="0"/>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89364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https://aws.amazon.com/government-education/non-profits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https://biztechmagazine.com/article/2021/06/what-non-profits-can-gain-multicloud-environment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https://biztechmagazine.com/media/video/full-webcast-how-embracing-anywhere-helps-businesses-meet-workers-where-they-are</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https://brainscale.com/case-studies/non-profit-foundation-case-study/</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https://faas.bakertilly.com/case-study/cambodian-childrens-fund</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84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Referencias</a:t>
            </a:r>
          </a:p>
          <a:p>
            <a:endParaRPr lang="en-GB" dirty="0"/>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https://gadgets360.com/internet/news/g-suite-legacy-free-edition-transition-workplace-google-plan-may-july-1-discontinued-2718790</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https://itsmartsolutions.com.au/blog/its-time-to-ditch-the-server-the-benefits-of-cloud-services-for-non-profits/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https://learning.candid.org/resources/blog/how-cloud-computing-is-breaking-down-barriers-for-global-ngos/</a:t>
            </a: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https://monday.com/blog/productivity/5-steps-to-build-a-tech-suite-for-your-non-profit/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81070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F7DA574-5E40-00B3-4F9A-A6D2A7437FD7}"/>
              </a:ext>
            </a:extLst>
          </p:cNvPr>
          <p:cNvSpPr txBox="1">
            <a:spLocks/>
          </p:cNvSpPr>
          <p:nvPr/>
        </p:nvSpPr>
        <p:spPr>
          <a:xfrm>
            <a:off x="804121" y="367023"/>
            <a:ext cx="10595236"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dirty="0" err="1">
                <a:solidFill>
                  <a:srgbClr val="000000"/>
                </a:solidFill>
              </a:rPr>
              <a:t>Algunos</a:t>
            </a:r>
            <a:r>
              <a:rPr lang="en-GB" sz="3600" dirty="0">
                <a:solidFill>
                  <a:srgbClr val="000000"/>
                </a:solidFill>
              </a:rPr>
              <a:t> </a:t>
            </a:r>
            <a:r>
              <a:rPr lang="en-GB" sz="3600" dirty="0" err="1">
                <a:solidFill>
                  <a:srgbClr val="000000"/>
                </a:solidFill>
              </a:rPr>
              <a:t>beneficios</a:t>
            </a:r>
            <a:endParaRPr lang="en-ZA" sz="3600" dirty="0">
              <a:solidFill>
                <a:srgbClr val="000000"/>
              </a:solidFill>
            </a:endParaRPr>
          </a:p>
        </p:txBody>
      </p:sp>
      <p:graphicFrame>
        <p:nvGraphicFramePr>
          <p:cNvPr id="2" name="Diagram 1">
            <a:extLst>
              <a:ext uri="{FF2B5EF4-FFF2-40B4-BE49-F238E27FC236}">
                <a16:creationId xmlns:a16="http://schemas.microsoft.com/office/drawing/2014/main" id="{4DE6985D-1A62-A295-0976-5A907895D45C}"/>
              </a:ext>
            </a:extLst>
          </p:cNvPr>
          <p:cNvGraphicFramePr/>
          <p:nvPr>
            <p:extLst>
              <p:ext uri="{D42A27DB-BD31-4B8C-83A1-F6EECF244321}">
                <p14:modId xmlns:p14="http://schemas.microsoft.com/office/powerpoint/2010/main" val="450172583"/>
              </p:ext>
            </p:extLst>
          </p:nvPr>
        </p:nvGraphicFramePr>
        <p:xfrm>
          <a:off x="702421" y="1779814"/>
          <a:ext cx="10787158" cy="3754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904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4445B750-47F9-4782-8112-11DA6E14086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524BEDA4-A8D1-40CE-8509-C432547ECCD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714280E9-C04C-4205-8367-56C7A4D6F9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020C5B77-A0D6-4882-AC20-2CFDD9FA9E4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850E1268-0266-4EFE-AF6D-EC18A09323F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Referencias</a:t>
            </a:r>
          </a:p>
          <a:p>
            <a:endParaRPr lang="en-GB" dirty="0"/>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https://ok.com.au/cloud-computing-faq-frequently-asked-questions/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https://www.appliedi.net/blog/google-services-you-can-take-advantage-of-as-a-non-profit/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https://www.councilofnon-profits.org/tools-resources/strategic-planning-non-profits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https://www.ensync-corp.com/blog/digital-transformation-for-non-profits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https://www.javatpoint.com/security-risks-of-cloud-computing</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57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Referencias</a:t>
            </a:r>
          </a:p>
          <a:p>
            <a:endParaRPr lang="en-GB" dirty="0"/>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https://www.nten.org/wp-content/uploads/2020/02/Cloud-Computing-for-non-profits_-February-2020.pdf</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https://www.proserveit.com/blog/cloud-computing-for-non-profits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https://www.snhu.edu/about-us/newsroom/stem/what-is-cloud-computing#:~:text=Cloud%20computing%20is%20a%20form,premise%20server%20in%20your%20organization</a:t>
            </a: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https://www.techsoup.ca/content/4-ways-non-profits-can-leverage-cloud-technology-enhance-operations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85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Referencias</a:t>
            </a:r>
          </a:p>
          <a:p>
            <a:endParaRPr lang="en-GB" dirty="0"/>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https://www.techsoup.org/support/articles-and-how-tos/what-are-the-benefits-and-drawbacks-of-cloud-computing</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https://www.teqfocus.com/case-study/successful-migration-of-server/</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https://www.gartner.com/en/newsroom/press-releases/2021-04-21-gartner-forecasts-worldwide-public-cloud-end-user-spending-to-grow-23-percent-in-2021</a:t>
            </a: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https://www.proserveit.com/blog/cloud-computing-for-non-profits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13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Referencias</a:t>
            </a:r>
          </a:p>
          <a:p>
            <a:endParaRPr lang="en-GB" dirty="0"/>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https://www.techsoup.ca/content/4-ways-non-profits-can-leverage-cloud-technology-enhance-operations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https://www.rklcpa.com/six-ways-cloud-based-technology-can-transform-non-profit-organizations/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https://www.appliedi.net/blog/google-services-you-can-take-advantage-of-as-a-non-profit/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https://www.appliedi.net/blog/google-services-you-can-take-advantage-of-as-a-non-profit/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30062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Referencias</a:t>
            </a:r>
          </a:p>
          <a:p>
            <a:endParaRPr lang="en-GB" dirty="0"/>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https://biztechmagazine.com/article/2021/06/what-non-profits-can-gain-multicloud-environment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https://itsmartsolutions.com.au/blog/its-time-to-ditch-the-server-the-benefits-of-cloud-services-for-non-profits/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https://docs.microsoft.com/en-us/industry/non-profit/configure-cloud-for-non-profit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https://www.nten.org/wp-content/uploads/2020/02/Cloud-Computing-for-non-profits_-February-2020.pdf</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233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Referencias</a:t>
            </a:r>
          </a:p>
          <a:p>
            <a:endParaRPr lang="en-GB" dirty="0"/>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78565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https://newrelic.com/blog/best-practices/cloud-migration-checklist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https://aws.amazon.com/government-education/non-profits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https://biztechmagazine.com/media/video/full-webcast-how-embracing-anywhere-helps-businesses-meet-workers-where-they-are</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https://www.councilofnon-profits.org/tools-resources/strategic-planning-non-profits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17254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Referencias</a:t>
            </a:r>
          </a:p>
          <a:p>
            <a:endParaRPr lang="en-GB" dirty="0"/>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15498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https://www.councilofnonprofits.org/sites/default/files/documents/strategic-board-agenda-sample.pdf</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https://www.wanonprofitinstitute.org/wp-content/uploads/2016/10/Chapter1-PREPARE-Strategic-Planning-Timeline.pdf</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https://www.nolo.com/legal-encyclopedia/create-strategic-plan-nonprofit-29521.html</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https://ssir.org/articles/entry/the_strategic_plan_is_dead._long_live_strategy</a:t>
            </a: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55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Referencias</a:t>
            </a:r>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5243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https://www.councilofnonprofits.org/tools-resources/business-planning-nonprofits</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https://monday.com/blog/productivity/5-steps-to-build-a-tech-suite-for-your-non-profit/</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https://www.nytimes.com/2012/12/05/world/americas/campaign-in-haiti-to-close-orphanages.html?_r=0</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https://www.engagingnetworks.net/resources/ultimate-guide-to-ecrm-selection/</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34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Referencias</a:t>
            </a:r>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415498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https://www.javatpoint.com/security-risks-of-cloud-computing</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https://www.techsoup.org/support/articles-and-how-tos/what-are-the-benefits-and-drawbacks-of-cloud-computing</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https://brainscale.com/case-studies/non-profit-foundation-case-study/</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https://www.teqfocus.com/case-study/successful-migration-of-server/</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https://faas.bakertilly.com/case-study/cambodian-childrens-fund</a:t>
            </a: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487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Referencias</a:t>
            </a:r>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378565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https://neilpatel.com/blog/17-seo-myths-that-you-should-never-follow/</a:t>
            </a:r>
            <a:endPar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GB" sz="2400" dirty="0">
              <a:solidFill>
                <a:schemeClr val="accent2"/>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https://www.shopify.com/blog/7365564-32-key-performance-indicators-kpis-for-ecommerce#six</a:t>
            </a:r>
            <a:endPar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GB" sz="2400" dirty="0">
              <a:solidFill>
                <a:schemeClr val="accent2"/>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2400" dirty="0">
                <a:solidFill>
                  <a:schemeClr val="accent2"/>
                </a:solidFill>
                <a:latin typeface="Calibri" panose="020F0502020204030204"/>
                <a:hlinkClick r:id="rId5">
                  <a:extLst>
                    <a:ext uri="{A12FA001-AC4F-418D-AE19-62706E023703}">
                      <ahyp:hlinkClr xmlns:ahyp="http://schemas.microsoft.com/office/drawing/2018/hyperlinkcolor" val="tx"/>
                    </a:ext>
                  </a:extLst>
                </a:hlinkClick>
              </a:rPr>
              <a:t>https://www.sevenconsulting.com/cloud-vs-non-cloud-solution-project-delivery-similar-but-different/</a:t>
            </a:r>
            <a:endParaRPr lang="en-GB" sz="2400" dirty="0">
              <a:solidFill>
                <a:schemeClr val="accent2"/>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2400" dirty="0">
                <a:solidFill>
                  <a:schemeClr val="accent2"/>
                </a:solidFill>
                <a:latin typeface="Calibri" panose="020F0502020204030204"/>
                <a:hlinkClick r:id="rId6">
                  <a:extLst>
                    <a:ext uri="{A12FA001-AC4F-418D-AE19-62706E023703}">
                      <ahyp:hlinkClr xmlns:ahyp="http://schemas.microsoft.com/office/drawing/2018/hyperlinkcolor" val="tx"/>
                    </a:ext>
                  </a:extLst>
                </a:hlinkClick>
              </a:rPr>
              <a:t>https://www.blog.planview.com/dos-and-donts-for-agile-team-success/</a:t>
            </a:r>
            <a:endParaRPr kumimoji="0" lang="en-GB" sz="2400" b="0" i="0" u="none" strike="noStrike" kern="1200" cap="none" spc="0" normalizeH="0" baseline="0" noProof="0" dirty="0">
              <a:ln>
                <a:noFill/>
              </a:ln>
              <a:solidFill>
                <a:schemeClr val="accent2"/>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05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Introducción</a:t>
            </a:r>
            <a:endParaRPr lang="en-US" dirty="0"/>
          </a:p>
        </p:txBody>
      </p:sp>
      <p:sp>
        <p:nvSpPr>
          <p:cNvPr id="7" name="TextBox 6">
            <a:extLst>
              <a:ext uri="{FF2B5EF4-FFF2-40B4-BE49-F238E27FC236}">
                <a16:creationId xmlns:a16="http://schemas.microsoft.com/office/drawing/2014/main" id="{C609BF22-0A89-036D-4B7A-A2F8586C0C98}"/>
              </a:ext>
            </a:extLst>
          </p:cNvPr>
          <p:cNvSpPr txBox="1"/>
          <p:nvPr/>
        </p:nvSpPr>
        <p:spPr>
          <a:xfrm>
            <a:off x="798382" y="1546643"/>
            <a:ext cx="10413904" cy="4154984"/>
          </a:xfrm>
          <a:prstGeom prst="rect">
            <a:avLst/>
          </a:prstGeom>
          <a:noFill/>
        </p:spPr>
        <p:txBody>
          <a:bodyPr wrap="square" rtlCol="0">
            <a:spAutoFit/>
          </a:bodyPr>
          <a:lstStyle/>
          <a:p>
            <a:pPr marL="342900" indent="-342900">
              <a:buBlip>
                <a:blip r:embed="rId3"/>
              </a:buBlip>
            </a:pPr>
            <a:r>
              <a:rPr lang="en-GB" sz="2400" dirty="0">
                <a:solidFill>
                  <a:srgbClr val="000000"/>
                </a:solidFill>
              </a:rPr>
              <a:t>La </a:t>
            </a:r>
            <a:r>
              <a:rPr lang="en-GB" sz="2400" dirty="0" err="1">
                <a:solidFill>
                  <a:srgbClr val="000000"/>
                </a:solidFill>
              </a:rPr>
              <a:t>pandemia</a:t>
            </a:r>
            <a:r>
              <a:rPr lang="en-GB" sz="2400" dirty="0">
                <a:solidFill>
                  <a:srgbClr val="000000"/>
                </a:solidFill>
              </a:rPr>
              <a:t> ha </a:t>
            </a:r>
            <a:r>
              <a:rPr lang="en-GB" sz="2400" dirty="0" err="1">
                <a:solidFill>
                  <a:srgbClr val="000000"/>
                </a:solidFill>
              </a:rPr>
              <a:t>traido</a:t>
            </a:r>
            <a:r>
              <a:rPr lang="en-GB" sz="2400" dirty="0">
                <a:solidFill>
                  <a:srgbClr val="000000"/>
                </a:solidFill>
              </a:rPr>
              <a:t> </a:t>
            </a:r>
            <a:r>
              <a:rPr lang="en-GB" sz="2400" dirty="0" err="1">
                <a:solidFill>
                  <a:srgbClr val="000000"/>
                </a:solidFill>
              </a:rPr>
              <a:t>consigo</a:t>
            </a:r>
            <a:r>
              <a:rPr lang="en-GB" sz="2400" dirty="0">
                <a:solidFill>
                  <a:srgbClr val="000000"/>
                </a:solidFill>
              </a:rPr>
              <a:t> un </a:t>
            </a:r>
            <a:r>
              <a:rPr lang="en-GB" sz="2400" dirty="0" err="1">
                <a:solidFill>
                  <a:srgbClr val="000000"/>
                </a:solidFill>
              </a:rPr>
              <a:t>incremento</a:t>
            </a:r>
            <a:r>
              <a:rPr lang="en-GB" sz="2400" dirty="0">
                <a:solidFill>
                  <a:srgbClr val="000000"/>
                </a:solidFill>
              </a:rPr>
              <a:t> </a:t>
            </a:r>
            <a:r>
              <a:rPr lang="en-GB" sz="2400" dirty="0" err="1">
                <a:solidFill>
                  <a:srgbClr val="000000"/>
                </a:solidFill>
              </a:rPr>
              <a:t>en</a:t>
            </a:r>
            <a:r>
              <a:rPr lang="en-GB" sz="2400" dirty="0">
                <a:solidFill>
                  <a:srgbClr val="000000"/>
                </a:solidFill>
              </a:rPr>
              <a:t> </a:t>
            </a:r>
            <a:r>
              <a:rPr lang="en-GB" sz="2400" dirty="0" err="1">
                <a:solidFill>
                  <a:srgbClr val="000000"/>
                </a:solidFill>
              </a:rPr>
              <a:t>el</a:t>
            </a:r>
            <a:r>
              <a:rPr lang="en-GB" sz="2400" dirty="0">
                <a:solidFill>
                  <a:srgbClr val="000000"/>
                </a:solidFill>
              </a:rPr>
              <a:t> </a:t>
            </a:r>
            <a:r>
              <a:rPr lang="en-GB" sz="2400" dirty="0" err="1">
                <a:solidFill>
                  <a:srgbClr val="000000"/>
                </a:solidFill>
              </a:rPr>
              <a:t>número</a:t>
            </a:r>
            <a:r>
              <a:rPr lang="en-GB" sz="2400" dirty="0">
                <a:solidFill>
                  <a:srgbClr val="000000"/>
                </a:solidFill>
              </a:rPr>
              <a:t> de </a:t>
            </a:r>
            <a:r>
              <a:rPr lang="en-GB" sz="2400" dirty="0" err="1">
                <a:solidFill>
                  <a:srgbClr val="000000"/>
                </a:solidFill>
              </a:rPr>
              <a:t>organizaciones</a:t>
            </a:r>
            <a:r>
              <a:rPr lang="en-GB" sz="2400" dirty="0">
                <a:solidFill>
                  <a:srgbClr val="000000"/>
                </a:solidFill>
              </a:rPr>
              <a:t> que </a:t>
            </a:r>
            <a:r>
              <a:rPr lang="en-GB" sz="2400" dirty="0" err="1">
                <a:solidFill>
                  <a:srgbClr val="000000"/>
                </a:solidFill>
              </a:rPr>
              <a:t>necesitan</a:t>
            </a:r>
            <a:r>
              <a:rPr lang="en-GB" sz="2400" dirty="0">
                <a:solidFill>
                  <a:srgbClr val="000000"/>
                </a:solidFill>
              </a:rPr>
              <a:t> </a:t>
            </a:r>
            <a:r>
              <a:rPr lang="en-GB" sz="2400" dirty="0" err="1">
                <a:solidFill>
                  <a:srgbClr val="000000"/>
                </a:solidFill>
              </a:rPr>
              <a:t>implementar</a:t>
            </a:r>
            <a:r>
              <a:rPr lang="en-GB" sz="2400" dirty="0">
                <a:solidFill>
                  <a:srgbClr val="000000"/>
                </a:solidFill>
              </a:rPr>
              <a:t> </a:t>
            </a:r>
            <a:r>
              <a:rPr lang="en-GB" sz="2400" dirty="0" err="1">
                <a:solidFill>
                  <a:srgbClr val="000000"/>
                </a:solidFill>
              </a:rPr>
              <a:t>estrategias</a:t>
            </a:r>
            <a:r>
              <a:rPr lang="en-GB" sz="2400" dirty="0">
                <a:solidFill>
                  <a:srgbClr val="000000"/>
                </a:solidFill>
              </a:rPr>
              <a:t> de </a:t>
            </a:r>
            <a:r>
              <a:rPr lang="en-GB" sz="2400" dirty="0" err="1">
                <a:solidFill>
                  <a:srgbClr val="000000"/>
                </a:solidFill>
              </a:rPr>
              <a:t>automatización</a:t>
            </a:r>
            <a:r>
              <a:rPr lang="en-GB" sz="2400" dirty="0">
                <a:solidFill>
                  <a:srgbClr val="000000"/>
                </a:solidFill>
              </a:rPr>
              <a:t>. </a:t>
            </a:r>
            <a:r>
              <a:rPr lang="en-GB" sz="2400" dirty="0" err="1">
                <a:solidFill>
                  <a:srgbClr val="000000"/>
                </a:solidFill>
              </a:rPr>
              <a:t>Pese</a:t>
            </a:r>
            <a:r>
              <a:rPr lang="en-GB" sz="2400" dirty="0">
                <a:solidFill>
                  <a:srgbClr val="000000"/>
                </a:solidFill>
              </a:rPr>
              <a:t> a </a:t>
            </a:r>
            <a:r>
              <a:rPr lang="en-GB" sz="2400" dirty="0" err="1">
                <a:solidFill>
                  <a:srgbClr val="000000"/>
                </a:solidFill>
              </a:rPr>
              <a:t>su</a:t>
            </a:r>
            <a:r>
              <a:rPr lang="en-GB" sz="2400" dirty="0">
                <a:solidFill>
                  <a:srgbClr val="000000"/>
                </a:solidFill>
              </a:rPr>
              <a:t> </a:t>
            </a:r>
            <a:r>
              <a:rPr lang="en-GB" sz="2400" dirty="0" err="1">
                <a:solidFill>
                  <a:srgbClr val="000000"/>
                </a:solidFill>
              </a:rPr>
              <a:t>importancia</a:t>
            </a:r>
            <a:r>
              <a:rPr lang="en-GB" sz="2400" dirty="0">
                <a:solidFill>
                  <a:srgbClr val="000000"/>
                </a:solidFill>
              </a:rPr>
              <a:t>, </a:t>
            </a:r>
            <a:r>
              <a:rPr lang="en-GB" sz="2400" dirty="0" err="1">
                <a:solidFill>
                  <a:srgbClr val="000000"/>
                </a:solidFill>
              </a:rPr>
              <a:t>algunas</a:t>
            </a:r>
            <a:r>
              <a:rPr lang="en-GB" sz="2400" dirty="0">
                <a:solidFill>
                  <a:srgbClr val="000000"/>
                </a:solidFill>
              </a:rPr>
              <a:t> </a:t>
            </a:r>
            <a:r>
              <a:rPr lang="en-GB" sz="2400" dirty="0" err="1">
                <a:solidFill>
                  <a:srgbClr val="000000"/>
                </a:solidFill>
              </a:rPr>
              <a:t>organizaciones</a:t>
            </a:r>
            <a:r>
              <a:rPr lang="en-GB" sz="2400" dirty="0">
                <a:solidFill>
                  <a:srgbClr val="000000"/>
                </a:solidFill>
              </a:rPr>
              <a:t> </a:t>
            </a:r>
            <a:r>
              <a:rPr lang="en-GB" sz="2400" dirty="0" err="1">
                <a:solidFill>
                  <a:srgbClr val="000000"/>
                </a:solidFill>
              </a:rPr>
              <a:t>presentan</a:t>
            </a:r>
            <a:r>
              <a:rPr lang="en-GB" sz="2400" dirty="0">
                <a:solidFill>
                  <a:srgbClr val="000000"/>
                </a:solidFill>
              </a:rPr>
              <a:t> </a:t>
            </a:r>
            <a:r>
              <a:rPr lang="en-GB" sz="2400" dirty="0" err="1">
                <a:solidFill>
                  <a:srgbClr val="000000"/>
                </a:solidFill>
              </a:rPr>
              <a:t>dificultades</a:t>
            </a:r>
            <a:r>
              <a:rPr lang="en-GB" sz="2400" dirty="0">
                <a:solidFill>
                  <a:srgbClr val="000000"/>
                </a:solidFill>
              </a:rPr>
              <a:t> a la hora de </a:t>
            </a:r>
            <a:r>
              <a:rPr lang="en-GB" sz="2400" dirty="0" err="1">
                <a:solidFill>
                  <a:srgbClr val="000000"/>
                </a:solidFill>
              </a:rPr>
              <a:t>llevar</a:t>
            </a:r>
            <a:r>
              <a:rPr lang="en-GB" sz="2400" dirty="0">
                <a:solidFill>
                  <a:srgbClr val="000000"/>
                </a:solidFill>
              </a:rPr>
              <a:t> a </a:t>
            </a:r>
            <a:r>
              <a:rPr lang="en-GB" sz="2400" dirty="0" err="1">
                <a:solidFill>
                  <a:srgbClr val="000000"/>
                </a:solidFill>
              </a:rPr>
              <a:t>cabo</a:t>
            </a:r>
            <a:r>
              <a:rPr lang="en-GB" sz="2400" dirty="0">
                <a:solidFill>
                  <a:srgbClr val="000000"/>
                </a:solidFill>
              </a:rPr>
              <a:t> </a:t>
            </a:r>
            <a:r>
              <a:rPr lang="en-GB" sz="2400" dirty="0" err="1">
                <a:solidFill>
                  <a:srgbClr val="000000"/>
                </a:solidFill>
              </a:rPr>
              <a:t>estas</a:t>
            </a:r>
            <a:r>
              <a:rPr lang="en-GB" sz="2400" dirty="0">
                <a:solidFill>
                  <a:srgbClr val="000000"/>
                </a:solidFill>
              </a:rPr>
              <a:t> </a:t>
            </a:r>
            <a:r>
              <a:rPr lang="en-GB" sz="2400" dirty="0" err="1">
                <a:solidFill>
                  <a:srgbClr val="000000"/>
                </a:solidFill>
              </a:rPr>
              <a:t>acciones</a:t>
            </a:r>
            <a:r>
              <a:rPr lang="en-GB" sz="2400" dirty="0">
                <a:solidFill>
                  <a:srgbClr val="000000"/>
                </a:solidFill>
              </a:rPr>
              <a:t>. </a:t>
            </a:r>
          </a:p>
          <a:p>
            <a:pPr marL="342900" indent="-342900">
              <a:buBlip>
                <a:blip r:embed="rId3"/>
              </a:buBlip>
            </a:pPr>
            <a:endParaRPr lang="en-GB" sz="2400" dirty="0">
              <a:solidFill>
                <a:srgbClr val="000000"/>
              </a:solidFill>
            </a:endParaRPr>
          </a:p>
          <a:p>
            <a:pPr marL="342900" indent="-342900">
              <a:buBlip>
                <a:blip r:embed="rId3"/>
              </a:buBlip>
            </a:pPr>
            <a:r>
              <a:rPr lang="en-GB" sz="2400" dirty="0" err="1">
                <a:solidFill>
                  <a:srgbClr val="000000"/>
                </a:solidFill>
              </a:rPr>
              <a:t>En</a:t>
            </a:r>
            <a:r>
              <a:rPr lang="en-GB" sz="2400" dirty="0">
                <a:solidFill>
                  <a:srgbClr val="000000"/>
                </a:solidFill>
              </a:rPr>
              <a:t> </a:t>
            </a:r>
            <a:r>
              <a:rPr lang="en-GB" sz="2400" dirty="0" err="1">
                <a:solidFill>
                  <a:srgbClr val="000000"/>
                </a:solidFill>
              </a:rPr>
              <a:t>este</a:t>
            </a:r>
            <a:r>
              <a:rPr lang="en-GB" sz="2400" dirty="0">
                <a:solidFill>
                  <a:srgbClr val="000000"/>
                </a:solidFill>
              </a:rPr>
              <a:t> </a:t>
            </a:r>
            <a:r>
              <a:rPr lang="en-GB" sz="2400" dirty="0" err="1">
                <a:solidFill>
                  <a:srgbClr val="000000"/>
                </a:solidFill>
              </a:rPr>
              <a:t>curso</a:t>
            </a:r>
            <a:r>
              <a:rPr lang="en-GB" sz="2400" dirty="0">
                <a:solidFill>
                  <a:srgbClr val="000000"/>
                </a:solidFill>
              </a:rPr>
              <a:t>, </a:t>
            </a:r>
            <a:r>
              <a:rPr lang="en-GB" sz="2400" dirty="0" err="1">
                <a:solidFill>
                  <a:srgbClr val="000000"/>
                </a:solidFill>
              </a:rPr>
              <a:t>los</a:t>
            </a:r>
            <a:r>
              <a:rPr lang="en-GB" sz="2400" dirty="0">
                <a:solidFill>
                  <a:srgbClr val="000000"/>
                </a:solidFill>
              </a:rPr>
              <a:t> </a:t>
            </a:r>
            <a:r>
              <a:rPr lang="en-GB" sz="2400" dirty="0" err="1">
                <a:solidFill>
                  <a:srgbClr val="000000"/>
                </a:solidFill>
              </a:rPr>
              <a:t>líderes</a:t>
            </a:r>
            <a:r>
              <a:rPr lang="en-GB" sz="2400" dirty="0">
                <a:solidFill>
                  <a:srgbClr val="000000"/>
                </a:solidFill>
              </a:rPr>
              <a:t> de las </a:t>
            </a:r>
            <a:r>
              <a:rPr lang="en-GB" sz="2400" dirty="0" err="1">
                <a:solidFill>
                  <a:srgbClr val="000000"/>
                </a:solidFill>
              </a:rPr>
              <a:t>organizaciones</a:t>
            </a:r>
            <a:r>
              <a:rPr lang="en-GB" sz="2400" dirty="0">
                <a:solidFill>
                  <a:srgbClr val="000000"/>
                </a:solidFill>
              </a:rPr>
              <a:t> </a:t>
            </a:r>
            <a:r>
              <a:rPr lang="en-GB" sz="2400" dirty="0" err="1">
                <a:solidFill>
                  <a:srgbClr val="000000"/>
                </a:solidFill>
              </a:rPr>
              <a:t>aprenderán</a:t>
            </a:r>
            <a:r>
              <a:rPr lang="en-GB" sz="2400" dirty="0">
                <a:solidFill>
                  <a:srgbClr val="000000"/>
                </a:solidFill>
              </a:rPr>
              <a:t> </a:t>
            </a:r>
            <a:r>
              <a:rPr lang="en-GB" sz="2400" dirty="0" err="1">
                <a:solidFill>
                  <a:srgbClr val="000000"/>
                </a:solidFill>
              </a:rPr>
              <a:t>cómo</a:t>
            </a:r>
            <a:r>
              <a:rPr lang="en-GB" sz="2400" dirty="0">
                <a:solidFill>
                  <a:srgbClr val="000000"/>
                </a:solidFill>
              </a:rPr>
              <a:t> </a:t>
            </a:r>
            <a:r>
              <a:rPr lang="en-GB" sz="2400" dirty="0" err="1">
                <a:solidFill>
                  <a:srgbClr val="000000"/>
                </a:solidFill>
              </a:rPr>
              <a:t>pueden</a:t>
            </a:r>
            <a:r>
              <a:rPr lang="en-GB" sz="2400" dirty="0">
                <a:solidFill>
                  <a:srgbClr val="000000"/>
                </a:solidFill>
              </a:rPr>
              <a:t> </a:t>
            </a:r>
            <a:r>
              <a:rPr lang="en-GB" sz="2400" dirty="0" err="1">
                <a:solidFill>
                  <a:srgbClr val="000000"/>
                </a:solidFill>
              </a:rPr>
              <a:t>implementar</a:t>
            </a:r>
            <a:r>
              <a:rPr lang="en-GB" sz="2400" dirty="0">
                <a:solidFill>
                  <a:srgbClr val="000000"/>
                </a:solidFill>
              </a:rPr>
              <a:t> </a:t>
            </a:r>
            <a:r>
              <a:rPr lang="en-GB" sz="2400" dirty="0" err="1">
                <a:solidFill>
                  <a:srgbClr val="000000"/>
                </a:solidFill>
              </a:rPr>
              <a:t>este</a:t>
            </a:r>
            <a:r>
              <a:rPr lang="en-GB" sz="2400" dirty="0">
                <a:solidFill>
                  <a:srgbClr val="000000"/>
                </a:solidFill>
              </a:rPr>
              <a:t> </a:t>
            </a:r>
            <a:r>
              <a:rPr lang="en-GB" sz="2400" dirty="0" err="1">
                <a:solidFill>
                  <a:srgbClr val="000000"/>
                </a:solidFill>
              </a:rPr>
              <a:t>proceso</a:t>
            </a:r>
            <a:r>
              <a:rPr lang="en-GB" sz="2400" dirty="0">
                <a:solidFill>
                  <a:srgbClr val="000000"/>
                </a:solidFill>
              </a:rPr>
              <a:t> para </a:t>
            </a:r>
            <a:r>
              <a:rPr lang="en-GB" sz="2400" dirty="0" err="1">
                <a:solidFill>
                  <a:srgbClr val="000000"/>
                </a:solidFill>
              </a:rPr>
              <a:t>mejorar</a:t>
            </a:r>
            <a:r>
              <a:rPr lang="en-GB" sz="2400" dirty="0">
                <a:solidFill>
                  <a:srgbClr val="000000"/>
                </a:solidFill>
              </a:rPr>
              <a:t> la </a:t>
            </a:r>
            <a:r>
              <a:rPr lang="en-GB" sz="2400" dirty="0" err="1">
                <a:solidFill>
                  <a:srgbClr val="000000"/>
                </a:solidFill>
              </a:rPr>
              <a:t>optimización</a:t>
            </a:r>
            <a:r>
              <a:rPr lang="en-GB" sz="2400" dirty="0">
                <a:solidFill>
                  <a:srgbClr val="000000"/>
                </a:solidFill>
              </a:rPr>
              <a:t> de la </a:t>
            </a:r>
            <a:r>
              <a:rPr lang="en-GB" sz="2400" dirty="0" err="1">
                <a:solidFill>
                  <a:srgbClr val="000000"/>
                </a:solidFill>
              </a:rPr>
              <a:t>empresa</a:t>
            </a:r>
            <a:r>
              <a:rPr lang="en-GB" sz="2400" dirty="0">
                <a:solidFill>
                  <a:srgbClr val="000000"/>
                </a:solidFill>
              </a:rPr>
              <a:t> y </a:t>
            </a:r>
            <a:r>
              <a:rPr lang="en-GB" sz="2400" dirty="0" err="1">
                <a:solidFill>
                  <a:srgbClr val="000000"/>
                </a:solidFill>
              </a:rPr>
              <a:t>conocer</a:t>
            </a:r>
            <a:r>
              <a:rPr lang="en-GB" sz="2400" dirty="0">
                <a:solidFill>
                  <a:srgbClr val="000000"/>
                </a:solidFill>
              </a:rPr>
              <a:t> </a:t>
            </a:r>
            <a:r>
              <a:rPr lang="en-GB" sz="2400" dirty="0" err="1">
                <a:solidFill>
                  <a:srgbClr val="000000"/>
                </a:solidFill>
              </a:rPr>
              <a:t>más</a:t>
            </a:r>
            <a:r>
              <a:rPr lang="en-GB" sz="2400" dirty="0">
                <a:solidFill>
                  <a:srgbClr val="000000"/>
                </a:solidFill>
              </a:rPr>
              <a:t> </a:t>
            </a:r>
            <a:r>
              <a:rPr lang="en-GB" sz="2400" dirty="0" err="1">
                <a:solidFill>
                  <a:srgbClr val="000000"/>
                </a:solidFill>
              </a:rPr>
              <a:t>en</a:t>
            </a:r>
            <a:r>
              <a:rPr lang="en-GB" sz="2400" dirty="0">
                <a:solidFill>
                  <a:srgbClr val="000000"/>
                </a:solidFill>
              </a:rPr>
              <a:t> </a:t>
            </a:r>
            <a:r>
              <a:rPr lang="en-GB" sz="2400" dirty="0" err="1">
                <a:solidFill>
                  <a:srgbClr val="000000"/>
                </a:solidFill>
              </a:rPr>
              <a:t>detalle</a:t>
            </a:r>
            <a:r>
              <a:rPr lang="en-GB" sz="2400" dirty="0">
                <a:solidFill>
                  <a:srgbClr val="000000"/>
                </a:solidFill>
              </a:rPr>
              <a:t> las </a:t>
            </a:r>
            <a:r>
              <a:rPr lang="en-GB" sz="2400" dirty="0" err="1">
                <a:solidFill>
                  <a:srgbClr val="000000"/>
                </a:solidFill>
              </a:rPr>
              <a:t>capacidades</a:t>
            </a:r>
            <a:r>
              <a:rPr lang="en-GB" sz="2400" dirty="0">
                <a:solidFill>
                  <a:srgbClr val="000000"/>
                </a:solidFill>
              </a:rPr>
              <a:t> de </a:t>
            </a:r>
            <a:r>
              <a:rPr lang="en-GB" sz="2400" dirty="0" err="1">
                <a:solidFill>
                  <a:srgbClr val="000000"/>
                </a:solidFill>
              </a:rPr>
              <a:t>diferentes</a:t>
            </a:r>
            <a:r>
              <a:rPr lang="en-GB" sz="2400" dirty="0">
                <a:solidFill>
                  <a:srgbClr val="000000"/>
                </a:solidFill>
              </a:rPr>
              <a:t> </a:t>
            </a:r>
            <a:r>
              <a:rPr lang="en-GB" sz="2400" dirty="0" err="1">
                <a:solidFill>
                  <a:srgbClr val="000000"/>
                </a:solidFill>
              </a:rPr>
              <a:t>programas</a:t>
            </a:r>
            <a:r>
              <a:rPr lang="en-GB" sz="2400" dirty="0">
                <a:solidFill>
                  <a:srgbClr val="000000"/>
                </a:solidFill>
              </a:rPr>
              <a:t> de software. </a:t>
            </a:r>
          </a:p>
          <a:p>
            <a:endParaRPr lang="en-GB" sz="2400" dirty="0">
              <a:solidFill>
                <a:srgbClr val="000000"/>
              </a:solidFill>
            </a:endParaRPr>
          </a:p>
          <a:p>
            <a:pPr marL="342900" indent="-342900">
              <a:buBlip>
                <a:blip r:embed="rId3"/>
              </a:buBlip>
            </a:pPr>
            <a:r>
              <a:rPr lang="es-ES" sz="2400" dirty="0">
                <a:solidFill>
                  <a:srgbClr val="000000"/>
                </a:solidFill>
              </a:rPr>
              <a:t>También aprenderán a trazar una estrategia de automatización, así como buenas prácticas para crear y aplicar una estrategia de automatización</a:t>
            </a:r>
            <a:r>
              <a:rPr lang="en-GB" sz="2400" dirty="0">
                <a:solidFill>
                  <a:srgbClr val="000000"/>
                </a:solidFill>
              </a:rPr>
              <a:t>.</a:t>
            </a:r>
          </a:p>
        </p:txBody>
      </p:sp>
    </p:spTree>
    <p:extLst>
      <p:ext uri="{BB962C8B-B14F-4D97-AF65-F5344CB8AC3E}">
        <p14:creationId xmlns:p14="http://schemas.microsoft.com/office/powerpoint/2010/main" val="192600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3116"/>
            <a:ext cx="10595237" cy="3995028"/>
          </a:xfrm>
        </p:spPr>
        <p:txBody>
          <a:bodyPr/>
          <a:lstStyle/>
          <a:p>
            <a:pPr marL="474300" indent="-457200">
              <a:buClr>
                <a:schemeClr val="accent2"/>
              </a:buClr>
              <a:buFont typeface="+mj-lt"/>
              <a:buAutoNum type="arabicPeriod"/>
            </a:pPr>
            <a:r>
              <a:rPr lang="en-GB" dirty="0" err="1">
                <a:solidFill>
                  <a:srgbClr val="000000"/>
                </a:solidFill>
                <a:latin typeface="+mn-lt"/>
              </a:rPr>
              <a:t>Empieza</a:t>
            </a:r>
            <a:r>
              <a:rPr lang="en-GB" dirty="0">
                <a:solidFill>
                  <a:srgbClr val="000000"/>
                </a:solidFill>
                <a:latin typeface="+mn-lt"/>
              </a:rPr>
              <a:t> </a:t>
            </a:r>
            <a:r>
              <a:rPr lang="en-GB" dirty="0" err="1">
                <a:solidFill>
                  <a:srgbClr val="000000"/>
                </a:solidFill>
                <a:latin typeface="+mn-lt"/>
              </a:rPr>
              <a:t>por</a:t>
            </a:r>
            <a:r>
              <a:rPr lang="en-GB" dirty="0">
                <a:solidFill>
                  <a:srgbClr val="000000"/>
                </a:solidFill>
                <a:latin typeface="+mn-lt"/>
              </a:rPr>
              <a:t> </a:t>
            </a:r>
            <a:r>
              <a:rPr lang="en-GB" dirty="0" err="1">
                <a:solidFill>
                  <a:srgbClr val="000000"/>
                </a:solidFill>
                <a:latin typeface="+mn-lt"/>
              </a:rPr>
              <a:t>analizar</a:t>
            </a:r>
            <a:r>
              <a:rPr lang="en-GB" dirty="0">
                <a:solidFill>
                  <a:srgbClr val="000000"/>
                </a:solidFill>
                <a:latin typeface="+mn-lt"/>
              </a:rPr>
              <a:t> </a:t>
            </a:r>
            <a:r>
              <a:rPr lang="en-GB" dirty="0" err="1">
                <a:solidFill>
                  <a:srgbClr val="000000"/>
                </a:solidFill>
                <a:latin typeface="+mn-lt"/>
              </a:rPr>
              <a:t>qué</a:t>
            </a:r>
            <a:r>
              <a:rPr lang="en-GB" dirty="0">
                <a:solidFill>
                  <a:srgbClr val="000000"/>
                </a:solidFill>
                <a:latin typeface="+mn-lt"/>
              </a:rPr>
              <a:t> </a:t>
            </a:r>
            <a:r>
              <a:rPr lang="en-GB" dirty="0" err="1">
                <a:solidFill>
                  <a:srgbClr val="000000"/>
                </a:solidFill>
                <a:latin typeface="+mn-lt"/>
              </a:rPr>
              <a:t>tareas</a:t>
            </a:r>
            <a:r>
              <a:rPr lang="en-GB" dirty="0">
                <a:solidFill>
                  <a:srgbClr val="000000"/>
                </a:solidFill>
                <a:latin typeface="+mn-lt"/>
              </a:rPr>
              <a:t> </a:t>
            </a:r>
            <a:r>
              <a:rPr lang="en-GB" dirty="0" err="1">
                <a:solidFill>
                  <a:srgbClr val="000000"/>
                </a:solidFill>
                <a:latin typeface="+mn-lt"/>
              </a:rPr>
              <a:t>están</a:t>
            </a:r>
            <a:r>
              <a:rPr lang="en-GB" dirty="0">
                <a:solidFill>
                  <a:srgbClr val="000000"/>
                </a:solidFill>
                <a:latin typeface="+mn-lt"/>
              </a:rPr>
              <a:t> </a:t>
            </a:r>
            <a:r>
              <a:rPr lang="en-GB" dirty="0" err="1">
                <a:solidFill>
                  <a:srgbClr val="000000"/>
                </a:solidFill>
                <a:latin typeface="+mn-lt"/>
              </a:rPr>
              <a:t>implicadas</a:t>
            </a:r>
            <a:r>
              <a:rPr lang="en-GB" dirty="0">
                <a:solidFill>
                  <a:srgbClr val="000000"/>
                </a:solidFill>
                <a:latin typeface="+mn-lt"/>
              </a:rPr>
              <a:t>, </a:t>
            </a:r>
            <a:r>
              <a:rPr lang="en-GB" dirty="0" err="1">
                <a:solidFill>
                  <a:srgbClr val="000000"/>
                </a:solidFill>
                <a:latin typeface="+mn-lt"/>
              </a:rPr>
              <a:t>quién</a:t>
            </a:r>
            <a:r>
              <a:rPr lang="en-GB" dirty="0">
                <a:solidFill>
                  <a:srgbClr val="000000"/>
                </a:solidFill>
                <a:latin typeface="+mn-lt"/>
              </a:rPr>
              <a:t> es </a:t>
            </a:r>
            <a:r>
              <a:rPr lang="en-GB" dirty="0" err="1">
                <a:solidFill>
                  <a:srgbClr val="000000"/>
                </a:solidFill>
                <a:latin typeface="+mn-lt"/>
              </a:rPr>
              <a:t>el</a:t>
            </a:r>
            <a:r>
              <a:rPr lang="en-GB" dirty="0">
                <a:solidFill>
                  <a:srgbClr val="000000"/>
                </a:solidFill>
                <a:latin typeface="+mn-lt"/>
              </a:rPr>
              <a:t> </a:t>
            </a:r>
            <a:r>
              <a:rPr lang="en-GB" dirty="0" err="1">
                <a:solidFill>
                  <a:srgbClr val="000000"/>
                </a:solidFill>
                <a:latin typeface="+mn-lt"/>
              </a:rPr>
              <a:t>responsable</a:t>
            </a:r>
            <a:r>
              <a:rPr lang="en-GB" dirty="0">
                <a:solidFill>
                  <a:srgbClr val="000000"/>
                </a:solidFill>
                <a:latin typeface="+mn-lt"/>
              </a:rPr>
              <a:t>  y </a:t>
            </a:r>
            <a:r>
              <a:rPr lang="en-GB" dirty="0" err="1">
                <a:solidFill>
                  <a:srgbClr val="000000"/>
                </a:solidFill>
                <a:latin typeface="+mn-lt"/>
              </a:rPr>
              <a:t>cuándo</a:t>
            </a:r>
            <a:r>
              <a:rPr lang="en-GB" dirty="0">
                <a:solidFill>
                  <a:srgbClr val="000000"/>
                </a:solidFill>
                <a:latin typeface="+mn-lt"/>
              </a:rPr>
              <a:t> </a:t>
            </a:r>
            <a:r>
              <a:rPr lang="en-GB" dirty="0" err="1">
                <a:solidFill>
                  <a:srgbClr val="000000"/>
                </a:solidFill>
                <a:latin typeface="+mn-lt"/>
              </a:rPr>
              <a:t>debe</a:t>
            </a:r>
            <a:r>
              <a:rPr lang="en-GB" dirty="0">
                <a:solidFill>
                  <a:srgbClr val="000000"/>
                </a:solidFill>
                <a:latin typeface="+mn-lt"/>
              </a:rPr>
              <a:t> </a:t>
            </a:r>
            <a:r>
              <a:rPr lang="en-GB" dirty="0" err="1">
                <a:solidFill>
                  <a:srgbClr val="000000"/>
                </a:solidFill>
                <a:latin typeface="+mn-lt"/>
              </a:rPr>
              <a:t>ejecutarse</a:t>
            </a:r>
            <a:r>
              <a:rPr lang="en-GB" dirty="0">
                <a:solidFill>
                  <a:srgbClr val="000000"/>
                </a:solidFill>
                <a:latin typeface="+mn-lt"/>
              </a:rPr>
              <a:t> </a:t>
            </a:r>
            <a:r>
              <a:rPr lang="en-GB" dirty="0" err="1">
                <a:solidFill>
                  <a:srgbClr val="000000"/>
                </a:solidFill>
                <a:latin typeface="+mn-lt"/>
              </a:rPr>
              <a:t>cada</a:t>
            </a:r>
            <a:r>
              <a:rPr lang="en-GB" dirty="0">
                <a:solidFill>
                  <a:srgbClr val="000000"/>
                </a:solidFill>
                <a:latin typeface="+mn-lt"/>
              </a:rPr>
              <a:t> </a:t>
            </a:r>
            <a:r>
              <a:rPr lang="en-GB" dirty="0" err="1">
                <a:solidFill>
                  <a:srgbClr val="000000"/>
                </a:solidFill>
                <a:latin typeface="+mn-lt"/>
              </a:rPr>
              <a:t>tarea</a:t>
            </a:r>
            <a:r>
              <a:rPr lang="en-GB" dirty="0"/>
              <a:t>.</a:t>
            </a:r>
            <a:endParaRPr lang="en-GB" dirty="0">
              <a:solidFill>
                <a:srgbClr val="000000"/>
              </a:solidFill>
              <a:latin typeface="+mn-lt"/>
            </a:endParaRPr>
          </a:p>
          <a:p>
            <a:pPr marL="474300" indent="-457200">
              <a:buClr>
                <a:schemeClr val="accent2"/>
              </a:buClr>
              <a:buFont typeface="+mj-lt"/>
              <a:buAutoNum type="arabicPeriod"/>
            </a:pPr>
            <a:r>
              <a:rPr lang="en-GB" dirty="0" err="1">
                <a:solidFill>
                  <a:srgbClr val="000000"/>
                </a:solidFill>
                <a:latin typeface="+mn-lt"/>
              </a:rPr>
              <a:t>Asegúrate</a:t>
            </a:r>
            <a:r>
              <a:rPr lang="en-GB" dirty="0">
                <a:solidFill>
                  <a:srgbClr val="000000"/>
                </a:solidFill>
                <a:latin typeface="+mn-lt"/>
              </a:rPr>
              <a:t> que has </a:t>
            </a:r>
            <a:r>
              <a:rPr lang="en-GB" dirty="0" err="1">
                <a:solidFill>
                  <a:srgbClr val="000000"/>
                </a:solidFill>
                <a:latin typeface="+mn-lt"/>
              </a:rPr>
              <a:t>definido</a:t>
            </a:r>
            <a:r>
              <a:rPr lang="en-GB" dirty="0">
                <a:solidFill>
                  <a:srgbClr val="000000"/>
                </a:solidFill>
                <a:latin typeface="+mn-lt"/>
              </a:rPr>
              <a:t> </a:t>
            </a:r>
            <a:r>
              <a:rPr lang="en-GB" dirty="0" err="1">
                <a:solidFill>
                  <a:srgbClr val="000000"/>
                </a:solidFill>
                <a:latin typeface="+mn-lt"/>
              </a:rPr>
              <a:t>tus</a:t>
            </a:r>
            <a:r>
              <a:rPr lang="en-GB" dirty="0"/>
              <a:t> </a:t>
            </a:r>
            <a:r>
              <a:rPr lang="en-GB" dirty="0" err="1"/>
              <a:t>objetivos</a:t>
            </a:r>
            <a:r>
              <a:rPr lang="en-GB" dirty="0"/>
              <a:t> primero. </a:t>
            </a:r>
            <a:r>
              <a:rPr lang="en-GB" dirty="0" err="1"/>
              <a:t>Pregúntate</a:t>
            </a:r>
            <a:r>
              <a:rPr lang="en-GB" dirty="0"/>
              <a:t> ¿</a:t>
            </a:r>
            <a:r>
              <a:rPr lang="en-GB" dirty="0" err="1"/>
              <a:t>Qué</a:t>
            </a:r>
            <a:r>
              <a:rPr lang="en-GB" dirty="0"/>
              <a:t> </a:t>
            </a:r>
            <a:r>
              <a:rPr lang="en-GB" dirty="0" err="1"/>
              <a:t>quieres</a:t>
            </a:r>
            <a:r>
              <a:rPr lang="en-GB" dirty="0"/>
              <a:t> </a:t>
            </a:r>
            <a:r>
              <a:rPr lang="en-GB" dirty="0" err="1"/>
              <a:t>mejorar</a:t>
            </a:r>
            <a:r>
              <a:rPr lang="en-GB" dirty="0"/>
              <a:t>? </a:t>
            </a:r>
            <a:endParaRPr lang="en-GB" dirty="0">
              <a:solidFill>
                <a:srgbClr val="000000"/>
              </a:solidFill>
              <a:latin typeface="+mn-lt"/>
            </a:endParaRPr>
          </a:p>
          <a:p>
            <a:pPr marL="474300" indent="-457200">
              <a:buClr>
                <a:schemeClr val="accent2"/>
              </a:buClr>
              <a:buFont typeface="+mj-lt"/>
              <a:buAutoNum type="arabicPeriod"/>
            </a:pPr>
            <a:r>
              <a:rPr lang="en-GB" dirty="0" err="1">
                <a:solidFill>
                  <a:srgbClr val="000000"/>
                </a:solidFill>
                <a:latin typeface="+mn-lt"/>
              </a:rPr>
              <a:t>Evalúa</a:t>
            </a:r>
            <a:r>
              <a:rPr lang="en-GB" dirty="0">
                <a:solidFill>
                  <a:srgbClr val="000000"/>
                </a:solidFill>
                <a:latin typeface="+mn-lt"/>
              </a:rPr>
              <a:t> </a:t>
            </a:r>
            <a:r>
              <a:rPr lang="en-GB" dirty="0" err="1">
                <a:solidFill>
                  <a:srgbClr val="000000"/>
                </a:solidFill>
                <a:latin typeface="+mn-lt"/>
              </a:rPr>
              <a:t>los</a:t>
            </a:r>
            <a:r>
              <a:rPr lang="en-GB" dirty="0">
                <a:solidFill>
                  <a:srgbClr val="000000"/>
                </a:solidFill>
                <a:latin typeface="+mn-lt"/>
              </a:rPr>
              <a:t> </a:t>
            </a:r>
            <a:r>
              <a:rPr lang="en-GB" dirty="0" err="1">
                <a:solidFill>
                  <a:srgbClr val="000000"/>
                </a:solidFill>
                <a:latin typeface="+mn-lt"/>
              </a:rPr>
              <a:t>resultados</a:t>
            </a:r>
            <a:r>
              <a:rPr lang="en-GB" dirty="0">
                <a:solidFill>
                  <a:srgbClr val="000000"/>
                </a:solidFill>
                <a:latin typeface="+mn-lt"/>
              </a:rPr>
              <a:t>. </a:t>
            </a:r>
            <a:r>
              <a:rPr lang="es-ES" dirty="0"/>
              <a:t>Muchas organizaciones se decepcionan cuando los resultados no se materializan de la noche a la mañana.</a:t>
            </a:r>
            <a:endParaRPr lang="en-GB" sz="28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679571"/>
          </a:xfrm>
        </p:spPr>
        <p:txBody>
          <a:bodyPr/>
          <a:lstStyle/>
          <a:p>
            <a:r>
              <a:rPr lang="en-GB" dirty="0" err="1"/>
              <a:t>Mejores</a:t>
            </a:r>
            <a:r>
              <a:rPr lang="en-GB" dirty="0"/>
              <a:t> </a:t>
            </a:r>
            <a:r>
              <a:rPr lang="en-GB" dirty="0" err="1"/>
              <a:t>prácticas</a:t>
            </a:r>
            <a:r>
              <a:rPr lang="en-GB" dirty="0"/>
              <a:t> para la </a:t>
            </a:r>
            <a:r>
              <a:rPr lang="en-GB" dirty="0" err="1"/>
              <a:t>automatización</a:t>
            </a:r>
            <a:r>
              <a:rPr lang="en-GB" dirty="0"/>
              <a:t> de </a:t>
            </a:r>
            <a:r>
              <a:rPr lang="en-GB" dirty="0" err="1"/>
              <a:t>procesos</a:t>
            </a:r>
            <a:endParaRPr lang="en-ZA" dirty="0"/>
          </a:p>
        </p:txBody>
      </p:sp>
    </p:spTree>
    <p:extLst>
      <p:ext uri="{BB962C8B-B14F-4D97-AF65-F5344CB8AC3E}">
        <p14:creationId xmlns:p14="http://schemas.microsoft.com/office/powerpoint/2010/main" val="387279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Referencias</a:t>
            </a:r>
          </a:p>
          <a:p>
            <a:endParaRPr lang="en-GB" dirty="0"/>
          </a:p>
        </p:txBody>
      </p:sp>
      <p:sp>
        <p:nvSpPr>
          <p:cNvPr id="2" name="TextBox 1">
            <a:extLst>
              <a:ext uri="{FF2B5EF4-FFF2-40B4-BE49-F238E27FC236}">
                <a16:creationId xmlns:a16="http://schemas.microsoft.com/office/drawing/2014/main" id="{4DFDADC1-B0EE-4112-7265-D418987CB5D0}"/>
              </a:ext>
            </a:extLst>
          </p:cNvPr>
          <p:cNvSpPr txBox="1"/>
          <p:nvPr/>
        </p:nvSpPr>
        <p:spPr>
          <a:xfrm>
            <a:off x="798382" y="1730828"/>
            <a:ext cx="10595236" cy="267765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https://www.google.com/amp/s/www.columbusglobal.com/en-gb/blog/misconceptions-about-crm-systems%3fhs_amp=true</a:t>
            </a:r>
            <a:endPar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GB" sz="2400" dirty="0">
              <a:solidFill>
                <a:schemeClr val="accent2"/>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https://www.pragmatiq.co.uk/common-crm-misconceptions/</a:t>
            </a:r>
            <a:endParaRPr kumimoji="0" lang="en-GB" sz="2400" b="0" i="0" u="none" strike="noStrike" kern="1200" cap="none" spc="0" normalizeH="0" baseline="0" noProof="0" dirty="0">
              <a:ln>
                <a:noFill/>
              </a:ln>
              <a:solidFill>
                <a:schemeClr val="accent2"/>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GB" sz="2400" dirty="0">
              <a:solidFill>
                <a:srgbClr val="0D9390">
                  <a:lumMod val="75000"/>
                </a:srgbClr>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1200" cap="none" spc="0" normalizeH="0" baseline="0" noProof="0" dirty="0">
              <a:ln>
                <a:noFill/>
              </a:ln>
              <a:solidFill>
                <a:srgbClr val="0D939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2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p:txBody>
          <a:bodyPr/>
          <a:lstStyle/>
          <a:p>
            <a:r>
              <a:rPr lang="en-US" dirty="0"/>
              <a:t>¿</a:t>
            </a:r>
            <a:r>
              <a:rPr lang="en-US" dirty="0" err="1"/>
              <a:t>Alguna</a:t>
            </a:r>
            <a:r>
              <a:rPr lang="en-US" dirty="0"/>
              <a:t> </a:t>
            </a:r>
            <a:r>
              <a:rPr lang="en-US" dirty="0" err="1"/>
              <a:t>pregunta</a:t>
            </a:r>
            <a:r>
              <a:rPr lang="en-US" dirty="0"/>
              <a:t>?</a:t>
            </a:r>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p:txBody>
          <a:bodyPr/>
          <a:lstStyle/>
          <a:p>
            <a:r>
              <a:rPr lang="en-US" dirty="0"/>
              <a:t>¡Gracias!</a:t>
            </a:r>
          </a:p>
        </p:txBody>
      </p:sp>
      <p:sp>
        <p:nvSpPr>
          <p:cNvPr id="2" name="Text Placeholder 1">
            <a:extLst>
              <a:ext uri="{FF2B5EF4-FFF2-40B4-BE49-F238E27FC236}">
                <a16:creationId xmlns:a16="http://schemas.microsoft.com/office/drawing/2014/main" id="{00576451-99CA-2BBC-49EC-1C073AE46CE3}"/>
              </a:ext>
            </a:extLst>
          </p:cNvPr>
          <p:cNvSpPr>
            <a:spLocks noGrp="1"/>
          </p:cNvSpPr>
          <p:nvPr>
            <p:ph type="body" sz="quarter" idx="28"/>
          </p:nvPr>
        </p:nvSpPr>
        <p:spPr/>
        <p:txBody>
          <a:bodyPr/>
          <a:lstStyle/>
          <a:p>
            <a:r>
              <a:rPr lang="en-US" dirty="0"/>
              <a:t>www.</a:t>
            </a:r>
            <a:r>
              <a:rPr lang="en-US" sz="3600" b="1" dirty="0"/>
              <a:t>leaderseeds</a:t>
            </a:r>
            <a:r>
              <a:rPr lang="en-US" dirty="0"/>
              <a:t>.eu</a:t>
            </a:r>
          </a:p>
        </p:txBody>
      </p:sp>
    </p:spTree>
    <p:extLst>
      <p:ext uri="{BB962C8B-B14F-4D97-AF65-F5344CB8AC3E}">
        <p14:creationId xmlns:p14="http://schemas.microsoft.com/office/powerpoint/2010/main" val="416982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474300" indent="-457200">
              <a:buClr>
                <a:schemeClr val="accent2"/>
              </a:buClr>
              <a:buBlip>
                <a:blip r:embed="rId2"/>
              </a:buBlip>
            </a:pPr>
            <a:r>
              <a:rPr lang="en-GB" b="1" dirty="0" err="1">
                <a:solidFill>
                  <a:schemeClr val="accent2"/>
                </a:solidFill>
                <a:latin typeface="+mn-lt"/>
              </a:rPr>
              <a:t>Definición</a:t>
            </a:r>
            <a:r>
              <a:rPr lang="en-GB" b="1" dirty="0">
                <a:solidFill>
                  <a:schemeClr val="accent2"/>
                </a:solidFill>
                <a:latin typeface="+mn-lt"/>
              </a:rPr>
              <a:t>: </a:t>
            </a:r>
            <a:r>
              <a:rPr lang="es-ES" dirty="0"/>
              <a:t>La gestión de los procesos empresariales es la forma en que una empresa crea, edita y analiza los procesos predecibles que constituyen el núcleo de su negocio.</a:t>
            </a:r>
            <a:endParaRPr lang="en-GB" sz="28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Gestión de </a:t>
            </a:r>
            <a:r>
              <a:rPr lang="en-GB" dirty="0" err="1"/>
              <a:t>los</a:t>
            </a:r>
            <a:r>
              <a:rPr lang="en-GB" dirty="0"/>
              <a:t> </a:t>
            </a:r>
            <a:r>
              <a:rPr lang="en-GB" dirty="0" err="1"/>
              <a:t>procesos</a:t>
            </a:r>
            <a:r>
              <a:rPr lang="en-GB" dirty="0"/>
              <a:t> </a:t>
            </a:r>
            <a:r>
              <a:rPr lang="en-GB" dirty="0" err="1"/>
              <a:t>empresariales</a:t>
            </a:r>
            <a:r>
              <a:rPr lang="en-GB" dirty="0"/>
              <a:t>(BPM)</a:t>
            </a:r>
            <a:endParaRPr lang="en-ZA" dirty="0"/>
          </a:p>
        </p:txBody>
      </p:sp>
    </p:spTree>
    <p:extLst>
      <p:ext uri="{BB962C8B-B14F-4D97-AF65-F5344CB8AC3E}">
        <p14:creationId xmlns:p14="http://schemas.microsoft.com/office/powerpoint/2010/main" val="355706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474300" indent="-457200">
              <a:buClr>
                <a:schemeClr val="accent2"/>
              </a:buClr>
              <a:buBlip>
                <a:blip r:embed="rId2"/>
              </a:buBlip>
            </a:pPr>
            <a:r>
              <a:rPr lang="en-GB" b="1" u="sng" dirty="0" err="1">
                <a:solidFill>
                  <a:schemeClr val="accent2"/>
                </a:solidFill>
              </a:rPr>
              <a:t>Procesos</a:t>
            </a:r>
            <a:endParaRPr lang="en-GB" b="1" u="sng" dirty="0">
              <a:solidFill>
                <a:schemeClr val="accent2"/>
              </a:solidFill>
              <a:latin typeface="+mn-lt"/>
            </a:endParaRPr>
          </a:p>
          <a:p>
            <a:pPr marL="17100" indent="0">
              <a:buClr>
                <a:schemeClr val="accent2"/>
              </a:buClr>
            </a:pPr>
            <a:endParaRPr lang="en-GB" b="1" u="sng" dirty="0">
              <a:solidFill>
                <a:schemeClr val="accent2"/>
              </a:solidFill>
              <a:latin typeface="+mn-lt"/>
            </a:endParaRPr>
          </a:p>
          <a:p>
            <a:pPr marL="474300" indent="-457200">
              <a:buClr>
                <a:schemeClr val="accent2"/>
              </a:buClr>
              <a:buFont typeface="+mj-lt"/>
              <a:buAutoNum type="arabicPeriod"/>
            </a:pPr>
            <a:r>
              <a:rPr lang="en-GB" b="1" dirty="0" err="1">
                <a:latin typeface="+mn-lt"/>
              </a:rPr>
              <a:t>Operacional</a:t>
            </a:r>
            <a:r>
              <a:rPr lang="en-GB" b="1" dirty="0">
                <a:latin typeface="+mn-lt"/>
              </a:rPr>
              <a:t> (</a:t>
            </a:r>
            <a:r>
              <a:rPr lang="en-GB" b="1" dirty="0" err="1">
                <a:latin typeface="+mn-lt"/>
              </a:rPr>
              <a:t>primario</a:t>
            </a:r>
            <a:r>
              <a:rPr lang="en-GB" b="1" dirty="0">
                <a:latin typeface="+mn-lt"/>
              </a:rPr>
              <a:t>): </a:t>
            </a:r>
            <a:r>
              <a:rPr lang="en-GB" dirty="0" err="1">
                <a:solidFill>
                  <a:srgbClr val="000000"/>
                </a:solidFill>
                <a:latin typeface="+mn-lt"/>
              </a:rPr>
              <a:t>relacionado</a:t>
            </a:r>
            <a:r>
              <a:rPr lang="en-GB" dirty="0">
                <a:solidFill>
                  <a:srgbClr val="000000"/>
                </a:solidFill>
                <a:latin typeface="+mn-lt"/>
              </a:rPr>
              <a:t> </a:t>
            </a:r>
            <a:r>
              <a:rPr lang="en-GB" dirty="0" err="1">
                <a:solidFill>
                  <a:srgbClr val="000000"/>
                </a:solidFill>
                <a:latin typeface="+mn-lt"/>
              </a:rPr>
              <a:t>directamente</a:t>
            </a:r>
            <a:r>
              <a:rPr lang="en-GB" dirty="0">
                <a:solidFill>
                  <a:srgbClr val="000000"/>
                </a:solidFill>
                <a:latin typeface="+mn-lt"/>
              </a:rPr>
              <a:t> con la </a:t>
            </a:r>
            <a:r>
              <a:rPr lang="en-GB" dirty="0" err="1">
                <a:solidFill>
                  <a:srgbClr val="000000"/>
                </a:solidFill>
                <a:latin typeface="+mn-lt"/>
              </a:rPr>
              <a:t>generación</a:t>
            </a:r>
            <a:r>
              <a:rPr lang="en-GB" dirty="0">
                <a:solidFill>
                  <a:srgbClr val="000000"/>
                </a:solidFill>
                <a:latin typeface="+mn-lt"/>
              </a:rPr>
              <a:t> de </a:t>
            </a:r>
            <a:r>
              <a:rPr lang="en-GB" dirty="0" err="1">
                <a:solidFill>
                  <a:srgbClr val="000000"/>
                </a:solidFill>
                <a:latin typeface="+mn-lt"/>
              </a:rPr>
              <a:t>ingresos</a:t>
            </a:r>
            <a:r>
              <a:rPr lang="en-GB" dirty="0">
                <a:solidFill>
                  <a:srgbClr val="000000"/>
                </a:solidFill>
                <a:latin typeface="+mn-lt"/>
              </a:rPr>
              <a:t>.</a:t>
            </a:r>
          </a:p>
          <a:p>
            <a:pPr marL="474300" indent="-457200">
              <a:buClr>
                <a:schemeClr val="accent2"/>
              </a:buClr>
              <a:buFont typeface="+mj-lt"/>
              <a:buAutoNum type="arabicPeriod"/>
            </a:pPr>
            <a:endParaRPr lang="en-GB" dirty="0">
              <a:solidFill>
                <a:srgbClr val="000000"/>
              </a:solidFill>
              <a:latin typeface="+mn-lt"/>
            </a:endParaRPr>
          </a:p>
          <a:p>
            <a:pPr marL="474300" indent="-457200">
              <a:buClr>
                <a:schemeClr val="accent2"/>
              </a:buClr>
              <a:buFont typeface="+mj-lt"/>
              <a:buAutoNum type="arabicPeriod"/>
            </a:pPr>
            <a:r>
              <a:rPr lang="en-GB" b="1" dirty="0"/>
              <a:t>De </a:t>
            </a:r>
            <a:r>
              <a:rPr lang="en-GB" b="1" dirty="0" err="1"/>
              <a:t>apoyo</a:t>
            </a:r>
            <a:r>
              <a:rPr lang="en-GB" b="1" dirty="0">
                <a:latin typeface="+mn-lt"/>
              </a:rPr>
              <a:t> (</a:t>
            </a:r>
            <a:r>
              <a:rPr lang="en-GB" b="1" dirty="0" err="1">
                <a:latin typeface="+mn-lt"/>
              </a:rPr>
              <a:t>secundario</a:t>
            </a:r>
            <a:r>
              <a:rPr lang="en-GB" b="1" dirty="0">
                <a:latin typeface="+mn-lt"/>
              </a:rPr>
              <a:t>): </a:t>
            </a:r>
            <a:r>
              <a:rPr lang="en-GB" dirty="0">
                <a:solidFill>
                  <a:srgbClr val="000000"/>
                </a:solidFill>
                <a:latin typeface="+mn-lt"/>
              </a:rPr>
              <a:t>se </a:t>
            </a:r>
            <a:r>
              <a:rPr lang="en-GB" dirty="0" err="1">
                <a:solidFill>
                  <a:srgbClr val="000000"/>
                </a:solidFill>
                <a:latin typeface="+mn-lt"/>
              </a:rPr>
              <a:t>trata</a:t>
            </a:r>
            <a:r>
              <a:rPr lang="en-GB" dirty="0">
                <a:solidFill>
                  <a:srgbClr val="000000"/>
                </a:solidFill>
                <a:latin typeface="+mn-lt"/>
              </a:rPr>
              <a:t> de </a:t>
            </a:r>
            <a:r>
              <a:rPr lang="en-GB" dirty="0" err="1">
                <a:solidFill>
                  <a:srgbClr val="000000"/>
                </a:solidFill>
                <a:latin typeface="+mn-lt"/>
              </a:rPr>
              <a:t>aquellos</a:t>
            </a:r>
            <a:r>
              <a:rPr lang="en-GB" dirty="0">
                <a:solidFill>
                  <a:srgbClr val="000000"/>
                </a:solidFill>
                <a:latin typeface="+mn-lt"/>
              </a:rPr>
              <a:t> </a:t>
            </a:r>
            <a:r>
              <a:rPr lang="en-GB" dirty="0" err="1">
                <a:solidFill>
                  <a:srgbClr val="000000"/>
                </a:solidFill>
                <a:latin typeface="+mn-lt"/>
              </a:rPr>
              <a:t>procesos</a:t>
            </a:r>
            <a:r>
              <a:rPr lang="en-GB" dirty="0">
                <a:solidFill>
                  <a:srgbClr val="000000"/>
                </a:solidFill>
                <a:latin typeface="+mn-lt"/>
              </a:rPr>
              <a:t> que </a:t>
            </a:r>
            <a:r>
              <a:rPr lang="en-GB" dirty="0" err="1">
                <a:solidFill>
                  <a:srgbClr val="000000"/>
                </a:solidFill>
                <a:latin typeface="+mn-lt"/>
              </a:rPr>
              <a:t>te</a:t>
            </a:r>
            <a:r>
              <a:rPr lang="en-GB" dirty="0">
                <a:solidFill>
                  <a:srgbClr val="000000"/>
                </a:solidFill>
                <a:latin typeface="+mn-lt"/>
              </a:rPr>
              <a:t> </a:t>
            </a:r>
            <a:r>
              <a:rPr lang="en-GB" dirty="0" err="1">
                <a:solidFill>
                  <a:srgbClr val="000000"/>
                </a:solidFill>
                <a:latin typeface="+mn-lt"/>
              </a:rPr>
              <a:t>ayudan</a:t>
            </a:r>
            <a:r>
              <a:rPr lang="en-GB" dirty="0">
                <a:solidFill>
                  <a:srgbClr val="000000"/>
                </a:solidFill>
                <a:latin typeface="+mn-lt"/>
              </a:rPr>
              <a:t> a </a:t>
            </a:r>
            <a:r>
              <a:rPr lang="en-GB" dirty="0" err="1">
                <a:solidFill>
                  <a:srgbClr val="000000"/>
                </a:solidFill>
                <a:latin typeface="+mn-lt"/>
              </a:rPr>
              <a:t>prevenir</a:t>
            </a:r>
            <a:r>
              <a:rPr lang="en-GB" dirty="0">
                <a:solidFill>
                  <a:srgbClr val="000000"/>
                </a:solidFill>
                <a:latin typeface="+mn-lt"/>
              </a:rPr>
              <a:t> </a:t>
            </a:r>
            <a:r>
              <a:rPr lang="en-GB" dirty="0" err="1">
                <a:solidFill>
                  <a:srgbClr val="000000"/>
                </a:solidFill>
                <a:latin typeface="+mn-lt"/>
              </a:rPr>
              <a:t>el</a:t>
            </a:r>
            <a:r>
              <a:rPr lang="en-GB" dirty="0">
                <a:solidFill>
                  <a:srgbClr val="000000"/>
                </a:solidFill>
                <a:latin typeface="+mn-lt"/>
              </a:rPr>
              <a:t> </a:t>
            </a:r>
            <a:r>
              <a:rPr lang="en-GB" dirty="0" err="1">
                <a:solidFill>
                  <a:srgbClr val="000000"/>
                </a:solidFill>
                <a:latin typeface="+mn-lt"/>
              </a:rPr>
              <a:t>caos</a:t>
            </a:r>
            <a:r>
              <a:rPr lang="en-GB" dirty="0">
                <a:solidFill>
                  <a:srgbClr val="000000"/>
                </a:solidFill>
                <a:latin typeface="+mn-lt"/>
              </a:rPr>
              <a:t> y </a:t>
            </a:r>
            <a:r>
              <a:rPr lang="en-GB" dirty="0" err="1">
                <a:solidFill>
                  <a:srgbClr val="000000"/>
                </a:solidFill>
                <a:latin typeface="+mn-lt"/>
              </a:rPr>
              <a:t>mantener</a:t>
            </a:r>
            <a:r>
              <a:rPr lang="en-GB" dirty="0">
                <a:solidFill>
                  <a:srgbClr val="000000"/>
                </a:solidFill>
                <a:latin typeface="+mn-lt"/>
              </a:rPr>
              <a:t> </a:t>
            </a:r>
            <a:r>
              <a:rPr lang="en-GB" dirty="0" err="1">
                <a:solidFill>
                  <a:srgbClr val="000000"/>
                </a:solidFill>
                <a:latin typeface="+mn-lt"/>
              </a:rPr>
              <a:t>tu</a:t>
            </a:r>
            <a:r>
              <a:rPr lang="en-GB" dirty="0">
                <a:solidFill>
                  <a:srgbClr val="000000"/>
                </a:solidFill>
                <a:latin typeface="+mn-lt"/>
              </a:rPr>
              <a:t> </a:t>
            </a:r>
            <a:r>
              <a:rPr lang="en-GB" dirty="0" err="1">
                <a:solidFill>
                  <a:srgbClr val="000000"/>
                </a:solidFill>
                <a:latin typeface="+mn-lt"/>
              </a:rPr>
              <a:t>trabajo</a:t>
            </a:r>
            <a:r>
              <a:rPr lang="en-GB" dirty="0">
                <a:solidFill>
                  <a:srgbClr val="000000"/>
                </a:solidFill>
                <a:latin typeface="+mn-lt"/>
              </a:rPr>
              <a:t> </a:t>
            </a:r>
            <a:r>
              <a:rPr lang="en-GB" dirty="0" err="1">
                <a:solidFill>
                  <a:srgbClr val="000000"/>
                </a:solidFill>
                <a:latin typeface="+mn-lt"/>
              </a:rPr>
              <a:t>organizado</a:t>
            </a:r>
            <a:r>
              <a:rPr lang="en-GB" dirty="0">
                <a:solidFill>
                  <a:srgbClr val="000000"/>
                </a:solidFill>
                <a:latin typeface="+mn-lt"/>
              </a:rPr>
              <a:t>. </a:t>
            </a:r>
          </a:p>
          <a:p>
            <a:pPr marL="474300" indent="-457200">
              <a:buClr>
                <a:schemeClr val="accent2"/>
              </a:buClr>
              <a:buFont typeface="+mj-lt"/>
              <a:buAutoNum type="arabicPeriod"/>
            </a:pPr>
            <a:endParaRPr lang="en-GB" dirty="0">
              <a:solidFill>
                <a:srgbClr val="000000"/>
              </a:solidFill>
              <a:latin typeface="+mn-lt"/>
            </a:endParaRPr>
          </a:p>
          <a:p>
            <a:pPr marL="474300" indent="-457200">
              <a:buClr>
                <a:schemeClr val="accent2"/>
              </a:buClr>
              <a:buFont typeface="+mj-lt"/>
              <a:buAutoNum type="arabicPeriod"/>
            </a:pPr>
            <a:r>
              <a:rPr lang="en-GB" b="1" dirty="0"/>
              <a:t>De </a:t>
            </a:r>
            <a:r>
              <a:rPr lang="en-GB" b="1" dirty="0" err="1"/>
              <a:t>gestión</a:t>
            </a:r>
            <a:r>
              <a:rPr lang="en-GB" b="1" dirty="0">
                <a:solidFill>
                  <a:srgbClr val="000000"/>
                </a:solidFill>
                <a:latin typeface="+mn-lt"/>
              </a:rPr>
              <a:t>: </a:t>
            </a:r>
            <a:r>
              <a:rPr lang="en-GB" dirty="0" err="1">
                <a:solidFill>
                  <a:srgbClr val="000000"/>
                </a:solidFill>
                <a:latin typeface="+mn-lt"/>
              </a:rPr>
              <a:t>Ayudan</a:t>
            </a:r>
            <a:r>
              <a:rPr lang="en-GB" dirty="0">
                <a:solidFill>
                  <a:srgbClr val="000000"/>
                </a:solidFill>
                <a:latin typeface="+mn-lt"/>
              </a:rPr>
              <a:t> la </a:t>
            </a:r>
            <a:r>
              <a:rPr lang="en-GB" dirty="0" err="1">
                <a:solidFill>
                  <a:srgbClr val="000000"/>
                </a:solidFill>
                <a:latin typeface="+mn-lt"/>
              </a:rPr>
              <a:t>organización</a:t>
            </a:r>
            <a:r>
              <a:rPr lang="en-GB" dirty="0">
                <a:solidFill>
                  <a:srgbClr val="000000"/>
                </a:solidFill>
                <a:latin typeface="+mn-lt"/>
              </a:rPr>
              <a:t> y </a:t>
            </a:r>
            <a:r>
              <a:rPr lang="en-GB" dirty="0" err="1">
                <a:solidFill>
                  <a:srgbClr val="000000"/>
                </a:solidFill>
                <a:latin typeface="+mn-lt"/>
              </a:rPr>
              <a:t>gestión</a:t>
            </a:r>
            <a:r>
              <a:rPr lang="en-GB" dirty="0">
                <a:solidFill>
                  <a:srgbClr val="000000"/>
                </a:solidFill>
                <a:latin typeface="+mn-lt"/>
              </a:rPr>
              <a:t> de </a:t>
            </a:r>
            <a:r>
              <a:rPr lang="en-GB" dirty="0" err="1"/>
              <a:t>otros</a:t>
            </a:r>
            <a:r>
              <a:rPr lang="en-GB" dirty="0"/>
              <a:t> </a:t>
            </a:r>
            <a:r>
              <a:rPr lang="en-GB" dirty="0" err="1"/>
              <a:t>procesos</a:t>
            </a:r>
            <a:r>
              <a:rPr lang="en-GB" dirty="0"/>
              <a:t>. </a:t>
            </a:r>
            <a:endParaRPr lang="en-GB" dirty="0">
              <a:solidFill>
                <a:srgbClr val="000000"/>
              </a:solidFill>
              <a:latin typeface="+mn-lt"/>
            </a:endParaRPr>
          </a:p>
          <a:p>
            <a:pPr marL="114300" indent="-342900">
              <a:buFont typeface="Arial" panose="020B0604020202020204" pitchFamily="34" charset="0"/>
              <a:buChar char="•"/>
            </a:pPr>
            <a:endParaRPr lang="en-GB" sz="2800"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Gestión de </a:t>
            </a:r>
            <a:r>
              <a:rPr lang="en-GB" dirty="0" err="1"/>
              <a:t>los</a:t>
            </a:r>
            <a:r>
              <a:rPr lang="en-GB" dirty="0"/>
              <a:t> </a:t>
            </a:r>
            <a:r>
              <a:rPr lang="en-GB" dirty="0" err="1"/>
              <a:t>procesos</a:t>
            </a:r>
            <a:r>
              <a:rPr lang="en-GB" dirty="0"/>
              <a:t> </a:t>
            </a:r>
            <a:r>
              <a:rPr lang="en-GB" dirty="0" err="1"/>
              <a:t>empresariales</a:t>
            </a:r>
            <a:r>
              <a:rPr lang="en-GB" dirty="0"/>
              <a:t>(BPM)</a:t>
            </a:r>
            <a:endParaRPr lang="en-ZA" dirty="0"/>
          </a:p>
        </p:txBody>
      </p:sp>
    </p:spTree>
    <p:extLst>
      <p:ext uri="{BB962C8B-B14F-4D97-AF65-F5344CB8AC3E}">
        <p14:creationId xmlns:p14="http://schemas.microsoft.com/office/powerpoint/2010/main" val="279366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A91824A-6240-C949-8F4C-783029CD29F8}"/>
              </a:ext>
            </a:extLst>
          </p:cNvPr>
          <p:cNvSpPr>
            <a:spLocks noGrp="1"/>
          </p:cNvSpPr>
          <p:nvPr>
            <p:ph type="body" sz="quarter" idx="29"/>
          </p:nvPr>
        </p:nvSpPr>
        <p:spPr/>
        <p:txBody>
          <a:bodyPr>
            <a:normAutofit lnSpcReduction="10000"/>
          </a:bodyPr>
          <a:lstStyle/>
          <a:p>
            <a:r>
              <a:rPr lang="en-GB" dirty="0"/>
              <a:t>Pasos </a:t>
            </a:r>
            <a:r>
              <a:rPr lang="en-GB" dirty="0" err="1"/>
              <a:t>principales</a:t>
            </a:r>
            <a:r>
              <a:rPr lang="en-GB" dirty="0"/>
              <a:t> (BPM)</a:t>
            </a:r>
          </a:p>
          <a:p>
            <a:endParaRPr lang="en-US" dirty="0"/>
          </a:p>
        </p:txBody>
      </p:sp>
      <p:sp>
        <p:nvSpPr>
          <p:cNvPr id="3" name="Text Placeholder 2">
            <a:extLst>
              <a:ext uri="{FF2B5EF4-FFF2-40B4-BE49-F238E27FC236}">
                <a16:creationId xmlns:a16="http://schemas.microsoft.com/office/drawing/2014/main" id="{6C6FC979-5F15-2745-ACC0-A3B4603BFA4B}"/>
              </a:ext>
            </a:extLst>
          </p:cNvPr>
          <p:cNvSpPr>
            <a:spLocks noGrp="1"/>
          </p:cNvSpPr>
          <p:nvPr>
            <p:ph type="body" sz="quarter" idx="31"/>
          </p:nvPr>
        </p:nvSpPr>
        <p:spPr>
          <a:xfrm>
            <a:off x="1491927" y="4240886"/>
            <a:ext cx="1732731" cy="1237497"/>
          </a:xfrm>
        </p:spPr>
        <p:txBody>
          <a:bodyPr/>
          <a:lstStyle/>
          <a:p>
            <a:r>
              <a:rPr lang="en-US" dirty="0" err="1"/>
              <a:t>Diseño</a:t>
            </a:r>
            <a:endParaRPr lang="en-US" dirty="0"/>
          </a:p>
        </p:txBody>
      </p:sp>
      <p:sp>
        <p:nvSpPr>
          <p:cNvPr id="5" name="Text Placeholder 4">
            <a:extLst>
              <a:ext uri="{FF2B5EF4-FFF2-40B4-BE49-F238E27FC236}">
                <a16:creationId xmlns:a16="http://schemas.microsoft.com/office/drawing/2014/main" id="{12763278-D861-B842-BBA7-BEB0B7534E87}"/>
              </a:ext>
            </a:extLst>
          </p:cNvPr>
          <p:cNvSpPr>
            <a:spLocks noGrp="1"/>
          </p:cNvSpPr>
          <p:nvPr>
            <p:ph type="body" sz="quarter" idx="30"/>
          </p:nvPr>
        </p:nvSpPr>
        <p:spPr>
          <a:xfrm>
            <a:off x="3330171" y="4269408"/>
            <a:ext cx="1732731" cy="1237497"/>
          </a:xfrm>
        </p:spPr>
        <p:txBody>
          <a:bodyPr/>
          <a:lstStyle/>
          <a:p>
            <a:r>
              <a:rPr lang="en-US" dirty="0" err="1"/>
              <a:t>Definición</a:t>
            </a:r>
            <a:endParaRPr lang="en-US" dirty="0"/>
          </a:p>
        </p:txBody>
      </p:sp>
      <p:sp>
        <p:nvSpPr>
          <p:cNvPr id="23" name="Text Placeholder 22">
            <a:extLst>
              <a:ext uri="{FF2B5EF4-FFF2-40B4-BE49-F238E27FC236}">
                <a16:creationId xmlns:a16="http://schemas.microsoft.com/office/drawing/2014/main" id="{954E5E01-07AA-F34E-A5F3-ED7BCDE58D6D}"/>
              </a:ext>
            </a:extLst>
          </p:cNvPr>
          <p:cNvSpPr>
            <a:spLocks noGrp="1"/>
          </p:cNvSpPr>
          <p:nvPr>
            <p:ph type="body" sz="quarter" idx="33"/>
          </p:nvPr>
        </p:nvSpPr>
        <p:spPr>
          <a:xfrm>
            <a:off x="5296217" y="4287833"/>
            <a:ext cx="1732731" cy="1237497"/>
          </a:xfrm>
        </p:spPr>
        <p:txBody>
          <a:bodyPr/>
          <a:lstStyle/>
          <a:p>
            <a:r>
              <a:rPr lang="en-US" dirty="0" err="1"/>
              <a:t>Ejecución</a:t>
            </a:r>
            <a:endParaRPr lang="en-US" dirty="0"/>
          </a:p>
        </p:txBody>
      </p:sp>
      <p:sp>
        <p:nvSpPr>
          <p:cNvPr id="25" name="Text Placeholder 24">
            <a:extLst>
              <a:ext uri="{FF2B5EF4-FFF2-40B4-BE49-F238E27FC236}">
                <a16:creationId xmlns:a16="http://schemas.microsoft.com/office/drawing/2014/main" id="{60E45774-1BF3-224A-B1A0-EE4001CB61E1}"/>
              </a:ext>
            </a:extLst>
          </p:cNvPr>
          <p:cNvSpPr>
            <a:spLocks noGrp="1"/>
          </p:cNvSpPr>
          <p:nvPr>
            <p:ph type="body" sz="quarter" idx="32"/>
          </p:nvPr>
        </p:nvSpPr>
        <p:spPr>
          <a:xfrm>
            <a:off x="7318614" y="4275162"/>
            <a:ext cx="1732731" cy="1237497"/>
          </a:xfrm>
        </p:spPr>
        <p:txBody>
          <a:bodyPr/>
          <a:lstStyle/>
          <a:p>
            <a:r>
              <a:rPr lang="en-US" dirty="0" err="1"/>
              <a:t>Evaluación</a:t>
            </a:r>
            <a:endParaRPr lang="en-US" dirty="0"/>
          </a:p>
        </p:txBody>
      </p:sp>
      <p:sp>
        <p:nvSpPr>
          <p:cNvPr id="27" name="Text Placeholder 26">
            <a:extLst>
              <a:ext uri="{FF2B5EF4-FFF2-40B4-BE49-F238E27FC236}">
                <a16:creationId xmlns:a16="http://schemas.microsoft.com/office/drawing/2014/main" id="{48DD194E-E11D-AD47-A022-89969DA51AF9}"/>
              </a:ext>
            </a:extLst>
          </p:cNvPr>
          <p:cNvSpPr>
            <a:spLocks noGrp="1"/>
          </p:cNvSpPr>
          <p:nvPr>
            <p:ph type="body" sz="quarter" idx="34"/>
          </p:nvPr>
        </p:nvSpPr>
        <p:spPr>
          <a:xfrm>
            <a:off x="9294405" y="4287004"/>
            <a:ext cx="2044041" cy="1237497"/>
          </a:xfrm>
        </p:spPr>
        <p:txBody>
          <a:bodyPr/>
          <a:lstStyle/>
          <a:p>
            <a:r>
              <a:rPr lang="en-US" dirty="0" err="1"/>
              <a:t>Optimización</a:t>
            </a:r>
            <a:endParaRPr lang="en-US" dirty="0"/>
          </a:p>
        </p:txBody>
      </p:sp>
      <p:grpSp>
        <p:nvGrpSpPr>
          <p:cNvPr id="28" name="Group 27">
            <a:extLst>
              <a:ext uri="{FF2B5EF4-FFF2-40B4-BE49-F238E27FC236}">
                <a16:creationId xmlns:a16="http://schemas.microsoft.com/office/drawing/2014/main" id="{E754E54E-88FE-8AB1-1386-8B2CB9053020}"/>
              </a:ext>
            </a:extLst>
          </p:cNvPr>
          <p:cNvGrpSpPr/>
          <p:nvPr/>
        </p:nvGrpSpPr>
        <p:grpSpPr>
          <a:xfrm>
            <a:off x="3689198" y="2443730"/>
            <a:ext cx="864347" cy="619263"/>
            <a:chOff x="3454400" y="159975"/>
            <a:chExt cx="4578885" cy="3280548"/>
          </a:xfrm>
        </p:grpSpPr>
        <p:sp>
          <p:nvSpPr>
            <p:cNvPr id="29" name="Freeform 403">
              <a:extLst>
                <a:ext uri="{FF2B5EF4-FFF2-40B4-BE49-F238E27FC236}">
                  <a16:creationId xmlns:a16="http://schemas.microsoft.com/office/drawing/2014/main" id="{792A0B4A-B1A5-8B85-FA37-6036A3954C76}"/>
                </a:ext>
              </a:extLst>
            </p:cNvPr>
            <p:cNvSpPr/>
            <p:nvPr/>
          </p:nvSpPr>
          <p:spPr>
            <a:xfrm>
              <a:off x="4917907" y="815474"/>
              <a:ext cx="1818989" cy="1732302"/>
            </a:xfrm>
            <a:custGeom>
              <a:avLst/>
              <a:gdLst>
                <a:gd name="connsiteX0" fmla="*/ 779311 w 1818990"/>
                <a:gd name="connsiteY0" fmla="*/ 202057 h 1732303"/>
                <a:gd name="connsiteX1" fmla="*/ 821509 w 1818990"/>
                <a:gd name="connsiteY1" fmla="*/ 146379 h 1732303"/>
                <a:gd name="connsiteX2" fmla="*/ 834078 w 1818990"/>
                <a:gd name="connsiteY2" fmla="*/ 148175 h 1732303"/>
                <a:gd name="connsiteX3" fmla="*/ 908598 w 1818990"/>
                <a:gd name="connsiteY3" fmla="*/ 0 h 1732303"/>
                <a:gd name="connsiteX4" fmla="*/ 935532 w 1818990"/>
                <a:gd name="connsiteY4" fmla="*/ 49392 h 1732303"/>
                <a:gd name="connsiteX5" fmla="*/ 1159988 w 1818990"/>
                <a:gd name="connsiteY5" fmla="*/ 506490 h 1732303"/>
                <a:gd name="connsiteX6" fmla="*/ 1259647 w 1818990"/>
                <a:gd name="connsiteY6" fmla="*/ 579231 h 1732303"/>
                <a:gd name="connsiteX7" fmla="*/ 1525402 w 1818990"/>
                <a:gd name="connsiteY7" fmla="*/ 616948 h 1732303"/>
                <a:gd name="connsiteX8" fmla="*/ 1818991 w 1818990"/>
                <a:gd name="connsiteY8" fmla="*/ 660053 h 1732303"/>
                <a:gd name="connsiteX9" fmla="*/ 1783976 w 1818990"/>
                <a:gd name="connsiteY9" fmla="*/ 696873 h 1732303"/>
                <a:gd name="connsiteX10" fmla="*/ 1418561 w 1818990"/>
                <a:gd name="connsiteY10" fmla="*/ 1052493 h 1732303"/>
                <a:gd name="connsiteX11" fmla="*/ 1376364 w 1818990"/>
                <a:gd name="connsiteY11" fmla="*/ 1172829 h 1732303"/>
                <a:gd name="connsiteX12" fmla="*/ 1424846 w 1818990"/>
                <a:gd name="connsiteY12" fmla="*/ 1450321 h 1732303"/>
                <a:gd name="connsiteX13" fmla="*/ 1472431 w 1818990"/>
                <a:gd name="connsiteY13" fmla="*/ 1731405 h 1732303"/>
                <a:gd name="connsiteX14" fmla="*/ 1422153 w 1818990"/>
                <a:gd name="connsiteY14" fmla="*/ 1706261 h 1732303"/>
                <a:gd name="connsiteX15" fmla="*/ 979526 w 1818990"/>
                <a:gd name="connsiteY15" fmla="*/ 1472772 h 1732303"/>
                <a:gd name="connsiteX16" fmla="*/ 841261 w 1818990"/>
                <a:gd name="connsiteY16" fmla="*/ 1471874 h 1732303"/>
                <a:gd name="connsiteX17" fmla="*/ 457890 w 1818990"/>
                <a:gd name="connsiteY17" fmla="*/ 1673931 h 1732303"/>
                <a:gd name="connsiteX18" fmla="*/ 345662 w 1818990"/>
                <a:gd name="connsiteY18" fmla="*/ 1732303 h 1732303"/>
                <a:gd name="connsiteX19" fmla="*/ 439036 w 1818990"/>
                <a:gd name="connsiteY19" fmla="*/ 1188096 h 1732303"/>
                <a:gd name="connsiteX20" fmla="*/ 395042 w 1818990"/>
                <a:gd name="connsiteY20" fmla="*/ 1048003 h 1732303"/>
                <a:gd name="connsiteX21" fmla="*/ 35913 w 1818990"/>
                <a:gd name="connsiteY21" fmla="*/ 698669 h 1732303"/>
                <a:gd name="connsiteX22" fmla="*/ 0 w 1818990"/>
                <a:gd name="connsiteY22" fmla="*/ 661849 h 1732303"/>
                <a:gd name="connsiteX23" fmla="*/ 47585 w 1818990"/>
                <a:gd name="connsiteY23" fmla="*/ 652869 h 1732303"/>
                <a:gd name="connsiteX24" fmla="*/ 525227 w 1818990"/>
                <a:gd name="connsiteY24" fmla="*/ 585517 h 1732303"/>
                <a:gd name="connsiteX25" fmla="*/ 648229 w 1818990"/>
                <a:gd name="connsiteY25" fmla="*/ 521757 h 1732303"/>
                <a:gd name="connsiteX26" fmla="*/ 677857 w 1818990"/>
                <a:gd name="connsiteY26" fmla="*/ 442730 h 1732303"/>
                <a:gd name="connsiteX27" fmla="*/ 685937 w 1818990"/>
                <a:gd name="connsiteY27" fmla="*/ 443628 h 173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18990" h="1732303">
                  <a:moveTo>
                    <a:pt x="779311" y="202057"/>
                  </a:moveTo>
                  <a:cubicBezTo>
                    <a:pt x="773924" y="176912"/>
                    <a:pt x="788289" y="146379"/>
                    <a:pt x="821509" y="146379"/>
                  </a:cubicBezTo>
                  <a:cubicBezTo>
                    <a:pt x="825998" y="146379"/>
                    <a:pt x="830487" y="147277"/>
                    <a:pt x="834078" y="148175"/>
                  </a:cubicBezTo>
                  <a:cubicBezTo>
                    <a:pt x="860115" y="102376"/>
                    <a:pt x="881663" y="52984"/>
                    <a:pt x="908598" y="0"/>
                  </a:cubicBezTo>
                  <a:cubicBezTo>
                    <a:pt x="920269" y="21553"/>
                    <a:pt x="928350" y="35921"/>
                    <a:pt x="935532" y="49392"/>
                  </a:cubicBezTo>
                  <a:cubicBezTo>
                    <a:pt x="1010949" y="201159"/>
                    <a:pt x="1086367" y="353825"/>
                    <a:pt x="1159988" y="506490"/>
                  </a:cubicBezTo>
                  <a:cubicBezTo>
                    <a:pt x="1180638" y="549595"/>
                    <a:pt x="1212960" y="572944"/>
                    <a:pt x="1259647" y="579231"/>
                  </a:cubicBezTo>
                  <a:cubicBezTo>
                    <a:pt x="1348531" y="590905"/>
                    <a:pt x="1436518" y="603477"/>
                    <a:pt x="1525402" y="616948"/>
                  </a:cubicBezTo>
                  <a:cubicBezTo>
                    <a:pt x="1620572" y="630418"/>
                    <a:pt x="1716639" y="644787"/>
                    <a:pt x="1818991" y="660053"/>
                  </a:cubicBezTo>
                  <a:cubicBezTo>
                    <a:pt x="1803728" y="676218"/>
                    <a:pt x="1794749" y="686994"/>
                    <a:pt x="1783976" y="696873"/>
                  </a:cubicBezTo>
                  <a:cubicBezTo>
                    <a:pt x="1662770" y="815413"/>
                    <a:pt x="1541563" y="934851"/>
                    <a:pt x="1418561" y="1052493"/>
                  </a:cubicBezTo>
                  <a:cubicBezTo>
                    <a:pt x="1383546" y="1086619"/>
                    <a:pt x="1367386" y="1124336"/>
                    <a:pt x="1376364" y="1172829"/>
                  </a:cubicBezTo>
                  <a:cubicBezTo>
                    <a:pt x="1393422" y="1265327"/>
                    <a:pt x="1408685" y="1357824"/>
                    <a:pt x="1424846" y="1450321"/>
                  </a:cubicBezTo>
                  <a:cubicBezTo>
                    <a:pt x="1440109" y="1541921"/>
                    <a:pt x="1455372" y="1633520"/>
                    <a:pt x="1472431" y="1731405"/>
                  </a:cubicBezTo>
                  <a:cubicBezTo>
                    <a:pt x="1450883" y="1720629"/>
                    <a:pt x="1436518" y="1714343"/>
                    <a:pt x="1422153" y="1706261"/>
                  </a:cubicBezTo>
                  <a:cubicBezTo>
                    <a:pt x="1274910" y="1629030"/>
                    <a:pt x="1126769" y="1551799"/>
                    <a:pt x="979526" y="1472772"/>
                  </a:cubicBezTo>
                  <a:cubicBezTo>
                    <a:pt x="931941" y="1446729"/>
                    <a:pt x="889743" y="1444933"/>
                    <a:pt x="841261" y="1471874"/>
                  </a:cubicBezTo>
                  <a:cubicBezTo>
                    <a:pt x="714668" y="1541022"/>
                    <a:pt x="586279" y="1606579"/>
                    <a:pt x="457890" y="1673931"/>
                  </a:cubicBezTo>
                  <a:cubicBezTo>
                    <a:pt x="422875" y="1691892"/>
                    <a:pt x="387860" y="1710751"/>
                    <a:pt x="345662" y="1732303"/>
                  </a:cubicBezTo>
                  <a:cubicBezTo>
                    <a:pt x="377086" y="1545513"/>
                    <a:pt x="405816" y="1366804"/>
                    <a:pt x="439036" y="1188096"/>
                  </a:cubicBezTo>
                  <a:cubicBezTo>
                    <a:pt x="449810" y="1130622"/>
                    <a:pt x="437240" y="1087516"/>
                    <a:pt x="395042" y="1048003"/>
                  </a:cubicBezTo>
                  <a:cubicBezTo>
                    <a:pt x="273836" y="933055"/>
                    <a:pt x="155324" y="815413"/>
                    <a:pt x="35913" y="698669"/>
                  </a:cubicBezTo>
                  <a:cubicBezTo>
                    <a:pt x="25139" y="687892"/>
                    <a:pt x="14365" y="677116"/>
                    <a:pt x="0" y="661849"/>
                  </a:cubicBezTo>
                  <a:cubicBezTo>
                    <a:pt x="21548" y="657359"/>
                    <a:pt x="35015" y="654665"/>
                    <a:pt x="47585" y="652869"/>
                  </a:cubicBezTo>
                  <a:cubicBezTo>
                    <a:pt x="206499" y="629520"/>
                    <a:pt x="365414" y="601681"/>
                    <a:pt x="525227" y="585517"/>
                  </a:cubicBezTo>
                  <a:cubicBezTo>
                    <a:pt x="582688" y="579231"/>
                    <a:pt x="620396" y="557678"/>
                    <a:pt x="648229" y="521757"/>
                  </a:cubicBezTo>
                  <a:cubicBezTo>
                    <a:pt x="623090" y="497510"/>
                    <a:pt x="632966" y="442730"/>
                    <a:pt x="677857" y="442730"/>
                  </a:cubicBezTo>
                  <a:cubicBezTo>
                    <a:pt x="680551" y="442730"/>
                    <a:pt x="683244" y="442730"/>
                    <a:pt x="685937" y="443628"/>
                  </a:cubicBezTo>
                </a:path>
              </a:pathLst>
            </a:custGeom>
            <a:solidFill>
              <a:srgbClr val="AABC99"/>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25800386-E4A8-5C2F-CE95-36CC997FA2A5}"/>
                </a:ext>
              </a:extLst>
            </p:cNvPr>
            <p:cNvGrpSpPr/>
            <p:nvPr/>
          </p:nvGrpSpPr>
          <p:grpSpPr>
            <a:xfrm>
              <a:off x="3454400" y="159975"/>
              <a:ext cx="4578885" cy="3280548"/>
              <a:chOff x="3454400" y="159975"/>
              <a:chExt cx="4578885" cy="3280548"/>
            </a:xfrm>
          </p:grpSpPr>
          <p:sp>
            <p:nvSpPr>
              <p:cNvPr id="31" name="Freeform 405">
                <a:extLst>
                  <a:ext uri="{FF2B5EF4-FFF2-40B4-BE49-F238E27FC236}">
                    <a16:creationId xmlns:a16="http://schemas.microsoft.com/office/drawing/2014/main" id="{FFA65AE8-E65F-253E-0E83-FCC6A2F645DF}"/>
                  </a:ext>
                </a:extLst>
              </p:cNvPr>
              <p:cNvSpPr/>
              <p:nvPr/>
            </p:nvSpPr>
            <p:spPr>
              <a:xfrm>
                <a:off x="3454400" y="163639"/>
                <a:ext cx="2024310" cy="3276884"/>
              </a:xfrm>
              <a:custGeom>
                <a:avLst/>
                <a:gdLst>
                  <a:gd name="connsiteX0" fmla="*/ 0 w 2024310"/>
                  <a:gd name="connsiteY0" fmla="*/ 1615139 h 3276884"/>
                  <a:gd name="connsiteX1" fmla="*/ 502781 w 2024310"/>
                  <a:gd name="connsiteY1" fmla="*/ 1456187 h 3276884"/>
                  <a:gd name="connsiteX2" fmla="*/ 659003 w 2024310"/>
                  <a:gd name="connsiteY2" fmla="*/ 1519948 h 3276884"/>
                  <a:gd name="connsiteX3" fmla="*/ 659003 w 2024310"/>
                  <a:gd name="connsiteY3" fmla="*/ 1316094 h 3276884"/>
                  <a:gd name="connsiteX4" fmla="*/ 106841 w 2024310"/>
                  <a:gd name="connsiteY4" fmla="*/ 815891 h 3276884"/>
                  <a:gd name="connsiteX5" fmla="*/ 173280 w 2024310"/>
                  <a:gd name="connsiteY5" fmla="*/ 726986 h 3276884"/>
                  <a:gd name="connsiteX6" fmla="*/ 723646 w 2024310"/>
                  <a:gd name="connsiteY6" fmla="*/ 893122 h 3276884"/>
                  <a:gd name="connsiteX7" fmla="*/ 734420 w 2024310"/>
                  <a:gd name="connsiteY7" fmla="*/ 899408 h 3276884"/>
                  <a:gd name="connsiteX8" fmla="*/ 783800 w 2024310"/>
                  <a:gd name="connsiteY8" fmla="*/ 762009 h 3276884"/>
                  <a:gd name="connsiteX9" fmla="*/ 774822 w 2024310"/>
                  <a:gd name="connsiteY9" fmla="*/ 730578 h 3276884"/>
                  <a:gd name="connsiteX10" fmla="*/ 916678 w 2024310"/>
                  <a:gd name="connsiteY10" fmla="*/ 59748 h 3276884"/>
                  <a:gd name="connsiteX11" fmla="*/ 1036986 w 2024310"/>
                  <a:gd name="connsiteY11" fmla="*/ 2274 h 3276884"/>
                  <a:gd name="connsiteX12" fmla="*/ 1107914 w 2024310"/>
                  <a:gd name="connsiteY12" fmla="*/ 18438 h 3276884"/>
                  <a:gd name="connsiteX13" fmla="*/ 1050454 w 2024310"/>
                  <a:gd name="connsiteY13" fmla="*/ 728782 h 3276884"/>
                  <a:gd name="connsiteX14" fmla="*/ 967854 w 2024310"/>
                  <a:gd name="connsiteY14" fmla="*/ 771887 h 3276884"/>
                  <a:gd name="connsiteX15" fmla="*/ 893335 w 2024310"/>
                  <a:gd name="connsiteY15" fmla="*/ 849118 h 3276884"/>
                  <a:gd name="connsiteX16" fmla="*/ 1940197 w 2024310"/>
                  <a:gd name="connsiteY16" fmla="*/ 2981944 h 3276884"/>
                  <a:gd name="connsiteX17" fmla="*/ 2021001 w 2024310"/>
                  <a:gd name="connsiteY17" fmla="*/ 3077135 h 3276884"/>
                  <a:gd name="connsiteX18" fmla="*/ 1901591 w 2024310"/>
                  <a:gd name="connsiteY18" fmla="*/ 3110362 h 3276884"/>
                  <a:gd name="connsiteX19" fmla="*/ 1574783 w 2024310"/>
                  <a:gd name="connsiteY19" fmla="*/ 2981944 h 3276884"/>
                  <a:gd name="connsiteX20" fmla="*/ 1569396 w 2024310"/>
                  <a:gd name="connsiteY20" fmla="*/ 2989128 h 3276884"/>
                  <a:gd name="connsiteX21" fmla="*/ 1010052 w 2024310"/>
                  <a:gd name="connsiteY21" fmla="*/ 3258537 h 3276884"/>
                  <a:gd name="connsiteX22" fmla="*/ 865502 w 2024310"/>
                  <a:gd name="connsiteY22" fmla="*/ 3200165 h 3276884"/>
                  <a:gd name="connsiteX23" fmla="*/ 823304 w 2024310"/>
                  <a:gd name="connsiteY23" fmla="*/ 3104076 h 3276884"/>
                  <a:gd name="connsiteX24" fmla="*/ 1190514 w 2024310"/>
                  <a:gd name="connsiteY24" fmla="*/ 2715228 h 3276884"/>
                  <a:gd name="connsiteX25" fmla="*/ 1207573 w 2024310"/>
                  <a:gd name="connsiteY25" fmla="*/ 2707146 h 3276884"/>
                  <a:gd name="connsiteX26" fmla="*/ 1040578 w 2024310"/>
                  <a:gd name="connsiteY26" fmla="*/ 2523947 h 3276884"/>
                  <a:gd name="connsiteX27" fmla="*/ 738011 w 2024310"/>
                  <a:gd name="connsiteY27" fmla="*/ 2686491 h 3276884"/>
                  <a:gd name="connsiteX28" fmla="*/ 285508 w 2024310"/>
                  <a:gd name="connsiteY28" fmla="*/ 2471861 h 3276884"/>
                  <a:gd name="connsiteX29" fmla="*/ 289997 w 2024310"/>
                  <a:gd name="connsiteY29" fmla="*/ 2389243 h 3276884"/>
                  <a:gd name="connsiteX30" fmla="*/ 802654 w 2024310"/>
                  <a:gd name="connsiteY30" fmla="*/ 2151264 h 3276884"/>
                  <a:gd name="connsiteX31" fmla="*/ 812530 w 2024310"/>
                  <a:gd name="connsiteY31" fmla="*/ 2148570 h 3276884"/>
                  <a:gd name="connsiteX32" fmla="*/ 725442 w 2024310"/>
                  <a:gd name="connsiteY32" fmla="*/ 1910591 h 3276884"/>
                  <a:gd name="connsiteX33" fmla="*/ 638353 w 2024310"/>
                  <a:gd name="connsiteY33" fmla="*/ 1957289 h 3276884"/>
                  <a:gd name="connsiteX34" fmla="*/ 76315 w 2024310"/>
                  <a:gd name="connsiteY34" fmla="*/ 1790255 h 3276884"/>
                  <a:gd name="connsiteX35" fmla="*/ 0 w 2024310"/>
                  <a:gd name="connsiteY35" fmla="*/ 1670817 h 3276884"/>
                  <a:gd name="connsiteX36" fmla="*/ 0 w 2024310"/>
                  <a:gd name="connsiteY36" fmla="*/ 1615139 h 3276884"/>
                  <a:gd name="connsiteX37" fmla="*/ 1036986 w 2024310"/>
                  <a:gd name="connsiteY37" fmla="*/ 148653 h 3276884"/>
                  <a:gd name="connsiteX38" fmla="*/ 832283 w 2024310"/>
                  <a:gd name="connsiteY38" fmla="*/ 578810 h 3276884"/>
                  <a:gd name="connsiteX39" fmla="*/ 971445 w 2024310"/>
                  <a:gd name="connsiteY39" fmla="*/ 623712 h 3276884"/>
                  <a:gd name="connsiteX40" fmla="*/ 1036986 w 2024310"/>
                  <a:gd name="connsiteY40" fmla="*/ 148653 h 3276884"/>
                  <a:gd name="connsiteX41" fmla="*/ 966956 w 2024310"/>
                  <a:gd name="connsiteY41" fmla="*/ 3096892 h 3276884"/>
                  <a:gd name="connsiteX42" fmla="*/ 1425744 w 2024310"/>
                  <a:gd name="connsiteY42" fmla="*/ 2982841 h 3276884"/>
                  <a:gd name="connsiteX43" fmla="*/ 1341349 w 2024310"/>
                  <a:gd name="connsiteY43" fmla="*/ 2833768 h 3276884"/>
                  <a:gd name="connsiteX44" fmla="*/ 966956 w 2024310"/>
                  <a:gd name="connsiteY44" fmla="*/ 3096892 h 3276884"/>
                  <a:gd name="connsiteX45" fmla="*/ 428262 w 2024310"/>
                  <a:gd name="connsiteY45" fmla="*/ 2426960 h 3276884"/>
                  <a:gd name="connsiteX46" fmla="*/ 910393 w 2024310"/>
                  <a:gd name="connsiteY46" fmla="*/ 2466473 h 3276884"/>
                  <a:gd name="connsiteX47" fmla="*/ 898722 w 2024310"/>
                  <a:gd name="connsiteY47" fmla="*/ 2329074 h 3276884"/>
                  <a:gd name="connsiteX48" fmla="*/ 859217 w 2024310"/>
                  <a:gd name="connsiteY48" fmla="*/ 2308420 h 3276884"/>
                  <a:gd name="connsiteX49" fmla="*/ 428262 w 2024310"/>
                  <a:gd name="connsiteY49" fmla="*/ 2426960 h 3276884"/>
                  <a:gd name="connsiteX50" fmla="*/ 242412 w 2024310"/>
                  <a:gd name="connsiteY50" fmla="*/ 851812 h 3276884"/>
                  <a:gd name="connsiteX51" fmla="*/ 251391 w 2024310"/>
                  <a:gd name="connsiteY51" fmla="*/ 911980 h 3276884"/>
                  <a:gd name="connsiteX52" fmla="*/ 594359 w 2024310"/>
                  <a:gd name="connsiteY52" fmla="*/ 1187676 h 3276884"/>
                  <a:gd name="connsiteX53" fmla="*/ 666185 w 2024310"/>
                  <a:gd name="connsiteY53" fmla="*/ 1087994 h 3276884"/>
                  <a:gd name="connsiteX54" fmla="*/ 242412 w 2024310"/>
                  <a:gd name="connsiteY54" fmla="*/ 851812 h 3276884"/>
                  <a:gd name="connsiteX55" fmla="*/ 154426 w 2024310"/>
                  <a:gd name="connsiteY55" fmla="*/ 1659143 h 3276884"/>
                  <a:gd name="connsiteX56" fmla="*/ 560242 w 2024310"/>
                  <a:gd name="connsiteY56" fmla="*/ 1841443 h 3276884"/>
                  <a:gd name="connsiteX57" fmla="*/ 653616 w 2024310"/>
                  <a:gd name="connsiteY57" fmla="*/ 1755232 h 3276884"/>
                  <a:gd name="connsiteX58" fmla="*/ 597053 w 2024310"/>
                  <a:gd name="connsiteY58" fmla="*/ 1646570 h 3276884"/>
                  <a:gd name="connsiteX59" fmla="*/ 154426 w 2024310"/>
                  <a:gd name="connsiteY59" fmla="*/ 1659143 h 327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24310" h="3276884">
                    <a:moveTo>
                      <a:pt x="0" y="1615139"/>
                    </a:moveTo>
                    <a:cubicBezTo>
                      <a:pt x="140958" y="1478638"/>
                      <a:pt x="305260" y="1410388"/>
                      <a:pt x="502781" y="1456187"/>
                    </a:cubicBezTo>
                    <a:cubicBezTo>
                      <a:pt x="556651" y="1468760"/>
                      <a:pt x="606031" y="1497497"/>
                      <a:pt x="659003" y="1519948"/>
                    </a:cubicBezTo>
                    <a:cubicBezTo>
                      <a:pt x="659003" y="1454391"/>
                      <a:pt x="659003" y="1385243"/>
                      <a:pt x="659003" y="1316094"/>
                    </a:cubicBezTo>
                    <a:cubicBezTo>
                      <a:pt x="296282" y="1369976"/>
                      <a:pt x="107739" y="1079014"/>
                      <a:pt x="106841" y="815891"/>
                    </a:cubicBezTo>
                    <a:cubicBezTo>
                      <a:pt x="106841" y="759315"/>
                      <a:pt x="119411" y="739558"/>
                      <a:pt x="173280" y="726986"/>
                    </a:cubicBezTo>
                    <a:cubicBezTo>
                      <a:pt x="388758" y="674002"/>
                      <a:pt x="578198" y="711719"/>
                      <a:pt x="723646" y="893122"/>
                    </a:cubicBezTo>
                    <a:cubicBezTo>
                      <a:pt x="725442" y="894918"/>
                      <a:pt x="728135" y="895816"/>
                      <a:pt x="734420" y="899408"/>
                    </a:cubicBezTo>
                    <a:cubicBezTo>
                      <a:pt x="751478" y="853608"/>
                      <a:pt x="769435" y="807809"/>
                      <a:pt x="783800" y="762009"/>
                    </a:cubicBezTo>
                    <a:cubicBezTo>
                      <a:pt x="786494" y="753029"/>
                      <a:pt x="781107" y="738660"/>
                      <a:pt x="774822" y="730578"/>
                    </a:cubicBezTo>
                    <a:cubicBezTo>
                      <a:pt x="614111" y="533011"/>
                      <a:pt x="653616" y="228578"/>
                      <a:pt x="916678" y="59748"/>
                    </a:cubicBezTo>
                    <a:cubicBezTo>
                      <a:pt x="954387" y="35501"/>
                      <a:pt x="994789" y="14846"/>
                      <a:pt x="1036986" y="2274"/>
                    </a:cubicBezTo>
                    <a:cubicBezTo>
                      <a:pt x="1057636" y="-4012"/>
                      <a:pt x="1095345" y="3172"/>
                      <a:pt x="1107914" y="18438"/>
                    </a:cubicBezTo>
                    <a:cubicBezTo>
                      <a:pt x="1279399" y="220496"/>
                      <a:pt x="1301844" y="551869"/>
                      <a:pt x="1050454" y="728782"/>
                    </a:cubicBezTo>
                    <a:cubicBezTo>
                      <a:pt x="1025315" y="746742"/>
                      <a:pt x="997482" y="764703"/>
                      <a:pt x="967854" y="771887"/>
                    </a:cubicBezTo>
                    <a:cubicBezTo>
                      <a:pt x="923861" y="782664"/>
                      <a:pt x="907700" y="810502"/>
                      <a:pt x="893335" y="849118"/>
                    </a:cubicBezTo>
                    <a:cubicBezTo>
                      <a:pt x="572812" y="1731883"/>
                      <a:pt x="1046862" y="2697267"/>
                      <a:pt x="1940197" y="2981944"/>
                    </a:cubicBezTo>
                    <a:cubicBezTo>
                      <a:pt x="2011125" y="3004394"/>
                      <a:pt x="2033571" y="3031335"/>
                      <a:pt x="2021001" y="3077135"/>
                    </a:cubicBezTo>
                    <a:cubicBezTo>
                      <a:pt x="2008431" y="3122036"/>
                      <a:pt x="1969825" y="3135507"/>
                      <a:pt x="1901591" y="3110362"/>
                    </a:cubicBezTo>
                    <a:cubicBezTo>
                      <a:pt x="1792954" y="3069951"/>
                      <a:pt x="1686113" y="3025947"/>
                      <a:pt x="1574783" y="2981944"/>
                    </a:cubicBezTo>
                    <a:cubicBezTo>
                      <a:pt x="1575681" y="2980147"/>
                      <a:pt x="1571191" y="2983739"/>
                      <a:pt x="1569396" y="2989128"/>
                    </a:cubicBezTo>
                    <a:cubicBezTo>
                      <a:pt x="1494876" y="3197471"/>
                      <a:pt x="1272216" y="3326788"/>
                      <a:pt x="1010052" y="3258537"/>
                    </a:cubicBezTo>
                    <a:cubicBezTo>
                      <a:pt x="960671" y="3245067"/>
                      <a:pt x="913087" y="3220820"/>
                      <a:pt x="865502" y="3200165"/>
                    </a:cubicBezTo>
                    <a:cubicBezTo>
                      <a:pt x="823304" y="3181306"/>
                      <a:pt x="810735" y="3147181"/>
                      <a:pt x="823304" y="3104076"/>
                    </a:cubicBezTo>
                    <a:cubicBezTo>
                      <a:pt x="878969" y="2910999"/>
                      <a:pt x="987606" y="2769110"/>
                      <a:pt x="1190514" y="2715228"/>
                    </a:cubicBezTo>
                    <a:cubicBezTo>
                      <a:pt x="1195901" y="2713432"/>
                      <a:pt x="1200390" y="2709840"/>
                      <a:pt x="1207573" y="2707146"/>
                    </a:cubicBezTo>
                    <a:cubicBezTo>
                      <a:pt x="1151010" y="2645182"/>
                      <a:pt x="1096243" y="2585013"/>
                      <a:pt x="1040578" y="2523947"/>
                    </a:cubicBezTo>
                    <a:cubicBezTo>
                      <a:pt x="961569" y="2619139"/>
                      <a:pt x="861013" y="2677511"/>
                      <a:pt x="738011" y="2686491"/>
                    </a:cubicBezTo>
                    <a:cubicBezTo>
                      <a:pt x="548570" y="2699961"/>
                      <a:pt x="401327" y="2616445"/>
                      <a:pt x="285508" y="2471861"/>
                    </a:cubicBezTo>
                    <a:cubicBezTo>
                      <a:pt x="263960" y="2445818"/>
                      <a:pt x="271143" y="2415285"/>
                      <a:pt x="289997" y="2389243"/>
                    </a:cubicBezTo>
                    <a:cubicBezTo>
                      <a:pt x="416590" y="2215024"/>
                      <a:pt x="579096" y="2117139"/>
                      <a:pt x="802654" y="2151264"/>
                    </a:cubicBezTo>
                    <a:cubicBezTo>
                      <a:pt x="805348" y="2151264"/>
                      <a:pt x="808041" y="2150366"/>
                      <a:pt x="812530" y="2148570"/>
                    </a:cubicBezTo>
                    <a:cubicBezTo>
                      <a:pt x="783800" y="2069543"/>
                      <a:pt x="755070" y="1991414"/>
                      <a:pt x="725442" y="1910591"/>
                    </a:cubicBezTo>
                    <a:cubicBezTo>
                      <a:pt x="694916" y="1926756"/>
                      <a:pt x="667981" y="1944717"/>
                      <a:pt x="638353" y="1957289"/>
                    </a:cubicBezTo>
                    <a:cubicBezTo>
                      <a:pt x="439036" y="2043500"/>
                      <a:pt x="216375" y="1977944"/>
                      <a:pt x="76315" y="1790255"/>
                    </a:cubicBezTo>
                    <a:cubicBezTo>
                      <a:pt x="48482" y="1752538"/>
                      <a:pt x="25139" y="1711229"/>
                      <a:pt x="0" y="1670817"/>
                    </a:cubicBezTo>
                    <a:cubicBezTo>
                      <a:pt x="0" y="1651060"/>
                      <a:pt x="0" y="1633100"/>
                      <a:pt x="0" y="1615139"/>
                    </a:cubicBezTo>
                    <a:close/>
                    <a:moveTo>
                      <a:pt x="1036986" y="148653"/>
                    </a:moveTo>
                    <a:cubicBezTo>
                      <a:pt x="862809" y="223190"/>
                      <a:pt x="773026" y="412675"/>
                      <a:pt x="832283" y="578810"/>
                    </a:cubicBezTo>
                    <a:cubicBezTo>
                      <a:pt x="860115" y="656939"/>
                      <a:pt x="905006" y="671308"/>
                      <a:pt x="971445" y="623712"/>
                    </a:cubicBezTo>
                    <a:cubicBezTo>
                      <a:pt x="1120484" y="516846"/>
                      <a:pt x="1150112" y="309401"/>
                      <a:pt x="1036986" y="148653"/>
                    </a:cubicBezTo>
                    <a:close/>
                    <a:moveTo>
                      <a:pt x="966956" y="3096892"/>
                    </a:moveTo>
                    <a:cubicBezTo>
                      <a:pt x="1133053" y="3189389"/>
                      <a:pt x="1335962" y="3137303"/>
                      <a:pt x="1425744" y="2982841"/>
                    </a:cubicBezTo>
                    <a:cubicBezTo>
                      <a:pt x="1476920" y="2893936"/>
                      <a:pt x="1444598" y="2836462"/>
                      <a:pt x="1341349" y="2833768"/>
                    </a:cubicBezTo>
                    <a:cubicBezTo>
                      <a:pt x="1167171" y="2827482"/>
                      <a:pt x="1021723" y="2929858"/>
                      <a:pt x="966956" y="3096892"/>
                    </a:cubicBezTo>
                    <a:close/>
                    <a:moveTo>
                      <a:pt x="428262" y="2426960"/>
                    </a:moveTo>
                    <a:cubicBezTo>
                      <a:pt x="552162" y="2575135"/>
                      <a:pt x="774822" y="2593096"/>
                      <a:pt x="910393" y="2466473"/>
                    </a:cubicBezTo>
                    <a:cubicBezTo>
                      <a:pt x="964263" y="2416184"/>
                      <a:pt x="959774" y="2369486"/>
                      <a:pt x="898722" y="2329074"/>
                    </a:cubicBezTo>
                    <a:cubicBezTo>
                      <a:pt x="886152" y="2320992"/>
                      <a:pt x="873582" y="2313808"/>
                      <a:pt x="859217" y="2308420"/>
                    </a:cubicBezTo>
                    <a:cubicBezTo>
                      <a:pt x="702098" y="2241067"/>
                      <a:pt x="535103" y="2286867"/>
                      <a:pt x="428262" y="2426960"/>
                    </a:cubicBezTo>
                    <a:close/>
                    <a:moveTo>
                      <a:pt x="242412" y="851812"/>
                    </a:moveTo>
                    <a:cubicBezTo>
                      <a:pt x="246004" y="873365"/>
                      <a:pt x="247799" y="892223"/>
                      <a:pt x="251391" y="911980"/>
                    </a:cubicBezTo>
                    <a:cubicBezTo>
                      <a:pt x="285508" y="1083504"/>
                      <a:pt x="431853" y="1201146"/>
                      <a:pt x="594359" y="1187676"/>
                    </a:cubicBezTo>
                    <a:cubicBezTo>
                      <a:pt x="658105" y="1182288"/>
                      <a:pt x="680550" y="1150857"/>
                      <a:pt x="666185" y="1087994"/>
                    </a:cubicBezTo>
                    <a:cubicBezTo>
                      <a:pt x="623090" y="906592"/>
                      <a:pt x="427364" y="795236"/>
                      <a:pt x="242412" y="851812"/>
                    </a:cubicBezTo>
                    <a:close/>
                    <a:moveTo>
                      <a:pt x="154426" y="1659143"/>
                    </a:moveTo>
                    <a:cubicBezTo>
                      <a:pt x="225354" y="1812706"/>
                      <a:pt x="405816" y="1893529"/>
                      <a:pt x="560242" y="1841443"/>
                    </a:cubicBezTo>
                    <a:cubicBezTo>
                      <a:pt x="604235" y="1826177"/>
                      <a:pt x="643740" y="1805522"/>
                      <a:pt x="653616" y="1755232"/>
                    </a:cubicBezTo>
                    <a:cubicBezTo>
                      <a:pt x="663492" y="1704942"/>
                      <a:pt x="630272" y="1674409"/>
                      <a:pt x="597053" y="1646570"/>
                    </a:cubicBezTo>
                    <a:cubicBezTo>
                      <a:pt x="477642" y="1549583"/>
                      <a:pt x="281019" y="1555869"/>
                      <a:pt x="154426" y="1659143"/>
                    </a:cubicBezTo>
                    <a:close/>
                  </a:path>
                </a:pathLst>
              </a:custGeom>
              <a:solidFill>
                <a:srgbClr val="000000"/>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32" name="Freeform 406">
                <a:extLst>
                  <a:ext uri="{FF2B5EF4-FFF2-40B4-BE49-F238E27FC236}">
                    <a16:creationId xmlns:a16="http://schemas.microsoft.com/office/drawing/2014/main" id="{73FCC232-013E-F028-2FEB-1AEFE9C0D330}"/>
                  </a:ext>
                </a:extLst>
              </p:cNvPr>
              <p:cNvSpPr/>
              <p:nvPr/>
            </p:nvSpPr>
            <p:spPr>
              <a:xfrm>
                <a:off x="6010295" y="159975"/>
                <a:ext cx="2022990" cy="3267374"/>
              </a:xfrm>
              <a:custGeom>
                <a:avLst/>
                <a:gdLst>
                  <a:gd name="connsiteX0" fmla="*/ 1289483 w 2022990"/>
                  <a:gd name="connsiteY0" fmla="*/ 907562 h 3267374"/>
                  <a:gd name="connsiteX1" fmla="*/ 1332579 w 2022990"/>
                  <a:gd name="connsiteY1" fmla="*/ 857272 h 3267374"/>
                  <a:gd name="connsiteX2" fmla="*/ 1868579 w 2022990"/>
                  <a:gd name="connsiteY2" fmla="*/ 737834 h 3267374"/>
                  <a:gd name="connsiteX3" fmla="*/ 1913471 w 2022990"/>
                  <a:gd name="connsiteY3" fmla="*/ 796206 h 3267374"/>
                  <a:gd name="connsiteX4" fmla="*/ 1539976 w 2022990"/>
                  <a:gd name="connsiteY4" fmla="*/ 1318861 h 3267374"/>
                  <a:gd name="connsiteX5" fmla="*/ 1451091 w 2022990"/>
                  <a:gd name="connsiteY5" fmla="*/ 1326045 h 3267374"/>
                  <a:gd name="connsiteX6" fmla="*/ 1364002 w 2022990"/>
                  <a:gd name="connsiteY6" fmla="*/ 1319759 h 3267374"/>
                  <a:gd name="connsiteX7" fmla="*/ 1364002 w 2022990"/>
                  <a:gd name="connsiteY7" fmla="*/ 1532592 h 3267374"/>
                  <a:gd name="connsiteX8" fmla="*/ 1597437 w 2022990"/>
                  <a:gd name="connsiteY8" fmla="*/ 1447279 h 3267374"/>
                  <a:gd name="connsiteX9" fmla="*/ 1996968 w 2022990"/>
                  <a:gd name="connsiteY9" fmla="*/ 1594556 h 3267374"/>
                  <a:gd name="connsiteX10" fmla="*/ 2016720 w 2022990"/>
                  <a:gd name="connsiteY10" fmla="*/ 1675379 h 3267374"/>
                  <a:gd name="connsiteX11" fmla="*/ 1525611 w 2022990"/>
                  <a:gd name="connsiteY11" fmla="*/ 1995977 h 3267374"/>
                  <a:gd name="connsiteX12" fmla="*/ 1299359 w 2022990"/>
                  <a:gd name="connsiteY12" fmla="*/ 1909766 h 3267374"/>
                  <a:gd name="connsiteX13" fmla="*/ 1212270 w 2022990"/>
                  <a:gd name="connsiteY13" fmla="*/ 2145050 h 3267374"/>
                  <a:gd name="connsiteX14" fmla="*/ 1403507 w 2022990"/>
                  <a:gd name="connsiteY14" fmla="*/ 2157622 h 3267374"/>
                  <a:gd name="connsiteX15" fmla="*/ 1734804 w 2022990"/>
                  <a:gd name="connsiteY15" fmla="*/ 2396499 h 3267374"/>
                  <a:gd name="connsiteX16" fmla="*/ 1735702 w 2022990"/>
                  <a:gd name="connsiteY16" fmla="*/ 2473730 h 3267374"/>
                  <a:gd name="connsiteX17" fmla="*/ 1040786 w 2022990"/>
                  <a:gd name="connsiteY17" fmla="*/ 2585086 h 3267374"/>
                  <a:gd name="connsiteX18" fmla="*/ 978836 w 2022990"/>
                  <a:gd name="connsiteY18" fmla="*/ 2529407 h 3267374"/>
                  <a:gd name="connsiteX19" fmla="*/ 815432 w 2022990"/>
                  <a:gd name="connsiteY19" fmla="*/ 2708116 h 3267374"/>
                  <a:gd name="connsiteX20" fmla="*/ 837878 w 2022990"/>
                  <a:gd name="connsiteY20" fmla="*/ 2718892 h 3267374"/>
                  <a:gd name="connsiteX21" fmla="*/ 1200599 w 2022990"/>
                  <a:gd name="connsiteY21" fmla="*/ 3113128 h 3267374"/>
                  <a:gd name="connsiteX22" fmla="*/ 1163788 w 2022990"/>
                  <a:gd name="connsiteY22" fmla="*/ 3199339 h 3267374"/>
                  <a:gd name="connsiteX23" fmla="*/ 1007567 w 2022990"/>
                  <a:gd name="connsiteY23" fmla="*/ 3263100 h 3267374"/>
                  <a:gd name="connsiteX24" fmla="*/ 916886 w 2022990"/>
                  <a:gd name="connsiteY24" fmla="*/ 3215504 h 3267374"/>
                  <a:gd name="connsiteX25" fmla="*/ 975245 w 2022990"/>
                  <a:gd name="connsiteY25" fmla="*/ 3133783 h 3267374"/>
                  <a:gd name="connsiteX26" fmla="*/ 1055151 w 2022990"/>
                  <a:gd name="connsiteY26" fmla="*/ 3107740 h 3267374"/>
                  <a:gd name="connsiteX27" fmla="*/ 634072 w 2022990"/>
                  <a:gd name="connsiteY27" fmla="*/ 2859883 h 3267374"/>
                  <a:gd name="connsiteX28" fmla="*/ 590977 w 2022990"/>
                  <a:gd name="connsiteY28" fmla="*/ 2963157 h 3267374"/>
                  <a:gd name="connsiteX29" fmla="*/ 688839 w 2022990"/>
                  <a:gd name="connsiteY29" fmla="*/ 3087983 h 3267374"/>
                  <a:gd name="connsiteX30" fmla="*/ 711285 w 2022990"/>
                  <a:gd name="connsiteY30" fmla="*/ 3103250 h 3267374"/>
                  <a:gd name="connsiteX31" fmla="*/ 742709 w 2022990"/>
                  <a:gd name="connsiteY31" fmla="*/ 3201135 h 3267374"/>
                  <a:gd name="connsiteX32" fmla="*/ 636765 w 2022990"/>
                  <a:gd name="connsiteY32" fmla="*/ 3214606 h 3267374"/>
                  <a:gd name="connsiteX33" fmla="*/ 467975 w 2022990"/>
                  <a:gd name="connsiteY33" fmla="*/ 3023325 h 3267374"/>
                  <a:gd name="connsiteX34" fmla="*/ 449120 w 2022990"/>
                  <a:gd name="connsiteY34" fmla="*/ 2978423 h 3267374"/>
                  <a:gd name="connsiteX35" fmla="*/ 341381 w 2022990"/>
                  <a:gd name="connsiteY35" fmla="*/ 3030509 h 3267374"/>
                  <a:gd name="connsiteX36" fmla="*/ 107947 w 2022990"/>
                  <a:gd name="connsiteY36" fmla="*/ 3120313 h 3267374"/>
                  <a:gd name="connsiteX37" fmla="*/ 3800 w 2022990"/>
                  <a:gd name="connsiteY37" fmla="*/ 3083493 h 3267374"/>
                  <a:gd name="connsiteX38" fmla="*/ 69341 w 2022990"/>
                  <a:gd name="connsiteY38" fmla="*/ 2990996 h 3267374"/>
                  <a:gd name="connsiteX39" fmla="*/ 1055151 w 2022990"/>
                  <a:gd name="connsiteY39" fmla="*/ 2158520 h 3267374"/>
                  <a:gd name="connsiteX40" fmla="*/ 1122488 w 2022990"/>
                  <a:gd name="connsiteY40" fmla="*/ 836618 h 3267374"/>
                  <a:gd name="connsiteX41" fmla="*/ 1069516 w 2022990"/>
                  <a:gd name="connsiteY41" fmla="*/ 783634 h 3267374"/>
                  <a:gd name="connsiteX42" fmla="*/ 815432 w 2022990"/>
                  <a:gd name="connsiteY42" fmla="*/ 204403 h 3267374"/>
                  <a:gd name="connsiteX43" fmla="*/ 907908 w 2022990"/>
                  <a:gd name="connsiteY43" fmla="*/ 31981 h 3267374"/>
                  <a:gd name="connsiteX44" fmla="*/ 986019 w 2022990"/>
                  <a:gd name="connsiteY44" fmla="*/ 5040 h 3267374"/>
                  <a:gd name="connsiteX45" fmla="*/ 1337966 w 2022990"/>
                  <a:gd name="connsiteY45" fmla="*/ 402868 h 3267374"/>
                  <a:gd name="connsiteX46" fmla="*/ 1254468 w 2022990"/>
                  <a:gd name="connsiteY46" fmla="*/ 726160 h 3267374"/>
                  <a:gd name="connsiteX47" fmla="*/ 1245490 w 2022990"/>
                  <a:gd name="connsiteY47" fmla="*/ 786328 h 3267374"/>
                  <a:gd name="connsiteX48" fmla="*/ 1289483 w 2022990"/>
                  <a:gd name="connsiteY48" fmla="*/ 907562 h 3267374"/>
                  <a:gd name="connsiteX49" fmla="*/ 1870375 w 2022990"/>
                  <a:gd name="connsiteY49" fmla="*/ 1665501 h 3267374"/>
                  <a:gd name="connsiteX50" fmla="*/ 1395426 w 2022990"/>
                  <a:gd name="connsiteY50" fmla="*/ 1677175 h 3267374"/>
                  <a:gd name="connsiteX51" fmla="*/ 1417872 w 2022990"/>
                  <a:gd name="connsiteY51" fmla="*/ 1826249 h 3267374"/>
                  <a:gd name="connsiteX52" fmla="*/ 1870375 w 2022990"/>
                  <a:gd name="connsiteY52" fmla="*/ 1665501 h 3267374"/>
                  <a:gd name="connsiteX53" fmla="*/ 984223 w 2022990"/>
                  <a:gd name="connsiteY53" fmla="*/ 147827 h 3267374"/>
                  <a:gd name="connsiteX54" fmla="*/ 938434 w 2022990"/>
                  <a:gd name="connsiteY54" fmla="*/ 247509 h 3267374"/>
                  <a:gd name="connsiteX55" fmla="*/ 1060538 w 2022990"/>
                  <a:gd name="connsiteY55" fmla="*/ 632764 h 3267374"/>
                  <a:gd name="connsiteX56" fmla="*/ 1184438 w 2022990"/>
                  <a:gd name="connsiteY56" fmla="*/ 594149 h 3267374"/>
                  <a:gd name="connsiteX57" fmla="*/ 984223 w 2022990"/>
                  <a:gd name="connsiteY57" fmla="*/ 147827 h 3267374"/>
                  <a:gd name="connsiteX58" fmla="*/ 1594743 w 2022990"/>
                  <a:gd name="connsiteY58" fmla="*/ 2428828 h 3267374"/>
                  <a:gd name="connsiteX59" fmla="*/ 1340659 w 2022990"/>
                  <a:gd name="connsiteY59" fmla="*/ 2281551 h 3267374"/>
                  <a:gd name="connsiteX60" fmla="*/ 1092860 w 2022990"/>
                  <a:gd name="connsiteY60" fmla="*/ 2367762 h 3267374"/>
                  <a:gd name="connsiteX61" fmla="*/ 1089269 w 2022990"/>
                  <a:gd name="connsiteY61" fmla="*/ 2443196 h 3267374"/>
                  <a:gd name="connsiteX62" fmla="*/ 1594743 w 2022990"/>
                  <a:gd name="connsiteY62" fmla="*/ 2428828 h 3267374"/>
                  <a:gd name="connsiteX63" fmla="*/ 1777900 w 2022990"/>
                  <a:gd name="connsiteY63" fmla="*/ 855476 h 3267374"/>
                  <a:gd name="connsiteX64" fmla="*/ 1354127 w 2022990"/>
                  <a:gd name="connsiteY64" fmla="*/ 1103333 h 3267374"/>
                  <a:gd name="connsiteX65" fmla="*/ 1424157 w 2022990"/>
                  <a:gd name="connsiteY65" fmla="*/ 1191340 h 3267374"/>
                  <a:gd name="connsiteX66" fmla="*/ 1777900 w 2022990"/>
                  <a:gd name="connsiteY66" fmla="*/ 855476 h 326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22990" h="3267374">
                    <a:moveTo>
                      <a:pt x="1289483" y="907562"/>
                    </a:moveTo>
                    <a:cubicBezTo>
                      <a:pt x="1306542" y="887805"/>
                      <a:pt x="1319111" y="872539"/>
                      <a:pt x="1332579" y="857272"/>
                    </a:cubicBezTo>
                    <a:cubicBezTo>
                      <a:pt x="1468150" y="709995"/>
                      <a:pt x="1687219" y="675870"/>
                      <a:pt x="1868579" y="737834"/>
                    </a:cubicBezTo>
                    <a:cubicBezTo>
                      <a:pt x="1888332" y="744120"/>
                      <a:pt x="1912573" y="775551"/>
                      <a:pt x="1913471" y="796206"/>
                    </a:cubicBezTo>
                    <a:cubicBezTo>
                      <a:pt x="1925142" y="1002753"/>
                      <a:pt x="1810221" y="1266775"/>
                      <a:pt x="1539976" y="1318861"/>
                    </a:cubicBezTo>
                    <a:cubicBezTo>
                      <a:pt x="1511246" y="1324249"/>
                      <a:pt x="1480720" y="1326045"/>
                      <a:pt x="1451091" y="1326045"/>
                    </a:cubicBezTo>
                    <a:cubicBezTo>
                      <a:pt x="1423259" y="1326045"/>
                      <a:pt x="1394529" y="1322453"/>
                      <a:pt x="1364002" y="1319759"/>
                    </a:cubicBezTo>
                    <a:cubicBezTo>
                      <a:pt x="1364002" y="1388009"/>
                      <a:pt x="1364002" y="1457158"/>
                      <a:pt x="1364002" y="1532592"/>
                    </a:cubicBezTo>
                    <a:cubicBezTo>
                      <a:pt x="1436726" y="1483200"/>
                      <a:pt x="1512143" y="1451769"/>
                      <a:pt x="1597437" y="1447279"/>
                    </a:cubicBezTo>
                    <a:cubicBezTo>
                      <a:pt x="1751862" y="1439197"/>
                      <a:pt x="1882944" y="1493079"/>
                      <a:pt x="1996968" y="1594556"/>
                    </a:cubicBezTo>
                    <a:cubicBezTo>
                      <a:pt x="2021209" y="1616109"/>
                      <a:pt x="2030188" y="1643050"/>
                      <a:pt x="2016720" y="1675379"/>
                    </a:cubicBezTo>
                    <a:cubicBezTo>
                      <a:pt x="1945792" y="1839719"/>
                      <a:pt x="1767126" y="2016631"/>
                      <a:pt x="1525611" y="1995977"/>
                    </a:cubicBezTo>
                    <a:cubicBezTo>
                      <a:pt x="1443909" y="1988792"/>
                      <a:pt x="1369389" y="1960055"/>
                      <a:pt x="1299359" y="1909766"/>
                    </a:cubicBezTo>
                    <a:cubicBezTo>
                      <a:pt x="1269731" y="1991486"/>
                      <a:pt x="1240103" y="2069615"/>
                      <a:pt x="1212270" y="2145050"/>
                    </a:cubicBezTo>
                    <a:cubicBezTo>
                      <a:pt x="1275118" y="2148642"/>
                      <a:pt x="1340659" y="2145050"/>
                      <a:pt x="1403507" y="2157622"/>
                    </a:cubicBezTo>
                    <a:cubicBezTo>
                      <a:pt x="1548056" y="2187257"/>
                      <a:pt x="1656693" y="2274367"/>
                      <a:pt x="1734804" y="2396499"/>
                    </a:cubicBezTo>
                    <a:cubicBezTo>
                      <a:pt x="1747373" y="2415358"/>
                      <a:pt x="1748271" y="2456667"/>
                      <a:pt x="1735702" y="2473730"/>
                    </a:cubicBezTo>
                    <a:cubicBezTo>
                      <a:pt x="1585765" y="2674889"/>
                      <a:pt x="1279607" y="2784448"/>
                      <a:pt x="1040786" y="2585086"/>
                    </a:cubicBezTo>
                    <a:cubicBezTo>
                      <a:pt x="1020136" y="2568023"/>
                      <a:pt x="1001282" y="2549164"/>
                      <a:pt x="978836" y="2529407"/>
                    </a:cubicBezTo>
                    <a:cubicBezTo>
                      <a:pt x="926763" y="2585984"/>
                      <a:pt x="871995" y="2646152"/>
                      <a:pt x="815432" y="2708116"/>
                    </a:cubicBezTo>
                    <a:cubicBezTo>
                      <a:pt x="823513" y="2711708"/>
                      <a:pt x="829797" y="2716198"/>
                      <a:pt x="837878" y="2718892"/>
                    </a:cubicBezTo>
                    <a:cubicBezTo>
                      <a:pt x="1038990" y="2776366"/>
                      <a:pt x="1147627" y="2919153"/>
                      <a:pt x="1200599" y="3113128"/>
                    </a:cubicBezTo>
                    <a:cubicBezTo>
                      <a:pt x="1210475" y="3150846"/>
                      <a:pt x="1199701" y="3182277"/>
                      <a:pt x="1163788" y="3199339"/>
                    </a:cubicBezTo>
                    <a:cubicBezTo>
                      <a:pt x="1112612" y="3222688"/>
                      <a:pt x="1060538" y="3246037"/>
                      <a:pt x="1007567" y="3263100"/>
                    </a:cubicBezTo>
                    <a:cubicBezTo>
                      <a:pt x="963573" y="3277468"/>
                      <a:pt x="925865" y="3254119"/>
                      <a:pt x="916886" y="3215504"/>
                    </a:cubicBezTo>
                    <a:cubicBezTo>
                      <a:pt x="908806" y="3178685"/>
                      <a:pt x="931252" y="3147254"/>
                      <a:pt x="975245" y="3133783"/>
                    </a:cubicBezTo>
                    <a:cubicBezTo>
                      <a:pt x="1002180" y="3125701"/>
                      <a:pt x="1028216" y="3116720"/>
                      <a:pt x="1055151" y="3107740"/>
                    </a:cubicBezTo>
                    <a:cubicBezTo>
                      <a:pt x="1027319" y="2926338"/>
                      <a:pt x="800169" y="2793429"/>
                      <a:pt x="634072" y="2859883"/>
                    </a:cubicBezTo>
                    <a:cubicBezTo>
                      <a:pt x="584692" y="2879640"/>
                      <a:pt x="564939" y="2915561"/>
                      <a:pt x="590977" y="2963157"/>
                    </a:cubicBezTo>
                    <a:cubicBezTo>
                      <a:pt x="616115" y="3008956"/>
                      <a:pt x="655620" y="3046674"/>
                      <a:pt x="688839" y="3087983"/>
                    </a:cubicBezTo>
                    <a:cubicBezTo>
                      <a:pt x="694226" y="3094269"/>
                      <a:pt x="703204" y="3097862"/>
                      <a:pt x="711285" y="3103250"/>
                    </a:cubicBezTo>
                    <a:cubicBezTo>
                      <a:pt x="752585" y="3131987"/>
                      <a:pt x="764256" y="3167010"/>
                      <a:pt x="742709" y="3201135"/>
                    </a:cubicBezTo>
                    <a:cubicBezTo>
                      <a:pt x="721161" y="3236159"/>
                      <a:pt x="681656" y="3241547"/>
                      <a:pt x="636765" y="3214606"/>
                    </a:cubicBezTo>
                    <a:cubicBezTo>
                      <a:pt x="560450" y="3167908"/>
                      <a:pt x="504785" y="3104148"/>
                      <a:pt x="467975" y="3023325"/>
                    </a:cubicBezTo>
                    <a:cubicBezTo>
                      <a:pt x="461690" y="3009854"/>
                      <a:pt x="456303" y="2996384"/>
                      <a:pt x="449120" y="2978423"/>
                    </a:cubicBezTo>
                    <a:cubicBezTo>
                      <a:pt x="412309" y="2996384"/>
                      <a:pt x="378192" y="3016141"/>
                      <a:pt x="341381" y="3030509"/>
                    </a:cubicBezTo>
                    <a:cubicBezTo>
                      <a:pt x="264168" y="3061940"/>
                      <a:pt x="186956" y="3092474"/>
                      <a:pt x="107947" y="3120313"/>
                    </a:cubicBezTo>
                    <a:cubicBezTo>
                      <a:pt x="54078" y="3139171"/>
                      <a:pt x="16369" y="3123905"/>
                      <a:pt x="3800" y="3083493"/>
                    </a:cubicBezTo>
                    <a:cubicBezTo>
                      <a:pt x="-9668" y="3040388"/>
                      <a:pt x="12778" y="3008956"/>
                      <a:pt x="69341" y="2990996"/>
                    </a:cubicBezTo>
                    <a:cubicBezTo>
                      <a:pt x="513764" y="2850903"/>
                      <a:pt x="846856" y="2574309"/>
                      <a:pt x="1055151" y="2158520"/>
                    </a:cubicBezTo>
                    <a:cubicBezTo>
                      <a:pt x="1269731" y="1730159"/>
                      <a:pt x="1286790" y="1287430"/>
                      <a:pt x="1122488" y="836618"/>
                    </a:cubicBezTo>
                    <a:cubicBezTo>
                      <a:pt x="1112612" y="809677"/>
                      <a:pt x="1099145" y="793512"/>
                      <a:pt x="1069516" y="783634"/>
                    </a:cubicBezTo>
                    <a:cubicBezTo>
                      <a:pt x="839674" y="703709"/>
                      <a:pt x="727446" y="451362"/>
                      <a:pt x="815432" y="204403"/>
                    </a:cubicBezTo>
                    <a:cubicBezTo>
                      <a:pt x="836980" y="143337"/>
                      <a:pt x="874689" y="88557"/>
                      <a:pt x="907908" y="31981"/>
                    </a:cubicBezTo>
                    <a:cubicBezTo>
                      <a:pt x="924967" y="4142"/>
                      <a:pt x="953697" y="-7532"/>
                      <a:pt x="986019" y="5040"/>
                    </a:cubicBezTo>
                    <a:cubicBezTo>
                      <a:pt x="1170970" y="77781"/>
                      <a:pt x="1302951" y="199015"/>
                      <a:pt x="1337966" y="402868"/>
                    </a:cubicBezTo>
                    <a:cubicBezTo>
                      <a:pt x="1358616" y="522306"/>
                      <a:pt x="1328090" y="630968"/>
                      <a:pt x="1254468" y="726160"/>
                    </a:cubicBezTo>
                    <a:cubicBezTo>
                      <a:pt x="1238307" y="746814"/>
                      <a:pt x="1235614" y="762979"/>
                      <a:pt x="1245490" y="786328"/>
                    </a:cubicBezTo>
                    <a:cubicBezTo>
                      <a:pt x="1260753" y="824045"/>
                      <a:pt x="1273323" y="863558"/>
                      <a:pt x="1289483" y="907562"/>
                    </a:cubicBezTo>
                    <a:close/>
                    <a:moveTo>
                      <a:pt x="1870375" y="1665501"/>
                    </a:moveTo>
                    <a:cubicBezTo>
                      <a:pt x="1729417" y="1546961"/>
                      <a:pt x="1529202" y="1553247"/>
                      <a:pt x="1395426" y="1677175"/>
                    </a:cubicBezTo>
                    <a:cubicBezTo>
                      <a:pt x="1332579" y="1736445"/>
                      <a:pt x="1339761" y="1786735"/>
                      <a:pt x="1417872" y="1826249"/>
                    </a:cubicBezTo>
                    <a:cubicBezTo>
                      <a:pt x="1582174" y="1908867"/>
                      <a:pt x="1770716" y="1842413"/>
                      <a:pt x="1870375" y="1665501"/>
                    </a:cubicBezTo>
                    <a:close/>
                    <a:moveTo>
                      <a:pt x="984223" y="147827"/>
                    </a:moveTo>
                    <a:cubicBezTo>
                      <a:pt x="968960" y="181054"/>
                      <a:pt x="950106" y="213383"/>
                      <a:pt x="938434" y="247509"/>
                    </a:cubicBezTo>
                    <a:cubicBezTo>
                      <a:pt x="886360" y="395684"/>
                      <a:pt x="939332" y="558228"/>
                      <a:pt x="1060538" y="632764"/>
                    </a:cubicBezTo>
                    <a:cubicBezTo>
                      <a:pt x="1117999" y="667788"/>
                      <a:pt x="1162890" y="655215"/>
                      <a:pt x="1184438" y="594149"/>
                    </a:cubicBezTo>
                    <a:cubicBezTo>
                      <a:pt x="1247285" y="410950"/>
                      <a:pt x="1173664" y="245713"/>
                      <a:pt x="984223" y="147827"/>
                    </a:cubicBezTo>
                    <a:close/>
                    <a:moveTo>
                      <a:pt x="1594743" y="2428828"/>
                    </a:moveTo>
                    <a:cubicBezTo>
                      <a:pt x="1529202" y="2347107"/>
                      <a:pt x="1447500" y="2292327"/>
                      <a:pt x="1340659" y="2281551"/>
                    </a:cubicBezTo>
                    <a:cubicBezTo>
                      <a:pt x="1245490" y="2272570"/>
                      <a:pt x="1161992" y="2299511"/>
                      <a:pt x="1092860" y="2367762"/>
                    </a:cubicBezTo>
                    <a:cubicBezTo>
                      <a:pt x="1067721" y="2392907"/>
                      <a:pt x="1065925" y="2413561"/>
                      <a:pt x="1089269" y="2443196"/>
                    </a:cubicBezTo>
                    <a:cubicBezTo>
                      <a:pt x="1209577" y="2595862"/>
                      <a:pt x="1468150" y="2590474"/>
                      <a:pt x="1594743" y="2428828"/>
                    </a:cubicBezTo>
                    <a:close/>
                    <a:moveTo>
                      <a:pt x="1777900" y="855476"/>
                    </a:moveTo>
                    <a:cubicBezTo>
                      <a:pt x="1598335" y="795308"/>
                      <a:pt x="1388244" y="917440"/>
                      <a:pt x="1354127" y="1103333"/>
                    </a:cubicBezTo>
                    <a:cubicBezTo>
                      <a:pt x="1343353" y="1159909"/>
                      <a:pt x="1364900" y="1186850"/>
                      <a:pt x="1424157" y="1191340"/>
                    </a:cubicBezTo>
                    <a:cubicBezTo>
                      <a:pt x="1610904" y="1207505"/>
                      <a:pt x="1773410" y="1053941"/>
                      <a:pt x="1777900" y="855476"/>
                    </a:cubicBezTo>
                    <a:close/>
                  </a:path>
                </a:pathLst>
              </a:custGeom>
              <a:solidFill>
                <a:srgbClr val="000000"/>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33" name="Freeform 407">
                <a:extLst>
                  <a:ext uri="{FF2B5EF4-FFF2-40B4-BE49-F238E27FC236}">
                    <a16:creationId xmlns:a16="http://schemas.microsoft.com/office/drawing/2014/main" id="{E80A9ACC-99FB-A434-3E6C-CBA1B01A7658}"/>
                  </a:ext>
                </a:extLst>
              </p:cNvPr>
              <p:cNvSpPr/>
              <p:nvPr/>
            </p:nvSpPr>
            <p:spPr>
              <a:xfrm>
                <a:off x="4658969" y="648132"/>
                <a:ext cx="2164692" cy="2067396"/>
              </a:xfrm>
              <a:custGeom>
                <a:avLst/>
                <a:gdLst>
                  <a:gd name="connsiteX0" fmla="*/ 1994377 w 2164692"/>
                  <a:gd name="connsiteY0" fmla="*/ 835194 h 2067396"/>
                  <a:gd name="connsiteX1" fmla="*/ 1700788 w 2164692"/>
                  <a:gd name="connsiteY1" fmla="*/ 792088 h 2067396"/>
                  <a:gd name="connsiteX2" fmla="*/ 1435033 w 2164692"/>
                  <a:gd name="connsiteY2" fmla="*/ 754371 h 2067396"/>
                  <a:gd name="connsiteX3" fmla="*/ 1335374 w 2164692"/>
                  <a:gd name="connsiteY3" fmla="*/ 681630 h 2067396"/>
                  <a:gd name="connsiteX4" fmla="*/ 1110918 w 2164692"/>
                  <a:gd name="connsiteY4" fmla="*/ 224532 h 2067396"/>
                  <a:gd name="connsiteX5" fmla="*/ 1083983 w 2164692"/>
                  <a:gd name="connsiteY5" fmla="*/ 175140 h 2067396"/>
                  <a:gd name="connsiteX6" fmla="*/ 995997 w 2164692"/>
                  <a:gd name="connsiteY6" fmla="*/ 345766 h 2067396"/>
                  <a:gd name="connsiteX7" fmla="*/ 928660 w 2164692"/>
                  <a:gd name="connsiteY7" fmla="*/ 381688 h 2067396"/>
                  <a:gd name="connsiteX8" fmla="*/ 873893 w 2164692"/>
                  <a:gd name="connsiteY8" fmla="*/ 332296 h 2067396"/>
                  <a:gd name="connsiteX9" fmla="*/ 882871 w 2164692"/>
                  <a:gd name="connsiteY9" fmla="*/ 277516 h 2067396"/>
                  <a:gd name="connsiteX10" fmla="*/ 987018 w 2164692"/>
                  <a:gd name="connsiteY10" fmla="*/ 64682 h 2067396"/>
                  <a:gd name="connsiteX11" fmla="*/ 1084881 w 2164692"/>
                  <a:gd name="connsiteY11" fmla="*/ 24 h 2067396"/>
                  <a:gd name="connsiteX12" fmla="*/ 1181846 w 2164692"/>
                  <a:gd name="connsiteY12" fmla="*/ 66478 h 2067396"/>
                  <a:gd name="connsiteX13" fmla="*/ 1433237 w 2164692"/>
                  <a:gd name="connsiteY13" fmla="*/ 579255 h 2067396"/>
                  <a:gd name="connsiteX14" fmla="*/ 1498778 w 2164692"/>
                  <a:gd name="connsiteY14" fmla="*/ 627748 h 2067396"/>
                  <a:gd name="connsiteX15" fmla="*/ 2059918 w 2164692"/>
                  <a:gd name="connsiteY15" fmla="*/ 708571 h 2067396"/>
                  <a:gd name="connsiteX16" fmla="*/ 2159576 w 2164692"/>
                  <a:gd name="connsiteY16" fmla="*/ 784904 h 2067396"/>
                  <a:gd name="connsiteX17" fmla="*/ 2120970 w 2164692"/>
                  <a:gd name="connsiteY17" fmla="*/ 900750 h 2067396"/>
                  <a:gd name="connsiteX18" fmla="*/ 1719643 w 2164692"/>
                  <a:gd name="connsiteY18" fmla="*/ 1289598 h 2067396"/>
                  <a:gd name="connsiteX19" fmla="*/ 1690014 w 2164692"/>
                  <a:gd name="connsiteY19" fmla="*/ 1378503 h 2067396"/>
                  <a:gd name="connsiteX20" fmla="*/ 1784286 w 2164692"/>
                  <a:gd name="connsiteY20" fmla="*/ 1920016 h 2067396"/>
                  <a:gd name="connsiteX21" fmla="*/ 1749271 w 2164692"/>
                  <a:gd name="connsiteY21" fmla="*/ 2045740 h 2067396"/>
                  <a:gd name="connsiteX22" fmla="*/ 1615495 w 2164692"/>
                  <a:gd name="connsiteY22" fmla="*/ 2044842 h 2067396"/>
                  <a:gd name="connsiteX23" fmla="*/ 1118101 w 2164692"/>
                  <a:gd name="connsiteY23" fmla="*/ 1781719 h 2067396"/>
                  <a:gd name="connsiteX24" fmla="*/ 1044479 w 2164692"/>
                  <a:gd name="connsiteY24" fmla="*/ 1782617 h 2067396"/>
                  <a:gd name="connsiteX25" fmla="*/ 547085 w 2164692"/>
                  <a:gd name="connsiteY25" fmla="*/ 2044842 h 2067396"/>
                  <a:gd name="connsiteX26" fmla="*/ 414207 w 2164692"/>
                  <a:gd name="connsiteY26" fmla="*/ 2044842 h 2067396"/>
                  <a:gd name="connsiteX27" fmla="*/ 379192 w 2164692"/>
                  <a:gd name="connsiteY27" fmla="*/ 1919118 h 2067396"/>
                  <a:gd name="connsiteX28" fmla="*/ 475259 w 2164692"/>
                  <a:gd name="connsiteY28" fmla="*/ 1365032 h 2067396"/>
                  <a:gd name="connsiteX29" fmla="*/ 453711 w 2164692"/>
                  <a:gd name="connsiteY29" fmla="*/ 1299476 h 2067396"/>
                  <a:gd name="connsiteX30" fmla="*/ 43406 w 2164692"/>
                  <a:gd name="connsiteY30" fmla="*/ 900750 h 2067396"/>
                  <a:gd name="connsiteX31" fmla="*/ 1208 w 2164692"/>
                  <a:gd name="connsiteY31" fmla="*/ 798374 h 2067396"/>
                  <a:gd name="connsiteX32" fmla="*/ 96377 w 2164692"/>
                  <a:gd name="connsiteY32" fmla="*/ 711265 h 2067396"/>
                  <a:gd name="connsiteX33" fmla="*/ 653028 w 2164692"/>
                  <a:gd name="connsiteY33" fmla="*/ 630442 h 2067396"/>
                  <a:gd name="connsiteX34" fmla="*/ 734730 w 2164692"/>
                  <a:gd name="connsiteY34" fmla="*/ 576561 h 2067396"/>
                  <a:gd name="connsiteX35" fmla="*/ 826308 w 2164692"/>
                  <a:gd name="connsiteY35" fmla="*/ 540639 h 2067396"/>
                  <a:gd name="connsiteX36" fmla="*/ 854141 w 2164692"/>
                  <a:gd name="connsiteY36" fmla="*/ 636729 h 2067396"/>
                  <a:gd name="connsiteX37" fmla="*/ 698817 w 2164692"/>
                  <a:gd name="connsiteY37" fmla="*/ 761555 h 2067396"/>
                  <a:gd name="connsiteX38" fmla="*/ 221175 w 2164692"/>
                  <a:gd name="connsiteY38" fmla="*/ 828907 h 2067396"/>
                  <a:gd name="connsiteX39" fmla="*/ 173590 w 2164692"/>
                  <a:gd name="connsiteY39" fmla="*/ 837888 h 2067396"/>
                  <a:gd name="connsiteX40" fmla="*/ 209503 w 2164692"/>
                  <a:gd name="connsiteY40" fmla="*/ 874707 h 2067396"/>
                  <a:gd name="connsiteX41" fmla="*/ 568633 w 2164692"/>
                  <a:gd name="connsiteY41" fmla="*/ 1224041 h 2067396"/>
                  <a:gd name="connsiteX42" fmla="*/ 612626 w 2164692"/>
                  <a:gd name="connsiteY42" fmla="*/ 1364134 h 2067396"/>
                  <a:gd name="connsiteX43" fmla="*/ 519252 w 2164692"/>
                  <a:gd name="connsiteY43" fmla="*/ 1908342 h 2067396"/>
                  <a:gd name="connsiteX44" fmla="*/ 631480 w 2164692"/>
                  <a:gd name="connsiteY44" fmla="*/ 1849970 h 2067396"/>
                  <a:gd name="connsiteX45" fmla="*/ 1014851 w 2164692"/>
                  <a:gd name="connsiteY45" fmla="*/ 1647912 h 2067396"/>
                  <a:gd name="connsiteX46" fmla="*/ 1153116 w 2164692"/>
                  <a:gd name="connsiteY46" fmla="*/ 1648811 h 2067396"/>
                  <a:gd name="connsiteX47" fmla="*/ 1595743 w 2164692"/>
                  <a:gd name="connsiteY47" fmla="*/ 1882299 h 2067396"/>
                  <a:gd name="connsiteX48" fmla="*/ 1646021 w 2164692"/>
                  <a:gd name="connsiteY48" fmla="*/ 1907444 h 2067396"/>
                  <a:gd name="connsiteX49" fmla="*/ 1598436 w 2164692"/>
                  <a:gd name="connsiteY49" fmla="*/ 1626360 h 2067396"/>
                  <a:gd name="connsiteX50" fmla="*/ 1549954 w 2164692"/>
                  <a:gd name="connsiteY50" fmla="*/ 1348868 h 2067396"/>
                  <a:gd name="connsiteX51" fmla="*/ 1592152 w 2164692"/>
                  <a:gd name="connsiteY51" fmla="*/ 1228532 h 2067396"/>
                  <a:gd name="connsiteX52" fmla="*/ 1957566 w 2164692"/>
                  <a:gd name="connsiteY52" fmla="*/ 872911 h 2067396"/>
                  <a:gd name="connsiteX53" fmla="*/ 1994377 w 2164692"/>
                  <a:gd name="connsiteY53" fmla="*/ 835194 h 206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4692" h="2067396">
                    <a:moveTo>
                      <a:pt x="1994377" y="835194"/>
                    </a:moveTo>
                    <a:cubicBezTo>
                      <a:pt x="1892025" y="819927"/>
                      <a:pt x="1795958" y="805559"/>
                      <a:pt x="1700788" y="792088"/>
                    </a:cubicBezTo>
                    <a:cubicBezTo>
                      <a:pt x="1612802" y="779516"/>
                      <a:pt x="1523917" y="766943"/>
                      <a:pt x="1435033" y="754371"/>
                    </a:cubicBezTo>
                    <a:cubicBezTo>
                      <a:pt x="1388346" y="748084"/>
                      <a:pt x="1356024" y="724736"/>
                      <a:pt x="1335374" y="681630"/>
                    </a:cubicBezTo>
                    <a:cubicBezTo>
                      <a:pt x="1260855" y="528965"/>
                      <a:pt x="1185437" y="377197"/>
                      <a:pt x="1110918" y="224532"/>
                    </a:cubicBezTo>
                    <a:cubicBezTo>
                      <a:pt x="1103735" y="210163"/>
                      <a:pt x="1095655" y="196693"/>
                      <a:pt x="1083983" y="175140"/>
                    </a:cubicBezTo>
                    <a:cubicBezTo>
                      <a:pt x="1053458" y="237104"/>
                      <a:pt x="1029216" y="293680"/>
                      <a:pt x="995997" y="345766"/>
                    </a:cubicBezTo>
                    <a:cubicBezTo>
                      <a:pt x="983427" y="365523"/>
                      <a:pt x="950208" y="383484"/>
                      <a:pt x="928660" y="381688"/>
                    </a:cubicBezTo>
                    <a:cubicBezTo>
                      <a:pt x="908908" y="379891"/>
                      <a:pt x="885564" y="353849"/>
                      <a:pt x="873893" y="332296"/>
                    </a:cubicBezTo>
                    <a:cubicBezTo>
                      <a:pt x="866710" y="319723"/>
                      <a:pt x="875688" y="294578"/>
                      <a:pt x="882871" y="277516"/>
                    </a:cubicBezTo>
                    <a:cubicBezTo>
                      <a:pt x="916090" y="205673"/>
                      <a:pt x="952003" y="135627"/>
                      <a:pt x="987018" y="64682"/>
                    </a:cubicBezTo>
                    <a:cubicBezTo>
                      <a:pt x="1006771" y="23373"/>
                      <a:pt x="1038194" y="-874"/>
                      <a:pt x="1084881" y="24"/>
                    </a:cubicBezTo>
                    <a:cubicBezTo>
                      <a:pt x="1131568" y="24"/>
                      <a:pt x="1162094" y="25169"/>
                      <a:pt x="1181846" y="66478"/>
                    </a:cubicBezTo>
                    <a:cubicBezTo>
                      <a:pt x="1266242" y="237104"/>
                      <a:pt x="1350637" y="407730"/>
                      <a:pt x="1433237" y="579255"/>
                    </a:cubicBezTo>
                    <a:cubicBezTo>
                      <a:pt x="1447602" y="609788"/>
                      <a:pt x="1466456" y="623258"/>
                      <a:pt x="1498778" y="627748"/>
                    </a:cubicBezTo>
                    <a:cubicBezTo>
                      <a:pt x="1686423" y="653791"/>
                      <a:pt x="1873170" y="682528"/>
                      <a:pt x="2059918" y="708571"/>
                    </a:cubicBezTo>
                    <a:cubicBezTo>
                      <a:pt x="2108400" y="715755"/>
                      <a:pt x="2144313" y="736410"/>
                      <a:pt x="2159576" y="784904"/>
                    </a:cubicBezTo>
                    <a:cubicBezTo>
                      <a:pt x="2174839" y="832500"/>
                      <a:pt x="2154189" y="868421"/>
                      <a:pt x="2120970" y="900750"/>
                    </a:cubicBezTo>
                    <a:cubicBezTo>
                      <a:pt x="1987194" y="1030964"/>
                      <a:pt x="1855214" y="1161179"/>
                      <a:pt x="1719643" y="1289598"/>
                    </a:cubicBezTo>
                    <a:cubicBezTo>
                      <a:pt x="1691810" y="1316539"/>
                      <a:pt x="1683730" y="1340785"/>
                      <a:pt x="1690014" y="1378503"/>
                    </a:cubicBezTo>
                    <a:cubicBezTo>
                      <a:pt x="1723234" y="1559007"/>
                      <a:pt x="1752862" y="1739512"/>
                      <a:pt x="1784286" y="1920016"/>
                    </a:cubicBezTo>
                    <a:cubicBezTo>
                      <a:pt x="1793264" y="1968510"/>
                      <a:pt x="1791468" y="2012513"/>
                      <a:pt x="1749271" y="2045740"/>
                    </a:cubicBezTo>
                    <a:cubicBezTo>
                      <a:pt x="1705277" y="2079866"/>
                      <a:pt x="1661284" y="2069089"/>
                      <a:pt x="1615495" y="2044842"/>
                    </a:cubicBezTo>
                    <a:cubicBezTo>
                      <a:pt x="1450295" y="1956835"/>
                      <a:pt x="1283300" y="1870624"/>
                      <a:pt x="1118101" y="1781719"/>
                    </a:cubicBezTo>
                    <a:cubicBezTo>
                      <a:pt x="1091166" y="1767351"/>
                      <a:pt x="1070516" y="1768249"/>
                      <a:pt x="1044479" y="1782617"/>
                    </a:cubicBezTo>
                    <a:cubicBezTo>
                      <a:pt x="879280" y="1870624"/>
                      <a:pt x="712284" y="1956835"/>
                      <a:pt x="547085" y="2044842"/>
                    </a:cubicBezTo>
                    <a:cubicBezTo>
                      <a:pt x="501296" y="2069089"/>
                      <a:pt x="458200" y="2078968"/>
                      <a:pt x="414207" y="2044842"/>
                    </a:cubicBezTo>
                    <a:cubicBezTo>
                      <a:pt x="372009" y="2011615"/>
                      <a:pt x="371111" y="1967612"/>
                      <a:pt x="379192" y="1919118"/>
                    </a:cubicBezTo>
                    <a:cubicBezTo>
                      <a:pt x="411513" y="1734124"/>
                      <a:pt x="442040" y="1549129"/>
                      <a:pt x="475259" y="1365032"/>
                    </a:cubicBezTo>
                    <a:cubicBezTo>
                      <a:pt x="480646" y="1336295"/>
                      <a:pt x="474361" y="1319233"/>
                      <a:pt x="453711" y="1299476"/>
                    </a:cubicBezTo>
                    <a:cubicBezTo>
                      <a:pt x="316344" y="1167465"/>
                      <a:pt x="179875" y="1033659"/>
                      <a:pt x="43406" y="900750"/>
                    </a:cubicBezTo>
                    <a:cubicBezTo>
                      <a:pt x="13778" y="872013"/>
                      <a:pt x="-5077" y="840582"/>
                      <a:pt x="1208" y="798374"/>
                    </a:cubicBezTo>
                    <a:cubicBezTo>
                      <a:pt x="9288" y="750779"/>
                      <a:pt x="43406" y="719347"/>
                      <a:pt x="96377" y="711265"/>
                    </a:cubicBezTo>
                    <a:cubicBezTo>
                      <a:pt x="282227" y="684324"/>
                      <a:pt x="467178" y="656485"/>
                      <a:pt x="653028" y="630442"/>
                    </a:cubicBezTo>
                    <a:cubicBezTo>
                      <a:pt x="690737" y="625054"/>
                      <a:pt x="718569" y="616972"/>
                      <a:pt x="734730" y="576561"/>
                    </a:cubicBezTo>
                    <a:cubicBezTo>
                      <a:pt x="751789" y="534353"/>
                      <a:pt x="791293" y="522679"/>
                      <a:pt x="826308" y="540639"/>
                    </a:cubicBezTo>
                    <a:cubicBezTo>
                      <a:pt x="861323" y="558600"/>
                      <a:pt x="870301" y="593623"/>
                      <a:pt x="854141" y="636729"/>
                    </a:cubicBezTo>
                    <a:cubicBezTo>
                      <a:pt x="826308" y="709469"/>
                      <a:pt x="784110" y="752575"/>
                      <a:pt x="698817" y="761555"/>
                    </a:cubicBezTo>
                    <a:cubicBezTo>
                      <a:pt x="539004" y="777720"/>
                      <a:pt x="380090" y="805559"/>
                      <a:pt x="221175" y="828907"/>
                    </a:cubicBezTo>
                    <a:cubicBezTo>
                      <a:pt x="207708" y="830704"/>
                      <a:pt x="195138" y="834296"/>
                      <a:pt x="173590" y="837888"/>
                    </a:cubicBezTo>
                    <a:cubicBezTo>
                      <a:pt x="188853" y="853154"/>
                      <a:pt x="198729" y="863931"/>
                      <a:pt x="209503" y="874707"/>
                    </a:cubicBezTo>
                    <a:cubicBezTo>
                      <a:pt x="328914" y="991451"/>
                      <a:pt x="447426" y="1108195"/>
                      <a:pt x="568633" y="1224041"/>
                    </a:cubicBezTo>
                    <a:cubicBezTo>
                      <a:pt x="610830" y="1264453"/>
                      <a:pt x="623400" y="1307558"/>
                      <a:pt x="612626" y="1364134"/>
                    </a:cubicBezTo>
                    <a:cubicBezTo>
                      <a:pt x="579406" y="1541945"/>
                      <a:pt x="550676" y="1721551"/>
                      <a:pt x="519252" y="1908342"/>
                    </a:cubicBezTo>
                    <a:cubicBezTo>
                      <a:pt x="561450" y="1886789"/>
                      <a:pt x="596465" y="1868828"/>
                      <a:pt x="631480" y="1849970"/>
                    </a:cubicBezTo>
                    <a:cubicBezTo>
                      <a:pt x="758971" y="1782617"/>
                      <a:pt x="888258" y="1717061"/>
                      <a:pt x="1014851" y="1647912"/>
                    </a:cubicBezTo>
                    <a:cubicBezTo>
                      <a:pt x="1063333" y="1620972"/>
                      <a:pt x="1105531" y="1622767"/>
                      <a:pt x="1153116" y="1648811"/>
                    </a:cubicBezTo>
                    <a:cubicBezTo>
                      <a:pt x="1299461" y="1727837"/>
                      <a:pt x="1447602" y="1804170"/>
                      <a:pt x="1595743" y="1882299"/>
                    </a:cubicBezTo>
                    <a:cubicBezTo>
                      <a:pt x="1610108" y="1889483"/>
                      <a:pt x="1624473" y="1896667"/>
                      <a:pt x="1646021" y="1907444"/>
                    </a:cubicBezTo>
                    <a:cubicBezTo>
                      <a:pt x="1629860" y="1809558"/>
                      <a:pt x="1614597" y="1717959"/>
                      <a:pt x="1598436" y="1626360"/>
                    </a:cubicBezTo>
                    <a:cubicBezTo>
                      <a:pt x="1582276" y="1533862"/>
                      <a:pt x="1567012" y="1441365"/>
                      <a:pt x="1549954" y="1348868"/>
                    </a:cubicBezTo>
                    <a:cubicBezTo>
                      <a:pt x="1540976" y="1300374"/>
                      <a:pt x="1557136" y="1262657"/>
                      <a:pt x="1592152" y="1228532"/>
                    </a:cubicBezTo>
                    <a:cubicBezTo>
                      <a:pt x="1714256" y="1110889"/>
                      <a:pt x="1835462" y="991451"/>
                      <a:pt x="1957566" y="872911"/>
                    </a:cubicBezTo>
                    <a:cubicBezTo>
                      <a:pt x="1969238" y="862135"/>
                      <a:pt x="1979113" y="851358"/>
                      <a:pt x="1994377" y="835194"/>
                    </a:cubicBezTo>
                    <a:close/>
                  </a:path>
                </a:pathLst>
              </a:custGeom>
              <a:solidFill>
                <a:srgbClr val="000000"/>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34" name="Freeform 408">
                <a:extLst>
                  <a:ext uri="{FF2B5EF4-FFF2-40B4-BE49-F238E27FC236}">
                    <a16:creationId xmlns:a16="http://schemas.microsoft.com/office/drawing/2014/main" id="{9FCDBEAD-2B4C-9F9A-FEA6-E1FDA9F05383}"/>
                  </a:ext>
                </a:extLst>
              </p:cNvPr>
              <p:cNvSpPr/>
              <p:nvPr/>
            </p:nvSpPr>
            <p:spPr>
              <a:xfrm>
                <a:off x="5871887" y="168271"/>
                <a:ext cx="159266" cy="311931"/>
              </a:xfrm>
              <a:custGeom>
                <a:avLst/>
                <a:gdLst>
                  <a:gd name="connsiteX0" fmla="*/ 159267 w 159266"/>
                  <a:gd name="connsiteY0" fmla="*/ 74873 h 311931"/>
                  <a:gd name="connsiteX1" fmla="*/ 130536 w 159266"/>
                  <a:gd name="connsiteY1" fmla="*/ 259867 h 311931"/>
                  <a:gd name="connsiteX2" fmla="*/ 57812 w 159266"/>
                  <a:gd name="connsiteY2" fmla="*/ 311055 h 311931"/>
                  <a:gd name="connsiteX3" fmla="*/ 352 w 159266"/>
                  <a:gd name="connsiteY3" fmla="*/ 243703 h 311931"/>
                  <a:gd name="connsiteX4" fmla="*/ 29082 w 159266"/>
                  <a:gd name="connsiteY4" fmla="*/ 49728 h 311931"/>
                  <a:gd name="connsiteX5" fmla="*/ 103601 w 159266"/>
                  <a:gd name="connsiteY5" fmla="*/ 1234 h 311931"/>
                  <a:gd name="connsiteX6" fmla="*/ 159267 w 159266"/>
                  <a:gd name="connsiteY6" fmla="*/ 74873 h 31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66" h="311931">
                    <a:moveTo>
                      <a:pt x="159267" y="74873"/>
                    </a:moveTo>
                    <a:cubicBezTo>
                      <a:pt x="150288" y="134143"/>
                      <a:pt x="143106" y="197005"/>
                      <a:pt x="130536" y="259867"/>
                    </a:cubicBezTo>
                    <a:cubicBezTo>
                      <a:pt x="123354" y="296687"/>
                      <a:pt x="95521" y="316443"/>
                      <a:pt x="57812" y="311055"/>
                    </a:cubicBezTo>
                    <a:cubicBezTo>
                      <a:pt x="21002" y="305667"/>
                      <a:pt x="-3239" y="280522"/>
                      <a:pt x="352" y="243703"/>
                    </a:cubicBezTo>
                    <a:cubicBezTo>
                      <a:pt x="6637" y="179045"/>
                      <a:pt x="16512" y="113488"/>
                      <a:pt x="29082" y="49728"/>
                    </a:cubicBezTo>
                    <a:cubicBezTo>
                      <a:pt x="36265" y="12909"/>
                      <a:pt x="65893" y="-5052"/>
                      <a:pt x="103601" y="1234"/>
                    </a:cubicBezTo>
                    <a:cubicBezTo>
                      <a:pt x="140412" y="7521"/>
                      <a:pt x="157471" y="32665"/>
                      <a:pt x="159267" y="74873"/>
                    </a:cubicBezTo>
                    <a:close/>
                  </a:path>
                </a:pathLst>
              </a:custGeom>
              <a:solidFill>
                <a:srgbClr val="000000"/>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35" name="Freeform 409">
                <a:extLst>
                  <a:ext uri="{FF2B5EF4-FFF2-40B4-BE49-F238E27FC236}">
                    <a16:creationId xmlns:a16="http://schemas.microsoft.com/office/drawing/2014/main" id="{6C4A7E93-194A-4DA6-7F1E-C18D9FBD3A42}"/>
                  </a:ext>
                </a:extLst>
              </p:cNvPr>
              <p:cNvSpPr/>
              <p:nvPr/>
            </p:nvSpPr>
            <p:spPr>
              <a:xfrm>
                <a:off x="5466801" y="166889"/>
                <a:ext cx="160355" cy="313885"/>
              </a:xfrm>
              <a:custGeom>
                <a:avLst/>
                <a:gdLst>
                  <a:gd name="connsiteX0" fmla="*/ 160332 w 160355"/>
                  <a:gd name="connsiteY0" fmla="*/ 237003 h 313885"/>
                  <a:gd name="connsiteX1" fmla="*/ 101973 w 160355"/>
                  <a:gd name="connsiteY1" fmla="*/ 313335 h 313885"/>
                  <a:gd name="connsiteX2" fmla="*/ 27454 w 160355"/>
                  <a:gd name="connsiteY2" fmla="*/ 256759 h 313885"/>
                  <a:gd name="connsiteX3" fmla="*/ 519 w 160355"/>
                  <a:gd name="connsiteY3" fmla="*/ 75357 h 313885"/>
                  <a:gd name="connsiteX4" fmla="*/ 56184 w 160355"/>
                  <a:gd name="connsiteY4" fmla="*/ 820 h 313885"/>
                  <a:gd name="connsiteX5" fmla="*/ 132499 w 160355"/>
                  <a:gd name="connsiteY5" fmla="*/ 53804 h 313885"/>
                  <a:gd name="connsiteX6" fmla="*/ 160332 w 160355"/>
                  <a:gd name="connsiteY6" fmla="*/ 237003 h 3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355" h="313885">
                    <a:moveTo>
                      <a:pt x="160332" y="237003"/>
                    </a:moveTo>
                    <a:cubicBezTo>
                      <a:pt x="161229" y="278312"/>
                      <a:pt x="136988" y="307947"/>
                      <a:pt x="101973" y="313335"/>
                    </a:cubicBezTo>
                    <a:cubicBezTo>
                      <a:pt x="67856" y="317825"/>
                      <a:pt x="34637" y="294477"/>
                      <a:pt x="27454" y="256759"/>
                    </a:cubicBezTo>
                    <a:cubicBezTo>
                      <a:pt x="16680" y="196591"/>
                      <a:pt x="7702" y="136423"/>
                      <a:pt x="519" y="75357"/>
                    </a:cubicBezTo>
                    <a:cubicBezTo>
                      <a:pt x="-3970" y="36742"/>
                      <a:pt x="21169" y="6208"/>
                      <a:pt x="56184" y="820"/>
                    </a:cubicBezTo>
                    <a:cubicBezTo>
                      <a:pt x="92097" y="-4568"/>
                      <a:pt x="125316" y="16985"/>
                      <a:pt x="132499" y="53804"/>
                    </a:cubicBezTo>
                    <a:cubicBezTo>
                      <a:pt x="144171" y="116666"/>
                      <a:pt x="151354" y="178631"/>
                      <a:pt x="160332" y="237003"/>
                    </a:cubicBezTo>
                    <a:close/>
                  </a:path>
                </a:pathLst>
              </a:custGeom>
              <a:solidFill>
                <a:srgbClr val="000000"/>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36" name="Freeform 410">
                <a:extLst>
                  <a:ext uri="{FF2B5EF4-FFF2-40B4-BE49-F238E27FC236}">
                    <a16:creationId xmlns:a16="http://schemas.microsoft.com/office/drawing/2014/main" id="{D4ED65C6-D564-867C-1021-5705ECEFB962}"/>
                  </a:ext>
                </a:extLst>
              </p:cNvPr>
              <p:cNvSpPr/>
              <p:nvPr/>
            </p:nvSpPr>
            <p:spPr>
              <a:xfrm>
                <a:off x="6187892" y="371009"/>
                <a:ext cx="231121" cy="281339"/>
              </a:xfrm>
              <a:custGeom>
                <a:avLst/>
                <a:gdLst>
                  <a:gd name="connsiteX0" fmla="*/ 231122 w 231121"/>
                  <a:gd name="connsiteY0" fmla="*/ 58925 h 281339"/>
                  <a:gd name="connsiteX1" fmla="*/ 210472 w 231121"/>
                  <a:gd name="connsiteY1" fmla="*/ 108317 h 281339"/>
                  <a:gd name="connsiteX2" fmla="*/ 126077 w 231121"/>
                  <a:gd name="connsiteY2" fmla="*/ 244818 h 281339"/>
                  <a:gd name="connsiteX3" fmla="*/ 33601 w 231121"/>
                  <a:gd name="connsiteY3" fmla="*/ 271759 h 281339"/>
                  <a:gd name="connsiteX4" fmla="*/ 12053 w 231121"/>
                  <a:gd name="connsiteY4" fmla="*/ 174771 h 281339"/>
                  <a:gd name="connsiteX5" fmla="*/ 101835 w 231121"/>
                  <a:gd name="connsiteY5" fmla="*/ 31086 h 281339"/>
                  <a:gd name="connsiteX6" fmla="*/ 179946 w 231121"/>
                  <a:gd name="connsiteY6" fmla="*/ 5941 h 281339"/>
                  <a:gd name="connsiteX7" fmla="*/ 231122 w 231121"/>
                  <a:gd name="connsiteY7" fmla="*/ 58925 h 28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121" h="281339">
                    <a:moveTo>
                      <a:pt x="231122" y="58925"/>
                    </a:moveTo>
                    <a:cubicBezTo>
                      <a:pt x="222144" y="81376"/>
                      <a:pt x="218552" y="96642"/>
                      <a:pt x="210472" y="108317"/>
                    </a:cubicBezTo>
                    <a:cubicBezTo>
                      <a:pt x="183537" y="154116"/>
                      <a:pt x="155705" y="199916"/>
                      <a:pt x="126077" y="244818"/>
                    </a:cubicBezTo>
                    <a:cubicBezTo>
                      <a:pt x="101835" y="281637"/>
                      <a:pt x="66820" y="290617"/>
                      <a:pt x="33601" y="271759"/>
                    </a:cubicBezTo>
                    <a:cubicBezTo>
                      <a:pt x="-517" y="252002"/>
                      <a:pt x="-10393" y="213386"/>
                      <a:pt x="12053" y="174771"/>
                    </a:cubicBezTo>
                    <a:cubicBezTo>
                      <a:pt x="40783" y="126277"/>
                      <a:pt x="70411" y="77784"/>
                      <a:pt x="101835" y="31086"/>
                    </a:cubicBezTo>
                    <a:cubicBezTo>
                      <a:pt x="120690" y="2349"/>
                      <a:pt x="151215" y="-7529"/>
                      <a:pt x="179946" y="5941"/>
                    </a:cubicBezTo>
                    <a:cubicBezTo>
                      <a:pt x="200596" y="16717"/>
                      <a:pt x="214961" y="41862"/>
                      <a:pt x="231122" y="58925"/>
                    </a:cubicBezTo>
                    <a:close/>
                  </a:path>
                </a:pathLst>
              </a:custGeom>
              <a:solidFill>
                <a:srgbClr val="000000"/>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37" name="Freeform 411">
                <a:extLst>
                  <a:ext uri="{FF2B5EF4-FFF2-40B4-BE49-F238E27FC236}">
                    <a16:creationId xmlns:a16="http://schemas.microsoft.com/office/drawing/2014/main" id="{1400245A-2A5D-CB79-862F-608B330DCBB6}"/>
                  </a:ext>
                </a:extLst>
              </p:cNvPr>
              <p:cNvSpPr/>
              <p:nvPr/>
            </p:nvSpPr>
            <p:spPr>
              <a:xfrm>
                <a:off x="5084914" y="370440"/>
                <a:ext cx="227981" cy="276684"/>
              </a:xfrm>
              <a:custGeom>
                <a:avLst/>
                <a:gdLst>
                  <a:gd name="connsiteX0" fmla="*/ 227981 w 227981"/>
                  <a:gd name="connsiteY0" fmla="*/ 229223 h 276684"/>
                  <a:gd name="connsiteX1" fmla="*/ 180396 w 227981"/>
                  <a:gd name="connsiteY1" fmla="*/ 275022 h 276684"/>
                  <a:gd name="connsiteX2" fmla="*/ 110366 w 227981"/>
                  <a:gd name="connsiteY2" fmla="*/ 256164 h 276684"/>
                  <a:gd name="connsiteX3" fmla="*/ 8014 w 227981"/>
                  <a:gd name="connsiteY3" fmla="*/ 94518 h 276684"/>
                  <a:gd name="connsiteX4" fmla="*/ 28664 w 227981"/>
                  <a:gd name="connsiteY4" fmla="*/ 15491 h 276684"/>
                  <a:gd name="connsiteX5" fmla="*/ 110366 w 227981"/>
                  <a:gd name="connsiteY5" fmla="*/ 18185 h 276684"/>
                  <a:gd name="connsiteX6" fmla="*/ 223492 w 227981"/>
                  <a:gd name="connsiteY6" fmla="*/ 198690 h 276684"/>
                  <a:gd name="connsiteX7" fmla="*/ 227981 w 227981"/>
                  <a:gd name="connsiteY7" fmla="*/ 229223 h 27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81" h="276684">
                    <a:moveTo>
                      <a:pt x="227981" y="229223"/>
                    </a:moveTo>
                    <a:cubicBezTo>
                      <a:pt x="215412" y="241795"/>
                      <a:pt x="201046" y="269634"/>
                      <a:pt x="180396" y="275022"/>
                    </a:cubicBezTo>
                    <a:cubicBezTo>
                      <a:pt x="159747" y="280410"/>
                      <a:pt x="122038" y="272328"/>
                      <a:pt x="110366" y="256164"/>
                    </a:cubicBezTo>
                    <a:cubicBezTo>
                      <a:pt x="71760" y="205874"/>
                      <a:pt x="39438" y="150196"/>
                      <a:pt x="8014" y="94518"/>
                    </a:cubicBezTo>
                    <a:cubicBezTo>
                      <a:pt x="-8147" y="65781"/>
                      <a:pt x="832" y="35248"/>
                      <a:pt x="28664" y="15491"/>
                    </a:cubicBezTo>
                    <a:cubicBezTo>
                      <a:pt x="55599" y="-4266"/>
                      <a:pt x="91512" y="-6960"/>
                      <a:pt x="110366" y="18185"/>
                    </a:cubicBezTo>
                    <a:cubicBezTo>
                      <a:pt x="152564" y="75659"/>
                      <a:pt x="186681" y="138521"/>
                      <a:pt x="223492" y="198690"/>
                    </a:cubicBezTo>
                    <a:cubicBezTo>
                      <a:pt x="225288" y="204078"/>
                      <a:pt x="224390" y="211262"/>
                      <a:pt x="227981" y="229223"/>
                    </a:cubicBezTo>
                    <a:close/>
                  </a:path>
                </a:pathLst>
              </a:custGeom>
              <a:solidFill>
                <a:srgbClr val="000000"/>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grpSp>
      <p:grpSp>
        <p:nvGrpSpPr>
          <p:cNvPr id="38" name="Group 37">
            <a:extLst>
              <a:ext uri="{FF2B5EF4-FFF2-40B4-BE49-F238E27FC236}">
                <a16:creationId xmlns:a16="http://schemas.microsoft.com/office/drawing/2014/main" id="{B508E9C3-84C8-6106-56DD-52A53B144F71}"/>
              </a:ext>
            </a:extLst>
          </p:cNvPr>
          <p:cNvGrpSpPr/>
          <p:nvPr/>
        </p:nvGrpSpPr>
        <p:grpSpPr>
          <a:xfrm>
            <a:off x="1825844" y="2422305"/>
            <a:ext cx="769339" cy="768499"/>
            <a:chOff x="7257599" y="768348"/>
            <a:chExt cx="868457" cy="867509"/>
          </a:xfrm>
        </p:grpSpPr>
        <p:sp>
          <p:nvSpPr>
            <p:cNvPr id="39" name="Freeform 314">
              <a:extLst>
                <a:ext uri="{FF2B5EF4-FFF2-40B4-BE49-F238E27FC236}">
                  <a16:creationId xmlns:a16="http://schemas.microsoft.com/office/drawing/2014/main" id="{0AE2A2A7-30BA-CA21-6E54-61C0B1150802}"/>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DAE0D2"/>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nvGrpSpPr>
            <p:cNvPr id="40" name="Graphic 2">
              <a:extLst>
                <a:ext uri="{FF2B5EF4-FFF2-40B4-BE49-F238E27FC236}">
                  <a16:creationId xmlns:a16="http://schemas.microsoft.com/office/drawing/2014/main" id="{B9DD992C-6604-A02D-B7EA-56B1EB83F8F2}"/>
                </a:ext>
              </a:extLst>
            </p:cNvPr>
            <p:cNvGrpSpPr/>
            <p:nvPr/>
          </p:nvGrpSpPr>
          <p:grpSpPr>
            <a:xfrm>
              <a:off x="7257599" y="768348"/>
              <a:ext cx="868457" cy="867509"/>
              <a:chOff x="7257599" y="768348"/>
              <a:chExt cx="868457" cy="867509"/>
            </a:xfrm>
            <a:solidFill>
              <a:srgbClr val="010101"/>
            </a:solidFill>
          </p:grpSpPr>
          <p:sp>
            <p:nvSpPr>
              <p:cNvPr id="41" name="Freeform 316">
                <a:extLst>
                  <a:ext uri="{FF2B5EF4-FFF2-40B4-BE49-F238E27FC236}">
                    <a16:creationId xmlns:a16="http://schemas.microsoft.com/office/drawing/2014/main" id="{787119B4-18DC-CA48-22CE-9995B9E90B3C}"/>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42" name="Freeform 317">
                <a:extLst>
                  <a:ext uri="{FF2B5EF4-FFF2-40B4-BE49-F238E27FC236}">
                    <a16:creationId xmlns:a16="http://schemas.microsoft.com/office/drawing/2014/main" id="{F4A7891F-29A4-9870-3E7A-83D3DC3A27BA}"/>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43" name="Freeform 318">
                <a:extLst>
                  <a:ext uri="{FF2B5EF4-FFF2-40B4-BE49-F238E27FC236}">
                    <a16:creationId xmlns:a16="http://schemas.microsoft.com/office/drawing/2014/main" id="{FFAABA1D-F640-B1AA-A93C-B495D8805AC8}"/>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44" name="Freeform 319">
                <a:extLst>
                  <a:ext uri="{FF2B5EF4-FFF2-40B4-BE49-F238E27FC236}">
                    <a16:creationId xmlns:a16="http://schemas.microsoft.com/office/drawing/2014/main" id="{10CC3B73-6809-E2AF-2B70-232E19792E47}"/>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45" name="Freeform 320">
                <a:extLst>
                  <a:ext uri="{FF2B5EF4-FFF2-40B4-BE49-F238E27FC236}">
                    <a16:creationId xmlns:a16="http://schemas.microsoft.com/office/drawing/2014/main" id="{B7B1AB37-38CF-7045-ED16-548F4CABFC58}"/>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grpSp>
      <p:grpSp>
        <p:nvGrpSpPr>
          <p:cNvPr id="46" name="Graphic 2">
            <a:extLst>
              <a:ext uri="{FF2B5EF4-FFF2-40B4-BE49-F238E27FC236}">
                <a16:creationId xmlns:a16="http://schemas.microsoft.com/office/drawing/2014/main" id="{7A1C130D-9839-A617-3273-86B5C6C2DD0E}"/>
              </a:ext>
            </a:extLst>
          </p:cNvPr>
          <p:cNvGrpSpPr/>
          <p:nvPr/>
        </p:nvGrpSpPr>
        <p:grpSpPr>
          <a:xfrm>
            <a:off x="7640098" y="2428448"/>
            <a:ext cx="783671" cy="656183"/>
            <a:chOff x="3917433" y="5498364"/>
            <a:chExt cx="884636" cy="740723"/>
          </a:xfrm>
        </p:grpSpPr>
        <p:sp>
          <p:nvSpPr>
            <p:cNvPr id="47" name="Freeform 355">
              <a:extLst>
                <a:ext uri="{FF2B5EF4-FFF2-40B4-BE49-F238E27FC236}">
                  <a16:creationId xmlns:a16="http://schemas.microsoft.com/office/drawing/2014/main" id="{3C911DB9-C27E-936A-EDCA-04B7AC79F1A3}"/>
                </a:ext>
              </a:extLst>
            </p:cNvPr>
            <p:cNvSpPr/>
            <p:nvPr/>
          </p:nvSpPr>
          <p:spPr>
            <a:xfrm>
              <a:off x="4170046" y="5655543"/>
              <a:ext cx="476083" cy="539283"/>
            </a:xfrm>
            <a:custGeom>
              <a:avLst/>
              <a:gdLst>
                <a:gd name="connsiteX0" fmla="*/ 348682 w 476083"/>
                <a:gd name="connsiteY0" fmla="*/ 420044 h 539283"/>
                <a:gd name="connsiteX1" fmla="*/ 345972 w 476083"/>
                <a:gd name="connsiteY1" fmla="*/ 421852 h 539283"/>
                <a:gd name="connsiteX2" fmla="*/ 236670 w 476083"/>
                <a:gd name="connsiteY2" fmla="*/ 539284 h 539283"/>
                <a:gd name="connsiteX3" fmla="*/ 236670 w 476083"/>
                <a:gd name="connsiteY3" fmla="*/ 485084 h 539283"/>
                <a:gd name="connsiteX4" fmla="*/ 221314 w 476083"/>
                <a:gd name="connsiteY4" fmla="*/ 470630 h 539283"/>
                <a:gd name="connsiteX5" fmla="*/ 219507 w 476083"/>
                <a:gd name="connsiteY5" fmla="*/ 470630 h 539283"/>
                <a:gd name="connsiteX6" fmla="*/ 206861 w 476083"/>
                <a:gd name="connsiteY6" fmla="*/ 472438 h 539283"/>
                <a:gd name="connsiteX7" fmla="*/ 147241 w 476083"/>
                <a:gd name="connsiteY7" fmla="*/ 472438 h 539283"/>
                <a:gd name="connsiteX8" fmla="*/ 0 w 476083"/>
                <a:gd name="connsiteY8" fmla="*/ 415528 h 539283"/>
                <a:gd name="connsiteX9" fmla="*/ 418238 w 476083"/>
                <a:gd name="connsiteY9" fmla="*/ 0 h 539283"/>
                <a:gd name="connsiteX10" fmla="*/ 427271 w 476083"/>
                <a:gd name="connsiteY10" fmla="*/ 13550 h 539283"/>
                <a:gd name="connsiteX11" fmla="*/ 348682 w 476083"/>
                <a:gd name="connsiteY11" fmla="*/ 420044 h 53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083" h="539283">
                  <a:moveTo>
                    <a:pt x="348682" y="420044"/>
                  </a:moveTo>
                  <a:cubicBezTo>
                    <a:pt x="347779" y="420948"/>
                    <a:pt x="346875" y="420948"/>
                    <a:pt x="345972" y="421852"/>
                  </a:cubicBezTo>
                  <a:lnTo>
                    <a:pt x="236670" y="539284"/>
                  </a:lnTo>
                  <a:lnTo>
                    <a:pt x="236670" y="485084"/>
                  </a:lnTo>
                  <a:cubicBezTo>
                    <a:pt x="236670" y="476954"/>
                    <a:pt x="230347" y="470630"/>
                    <a:pt x="221314" y="470630"/>
                  </a:cubicBezTo>
                  <a:cubicBezTo>
                    <a:pt x="220410" y="470630"/>
                    <a:pt x="219507" y="470630"/>
                    <a:pt x="219507" y="470630"/>
                  </a:cubicBezTo>
                  <a:cubicBezTo>
                    <a:pt x="214990" y="471534"/>
                    <a:pt x="210474" y="471534"/>
                    <a:pt x="206861" y="472438"/>
                  </a:cubicBezTo>
                  <a:cubicBezTo>
                    <a:pt x="186988" y="474244"/>
                    <a:pt x="167114" y="474244"/>
                    <a:pt x="147241" y="472438"/>
                  </a:cubicBezTo>
                  <a:cubicBezTo>
                    <a:pt x="93945" y="467018"/>
                    <a:pt x="42456" y="448047"/>
                    <a:pt x="0" y="415528"/>
                  </a:cubicBezTo>
                  <a:lnTo>
                    <a:pt x="418238" y="0"/>
                  </a:lnTo>
                  <a:cubicBezTo>
                    <a:pt x="421851" y="4517"/>
                    <a:pt x="424561" y="9033"/>
                    <a:pt x="427271" y="13550"/>
                  </a:cubicBezTo>
                  <a:cubicBezTo>
                    <a:pt x="515797" y="148145"/>
                    <a:pt x="480567" y="327906"/>
                    <a:pt x="348682" y="420044"/>
                  </a:cubicBezTo>
                  <a:close/>
                </a:path>
              </a:pathLst>
            </a:custGeom>
            <a:solidFill>
              <a:srgbClr val="AABC99"/>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48" name="Freeform 356">
              <a:extLst>
                <a:ext uri="{FF2B5EF4-FFF2-40B4-BE49-F238E27FC236}">
                  <a16:creationId xmlns:a16="http://schemas.microsoft.com/office/drawing/2014/main" id="{BF0B348D-920B-D9A4-6BA3-EAEA2CD7C54D}"/>
                </a:ext>
              </a:extLst>
            </p:cNvPr>
            <p:cNvSpPr/>
            <p:nvPr/>
          </p:nvSpPr>
          <p:spPr>
            <a:xfrm>
              <a:off x="4038373" y="5498364"/>
              <a:ext cx="532748" cy="539283"/>
            </a:xfrm>
            <a:custGeom>
              <a:avLst/>
              <a:gdLst>
                <a:gd name="connsiteX0" fmla="*/ 448739 w 532748"/>
                <a:gd name="connsiteY0" fmla="*/ 135498 h 539283"/>
                <a:gd name="connsiteX1" fmla="*/ 390023 w 532748"/>
                <a:gd name="connsiteY1" fmla="*/ 37940 h 539283"/>
                <a:gd name="connsiteX2" fmla="*/ 495712 w 532748"/>
                <a:gd name="connsiteY2" fmla="*/ 87623 h 539283"/>
                <a:gd name="connsiteX3" fmla="*/ 448739 w 532748"/>
                <a:gd name="connsiteY3" fmla="*/ 135498 h 539283"/>
                <a:gd name="connsiteX4" fmla="*/ 85604 w 532748"/>
                <a:gd name="connsiteY4" fmla="*/ 503151 h 539283"/>
                <a:gd name="connsiteX5" fmla="*/ 28695 w 532748"/>
                <a:gd name="connsiteY5" fmla="*/ 342359 h 539283"/>
                <a:gd name="connsiteX6" fmla="*/ 154256 w 532748"/>
                <a:gd name="connsiteY6" fmla="*/ 342359 h 539283"/>
                <a:gd name="connsiteX7" fmla="*/ 164193 w 532748"/>
                <a:gd name="connsiteY7" fmla="*/ 423658 h 539283"/>
                <a:gd name="connsiteX8" fmla="*/ 85604 w 532748"/>
                <a:gd name="connsiteY8" fmla="*/ 503151 h 539283"/>
                <a:gd name="connsiteX9" fmla="*/ 253622 w 532748"/>
                <a:gd name="connsiteY9" fmla="*/ 38843 h 539283"/>
                <a:gd name="connsiteX10" fmla="*/ 182259 w 532748"/>
                <a:gd name="connsiteY10" fmla="*/ 168019 h 539283"/>
                <a:gd name="connsiteX11" fmla="*/ 88314 w 532748"/>
                <a:gd name="connsiteY11" fmla="*/ 148145 h 539283"/>
                <a:gd name="connsiteX12" fmla="*/ 253622 w 532748"/>
                <a:gd name="connsiteY12" fmla="*/ 38843 h 539283"/>
                <a:gd name="connsiteX13" fmla="*/ 410800 w 532748"/>
                <a:gd name="connsiteY13" fmla="*/ 174341 h 539283"/>
                <a:gd name="connsiteX14" fmla="*/ 336727 w 532748"/>
                <a:gd name="connsiteY14" fmla="*/ 178858 h 539283"/>
                <a:gd name="connsiteX15" fmla="*/ 336727 w 532748"/>
                <a:gd name="connsiteY15" fmla="*/ 30713 h 539283"/>
                <a:gd name="connsiteX16" fmla="*/ 345761 w 532748"/>
                <a:gd name="connsiteY16" fmla="*/ 31616 h 539283"/>
                <a:gd name="connsiteX17" fmla="*/ 426156 w 532748"/>
                <a:gd name="connsiteY17" fmla="*/ 158985 h 539283"/>
                <a:gd name="connsiteX18" fmla="*/ 410800 w 532748"/>
                <a:gd name="connsiteY18" fmla="*/ 174341 h 539283"/>
                <a:gd name="connsiteX19" fmla="*/ 336727 w 532748"/>
                <a:gd name="connsiteY19" fmla="*/ 207764 h 539283"/>
                <a:gd name="connsiteX20" fmla="*/ 379183 w 532748"/>
                <a:gd name="connsiteY20" fmla="*/ 205958 h 539283"/>
                <a:gd name="connsiteX21" fmla="*/ 336727 w 532748"/>
                <a:gd name="connsiteY21" fmla="*/ 248413 h 539283"/>
                <a:gd name="connsiteX22" fmla="*/ 336727 w 532748"/>
                <a:gd name="connsiteY22" fmla="*/ 207764 h 539283"/>
                <a:gd name="connsiteX23" fmla="*/ 245492 w 532748"/>
                <a:gd name="connsiteY23" fmla="*/ 341456 h 539283"/>
                <a:gd name="connsiteX24" fmla="*/ 190389 w 532748"/>
                <a:gd name="connsiteY24" fmla="*/ 397461 h 539283"/>
                <a:gd name="connsiteX25" fmla="*/ 184969 w 532748"/>
                <a:gd name="connsiteY25" fmla="*/ 341456 h 539283"/>
                <a:gd name="connsiteX26" fmla="*/ 245492 w 532748"/>
                <a:gd name="connsiteY26" fmla="*/ 341456 h 539283"/>
                <a:gd name="connsiteX27" fmla="*/ 297885 w 532748"/>
                <a:gd name="connsiteY27" fmla="*/ 31616 h 539283"/>
                <a:gd name="connsiteX28" fmla="*/ 306918 w 532748"/>
                <a:gd name="connsiteY28" fmla="*/ 30713 h 539283"/>
                <a:gd name="connsiteX29" fmla="*/ 306918 w 532748"/>
                <a:gd name="connsiteY29" fmla="*/ 178858 h 539283"/>
                <a:gd name="connsiteX30" fmla="*/ 212069 w 532748"/>
                <a:gd name="connsiteY30" fmla="*/ 172535 h 539283"/>
                <a:gd name="connsiteX31" fmla="*/ 297885 w 532748"/>
                <a:gd name="connsiteY31" fmla="*/ 31616 h 539283"/>
                <a:gd name="connsiteX32" fmla="*/ 28695 w 532748"/>
                <a:gd name="connsiteY32" fmla="*/ 312550 h 539283"/>
                <a:gd name="connsiteX33" fmla="*/ 70248 w 532748"/>
                <a:gd name="connsiteY33" fmla="*/ 173438 h 539283"/>
                <a:gd name="connsiteX34" fmla="*/ 172323 w 532748"/>
                <a:gd name="connsiteY34" fmla="*/ 196021 h 539283"/>
                <a:gd name="connsiteX35" fmla="*/ 154256 w 532748"/>
                <a:gd name="connsiteY35" fmla="*/ 311646 h 539283"/>
                <a:gd name="connsiteX36" fmla="*/ 28695 w 532748"/>
                <a:gd name="connsiteY36" fmla="*/ 312550 h 539283"/>
                <a:gd name="connsiteX37" fmla="*/ 28695 w 532748"/>
                <a:gd name="connsiteY37" fmla="*/ 312550 h 539283"/>
                <a:gd name="connsiteX38" fmla="*/ 274398 w 532748"/>
                <a:gd name="connsiteY38" fmla="*/ 312550 h 539283"/>
                <a:gd name="connsiteX39" fmla="*/ 184066 w 532748"/>
                <a:gd name="connsiteY39" fmla="*/ 312550 h 539283"/>
                <a:gd name="connsiteX40" fmla="*/ 202132 w 532748"/>
                <a:gd name="connsiteY40" fmla="*/ 200538 h 539283"/>
                <a:gd name="connsiteX41" fmla="*/ 306918 w 532748"/>
                <a:gd name="connsiteY41" fmla="*/ 208668 h 539283"/>
                <a:gd name="connsiteX42" fmla="*/ 306918 w 532748"/>
                <a:gd name="connsiteY42" fmla="*/ 279127 h 539283"/>
                <a:gd name="connsiteX43" fmla="*/ 274398 w 532748"/>
                <a:gd name="connsiteY43" fmla="*/ 312550 h 539283"/>
                <a:gd name="connsiteX44" fmla="*/ 532748 w 532748"/>
                <a:gd name="connsiteY44" fmla="*/ 85816 h 539283"/>
                <a:gd name="connsiteX45" fmla="*/ 527328 w 532748"/>
                <a:gd name="connsiteY45" fmla="*/ 74976 h 539283"/>
                <a:gd name="connsiteX46" fmla="*/ 353890 w 532748"/>
                <a:gd name="connsiteY46" fmla="*/ 1807 h 539283"/>
                <a:gd name="connsiteX47" fmla="*/ 322274 w 532748"/>
                <a:gd name="connsiteY47" fmla="*/ 0 h 539283"/>
                <a:gd name="connsiteX48" fmla="*/ 322274 w 532748"/>
                <a:gd name="connsiteY48" fmla="*/ 0 h 539283"/>
                <a:gd name="connsiteX49" fmla="*/ 322274 w 532748"/>
                <a:gd name="connsiteY49" fmla="*/ 0 h 539283"/>
                <a:gd name="connsiteX50" fmla="*/ 290658 w 532748"/>
                <a:gd name="connsiteY50" fmla="*/ 1807 h 539283"/>
                <a:gd name="connsiteX51" fmla="*/ 53084 w 532748"/>
                <a:gd name="connsiteY51" fmla="*/ 147242 h 539283"/>
                <a:gd name="connsiteX52" fmla="*/ 53084 w 532748"/>
                <a:gd name="connsiteY52" fmla="*/ 147242 h 539283"/>
                <a:gd name="connsiteX53" fmla="*/ 73861 w 532748"/>
                <a:gd name="connsiteY53" fmla="*/ 533864 h 539283"/>
                <a:gd name="connsiteX54" fmla="*/ 84701 w 532748"/>
                <a:gd name="connsiteY54" fmla="*/ 539284 h 539283"/>
                <a:gd name="connsiteX55" fmla="*/ 85604 w 532748"/>
                <a:gd name="connsiteY55" fmla="*/ 539284 h 539283"/>
                <a:gd name="connsiteX56" fmla="*/ 96444 w 532748"/>
                <a:gd name="connsiteY56" fmla="*/ 534767 h 539283"/>
                <a:gd name="connsiteX57" fmla="*/ 530038 w 532748"/>
                <a:gd name="connsiteY57" fmla="*/ 96656 h 539283"/>
                <a:gd name="connsiteX58" fmla="*/ 532748 w 532748"/>
                <a:gd name="connsiteY58" fmla="*/ 85816 h 53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748" h="539283">
                  <a:moveTo>
                    <a:pt x="448739" y="135498"/>
                  </a:moveTo>
                  <a:cubicBezTo>
                    <a:pt x="433383" y="100270"/>
                    <a:pt x="413510" y="67749"/>
                    <a:pt x="390023" y="37940"/>
                  </a:cubicBezTo>
                  <a:cubicBezTo>
                    <a:pt x="427963" y="46973"/>
                    <a:pt x="464096" y="64137"/>
                    <a:pt x="495712" y="87623"/>
                  </a:cubicBezTo>
                  <a:lnTo>
                    <a:pt x="448739" y="135498"/>
                  </a:lnTo>
                  <a:close/>
                  <a:moveTo>
                    <a:pt x="85604" y="503151"/>
                  </a:moveTo>
                  <a:cubicBezTo>
                    <a:pt x="51278" y="456177"/>
                    <a:pt x="31405" y="400172"/>
                    <a:pt x="28695" y="342359"/>
                  </a:cubicBezTo>
                  <a:lnTo>
                    <a:pt x="154256" y="342359"/>
                  </a:lnTo>
                  <a:cubicBezTo>
                    <a:pt x="155160" y="369459"/>
                    <a:pt x="157870" y="396558"/>
                    <a:pt x="164193" y="423658"/>
                  </a:cubicBezTo>
                  <a:lnTo>
                    <a:pt x="85604" y="503151"/>
                  </a:lnTo>
                  <a:close/>
                  <a:moveTo>
                    <a:pt x="253622" y="38843"/>
                  </a:moveTo>
                  <a:cubicBezTo>
                    <a:pt x="222909" y="77687"/>
                    <a:pt x="199423" y="121045"/>
                    <a:pt x="182259" y="168019"/>
                  </a:cubicBezTo>
                  <a:cubicBezTo>
                    <a:pt x="150643" y="162598"/>
                    <a:pt x="119027" y="156275"/>
                    <a:pt x="88314" y="148145"/>
                  </a:cubicBezTo>
                  <a:cubicBezTo>
                    <a:pt x="128963" y="93043"/>
                    <a:pt x="187679" y="54199"/>
                    <a:pt x="253622" y="38843"/>
                  </a:cubicBezTo>
                  <a:close/>
                  <a:moveTo>
                    <a:pt x="410800" y="174341"/>
                  </a:moveTo>
                  <a:cubicBezTo>
                    <a:pt x="386410" y="177052"/>
                    <a:pt x="361117" y="177955"/>
                    <a:pt x="336727" y="178858"/>
                  </a:cubicBezTo>
                  <a:lnTo>
                    <a:pt x="336727" y="30713"/>
                  </a:lnTo>
                  <a:cubicBezTo>
                    <a:pt x="339437" y="30713"/>
                    <a:pt x="343051" y="30713"/>
                    <a:pt x="345761" y="31616"/>
                  </a:cubicBezTo>
                  <a:cubicBezTo>
                    <a:pt x="380087" y="68653"/>
                    <a:pt x="407187" y="112012"/>
                    <a:pt x="426156" y="158985"/>
                  </a:cubicBezTo>
                  <a:lnTo>
                    <a:pt x="410800" y="174341"/>
                  </a:lnTo>
                  <a:close/>
                  <a:moveTo>
                    <a:pt x="336727" y="207764"/>
                  </a:moveTo>
                  <a:cubicBezTo>
                    <a:pt x="351180" y="207764"/>
                    <a:pt x="364730" y="206861"/>
                    <a:pt x="379183" y="205958"/>
                  </a:cubicBezTo>
                  <a:lnTo>
                    <a:pt x="336727" y="248413"/>
                  </a:lnTo>
                  <a:lnTo>
                    <a:pt x="336727" y="207764"/>
                  </a:lnTo>
                  <a:close/>
                  <a:moveTo>
                    <a:pt x="245492" y="341456"/>
                  </a:moveTo>
                  <a:lnTo>
                    <a:pt x="190389" y="397461"/>
                  </a:lnTo>
                  <a:cubicBezTo>
                    <a:pt x="187679" y="378492"/>
                    <a:pt x="185873" y="360425"/>
                    <a:pt x="184969" y="341456"/>
                  </a:cubicBezTo>
                  <a:lnTo>
                    <a:pt x="245492" y="341456"/>
                  </a:lnTo>
                  <a:close/>
                  <a:moveTo>
                    <a:pt x="297885" y="31616"/>
                  </a:moveTo>
                  <a:cubicBezTo>
                    <a:pt x="300595" y="31616"/>
                    <a:pt x="304208" y="30713"/>
                    <a:pt x="306918" y="30713"/>
                  </a:cubicBezTo>
                  <a:lnTo>
                    <a:pt x="306918" y="178858"/>
                  </a:lnTo>
                  <a:cubicBezTo>
                    <a:pt x="275302" y="177955"/>
                    <a:pt x="243685" y="176148"/>
                    <a:pt x="212069" y="172535"/>
                  </a:cubicBezTo>
                  <a:cubicBezTo>
                    <a:pt x="231942" y="120142"/>
                    <a:pt x="260848" y="72266"/>
                    <a:pt x="297885" y="31616"/>
                  </a:cubicBezTo>
                  <a:close/>
                  <a:moveTo>
                    <a:pt x="28695" y="312550"/>
                  </a:moveTo>
                  <a:cubicBezTo>
                    <a:pt x="31405" y="263771"/>
                    <a:pt x="44955" y="215894"/>
                    <a:pt x="70248" y="173438"/>
                  </a:cubicBezTo>
                  <a:cubicBezTo>
                    <a:pt x="103670" y="183375"/>
                    <a:pt x="137997" y="190602"/>
                    <a:pt x="172323" y="196021"/>
                  </a:cubicBezTo>
                  <a:cubicBezTo>
                    <a:pt x="161483" y="233960"/>
                    <a:pt x="155160" y="272804"/>
                    <a:pt x="154256" y="311646"/>
                  </a:cubicBezTo>
                  <a:lnTo>
                    <a:pt x="28695" y="312550"/>
                  </a:lnTo>
                  <a:lnTo>
                    <a:pt x="28695" y="312550"/>
                  </a:lnTo>
                  <a:close/>
                  <a:moveTo>
                    <a:pt x="274398" y="312550"/>
                  </a:moveTo>
                  <a:lnTo>
                    <a:pt x="184066" y="312550"/>
                  </a:lnTo>
                  <a:cubicBezTo>
                    <a:pt x="184969" y="274610"/>
                    <a:pt x="191293" y="236671"/>
                    <a:pt x="202132" y="200538"/>
                  </a:cubicBezTo>
                  <a:cubicBezTo>
                    <a:pt x="237362" y="205055"/>
                    <a:pt x="271688" y="207764"/>
                    <a:pt x="306918" y="208668"/>
                  </a:cubicBezTo>
                  <a:lnTo>
                    <a:pt x="306918" y="279127"/>
                  </a:lnTo>
                  <a:lnTo>
                    <a:pt x="274398" y="312550"/>
                  </a:lnTo>
                  <a:close/>
                  <a:moveTo>
                    <a:pt x="532748" y="85816"/>
                  </a:moveTo>
                  <a:cubicBezTo>
                    <a:pt x="532748" y="81299"/>
                    <a:pt x="530941" y="77687"/>
                    <a:pt x="527328" y="74976"/>
                  </a:cubicBezTo>
                  <a:cubicBezTo>
                    <a:pt x="477645" y="33424"/>
                    <a:pt x="418026" y="8130"/>
                    <a:pt x="353890" y="1807"/>
                  </a:cubicBezTo>
                  <a:cubicBezTo>
                    <a:pt x="343051" y="904"/>
                    <a:pt x="332211" y="0"/>
                    <a:pt x="322274" y="0"/>
                  </a:cubicBezTo>
                  <a:lnTo>
                    <a:pt x="322274" y="0"/>
                  </a:lnTo>
                  <a:lnTo>
                    <a:pt x="322274" y="0"/>
                  </a:lnTo>
                  <a:cubicBezTo>
                    <a:pt x="311434" y="0"/>
                    <a:pt x="300595" y="904"/>
                    <a:pt x="290658" y="1807"/>
                  </a:cubicBezTo>
                  <a:cubicBezTo>
                    <a:pt x="194003" y="11744"/>
                    <a:pt x="106380" y="65040"/>
                    <a:pt x="53084" y="147242"/>
                  </a:cubicBezTo>
                  <a:lnTo>
                    <a:pt x="53084" y="147242"/>
                  </a:lnTo>
                  <a:cubicBezTo>
                    <a:pt x="-24601" y="266480"/>
                    <a:pt x="-16471" y="423658"/>
                    <a:pt x="73861" y="533864"/>
                  </a:cubicBezTo>
                  <a:cubicBezTo>
                    <a:pt x="76571" y="536573"/>
                    <a:pt x="80184" y="539284"/>
                    <a:pt x="84701" y="539284"/>
                  </a:cubicBezTo>
                  <a:cubicBezTo>
                    <a:pt x="84701" y="539284"/>
                    <a:pt x="85604" y="539284"/>
                    <a:pt x="85604" y="539284"/>
                  </a:cubicBezTo>
                  <a:cubicBezTo>
                    <a:pt x="89217" y="539284"/>
                    <a:pt x="93734" y="537476"/>
                    <a:pt x="96444" y="534767"/>
                  </a:cubicBezTo>
                  <a:lnTo>
                    <a:pt x="530038" y="96656"/>
                  </a:lnTo>
                  <a:cubicBezTo>
                    <a:pt x="530941" y="93946"/>
                    <a:pt x="532748" y="90332"/>
                    <a:pt x="532748" y="85816"/>
                  </a:cubicBezTo>
                  <a:close/>
                </a:path>
              </a:pathLst>
            </a:custGeom>
            <a:solidFill>
              <a:srgbClr val="000000"/>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49" name="Freeform 357">
              <a:extLst>
                <a:ext uri="{FF2B5EF4-FFF2-40B4-BE49-F238E27FC236}">
                  <a16:creationId xmlns:a16="http://schemas.microsoft.com/office/drawing/2014/main" id="{1F40004F-C347-0E21-485E-CAFB578D79C2}"/>
                </a:ext>
              </a:extLst>
            </p:cNvPr>
            <p:cNvSpPr/>
            <p:nvPr/>
          </p:nvSpPr>
          <p:spPr>
            <a:xfrm>
              <a:off x="4151528" y="5611334"/>
              <a:ext cx="538397" cy="627753"/>
            </a:xfrm>
            <a:custGeom>
              <a:avLst/>
              <a:gdLst>
                <a:gd name="connsiteX0" fmla="*/ 382557 w 538397"/>
                <a:gd name="connsiteY0" fmla="*/ 456123 h 627753"/>
                <a:gd name="connsiteX1" fmla="*/ 379847 w 538397"/>
                <a:gd name="connsiteY1" fmla="*/ 457930 h 627753"/>
                <a:gd name="connsiteX2" fmla="*/ 271448 w 538397"/>
                <a:gd name="connsiteY2" fmla="*/ 575362 h 627753"/>
                <a:gd name="connsiteX3" fmla="*/ 271448 w 538397"/>
                <a:gd name="connsiteY3" fmla="*/ 521162 h 627753"/>
                <a:gd name="connsiteX4" fmla="*/ 256995 w 538397"/>
                <a:gd name="connsiteY4" fmla="*/ 506709 h 627753"/>
                <a:gd name="connsiteX5" fmla="*/ 255188 w 538397"/>
                <a:gd name="connsiteY5" fmla="*/ 506709 h 627753"/>
                <a:gd name="connsiteX6" fmla="*/ 242542 w 538397"/>
                <a:gd name="connsiteY6" fmla="*/ 508516 h 627753"/>
                <a:gd name="connsiteX7" fmla="*/ 182923 w 538397"/>
                <a:gd name="connsiteY7" fmla="*/ 508516 h 627753"/>
                <a:gd name="connsiteX8" fmla="*/ 36585 w 538397"/>
                <a:gd name="connsiteY8" fmla="*/ 452510 h 627753"/>
                <a:gd name="connsiteX9" fmla="*/ 451209 w 538397"/>
                <a:gd name="connsiteY9" fmla="*/ 38788 h 627753"/>
                <a:gd name="connsiteX10" fmla="*/ 460242 w 538397"/>
                <a:gd name="connsiteY10" fmla="*/ 52338 h 627753"/>
                <a:gd name="connsiteX11" fmla="*/ 382557 w 538397"/>
                <a:gd name="connsiteY11" fmla="*/ 456123 h 627753"/>
                <a:gd name="connsiteX12" fmla="*/ 484632 w 538397"/>
                <a:gd name="connsiteY12" fmla="*/ 34272 h 627753"/>
                <a:gd name="connsiteX13" fmla="*/ 463856 w 538397"/>
                <a:gd name="connsiteY13" fmla="*/ 5366 h 627753"/>
                <a:gd name="connsiteX14" fmla="*/ 443079 w 538397"/>
                <a:gd name="connsiteY14" fmla="*/ 3559 h 627753"/>
                <a:gd name="connsiteX15" fmla="*/ 442176 w 538397"/>
                <a:gd name="connsiteY15" fmla="*/ 4462 h 627753"/>
                <a:gd name="connsiteX16" fmla="*/ 4065 w 538397"/>
                <a:gd name="connsiteY16" fmla="*/ 442573 h 627753"/>
                <a:gd name="connsiteX17" fmla="*/ 4065 w 538397"/>
                <a:gd name="connsiteY17" fmla="*/ 463350 h 627753"/>
                <a:gd name="connsiteX18" fmla="*/ 4968 w 538397"/>
                <a:gd name="connsiteY18" fmla="*/ 464253 h 627753"/>
                <a:gd name="connsiteX19" fmla="*/ 180213 w 538397"/>
                <a:gd name="connsiteY19" fmla="*/ 537421 h 627753"/>
                <a:gd name="connsiteX20" fmla="*/ 242542 w 538397"/>
                <a:gd name="connsiteY20" fmla="*/ 537421 h 627753"/>
                <a:gd name="connsiteX21" fmla="*/ 242542 w 538397"/>
                <a:gd name="connsiteY21" fmla="*/ 613301 h 627753"/>
                <a:gd name="connsiteX22" fmla="*/ 256995 w 538397"/>
                <a:gd name="connsiteY22" fmla="*/ 627754 h 627753"/>
                <a:gd name="connsiteX23" fmla="*/ 267835 w 538397"/>
                <a:gd name="connsiteY23" fmla="*/ 623237 h 627753"/>
                <a:gd name="connsiteX24" fmla="*/ 400623 w 538397"/>
                <a:gd name="connsiteY24" fmla="*/ 479610 h 627753"/>
                <a:gd name="connsiteX25" fmla="*/ 484632 w 538397"/>
                <a:gd name="connsiteY25" fmla="*/ 34272 h 62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397" h="627753">
                  <a:moveTo>
                    <a:pt x="382557" y="456123"/>
                  </a:moveTo>
                  <a:cubicBezTo>
                    <a:pt x="381653" y="457027"/>
                    <a:pt x="380750" y="457027"/>
                    <a:pt x="379847" y="457930"/>
                  </a:cubicBezTo>
                  <a:lnTo>
                    <a:pt x="271448" y="575362"/>
                  </a:lnTo>
                  <a:lnTo>
                    <a:pt x="271448" y="521162"/>
                  </a:lnTo>
                  <a:cubicBezTo>
                    <a:pt x="271448" y="513032"/>
                    <a:pt x="265125" y="506709"/>
                    <a:pt x="256995" y="506709"/>
                  </a:cubicBezTo>
                  <a:cubicBezTo>
                    <a:pt x="256092" y="506709"/>
                    <a:pt x="255188" y="506709"/>
                    <a:pt x="255188" y="506709"/>
                  </a:cubicBezTo>
                  <a:cubicBezTo>
                    <a:pt x="250672" y="507613"/>
                    <a:pt x="246155" y="507613"/>
                    <a:pt x="242542" y="508516"/>
                  </a:cubicBezTo>
                  <a:cubicBezTo>
                    <a:pt x="222669" y="510322"/>
                    <a:pt x="202796" y="510322"/>
                    <a:pt x="182923" y="508516"/>
                  </a:cubicBezTo>
                  <a:cubicBezTo>
                    <a:pt x="129627" y="503096"/>
                    <a:pt x="79041" y="484126"/>
                    <a:pt x="36585" y="452510"/>
                  </a:cubicBezTo>
                  <a:lnTo>
                    <a:pt x="451209" y="38788"/>
                  </a:lnTo>
                  <a:cubicBezTo>
                    <a:pt x="453919" y="43305"/>
                    <a:pt x="457532" y="47822"/>
                    <a:pt x="460242" y="52338"/>
                  </a:cubicBezTo>
                  <a:cubicBezTo>
                    <a:pt x="547865" y="185126"/>
                    <a:pt x="513538" y="363984"/>
                    <a:pt x="382557" y="456123"/>
                  </a:cubicBezTo>
                  <a:close/>
                  <a:moveTo>
                    <a:pt x="484632" y="34272"/>
                  </a:moveTo>
                  <a:cubicBezTo>
                    <a:pt x="478309" y="24336"/>
                    <a:pt x="471082" y="14399"/>
                    <a:pt x="463856" y="5366"/>
                  </a:cubicBezTo>
                  <a:cubicBezTo>
                    <a:pt x="458436" y="-958"/>
                    <a:pt x="449402" y="-1861"/>
                    <a:pt x="443079" y="3559"/>
                  </a:cubicBezTo>
                  <a:cubicBezTo>
                    <a:pt x="443079" y="3559"/>
                    <a:pt x="442176" y="4462"/>
                    <a:pt x="442176" y="4462"/>
                  </a:cubicBezTo>
                  <a:lnTo>
                    <a:pt x="4065" y="442573"/>
                  </a:lnTo>
                  <a:cubicBezTo>
                    <a:pt x="-1355" y="447994"/>
                    <a:pt x="-1355" y="457930"/>
                    <a:pt x="4065" y="463350"/>
                  </a:cubicBezTo>
                  <a:cubicBezTo>
                    <a:pt x="4065" y="463350"/>
                    <a:pt x="4968" y="464253"/>
                    <a:pt x="4968" y="464253"/>
                  </a:cubicBezTo>
                  <a:cubicBezTo>
                    <a:pt x="54651" y="505805"/>
                    <a:pt x="116077" y="531099"/>
                    <a:pt x="180213" y="537421"/>
                  </a:cubicBezTo>
                  <a:cubicBezTo>
                    <a:pt x="200989" y="539229"/>
                    <a:pt x="221766" y="539229"/>
                    <a:pt x="242542" y="537421"/>
                  </a:cubicBezTo>
                  <a:lnTo>
                    <a:pt x="242542" y="613301"/>
                  </a:lnTo>
                  <a:cubicBezTo>
                    <a:pt x="242542" y="621431"/>
                    <a:pt x="248865" y="627754"/>
                    <a:pt x="256995" y="627754"/>
                  </a:cubicBezTo>
                  <a:cubicBezTo>
                    <a:pt x="261512" y="627754"/>
                    <a:pt x="265125" y="625947"/>
                    <a:pt x="267835" y="623237"/>
                  </a:cubicBezTo>
                  <a:lnTo>
                    <a:pt x="400623" y="479610"/>
                  </a:lnTo>
                  <a:cubicBezTo>
                    <a:pt x="544251" y="377534"/>
                    <a:pt x="581287" y="181514"/>
                    <a:pt x="484632" y="34272"/>
                  </a:cubicBezTo>
                  <a:close/>
                </a:path>
              </a:pathLst>
            </a:custGeom>
            <a:solidFill>
              <a:srgbClr val="000000"/>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50" name="Freeform 358">
              <a:extLst>
                <a:ext uri="{FF2B5EF4-FFF2-40B4-BE49-F238E27FC236}">
                  <a16:creationId xmlns:a16="http://schemas.microsoft.com/office/drawing/2014/main" id="{C874141F-41A3-25AB-50A8-9ECB86A5B80A}"/>
                </a:ext>
              </a:extLst>
            </p:cNvPr>
            <p:cNvSpPr/>
            <p:nvPr/>
          </p:nvSpPr>
          <p:spPr>
            <a:xfrm>
              <a:off x="4332644" y="5944605"/>
              <a:ext cx="56005" cy="56006"/>
            </a:xfrm>
            <a:custGeom>
              <a:avLst/>
              <a:gdLst>
                <a:gd name="connsiteX0" fmla="*/ 56006 w 56005"/>
                <a:gd name="connsiteY0" fmla="*/ 28003 h 56006"/>
                <a:gd name="connsiteX1" fmla="*/ 28003 w 56005"/>
                <a:gd name="connsiteY1" fmla="*/ 56007 h 56006"/>
                <a:gd name="connsiteX2" fmla="*/ 0 w 56005"/>
                <a:gd name="connsiteY2" fmla="*/ 28003 h 56006"/>
                <a:gd name="connsiteX3" fmla="*/ 28003 w 56005"/>
                <a:gd name="connsiteY3" fmla="*/ 0 h 56006"/>
                <a:gd name="connsiteX4" fmla="*/ 56006 w 56005"/>
                <a:gd name="connsiteY4" fmla="*/ 28003 h 56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05" h="56006">
                  <a:moveTo>
                    <a:pt x="56006" y="28003"/>
                  </a:moveTo>
                  <a:cubicBezTo>
                    <a:pt x="56006" y="43360"/>
                    <a:pt x="43359" y="56007"/>
                    <a:pt x="28003" y="56007"/>
                  </a:cubicBezTo>
                  <a:cubicBezTo>
                    <a:pt x="12646" y="56007"/>
                    <a:pt x="0" y="43360"/>
                    <a:pt x="0" y="28003"/>
                  </a:cubicBezTo>
                  <a:cubicBezTo>
                    <a:pt x="0" y="12647"/>
                    <a:pt x="12646" y="0"/>
                    <a:pt x="28003" y="0"/>
                  </a:cubicBezTo>
                  <a:cubicBezTo>
                    <a:pt x="43359" y="0"/>
                    <a:pt x="56006" y="12647"/>
                    <a:pt x="56006" y="28003"/>
                  </a:cubicBezTo>
                  <a:close/>
                </a:path>
              </a:pathLst>
            </a:custGeom>
            <a:solidFill>
              <a:srgbClr val="000000"/>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51" name="Freeform 359">
              <a:extLst>
                <a:ext uri="{FF2B5EF4-FFF2-40B4-BE49-F238E27FC236}">
                  <a16:creationId xmlns:a16="http://schemas.microsoft.com/office/drawing/2014/main" id="{F8EE9A6E-26C0-824F-4FAE-803AADFCAC6A}"/>
                </a:ext>
              </a:extLst>
            </p:cNvPr>
            <p:cNvSpPr/>
            <p:nvPr/>
          </p:nvSpPr>
          <p:spPr>
            <a:xfrm>
              <a:off x="4421170" y="5944605"/>
              <a:ext cx="56006" cy="56006"/>
            </a:xfrm>
            <a:custGeom>
              <a:avLst/>
              <a:gdLst>
                <a:gd name="connsiteX0" fmla="*/ 56006 w 56006"/>
                <a:gd name="connsiteY0" fmla="*/ 28003 h 56006"/>
                <a:gd name="connsiteX1" fmla="*/ 28003 w 56006"/>
                <a:gd name="connsiteY1" fmla="*/ 56007 h 56006"/>
                <a:gd name="connsiteX2" fmla="*/ 0 w 56006"/>
                <a:gd name="connsiteY2" fmla="*/ 28003 h 56006"/>
                <a:gd name="connsiteX3" fmla="*/ 28003 w 56006"/>
                <a:gd name="connsiteY3" fmla="*/ 0 h 56006"/>
                <a:gd name="connsiteX4" fmla="*/ 56006 w 56006"/>
                <a:gd name="connsiteY4" fmla="*/ 28003 h 56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06" h="56006">
                  <a:moveTo>
                    <a:pt x="56006" y="28003"/>
                  </a:moveTo>
                  <a:cubicBezTo>
                    <a:pt x="56006" y="43360"/>
                    <a:pt x="43359" y="56007"/>
                    <a:pt x="28003" y="56007"/>
                  </a:cubicBezTo>
                  <a:cubicBezTo>
                    <a:pt x="12647" y="56007"/>
                    <a:pt x="0" y="43360"/>
                    <a:pt x="0" y="28003"/>
                  </a:cubicBezTo>
                  <a:cubicBezTo>
                    <a:pt x="0" y="12647"/>
                    <a:pt x="12647" y="0"/>
                    <a:pt x="28003" y="0"/>
                  </a:cubicBezTo>
                  <a:cubicBezTo>
                    <a:pt x="43359" y="0"/>
                    <a:pt x="56006" y="12647"/>
                    <a:pt x="56006" y="28003"/>
                  </a:cubicBezTo>
                  <a:close/>
                </a:path>
              </a:pathLst>
            </a:custGeom>
            <a:solidFill>
              <a:srgbClr val="000000"/>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52" name="Freeform 360">
              <a:extLst>
                <a:ext uri="{FF2B5EF4-FFF2-40B4-BE49-F238E27FC236}">
                  <a16:creationId xmlns:a16="http://schemas.microsoft.com/office/drawing/2014/main" id="{07ECF67F-FBBA-110F-63F7-5680DD29B9F7}"/>
                </a:ext>
              </a:extLst>
            </p:cNvPr>
            <p:cNvSpPr/>
            <p:nvPr/>
          </p:nvSpPr>
          <p:spPr>
            <a:xfrm>
              <a:off x="4507889" y="5944605"/>
              <a:ext cx="63232" cy="56006"/>
            </a:xfrm>
            <a:custGeom>
              <a:avLst/>
              <a:gdLst>
                <a:gd name="connsiteX0" fmla="*/ 63233 w 63232"/>
                <a:gd name="connsiteY0" fmla="*/ 28003 h 56006"/>
                <a:gd name="connsiteX1" fmla="*/ 31616 w 63232"/>
                <a:gd name="connsiteY1" fmla="*/ 56007 h 56006"/>
                <a:gd name="connsiteX2" fmla="*/ 0 w 63232"/>
                <a:gd name="connsiteY2" fmla="*/ 28003 h 56006"/>
                <a:gd name="connsiteX3" fmla="*/ 31616 w 63232"/>
                <a:gd name="connsiteY3" fmla="*/ 0 h 56006"/>
                <a:gd name="connsiteX4" fmla="*/ 63233 w 63232"/>
                <a:gd name="connsiteY4" fmla="*/ 28003 h 56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32" h="56006">
                  <a:moveTo>
                    <a:pt x="63233" y="28003"/>
                  </a:moveTo>
                  <a:cubicBezTo>
                    <a:pt x="63233" y="43360"/>
                    <a:pt x="48779" y="56007"/>
                    <a:pt x="31616" y="56007"/>
                  </a:cubicBezTo>
                  <a:cubicBezTo>
                    <a:pt x="14453" y="56007"/>
                    <a:pt x="0" y="43360"/>
                    <a:pt x="0" y="28003"/>
                  </a:cubicBezTo>
                  <a:cubicBezTo>
                    <a:pt x="0" y="12647"/>
                    <a:pt x="14453" y="0"/>
                    <a:pt x="31616" y="0"/>
                  </a:cubicBezTo>
                  <a:cubicBezTo>
                    <a:pt x="48779" y="0"/>
                    <a:pt x="63233" y="12647"/>
                    <a:pt x="63233" y="28003"/>
                  </a:cubicBezTo>
                  <a:close/>
                </a:path>
              </a:pathLst>
            </a:custGeom>
            <a:solidFill>
              <a:srgbClr val="000000"/>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53" name="Freeform 361">
              <a:extLst>
                <a:ext uri="{FF2B5EF4-FFF2-40B4-BE49-F238E27FC236}">
                  <a16:creationId xmlns:a16="http://schemas.microsoft.com/office/drawing/2014/main" id="{82A90E65-F12E-8DBE-F703-D6F358A83631}"/>
                </a:ext>
              </a:extLst>
            </p:cNvPr>
            <p:cNvSpPr/>
            <p:nvPr/>
          </p:nvSpPr>
          <p:spPr>
            <a:xfrm>
              <a:off x="3917433" y="5523765"/>
              <a:ext cx="144665" cy="571794"/>
            </a:xfrm>
            <a:custGeom>
              <a:avLst/>
              <a:gdLst>
                <a:gd name="connsiteX0" fmla="*/ 116211 w 144665"/>
                <a:gd name="connsiteY0" fmla="*/ 497623 h 571794"/>
                <a:gd name="connsiteX1" fmla="*/ 99951 w 144665"/>
                <a:gd name="connsiteY1" fmla="*/ 510270 h 571794"/>
                <a:gd name="connsiteX2" fmla="*/ 99048 w 144665"/>
                <a:gd name="connsiteY2" fmla="*/ 520206 h 571794"/>
                <a:gd name="connsiteX3" fmla="*/ 140601 w 144665"/>
                <a:gd name="connsiteY3" fmla="*/ 25187 h 571794"/>
                <a:gd name="connsiteX4" fmla="*/ 140601 w 144665"/>
                <a:gd name="connsiteY4" fmla="*/ 4410 h 571794"/>
                <a:gd name="connsiteX5" fmla="*/ 119825 w 144665"/>
                <a:gd name="connsiteY5" fmla="*/ 4410 h 571794"/>
                <a:gd name="connsiteX6" fmla="*/ 73755 w 144665"/>
                <a:gd name="connsiteY6" fmla="*/ 536467 h 571794"/>
                <a:gd name="connsiteX7" fmla="*/ 61109 w 144665"/>
                <a:gd name="connsiteY7" fmla="*/ 534659 h 571794"/>
                <a:gd name="connsiteX8" fmla="*/ 44849 w 144665"/>
                <a:gd name="connsiteY8" fmla="*/ 547306 h 571794"/>
                <a:gd name="connsiteX9" fmla="*/ 56592 w 144665"/>
                <a:gd name="connsiteY9" fmla="*/ 564469 h 571794"/>
                <a:gd name="connsiteX10" fmla="*/ 105371 w 144665"/>
                <a:gd name="connsiteY10" fmla="*/ 571696 h 571794"/>
                <a:gd name="connsiteX11" fmla="*/ 121631 w 144665"/>
                <a:gd name="connsiteY11" fmla="*/ 559050 h 571794"/>
                <a:gd name="connsiteX12" fmla="*/ 121631 w 144665"/>
                <a:gd name="connsiteY12" fmla="*/ 559050 h 571794"/>
                <a:gd name="connsiteX13" fmla="*/ 127051 w 144665"/>
                <a:gd name="connsiteY13" fmla="*/ 514787 h 571794"/>
                <a:gd name="connsiteX14" fmla="*/ 116211 w 144665"/>
                <a:gd name="connsiteY14" fmla="*/ 497623 h 57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4665" h="571794">
                  <a:moveTo>
                    <a:pt x="116211" y="497623"/>
                  </a:moveTo>
                  <a:cubicBezTo>
                    <a:pt x="108081" y="496720"/>
                    <a:pt x="100855" y="502140"/>
                    <a:pt x="99951" y="510270"/>
                  </a:cubicBezTo>
                  <a:lnTo>
                    <a:pt x="99048" y="520206"/>
                  </a:lnTo>
                  <a:cubicBezTo>
                    <a:pt x="-7544" y="366642"/>
                    <a:pt x="10523" y="157975"/>
                    <a:pt x="140601" y="25187"/>
                  </a:cubicBezTo>
                  <a:cubicBezTo>
                    <a:pt x="146021" y="19766"/>
                    <a:pt x="146021" y="9830"/>
                    <a:pt x="140601" y="4410"/>
                  </a:cubicBezTo>
                  <a:cubicBezTo>
                    <a:pt x="135181" y="-1010"/>
                    <a:pt x="126148" y="-1913"/>
                    <a:pt x="119825" y="4410"/>
                  </a:cubicBezTo>
                  <a:cubicBezTo>
                    <a:pt x="-20190" y="146231"/>
                    <a:pt x="-40063" y="371158"/>
                    <a:pt x="73755" y="536467"/>
                  </a:cubicBezTo>
                  <a:lnTo>
                    <a:pt x="61109" y="534659"/>
                  </a:lnTo>
                  <a:cubicBezTo>
                    <a:pt x="52979" y="533756"/>
                    <a:pt x="45752" y="539176"/>
                    <a:pt x="44849" y="547306"/>
                  </a:cubicBezTo>
                  <a:cubicBezTo>
                    <a:pt x="43946" y="555436"/>
                    <a:pt x="49366" y="562663"/>
                    <a:pt x="56592" y="564469"/>
                  </a:cubicBezTo>
                  <a:lnTo>
                    <a:pt x="105371" y="571696"/>
                  </a:lnTo>
                  <a:cubicBezTo>
                    <a:pt x="113501" y="572599"/>
                    <a:pt x="120728" y="567180"/>
                    <a:pt x="121631" y="559050"/>
                  </a:cubicBezTo>
                  <a:cubicBezTo>
                    <a:pt x="121631" y="559050"/>
                    <a:pt x="121631" y="559050"/>
                    <a:pt x="121631" y="559050"/>
                  </a:cubicBezTo>
                  <a:lnTo>
                    <a:pt x="127051" y="514787"/>
                  </a:lnTo>
                  <a:cubicBezTo>
                    <a:pt x="129761" y="505753"/>
                    <a:pt x="124341" y="498526"/>
                    <a:pt x="116211" y="497623"/>
                  </a:cubicBezTo>
                  <a:close/>
                </a:path>
              </a:pathLst>
            </a:custGeom>
            <a:solidFill>
              <a:srgbClr val="000000"/>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54" name="Freeform 362">
              <a:extLst>
                <a:ext uri="{FF2B5EF4-FFF2-40B4-BE49-F238E27FC236}">
                  <a16:creationId xmlns:a16="http://schemas.microsoft.com/office/drawing/2014/main" id="{436CE974-D940-5E54-4B34-CB70B23CCA2F}"/>
                </a:ext>
              </a:extLst>
            </p:cNvPr>
            <p:cNvSpPr/>
            <p:nvPr/>
          </p:nvSpPr>
          <p:spPr>
            <a:xfrm>
              <a:off x="4658292" y="5543530"/>
              <a:ext cx="143778" cy="576770"/>
            </a:xfrm>
            <a:custGeom>
              <a:avLst/>
              <a:gdLst>
                <a:gd name="connsiteX0" fmla="*/ 70911 w 143778"/>
                <a:gd name="connsiteY0" fmla="*/ 28907 h 576770"/>
                <a:gd name="connsiteX1" fmla="*/ 85364 w 143778"/>
                <a:gd name="connsiteY1" fmla="*/ 14454 h 576770"/>
                <a:gd name="connsiteX2" fmla="*/ 70911 w 143778"/>
                <a:gd name="connsiteY2" fmla="*/ 0 h 576770"/>
                <a:gd name="connsiteX3" fmla="*/ 26648 w 143778"/>
                <a:gd name="connsiteY3" fmla="*/ 0 h 576770"/>
                <a:gd name="connsiteX4" fmla="*/ 12195 w 143778"/>
                <a:gd name="connsiteY4" fmla="*/ 14454 h 576770"/>
                <a:gd name="connsiteX5" fmla="*/ 12195 w 143778"/>
                <a:gd name="connsiteY5" fmla="*/ 58716 h 576770"/>
                <a:gd name="connsiteX6" fmla="*/ 26648 w 143778"/>
                <a:gd name="connsiteY6" fmla="*/ 73170 h 576770"/>
                <a:gd name="connsiteX7" fmla="*/ 41101 w 143778"/>
                <a:gd name="connsiteY7" fmla="*/ 58716 h 576770"/>
                <a:gd name="connsiteX8" fmla="*/ 41101 w 143778"/>
                <a:gd name="connsiteY8" fmla="*/ 54199 h 576770"/>
                <a:gd name="connsiteX9" fmla="*/ 4065 w 143778"/>
                <a:gd name="connsiteY9" fmla="*/ 551930 h 576770"/>
                <a:gd name="connsiteX10" fmla="*/ 4065 w 143778"/>
                <a:gd name="connsiteY10" fmla="*/ 572706 h 576770"/>
                <a:gd name="connsiteX11" fmla="*/ 24841 w 143778"/>
                <a:gd name="connsiteY11" fmla="*/ 572706 h 576770"/>
                <a:gd name="connsiteX12" fmla="*/ 59168 w 143778"/>
                <a:gd name="connsiteY12" fmla="*/ 29810 h 576770"/>
                <a:gd name="connsiteX13" fmla="*/ 70911 w 143778"/>
                <a:gd name="connsiteY13" fmla="*/ 29810 h 57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778" h="576770">
                  <a:moveTo>
                    <a:pt x="70911" y="28907"/>
                  </a:moveTo>
                  <a:cubicBezTo>
                    <a:pt x="79041" y="28907"/>
                    <a:pt x="85364" y="22583"/>
                    <a:pt x="85364" y="14454"/>
                  </a:cubicBezTo>
                  <a:cubicBezTo>
                    <a:pt x="85364" y="6324"/>
                    <a:pt x="79041" y="0"/>
                    <a:pt x="70911" y="0"/>
                  </a:cubicBezTo>
                  <a:lnTo>
                    <a:pt x="26648" y="0"/>
                  </a:lnTo>
                  <a:cubicBezTo>
                    <a:pt x="18518" y="0"/>
                    <a:pt x="12195" y="6324"/>
                    <a:pt x="12195" y="14454"/>
                  </a:cubicBezTo>
                  <a:lnTo>
                    <a:pt x="12195" y="58716"/>
                  </a:lnTo>
                  <a:cubicBezTo>
                    <a:pt x="12195" y="66846"/>
                    <a:pt x="18518" y="73170"/>
                    <a:pt x="26648" y="73170"/>
                  </a:cubicBezTo>
                  <a:cubicBezTo>
                    <a:pt x="34778" y="73170"/>
                    <a:pt x="41101" y="66846"/>
                    <a:pt x="41101" y="58716"/>
                  </a:cubicBezTo>
                  <a:lnTo>
                    <a:pt x="41101" y="54199"/>
                  </a:lnTo>
                  <a:cubicBezTo>
                    <a:pt x="151306" y="206861"/>
                    <a:pt x="135950" y="417335"/>
                    <a:pt x="4065" y="551930"/>
                  </a:cubicBezTo>
                  <a:cubicBezTo>
                    <a:pt x="-1355" y="557350"/>
                    <a:pt x="-1355" y="567286"/>
                    <a:pt x="4065" y="572706"/>
                  </a:cubicBezTo>
                  <a:cubicBezTo>
                    <a:pt x="9485" y="578126"/>
                    <a:pt x="19421" y="578126"/>
                    <a:pt x="24841" y="572706"/>
                  </a:cubicBezTo>
                  <a:cubicBezTo>
                    <a:pt x="169373" y="425465"/>
                    <a:pt x="183826" y="194214"/>
                    <a:pt x="59168" y="29810"/>
                  </a:cubicBezTo>
                  <a:lnTo>
                    <a:pt x="70911" y="29810"/>
                  </a:lnTo>
                  <a:close/>
                </a:path>
              </a:pathLst>
            </a:custGeom>
            <a:solidFill>
              <a:srgbClr val="000000"/>
            </a:solidFill>
            <a:ln w="90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69F789DC-D60E-A821-73A2-99246C4B7D90}"/>
              </a:ext>
            </a:extLst>
          </p:cNvPr>
          <p:cNvPicPr>
            <a:picLocks noChangeAspect="1"/>
          </p:cNvPicPr>
          <p:nvPr/>
        </p:nvPicPr>
        <p:blipFill>
          <a:blip r:embed="rId2"/>
          <a:stretch>
            <a:fillRect/>
          </a:stretch>
        </p:blipFill>
        <p:spPr>
          <a:xfrm>
            <a:off x="5719353" y="2355174"/>
            <a:ext cx="769339" cy="826470"/>
          </a:xfrm>
          <a:prstGeom prst="rect">
            <a:avLst/>
          </a:prstGeom>
        </p:spPr>
      </p:pic>
      <p:pic>
        <p:nvPicPr>
          <p:cNvPr id="7" name="Picture 6">
            <a:extLst>
              <a:ext uri="{FF2B5EF4-FFF2-40B4-BE49-F238E27FC236}">
                <a16:creationId xmlns:a16="http://schemas.microsoft.com/office/drawing/2014/main" id="{659C0F6F-8273-49DD-8DF9-3F6C32882FE9}"/>
              </a:ext>
            </a:extLst>
          </p:cNvPr>
          <p:cNvPicPr>
            <a:picLocks noChangeAspect="1"/>
          </p:cNvPicPr>
          <p:nvPr/>
        </p:nvPicPr>
        <p:blipFill>
          <a:blip r:embed="rId3"/>
          <a:stretch>
            <a:fillRect/>
          </a:stretch>
        </p:blipFill>
        <p:spPr>
          <a:xfrm>
            <a:off x="9562999" y="2419538"/>
            <a:ext cx="769339" cy="826470"/>
          </a:xfrm>
          <a:prstGeom prst="rect">
            <a:avLst/>
          </a:prstGeom>
        </p:spPr>
      </p:pic>
      <p:cxnSp>
        <p:nvCxnSpPr>
          <p:cNvPr id="10" name="Straight Arrow Connector 9">
            <a:extLst>
              <a:ext uri="{FF2B5EF4-FFF2-40B4-BE49-F238E27FC236}">
                <a16:creationId xmlns:a16="http://schemas.microsoft.com/office/drawing/2014/main" id="{A6F8A15C-14A8-18CE-D8E2-2585C40F86CC}"/>
              </a:ext>
            </a:extLst>
          </p:cNvPr>
          <p:cNvCxnSpPr>
            <a:cxnSpLocks/>
          </p:cNvCxnSpPr>
          <p:nvPr/>
        </p:nvCxnSpPr>
        <p:spPr>
          <a:xfrm>
            <a:off x="2906016" y="4457700"/>
            <a:ext cx="637284" cy="0"/>
          </a:xfrm>
          <a:prstGeom prst="straightConnector1">
            <a:avLst/>
          </a:prstGeom>
          <a:ln w="57150">
            <a:solidFill>
              <a:srgbClr val="0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2B28002A-165D-887F-71C5-34ABF110EA7A}"/>
              </a:ext>
            </a:extLst>
          </p:cNvPr>
          <p:cNvCxnSpPr>
            <a:cxnSpLocks/>
          </p:cNvCxnSpPr>
          <p:nvPr/>
        </p:nvCxnSpPr>
        <p:spPr>
          <a:xfrm>
            <a:off x="4853607" y="4457700"/>
            <a:ext cx="637284" cy="0"/>
          </a:xfrm>
          <a:prstGeom prst="straightConnector1">
            <a:avLst/>
          </a:prstGeom>
          <a:ln w="57150">
            <a:solidFill>
              <a:srgbClr val="0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844D78D-0154-5FE9-9E72-3E7D885B5D61}"/>
              </a:ext>
            </a:extLst>
          </p:cNvPr>
          <p:cNvCxnSpPr>
            <a:cxnSpLocks/>
          </p:cNvCxnSpPr>
          <p:nvPr/>
        </p:nvCxnSpPr>
        <p:spPr>
          <a:xfrm>
            <a:off x="6843019" y="4457700"/>
            <a:ext cx="637284" cy="0"/>
          </a:xfrm>
          <a:prstGeom prst="straightConnector1">
            <a:avLst/>
          </a:prstGeom>
          <a:ln w="57150">
            <a:solidFill>
              <a:srgbClr val="0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63ED90EB-CC6B-DE44-AE20-DE301C81DA58}"/>
              </a:ext>
            </a:extLst>
          </p:cNvPr>
          <p:cNvCxnSpPr>
            <a:cxnSpLocks/>
          </p:cNvCxnSpPr>
          <p:nvPr/>
        </p:nvCxnSpPr>
        <p:spPr>
          <a:xfrm>
            <a:off x="8823685" y="4457700"/>
            <a:ext cx="637284" cy="0"/>
          </a:xfrm>
          <a:prstGeom prst="straightConnector1">
            <a:avLst/>
          </a:prstGeom>
          <a:ln w="57150">
            <a:solidFill>
              <a:srgbClr val="0000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818FF973-BB01-E201-BFF5-3C87947E9400}"/>
              </a:ext>
            </a:extLst>
          </p:cNvPr>
          <p:cNvSpPr txBox="1"/>
          <p:nvPr/>
        </p:nvSpPr>
        <p:spPr>
          <a:xfrm>
            <a:off x="-154290" y="6195435"/>
            <a:ext cx="6871390" cy="286232"/>
          </a:xfrm>
          <a:prstGeom prst="rect">
            <a:avLst/>
          </a:prstGeom>
          <a:noFill/>
        </p:spPr>
        <p:txBody>
          <a:bodyPr wrap="square">
            <a:spAutoFit/>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Source: “The complete guide to managing your business processes in 2022” (</a:t>
            </a:r>
            <a:r>
              <a:rPr kumimoji="0" lang="en-US" sz="1400" b="0"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Monday.com</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87297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23" grpId="0" build="p"/>
      <p:bldP spid="25" grpId="0" build="p"/>
      <p:bldP spid="27" grpId="0" build="p"/>
      <p:bldP spid="6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s-ES" dirty="0"/>
              <a:t>"Nunca soñé con el éxito, trabajare para conseguirlo".</a:t>
            </a:r>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Estee Lauder</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Man in workshop writing and holding tablet">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83" r="12883"/>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80060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474300" indent="-457200">
              <a:buClr>
                <a:schemeClr val="accent2"/>
              </a:buClr>
              <a:buBlip>
                <a:blip r:embed="rId2"/>
              </a:buBlip>
            </a:pPr>
            <a:r>
              <a:rPr lang="en-GB" dirty="0">
                <a:solidFill>
                  <a:srgbClr val="000000"/>
                </a:solidFill>
                <a:latin typeface="+mn-lt"/>
              </a:rPr>
              <a:t>Appian: </a:t>
            </a:r>
            <a:r>
              <a:rPr lang="en-GB" dirty="0">
                <a:solidFill>
                  <a:schemeClr val="accent1">
                    <a:lumMod val="75000"/>
                  </a:schemeClr>
                </a:solidFill>
                <a:latin typeface="+mn-lt"/>
                <a:hlinkClick r:id="rId3">
                  <a:extLst>
                    <a:ext uri="{A12FA001-AC4F-418D-AE19-62706E023703}">
                      <ahyp:hlinkClr xmlns:ahyp="http://schemas.microsoft.com/office/drawing/2018/hyperlinkcolor" val="tx"/>
                    </a:ext>
                  </a:extLst>
                </a:hlinkClick>
              </a:rPr>
              <a:t>https://appian.com/</a:t>
            </a:r>
            <a:endParaRPr lang="en-GB" dirty="0">
              <a:solidFill>
                <a:schemeClr val="accent1">
                  <a:lumMod val="75000"/>
                </a:schemeClr>
              </a:solidFill>
            </a:endParaRPr>
          </a:p>
          <a:p>
            <a:pPr marL="17100" indent="0">
              <a:buClr>
                <a:schemeClr val="accent2"/>
              </a:buClr>
            </a:pPr>
            <a:endParaRPr lang="en-GB" dirty="0">
              <a:solidFill>
                <a:srgbClr val="000000"/>
              </a:solidFill>
              <a:latin typeface="+mn-lt"/>
            </a:endParaRPr>
          </a:p>
          <a:p>
            <a:pPr marL="474300" indent="-457200">
              <a:buClr>
                <a:schemeClr val="accent2"/>
              </a:buClr>
              <a:buBlip>
                <a:blip r:embed="rId2"/>
              </a:buBlip>
            </a:pPr>
            <a:r>
              <a:rPr lang="en-GB" dirty="0">
                <a:solidFill>
                  <a:srgbClr val="000000"/>
                </a:solidFill>
                <a:latin typeface="+mn-lt"/>
              </a:rPr>
              <a:t>BP Logix:</a:t>
            </a:r>
            <a:r>
              <a:rPr lang="en-GB" dirty="0">
                <a:solidFill>
                  <a:schemeClr val="accent1">
                    <a:lumMod val="75000"/>
                  </a:schemeClr>
                </a:solidFill>
              </a:rPr>
              <a:t> </a:t>
            </a:r>
            <a:r>
              <a:rPr lang="en-GB" dirty="0">
                <a:solidFill>
                  <a:schemeClr val="accent1">
                    <a:lumMod val="75000"/>
                  </a:schemeClr>
                </a:solidFill>
                <a:hlinkClick r:id="rId4">
                  <a:extLst>
                    <a:ext uri="{A12FA001-AC4F-418D-AE19-62706E023703}">
                      <ahyp:hlinkClr xmlns:ahyp="http://schemas.microsoft.com/office/drawing/2018/hyperlinkcolor" val="tx"/>
                    </a:ext>
                  </a:extLst>
                </a:hlinkClick>
              </a:rPr>
              <a:t>https://www.bplogix.com/</a:t>
            </a:r>
            <a:r>
              <a:rPr lang="en-GB" dirty="0">
                <a:solidFill>
                  <a:schemeClr val="accent1">
                    <a:lumMod val="75000"/>
                  </a:schemeClr>
                </a:solidFill>
              </a:rPr>
              <a:t> </a:t>
            </a:r>
          </a:p>
          <a:p>
            <a:pPr marL="474300" indent="-457200">
              <a:buClr>
                <a:schemeClr val="accent2"/>
              </a:buClr>
              <a:buBlip>
                <a:blip r:embed="rId2"/>
              </a:buBlip>
            </a:pPr>
            <a:endParaRPr lang="en-GB" dirty="0">
              <a:solidFill>
                <a:srgbClr val="000000"/>
              </a:solidFill>
              <a:latin typeface="+mn-lt"/>
            </a:endParaRPr>
          </a:p>
          <a:p>
            <a:pPr marL="474300" indent="-457200">
              <a:buClr>
                <a:schemeClr val="accent2"/>
              </a:buClr>
              <a:buBlip>
                <a:blip r:embed="rId2"/>
              </a:buBlip>
            </a:pPr>
            <a:r>
              <a:rPr lang="en-GB" dirty="0">
                <a:solidFill>
                  <a:srgbClr val="000000"/>
                </a:solidFill>
                <a:latin typeface="+mn-lt"/>
              </a:rPr>
              <a:t>Kofax:</a:t>
            </a:r>
            <a:r>
              <a:rPr lang="en-GB" dirty="0">
                <a:solidFill>
                  <a:schemeClr val="accent1">
                    <a:lumMod val="75000"/>
                  </a:schemeClr>
                </a:solidFill>
              </a:rPr>
              <a:t> </a:t>
            </a:r>
            <a:r>
              <a:rPr lang="en-GB" dirty="0">
                <a:solidFill>
                  <a:schemeClr val="accent1">
                    <a:lumMod val="75000"/>
                  </a:schemeClr>
                </a:solidFill>
                <a:hlinkClick r:id="rId5">
                  <a:extLst>
                    <a:ext uri="{A12FA001-AC4F-418D-AE19-62706E023703}">
                      <ahyp:hlinkClr xmlns:ahyp="http://schemas.microsoft.com/office/drawing/2018/hyperlinkcolor" val="tx"/>
                    </a:ext>
                  </a:extLst>
                </a:hlinkClick>
              </a:rPr>
              <a:t>https://www.kofax.com/</a:t>
            </a:r>
            <a:r>
              <a:rPr lang="en-GB" dirty="0">
                <a:solidFill>
                  <a:schemeClr val="accent1">
                    <a:lumMod val="75000"/>
                  </a:schemeClr>
                </a:solidFill>
              </a:rPr>
              <a:t> </a:t>
            </a:r>
          </a:p>
          <a:p>
            <a:pPr marL="474300" indent="-457200">
              <a:buClr>
                <a:schemeClr val="accent2"/>
              </a:buClr>
              <a:buBlip>
                <a:blip r:embed="rId2"/>
              </a:buBlip>
            </a:pPr>
            <a:endParaRPr lang="en-GB" dirty="0">
              <a:solidFill>
                <a:srgbClr val="000000"/>
              </a:solidFill>
              <a:latin typeface="+mn-lt"/>
            </a:endParaRPr>
          </a:p>
          <a:p>
            <a:pPr marL="474300" indent="-457200">
              <a:buClr>
                <a:schemeClr val="accent2"/>
              </a:buClr>
              <a:buBlip>
                <a:blip r:embed="rId2"/>
              </a:buBlip>
            </a:pPr>
            <a:r>
              <a:rPr lang="en-GB" dirty="0">
                <a:solidFill>
                  <a:srgbClr val="000000"/>
                </a:solidFill>
                <a:latin typeface="+mn-lt"/>
              </a:rPr>
              <a:t>Oracle: </a:t>
            </a:r>
            <a:r>
              <a:rPr lang="en-GB" dirty="0">
                <a:solidFill>
                  <a:schemeClr val="accent1">
                    <a:lumMod val="75000"/>
                  </a:schemeClr>
                </a:solidFill>
                <a:hlinkClick r:id="rId6">
                  <a:extLst>
                    <a:ext uri="{A12FA001-AC4F-418D-AE19-62706E023703}">
                      <ahyp:hlinkClr xmlns:ahyp="http://schemas.microsoft.com/office/drawing/2018/hyperlinkcolor" val="tx"/>
                    </a:ext>
                  </a:extLst>
                </a:hlinkClick>
              </a:rPr>
              <a:t>https://www.oracle.com/index.html</a:t>
            </a:r>
            <a:endParaRPr lang="en-GB" dirty="0">
              <a:solidFill>
                <a:schemeClr val="accent1">
                  <a:lumMod val="75000"/>
                </a:schemeClr>
              </a:solidFill>
            </a:endParaRPr>
          </a:p>
          <a:p>
            <a:pPr marL="17100" indent="0">
              <a:buClr>
                <a:schemeClr val="accent2"/>
              </a:buClr>
            </a:pPr>
            <a:endParaRPr lang="en-GB" dirty="0">
              <a:solidFill>
                <a:srgbClr val="000000"/>
              </a:solidFill>
              <a:latin typeface="+mn-lt"/>
            </a:endParaRPr>
          </a:p>
          <a:p>
            <a:pPr marL="474300" indent="-457200">
              <a:buClr>
                <a:schemeClr val="accent2"/>
              </a:buClr>
              <a:buBlip>
                <a:blip r:embed="rId2"/>
              </a:buBlip>
            </a:pPr>
            <a:r>
              <a:rPr lang="en-GB" dirty="0">
                <a:solidFill>
                  <a:srgbClr val="000000"/>
                </a:solidFill>
                <a:latin typeface="+mn-lt"/>
              </a:rPr>
              <a:t>Pegasystems: </a:t>
            </a:r>
            <a:r>
              <a:rPr lang="en-GB" dirty="0">
                <a:solidFill>
                  <a:schemeClr val="accent1">
                    <a:lumMod val="75000"/>
                  </a:schemeClr>
                </a:solidFill>
                <a:hlinkClick r:id="rId7">
                  <a:extLst>
                    <a:ext uri="{A12FA001-AC4F-418D-AE19-62706E023703}">
                      <ahyp:hlinkClr xmlns:ahyp="http://schemas.microsoft.com/office/drawing/2018/hyperlinkcolor" val="tx"/>
                    </a:ext>
                  </a:extLst>
                </a:hlinkClick>
              </a:rPr>
              <a:t>https://www.pega.com/</a:t>
            </a:r>
            <a:endParaRPr lang="en-GB" dirty="0">
              <a:solidFill>
                <a:schemeClr val="accent1">
                  <a:lumMod val="75000"/>
                </a:schemeClr>
              </a:solidFill>
            </a:endParaRPr>
          </a:p>
          <a:p>
            <a:pPr marL="17100" indent="0">
              <a:buClr>
                <a:schemeClr val="accent2"/>
              </a:buClr>
            </a:pP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Programas</a:t>
            </a:r>
            <a:endParaRPr lang="en-ZA" dirty="0"/>
          </a:p>
        </p:txBody>
      </p:sp>
    </p:spTree>
    <p:extLst>
      <p:ext uri="{BB962C8B-B14F-4D97-AF65-F5344CB8AC3E}">
        <p14:creationId xmlns:p14="http://schemas.microsoft.com/office/powerpoint/2010/main" val="406603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605673"/>
            <a:ext cx="10595237" cy="3995028"/>
          </a:xfrm>
        </p:spPr>
        <p:txBody>
          <a:bodyPr/>
          <a:lstStyle/>
          <a:p>
            <a:pPr marL="474300" indent="-457200">
              <a:buClr>
                <a:schemeClr val="accent2"/>
              </a:buClr>
              <a:buBlip>
                <a:blip r:embed="rId2"/>
              </a:buBlip>
            </a:pPr>
            <a:r>
              <a:rPr lang="en-GB" dirty="0">
                <a:solidFill>
                  <a:srgbClr val="000000"/>
                </a:solidFill>
                <a:latin typeface="+mn-lt"/>
              </a:rPr>
              <a:t>IBM Blueworks: </a:t>
            </a:r>
            <a:r>
              <a:rPr lang="en-GB" dirty="0">
                <a:solidFill>
                  <a:schemeClr val="accent1">
                    <a:lumMod val="75000"/>
                  </a:schemeClr>
                </a:solidFill>
                <a:latin typeface="+mn-lt"/>
                <a:hlinkClick r:id="rId3">
                  <a:extLst>
                    <a:ext uri="{A12FA001-AC4F-418D-AE19-62706E023703}">
                      <ahyp:hlinkClr xmlns:ahyp="http://schemas.microsoft.com/office/drawing/2018/hyperlinkcolor" val="tx"/>
                    </a:ext>
                  </a:extLst>
                </a:hlinkClick>
              </a:rPr>
              <a:t>https://www.ibm.com/products/blueworkslive</a:t>
            </a:r>
            <a:endParaRPr lang="en-GB" dirty="0">
              <a:solidFill>
                <a:schemeClr val="accent1">
                  <a:lumMod val="75000"/>
                </a:schemeClr>
              </a:solidFill>
              <a:latin typeface="+mn-lt"/>
            </a:endParaRPr>
          </a:p>
          <a:p>
            <a:pPr marL="17100" indent="0">
              <a:buClr>
                <a:schemeClr val="accent2"/>
              </a:buClr>
            </a:pPr>
            <a:r>
              <a:rPr lang="en-GB" dirty="0">
                <a:solidFill>
                  <a:srgbClr val="000000"/>
                </a:solidFill>
                <a:latin typeface="+mn-lt"/>
              </a:rPr>
              <a:t> </a:t>
            </a:r>
          </a:p>
          <a:p>
            <a:pPr marL="474300" indent="-457200">
              <a:buClr>
                <a:schemeClr val="accent2"/>
              </a:buClr>
              <a:buBlip>
                <a:blip r:embed="rId2"/>
              </a:buBlip>
            </a:pPr>
            <a:r>
              <a:rPr lang="en-GB" dirty="0">
                <a:solidFill>
                  <a:srgbClr val="000000"/>
                </a:solidFill>
                <a:latin typeface="+mn-lt"/>
              </a:rPr>
              <a:t>Kissflow: </a:t>
            </a:r>
            <a:r>
              <a:rPr lang="en-GB" dirty="0">
                <a:solidFill>
                  <a:schemeClr val="accent1">
                    <a:lumMod val="75000"/>
                  </a:schemeClr>
                </a:solidFill>
                <a:hlinkClick r:id="rId4">
                  <a:extLst>
                    <a:ext uri="{A12FA001-AC4F-418D-AE19-62706E023703}">
                      <ahyp:hlinkClr xmlns:ahyp="http://schemas.microsoft.com/office/drawing/2018/hyperlinkcolor" val="tx"/>
                    </a:ext>
                  </a:extLst>
                </a:hlinkClick>
              </a:rPr>
              <a:t>https://kissflow.com/</a:t>
            </a:r>
            <a:endParaRPr lang="en-GB" dirty="0">
              <a:solidFill>
                <a:schemeClr val="accent1">
                  <a:lumMod val="75000"/>
                </a:schemeClr>
              </a:solidFill>
            </a:endParaRPr>
          </a:p>
          <a:p>
            <a:pPr marL="17100" indent="0">
              <a:buClr>
                <a:schemeClr val="accent2"/>
              </a:buClr>
            </a:pPr>
            <a:r>
              <a:rPr lang="en-GB" dirty="0">
                <a:solidFill>
                  <a:srgbClr val="000000"/>
                </a:solidFill>
                <a:latin typeface="+mn-lt"/>
              </a:rPr>
              <a:t> </a:t>
            </a:r>
          </a:p>
          <a:p>
            <a:pPr marL="474300" indent="-457200">
              <a:buClr>
                <a:schemeClr val="accent2"/>
              </a:buClr>
              <a:buBlip>
                <a:blip r:embed="rId2"/>
              </a:buBlip>
            </a:pPr>
            <a:r>
              <a:rPr lang="en-GB" dirty="0">
                <a:solidFill>
                  <a:srgbClr val="000000"/>
                </a:solidFill>
                <a:latin typeface="+mn-lt"/>
              </a:rPr>
              <a:t>Quixy: </a:t>
            </a:r>
            <a:r>
              <a:rPr lang="en-GB" dirty="0">
                <a:solidFill>
                  <a:schemeClr val="accent1">
                    <a:lumMod val="75000"/>
                  </a:schemeClr>
                </a:solidFill>
                <a:hlinkClick r:id="rId5">
                  <a:extLst>
                    <a:ext uri="{A12FA001-AC4F-418D-AE19-62706E023703}">
                      <ahyp:hlinkClr xmlns:ahyp="http://schemas.microsoft.com/office/drawing/2018/hyperlinkcolor" val="tx"/>
                    </a:ext>
                  </a:extLst>
                </a:hlinkClick>
              </a:rPr>
              <a:t>https://quixy.com/</a:t>
            </a:r>
            <a:endParaRPr lang="en-GB" dirty="0">
              <a:solidFill>
                <a:schemeClr val="accent1">
                  <a:lumMod val="75000"/>
                </a:schemeClr>
              </a:solidFill>
            </a:endParaRPr>
          </a:p>
          <a:p>
            <a:pPr marL="17100" indent="0">
              <a:buClr>
                <a:schemeClr val="accent2"/>
              </a:buClr>
            </a:pPr>
            <a:r>
              <a:rPr lang="en-GB" dirty="0">
                <a:solidFill>
                  <a:srgbClr val="000000"/>
                </a:solidFill>
                <a:latin typeface="+mn-lt"/>
              </a:rPr>
              <a:t> </a:t>
            </a:r>
          </a:p>
          <a:p>
            <a:pPr marL="474300" indent="-457200">
              <a:buClr>
                <a:schemeClr val="accent2"/>
              </a:buClr>
              <a:buBlip>
                <a:blip r:embed="rId2"/>
              </a:buBlip>
            </a:pPr>
            <a:r>
              <a:rPr lang="en-GB" dirty="0">
                <a:solidFill>
                  <a:srgbClr val="000000"/>
                </a:solidFill>
                <a:latin typeface="+mn-lt"/>
              </a:rPr>
              <a:t>Wrike: </a:t>
            </a:r>
            <a:r>
              <a:rPr lang="en-GB" dirty="0">
                <a:solidFill>
                  <a:schemeClr val="accent1">
                    <a:lumMod val="75000"/>
                  </a:schemeClr>
                </a:solidFill>
                <a:hlinkClick r:id="rId6">
                  <a:extLst>
                    <a:ext uri="{A12FA001-AC4F-418D-AE19-62706E023703}">
                      <ahyp:hlinkClr xmlns:ahyp="http://schemas.microsoft.com/office/drawing/2018/hyperlinkcolor" val="tx"/>
                    </a:ext>
                  </a:extLst>
                </a:hlinkClick>
              </a:rPr>
              <a:t>https://www.wrike.com/vm/</a:t>
            </a:r>
            <a:endParaRPr lang="en-GB" dirty="0">
              <a:solidFill>
                <a:schemeClr val="accent1">
                  <a:lumMod val="75000"/>
                </a:schemeClr>
              </a:solidFill>
            </a:endParaRPr>
          </a:p>
          <a:p>
            <a:pPr marL="17100" indent="0">
              <a:buClr>
                <a:schemeClr val="accent2"/>
              </a:buClr>
            </a:pPr>
            <a:r>
              <a:rPr lang="en-GB" dirty="0">
                <a:solidFill>
                  <a:srgbClr val="000000"/>
                </a:solidFill>
                <a:latin typeface="+mn-lt"/>
              </a:rPr>
              <a:t> </a:t>
            </a:r>
          </a:p>
          <a:p>
            <a:pPr marL="17100" indent="0">
              <a:buClr>
                <a:schemeClr val="accent2"/>
              </a:buClr>
            </a:pP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Programas</a:t>
            </a:r>
            <a:endParaRPr lang="en-ZA" dirty="0"/>
          </a:p>
        </p:txBody>
      </p:sp>
    </p:spTree>
    <p:extLst>
      <p:ext uri="{BB962C8B-B14F-4D97-AF65-F5344CB8AC3E}">
        <p14:creationId xmlns:p14="http://schemas.microsoft.com/office/powerpoint/2010/main" val="309617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11 </a:t>
            </a:r>
            <a:r>
              <a:rPr lang="en-GB" dirty="0" err="1"/>
              <a:t>Maneras</a:t>
            </a:r>
            <a:r>
              <a:rPr lang="en-GB" dirty="0"/>
              <a:t> de </a:t>
            </a:r>
            <a:r>
              <a:rPr lang="en-GB" dirty="0" err="1"/>
              <a:t>integrar</a:t>
            </a:r>
            <a:r>
              <a:rPr lang="en-GB" dirty="0"/>
              <a:t> la </a:t>
            </a:r>
            <a:r>
              <a:rPr lang="en-GB" dirty="0" err="1"/>
              <a:t>tecnología</a:t>
            </a:r>
            <a:r>
              <a:rPr lang="en-GB" dirty="0"/>
              <a:t> </a:t>
            </a:r>
            <a:r>
              <a:rPr lang="en-GB" dirty="0" err="1"/>
              <a:t>en</a:t>
            </a:r>
            <a:r>
              <a:rPr lang="en-GB" dirty="0"/>
              <a:t> las </a:t>
            </a:r>
            <a:r>
              <a:rPr lang="en-GB" dirty="0" err="1"/>
              <a:t>organizaciones</a:t>
            </a:r>
            <a:endParaRPr lang="en-ZA" dirty="0"/>
          </a:p>
        </p:txBody>
      </p:sp>
      <p:graphicFrame>
        <p:nvGraphicFramePr>
          <p:cNvPr id="5" name="Diagram 4">
            <a:extLst>
              <a:ext uri="{FF2B5EF4-FFF2-40B4-BE49-F238E27FC236}">
                <a16:creationId xmlns:a16="http://schemas.microsoft.com/office/drawing/2014/main" id="{9D03C9D3-3D0C-8122-86B5-ECAC6545946E}"/>
              </a:ext>
            </a:extLst>
          </p:cNvPr>
          <p:cNvGraphicFramePr/>
          <p:nvPr>
            <p:extLst>
              <p:ext uri="{D42A27DB-BD31-4B8C-83A1-F6EECF244321}">
                <p14:modId xmlns:p14="http://schemas.microsoft.com/office/powerpoint/2010/main" val="1848806858"/>
              </p:ext>
            </p:extLst>
          </p:nvPr>
        </p:nvGraphicFramePr>
        <p:xfrm>
          <a:off x="872719" y="2286000"/>
          <a:ext cx="10446561" cy="297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870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54F9916C-4DE3-46C9-BBA9-5E502388282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E0186BD3-BCA6-44C3-9EDF-71226317B61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F35A6FCA-9741-4F97-A642-B85F4A0F4AD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5BDBA972-56A6-4431-B7C7-81EB7B02252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11 </a:t>
            </a:r>
            <a:r>
              <a:rPr lang="en-GB" dirty="0" err="1"/>
              <a:t>Maneras</a:t>
            </a:r>
            <a:r>
              <a:rPr lang="en-GB" dirty="0"/>
              <a:t> de </a:t>
            </a:r>
            <a:r>
              <a:rPr lang="en-GB" dirty="0" err="1"/>
              <a:t>integrar</a:t>
            </a:r>
            <a:r>
              <a:rPr lang="en-GB" dirty="0"/>
              <a:t> la </a:t>
            </a:r>
            <a:r>
              <a:rPr lang="en-GB" dirty="0" err="1"/>
              <a:t>tecnología</a:t>
            </a:r>
            <a:r>
              <a:rPr lang="en-GB" dirty="0"/>
              <a:t> </a:t>
            </a:r>
            <a:r>
              <a:rPr lang="en-GB" dirty="0" err="1"/>
              <a:t>en</a:t>
            </a:r>
            <a:r>
              <a:rPr lang="en-GB" dirty="0"/>
              <a:t> las </a:t>
            </a:r>
            <a:r>
              <a:rPr lang="en-GB" dirty="0" err="1"/>
              <a:t>organizaciones</a:t>
            </a:r>
            <a:endParaRPr lang="en-ZA" dirty="0"/>
          </a:p>
          <a:p>
            <a:endParaRPr lang="en-ZA" dirty="0"/>
          </a:p>
        </p:txBody>
      </p:sp>
      <p:graphicFrame>
        <p:nvGraphicFramePr>
          <p:cNvPr id="6" name="Diagram 5">
            <a:extLst>
              <a:ext uri="{FF2B5EF4-FFF2-40B4-BE49-F238E27FC236}">
                <a16:creationId xmlns:a16="http://schemas.microsoft.com/office/drawing/2014/main" id="{C7BCC09A-D73F-C9B4-96B4-83275DDB0457}"/>
              </a:ext>
            </a:extLst>
          </p:cNvPr>
          <p:cNvGraphicFramePr/>
          <p:nvPr>
            <p:extLst>
              <p:ext uri="{D42A27DB-BD31-4B8C-83A1-F6EECF244321}">
                <p14:modId xmlns:p14="http://schemas.microsoft.com/office/powerpoint/2010/main" val="1793078451"/>
              </p:ext>
            </p:extLst>
          </p:nvPr>
        </p:nvGraphicFramePr>
        <p:xfrm>
          <a:off x="704850" y="2318657"/>
          <a:ext cx="10782300" cy="3279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476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3A2196E9-1AA8-4F22-BA22-4A16FBD6424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808C7378-E75F-413F-8C6A-19112C5219E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A4222BD1-93C0-4AF0-8C27-9DBF9D57377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0C59BA9B-850D-44E8-9928-6F95830EC88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1801ABD2-6E02-43B3-9A74-7FCB7283EABE}"/>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graphicEl>
                                              <a:dgm id="{777321C0-58DE-4FDF-A712-D5644B9D283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u="sng" dirty="0" err="1">
                <a:solidFill>
                  <a:schemeClr val="accent2"/>
                </a:solidFill>
              </a:rPr>
              <a:t>Preguntas</a:t>
            </a:r>
            <a:r>
              <a:rPr lang="en-GB" b="1" u="sng" dirty="0">
                <a:solidFill>
                  <a:schemeClr val="accent2"/>
                </a:solidFill>
              </a:rPr>
              <a:t> de </a:t>
            </a:r>
            <a:r>
              <a:rPr lang="en-GB" b="1" u="sng" dirty="0" err="1">
                <a:solidFill>
                  <a:schemeClr val="accent2"/>
                </a:solidFill>
              </a:rPr>
              <a:t>reflexión</a:t>
            </a:r>
            <a:endParaRPr lang="en-GB" b="1" u="sng" dirty="0">
              <a:solidFill>
                <a:schemeClr val="accent2"/>
              </a:solidFill>
              <a:latin typeface="+mn-lt"/>
            </a:endParaRPr>
          </a:p>
          <a:p>
            <a:pPr marL="17100" indent="0">
              <a:buClr>
                <a:schemeClr val="accent2"/>
              </a:buClr>
            </a:pPr>
            <a:endParaRPr lang="en-GB" dirty="0"/>
          </a:p>
          <a:p>
            <a:pPr marL="360000" indent="-342900">
              <a:buClr>
                <a:schemeClr val="accent2"/>
              </a:buClr>
              <a:buFont typeface="Arial" panose="020B0604020202020204" pitchFamily="34" charset="0"/>
              <a:buChar char="•"/>
            </a:pPr>
            <a:r>
              <a:rPr lang="en-GB" dirty="0">
                <a:solidFill>
                  <a:srgbClr val="000000"/>
                </a:solidFill>
                <a:latin typeface="+mn-lt"/>
              </a:rPr>
              <a:t>¿</a:t>
            </a:r>
            <a:r>
              <a:rPr lang="en-GB" dirty="0" err="1">
                <a:solidFill>
                  <a:srgbClr val="000000"/>
                </a:solidFill>
                <a:latin typeface="+mn-lt"/>
              </a:rPr>
              <a:t>Qué</a:t>
            </a:r>
            <a:r>
              <a:rPr lang="en-GB" dirty="0">
                <a:solidFill>
                  <a:srgbClr val="000000"/>
                </a:solidFill>
                <a:latin typeface="+mn-lt"/>
              </a:rPr>
              <a:t> </a:t>
            </a:r>
            <a:r>
              <a:rPr lang="en-GB" dirty="0" err="1">
                <a:solidFill>
                  <a:srgbClr val="000000"/>
                </a:solidFill>
                <a:latin typeface="+mn-lt"/>
              </a:rPr>
              <a:t>cambios</a:t>
            </a:r>
            <a:r>
              <a:rPr lang="en-GB" dirty="0">
                <a:solidFill>
                  <a:srgbClr val="000000"/>
                </a:solidFill>
                <a:latin typeface="+mn-lt"/>
              </a:rPr>
              <a:t> se </a:t>
            </a:r>
            <a:r>
              <a:rPr lang="en-GB" dirty="0" err="1"/>
              <a:t>introdujeron</a:t>
            </a:r>
            <a:r>
              <a:rPr lang="en-GB" dirty="0"/>
              <a:t> </a:t>
            </a:r>
            <a:r>
              <a:rPr lang="en-GB" dirty="0" err="1"/>
              <a:t>en</a:t>
            </a:r>
            <a:r>
              <a:rPr lang="en-GB" dirty="0"/>
              <a:t> las </a:t>
            </a:r>
            <a:r>
              <a:rPr lang="en-GB" dirty="0" err="1"/>
              <a:t>organizaciones</a:t>
            </a:r>
            <a:r>
              <a:rPr lang="en-GB" dirty="0"/>
              <a:t>?</a:t>
            </a:r>
          </a:p>
          <a:p>
            <a:pPr marL="17100" indent="0">
              <a:buClr>
                <a:schemeClr val="accent2"/>
              </a:buClr>
            </a:pPr>
            <a:endParaRPr lang="en-GB" dirty="0">
              <a:solidFill>
                <a:srgbClr val="000000"/>
              </a:solidFill>
              <a:latin typeface="+mn-lt"/>
            </a:endParaRPr>
          </a:p>
          <a:p>
            <a:pPr marL="360000" indent="-342900">
              <a:buClr>
                <a:schemeClr val="accent2"/>
              </a:buClr>
              <a:buFont typeface="Arial" panose="020B0604020202020204" pitchFamily="34" charset="0"/>
              <a:buChar char="•"/>
            </a:pPr>
            <a:r>
              <a:rPr lang="en-GB" dirty="0">
                <a:solidFill>
                  <a:srgbClr val="000000"/>
                </a:solidFill>
                <a:latin typeface="+mn-lt"/>
              </a:rPr>
              <a:t>¿</a:t>
            </a:r>
            <a:r>
              <a:rPr lang="en-GB" dirty="0" err="1">
                <a:solidFill>
                  <a:srgbClr val="000000"/>
                </a:solidFill>
                <a:latin typeface="+mn-lt"/>
              </a:rPr>
              <a:t>Qué</a:t>
            </a:r>
            <a:r>
              <a:rPr lang="en-GB" dirty="0">
                <a:solidFill>
                  <a:srgbClr val="000000"/>
                </a:solidFill>
                <a:latin typeface="+mn-lt"/>
              </a:rPr>
              <a:t> </a:t>
            </a:r>
            <a:r>
              <a:rPr lang="en-GB" dirty="0" err="1"/>
              <a:t>soluciones</a:t>
            </a:r>
            <a:r>
              <a:rPr lang="en-GB" dirty="0"/>
              <a:t> </a:t>
            </a:r>
            <a:r>
              <a:rPr lang="en-GB" dirty="0" err="1"/>
              <a:t>nos</a:t>
            </a:r>
            <a:r>
              <a:rPr lang="en-GB" dirty="0"/>
              <a:t> ha </a:t>
            </a:r>
            <a:r>
              <a:rPr lang="en-GB" dirty="0" err="1"/>
              <a:t>traído</a:t>
            </a:r>
            <a:r>
              <a:rPr lang="en-GB" dirty="0"/>
              <a:t> para </a:t>
            </a:r>
            <a:r>
              <a:rPr lang="en-GB" dirty="0" err="1"/>
              <a:t>el</a:t>
            </a:r>
            <a:r>
              <a:rPr lang="en-GB" dirty="0"/>
              <a:t> </a:t>
            </a:r>
            <a:r>
              <a:rPr lang="en-GB" dirty="0" err="1"/>
              <a:t>futuro</a:t>
            </a:r>
            <a:r>
              <a:rPr lang="en-GB" dirty="0"/>
              <a:t>? </a:t>
            </a:r>
            <a:endParaRPr lang="en-GB" dirty="0">
              <a:solidFill>
                <a:srgbClr val="000000"/>
              </a:solidFill>
              <a:latin typeface="+mn-lt"/>
            </a:endParaRPr>
          </a:p>
          <a:p>
            <a:pPr marL="17100" indent="0">
              <a:buClr>
                <a:schemeClr val="accent2"/>
              </a:buClr>
            </a:pPr>
            <a:endParaRPr lang="en-GB" dirty="0">
              <a:solidFill>
                <a:srgbClr val="000000"/>
              </a:solidFill>
              <a:latin typeface="+mn-lt"/>
            </a:endParaRPr>
          </a:p>
          <a:p>
            <a:pPr marL="17100" indent="0">
              <a:buClr>
                <a:srgbClr val="000000"/>
              </a:buClr>
            </a:pPr>
            <a:endParaRPr lang="en-GB" dirty="0">
              <a:solidFill>
                <a:srgbClr val="000000"/>
              </a:solidFill>
              <a:latin typeface="+mn-lt"/>
            </a:endParaRPr>
          </a:p>
          <a:p>
            <a:pPr marL="360000" indent="-342900">
              <a:buClr>
                <a:schemeClr val="accent2"/>
              </a:buClr>
              <a:buFont typeface="Arial" panose="020B0604020202020204" pitchFamily="34" charset="0"/>
              <a:buChar char="•"/>
            </a:pP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Tecnología, tercer sector y COVID-19</a:t>
            </a:r>
            <a:endParaRPr lang="en-ZA" dirty="0"/>
          </a:p>
        </p:txBody>
      </p:sp>
    </p:spTree>
    <p:extLst>
      <p:ext uri="{BB962C8B-B14F-4D97-AF65-F5344CB8AC3E}">
        <p14:creationId xmlns:p14="http://schemas.microsoft.com/office/powerpoint/2010/main" val="297241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952493" y="1431486"/>
            <a:ext cx="10595237" cy="3995028"/>
          </a:xfrm>
        </p:spPr>
        <p:txBody>
          <a:bodyPr/>
          <a:lstStyle/>
          <a:p>
            <a:pPr marL="0" indent="0">
              <a:buClr>
                <a:schemeClr val="accent2"/>
              </a:buClr>
            </a:pPr>
            <a:endParaRPr lang="en-US" b="1" dirty="0">
              <a:solidFill>
                <a:schemeClr val="accent2"/>
              </a:solidFill>
            </a:endParaRPr>
          </a:p>
          <a:p>
            <a:pPr marL="342900" indent="-342900">
              <a:buClr>
                <a:schemeClr val="accent2"/>
              </a:buClr>
              <a:buFont typeface="Arial" panose="020B0604020202020204" pitchFamily="34" charset="0"/>
              <a:buChar char="•"/>
            </a:pPr>
            <a:r>
              <a:rPr lang="es-ES" dirty="0"/>
              <a:t>Conocer la gestión de procesos empresariales (BPM), la gestión de relaciones con los clientes (CRM), la optimización de motores de búsqueda (SEO), las herramientas de software en la nube y la metodología ágil.</a:t>
            </a:r>
          </a:p>
          <a:p>
            <a:pPr marL="342900" indent="-342900">
              <a:buClr>
                <a:schemeClr val="accent2"/>
              </a:buClr>
              <a:buFont typeface="Arial" panose="020B0604020202020204" pitchFamily="34" charset="0"/>
              <a:buChar char="•"/>
            </a:pPr>
            <a:endParaRPr lang="es-ES" dirty="0"/>
          </a:p>
          <a:p>
            <a:pPr marL="342900" indent="-342900">
              <a:buClr>
                <a:schemeClr val="accent2"/>
              </a:buClr>
              <a:buFont typeface="Arial" panose="020B0604020202020204" pitchFamily="34" charset="0"/>
              <a:buChar char="•"/>
            </a:pPr>
            <a:r>
              <a:rPr lang="es-ES" dirty="0"/>
              <a:t>Aprender diseño gráfico, estrategias de comunicación digital, publicidad de pago, y análisis de datos.</a:t>
            </a:r>
          </a:p>
          <a:p>
            <a:pPr marL="342900" indent="-342900">
              <a:buClr>
                <a:schemeClr val="accent2"/>
              </a:buClr>
              <a:buFont typeface="Arial" panose="020B0604020202020204" pitchFamily="34" charset="0"/>
              <a:buChar char="•"/>
            </a:pPr>
            <a:endParaRPr lang="es-ES" dirty="0"/>
          </a:p>
          <a:p>
            <a:pPr marL="342900" indent="-342900">
              <a:buClr>
                <a:schemeClr val="accent2"/>
              </a:buClr>
              <a:buFont typeface="Arial" panose="020B0604020202020204" pitchFamily="34" charset="0"/>
              <a:buChar char="•"/>
            </a:pPr>
            <a:r>
              <a:rPr lang="es-ES" dirty="0"/>
              <a:t>Describir características de los programas y servicios, así como las herramientas tecnológicas que pueden usarse en la gestión de las organizaciones. </a:t>
            </a:r>
            <a:endParaRPr lang="en-US" dirty="0"/>
          </a:p>
          <a:p>
            <a:pPr marL="342900" indent="-342900">
              <a:buClr>
                <a:schemeClr val="accent2"/>
              </a:buClr>
              <a:buFont typeface="Arial" panose="020B0604020202020204" pitchFamily="34" charset="0"/>
              <a:buChar char="•"/>
            </a:pPr>
            <a:endParaRPr lang="en-GB" dirty="0"/>
          </a:p>
          <a:p>
            <a:pPr marL="0" marR="0" lvl="0" indent="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None/>
              <a:tabLst/>
              <a:defRPr/>
            </a:pPr>
            <a:endParaRPr kumimoji="0" lang="en-US" sz="2400" b="1" i="0" u="none" strike="noStrike" kern="1200" cap="none" spc="0" normalizeH="0" baseline="0" noProof="0" dirty="0">
              <a:ln>
                <a:noFill/>
              </a:ln>
              <a:solidFill>
                <a:srgbClr val="0D9390"/>
              </a:solidFill>
              <a:effectLst/>
              <a:uLnTx/>
              <a:uFillTx/>
              <a:latin typeface="Calibri" panose="020F0502020204030204"/>
              <a:ea typeface="+mn-ea"/>
              <a:cs typeface="+mn-cs"/>
            </a:endParaRPr>
          </a:p>
          <a:p>
            <a:pPr marL="0" indent="0">
              <a:buClr>
                <a:schemeClr val="accent2"/>
              </a:buClr>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Objetivos</a:t>
            </a:r>
            <a:r>
              <a:rPr lang="en-US" dirty="0"/>
              <a:t> de </a:t>
            </a:r>
            <a:r>
              <a:rPr lang="en-US" dirty="0" err="1"/>
              <a:t>aprendizaje</a:t>
            </a:r>
            <a:endParaRPr lang="en-US" dirty="0"/>
          </a:p>
          <a:p>
            <a:endParaRPr lang="en-US" dirty="0"/>
          </a:p>
        </p:txBody>
      </p:sp>
    </p:spTree>
    <p:extLst>
      <p:ext uri="{BB962C8B-B14F-4D97-AF65-F5344CB8AC3E}">
        <p14:creationId xmlns:p14="http://schemas.microsoft.com/office/powerpoint/2010/main" val="335075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dirty="0" err="1">
                <a:solidFill>
                  <a:schemeClr val="accent2"/>
                </a:solidFill>
                <a:latin typeface="+mn-lt"/>
              </a:rPr>
              <a:t>Invertir</a:t>
            </a:r>
            <a:r>
              <a:rPr lang="en-GB" b="1" dirty="0">
                <a:solidFill>
                  <a:schemeClr val="accent2"/>
                </a:solidFill>
                <a:latin typeface="+mn-lt"/>
              </a:rPr>
              <a:t> </a:t>
            </a:r>
            <a:r>
              <a:rPr lang="en-GB" b="1" dirty="0" err="1">
                <a:solidFill>
                  <a:schemeClr val="accent2"/>
                </a:solidFill>
                <a:latin typeface="+mn-lt"/>
              </a:rPr>
              <a:t>en</a:t>
            </a:r>
            <a:r>
              <a:rPr lang="en-GB" b="1" dirty="0">
                <a:solidFill>
                  <a:schemeClr val="accent2"/>
                </a:solidFill>
                <a:latin typeface="+mn-lt"/>
              </a:rPr>
              <a:t> </a:t>
            </a:r>
            <a:r>
              <a:rPr lang="en-GB" b="1" dirty="0" err="1">
                <a:solidFill>
                  <a:schemeClr val="accent2"/>
                </a:solidFill>
                <a:latin typeface="+mn-lt"/>
              </a:rPr>
              <a:t>tecnología</a:t>
            </a:r>
            <a:r>
              <a:rPr lang="en-GB" b="1" dirty="0">
                <a:solidFill>
                  <a:schemeClr val="accent2"/>
                </a:solidFill>
                <a:latin typeface="+mn-lt"/>
              </a:rPr>
              <a:t> con vistas al </a:t>
            </a:r>
            <a:r>
              <a:rPr lang="en-GB" b="1" dirty="0" err="1">
                <a:solidFill>
                  <a:schemeClr val="accent2"/>
                </a:solidFill>
                <a:latin typeface="+mn-lt"/>
              </a:rPr>
              <a:t>futuro</a:t>
            </a:r>
            <a:r>
              <a:rPr lang="en-GB" b="1" dirty="0">
                <a:solidFill>
                  <a:schemeClr val="accent2"/>
                </a:solidFill>
                <a:latin typeface="+mn-lt"/>
              </a:rPr>
              <a:t>: </a:t>
            </a:r>
            <a:r>
              <a:rPr lang="en-GB" dirty="0" err="1">
                <a:solidFill>
                  <a:srgbClr val="000000"/>
                </a:solidFill>
                <a:latin typeface="+mn-lt"/>
              </a:rPr>
              <a:t>Invertir</a:t>
            </a:r>
            <a:r>
              <a:rPr lang="en-GB" dirty="0">
                <a:solidFill>
                  <a:srgbClr val="000000"/>
                </a:solidFill>
                <a:latin typeface="+mn-lt"/>
              </a:rPr>
              <a:t> </a:t>
            </a:r>
            <a:r>
              <a:rPr lang="en-GB" dirty="0" err="1">
                <a:solidFill>
                  <a:srgbClr val="000000"/>
                </a:solidFill>
                <a:latin typeface="+mn-lt"/>
              </a:rPr>
              <a:t>en</a:t>
            </a:r>
            <a:r>
              <a:rPr lang="en-GB" dirty="0">
                <a:solidFill>
                  <a:srgbClr val="000000"/>
                </a:solidFill>
                <a:latin typeface="+mn-lt"/>
              </a:rPr>
              <a:t> </a:t>
            </a:r>
            <a:r>
              <a:rPr lang="en-GB" dirty="0" err="1">
                <a:solidFill>
                  <a:srgbClr val="000000"/>
                </a:solidFill>
                <a:latin typeface="+mn-lt"/>
              </a:rPr>
              <a:t>tecnología</a:t>
            </a:r>
            <a:r>
              <a:rPr lang="en-GB" dirty="0">
                <a:solidFill>
                  <a:srgbClr val="000000"/>
                </a:solidFill>
                <a:latin typeface="+mn-lt"/>
              </a:rPr>
              <a:t> que </a:t>
            </a:r>
            <a:r>
              <a:rPr lang="en-GB" dirty="0" err="1">
                <a:solidFill>
                  <a:srgbClr val="000000"/>
                </a:solidFill>
                <a:latin typeface="+mn-lt"/>
              </a:rPr>
              <a:t>facilite</a:t>
            </a:r>
            <a:r>
              <a:rPr lang="en-GB" dirty="0">
                <a:solidFill>
                  <a:srgbClr val="000000"/>
                </a:solidFill>
                <a:latin typeface="+mn-lt"/>
              </a:rPr>
              <a:t> la </a:t>
            </a:r>
            <a:r>
              <a:rPr lang="en-GB" dirty="0" err="1">
                <a:solidFill>
                  <a:srgbClr val="000000"/>
                </a:solidFill>
                <a:latin typeface="+mn-lt"/>
              </a:rPr>
              <a:t>comunicación</a:t>
            </a:r>
            <a:r>
              <a:rPr lang="en-GB" dirty="0">
                <a:solidFill>
                  <a:srgbClr val="000000"/>
                </a:solidFill>
                <a:latin typeface="+mn-lt"/>
              </a:rPr>
              <a:t> </a:t>
            </a:r>
            <a:r>
              <a:rPr lang="en-GB" dirty="0" err="1">
                <a:solidFill>
                  <a:srgbClr val="000000"/>
                </a:solidFill>
                <a:latin typeface="+mn-lt"/>
              </a:rPr>
              <a:t>fluida</a:t>
            </a:r>
            <a:r>
              <a:rPr lang="en-GB" dirty="0">
                <a:solidFill>
                  <a:srgbClr val="000000"/>
                </a:solidFill>
                <a:latin typeface="+mn-lt"/>
              </a:rPr>
              <a:t> con </a:t>
            </a:r>
            <a:r>
              <a:rPr lang="en-GB" dirty="0" err="1">
                <a:solidFill>
                  <a:srgbClr val="000000"/>
                </a:solidFill>
                <a:latin typeface="+mn-lt"/>
              </a:rPr>
              <a:t>inversores</a:t>
            </a:r>
            <a:r>
              <a:rPr lang="en-GB" dirty="0">
                <a:solidFill>
                  <a:srgbClr val="000000"/>
                </a:solidFill>
                <a:latin typeface="+mn-lt"/>
              </a:rPr>
              <a:t> y </a:t>
            </a:r>
            <a:r>
              <a:rPr lang="en-GB" dirty="0" err="1">
                <a:solidFill>
                  <a:srgbClr val="000000"/>
                </a:solidFill>
                <a:latin typeface="+mn-lt"/>
              </a:rPr>
              <a:t>ofrezca</a:t>
            </a:r>
            <a:r>
              <a:rPr lang="en-GB" dirty="0">
                <a:solidFill>
                  <a:srgbClr val="000000"/>
                </a:solidFill>
                <a:latin typeface="+mn-lt"/>
              </a:rPr>
              <a:t> </a:t>
            </a:r>
            <a:r>
              <a:rPr lang="en-GB" dirty="0" err="1">
                <a:solidFill>
                  <a:srgbClr val="000000"/>
                </a:solidFill>
                <a:latin typeface="+mn-lt"/>
              </a:rPr>
              <a:t>herramientas</a:t>
            </a:r>
            <a:r>
              <a:rPr lang="en-GB" dirty="0">
                <a:solidFill>
                  <a:srgbClr val="000000"/>
                </a:solidFill>
                <a:latin typeface="+mn-lt"/>
              </a:rPr>
              <a:t> para </a:t>
            </a:r>
            <a:r>
              <a:rPr lang="en-GB" dirty="0" err="1">
                <a:solidFill>
                  <a:srgbClr val="000000"/>
                </a:solidFill>
                <a:latin typeface="+mn-lt"/>
              </a:rPr>
              <a:t>adaptarse</a:t>
            </a:r>
            <a:r>
              <a:rPr lang="en-GB" dirty="0">
                <a:solidFill>
                  <a:srgbClr val="000000"/>
                </a:solidFill>
                <a:latin typeface="+mn-lt"/>
              </a:rPr>
              <a:t> a </a:t>
            </a:r>
            <a:r>
              <a:rPr lang="en-GB" dirty="0" err="1">
                <a:solidFill>
                  <a:srgbClr val="000000"/>
                </a:solidFill>
                <a:latin typeface="+mn-lt"/>
              </a:rPr>
              <a:t>los</a:t>
            </a:r>
            <a:r>
              <a:rPr lang="en-GB" dirty="0">
                <a:solidFill>
                  <a:srgbClr val="000000"/>
                </a:solidFill>
                <a:latin typeface="+mn-lt"/>
              </a:rPr>
              <a:t> </a:t>
            </a:r>
            <a:r>
              <a:rPr lang="en-GB" dirty="0" err="1">
                <a:solidFill>
                  <a:srgbClr val="000000"/>
                </a:solidFill>
                <a:latin typeface="+mn-lt"/>
              </a:rPr>
              <a:t>cambios</a:t>
            </a:r>
            <a:r>
              <a:rPr lang="en-GB" dirty="0">
                <a:solidFill>
                  <a:srgbClr val="000000"/>
                </a:solidFill>
                <a:latin typeface="+mn-lt"/>
              </a:rPr>
              <a:t>.</a:t>
            </a:r>
          </a:p>
          <a:p>
            <a:pPr marL="17100" indent="0">
              <a:buClr>
                <a:schemeClr val="accent2"/>
              </a:buClr>
            </a:pPr>
            <a:endParaRPr lang="en-GB" dirty="0">
              <a:solidFill>
                <a:srgbClr val="000000"/>
              </a:solidFill>
              <a:latin typeface="+mn-lt"/>
            </a:endParaRPr>
          </a:p>
          <a:p>
            <a:pPr marL="474300" indent="-457200">
              <a:buClr>
                <a:schemeClr val="accent2"/>
              </a:buClr>
              <a:buBlip>
                <a:blip r:embed="rId2"/>
              </a:buBlip>
            </a:pPr>
            <a:r>
              <a:rPr lang="en-GB" b="1" dirty="0" err="1">
                <a:solidFill>
                  <a:schemeClr val="accent2"/>
                </a:solidFill>
              </a:rPr>
              <a:t>Desarrollar</a:t>
            </a:r>
            <a:r>
              <a:rPr lang="en-GB" b="1" dirty="0">
                <a:solidFill>
                  <a:schemeClr val="accent2"/>
                </a:solidFill>
              </a:rPr>
              <a:t> </a:t>
            </a:r>
            <a:r>
              <a:rPr lang="en-GB" b="1" dirty="0" err="1">
                <a:solidFill>
                  <a:schemeClr val="accent2"/>
                </a:solidFill>
              </a:rPr>
              <a:t>líderes</a:t>
            </a:r>
            <a:r>
              <a:rPr lang="en-GB" b="1" dirty="0">
                <a:solidFill>
                  <a:schemeClr val="accent2"/>
                </a:solidFill>
              </a:rPr>
              <a:t> con </a:t>
            </a:r>
            <a:r>
              <a:rPr lang="en-GB" b="1" dirty="0" err="1">
                <a:solidFill>
                  <a:schemeClr val="accent2"/>
                </a:solidFill>
              </a:rPr>
              <a:t>nuevas</a:t>
            </a:r>
            <a:r>
              <a:rPr lang="en-GB" b="1" dirty="0">
                <a:solidFill>
                  <a:schemeClr val="accent2"/>
                </a:solidFill>
              </a:rPr>
              <a:t> </a:t>
            </a:r>
            <a:r>
              <a:rPr lang="en-GB" b="1" dirty="0" err="1">
                <a:solidFill>
                  <a:schemeClr val="accent2"/>
                </a:solidFill>
              </a:rPr>
              <a:t>habilidades</a:t>
            </a:r>
            <a:r>
              <a:rPr lang="en-GB" b="1" dirty="0">
                <a:solidFill>
                  <a:schemeClr val="accent2"/>
                </a:solidFill>
              </a:rPr>
              <a:t>: </a:t>
            </a:r>
            <a:r>
              <a:rPr lang="en-GB" dirty="0">
                <a:solidFill>
                  <a:srgbClr val="000000"/>
                </a:solidFill>
                <a:latin typeface="+mn-lt"/>
              </a:rPr>
              <a:t>La </a:t>
            </a:r>
            <a:r>
              <a:rPr lang="en-GB" dirty="0" err="1">
                <a:solidFill>
                  <a:srgbClr val="000000"/>
                </a:solidFill>
                <a:latin typeface="+mn-lt"/>
              </a:rPr>
              <a:t>complejidad</a:t>
            </a:r>
            <a:r>
              <a:rPr lang="en-GB" dirty="0">
                <a:solidFill>
                  <a:srgbClr val="000000"/>
                </a:solidFill>
                <a:latin typeface="+mn-lt"/>
              </a:rPr>
              <a:t> de la (post) COVID-19 </a:t>
            </a:r>
            <a:r>
              <a:rPr lang="en-GB" dirty="0" err="1">
                <a:solidFill>
                  <a:srgbClr val="000000"/>
                </a:solidFill>
                <a:latin typeface="+mn-lt"/>
              </a:rPr>
              <a:t>requiere</a:t>
            </a:r>
            <a:r>
              <a:rPr lang="en-GB" dirty="0">
                <a:solidFill>
                  <a:srgbClr val="000000"/>
                </a:solidFill>
                <a:latin typeface="+mn-lt"/>
              </a:rPr>
              <a:t> </a:t>
            </a:r>
            <a:r>
              <a:rPr lang="en-GB" dirty="0" err="1">
                <a:solidFill>
                  <a:srgbClr val="000000"/>
                </a:solidFill>
                <a:latin typeface="+mn-lt"/>
              </a:rPr>
              <a:t>nueva</a:t>
            </a:r>
            <a:r>
              <a:rPr lang="en-GB" dirty="0" err="1"/>
              <a:t>s</a:t>
            </a:r>
            <a:r>
              <a:rPr lang="en-GB" dirty="0"/>
              <a:t> </a:t>
            </a:r>
            <a:r>
              <a:rPr lang="en-GB" dirty="0" err="1"/>
              <a:t>habilidades</a:t>
            </a:r>
            <a:r>
              <a:rPr lang="en-GB" dirty="0"/>
              <a:t> de </a:t>
            </a:r>
            <a:r>
              <a:rPr lang="en-GB" dirty="0" err="1"/>
              <a:t>liderazgo</a:t>
            </a:r>
            <a:r>
              <a:rPr lang="en-GB" dirty="0"/>
              <a:t>. </a:t>
            </a:r>
            <a:r>
              <a:rPr lang="en-GB" dirty="0" err="1"/>
              <a:t>Invirtiendo</a:t>
            </a:r>
            <a:r>
              <a:rPr lang="en-GB" dirty="0"/>
              <a:t> </a:t>
            </a:r>
            <a:r>
              <a:rPr lang="en-GB" dirty="0" err="1"/>
              <a:t>en</a:t>
            </a:r>
            <a:r>
              <a:rPr lang="en-GB" dirty="0"/>
              <a:t> </a:t>
            </a:r>
            <a:r>
              <a:rPr lang="en-GB" dirty="0" err="1"/>
              <a:t>el</a:t>
            </a:r>
            <a:r>
              <a:rPr lang="en-GB" dirty="0"/>
              <a:t> </a:t>
            </a:r>
            <a:r>
              <a:rPr lang="en-GB" dirty="0" err="1"/>
              <a:t>aprendizaje</a:t>
            </a:r>
            <a:r>
              <a:rPr lang="en-GB" dirty="0"/>
              <a:t> a lo largo de la </a:t>
            </a:r>
            <a:r>
              <a:rPr lang="en-GB" dirty="0" err="1"/>
              <a:t>vida</a:t>
            </a:r>
            <a:r>
              <a:rPr lang="en-GB" dirty="0">
                <a:solidFill>
                  <a:srgbClr val="000000"/>
                </a:solidFill>
                <a:latin typeface="+mn-lt"/>
              </a:rPr>
              <a:t>. </a:t>
            </a:r>
            <a:r>
              <a:rPr lang="en-GB" dirty="0" err="1">
                <a:solidFill>
                  <a:srgbClr val="000000"/>
                </a:solidFill>
                <a:latin typeface="+mn-lt"/>
              </a:rPr>
              <a:t>Invertir</a:t>
            </a:r>
            <a:r>
              <a:rPr lang="en-GB" dirty="0">
                <a:solidFill>
                  <a:srgbClr val="000000"/>
                </a:solidFill>
                <a:latin typeface="+mn-lt"/>
              </a:rPr>
              <a:t> </a:t>
            </a:r>
            <a:r>
              <a:rPr lang="en-GB" dirty="0" err="1">
                <a:solidFill>
                  <a:srgbClr val="000000"/>
                </a:solidFill>
                <a:latin typeface="+mn-lt"/>
              </a:rPr>
              <a:t>en</a:t>
            </a:r>
            <a:r>
              <a:rPr lang="en-GB" dirty="0">
                <a:solidFill>
                  <a:srgbClr val="000000"/>
                </a:solidFill>
                <a:latin typeface="+mn-lt"/>
              </a:rPr>
              <a:t> </a:t>
            </a:r>
            <a:r>
              <a:rPr lang="en-GB" dirty="0" err="1">
                <a:solidFill>
                  <a:srgbClr val="000000"/>
                </a:solidFill>
                <a:latin typeface="+mn-lt"/>
              </a:rPr>
              <a:t>el</a:t>
            </a:r>
            <a:r>
              <a:rPr lang="en-GB" dirty="0">
                <a:solidFill>
                  <a:srgbClr val="000000"/>
                </a:solidFill>
                <a:latin typeface="+mn-lt"/>
              </a:rPr>
              <a:t> </a:t>
            </a:r>
            <a:r>
              <a:rPr lang="en-GB" dirty="0" err="1">
                <a:solidFill>
                  <a:srgbClr val="000000"/>
                </a:solidFill>
                <a:latin typeface="+mn-lt"/>
              </a:rPr>
              <a:t>desarrollo</a:t>
            </a:r>
            <a:r>
              <a:rPr lang="en-GB" dirty="0">
                <a:solidFill>
                  <a:srgbClr val="000000"/>
                </a:solidFill>
                <a:latin typeface="+mn-lt"/>
              </a:rPr>
              <a:t> del capital </a:t>
            </a:r>
            <a:r>
              <a:rPr lang="en-GB" dirty="0" err="1">
                <a:solidFill>
                  <a:srgbClr val="000000"/>
                </a:solidFill>
                <a:latin typeface="+mn-lt"/>
              </a:rPr>
              <a:t>humano</a:t>
            </a:r>
            <a:r>
              <a:rPr lang="en-GB" dirty="0">
                <a:solidFill>
                  <a:srgbClr val="000000"/>
                </a:solidFill>
                <a:latin typeface="+mn-lt"/>
              </a:rPr>
              <a:t> es la clave para </a:t>
            </a:r>
            <a:r>
              <a:rPr lang="en-GB" dirty="0" err="1">
                <a:solidFill>
                  <a:srgbClr val="000000"/>
                </a:solidFill>
                <a:latin typeface="+mn-lt"/>
              </a:rPr>
              <a:t>satisfacer</a:t>
            </a:r>
            <a:r>
              <a:rPr lang="en-GB" dirty="0"/>
              <a:t> las </a:t>
            </a:r>
            <a:r>
              <a:rPr lang="en-GB" dirty="0" err="1"/>
              <a:t>necesidades</a:t>
            </a:r>
            <a:r>
              <a:rPr lang="en-GB" dirty="0"/>
              <a:t> de</a:t>
            </a:r>
            <a:r>
              <a:rPr lang="en-GB" dirty="0">
                <a:solidFill>
                  <a:srgbClr val="000000"/>
                </a:solidFill>
                <a:latin typeface="+mn-lt"/>
              </a:rPr>
              <a:t> </a:t>
            </a:r>
            <a:r>
              <a:rPr lang="en-GB" dirty="0" err="1">
                <a:solidFill>
                  <a:srgbClr val="000000"/>
                </a:solidFill>
                <a:latin typeface="+mn-lt"/>
              </a:rPr>
              <a:t>los</a:t>
            </a:r>
            <a:r>
              <a:rPr lang="en-GB" dirty="0">
                <a:solidFill>
                  <a:srgbClr val="000000"/>
                </a:solidFill>
                <a:latin typeface="+mn-lt"/>
              </a:rPr>
              <a:t> </a:t>
            </a:r>
            <a:r>
              <a:rPr lang="en-GB" dirty="0" err="1">
                <a:solidFill>
                  <a:srgbClr val="000000"/>
                </a:solidFill>
                <a:latin typeface="+mn-lt"/>
              </a:rPr>
              <a:t>trabajadores</a:t>
            </a:r>
            <a:r>
              <a:rPr lang="en-GB" dirty="0">
                <a:solidFill>
                  <a:srgbClr val="000000"/>
                </a:solidFill>
                <a:latin typeface="+mn-lt"/>
              </a:rPr>
              <a:t>.</a:t>
            </a:r>
          </a:p>
          <a:p>
            <a:pPr marL="360000" indent="-342900">
              <a:buClr>
                <a:srgbClr val="000000"/>
              </a:buClr>
              <a:buFont typeface="Arial" panose="020B0604020202020204" pitchFamily="34" charset="0"/>
              <a:buChar char="•"/>
            </a:pPr>
            <a:endParaRPr lang="en-GB" dirty="0">
              <a:solidFill>
                <a:srgbClr val="000000"/>
              </a:solidFill>
              <a:latin typeface="+mn-lt"/>
            </a:endParaRPr>
          </a:p>
          <a:p>
            <a:pPr marL="360000" indent="-342900">
              <a:buClr>
                <a:schemeClr val="accent2"/>
              </a:buClr>
              <a:buFont typeface="Arial" panose="020B0604020202020204" pitchFamily="34" charset="0"/>
              <a:buChar char="•"/>
            </a:pP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Tecnología, tercer sector y COVID-19</a:t>
            </a:r>
            <a:endParaRPr lang="en-ZA" dirty="0"/>
          </a:p>
          <a:p>
            <a:endParaRPr lang="en-ZA" dirty="0"/>
          </a:p>
        </p:txBody>
      </p:sp>
    </p:spTree>
    <p:extLst>
      <p:ext uri="{BB962C8B-B14F-4D97-AF65-F5344CB8AC3E}">
        <p14:creationId xmlns:p14="http://schemas.microsoft.com/office/powerpoint/2010/main" val="364756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dirty="0" err="1">
                <a:solidFill>
                  <a:schemeClr val="accent2"/>
                </a:solidFill>
                <a:latin typeface="+mn-lt"/>
              </a:rPr>
              <a:t>Promover</a:t>
            </a:r>
            <a:r>
              <a:rPr lang="en-GB" b="1" dirty="0">
                <a:solidFill>
                  <a:schemeClr val="accent2"/>
                </a:solidFill>
                <a:latin typeface="+mn-lt"/>
              </a:rPr>
              <a:t> </a:t>
            </a:r>
            <a:r>
              <a:rPr lang="en-GB" b="1" dirty="0" err="1">
                <a:solidFill>
                  <a:schemeClr val="accent2"/>
                </a:solidFill>
                <a:latin typeface="+mn-lt"/>
              </a:rPr>
              <a:t>una</a:t>
            </a:r>
            <a:r>
              <a:rPr lang="en-GB" b="1" dirty="0">
                <a:solidFill>
                  <a:schemeClr val="accent2"/>
                </a:solidFill>
                <a:latin typeface="+mn-lt"/>
              </a:rPr>
              <a:t> </a:t>
            </a:r>
            <a:r>
              <a:rPr lang="en-GB" b="1" dirty="0" err="1">
                <a:solidFill>
                  <a:schemeClr val="accent2"/>
                </a:solidFill>
                <a:latin typeface="+mn-lt"/>
              </a:rPr>
              <a:t>cultura</a:t>
            </a:r>
            <a:r>
              <a:rPr lang="en-GB" b="1" dirty="0">
                <a:solidFill>
                  <a:schemeClr val="accent2"/>
                </a:solidFill>
                <a:latin typeface="+mn-lt"/>
              </a:rPr>
              <a:t> </a:t>
            </a:r>
            <a:r>
              <a:rPr lang="en-GB" b="1" dirty="0" err="1">
                <a:solidFill>
                  <a:schemeClr val="accent2"/>
                </a:solidFill>
                <a:latin typeface="+mn-lt"/>
              </a:rPr>
              <a:t>innovadora</a:t>
            </a:r>
            <a:r>
              <a:rPr lang="en-GB" b="1" dirty="0">
                <a:solidFill>
                  <a:schemeClr val="accent2"/>
                </a:solidFill>
              </a:rPr>
              <a:t>: </a:t>
            </a:r>
            <a:r>
              <a:rPr lang="en-GB" dirty="0">
                <a:solidFill>
                  <a:srgbClr val="371746"/>
                </a:solidFill>
              </a:rPr>
              <a:t>La </a:t>
            </a:r>
            <a:r>
              <a:rPr lang="en-GB" dirty="0" err="1">
                <a:solidFill>
                  <a:srgbClr val="371746"/>
                </a:solidFill>
              </a:rPr>
              <a:t>implementación</a:t>
            </a:r>
            <a:r>
              <a:rPr lang="en-GB" dirty="0">
                <a:solidFill>
                  <a:srgbClr val="371746"/>
                </a:solidFill>
              </a:rPr>
              <a:t> de </a:t>
            </a:r>
            <a:r>
              <a:rPr lang="en-GB" dirty="0" err="1">
                <a:solidFill>
                  <a:srgbClr val="371746"/>
                </a:solidFill>
              </a:rPr>
              <a:t>nuevas</a:t>
            </a:r>
            <a:r>
              <a:rPr lang="en-GB" dirty="0">
                <a:solidFill>
                  <a:srgbClr val="371746"/>
                </a:solidFill>
              </a:rPr>
              <a:t> </a:t>
            </a:r>
            <a:r>
              <a:rPr lang="en-GB" dirty="0" err="1">
                <a:solidFill>
                  <a:srgbClr val="371746"/>
                </a:solidFill>
              </a:rPr>
              <a:t>estrategias</a:t>
            </a:r>
            <a:r>
              <a:rPr lang="en-GB" dirty="0">
                <a:solidFill>
                  <a:srgbClr val="371746"/>
                </a:solidFill>
              </a:rPr>
              <a:t> de </a:t>
            </a:r>
            <a:r>
              <a:rPr lang="en-GB" dirty="0" err="1">
                <a:solidFill>
                  <a:srgbClr val="371746"/>
                </a:solidFill>
              </a:rPr>
              <a:t>digitalización</a:t>
            </a:r>
            <a:r>
              <a:rPr lang="en-GB" dirty="0">
                <a:solidFill>
                  <a:srgbClr val="371746"/>
                </a:solidFill>
              </a:rPr>
              <a:t> solo </a:t>
            </a:r>
            <a:r>
              <a:rPr lang="en-GB" dirty="0" err="1">
                <a:solidFill>
                  <a:srgbClr val="371746"/>
                </a:solidFill>
              </a:rPr>
              <a:t>sería</a:t>
            </a:r>
            <a:r>
              <a:rPr lang="en-GB" dirty="0">
                <a:solidFill>
                  <a:srgbClr val="371746"/>
                </a:solidFill>
              </a:rPr>
              <a:t> </a:t>
            </a:r>
            <a:r>
              <a:rPr lang="en-GB" dirty="0" err="1">
                <a:solidFill>
                  <a:srgbClr val="371746"/>
                </a:solidFill>
              </a:rPr>
              <a:t>posible</a:t>
            </a:r>
            <a:r>
              <a:rPr lang="en-GB" dirty="0">
                <a:solidFill>
                  <a:srgbClr val="371746"/>
                </a:solidFill>
              </a:rPr>
              <a:t> </a:t>
            </a:r>
            <a:r>
              <a:rPr lang="en-GB" dirty="0" err="1">
                <a:solidFill>
                  <a:srgbClr val="371746"/>
                </a:solidFill>
              </a:rPr>
              <a:t>si</a:t>
            </a:r>
            <a:r>
              <a:rPr lang="en-GB" dirty="0">
                <a:solidFill>
                  <a:srgbClr val="371746"/>
                </a:solidFill>
              </a:rPr>
              <a:t> </a:t>
            </a:r>
            <a:r>
              <a:rPr lang="en-GB" dirty="0" err="1">
                <a:solidFill>
                  <a:srgbClr val="371746"/>
                </a:solidFill>
              </a:rPr>
              <a:t>existe</a:t>
            </a:r>
            <a:r>
              <a:rPr lang="en-GB" dirty="0">
                <a:solidFill>
                  <a:srgbClr val="371746"/>
                </a:solidFill>
              </a:rPr>
              <a:t> </a:t>
            </a:r>
            <a:r>
              <a:rPr lang="en-GB" dirty="0" err="1">
                <a:solidFill>
                  <a:srgbClr val="371746"/>
                </a:solidFill>
              </a:rPr>
              <a:t>una</a:t>
            </a:r>
            <a:r>
              <a:rPr lang="en-GB" dirty="0">
                <a:solidFill>
                  <a:srgbClr val="371746"/>
                </a:solidFill>
              </a:rPr>
              <a:t> </a:t>
            </a:r>
            <a:r>
              <a:rPr lang="en-GB" dirty="0" err="1">
                <a:solidFill>
                  <a:srgbClr val="371746"/>
                </a:solidFill>
              </a:rPr>
              <a:t>cultura</a:t>
            </a:r>
            <a:r>
              <a:rPr lang="en-GB" dirty="0">
                <a:solidFill>
                  <a:srgbClr val="371746"/>
                </a:solidFill>
              </a:rPr>
              <a:t> y </a:t>
            </a:r>
            <a:r>
              <a:rPr lang="en-GB" dirty="0" err="1">
                <a:solidFill>
                  <a:srgbClr val="371746"/>
                </a:solidFill>
              </a:rPr>
              <a:t>una</a:t>
            </a:r>
            <a:r>
              <a:rPr lang="en-GB" dirty="0">
                <a:solidFill>
                  <a:srgbClr val="371746"/>
                </a:solidFill>
              </a:rPr>
              <a:t> </a:t>
            </a:r>
            <a:r>
              <a:rPr lang="en-GB" dirty="0" err="1">
                <a:solidFill>
                  <a:srgbClr val="371746"/>
                </a:solidFill>
              </a:rPr>
              <a:t>formación</a:t>
            </a:r>
            <a:r>
              <a:rPr lang="en-GB" dirty="0">
                <a:solidFill>
                  <a:srgbClr val="371746"/>
                </a:solidFill>
              </a:rPr>
              <a:t> que la </a:t>
            </a:r>
            <a:r>
              <a:rPr lang="en-GB" dirty="0" err="1">
                <a:solidFill>
                  <a:srgbClr val="371746"/>
                </a:solidFill>
              </a:rPr>
              <a:t>apoye</a:t>
            </a:r>
            <a:r>
              <a:rPr lang="en-GB" dirty="0">
                <a:solidFill>
                  <a:srgbClr val="371746"/>
                </a:solidFill>
              </a:rPr>
              <a:t>. </a:t>
            </a:r>
            <a:r>
              <a:rPr lang="en-GB" dirty="0"/>
              <a:t>Una </a:t>
            </a:r>
            <a:r>
              <a:rPr lang="en-GB" dirty="0" err="1"/>
              <a:t>cultura</a:t>
            </a:r>
            <a:r>
              <a:rPr lang="en-GB" dirty="0"/>
              <a:t> que </a:t>
            </a:r>
            <a:r>
              <a:rPr lang="en-GB" dirty="0" err="1"/>
              <a:t>apuesta</a:t>
            </a:r>
            <a:r>
              <a:rPr lang="en-GB" dirty="0"/>
              <a:t> </a:t>
            </a:r>
            <a:r>
              <a:rPr lang="en-GB" dirty="0" err="1"/>
              <a:t>por</a:t>
            </a:r>
            <a:r>
              <a:rPr lang="en-GB" dirty="0"/>
              <a:t> </a:t>
            </a:r>
            <a:r>
              <a:rPr lang="en-GB" dirty="0" err="1"/>
              <a:t>el</a:t>
            </a:r>
            <a:r>
              <a:rPr lang="en-GB" dirty="0"/>
              <a:t> </a:t>
            </a:r>
            <a:r>
              <a:rPr lang="en-GB" dirty="0" err="1"/>
              <a:t>riesgo</a:t>
            </a:r>
            <a:r>
              <a:rPr lang="en-GB" dirty="0"/>
              <a:t>, que </a:t>
            </a:r>
            <a:r>
              <a:rPr lang="en-GB" dirty="0" err="1"/>
              <a:t>fomenta</a:t>
            </a:r>
            <a:r>
              <a:rPr lang="en-GB" dirty="0"/>
              <a:t> la </a:t>
            </a:r>
            <a:r>
              <a:rPr lang="en-GB" dirty="0" err="1"/>
              <a:t>innovación</a:t>
            </a:r>
            <a:r>
              <a:rPr lang="en-GB" dirty="0"/>
              <a:t> y que es </a:t>
            </a:r>
            <a:r>
              <a:rPr lang="en-GB" dirty="0" err="1"/>
              <a:t>capaz</a:t>
            </a:r>
            <a:r>
              <a:rPr lang="en-GB" dirty="0"/>
              <a:t> de </a:t>
            </a:r>
            <a:r>
              <a:rPr lang="en-GB" dirty="0" err="1"/>
              <a:t>hacer</a:t>
            </a:r>
            <a:r>
              <a:rPr lang="en-GB" dirty="0"/>
              <a:t> </a:t>
            </a:r>
            <a:r>
              <a:rPr lang="en-GB" dirty="0" err="1"/>
              <a:t>frente</a:t>
            </a:r>
            <a:r>
              <a:rPr lang="en-GB" dirty="0"/>
              <a:t> a </a:t>
            </a:r>
            <a:r>
              <a:rPr lang="en-GB" dirty="0" err="1"/>
              <a:t>los</a:t>
            </a:r>
            <a:r>
              <a:rPr lang="en-GB" dirty="0"/>
              <a:t> </a:t>
            </a:r>
            <a:r>
              <a:rPr lang="en-GB" dirty="0" err="1"/>
              <a:t>cambios</a:t>
            </a:r>
            <a:r>
              <a:rPr lang="en-GB" dirty="0"/>
              <a:t> de </a:t>
            </a:r>
            <a:r>
              <a:rPr lang="en-GB" dirty="0" err="1"/>
              <a:t>manera</a:t>
            </a:r>
            <a:r>
              <a:rPr lang="en-GB" dirty="0"/>
              <a:t> </a:t>
            </a:r>
            <a:r>
              <a:rPr lang="en-GB" dirty="0" err="1"/>
              <a:t>resiliente</a:t>
            </a:r>
            <a:r>
              <a:rPr lang="en-GB" dirty="0"/>
              <a:t>. </a:t>
            </a:r>
            <a:r>
              <a:rPr lang="en-GB" dirty="0">
                <a:solidFill>
                  <a:srgbClr val="000000"/>
                </a:solidFill>
                <a:latin typeface="+mn-lt"/>
              </a:rPr>
              <a:t> </a:t>
            </a:r>
          </a:p>
          <a:p>
            <a:pPr marL="360000" indent="-342900">
              <a:buClr>
                <a:srgbClr val="000000"/>
              </a:buClr>
              <a:buFont typeface="Arial" panose="020B0604020202020204" pitchFamily="34" charset="0"/>
              <a:buChar char="•"/>
            </a:pPr>
            <a:endParaRPr lang="en-GB" dirty="0">
              <a:solidFill>
                <a:srgbClr val="000000"/>
              </a:solidFill>
              <a:latin typeface="+mn-lt"/>
            </a:endParaRPr>
          </a:p>
          <a:p>
            <a:pPr marL="360000" indent="-342900">
              <a:buClr>
                <a:schemeClr val="accent2"/>
              </a:buClr>
              <a:buFont typeface="Arial" panose="020B0604020202020204" pitchFamily="34" charset="0"/>
              <a:buChar char="•"/>
            </a:pP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Tecnología, tercer sector y COVID-19</a:t>
            </a:r>
            <a:endParaRPr lang="en-ZA" dirty="0"/>
          </a:p>
        </p:txBody>
      </p:sp>
    </p:spTree>
    <p:extLst>
      <p:ext uri="{BB962C8B-B14F-4D97-AF65-F5344CB8AC3E}">
        <p14:creationId xmlns:p14="http://schemas.microsoft.com/office/powerpoint/2010/main" val="88935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dirty="0" err="1">
                <a:solidFill>
                  <a:schemeClr val="accent2"/>
                </a:solidFill>
                <a:latin typeface="+mn-lt"/>
              </a:rPr>
              <a:t>Automatización</a:t>
            </a:r>
            <a:r>
              <a:rPr lang="en-GB" b="1" dirty="0">
                <a:solidFill>
                  <a:schemeClr val="accent2"/>
                </a:solidFill>
                <a:latin typeface="+mn-lt"/>
              </a:rPr>
              <a:t> </a:t>
            </a:r>
            <a:r>
              <a:rPr lang="en-GB" b="1" dirty="0" err="1">
                <a:solidFill>
                  <a:schemeClr val="accent2"/>
                </a:solidFill>
                <a:latin typeface="+mn-lt"/>
              </a:rPr>
              <a:t>robótica</a:t>
            </a:r>
            <a:r>
              <a:rPr lang="en-GB" b="1" dirty="0">
                <a:solidFill>
                  <a:schemeClr val="accent2"/>
                </a:solidFill>
                <a:latin typeface="+mn-lt"/>
              </a:rPr>
              <a:t> de </a:t>
            </a:r>
            <a:r>
              <a:rPr lang="en-GB" b="1" dirty="0" err="1">
                <a:solidFill>
                  <a:schemeClr val="accent2"/>
                </a:solidFill>
                <a:latin typeface="+mn-lt"/>
              </a:rPr>
              <a:t>procesos</a:t>
            </a:r>
            <a:r>
              <a:rPr lang="en-GB" b="1" dirty="0">
                <a:solidFill>
                  <a:schemeClr val="accent2"/>
                </a:solidFill>
                <a:latin typeface="+mn-lt"/>
              </a:rPr>
              <a:t> (RPA)</a:t>
            </a:r>
            <a:r>
              <a:rPr lang="en-GB" dirty="0">
                <a:solidFill>
                  <a:srgbClr val="000000"/>
                </a:solidFill>
                <a:latin typeface="+mn-lt"/>
              </a:rPr>
              <a:t> </a:t>
            </a:r>
            <a:r>
              <a:rPr lang="en-GB" dirty="0" err="1">
                <a:solidFill>
                  <a:srgbClr val="000000"/>
                </a:solidFill>
                <a:latin typeface="+mn-lt"/>
              </a:rPr>
              <a:t>ayuda</a:t>
            </a:r>
            <a:r>
              <a:rPr lang="en-GB" dirty="0">
                <a:solidFill>
                  <a:srgbClr val="000000"/>
                </a:solidFill>
                <a:latin typeface="+mn-lt"/>
              </a:rPr>
              <a:t> a las </a:t>
            </a:r>
            <a:r>
              <a:rPr lang="en-GB" dirty="0" err="1">
                <a:solidFill>
                  <a:srgbClr val="000000"/>
                </a:solidFill>
                <a:latin typeface="+mn-lt"/>
              </a:rPr>
              <a:t>organizaciones</a:t>
            </a:r>
            <a:r>
              <a:rPr lang="en-GB" dirty="0">
                <a:solidFill>
                  <a:srgbClr val="000000"/>
                </a:solidFill>
                <a:latin typeface="+mn-lt"/>
              </a:rPr>
              <a:t> a </a:t>
            </a:r>
            <a:r>
              <a:rPr lang="en-GB" dirty="0" err="1">
                <a:solidFill>
                  <a:srgbClr val="000000"/>
                </a:solidFill>
                <a:latin typeface="+mn-lt"/>
              </a:rPr>
              <a:t>hacer</a:t>
            </a:r>
            <a:r>
              <a:rPr lang="en-GB" dirty="0">
                <a:solidFill>
                  <a:srgbClr val="000000"/>
                </a:solidFill>
                <a:latin typeface="+mn-lt"/>
              </a:rPr>
              <a:t> </a:t>
            </a:r>
            <a:r>
              <a:rPr lang="en-GB" dirty="0" err="1">
                <a:solidFill>
                  <a:srgbClr val="000000"/>
                </a:solidFill>
                <a:latin typeface="+mn-lt"/>
              </a:rPr>
              <a:t>más</a:t>
            </a:r>
            <a:r>
              <a:rPr lang="en-GB" dirty="0">
                <a:solidFill>
                  <a:srgbClr val="000000"/>
                </a:solidFill>
                <a:latin typeface="+mn-lt"/>
              </a:rPr>
              <a:t> con </a:t>
            </a:r>
            <a:r>
              <a:rPr lang="en-GB" dirty="0" err="1">
                <a:solidFill>
                  <a:srgbClr val="000000"/>
                </a:solidFill>
                <a:latin typeface="+mn-lt"/>
              </a:rPr>
              <a:t>menos</a:t>
            </a:r>
            <a:r>
              <a:rPr lang="en-GB" dirty="0">
                <a:solidFill>
                  <a:srgbClr val="000000"/>
                </a:solidFill>
                <a:latin typeface="+mn-lt"/>
              </a:rPr>
              <a:t>, </a:t>
            </a:r>
            <a:r>
              <a:rPr lang="en-GB" dirty="0" err="1">
                <a:solidFill>
                  <a:srgbClr val="000000"/>
                </a:solidFill>
                <a:latin typeface="+mn-lt"/>
              </a:rPr>
              <a:t>incluyendo</a:t>
            </a:r>
            <a:r>
              <a:rPr lang="en-GB" dirty="0">
                <a:solidFill>
                  <a:srgbClr val="000000"/>
                </a:solidFill>
                <a:latin typeface="+mn-lt"/>
              </a:rPr>
              <a:t> la </a:t>
            </a:r>
            <a:r>
              <a:rPr lang="en-GB" dirty="0" err="1">
                <a:solidFill>
                  <a:srgbClr val="000000"/>
                </a:solidFill>
                <a:latin typeface="+mn-lt"/>
              </a:rPr>
              <a:t>automatización</a:t>
            </a:r>
            <a:r>
              <a:rPr lang="en-GB" dirty="0">
                <a:solidFill>
                  <a:srgbClr val="000000"/>
                </a:solidFill>
                <a:latin typeface="+mn-lt"/>
              </a:rPr>
              <a:t> de </a:t>
            </a:r>
            <a:r>
              <a:rPr lang="en-GB" dirty="0" err="1">
                <a:solidFill>
                  <a:srgbClr val="000000"/>
                </a:solidFill>
                <a:latin typeface="+mn-lt"/>
              </a:rPr>
              <a:t>procesos</a:t>
            </a:r>
            <a:r>
              <a:rPr lang="en-GB" dirty="0">
                <a:solidFill>
                  <a:srgbClr val="000000"/>
                </a:solidFill>
                <a:latin typeface="+mn-lt"/>
              </a:rPr>
              <a:t> y </a:t>
            </a:r>
            <a:r>
              <a:rPr lang="en-GB" dirty="0" err="1">
                <a:solidFill>
                  <a:srgbClr val="000000"/>
                </a:solidFill>
                <a:latin typeface="+mn-lt"/>
              </a:rPr>
              <a:t>almacenando</a:t>
            </a:r>
            <a:r>
              <a:rPr lang="en-GB" dirty="0">
                <a:solidFill>
                  <a:srgbClr val="000000"/>
                </a:solidFill>
                <a:latin typeface="+mn-lt"/>
              </a:rPr>
              <a:t> la </a:t>
            </a:r>
            <a:r>
              <a:rPr lang="en-GB" dirty="0" err="1">
                <a:solidFill>
                  <a:srgbClr val="000000"/>
                </a:solidFill>
                <a:latin typeface="+mn-lt"/>
              </a:rPr>
              <a:t>información</a:t>
            </a:r>
            <a:r>
              <a:rPr lang="en-GB" dirty="0"/>
              <a:t>. </a:t>
            </a:r>
            <a:r>
              <a:rPr lang="en-GB" dirty="0" err="1"/>
              <a:t>Esta</a:t>
            </a:r>
            <a:r>
              <a:rPr lang="en-GB" dirty="0"/>
              <a:t> </a:t>
            </a:r>
            <a:r>
              <a:rPr lang="en-GB" dirty="0" err="1"/>
              <a:t>información</a:t>
            </a:r>
            <a:r>
              <a:rPr lang="en-GB" dirty="0"/>
              <a:t>, </a:t>
            </a:r>
            <a:r>
              <a:rPr lang="en-GB" dirty="0" err="1"/>
              <a:t>permitiría</a:t>
            </a:r>
            <a:r>
              <a:rPr lang="en-GB" dirty="0"/>
              <a:t> </a:t>
            </a:r>
            <a:r>
              <a:rPr lang="es-ES" dirty="0"/>
              <a:t>generar informes de situación financiera sin pasar mucho tiempo en Excel y ejecutar campañas de difusión sin pasar horas en un programa de gestión de relaciones con los clientes.</a:t>
            </a:r>
            <a:endParaRPr lang="en-GB" dirty="0">
              <a:solidFill>
                <a:srgbClr val="000000"/>
              </a:solidFill>
              <a:latin typeface="+mn-lt"/>
            </a:endParaRPr>
          </a:p>
          <a:p>
            <a:pPr marL="360000" indent="-342900">
              <a:buClr>
                <a:schemeClr val="accent2"/>
              </a:buClr>
              <a:buFont typeface="Arial" panose="020B0604020202020204" pitchFamily="34" charset="0"/>
              <a:buChar char="•"/>
            </a:pP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Introducción</a:t>
            </a:r>
            <a:r>
              <a:rPr lang="en-GB" dirty="0"/>
              <a:t> a la </a:t>
            </a:r>
            <a:r>
              <a:rPr lang="en-GB" dirty="0" err="1"/>
              <a:t>automatización</a:t>
            </a:r>
            <a:r>
              <a:rPr lang="en-GB" dirty="0"/>
              <a:t> </a:t>
            </a:r>
            <a:r>
              <a:rPr lang="en-GB" dirty="0" err="1"/>
              <a:t>robótica</a:t>
            </a:r>
            <a:r>
              <a:rPr lang="en-GB" dirty="0"/>
              <a:t> de </a:t>
            </a:r>
            <a:r>
              <a:rPr lang="en-GB" dirty="0" err="1"/>
              <a:t>procesos</a:t>
            </a:r>
            <a:endParaRPr lang="en-ZA" dirty="0"/>
          </a:p>
        </p:txBody>
      </p:sp>
    </p:spTree>
    <p:extLst>
      <p:ext uri="{BB962C8B-B14F-4D97-AF65-F5344CB8AC3E}">
        <p14:creationId xmlns:p14="http://schemas.microsoft.com/office/powerpoint/2010/main" val="152753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833613"/>
            <a:ext cx="10595237" cy="1404257"/>
          </a:xfrm>
        </p:spPr>
        <p:txBody>
          <a:bodyPr/>
          <a:lstStyle/>
          <a:p>
            <a:pPr marL="474300" indent="-457200">
              <a:buClr>
                <a:schemeClr val="accent2"/>
              </a:buClr>
              <a:buBlip>
                <a:blip r:embed="rId2"/>
              </a:buBlip>
            </a:pPr>
            <a:r>
              <a:rPr lang="es-ES" dirty="0"/>
              <a:t>Campañas de donativos</a:t>
            </a:r>
          </a:p>
          <a:p>
            <a:pPr marL="474300" indent="-457200">
              <a:buClr>
                <a:schemeClr val="accent2"/>
              </a:buClr>
              <a:buBlip>
                <a:blip r:embed="rId2"/>
              </a:buBlip>
            </a:pPr>
            <a:r>
              <a:rPr lang="es-ES" dirty="0"/>
              <a:t>Gestión de donaciones periódicas</a:t>
            </a:r>
          </a:p>
          <a:p>
            <a:pPr marL="474300" indent="-457200">
              <a:buClr>
                <a:schemeClr val="accent2"/>
              </a:buClr>
              <a:buBlip>
                <a:blip r:embed="rId2"/>
              </a:buBlip>
            </a:pPr>
            <a:r>
              <a:rPr lang="es-ES" dirty="0"/>
              <a:t>Campañas de marketing digital e impreso</a:t>
            </a:r>
          </a:p>
          <a:p>
            <a:pPr marL="474300" indent="-457200">
              <a:buClr>
                <a:schemeClr val="accent2"/>
              </a:buClr>
              <a:buBlip>
                <a:blip r:embed="rId2"/>
              </a:buBlip>
            </a:pPr>
            <a:r>
              <a:rPr lang="es-ES" dirty="0">
                <a:solidFill>
                  <a:srgbClr val="000000"/>
                </a:solidFill>
                <a:latin typeface="+mn-lt"/>
              </a:rPr>
              <a:t>Campañas de concienciación</a:t>
            </a:r>
            <a:endParaRPr lang="es-ES" dirty="0"/>
          </a:p>
          <a:p>
            <a:pPr marL="474300" indent="-457200">
              <a:buClr>
                <a:schemeClr val="accent2"/>
              </a:buClr>
              <a:buBlip>
                <a:blip r:embed="rId2"/>
              </a:buBlip>
            </a:pPr>
            <a:r>
              <a:rPr lang="es-ES" dirty="0">
                <a:solidFill>
                  <a:srgbClr val="000000"/>
                </a:solidFill>
                <a:latin typeface="+mn-lt"/>
              </a:rPr>
              <a:t>Gestión de voluntarios</a:t>
            </a:r>
          </a:p>
          <a:p>
            <a:pPr marL="474300" indent="-457200">
              <a:buClr>
                <a:schemeClr val="accent2"/>
              </a:buClr>
              <a:buBlip>
                <a:blip r:embed="rId2"/>
              </a:buBlip>
            </a:pPr>
            <a:r>
              <a:rPr lang="es-ES" dirty="0"/>
              <a:t>Seguimiento de asuntos gubernamentales y normativos</a:t>
            </a:r>
            <a:endParaRPr lang="es-ES"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Algunos</a:t>
            </a:r>
            <a:r>
              <a:rPr lang="en-GB" dirty="0"/>
              <a:t> </a:t>
            </a:r>
            <a:r>
              <a:rPr lang="en-GB" dirty="0" err="1"/>
              <a:t>ejemplos</a:t>
            </a:r>
            <a:r>
              <a:rPr lang="en-GB" dirty="0"/>
              <a:t> de RPA para ONGs</a:t>
            </a:r>
            <a:endParaRPr lang="en-ZA" dirty="0"/>
          </a:p>
        </p:txBody>
      </p:sp>
    </p:spTree>
    <p:extLst>
      <p:ext uri="{BB962C8B-B14F-4D97-AF65-F5344CB8AC3E}">
        <p14:creationId xmlns:p14="http://schemas.microsoft.com/office/powerpoint/2010/main" val="55340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s-ES" dirty="0"/>
              <a:t>“Mira las cosas en el presente, incluso si están en el futuro".
</a:t>
            </a:r>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Larry Ellison</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CPU with binary numbers and blueprint">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8675" r="18675"/>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5857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dirty="0">
                <a:solidFill>
                  <a:schemeClr val="accent2"/>
                </a:solidFill>
                <a:latin typeface="+mn-lt"/>
              </a:rPr>
              <a:t>El </a:t>
            </a:r>
            <a:r>
              <a:rPr lang="en-GB" b="1" dirty="0" err="1">
                <a:solidFill>
                  <a:schemeClr val="accent2"/>
                </a:solidFill>
                <a:latin typeface="+mn-lt"/>
              </a:rPr>
              <a:t>coste</a:t>
            </a:r>
            <a:r>
              <a:rPr lang="en-GB" b="1" dirty="0">
                <a:solidFill>
                  <a:schemeClr val="accent2"/>
                </a:solidFill>
                <a:latin typeface="+mn-lt"/>
              </a:rPr>
              <a:t> </a:t>
            </a:r>
            <a:r>
              <a:rPr lang="en-GB" b="1" dirty="0" err="1">
                <a:solidFill>
                  <a:schemeClr val="accent2"/>
                </a:solidFill>
                <a:latin typeface="+mn-lt"/>
              </a:rPr>
              <a:t>inicial</a:t>
            </a:r>
            <a:r>
              <a:rPr lang="en-GB" b="1" dirty="0">
                <a:solidFill>
                  <a:schemeClr val="accent2"/>
                </a:solidFill>
                <a:latin typeface="+mn-lt"/>
              </a:rPr>
              <a:t> es </a:t>
            </a:r>
            <a:r>
              <a:rPr lang="en-GB" b="1" dirty="0" err="1">
                <a:solidFill>
                  <a:schemeClr val="accent2"/>
                </a:solidFill>
                <a:latin typeface="+mn-lt"/>
              </a:rPr>
              <a:t>una</a:t>
            </a:r>
            <a:r>
              <a:rPr lang="en-GB" b="1" dirty="0">
                <a:solidFill>
                  <a:schemeClr val="accent2"/>
                </a:solidFill>
                <a:latin typeface="+mn-lt"/>
              </a:rPr>
              <a:t> de las </a:t>
            </a:r>
            <a:r>
              <a:rPr lang="en-GB" b="1" dirty="0" err="1">
                <a:solidFill>
                  <a:schemeClr val="accent2"/>
                </a:solidFill>
                <a:latin typeface="+mn-lt"/>
              </a:rPr>
              <a:t>principales</a:t>
            </a:r>
            <a:r>
              <a:rPr lang="en-GB" b="1" dirty="0">
                <a:solidFill>
                  <a:schemeClr val="accent2"/>
                </a:solidFill>
                <a:latin typeface="+mn-lt"/>
              </a:rPr>
              <a:t> barreras para </a:t>
            </a:r>
            <a:r>
              <a:rPr lang="en-GB" b="1" dirty="0" err="1">
                <a:solidFill>
                  <a:schemeClr val="accent2"/>
                </a:solidFill>
                <a:latin typeface="+mn-lt"/>
              </a:rPr>
              <a:t>muchas</a:t>
            </a:r>
            <a:r>
              <a:rPr lang="en-GB" b="1" dirty="0">
                <a:solidFill>
                  <a:schemeClr val="accent2"/>
                </a:solidFill>
                <a:latin typeface="+mn-lt"/>
              </a:rPr>
              <a:t> ONGs. </a:t>
            </a:r>
          </a:p>
          <a:p>
            <a:pPr marL="474300" indent="-457200">
              <a:buClr>
                <a:schemeClr val="accent2"/>
              </a:buClr>
              <a:buBlip>
                <a:blip r:embed="rId2"/>
              </a:buBlip>
            </a:pPr>
            <a:r>
              <a:rPr lang="en-GB" dirty="0" err="1">
                <a:latin typeface="+mn-lt"/>
              </a:rPr>
              <a:t>Dependerá</a:t>
            </a:r>
            <a:r>
              <a:rPr lang="en-GB" dirty="0">
                <a:latin typeface="+mn-lt"/>
              </a:rPr>
              <a:t> de:</a:t>
            </a:r>
          </a:p>
          <a:p>
            <a:pPr marL="474300" indent="-457200">
              <a:buClr>
                <a:schemeClr val="accent2"/>
              </a:buClr>
              <a:buBlip>
                <a:blip r:embed="rId2"/>
              </a:buBlip>
            </a:pPr>
            <a:endParaRPr lang="en-GB" dirty="0">
              <a:latin typeface="+mn-lt"/>
            </a:endParaRPr>
          </a:p>
          <a:p>
            <a:pPr marL="360000" indent="-342900">
              <a:buClr>
                <a:schemeClr val="accent2"/>
              </a:buClr>
              <a:buFont typeface="Arial" panose="020B0604020202020204" pitchFamily="34" charset="0"/>
              <a:buChar char="•"/>
            </a:pPr>
            <a:r>
              <a:rPr lang="en-GB" dirty="0" err="1">
                <a:solidFill>
                  <a:srgbClr val="000000"/>
                </a:solidFill>
                <a:latin typeface="+mn-lt"/>
              </a:rPr>
              <a:t>Complejidad</a:t>
            </a:r>
            <a:endParaRPr lang="en-GB" dirty="0">
              <a:solidFill>
                <a:srgbClr val="000000"/>
              </a:solidFill>
              <a:latin typeface="+mn-lt"/>
            </a:endParaRPr>
          </a:p>
          <a:p>
            <a:pPr marL="360000" indent="-342900">
              <a:buClr>
                <a:schemeClr val="accent2"/>
              </a:buClr>
              <a:buFont typeface="Arial" panose="020B0604020202020204" pitchFamily="34" charset="0"/>
              <a:buChar char="•"/>
            </a:pPr>
            <a:endParaRPr lang="en-GB" dirty="0">
              <a:solidFill>
                <a:srgbClr val="000000"/>
              </a:solidFill>
              <a:latin typeface="+mn-lt"/>
            </a:endParaRPr>
          </a:p>
          <a:p>
            <a:pPr marL="360000" indent="-342900">
              <a:buClr>
                <a:schemeClr val="accent2"/>
              </a:buClr>
              <a:buFont typeface="Arial" panose="020B0604020202020204" pitchFamily="34" charset="0"/>
              <a:buChar char="•"/>
            </a:pPr>
            <a:r>
              <a:rPr lang="en-GB" dirty="0" err="1">
                <a:solidFill>
                  <a:srgbClr val="000000"/>
                </a:solidFill>
                <a:latin typeface="+mn-lt"/>
              </a:rPr>
              <a:t>Número</a:t>
            </a:r>
            <a:r>
              <a:rPr lang="en-GB" dirty="0">
                <a:solidFill>
                  <a:srgbClr val="000000"/>
                </a:solidFill>
                <a:latin typeface="+mn-lt"/>
              </a:rPr>
              <a:t> de robots</a:t>
            </a:r>
          </a:p>
          <a:p>
            <a:pPr marL="360000" indent="-342900">
              <a:buClr>
                <a:schemeClr val="accent2"/>
              </a:buClr>
              <a:buFont typeface="Arial" panose="020B0604020202020204" pitchFamily="34" charset="0"/>
              <a:buChar char="•"/>
            </a:pPr>
            <a:endParaRPr lang="en-GB" dirty="0">
              <a:solidFill>
                <a:srgbClr val="000000"/>
              </a:solidFill>
              <a:latin typeface="+mn-lt"/>
            </a:endParaRPr>
          </a:p>
          <a:p>
            <a:pPr marL="360000" indent="-342900">
              <a:buClr>
                <a:schemeClr val="accent2"/>
              </a:buClr>
              <a:buFont typeface="Arial" panose="020B0604020202020204" pitchFamily="34" charset="0"/>
              <a:buChar char="•"/>
            </a:pPr>
            <a:r>
              <a:rPr lang="en-GB" dirty="0" err="1">
                <a:solidFill>
                  <a:srgbClr val="000000"/>
                </a:solidFill>
                <a:latin typeface="+mn-lt"/>
              </a:rPr>
              <a:t>Tiempo</a:t>
            </a:r>
            <a:r>
              <a:rPr lang="en-GB" dirty="0">
                <a:solidFill>
                  <a:srgbClr val="000000"/>
                </a:solidFill>
                <a:latin typeface="+mn-lt"/>
              </a:rPr>
              <a:t> para </a:t>
            </a:r>
            <a:r>
              <a:rPr lang="en-GB" dirty="0" err="1">
                <a:solidFill>
                  <a:srgbClr val="000000"/>
                </a:solidFill>
                <a:latin typeface="+mn-lt"/>
              </a:rPr>
              <a:t>desarrollarlo</a:t>
            </a:r>
            <a:r>
              <a:rPr lang="en-GB" dirty="0">
                <a:solidFill>
                  <a:srgbClr val="000000"/>
                </a:solidFill>
                <a:latin typeface="+mn-lt"/>
              </a:rPr>
              <a:t> e </a:t>
            </a:r>
            <a:r>
              <a:rPr lang="en-GB" dirty="0" err="1">
                <a:solidFill>
                  <a:srgbClr val="000000"/>
                </a:solidFill>
                <a:latin typeface="+mn-lt"/>
              </a:rPr>
              <a:t>implementarlo</a:t>
            </a:r>
            <a:endParaRPr lang="en-GB" dirty="0">
              <a:solidFill>
                <a:srgbClr val="000000"/>
              </a:solidFill>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Algunos</a:t>
            </a:r>
            <a:r>
              <a:rPr lang="en-GB" dirty="0"/>
              <a:t> </a:t>
            </a:r>
            <a:r>
              <a:rPr lang="en-GB" dirty="0" err="1"/>
              <a:t>desafíos</a:t>
            </a:r>
            <a:endParaRPr lang="en-ZA" dirty="0"/>
          </a:p>
        </p:txBody>
      </p:sp>
    </p:spTree>
    <p:extLst>
      <p:ext uri="{BB962C8B-B14F-4D97-AF65-F5344CB8AC3E}">
        <p14:creationId xmlns:p14="http://schemas.microsoft.com/office/powerpoint/2010/main" val="16371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1796143"/>
            <a:ext cx="10595237" cy="3575958"/>
          </a:xfrm>
        </p:spPr>
        <p:txBody>
          <a:bodyPr/>
          <a:lstStyle/>
          <a:p>
            <a:pPr marL="474300" indent="-457200">
              <a:buClr>
                <a:schemeClr val="accent2"/>
              </a:buClr>
              <a:buBlip>
                <a:blip r:embed="rId2"/>
              </a:buBlip>
            </a:pPr>
            <a:r>
              <a:rPr lang="en-GB" b="1" dirty="0" err="1">
                <a:solidFill>
                  <a:schemeClr val="accent2"/>
                </a:solidFill>
              </a:rPr>
              <a:t>Básico</a:t>
            </a:r>
            <a:r>
              <a:rPr lang="en-GB" b="1" dirty="0">
                <a:solidFill>
                  <a:schemeClr val="accent2"/>
                </a:solidFill>
                <a:latin typeface="+mn-lt"/>
              </a:rPr>
              <a:t>: </a:t>
            </a:r>
            <a:r>
              <a:rPr lang="en-GB" dirty="0" err="1">
                <a:latin typeface="+mn-lt"/>
              </a:rPr>
              <a:t>Gestión</a:t>
            </a:r>
            <a:r>
              <a:rPr lang="en-GB" dirty="0">
                <a:latin typeface="+mn-lt"/>
              </a:rPr>
              <a:t> de </a:t>
            </a:r>
            <a:r>
              <a:rPr lang="en-GB" dirty="0" err="1">
                <a:latin typeface="+mn-lt"/>
              </a:rPr>
              <a:t>mensajes</a:t>
            </a:r>
            <a:r>
              <a:rPr lang="en-GB" dirty="0">
                <a:latin typeface="+mn-lt"/>
              </a:rPr>
              <a:t>. </a:t>
            </a:r>
            <a:r>
              <a:rPr lang="en-GB" dirty="0" err="1">
                <a:latin typeface="+mn-lt"/>
              </a:rPr>
              <a:t>Esto</a:t>
            </a:r>
            <a:r>
              <a:rPr lang="en-GB" dirty="0">
                <a:latin typeface="+mn-lt"/>
              </a:rPr>
              <a:t> </a:t>
            </a:r>
            <a:r>
              <a:rPr lang="en-GB" dirty="0" err="1">
                <a:latin typeface="+mn-lt"/>
              </a:rPr>
              <a:t>puede</a:t>
            </a:r>
            <a:r>
              <a:rPr lang="en-GB" dirty="0">
                <a:latin typeface="+mn-lt"/>
              </a:rPr>
              <a:t> ser </a:t>
            </a:r>
            <a:r>
              <a:rPr lang="en-GB" dirty="0" err="1">
                <a:latin typeface="+mn-lt"/>
              </a:rPr>
              <a:t>usado</a:t>
            </a:r>
            <a:r>
              <a:rPr lang="en-GB" dirty="0">
                <a:latin typeface="+mn-lt"/>
              </a:rPr>
              <a:t> de forma que se </a:t>
            </a:r>
            <a:r>
              <a:rPr lang="en-GB" dirty="0" err="1">
                <a:latin typeface="+mn-lt"/>
              </a:rPr>
              <a:t>planifiquen</a:t>
            </a:r>
            <a:r>
              <a:rPr lang="en-GB" dirty="0">
                <a:latin typeface="+mn-lt"/>
              </a:rPr>
              <a:t> </a:t>
            </a:r>
            <a:r>
              <a:rPr lang="en-GB" dirty="0" err="1">
                <a:latin typeface="+mn-lt"/>
              </a:rPr>
              <a:t>mensajes</a:t>
            </a:r>
            <a:r>
              <a:rPr lang="en-GB" dirty="0">
                <a:latin typeface="+mn-lt"/>
              </a:rPr>
              <a:t> y </a:t>
            </a:r>
            <a:r>
              <a:rPr lang="en-GB" dirty="0" err="1">
                <a:latin typeface="+mn-lt"/>
              </a:rPr>
              <a:t>publicaciones</a:t>
            </a:r>
            <a:r>
              <a:rPr lang="en-GB" dirty="0">
                <a:latin typeface="+mn-lt"/>
              </a:rPr>
              <a:t>, o a la hora de </a:t>
            </a:r>
            <a:r>
              <a:rPr lang="en-GB" dirty="0" err="1">
                <a:latin typeface="+mn-lt"/>
              </a:rPr>
              <a:t>crear</a:t>
            </a:r>
            <a:r>
              <a:rPr lang="en-GB" dirty="0">
                <a:latin typeface="+mn-lt"/>
              </a:rPr>
              <a:t> </a:t>
            </a:r>
            <a:r>
              <a:rPr lang="en-GB" dirty="0" err="1">
                <a:latin typeface="+mn-lt"/>
              </a:rPr>
              <a:t>campañas</a:t>
            </a:r>
            <a:r>
              <a:rPr lang="en-GB" dirty="0">
                <a:latin typeface="+mn-lt"/>
              </a:rPr>
              <a:t> de Marketing </a:t>
            </a:r>
            <a:r>
              <a:rPr lang="en-GB" dirty="0" err="1">
                <a:latin typeface="+mn-lt"/>
              </a:rPr>
              <a:t>más</a:t>
            </a:r>
            <a:r>
              <a:rPr lang="en-GB" dirty="0">
                <a:latin typeface="+mn-lt"/>
              </a:rPr>
              <a:t> </a:t>
            </a:r>
            <a:r>
              <a:rPr lang="en-GB" dirty="0" err="1">
                <a:latin typeface="+mn-lt"/>
              </a:rPr>
              <a:t>grandes</a:t>
            </a:r>
            <a:r>
              <a:rPr lang="en-GB" dirty="0">
                <a:latin typeface="+mn-lt"/>
              </a:rPr>
              <a:t> que </a:t>
            </a:r>
            <a:r>
              <a:rPr lang="en-GB" dirty="0" err="1">
                <a:latin typeface="+mn-lt"/>
              </a:rPr>
              <a:t>permitirán</a:t>
            </a:r>
            <a:r>
              <a:rPr lang="en-GB" dirty="0">
                <a:latin typeface="+mn-lt"/>
              </a:rPr>
              <a:t> </a:t>
            </a:r>
            <a:r>
              <a:rPr lang="en-GB" dirty="0" err="1">
                <a:latin typeface="+mn-lt"/>
              </a:rPr>
              <a:t>llegar</a:t>
            </a:r>
            <a:r>
              <a:rPr lang="en-GB" dirty="0">
                <a:latin typeface="+mn-lt"/>
              </a:rPr>
              <a:t> a </a:t>
            </a:r>
            <a:r>
              <a:rPr lang="en-GB" dirty="0" err="1">
                <a:latin typeface="+mn-lt"/>
              </a:rPr>
              <a:t>los</a:t>
            </a:r>
            <a:r>
              <a:rPr lang="en-GB" dirty="0">
                <a:latin typeface="+mn-lt"/>
              </a:rPr>
              <a:t> </a:t>
            </a:r>
            <a:r>
              <a:rPr lang="en-GB" dirty="0" err="1">
                <a:latin typeface="+mn-lt"/>
              </a:rPr>
              <a:t>destinatarios</a:t>
            </a:r>
            <a:r>
              <a:rPr lang="en-GB" dirty="0">
                <a:latin typeface="+mn-lt"/>
              </a:rPr>
              <a:t> a </a:t>
            </a:r>
            <a:r>
              <a:rPr lang="en-GB" dirty="0" err="1">
                <a:latin typeface="+mn-lt"/>
              </a:rPr>
              <a:t>través</a:t>
            </a:r>
            <a:r>
              <a:rPr lang="en-GB" dirty="0">
                <a:latin typeface="+mn-lt"/>
              </a:rPr>
              <a:t> de email o SMS. </a:t>
            </a:r>
          </a:p>
          <a:p>
            <a:pPr marL="474300" indent="-457200">
              <a:buClr>
                <a:schemeClr val="accent2"/>
              </a:buClr>
              <a:buBlip>
                <a:blip r:embed="rId2"/>
              </a:buBlip>
            </a:pPr>
            <a:endParaRPr lang="en-GB" dirty="0">
              <a:latin typeface="+mn-lt"/>
            </a:endParaRPr>
          </a:p>
          <a:p>
            <a:pPr marL="474300" indent="-457200">
              <a:buClr>
                <a:schemeClr val="accent2"/>
              </a:buClr>
              <a:buBlip>
                <a:blip r:embed="rId2"/>
              </a:buBlip>
            </a:pPr>
            <a:r>
              <a:rPr lang="en-GB" b="1" dirty="0" err="1">
                <a:solidFill>
                  <a:schemeClr val="accent2"/>
                </a:solidFill>
              </a:rPr>
              <a:t>Intermedio</a:t>
            </a:r>
            <a:r>
              <a:rPr lang="en-GB" b="1" dirty="0">
                <a:solidFill>
                  <a:schemeClr val="accent2"/>
                </a:solidFill>
              </a:rPr>
              <a:t>: </a:t>
            </a:r>
            <a:r>
              <a:rPr lang="en-GB" dirty="0" err="1"/>
              <a:t>Focalizando</a:t>
            </a:r>
            <a:r>
              <a:rPr lang="en-GB" dirty="0"/>
              <a:t> </a:t>
            </a:r>
            <a:r>
              <a:rPr lang="en-GB" dirty="0" err="1"/>
              <a:t>en</a:t>
            </a:r>
            <a:r>
              <a:rPr lang="en-GB" dirty="0"/>
              <a:t> </a:t>
            </a:r>
            <a:r>
              <a:rPr lang="en-GB" dirty="0" err="1"/>
              <a:t>inversores</a:t>
            </a:r>
            <a:r>
              <a:rPr lang="en-GB" dirty="0"/>
              <a:t>. </a:t>
            </a:r>
            <a:r>
              <a:rPr lang="en-GB" dirty="0" err="1"/>
              <a:t>Siempre</a:t>
            </a:r>
            <a:r>
              <a:rPr lang="en-GB" dirty="0"/>
              <a:t> hay </a:t>
            </a:r>
            <a:r>
              <a:rPr lang="en-GB" dirty="0" err="1"/>
              <a:t>formas</a:t>
            </a:r>
            <a:r>
              <a:rPr lang="en-GB" dirty="0"/>
              <a:t> de </a:t>
            </a:r>
            <a:r>
              <a:rPr lang="en-GB" dirty="0" err="1"/>
              <a:t>desarrollar</a:t>
            </a:r>
            <a:r>
              <a:rPr lang="en-GB" dirty="0"/>
              <a:t> las </a:t>
            </a:r>
            <a:r>
              <a:rPr lang="en-GB" dirty="0" err="1"/>
              <a:t>capacides</a:t>
            </a:r>
            <a:r>
              <a:rPr lang="en-GB" dirty="0"/>
              <a:t> de </a:t>
            </a:r>
            <a:r>
              <a:rPr lang="en-GB" dirty="0" err="1"/>
              <a:t>automatización</a:t>
            </a:r>
            <a:r>
              <a:rPr lang="en-GB" dirty="0"/>
              <a:t>, </a:t>
            </a:r>
            <a:r>
              <a:rPr lang="en-GB" dirty="0" err="1"/>
              <a:t>por</a:t>
            </a:r>
            <a:r>
              <a:rPr lang="en-GB" dirty="0"/>
              <a:t> </a:t>
            </a:r>
            <a:r>
              <a:rPr lang="en-GB" dirty="0" err="1"/>
              <a:t>ejemplo</a:t>
            </a:r>
            <a:r>
              <a:rPr lang="en-GB" dirty="0"/>
              <a:t> </a:t>
            </a:r>
            <a:r>
              <a:rPr lang="en-GB" dirty="0" err="1"/>
              <a:t>ajustando</a:t>
            </a:r>
            <a:r>
              <a:rPr lang="en-GB" dirty="0"/>
              <a:t> </a:t>
            </a:r>
            <a:r>
              <a:rPr lang="en-GB" dirty="0" err="1"/>
              <a:t>tu</a:t>
            </a:r>
            <a:r>
              <a:rPr lang="en-GB" dirty="0"/>
              <a:t> </a:t>
            </a:r>
            <a:r>
              <a:rPr lang="en-GB" dirty="0" err="1"/>
              <a:t>mensaje</a:t>
            </a:r>
            <a:r>
              <a:rPr lang="en-GB" dirty="0"/>
              <a:t> a </a:t>
            </a:r>
            <a:r>
              <a:rPr lang="en-GB" dirty="0" err="1"/>
              <a:t>una</a:t>
            </a:r>
            <a:r>
              <a:rPr lang="en-GB" dirty="0"/>
              <a:t> </a:t>
            </a:r>
            <a:r>
              <a:rPr lang="en-GB" dirty="0" err="1"/>
              <a:t>localización</a:t>
            </a:r>
            <a:r>
              <a:rPr lang="en-GB" dirty="0"/>
              <a:t> </a:t>
            </a:r>
            <a:r>
              <a:rPr lang="en-GB" dirty="0" err="1"/>
              <a:t>precisa</a:t>
            </a:r>
            <a:r>
              <a:rPr lang="en-GB" dirty="0"/>
              <a:t> o un </a:t>
            </a:r>
            <a:r>
              <a:rPr lang="en-GB" dirty="0" err="1"/>
              <a:t>segmento</a:t>
            </a:r>
            <a:r>
              <a:rPr lang="en-GB" dirty="0"/>
              <a:t> de población </a:t>
            </a:r>
            <a:r>
              <a:rPr lang="en-GB" dirty="0" err="1"/>
              <a:t>concreto</a:t>
            </a:r>
            <a:r>
              <a:rPr lang="en-GB" dirty="0"/>
              <a:t>, </a:t>
            </a:r>
            <a:r>
              <a:rPr lang="en-GB" dirty="0" err="1"/>
              <a:t>incrementando</a:t>
            </a:r>
            <a:r>
              <a:rPr lang="en-GB" dirty="0"/>
              <a:t> las </a:t>
            </a:r>
            <a:r>
              <a:rPr lang="en-GB" dirty="0" err="1"/>
              <a:t>posibilidades</a:t>
            </a:r>
            <a:r>
              <a:rPr lang="en-GB" dirty="0"/>
              <a:t> de </a:t>
            </a:r>
            <a:r>
              <a:rPr lang="en-GB" dirty="0" err="1"/>
              <a:t>conectarte</a:t>
            </a:r>
            <a:r>
              <a:rPr lang="en-GB" dirty="0"/>
              <a:t> con </a:t>
            </a:r>
            <a:r>
              <a:rPr lang="en-GB" dirty="0" err="1"/>
              <a:t>inversores</a:t>
            </a:r>
            <a:r>
              <a:rPr lang="es-ES" dirty="0"/>
              <a:t>. Puedes utilizar tus capacidades y herramientas de datos para llegar a la gente a través del correo electrónico o las redes sociales.</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Niveles a la hora de usar la </a:t>
            </a:r>
            <a:r>
              <a:rPr lang="en-GB" dirty="0" err="1"/>
              <a:t>automatización</a:t>
            </a:r>
            <a:endParaRPr lang="en-ZA" dirty="0"/>
          </a:p>
        </p:txBody>
      </p:sp>
    </p:spTree>
    <p:extLst>
      <p:ext uri="{BB962C8B-B14F-4D97-AF65-F5344CB8AC3E}">
        <p14:creationId xmlns:p14="http://schemas.microsoft.com/office/powerpoint/2010/main" val="240442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dirty="0">
                <a:solidFill>
                  <a:schemeClr val="accent2"/>
                </a:solidFill>
              </a:rPr>
              <a:t>Avanzado</a:t>
            </a:r>
            <a:r>
              <a:rPr lang="en-GB" b="1" dirty="0">
                <a:solidFill>
                  <a:schemeClr val="accent2"/>
                </a:solidFill>
                <a:latin typeface="+mn-lt"/>
              </a:rPr>
              <a:t>: </a:t>
            </a:r>
            <a:r>
              <a:rPr lang="en-GB" dirty="0" err="1">
                <a:latin typeface="+mn-lt"/>
              </a:rPr>
              <a:t>Personalizado</a:t>
            </a:r>
            <a:r>
              <a:rPr lang="en-GB" dirty="0">
                <a:latin typeface="+mn-lt"/>
              </a:rPr>
              <a:t>. </a:t>
            </a:r>
            <a:r>
              <a:rPr lang="en-GB" dirty="0" err="1"/>
              <a:t>Especializarte</a:t>
            </a:r>
            <a:r>
              <a:rPr lang="en-GB" dirty="0"/>
              <a:t> </a:t>
            </a:r>
            <a:r>
              <a:rPr lang="en-GB" dirty="0" err="1"/>
              <a:t>en</a:t>
            </a:r>
            <a:r>
              <a:rPr lang="en-GB" dirty="0"/>
              <a:t> un </a:t>
            </a:r>
            <a:r>
              <a:rPr lang="en-GB" dirty="0" err="1"/>
              <a:t>segmento</a:t>
            </a:r>
            <a:r>
              <a:rPr lang="en-GB" dirty="0"/>
              <a:t> de población b</a:t>
            </a:r>
            <a:r>
              <a:rPr lang="es-ES" dirty="0"/>
              <a:t>asado en la demografía, tiene sus límites. Las organizaciones que ya tienen relaciones con los inversores pueden tener más éxito con los mensajes dirigidos a destinatarios específicos, aprovechando sus relaciones para llegar a ellos con un mensaje que resuene.</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Niveles a la hora de usar la </a:t>
            </a:r>
            <a:r>
              <a:rPr lang="en-GB" dirty="0" err="1"/>
              <a:t>automatización</a:t>
            </a:r>
            <a:endParaRPr lang="en-ZA" dirty="0"/>
          </a:p>
        </p:txBody>
      </p:sp>
    </p:spTree>
    <p:extLst>
      <p:ext uri="{BB962C8B-B14F-4D97-AF65-F5344CB8AC3E}">
        <p14:creationId xmlns:p14="http://schemas.microsoft.com/office/powerpoint/2010/main" val="338596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dirty="0" err="1">
                <a:solidFill>
                  <a:schemeClr val="accent2"/>
                </a:solidFill>
                <a:latin typeface="+mn-lt"/>
              </a:rPr>
              <a:t>Kissflow</a:t>
            </a:r>
            <a:r>
              <a:rPr lang="en-GB" b="1" dirty="0">
                <a:solidFill>
                  <a:schemeClr val="accent2"/>
                </a:solidFill>
                <a:latin typeface="+mn-lt"/>
              </a:rPr>
              <a:t>: </a:t>
            </a:r>
          </a:p>
          <a:p>
            <a:pPr marL="360000" indent="-342900">
              <a:buClr>
                <a:schemeClr val="accent2"/>
              </a:buClr>
              <a:buFont typeface="Arial" panose="020B0604020202020204" pitchFamily="34" charset="0"/>
              <a:buChar char="•"/>
            </a:pPr>
            <a:endParaRPr lang="en-GB" dirty="0">
              <a:latin typeface="+mn-lt"/>
            </a:endParaRPr>
          </a:p>
          <a:p>
            <a:pPr marL="360000" indent="-342900">
              <a:buClr>
                <a:schemeClr val="accent2"/>
              </a:buClr>
              <a:buFont typeface="Arial" panose="020B0604020202020204" pitchFamily="34" charset="0"/>
              <a:buChar char="•"/>
            </a:pPr>
            <a:r>
              <a:rPr lang="en-GB" dirty="0" err="1"/>
              <a:t>Utiliza</a:t>
            </a:r>
            <a:r>
              <a:rPr lang="en-GB" dirty="0"/>
              <a:t> </a:t>
            </a:r>
            <a:r>
              <a:rPr lang="en-GB" dirty="0" err="1"/>
              <a:t>esta</a:t>
            </a:r>
            <a:r>
              <a:rPr lang="en-GB" dirty="0"/>
              <a:t> </a:t>
            </a:r>
            <a:r>
              <a:rPr lang="en-GB" dirty="0" err="1"/>
              <a:t>plataforma</a:t>
            </a:r>
            <a:r>
              <a:rPr lang="en-GB" dirty="0">
                <a:latin typeface="+mn-lt"/>
              </a:rPr>
              <a:t>, </a:t>
            </a:r>
            <a:r>
              <a:rPr lang="en-GB" dirty="0">
                <a:solidFill>
                  <a:schemeClr val="accent2">
                    <a:lumMod val="75000"/>
                  </a:schemeClr>
                </a:solidFill>
                <a:latin typeface="+mn-lt"/>
                <a:hlinkClick r:id="rId3">
                  <a:extLst>
                    <a:ext uri="{A12FA001-AC4F-418D-AE19-62706E023703}">
                      <ahyp:hlinkClr xmlns:ahyp="http://schemas.microsoft.com/office/drawing/2018/hyperlinkcolor" val="tx"/>
                    </a:ext>
                  </a:extLst>
                </a:hlinkClick>
              </a:rPr>
              <a:t>https://kissflow.com/workflow/process/</a:t>
            </a:r>
            <a:r>
              <a:rPr lang="en-GB" dirty="0">
                <a:latin typeface="+mn-lt"/>
              </a:rPr>
              <a:t>, para </a:t>
            </a:r>
            <a:r>
              <a:rPr lang="en-GB" dirty="0" err="1">
                <a:latin typeface="+mn-lt"/>
              </a:rPr>
              <a:t>desarrollar</a:t>
            </a:r>
            <a:r>
              <a:rPr lang="en-GB" dirty="0">
                <a:latin typeface="+mn-lt"/>
              </a:rPr>
              <a:t> </a:t>
            </a:r>
            <a:r>
              <a:rPr lang="en-GB" dirty="0" err="1">
                <a:latin typeface="+mn-lt"/>
              </a:rPr>
              <a:t>una</a:t>
            </a:r>
            <a:r>
              <a:rPr lang="en-GB" dirty="0">
                <a:latin typeface="+mn-lt"/>
              </a:rPr>
              <a:t> </a:t>
            </a:r>
            <a:r>
              <a:rPr lang="en-GB" dirty="0" err="1">
                <a:latin typeface="+mn-lt"/>
              </a:rPr>
              <a:t>plataforma</a:t>
            </a:r>
            <a:r>
              <a:rPr lang="en-GB" dirty="0">
                <a:latin typeface="+mn-lt"/>
              </a:rPr>
              <a:t> de </a:t>
            </a:r>
            <a:r>
              <a:rPr lang="en-GB" dirty="0" err="1">
                <a:latin typeface="+mn-lt"/>
              </a:rPr>
              <a:t>gestión</a:t>
            </a:r>
            <a:r>
              <a:rPr lang="en-GB" dirty="0">
                <a:latin typeface="+mn-lt"/>
              </a:rPr>
              <a:t> </a:t>
            </a:r>
            <a:r>
              <a:rPr lang="en-GB" dirty="0" err="1">
                <a:latin typeface="+mn-lt"/>
              </a:rPr>
              <a:t>empresarial</a:t>
            </a:r>
            <a:r>
              <a:rPr lang="en-GB" dirty="0">
                <a:latin typeface="+mn-lt"/>
              </a:rPr>
              <a:t> para </a:t>
            </a:r>
            <a:r>
              <a:rPr lang="en-GB" dirty="0" err="1">
                <a:latin typeface="+mn-lt"/>
              </a:rPr>
              <a:t>tu</a:t>
            </a:r>
            <a:r>
              <a:rPr lang="en-GB" dirty="0">
                <a:latin typeface="+mn-lt"/>
              </a:rPr>
              <a:t> </a:t>
            </a:r>
            <a:r>
              <a:rPr lang="en-GB" dirty="0" err="1">
                <a:latin typeface="+mn-lt"/>
              </a:rPr>
              <a:t>organización</a:t>
            </a:r>
            <a:r>
              <a:rPr lang="en-GB" dirty="0">
                <a:latin typeface="+mn-lt"/>
              </a:rPr>
              <a:t>. </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Actividad</a:t>
            </a:r>
            <a:endParaRPr lang="en-ZA" dirty="0"/>
          </a:p>
        </p:txBody>
      </p:sp>
    </p:spTree>
    <p:extLst>
      <p:ext uri="{BB962C8B-B14F-4D97-AF65-F5344CB8AC3E}">
        <p14:creationId xmlns:p14="http://schemas.microsoft.com/office/powerpoint/2010/main" val="192641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1565257"/>
            <a:ext cx="10595237" cy="3304917"/>
          </a:xfrm>
        </p:spPr>
        <p:txBody>
          <a:bodyPr/>
          <a:lstStyle/>
          <a:p>
            <a:pPr marL="474300" indent="-457200">
              <a:buClr>
                <a:schemeClr val="accent2"/>
              </a:buClr>
              <a:buBlip>
                <a:blip r:embed="rId2"/>
              </a:buBlip>
            </a:pPr>
            <a:r>
              <a:rPr lang="en-GB" b="1" dirty="0">
                <a:solidFill>
                  <a:schemeClr val="accent2"/>
                </a:solidFill>
                <a:hlinkClick r:id="rId3">
                  <a:extLst>
                    <a:ext uri="{A12FA001-AC4F-418D-AE19-62706E023703}">
                      <ahyp:hlinkClr xmlns:ahyp="http://schemas.microsoft.com/office/drawing/2018/hyperlinkcolor" val="tx"/>
                    </a:ext>
                  </a:extLst>
                </a:hlinkClick>
              </a:rPr>
              <a:t>Children’s Non-Profit Organization</a:t>
            </a:r>
            <a:r>
              <a:rPr lang="en-GB" sz="2600" b="1" dirty="0">
                <a:solidFill>
                  <a:srgbClr val="ED7D31">
                    <a:lumMod val="50000"/>
                  </a:srgbClr>
                </a:solidFill>
              </a:rPr>
              <a:t>  </a:t>
            </a:r>
            <a:r>
              <a:rPr lang="en-GB" sz="2600" dirty="0" err="1">
                <a:solidFill>
                  <a:srgbClr val="371746"/>
                </a:solidFill>
              </a:rPr>
              <a:t>apuesta</a:t>
            </a:r>
            <a:r>
              <a:rPr lang="en-GB" sz="2600" dirty="0">
                <a:solidFill>
                  <a:srgbClr val="371746"/>
                </a:solidFill>
              </a:rPr>
              <a:t> </a:t>
            </a:r>
            <a:r>
              <a:rPr lang="en-GB" sz="2600" dirty="0" err="1">
                <a:solidFill>
                  <a:srgbClr val="371746"/>
                </a:solidFill>
              </a:rPr>
              <a:t>por</a:t>
            </a:r>
            <a:r>
              <a:rPr lang="en-GB" sz="2600" dirty="0">
                <a:solidFill>
                  <a:srgbClr val="371746"/>
                </a:solidFill>
              </a:rPr>
              <a:t> las </a:t>
            </a:r>
            <a:r>
              <a:rPr lang="en-GB" sz="2600" dirty="0" err="1">
                <a:solidFill>
                  <a:srgbClr val="371746"/>
                </a:solidFill>
              </a:rPr>
              <a:t>ventajas</a:t>
            </a:r>
            <a:r>
              <a:rPr lang="en-GB" sz="2600" dirty="0">
                <a:solidFill>
                  <a:srgbClr val="371746"/>
                </a:solidFill>
              </a:rPr>
              <a:t> de la </a:t>
            </a:r>
            <a:r>
              <a:rPr lang="en-GB" sz="2600" dirty="0" err="1">
                <a:solidFill>
                  <a:srgbClr val="371746"/>
                </a:solidFill>
              </a:rPr>
              <a:t>transformación</a:t>
            </a:r>
            <a:r>
              <a:rPr lang="en-GB" sz="2600" dirty="0">
                <a:solidFill>
                  <a:srgbClr val="371746"/>
                </a:solidFill>
              </a:rPr>
              <a:t> digital</a:t>
            </a:r>
            <a:r>
              <a:rPr lang="en-GB" dirty="0">
                <a:solidFill>
                  <a:srgbClr val="371746"/>
                </a:solidFill>
              </a:rPr>
              <a:t>:</a:t>
            </a:r>
          </a:p>
          <a:p>
            <a:pPr marL="17100" indent="0">
              <a:buClr>
                <a:schemeClr val="accent2"/>
              </a:buClr>
            </a:pPr>
            <a:r>
              <a:rPr lang="en-GB" b="1" dirty="0">
                <a:solidFill>
                  <a:schemeClr val="accent2"/>
                </a:solidFill>
                <a:latin typeface="+mn-lt"/>
              </a:rPr>
              <a:t> </a:t>
            </a:r>
          </a:p>
          <a:p>
            <a:pPr marL="360000" indent="-342900">
              <a:buClr>
                <a:schemeClr val="accent2"/>
              </a:buClr>
              <a:buFont typeface="Arial" panose="020B0604020202020204" pitchFamily="34" charset="0"/>
              <a:buChar char="•"/>
            </a:pPr>
            <a:r>
              <a:rPr lang="en-GB" dirty="0"/>
              <a:t>La </a:t>
            </a:r>
            <a:r>
              <a:rPr lang="en-GB" dirty="0" err="1"/>
              <a:t>organización</a:t>
            </a:r>
            <a:r>
              <a:rPr lang="en-GB" dirty="0"/>
              <a:t> </a:t>
            </a:r>
            <a:r>
              <a:rPr lang="en-GB" dirty="0" err="1"/>
              <a:t>buscó</a:t>
            </a:r>
            <a:r>
              <a:rPr lang="en-GB" dirty="0"/>
              <a:t> la forma de </a:t>
            </a:r>
            <a:r>
              <a:rPr lang="en-GB" dirty="0" err="1"/>
              <a:t>comunicar</a:t>
            </a:r>
            <a:r>
              <a:rPr lang="en-GB" dirty="0"/>
              <a:t> y </a:t>
            </a:r>
            <a:r>
              <a:rPr lang="en-GB" dirty="0" err="1"/>
              <a:t>colaborar</a:t>
            </a:r>
            <a:r>
              <a:rPr lang="en-GB" dirty="0"/>
              <a:t> </a:t>
            </a:r>
            <a:r>
              <a:rPr lang="en-GB" dirty="0" err="1"/>
              <a:t>mejor</a:t>
            </a:r>
            <a:r>
              <a:rPr lang="en-GB" dirty="0"/>
              <a:t> con </a:t>
            </a:r>
            <a:r>
              <a:rPr lang="en-GB" dirty="0" err="1"/>
              <a:t>su</a:t>
            </a:r>
            <a:r>
              <a:rPr lang="en-GB" dirty="0"/>
              <a:t> </a:t>
            </a:r>
            <a:r>
              <a:rPr lang="en-GB" dirty="0" err="1"/>
              <a:t>equipo</a:t>
            </a:r>
            <a:r>
              <a:rPr lang="en-GB" dirty="0"/>
              <a:t> y  </a:t>
            </a:r>
            <a:r>
              <a:rPr lang="en-GB" dirty="0" err="1"/>
              <a:t>y</a:t>
            </a:r>
            <a:r>
              <a:rPr lang="en-GB" dirty="0"/>
              <a:t> </a:t>
            </a:r>
            <a:r>
              <a:rPr lang="en-GB" dirty="0" err="1"/>
              <a:t>otros</a:t>
            </a:r>
            <a:r>
              <a:rPr lang="en-GB" dirty="0"/>
              <a:t> </a:t>
            </a:r>
            <a:r>
              <a:rPr lang="en-GB" dirty="0" err="1"/>
              <a:t>interesados</a:t>
            </a:r>
            <a:r>
              <a:rPr lang="en-GB" dirty="0"/>
              <a:t>/as</a:t>
            </a:r>
            <a:r>
              <a:rPr lang="en-GB" dirty="0">
                <a:latin typeface="+mn-lt"/>
              </a:rPr>
              <a:t>, a </a:t>
            </a:r>
            <a:r>
              <a:rPr lang="en-GB" dirty="0" err="1">
                <a:latin typeface="+mn-lt"/>
              </a:rPr>
              <a:t>través</a:t>
            </a:r>
            <a:r>
              <a:rPr lang="en-GB" dirty="0">
                <a:latin typeface="+mn-lt"/>
              </a:rPr>
              <a:t> de la </a:t>
            </a:r>
            <a:r>
              <a:rPr lang="en-GB" dirty="0" err="1">
                <a:latin typeface="+mn-lt"/>
              </a:rPr>
              <a:t>alianza</a:t>
            </a:r>
            <a:r>
              <a:rPr lang="en-GB" dirty="0">
                <a:latin typeface="+mn-lt"/>
              </a:rPr>
              <a:t> con 2toLead. </a:t>
            </a:r>
          </a:p>
          <a:p>
            <a:pPr marL="360000" indent="-342900">
              <a:buClr>
                <a:schemeClr val="accent2"/>
              </a:buClr>
              <a:buFont typeface="Arial" panose="020B0604020202020204" pitchFamily="34" charset="0"/>
              <a:buChar char="•"/>
            </a:pPr>
            <a:endParaRPr lang="en-GB" dirty="0"/>
          </a:p>
          <a:p>
            <a:pPr marL="360000" indent="-342900">
              <a:buClr>
                <a:schemeClr val="accent2"/>
              </a:buClr>
              <a:buFont typeface="Arial" panose="020B0604020202020204" pitchFamily="34" charset="0"/>
              <a:buChar char="•"/>
            </a:pPr>
            <a:r>
              <a:rPr lang="en-GB" dirty="0" err="1">
                <a:latin typeface="+mn-lt"/>
              </a:rPr>
              <a:t>Además</a:t>
            </a:r>
            <a:r>
              <a:rPr lang="en-GB" dirty="0">
                <a:latin typeface="+mn-lt"/>
              </a:rPr>
              <a:t> </a:t>
            </a:r>
            <a:r>
              <a:rPr lang="en-GB" dirty="0" err="1">
                <a:latin typeface="+mn-lt"/>
              </a:rPr>
              <a:t>utilizaron</a:t>
            </a:r>
            <a:r>
              <a:rPr lang="en-GB" dirty="0">
                <a:latin typeface="+mn-lt"/>
              </a:rPr>
              <a:t> un canal de </a:t>
            </a:r>
            <a:r>
              <a:rPr lang="en-GB" dirty="0" err="1">
                <a:latin typeface="+mn-lt"/>
              </a:rPr>
              <a:t>comunicación</a:t>
            </a:r>
            <a:r>
              <a:rPr lang="en-GB" dirty="0">
                <a:latin typeface="+mn-lt"/>
              </a:rPr>
              <a:t> </a:t>
            </a:r>
            <a:r>
              <a:rPr lang="en-GB" dirty="0" err="1">
                <a:latin typeface="+mn-lt"/>
              </a:rPr>
              <a:t>interno</a:t>
            </a:r>
            <a:r>
              <a:rPr lang="en-GB" dirty="0">
                <a:latin typeface="+mn-lt"/>
              </a:rPr>
              <a:t> para </a:t>
            </a:r>
            <a:r>
              <a:rPr lang="en-GB" dirty="0" err="1">
                <a:latin typeface="+mn-lt"/>
              </a:rPr>
              <a:t>compartir</a:t>
            </a:r>
            <a:r>
              <a:rPr lang="en-GB" dirty="0">
                <a:latin typeface="+mn-lt"/>
              </a:rPr>
              <a:t> </a:t>
            </a:r>
            <a:r>
              <a:rPr lang="en-GB" dirty="0" err="1">
                <a:latin typeface="+mn-lt"/>
              </a:rPr>
              <a:t>información</a:t>
            </a:r>
            <a:r>
              <a:rPr lang="en-GB" dirty="0">
                <a:latin typeface="+mn-lt"/>
              </a:rPr>
              <a:t> </a:t>
            </a:r>
            <a:r>
              <a:rPr lang="en-GB" dirty="0" err="1">
                <a:latin typeface="+mn-lt"/>
              </a:rPr>
              <a:t>más</a:t>
            </a:r>
            <a:r>
              <a:rPr lang="en-GB" dirty="0">
                <a:latin typeface="+mn-lt"/>
              </a:rPr>
              <a:t> </a:t>
            </a:r>
            <a:r>
              <a:rPr lang="en-GB" dirty="0" err="1">
                <a:latin typeface="+mn-lt"/>
              </a:rPr>
              <a:t>relevante</a:t>
            </a:r>
            <a:r>
              <a:rPr lang="en-GB" dirty="0">
                <a:latin typeface="+mn-lt"/>
              </a:rPr>
              <a:t>. </a:t>
            </a:r>
          </a:p>
          <a:p>
            <a:pPr marL="17100" indent="0">
              <a:buClr>
                <a:schemeClr val="accent2"/>
              </a:buClr>
            </a:pPr>
            <a:endParaRPr lang="en-GB" dirty="0">
              <a:latin typeface="+mn-lt"/>
            </a:endParaRPr>
          </a:p>
          <a:p>
            <a:pPr marL="360000" indent="-342900">
              <a:buClr>
                <a:schemeClr val="accent2"/>
              </a:buClr>
              <a:buFont typeface="Arial" panose="020B0604020202020204" pitchFamily="34" charset="0"/>
              <a:buChar char="•"/>
            </a:pPr>
            <a:r>
              <a:rPr lang="en-GB" dirty="0" err="1"/>
              <a:t>Integrar</a:t>
            </a:r>
            <a:r>
              <a:rPr lang="en-GB" dirty="0"/>
              <a:t> </a:t>
            </a:r>
            <a:r>
              <a:rPr lang="en-GB" dirty="0" err="1"/>
              <a:t>los</a:t>
            </a:r>
            <a:r>
              <a:rPr lang="en-GB" dirty="0"/>
              <a:t> </a:t>
            </a:r>
            <a:r>
              <a:rPr lang="en-GB" dirty="0" err="1"/>
              <a:t>documentos</a:t>
            </a:r>
            <a:r>
              <a:rPr lang="en-GB" dirty="0"/>
              <a:t> </a:t>
            </a:r>
            <a:r>
              <a:rPr lang="en-GB" dirty="0" err="1"/>
              <a:t>en</a:t>
            </a:r>
            <a:r>
              <a:rPr lang="en-GB" dirty="0"/>
              <a:t> </a:t>
            </a:r>
            <a:r>
              <a:rPr lang="en-GB" dirty="0" err="1"/>
              <a:t>otro</a:t>
            </a:r>
            <a:r>
              <a:rPr lang="en-GB" dirty="0"/>
              <a:t> </a:t>
            </a:r>
            <a:r>
              <a:rPr lang="en-GB" dirty="0" err="1"/>
              <a:t>servidor</a:t>
            </a:r>
            <a:r>
              <a:rPr lang="en-GB" dirty="0"/>
              <a:t> </a:t>
            </a:r>
            <a:r>
              <a:rPr lang="en-GB" dirty="0" err="1"/>
              <a:t>como</a:t>
            </a:r>
            <a:r>
              <a:rPr lang="en-GB" dirty="0"/>
              <a:t> SharePoint</a:t>
            </a:r>
            <a:endParaRPr lang="en-GB" dirty="0">
              <a:latin typeface="+mn-lt"/>
            </a:endParaRPr>
          </a:p>
          <a:p>
            <a:pPr marL="360000" indent="-342900">
              <a:buClr>
                <a:schemeClr val="accent2"/>
              </a:buClr>
              <a:buFont typeface="Arial" panose="020B0604020202020204" pitchFamily="34" charset="0"/>
              <a:buChar char="•"/>
            </a:pP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Estudio</a:t>
            </a:r>
            <a:r>
              <a:rPr lang="en-ZA" dirty="0"/>
              <a:t> de </a:t>
            </a:r>
            <a:r>
              <a:rPr lang="en-ZA" dirty="0" err="1"/>
              <a:t>caso</a:t>
            </a:r>
            <a:endParaRPr lang="en-ZA" dirty="0"/>
          </a:p>
        </p:txBody>
      </p:sp>
    </p:spTree>
    <p:extLst>
      <p:ext uri="{BB962C8B-B14F-4D97-AF65-F5344CB8AC3E}">
        <p14:creationId xmlns:p14="http://schemas.microsoft.com/office/powerpoint/2010/main" val="326258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23427"/>
            <a:ext cx="10595237" cy="3411145"/>
          </a:xfrm>
        </p:spPr>
        <p:txBody>
          <a:bodyPr/>
          <a:lstStyle/>
          <a:p>
            <a:pPr marL="0" marR="0" lvl="0" indent="0" algn="l" defTabSz="914400" rtl="0" eaLnBrk="1" fontAlgn="auto" latinLnBrk="0" hangingPunct="1">
              <a:lnSpc>
                <a:spcPct val="90000"/>
              </a:lnSpc>
              <a:spcBef>
                <a:spcPts val="1000"/>
              </a:spcBef>
              <a:spcAft>
                <a:spcPts val="0"/>
              </a:spcAft>
              <a:buClr>
                <a:srgbClr val="0D9390"/>
              </a:buClr>
              <a:buSzTx/>
              <a:tabLst/>
              <a:defRPr/>
            </a:pPr>
            <a:endParaRPr lang="en-US" dirty="0">
              <a:latin typeface="Calibri" panose="020F0502020204030204"/>
            </a:endParaRPr>
          </a:p>
          <a:p>
            <a:pPr marL="342900" lvl="0" indent="-342900">
              <a:buClr>
                <a:srgbClr val="0D9390"/>
              </a:buClr>
              <a:buFont typeface="Arial" panose="020B0604020202020204" pitchFamily="34" charset="0"/>
              <a:buChar char="•"/>
              <a:defRPr/>
            </a:pPr>
            <a:r>
              <a:rPr lang="es-ES" dirty="0"/>
              <a:t>Entender cómo </a:t>
            </a:r>
            <a:r>
              <a:rPr lang="en-ZA" dirty="0"/>
              <a:t>la </a:t>
            </a:r>
            <a:r>
              <a:rPr lang="en-ZA" dirty="0" err="1"/>
              <a:t>gestión</a:t>
            </a:r>
            <a:r>
              <a:rPr lang="en-ZA" dirty="0"/>
              <a:t> de </a:t>
            </a:r>
            <a:r>
              <a:rPr lang="en-ZA" dirty="0" err="1"/>
              <a:t>procesos</a:t>
            </a:r>
            <a:r>
              <a:rPr lang="en-ZA" dirty="0"/>
              <a:t> </a:t>
            </a:r>
            <a:r>
              <a:rPr lang="en-ZA" dirty="0" err="1"/>
              <a:t>empresariales</a:t>
            </a:r>
            <a:r>
              <a:rPr lang="en-ZA" dirty="0"/>
              <a:t> (BPM) </a:t>
            </a:r>
            <a:r>
              <a:rPr lang="en-GB" dirty="0" err="1"/>
              <a:t>funciona</a:t>
            </a:r>
            <a:r>
              <a:rPr lang="en-GB" dirty="0"/>
              <a:t> </a:t>
            </a:r>
            <a:r>
              <a:rPr lang="en-GB" dirty="0" err="1"/>
              <a:t>en</a:t>
            </a:r>
            <a:r>
              <a:rPr lang="en-GB" dirty="0"/>
              <a:t> </a:t>
            </a:r>
            <a:r>
              <a:rPr lang="en-GB" dirty="0" err="1"/>
              <a:t>el</a:t>
            </a:r>
            <a:r>
              <a:rPr lang="en-GB" dirty="0"/>
              <a:t> </a:t>
            </a:r>
            <a:r>
              <a:rPr lang="en-GB" dirty="0" err="1"/>
              <a:t>diseño</a:t>
            </a:r>
            <a:r>
              <a:rPr lang="en-GB" dirty="0"/>
              <a:t>, </a:t>
            </a:r>
            <a:r>
              <a:rPr lang="en-GB" dirty="0" err="1"/>
              <a:t>desarrollo</a:t>
            </a:r>
            <a:r>
              <a:rPr lang="en-GB" dirty="0"/>
              <a:t>, </a:t>
            </a:r>
            <a:r>
              <a:rPr lang="en-GB" dirty="0" err="1"/>
              <a:t>organización</a:t>
            </a:r>
            <a:r>
              <a:rPr lang="en-GB" dirty="0"/>
              <a:t>, </a:t>
            </a:r>
            <a:r>
              <a:rPr lang="en-GB" dirty="0" err="1"/>
              <a:t>optimización</a:t>
            </a:r>
            <a:r>
              <a:rPr lang="en-GB" dirty="0"/>
              <a:t> y </a:t>
            </a:r>
            <a:r>
              <a:rPr lang="en-GB" dirty="0" err="1"/>
              <a:t>documentación</a:t>
            </a:r>
            <a:r>
              <a:rPr lang="en-GB" dirty="0"/>
              <a:t> de </a:t>
            </a:r>
            <a:r>
              <a:rPr lang="en-GB" dirty="0" err="1"/>
              <a:t>procesos</a:t>
            </a:r>
            <a:r>
              <a:rPr lang="en-GB" dirty="0"/>
              <a:t>. </a:t>
            </a:r>
          </a:p>
          <a:p>
            <a:pPr marL="342900" lvl="0" indent="-342900">
              <a:buClr>
                <a:srgbClr val="0D9390"/>
              </a:buClr>
              <a:buFont typeface="Arial" panose="020B0604020202020204" pitchFamily="34" charset="0"/>
              <a:buChar char="•"/>
              <a:defRPr/>
            </a:pPr>
            <a:endParaRPr lang="en-GB" dirty="0"/>
          </a:p>
          <a:p>
            <a:pPr marL="342900" lvl="0" indent="-342900">
              <a:buClr>
                <a:srgbClr val="0D9390"/>
              </a:buClr>
              <a:buFont typeface="Arial" panose="020B0604020202020204" pitchFamily="34" charset="0"/>
              <a:buChar char="•"/>
              <a:defRPr/>
            </a:pPr>
            <a:r>
              <a:rPr lang="en-GB" dirty="0" err="1"/>
              <a:t>Entender</a:t>
            </a:r>
            <a:r>
              <a:rPr lang="en-GB" dirty="0"/>
              <a:t> </a:t>
            </a:r>
            <a:r>
              <a:rPr lang="en-GB" dirty="0" err="1"/>
              <a:t>cómo</a:t>
            </a:r>
            <a:r>
              <a:rPr lang="en-GB" dirty="0"/>
              <a:t> la </a:t>
            </a:r>
            <a:r>
              <a:rPr lang="en-GB" dirty="0" err="1"/>
              <a:t>gestión</a:t>
            </a:r>
            <a:r>
              <a:rPr lang="en-GB" dirty="0"/>
              <a:t> de </a:t>
            </a:r>
            <a:r>
              <a:rPr lang="en-GB" dirty="0" err="1"/>
              <a:t>relaciones</a:t>
            </a:r>
            <a:r>
              <a:rPr lang="en-GB" dirty="0"/>
              <a:t> con </a:t>
            </a:r>
            <a:r>
              <a:rPr lang="en-GB" dirty="0" err="1"/>
              <a:t>los</a:t>
            </a:r>
            <a:r>
              <a:rPr lang="en-GB" dirty="0"/>
              <a:t> </a:t>
            </a:r>
            <a:r>
              <a:rPr lang="en-GB" dirty="0" err="1"/>
              <a:t>clientes</a:t>
            </a:r>
            <a:r>
              <a:rPr lang="en-GB" dirty="0"/>
              <a:t> (CRM) </a:t>
            </a:r>
            <a:r>
              <a:rPr lang="en-GB" dirty="0" err="1"/>
              <a:t>puede</a:t>
            </a:r>
            <a:r>
              <a:rPr lang="en-GB" dirty="0"/>
              <a:t> </a:t>
            </a:r>
            <a:r>
              <a:rPr lang="en-GB" dirty="0" err="1"/>
              <a:t>usarse</a:t>
            </a:r>
            <a:r>
              <a:rPr lang="en-GB" dirty="0"/>
              <a:t> para </a:t>
            </a:r>
            <a:r>
              <a:rPr lang="en-GB" dirty="0" err="1"/>
              <a:t>obtener</a:t>
            </a:r>
            <a:r>
              <a:rPr lang="en-GB" dirty="0"/>
              <a:t> </a:t>
            </a:r>
            <a:r>
              <a:rPr lang="en-GB" dirty="0" err="1"/>
              <a:t>información</a:t>
            </a:r>
            <a:r>
              <a:rPr lang="en-GB" dirty="0"/>
              <a:t> de </a:t>
            </a:r>
            <a:r>
              <a:rPr lang="en-GB" dirty="0" err="1"/>
              <a:t>usuarios</a:t>
            </a:r>
            <a:r>
              <a:rPr lang="en-GB" dirty="0"/>
              <a:t>, </a:t>
            </a:r>
            <a:r>
              <a:rPr lang="en-GB" dirty="0" err="1"/>
              <a:t>entidades</a:t>
            </a:r>
            <a:r>
              <a:rPr lang="en-GB" dirty="0"/>
              <a:t> </a:t>
            </a:r>
            <a:r>
              <a:rPr lang="en-GB" dirty="0" err="1"/>
              <a:t>colaboradoras</a:t>
            </a:r>
            <a:r>
              <a:rPr lang="en-GB" dirty="0"/>
              <a:t> e </a:t>
            </a:r>
            <a:r>
              <a:rPr lang="en-GB" dirty="0" err="1"/>
              <a:t>inversores</a:t>
            </a:r>
            <a:r>
              <a:rPr lang="en-GB" dirty="0"/>
              <a:t>. </a:t>
            </a:r>
          </a:p>
          <a:p>
            <a:pPr marL="342900" lvl="0" indent="-3429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D9390"/>
              </a:buClr>
              <a:buSzTx/>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Objetivos</a:t>
            </a:r>
            <a:r>
              <a:rPr lang="en-US" dirty="0"/>
              <a:t> de </a:t>
            </a:r>
            <a:r>
              <a:rPr lang="en-US" dirty="0" err="1"/>
              <a:t>aprendizaje</a:t>
            </a:r>
            <a:endParaRPr lang="en-US" dirty="0"/>
          </a:p>
          <a:p>
            <a:endParaRPr lang="en-US" dirty="0"/>
          </a:p>
        </p:txBody>
      </p:sp>
    </p:spTree>
    <p:extLst>
      <p:ext uri="{BB962C8B-B14F-4D97-AF65-F5344CB8AC3E}">
        <p14:creationId xmlns:p14="http://schemas.microsoft.com/office/powerpoint/2010/main" val="61549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1165718"/>
          </a:xfrm>
        </p:spPr>
        <p:txBody>
          <a:bodyPr/>
          <a:lstStyle/>
          <a:p>
            <a:pPr marL="474300" indent="-457200">
              <a:buClr>
                <a:schemeClr val="accent2"/>
              </a:buClr>
              <a:buBlip>
                <a:blip r:embed="rId2"/>
              </a:buBlip>
            </a:pPr>
            <a:r>
              <a:rPr lang="en-GB" b="1" dirty="0">
                <a:solidFill>
                  <a:schemeClr val="accent2"/>
                </a:solidFill>
                <a:hlinkClick r:id="rId3">
                  <a:extLst>
                    <a:ext uri="{A12FA001-AC4F-418D-AE19-62706E023703}">
                      <ahyp:hlinkClr xmlns:ahyp="http://schemas.microsoft.com/office/drawing/2018/hyperlinkcolor" val="tx"/>
                    </a:ext>
                  </a:extLst>
                </a:hlinkClick>
              </a:rPr>
              <a:t>El </a:t>
            </a:r>
            <a:r>
              <a:rPr lang="en-GB" b="1" dirty="0" err="1">
                <a:solidFill>
                  <a:schemeClr val="accent2"/>
                </a:solidFill>
                <a:hlinkClick r:id="rId3">
                  <a:extLst>
                    <a:ext uri="{A12FA001-AC4F-418D-AE19-62706E023703}">
                      <ahyp:hlinkClr xmlns:ahyp="http://schemas.microsoft.com/office/drawing/2018/hyperlinkcolor" val="tx"/>
                    </a:ext>
                  </a:extLst>
                </a:hlinkClick>
              </a:rPr>
              <a:t>proyecto</a:t>
            </a:r>
            <a:r>
              <a:rPr lang="en-GB" b="1" dirty="0">
                <a:solidFill>
                  <a:schemeClr val="accent2"/>
                </a:solidFill>
                <a:hlinkClick r:id="rId3">
                  <a:extLst>
                    <a:ext uri="{A12FA001-AC4F-418D-AE19-62706E023703}">
                      <ahyp:hlinkClr xmlns:ahyp="http://schemas.microsoft.com/office/drawing/2018/hyperlinkcolor" val="tx"/>
                    </a:ext>
                  </a:extLst>
                </a:hlinkClick>
              </a:rPr>
              <a:t> Trevor </a:t>
            </a:r>
            <a:r>
              <a:rPr lang="en-GB" b="1" dirty="0">
                <a:solidFill>
                  <a:schemeClr val="accent2"/>
                </a:solidFill>
              </a:rPr>
              <a:t> </a:t>
            </a:r>
            <a:r>
              <a:rPr lang="en-GB" dirty="0" err="1"/>
              <a:t>lanzó</a:t>
            </a:r>
            <a:r>
              <a:rPr lang="en-GB" dirty="0"/>
              <a:t> </a:t>
            </a:r>
            <a:r>
              <a:rPr lang="en-GB" dirty="0" err="1"/>
              <a:t>una</a:t>
            </a:r>
            <a:r>
              <a:rPr lang="en-GB" dirty="0"/>
              <a:t> </a:t>
            </a:r>
            <a:r>
              <a:rPr lang="en-GB" dirty="0" err="1"/>
              <a:t>nueva</a:t>
            </a:r>
            <a:r>
              <a:rPr lang="en-GB" dirty="0"/>
              <a:t> </a:t>
            </a:r>
            <a:r>
              <a:rPr lang="en-GB" dirty="0" err="1"/>
              <a:t>herramienta</a:t>
            </a:r>
            <a:r>
              <a:rPr lang="en-GB" dirty="0"/>
              <a:t> de IA (</a:t>
            </a:r>
            <a:r>
              <a:rPr lang="en-GB" dirty="0" err="1"/>
              <a:t>Inteligencia</a:t>
            </a:r>
            <a:r>
              <a:rPr lang="en-GB" dirty="0"/>
              <a:t> Artificial) para </a:t>
            </a:r>
            <a:r>
              <a:rPr lang="en-GB" dirty="0" err="1"/>
              <a:t>apoyar</a:t>
            </a:r>
            <a:r>
              <a:rPr lang="en-GB" dirty="0"/>
              <a:t> la </a:t>
            </a:r>
            <a:r>
              <a:rPr lang="en-GB" dirty="0" err="1"/>
              <a:t>formación</a:t>
            </a:r>
            <a:r>
              <a:rPr lang="en-GB" dirty="0"/>
              <a:t> de </a:t>
            </a:r>
            <a:r>
              <a:rPr lang="en-GB" dirty="0" err="1"/>
              <a:t>profesionales</a:t>
            </a:r>
            <a:r>
              <a:rPr lang="en-GB" dirty="0"/>
              <a:t> </a:t>
            </a:r>
            <a:r>
              <a:rPr lang="en-GB" dirty="0" err="1"/>
              <a:t>especializados</a:t>
            </a:r>
            <a:r>
              <a:rPr lang="en-GB" dirty="0"/>
              <a:t> </a:t>
            </a:r>
            <a:r>
              <a:rPr lang="en-GB" dirty="0" err="1"/>
              <a:t>en</a:t>
            </a:r>
            <a:r>
              <a:rPr lang="en-GB" dirty="0"/>
              <a:t> la ¨</a:t>
            </a:r>
            <a:r>
              <a:rPr lang="en-GB" dirty="0" err="1"/>
              <a:t>Gestión</a:t>
            </a:r>
            <a:r>
              <a:rPr lang="en-GB" dirty="0"/>
              <a:t> de crisis¨.</a:t>
            </a: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Estudio</a:t>
            </a:r>
            <a:r>
              <a:rPr lang="en-ZA" dirty="0"/>
              <a:t> de </a:t>
            </a:r>
            <a:r>
              <a:rPr lang="en-ZA" dirty="0" err="1"/>
              <a:t>caso</a:t>
            </a:r>
            <a:endParaRPr lang="en-ZA" dirty="0"/>
          </a:p>
        </p:txBody>
      </p:sp>
    </p:spTree>
    <p:extLst>
      <p:ext uri="{BB962C8B-B14F-4D97-AF65-F5344CB8AC3E}">
        <p14:creationId xmlns:p14="http://schemas.microsoft.com/office/powerpoint/2010/main" val="191627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mj-lt"/>
              <a:buAutoNum type="arabicPeriod"/>
            </a:pPr>
            <a:r>
              <a:rPr lang="en-GB" dirty="0">
                <a:latin typeface="+mn-lt"/>
              </a:rPr>
              <a:t>¿</a:t>
            </a:r>
            <a:r>
              <a:rPr lang="en-GB" dirty="0" err="1">
                <a:latin typeface="+mn-lt"/>
              </a:rPr>
              <a:t>Qué</a:t>
            </a:r>
            <a:r>
              <a:rPr lang="en-GB" dirty="0">
                <a:latin typeface="+mn-lt"/>
              </a:rPr>
              <a:t> es Business Process Automatization (BPA)?</a:t>
            </a:r>
          </a:p>
          <a:p>
            <a:pPr marL="474300" indent="-457200">
              <a:buClr>
                <a:schemeClr val="accent2"/>
              </a:buClr>
              <a:buFont typeface="+mj-lt"/>
              <a:buAutoNum type="arabicPeriod"/>
            </a:pPr>
            <a:endParaRPr lang="en-GB" dirty="0">
              <a:latin typeface="+mn-lt"/>
            </a:endParaRPr>
          </a:p>
          <a:p>
            <a:pPr marL="474300" indent="-457200">
              <a:buClr>
                <a:schemeClr val="accent2"/>
              </a:buClr>
              <a:buFont typeface="+mj-lt"/>
              <a:buAutoNum type="arabicPeriod"/>
            </a:pPr>
            <a:r>
              <a:rPr lang="en-GB" dirty="0">
                <a:latin typeface="+mn-lt"/>
              </a:rPr>
              <a:t>¿</a:t>
            </a:r>
            <a:r>
              <a:rPr lang="en-GB" dirty="0" err="1">
                <a:latin typeface="+mn-lt"/>
              </a:rPr>
              <a:t>Cuáles</a:t>
            </a:r>
            <a:r>
              <a:rPr lang="en-GB" dirty="0">
                <a:latin typeface="+mn-lt"/>
              </a:rPr>
              <a:t> son </a:t>
            </a:r>
            <a:r>
              <a:rPr lang="en-GB" dirty="0" err="1">
                <a:latin typeface="+mn-lt"/>
              </a:rPr>
              <a:t>algunos</a:t>
            </a:r>
            <a:r>
              <a:rPr lang="en-GB" dirty="0">
                <a:latin typeface="+mn-lt"/>
              </a:rPr>
              <a:t> de </a:t>
            </a:r>
            <a:r>
              <a:rPr lang="en-GB" dirty="0" err="1">
                <a:latin typeface="+mn-lt"/>
              </a:rPr>
              <a:t>los</a:t>
            </a:r>
            <a:r>
              <a:rPr lang="en-GB" dirty="0">
                <a:latin typeface="+mn-lt"/>
              </a:rPr>
              <a:t> </a:t>
            </a:r>
            <a:r>
              <a:rPr lang="en-GB" dirty="0" err="1">
                <a:latin typeface="+mn-lt"/>
              </a:rPr>
              <a:t>beneficios</a:t>
            </a:r>
            <a:r>
              <a:rPr lang="en-GB" dirty="0">
                <a:latin typeface="+mn-lt"/>
              </a:rPr>
              <a:t> de BPA?</a:t>
            </a:r>
          </a:p>
          <a:p>
            <a:pPr marL="474300" indent="-457200">
              <a:buClr>
                <a:schemeClr val="accent2"/>
              </a:buClr>
              <a:buFont typeface="+mj-lt"/>
              <a:buAutoNum type="arabicPeriod"/>
            </a:pPr>
            <a:endParaRPr lang="en-GB" dirty="0">
              <a:latin typeface="+mn-lt"/>
            </a:endParaRPr>
          </a:p>
          <a:p>
            <a:pPr marL="474300" indent="-457200">
              <a:buClr>
                <a:schemeClr val="accent2"/>
              </a:buClr>
              <a:buFont typeface="+mj-lt"/>
              <a:buAutoNum type="arabicPeriod"/>
            </a:pPr>
            <a:r>
              <a:rPr lang="en-GB" dirty="0">
                <a:latin typeface="+mn-lt"/>
              </a:rPr>
              <a:t>¿</a:t>
            </a:r>
            <a:r>
              <a:rPr lang="en-GB" dirty="0" err="1">
                <a:latin typeface="+mn-lt"/>
              </a:rPr>
              <a:t>Cuáles</a:t>
            </a:r>
            <a:r>
              <a:rPr lang="en-GB" dirty="0">
                <a:latin typeface="+mn-lt"/>
              </a:rPr>
              <a:t> son las </a:t>
            </a:r>
            <a:r>
              <a:rPr lang="en-GB" dirty="0" err="1">
                <a:latin typeface="+mn-lt"/>
              </a:rPr>
              <a:t>desventajas</a:t>
            </a:r>
            <a:r>
              <a:rPr lang="en-GB" dirty="0">
                <a:latin typeface="+mn-lt"/>
              </a:rPr>
              <a:t> de BPA?</a:t>
            </a:r>
          </a:p>
          <a:p>
            <a:pPr marL="474300" indent="-457200">
              <a:buClr>
                <a:schemeClr val="accent2"/>
              </a:buClr>
              <a:buFont typeface="+mj-lt"/>
              <a:buAutoNum type="arabicPeriod"/>
            </a:pPr>
            <a:endParaRPr lang="en-GB" dirty="0">
              <a:latin typeface="+mn-lt"/>
            </a:endParaRPr>
          </a:p>
          <a:p>
            <a:pPr marL="474300" indent="-457200">
              <a:buClr>
                <a:schemeClr val="accent2"/>
              </a:buClr>
              <a:buFont typeface="+mj-lt"/>
              <a:buAutoNum type="arabicPeriod"/>
            </a:pPr>
            <a:r>
              <a:rPr lang="en-GB" dirty="0"/>
              <a:t>¿Es</a:t>
            </a:r>
            <a:r>
              <a:rPr lang="en-GB" dirty="0">
                <a:latin typeface="+mn-lt"/>
              </a:rPr>
              <a:t> BPA lo </a:t>
            </a:r>
            <a:r>
              <a:rPr lang="en-GB" dirty="0" err="1"/>
              <a:t>mismo</a:t>
            </a:r>
            <a:r>
              <a:rPr lang="en-GB" dirty="0"/>
              <a:t> que la </a:t>
            </a:r>
            <a:r>
              <a:rPr lang="en-GB" dirty="0" err="1"/>
              <a:t>automatización</a:t>
            </a:r>
            <a:r>
              <a:rPr lang="en-GB" dirty="0"/>
              <a:t> de </a:t>
            </a:r>
            <a:r>
              <a:rPr lang="en-GB" dirty="0" err="1"/>
              <a:t>negocio</a:t>
            </a:r>
            <a:r>
              <a:rPr lang="en-GB" dirty="0"/>
              <a:t>? </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Preguntas</a:t>
            </a:r>
            <a:endParaRPr lang="en-ZA" dirty="0"/>
          </a:p>
        </p:txBody>
      </p:sp>
    </p:spTree>
    <p:extLst>
      <p:ext uri="{BB962C8B-B14F-4D97-AF65-F5344CB8AC3E}">
        <p14:creationId xmlns:p14="http://schemas.microsoft.com/office/powerpoint/2010/main" val="153641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mj-lt"/>
              <a:buAutoNum type="arabicPeriod" startAt="5"/>
            </a:pPr>
            <a:r>
              <a:rPr lang="en-GB" dirty="0">
                <a:latin typeface="+mn-lt"/>
              </a:rPr>
              <a:t>¿</a:t>
            </a:r>
            <a:r>
              <a:rPr lang="en-GB" dirty="0" err="1">
                <a:latin typeface="+mn-lt"/>
              </a:rPr>
              <a:t>Cuál</a:t>
            </a:r>
            <a:r>
              <a:rPr lang="en-GB" dirty="0">
                <a:latin typeface="+mn-lt"/>
              </a:rPr>
              <a:t> es </a:t>
            </a:r>
            <a:r>
              <a:rPr lang="en-GB" dirty="0" err="1">
                <a:latin typeface="+mn-lt"/>
              </a:rPr>
              <a:t>el</a:t>
            </a:r>
            <a:r>
              <a:rPr lang="en-GB" dirty="0">
                <a:latin typeface="+mn-lt"/>
              </a:rPr>
              <a:t> </a:t>
            </a:r>
            <a:r>
              <a:rPr lang="en-GB" dirty="0" err="1">
                <a:latin typeface="+mn-lt"/>
              </a:rPr>
              <a:t>mejor</a:t>
            </a:r>
            <a:r>
              <a:rPr lang="en-GB" dirty="0">
                <a:latin typeface="+mn-lt"/>
              </a:rPr>
              <a:t> BPA software?</a:t>
            </a:r>
          </a:p>
          <a:p>
            <a:pPr marL="474300" indent="-457200">
              <a:buClr>
                <a:schemeClr val="accent2"/>
              </a:buClr>
              <a:buFont typeface="+mj-lt"/>
              <a:buAutoNum type="arabicPeriod" startAt="5"/>
            </a:pPr>
            <a:endParaRPr lang="en-GB" dirty="0">
              <a:latin typeface="+mn-lt"/>
            </a:endParaRPr>
          </a:p>
          <a:p>
            <a:pPr marL="474300" indent="-457200">
              <a:buClr>
                <a:schemeClr val="accent2"/>
              </a:buClr>
              <a:buFont typeface="+mj-lt"/>
              <a:buAutoNum type="arabicPeriod" startAt="5"/>
            </a:pPr>
            <a:r>
              <a:rPr lang="en-GB" dirty="0">
                <a:latin typeface="+mn-lt"/>
              </a:rPr>
              <a:t>¿</a:t>
            </a:r>
            <a:r>
              <a:rPr lang="en-GB" dirty="0" err="1"/>
              <a:t>Podrías</a:t>
            </a:r>
            <a:r>
              <a:rPr lang="en-GB" dirty="0"/>
              <a:t> </a:t>
            </a:r>
            <a:r>
              <a:rPr lang="en-GB" dirty="0" err="1"/>
              <a:t>señalar</a:t>
            </a:r>
            <a:r>
              <a:rPr lang="en-GB" dirty="0"/>
              <a:t> </a:t>
            </a:r>
            <a:r>
              <a:rPr lang="en-GB" dirty="0" err="1"/>
              <a:t>algún</a:t>
            </a:r>
            <a:r>
              <a:rPr lang="en-GB" dirty="0"/>
              <a:t> </a:t>
            </a:r>
            <a:r>
              <a:rPr lang="en-GB" dirty="0" err="1"/>
              <a:t>ejemplo</a:t>
            </a:r>
            <a:r>
              <a:rPr lang="en-GB" dirty="0"/>
              <a:t> de las </a:t>
            </a:r>
            <a:r>
              <a:rPr lang="en-GB" dirty="0" err="1"/>
              <a:t>funcionalidades</a:t>
            </a:r>
            <a:r>
              <a:rPr lang="en-GB" dirty="0"/>
              <a:t> de </a:t>
            </a:r>
            <a:r>
              <a:rPr lang="en-GB" dirty="0">
                <a:latin typeface="+mn-lt"/>
              </a:rPr>
              <a:t>BPA?</a:t>
            </a:r>
          </a:p>
          <a:p>
            <a:pPr marL="474300" indent="-457200">
              <a:buClr>
                <a:schemeClr val="accent2"/>
              </a:buClr>
              <a:buFont typeface="+mj-lt"/>
              <a:buAutoNum type="arabicPeriod" startAt="5"/>
            </a:pPr>
            <a:endParaRPr lang="en-GB" dirty="0">
              <a:latin typeface="+mn-lt"/>
            </a:endParaRPr>
          </a:p>
          <a:p>
            <a:pPr marL="474300" indent="-457200">
              <a:buClr>
                <a:schemeClr val="accent2"/>
              </a:buClr>
              <a:buFont typeface="+mj-lt"/>
              <a:buAutoNum type="arabicPeriod" startAt="5"/>
            </a:pPr>
            <a:r>
              <a:rPr lang="en-GB" dirty="0">
                <a:latin typeface="+mn-lt"/>
              </a:rPr>
              <a:t>¿</a:t>
            </a:r>
            <a:r>
              <a:rPr lang="en-GB" dirty="0" err="1">
                <a:latin typeface="+mn-lt"/>
              </a:rPr>
              <a:t>Qué</a:t>
            </a:r>
            <a:r>
              <a:rPr lang="en-GB" dirty="0">
                <a:latin typeface="+mn-lt"/>
              </a:rPr>
              <a:t> </a:t>
            </a:r>
            <a:r>
              <a:rPr lang="en-GB" dirty="0" err="1">
                <a:latin typeface="+mn-lt"/>
              </a:rPr>
              <a:t>debería</a:t>
            </a:r>
            <a:r>
              <a:rPr lang="en-GB" dirty="0">
                <a:latin typeface="+mn-lt"/>
              </a:rPr>
              <a:t> y no </a:t>
            </a:r>
            <a:r>
              <a:rPr lang="en-GB" dirty="0" err="1">
                <a:latin typeface="+mn-lt"/>
              </a:rPr>
              <a:t>debería</a:t>
            </a:r>
            <a:r>
              <a:rPr lang="en-GB" dirty="0">
                <a:latin typeface="+mn-lt"/>
              </a:rPr>
              <a:t> ser </a:t>
            </a:r>
            <a:r>
              <a:rPr lang="en-GB" dirty="0" err="1">
                <a:latin typeface="+mn-lt"/>
              </a:rPr>
              <a:t>automatizado</a:t>
            </a:r>
            <a:r>
              <a:rPr lang="en-GB" dirty="0">
                <a:latin typeface="+mn-lt"/>
              </a:rPr>
              <a:t>? </a:t>
            </a:r>
          </a:p>
          <a:p>
            <a:pPr marL="474300" indent="-457200">
              <a:buClr>
                <a:schemeClr val="accent2"/>
              </a:buClr>
              <a:buFont typeface="+mj-lt"/>
              <a:buAutoNum type="arabicPeriod" startAt="5"/>
            </a:pPr>
            <a:endParaRPr lang="en-GB" dirty="0">
              <a:latin typeface="+mn-lt"/>
            </a:endParaRPr>
          </a:p>
          <a:p>
            <a:pPr marL="474300" indent="-457200">
              <a:buClr>
                <a:schemeClr val="accent2"/>
              </a:buClr>
              <a:buFont typeface="+mj-lt"/>
              <a:buAutoNum type="arabicPeriod" startAt="5"/>
            </a:pPr>
            <a:r>
              <a:rPr lang="en-GB" dirty="0">
                <a:latin typeface="+mn-lt"/>
              </a:rPr>
              <a:t>BPA vs. BPM vs. BPO – </a:t>
            </a:r>
            <a:r>
              <a:rPr lang="en-GB" dirty="0"/>
              <a:t>¿</a:t>
            </a:r>
            <a:r>
              <a:rPr lang="en-GB" dirty="0" err="1"/>
              <a:t>Cuál</a:t>
            </a:r>
            <a:r>
              <a:rPr lang="en-GB" dirty="0"/>
              <a:t> es la </a:t>
            </a:r>
            <a:r>
              <a:rPr lang="en-GB" dirty="0" err="1"/>
              <a:t>diferencia</a:t>
            </a:r>
            <a:r>
              <a:rPr lang="en-GB" dirty="0"/>
              <a:t>? </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Preguntas</a:t>
            </a:r>
            <a:endParaRPr lang="en-ZA" dirty="0"/>
          </a:p>
        </p:txBody>
      </p:sp>
    </p:spTree>
    <p:extLst>
      <p:ext uri="{BB962C8B-B14F-4D97-AF65-F5344CB8AC3E}">
        <p14:creationId xmlns:p14="http://schemas.microsoft.com/office/powerpoint/2010/main" val="411353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Wingdings" panose="05000000000000000000" pitchFamily="2" charset="2"/>
              <a:buChar char="Ø"/>
            </a:pPr>
            <a:r>
              <a:rPr lang="en-GB" dirty="0"/>
              <a:t>¿</a:t>
            </a:r>
            <a:r>
              <a:rPr lang="en-GB" dirty="0" err="1"/>
              <a:t>Cuál</a:t>
            </a:r>
            <a:r>
              <a:rPr lang="en-GB" dirty="0"/>
              <a:t> de las </a:t>
            </a:r>
            <a:r>
              <a:rPr lang="en-GB" dirty="0" err="1"/>
              <a:t>siguientes</a:t>
            </a:r>
            <a:r>
              <a:rPr lang="en-GB" dirty="0"/>
              <a:t> </a:t>
            </a:r>
            <a:r>
              <a:rPr lang="en-GB" b="1" u="sng" dirty="0"/>
              <a:t>no</a:t>
            </a:r>
            <a:r>
              <a:rPr lang="en-GB" dirty="0"/>
              <a:t> es </a:t>
            </a:r>
            <a:r>
              <a:rPr lang="en-GB" dirty="0" err="1"/>
              <a:t>una</a:t>
            </a:r>
            <a:r>
              <a:rPr lang="en-GB" dirty="0"/>
              <a:t> de las 4 Cs de la </a:t>
            </a:r>
            <a:r>
              <a:rPr lang="en-GB" dirty="0" err="1"/>
              <a:t>incorporación</a:t>
            </a:r>
            <a:r>
              <a:rPr lang="en-GB" dirty="0"/>
              <a:t> de </a:t>
            </a:r>
            <a:r>
              <a:rPr lang="en-GB" dirty="0" err="1"/>
              <a:t>los</a:t>
            </a:r>
            <a:r>
              <a:rPr lang="en-GB" dirty="0"/>
              <a:t> </a:t>
            </a:r>
            <a:r>
              <a:rPr lang="en-GB" dirty="0" err="1"/>
              <a:t>empleados</a:t>
            </a:r>
            <a:r>
              <a:rPr lang="en-GB" dirty="0"/>
              <a:t>? </a:t>
            </a:r>
          </a:p>
          <a:p>
            <a:pPr marL="17100" indent="0">
              <a:buClr>
                <a:schemeClr val="accent2"/>
              </a:buClr>
            </a:pPr>
            <a:endParaRPr lang="en-GB" dirty="0">
              <a:latin typeface="+mn-lt"/>
            </a:endParaRPr>
          </a:p>
          <a:p>
            <a:pPr marL="474300" indent="-457200">
              <a:buClr>
                <a:schemeClr val="accent2"/>
              </a:buClr>
              <a:buFont typeface="+mj-lt"/>
              <a:buAutoNum type="alphaLcParenR"/>
            </a:pPr>
            <a:r>
              <a:rPr lang="en-GB" dirty="0" err="1"/>
              <a:t>Cumplimiento</a:t>
            </a:r>
            <a:endParaRPr lang="en-GB" dirty="0"/>
          </a:p>
          <a:p>
            <a:pPr marL="474300" indent="-457200">
              <a:buClr>
                <a:schemeClr val="accent2"/>
              </a:buClr>
              <a:buFont typeface="+mj-lt"/>
              <a:buAutoNum type="alphaLcParenR"/>
            </a:pPr>
            <a:r>
              <a:rPr lang="en-GB" dirty="0" err="1"/>
              <a:t>Costes</a:t>
            </a:r>
            <a:endParaRPr lang="en-GB" dirty="0"/>
          </a:p>
          <a:p>
            <a:pPr marL="474300" indent="-457200">
              <a:buClr>
                <a:schemeClr val="accent2"/>
              </a:buClr>
              <a:buFont typeface="+mj-lt"/>
              <a:buAutoNum type="alphaLcParenR"/>
            </a:pPr>
            <a:r>
              <a:rPr lang="en-GB" dirty="0" err="1">
                <a:latin typeface="+mn-lt"/>
              </a:rPr>
              <a:t>Clarificación</a:t>
            </a:r>
            <a:endParaRPr lang="en-GB" dirty="0">
              <a:latin typeface="+mn-lt"/>
            </a:endParaRPr>
          </a:p>
          <a:p>
            <a:pPr marL="474300" indent="-457200">
              <a:buClr>
                <a:schemeClr val="accent2"/>
              </a:buClr>
              <a:buFont typeface="+mj-lt"/>
              <a:buAutoNum type="alphaLcParenR"/>
            </a:pPr>
            <a:r>
              <a:rPr lang="en-GB" dirty="0" err="1"/>
              <a:t>Cultura</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Píldoras</a:t>
            </a:r>
            <a:r>
              <a:rPr lang="en-ZA" dirty="0"/>
              <a:t> </a:t>
            </a:r>
            <a:r>
              <a:rPr lang="en-ZA" dirty="0" err="1"/>
              <a:t>formativas</a:t>
            </a:r>
            <a:endParaRPr lang="en-ZA" dirty="0"/>
          </a:p>
        </p:txBody>
      </p:sp>
    </p:spTree>
    <p:extLst>
      <p:ext uri="{BB962C8B-B14F-4D97-AF65-F5344CB8AC3E}">
        <p14:creationId xmlns:p14="http://schemas.microsoft.com/office/powerpoint/2010/main" val="51002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Wingdings" panose="05000000000000000000" pitchFamily="2" charset="2"/>
              <a:buChar char="Ø"/>
            </a:pPr>
            <a:r>
              <a:rPr lang="en-GB" dirty="0"/>
              <a:t>¿</a:t>
            </a:r>
            <a:r>
              <a:rPr lang="en-GB" dirty="0" err="1"/>
              <a:t>Cuál</a:t>
            </a:r>
            <a:r>
              <a:rPr lang="en-GB" dirty="0"/>
              <a:t> de las </a:t>
            </a:r>
            <a:r>
              <a:rPr lang="en-GB" dirty="0" err="1"/>
              <a:t>siguientes</a:t>
            </a:r>
            <a:r>
              <a:rPr lang="en-GB" dirty="0"/>
              <a:t> </a:t>
            </a:r>
            <a:r>
              <a:rPr lang="en-GB" b="1" u="sng" dirty="0"/>
              <a:t>no</a:t>
            </a:r>
            <a:r>
              <a:rPr lang="en-GB" dirty="0"/>
              <a:t> es </a:t>
            </a:r>
            <a:r>
              <a:rPr lang="en-GB" dirty="0" err="1"/>
              <a:t>una</a:t>
            </a:r>
            <a:r>
              <a:rPr lang="en-GB" dirty="0"/>
              <a:t> de las 4 Cs de la </a:t>
            </a:r>
            <a:r>
              <a:rPr lang="en-GB" dirty="0" err="1"/>
              <a:t>incorporación</a:t>
            </a:r>
            <a:r>
              <a:rPr lang="en-GB" dirty="0"/>
              <a:t> de </a:t>
            </a:r>
            <a:r>
              <a:rPr lang="en-GB" dirty="0" err="1"/>
              <a:t>los</a:t>
            </a:r>
            <a:r>
              <a:rPr lang="en-GB" dirty="0"/>
              <a:t> </a:t>
            </a:r>
            <a:r>
              <a:rPr lang="en-GB" dirty="0" err="1"/>
              <a:t>empleados</a:t>
            </a:r>
            <a:r>
              <a:rPr lang="en-GB" dirty="0"/>
              <a:t>? </a:t>
            </a:r>
          </a:p>
          <a:p>
            <a:pPr marL="17100" indent="0">
              <a:buClr>
                <a:schemeClr val="accent2"/>
              </a:buClr>
            </a:pPr>
            <a:endParaRPr lang="en-GB" dirty="0">
              <a:latin typeface="+mn-lt"/>
            </a:endParaRPr>
          </a:p>
          <a:p>
            <a:pPr marL="474300" indent="-457200">
              <a:buClr>
                <a:schemeClr val="accent2"/>
              </a:buClr>
              <a:buFont typeface="+mj-lt"/>
              <a:buAutoNum type="alphaLcParenR"/>
            </a:pPr>
            <a:r>
              <a:rPr lang="en-GB" dirty="0" err="1"/>
              <a:t>Cumplimiento</a:t>
            </a:r>
            <a:endParaRPr lang="en-GB" dirty="0"/>
          </a:p>
          <a:p>
            <a:pPr marL="474300" indent="-457200">
              <a:buClr>
                <a:schemeClr val="accent2"/>
              </a:buClr>
              <a:buFont typeface="+mj-lt"/>
              <a:buAutoNum type="alphaLcParenR"/>
            </a:pPr>
            <a:r>
              <a:rPr lang="en-GB" dirty="0" err="1"/>
              <a:t>Costes</a:t>
            </a:r>
            <a:endParaRPr lang="en-GB" dirty="0"/>
          </a:p>
          <a:p>
            <a:pPr marL="474300" indent="-457200">
              <a:buClr>
                <a:schemeClr val="accent2"/>
              </a:buClr>
              <a:buFont typeface="+mj-lt"/>
              <a:buAutoNum type="alphaLcParenR"/>
            </a:pPr>
            <a:r>
              <a:rPr lang="en-GB" dirty="0" err="1">
                <a:latin typeface="+mn-lt"/>
              </a:rPr>
              <a:t>Clarificación</a:t>
            </a:r>
            <a:endParaRPr lang="en-GB" dirty="0">
              <a:latin typeface="+mn-lt"/>
            </a:endParaRPr>
          </a:p>
          <a:p>
            <a:pPr marL="474300" indent="-457200">
              <a:buClr>
                <a:schemeClr val="accent2"/>
              </a:buClr>
              <a:buFont typeface="+mj-lt"/>
              <a:buAutoNum type="alphaLcParenR"/>
            </a:pPr>
            <a:r>
              <a:rPr lang="en-GB" dirty="0" err="1"/>
              <a:t>Cultura</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Píldoras</a:t>
            </a:r>
            <a:r>
              <a:rPr lang="en-ZA" dirty="0"/>
              <a:t> </a:t>
            </a:r>
            <a:r>
              <a:rPr lang="en-ZA" dirty="0" err="1"/>
              <a:t>formativas</a:t>
            </a:r>
            <a:endParaRPr lang="en-ZA" dirty="0"/>
          </a:p>
        </p:txBody>
      </p:sp>
      <p:pic>
        <p:nvPicPr>
          <p:cNvPr id="4" name="Graphic 3" descr="Checkmark with solid fill">
            <a:extLst>
              <a:ext uri="{FF2B5EF4-FFF2-40B4-BE49-F238E27FC236}">
                <a16:creationId xmlns:a16="http://schemas.microsoft.com/office/drawing/2014/main" id="{F7FE91D7-8C35-F51D-ABA3-1D5E950F98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3041" y="3728334"/>
            <a:ext cx="384628" cy="384628"/>
          </a:xfrm>
          <a:prstGeom prst="rect">
            <a:avLst/>
          </a:prstGeom>
        </p:spPr>
      </p:pic>
      <p:sp>
        <p:nvSpPr>
          <p:cNvPr id="5" name="TextBox 4">
            <a:extLst>
              <a:ext uri="{FF2B5EF4-FFF2-40B4-BE49-F238E27FC236}">
                <a16:creationId xmlns:a16="http://schemas.microsoft.com/office/drawing/2014/main" id="{9E7B5370-27BC-D216-A3E0-04A64352C6A7}"/>
              </a:ext>
            </a:extLst>
          </p:cNvPr>
          <p:cNvSpPr txBox="1"/>
          <p:nvPr/>
        </p:nvSpPr>
        <p:spPr>
          <a:xfrm>
            <a:off x="3196191" y="3595787"/>
            <a:ext cx="7678904" cy="584775"/>
          </a:xfrm>
          <a:prstGeom prst="rect">
            <a:avLst/>
          </a:prstGeom>
          <a:noFill/>
        </p:spPr>
        <p:txBody>
          <a:bodyPr wrap="square" rtlCol="0">
            <a:spAutoFit/>
          </a:bodyPr>
          <a:lstStyle/>
          <a:p>
            <a:r>
              <a:rPr lang="en-GB" sz="1600" dirty="0"/>
              <a:t>La </a:t>
            </a:r>
            <a:r>
              <a:rPr lang="en-GB" sz="1600" dirty="0" err="1"/>
              <a:t>cuarta</a:t>
            </a:r>
            <a:r>
              <a:rPr lang="en-GB" sz="1600" dirty="0"/>
              <a:t> C se </a:t>
            </a:r>
            <a:r>
              <a:rPr lang="en-GB" sz="1600" dirty="0" err="1"/>
              <a:t>refiere</a:t>
            </a:r>
            <a:r>
              <a:rPr lang="en-GB" sz="1600" dirty="0"/>
              <a:t> a la ¨</a:t>
            </a:r>
            <a:r>
              <a:rPr lang="en-GB" sz="1600" dirty="0" err="1"/>
              <a:t>conexión</a:t>
            </a:r>
            <a:r>
              <a:rPr lang="en-GB" sz="1600" dirty="0"/>
              <a:t>¨ </a:t>
            </a:r>
            <a:r>
              <a:rPr lang="en-GB" sz="1600" dirty="0" err="1"/>
              <a:t>haciéndo</a:t>
            </a:r>
            <a:r>
              <a:rPr lang="en-GB" sz="1600" dirty="0"/>
              <a:t> </a:t>
            </a:r>
            <a:r>
              <a:rPr lang="en-GB" sz="1600" dirty="0" err="1"/>
              <a:t>referencia</a:t>
            </a:r>
            <a:r>
              <a:rPr lang="en-GB" sz="1600" dirty="0"/>
              <a:t> al </a:t>
            </a:r>
            <a:r>
              <a:rPr lang="en-GB" sz="1600" dirty="0" err="1"/>
              <a:t>establecimiento</a:t>
            </a:r>
            <a:r>
              <a:rPr lang="en-GB" sz="1600" dirty="0"/>
              <a:t> de las </a:t>
            </a:r>
            <a:r>
              <a:rPr lang="en-GB" sz="1600" dirty="0" err="1"/>
              <a:t>relaciones</a:t>
            </a:r>
            <a:r>
              <a:rPr lang="en-GB" sz="1600" dirty="0"/>
              <a:t> </a:t>
            </a:r>
            <a:r>
              <a:rPr lang="en-GB" sz="1600" dirty="0" err="1"/>
              <a:t>interpersonales</a:t>
            </a:r>
            <a:r>
              <a:rPr lang="en-GB" sz="1600" dirty="0"/>
              <a:t> y las redes de network </a:t>
            </a:r>
            <a:r>
              <a:rPr lang="en-GB" sz="1600" dirty="0" err="1"/>
              <a:t>dentro</a:t>
            </a:r>
            <a:r>
              <a:rPr lang="en-GB" sz="1600" dirty="0"/>
              <a:t> de </a:t>
            </a:r>
            <a:r>
              <a:rPr lang="en-GB" sz="1600" dirty="0" err="1"/>
              <a:t>una</a:t>
            </a:r>
            <a:r>
              <a:rPr lang="en-GB" sz="1600" dirty="0"/>
              <a:t> </a:t>
            </a:r>
            <a:r>
              <a:rPr lang="en-GB" sz="1600" dirty="0" err="1"/>
              <a:t>organización</a:t>
            </a:r>
            <a:r>
              <a:rPr lang="en-GB" sz="1600" dirty="0"/>
              <a:t>. </a:t>
            </a:r>
            <a:endParaRPr lang="en-ZA" sz="1600" dirty="0"/>
          </a:p>
        </p:txBody>
      </p:sp>
    </p:spTree>
    <p:extLst>
      <p:ext uri="{BB962C8B-B14F-4D97-AF65-F5344CB8AC3E}">
        <p14:creationId xmlns:p14="http://schemas.microsoft.com/office/powerpoint/2010/main" val="163920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Wingdings" panose="05000000000000000000" pitchFamily="2" charset="2"/>
              <a:buChar char="Ø"/>
            </a:pPr>
            <a:r>
              <a:rPr lang="en-GB" dirty="0" err="1"/>
              <a:t>Ordena</a:t>
            </a:r>
            <a:r>
              <a:rPr lang="en-GB" dirty="0"/>
              <a:t> </a:t>
            </a:r>
            <a:r>
              <a:rPr lang="en-GB" dirty="0" err="1"/>
              <a:t>los</a:t>
            </a:r>
            <a:r>
              <a:rPr lang="en-GB" dirty="0"/>
              <a:t> </a:t>
            </a:r>
            <a:r>
              <a:rPr lang="en-GB" dirty="0" err="1"/>
              <a:t>siguientes</a:t>
            </a:r>
            <a:r>
              <a:rPr lang="en-GB" dirty="0"/>
              <a:t> pasos </a:t>
            </a:r>
            <a:r>
              <a:rPr lang="en-GB" dirty="0" err="1"/>
              <a:t>sobre</a:t>
            </a:r>
            <a:r>
              <a:rPr lang="en-GB" dirty="0"/>
              <a:t> la </a:t>
            </a:r>
            <a:r>
              <a:rPr lang="en-GB" dirty="0" err="1"/>
              <a:t>automatización</a:t>
            </a:r>
            <a:r>
              <a:rPr lang="en-GB" dirty="0"/>
              <a:t> </a:t>
            </a:r>
            <a:r>
              <a:rPr lang="en-GB" dirty="0" err="1"/>
              <a:t>en</a:t>
            </a:r>
            <a:r>
              <a:rPr lang="en-GB" dirty="0"/>
              <a:t> </a:t>
            </a:r>
            <a:r>
              <a:rPr lang="en-GB" dirty="0" err="1"/>
              <a:t>orden</a:t>
            </a:r>
            <a:r>
              <a:rPr lang="en-GB" dirty="0"/>
              <a:t> </a:t>
            </a:r>
            <a:r>
              <a:rPr lang="en-GB" dirty="0" err="1"/>
              <a:t>correcto</a:t>
            </a:r>
            <a:r>
              <a:rPr lang="en-GB" dirty="0"/>
              <a:t>:</a:t>
            </a:r>
          </a:p>
          <a:p>
            <a:pPr marL="474300" indent="-457200">
              <a:buClr>
                <a:schemeClr val="accent2"/>
              </a:buClr>
              <a:buFont typeface="+mj-lt"/>
              <a:buAutoNum type="alphaLcParenR"/>
            </a:pPr>
            <a:endParaRPr lang="en-GB" dirty="0">
              <a:latin typeface="+mn-lt"/>
            </a:endParaRPr>
          </a:p>
          <a:p>
            <a:pPr marL="474300" indent="-457200">
              <a:buClr>
                <a:schemeClr val="accent2"/>
              </a:buClr>
              <a:buFont typeface="Arial" panose="020B0604020202020204" pitchFamily="34" charset="0"/>
              <a:buChar char="•"/>
            </a:pPr>
            <a:r>
              <a:rPr lang="en-GB" dirty="0" err="1"/>
              <a:t>Establecer</a:t>
            </a:r>
            <a:r>
              <a:rPr lang="en-GB" dirty="0"/>
              <a:t> </a:t>
            </a:r>
            <a:r>
              <a:rPr lang="en-GB" dirty="0" err="1"/>
              <a:t>tus</a:t>
            </a:r>
            <a:r>
              <a:rPr lang="en-GB" dirty="0"/>
              <a:t> </a:t>
            </a:r>
            <a:r>
              <a:rPr lang="en-GB" dirty="0" err="1"/>
              <a:t>objetivos</a:t>
            </a:r>
            <a:r>
              <a:rPr lang="en-GB" dirty="0"/>
              <a:t> </a:t>
            </a:r>
            <a:r>
              <a:rPr lang="en-GB" dirty="0" err="1"/>
              <a:t>organizacionales</a:t>
            </a:r>
            <a:r>
              <a:rPr lang="en-GB" dirty="0"/>
              <a:t> </a:t>
            </a:r>
          </a:p>
          <a:p>
            <a:pPr marL="474300" indent="-457200">
              <a:buClr>
                <a:schemeClr val="accent2"/>
              </a:buClr>
              <a:buFont typeface="Arial" panose="020B0604020202020204" pitchFamily="34" charset="0"/>
              <a:buChar char="•"/>
            </a:pPr>
            <a:r>
              <a:rPr lang="en-GB" dirty="0" err="1"/>
              <a:t>Identificar</a:t>
            </a:r>
            <a:r>
              <a:rPr lang="en-GB" dirty="0"/>
              <a:t> </a:t>
            </a:r>
            <a:r>
              <a:rPr lang="en-GB" dirty="0" err="1"/>
              <a:t>los</a:t>
            </a:r>
            <a:r>
              <a:rPr lang="en-GB" dirty="0"/>
              <a:t> </a:t>
            </a:r>
            <a:r>
              <a:rPr lang="en-GB" dirty="0" err="1"/>
              <a:t>procesos</a:t>
            </a:r>
            <a:r>
              <a:rPr lang="en-GB" dirty="0"/>
              <a:t> que </a:t>
            </a:r>
            <a:r>
              <a:rPr lang="en-GB" dirty="0" err="1"/>
              <a:t>pueden</a:t>
            </a:r>
            <a:r>
              <a:rPr lang="en-GB" dirty="0"/>
              <a:t> ser </a:t>
            </a:r>
            <a:r>
              <a:rPr lang="en-GB" dirty="0" err="1"/>
              <a:t>automatizados</a:t>
            </a:r>
            <a:endParaRPr lang="en-GB" dirty="0"/>
          </a:p>
          <a:p>
            <a:pPr marL="474300" indent="-457200">
              <a:buClr>
                <a:schemeClr val="accent2"/>
              </a:buClr>
              <a:buFont typeface="Arial" panose="020B0604020202020204" pitchFamily="34" charset="0"/>
              <a:buChar char="•"/>
            </a:pPr>
            <a:r>
              <a:rPr lang="es-ES" dirty="0">
                <a:latin typeface="+mn-lt"/>
              </a:rPr>
              <a:t>Evaluar</a:t>
            </a:r>
            <a:r>
              <a:rPr lang="en-GB" dirty="0">
                <a:latin typeface="+mn-lt"/>
              </a:rPr>
              <a:t> y </a:t>
            </a:r>
            <a:r>
              <a:rPr lang="en-GB" dirty="0" err="1">
                <a:latin typeface="+mn-lt"/>
              </a:rPr>
              <a:t>hacer</a:t>
            </a:r>
            <a:r>
              <a:rPr lang="en-GB" dirty="0">
                <a:latin typeface="+mn-lt"/>
              </a:rPr>
              <a:t> </a:t>
            </a:r>
            <a:r>
              <a:rPr lang="en-GB" dirty="0" err="1">
                <a:latin typeface="+mn-lt"/>
              </a:rPr>
              <a:t>seguimiento</a:t>
            </a:r>
            <a:endParaRPr lang="en-GB" dirty="0">
              <a:latin typeface="+mn-lt"/>
            </a:endParaRPr>
          </a:p>
          <a:p>
            <a:pPr marL="474300" indent="-457200">
              <a:buClr>
                <a:schemeClr val="accent2"/>
              </a:buClr>
              <a:buFont typeface="Arial" panose="020B0604020202020204" pitchFamily="34" charset="0"/>
              <a:buChar char="•"/>
            </a:pPr>
            <a:r>
              <a:rPr lang="en-GB" dirty="0" err="1"/>
              <a:t>Gestión</a:t>
            </a:r>
            <a:r>
              <a:rPr lang="en-GB" dirty="0"/>
              <a:t> del campo</a:t>
            </a:r>
          </a:p>
          <a:p>
            <a:pPr marL="474300" indent="-457200">
              <a:buClr>
                <a:schemeClr val="accent2"/>
              </a:buClr>
              <a:buFont typeface="Arial" panose="020B0604020202020204" pitchFamily="34" charset="0"/>
              <a:buChar char="•"/>
            </a:pPr>
            <a:r>
              <a:rPr lang="en-GB" dirty="0" err="1">
                <a:latin typeface="+mn-lt"/>
              </a:rPr>
              <a:t>Elegir</a:t>
            </a:r>
            <a:r>
              <a:rPr lang="en-GB" dirty="0">
                <a:latin typeface="+mn-lt"/>
              </a:rPr>
              <a:t> las </a:t>
            </a:r>
            <a:r>
              <a:rPr lang="en-GB" dirty="0" err="1">
                <a:latin typeface="+mn-lt"/>
              </a:rPr>
              <a:t>herramientas</a:t>
            </a:r>
            <a:r>
              <a:rPr lang="en-GB" dirty="0">
                <a:latin typeface="+mn-lt"/>
              </a:rPr>
              <a:t> </a:t>
            </a:r>
            <a:r>
              <a:rPr lang="en-GB" dirty="0" err="1">
                <a:latin typeface="+mn-lt"/>
              </a:rPr>
              <a:t>más</a:t>
            </a:r>
            <a:r>
              <a:rPr lang="en-GB" dirty="0">
                <a:latin typeface="+mn-lt"/>
              </a:rPr>
              <a:t> </a:t>
            </a:r>
            <a:r>
              <a:rPr lang="en-GB" dirty="0" err="1">
                <a:latin typeface="+mn-lt"/>
              </a:rPr>
              <a:t>adecuadas</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Píldoras</a:t>
            </a:r>
            <a:r>
              <a:rPr lang="en-ZA" dirty="0"/>
              <a:t> </a:t>
            </a:r>
            <a:r>
              <a:rPr lang="en-ZA" dirty="0" err="1"/>
              <a:t>formativas</a:t>
            </a:r>
            <a:endParaRPr lang="en-ZA" dirty="0"/>
          </a:p>
        </p:txBody>
      </p:sp>
    </p:spTree>
    <p:extLst>
      <p:ext uri="{BB962C8B-B14F-4D97-AF65-F5344CB8AC3E}">
        <p14:creationId xmlns:p14="http://schemas.microsoft.com/office/powerpoint/2010/main" val="148836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Wingdings" panose="05000000000000000000" pitchFamily="2" charset="2"/>
              <a:buChar char="Ø"/>
            </a:pPr>
            <a:r>
              <a:rPr lang="en-GB" dirty="0"/>
              <a:t>Respuesta:</a:t>
            </a:r>
          </a:p>
          <a:p>
            <a:pPr marL="474300" indent="-457200">
              <a:buClr>
                <a:schemeClr val="accent2"/>
              </a:buClr>
              <a:buFont typeface="+mj-lt"/>
              <a:buAutoNum type="alphaLcParenR"/>
            </a:pPr>
            <a:endParaRPr lang="en-GB" dirty="0">
              <a:latin typeface="+mn-lt"/>
            </a:endParaRPr>
          </a:p>
          <a:p>
            <a:pPr marL="474300" indent="-457200">
              <a:buClr>
                <a:schemeClr val="accent2"/>
              </a:buClr>
              <a:buFont typeface="Arial" panose="020B0604020202020204" pitchFamily="34" charset="0"/>
              <a:buChar char="•"/>
            </a:pPr>
            <a:r>
              <a:rPr lang="en-GB" dirty="0" err="1"/>
              <a:t>Identificar</a:t>
            </a:r>
            <a:r>
              <a:rPr lang="en-GB" dirty="0"/>
              <a:t> </a:t>
            </a:r>
            <a:r>
              <a:rPr lang="en-GB" dirty="0" err="1"/>
              <a:t>los</a:t>
            </a:r>
            <a:r>
              <a:rPr lang="en-GB" dirty="0"/>
              <a:t> </a:t>
            </a:r>
            <a:r>
              <a:rPr lang="en-GB" dirty="0" err="1"/>
              <a:t>procesos</a:t>
            </a:r>
            <a:r>
              <a:rPr lang="en-GB" dirty="0"/>
              <a:t> que </a:t>
            </a:r>
            <a:r>
              <a:rPr lang="en-GB" dirty="0" err="1"/>
              <a:t>pueden</a:t>
            </a:r>
            <a:r>
              <a:rPr lang="en-GB" dirty="0"/>
              <a:t> ser </a:t>
            </a:r>
            <a:r>
              <a:rPr lang="en-GB" dirty="0" err="1"/>
              <a:t>automatizados</a:t>
            </a:r>
            <a:endParaRPr lang="en-GB" dirty="0"/>
          </a:p>
          <a:p>
            <a:pPr marL="474300" indent="-457200">
              <a:buClr>
                <a:schemeClr val="accent2"/>
              </a:buClr>
              <a:buFont typeface="Arial" panose="020B0604020202020204" pitchFamily="34" charset="0"/>
              <a:buChar char="•"/>
            </a:pPr>
            <a:r>
              <a:rPr lang="en-GB" dirty="0" err="1"/>
              <a:t>Establecer</a:t>
            </a:r>
            <a:r>
              <a:rPr lang="en-GB" dirty="0"/>
              <a:t> </a:t>
            </a:r>
            <a:r>
              <a:rPr lang="en-GB" dirty="0" err="1"/>
              <a:t>tus</a:t>
            </a:r>
            <a:r>
              <a:rPr lang="en-GB" dirty="0"/>
              <a:t> </a:t>
            </a:r>
            <a:r>
              <a:rPr lang="en-GB" dirty="0" err="1"/>
              <a:t>objetivos</a:t>
            </a:r>
            <a:r>
              <a:rPr lang="en-GB" dirty="0"/>
              <a:t> </a:t>
            </a:r>
            <a:r>
              <a:rPr lang="en-GB" dirty="0" err="1"/>
              <a:t>organizacionales</a:t>
            </a:r>
            <a:r>
              <a:rPr lang="en-GB" dirty="0"/>
              <a:t> </a:t>
            </a:r>
          </a:p>
          <a:p>
            <a:pPr marL="474300" indent="-457200">
              <a:buClr>
                <a:schemeClr val="accent2"/>
              </a:buClr>
              <a:buFont typeface="Arial" panose="020B0604020202020204" pitchFamily="34" charset="0"/>
              <a:buChar char="•"/>
            </a:pPr>
            <a:r>
              <a:rPr lang="en-GB" dirty="0" err="1"/>
              <a:t>Elegir</a:t>
            </a:r>
            <a:r>
              <a:rPr lang="en-GB" dirty="0"/>
              <a:t> las </a:t>
            </a:r>
            <a:r>
              <a:rPr lang="en-GB" dirty="0" err="1"/>
              <a:t>herramientas</a:t>
            </a:r>
            <a:r>
              <a:rPr lang="en-GB" dirty="0"/>
              <a:t> </a:t>
            </a:r>
            <a:r>
              <a:rPr lang="en-GB" dirty="0" err="1"/>
              <a:t>más</a:t>
            </a:r>
            <a:r>
              <a:rPr lang="en-GB" dirty="0"/>
              <a:t> </a:t>
            </a:r>
            <a:r>
              <a:rPr lang="en-GB" dirty="0" err="1"/>
              <a:t>adecuadas</a:t>
            </a:r>
            <a:endParaRPr lang="en-GB" dirty="0"/>
          </a:p>
          <a:p>
            <a:pPr marL="474300" indent="-457200">
              <a:buClr>
                <a:schemeClr val="accent2"/>
              </a:buClr>
              <a:buFont typeface="Arial" panose="020B0604020202020204" pitchFamily="34" charset="0"/>
              <a:buChar char="•"/>
            </a:pPr>
            <a:r>
              <a:rPr lang="en-GB" dirty="0" err="1"/>
              <a:t>Gestión</a:t>
            </a:r>
            <a:r>
              <a:rPr lang="en-GB" dirty="0"/>
              <a:t> del </a:t>
            </a:r>
            <a:r>
              <a:rPr lang="en-GB" dirty="0" err="1"/>
              <a:t>cambio</a:t>
            </a:r>
            <a:endParaRPr lang="en-GB" dirty="0"/>
          </a:p>
          <a:p>
            <a:pPr marL="474300" indent="-457200">
              <a:buClr>
                <a:schemeClr val="accent2"/>
              </a:buClr>
              <a:buFont typeface="Arial" panose="020B0604020202020204" pitchFamily="34" charset="0"/>
              <a:buChar char="•"/>
            </a:pPr>
            <a:r>
              <a:rPr lang="es-ES" dirty="0"/>
              <a:t>Evaluar</a:t>
            </a:r>
            <a:r>
              <a:rPr lang="en-GB" dirty="0"/>
              <a:t> y </a:t>
            </a:r>
            <a:r>
              <a:rPr lang="en-GB" dirty="0" err="1"/>
              <a:t>hacer</a:t>
            </a:r>
            <a:r>
              <a:rPr lang="en-GB" dirty="0"/>
              <a:t> </a:t>
            </a:r>
            <a:r>
              <a:rPr lang="en-GB" dirty="0" err="1"/>
              <a:t>seguimiento</a:t>
            </a:r>
            <a:endParaRPr lang="en-GB"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Píldoras</a:t>
            </a:r>
            <a:r>
              <a:rPr lang="en-ZA" dirty="0"/>
              <a:t> </a:t>
            </a:r>
            <a:r>
              <a:rPr lang="en-ZA" dirty="0" err="1"/>
              <a:t>formativas</a:t>
            </a:r>
            <a:endParaRPr lang="en-ZA" dirty="0"/>
          </a:p>
        </p:txBody>
      </p:sp>
    </p:spTree>
    <p:extLst>
      <p:ext uri="{BB962C8B-B14F-4D97-AF65-F5344CB8AC3E}">
        <p14:creationId xmlns:p14="http://schemas.microsoft.com/office/powerpoint/2010/main" val="62188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Wingdings" panose="05000000000000000000" pitchFamily="2" charset="2"/>
              <a:buChar char="Ø"/>
            </a:pPr>
            <a:r>
              <a:rPr lang="es-ES" dirty="0"/>
              <a:t>"Cuando se utiliza la automatización por primera vez, una ONG debe implementar primero la mensajería programada a los inversores, y luego la mensajería personalizada a ellos." </a:t>
            </a:r>
            <a:r>
              <a:rPr lang="es-ES" b="1" dirty="0">
                <a:solidFill>
                  <a:schemeClr val="tx1"/>
                </a:solidFill>
              </a:rPr>
              <a:t>¿Verdadero o falso</a:t>
            </a:r>
            <a:r>
              <a:rPr lang="en-GB" b="1" dirty="0">
                <a:solidFill>
                  <a:schemeClr val="tx1"/>
                </a:solidFill>
              </a:rPr>
              <a:t>?</a:t>
            </a:r>
          </a:p>
          <a:p>
            <a:pPr marL="17100" indent="0">
              <a:buClr>
                <a:schemeClr val="accent2"/>
              </a:buClr>
            </a:pP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Píldoras</a:t>
            </a:r>
            <a:r>
              <a:rPr lang="en-ZA" dirty="0"/>
              <a:t> </a:t>
            </a:r>
            <a:r>
              <a:rPr lang="en-ZA" dirty="0" err="1"/>
              <a:t>formativas</a:t>
            </a:r>
            <a:endParaRPr lang="en-ZA" dirty="0"/>
          </a:p>
        </p:txBody>
      </p:sp>
    </p:spTree>
    <p:extLst>
      <p:ext uri="{BB962C8B-B14F-4D97-AF65-F5344CB8AC3E}">
        <p14:creationId xmlns:p14="http://schemas.microsoft.com/office/powerpoint/2010/main" val="100235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Wingdings" panose="05000000000000000000" pitchFamily="2" charset="2"/>
              <a:buChar char="Ø"/>
            </a:pPr>
            <a:r>
              <a:rPr lang="es-ES" dirty="0"/>
              <a:t>"Cuando se utiliza la automatización por primera vez, una ONG debe implementar primero la mensajería programada a los inversores, y luego la mensajería personalizada a ellos." </a:t>
            </a:r>
            <a:r>
              <a:rPr lang="es-ES" b="1" dirty="0">
                <a:solidFill>
                  <a:schemeClr val="tx1"/>
                </a:solidFill>
              </a:rPr>
              <a:t>¿Verdadero o falso</a:t>
            </a:r>
            <a:r>
              <a:rPr lang="en-GB" b="1" dirty="0">
                <a:solidFill>
                  <a:schemeClr val="tx1"/>
                </a:solidFill>
              </a:rPr>
              <a:t>?</a:t>
            </a:r>
          </a:p>
          <a:p>
            <a:pPr marL="17100" indent="0">
              <a:buClr>
                <a:schemeClr val="accent2"/>
              </a:buClr>
            </a:pPr>
            <a:endParaRPr lang="en-GB" dirty="0">
              <a:latin typeface="+mn-lt"/>
            </a:endParaRPr>
          </a:p>
          <a:p>
            <a:pPr marL="474300" indent="-457200">
              <a:buClr>
                <a:schemeClr val="accent2"/>
              </a:buClr>
              <a:buFont typeface="+mj-lt"/>
              <a:buAutoNum type="alphaLcParenR"/>
            </a:pPr>
            <a:r>
              <a:rPr lang="en-GB" dirty="0" err="1"/>
              <a:t>Verdadero</a:t>
            </a:r>
            <a:endParaRPr lang="en-GB" dirty="0"/>
          </a:p>
          <a:p>
            <a:pPr marL="474300" indent="-457200">
              <a:buClr>
                <a:schemeClr val="accent2"/>
              </a:buClr>
              <a:buFont typeface="+mj-lt"/>
              <a:buAutoNum type="alphaLcParenR"/>
            </a:pPr>
            <a:r>
              <a:rPr lang="en-GB" dirty="0" err="1"/>
              <a:t>Falso</a:t>
            </a:r>
            <a:endParaRPr lang="en-GB" dirty="0"/>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Píldoras</a:t>
            </a:r>
            <a:r>
              <a:rPr lang="en-ZA" dirty="0"/>
              <a:t> </a:t>
            </a:r>
            <a:r>
              <a:rPr lang="en-ZA" dirty="0" err="1"/>
              <a:t>formativas</a:t>
            </a:r>
            <a:endParaRPr lang="en-ZA" dirty="0"/>
          </a:p>
        </p:txBody>
      </p:sp>
      <p:pic>
        <p:nvPicPr>
          <p:cNvPr id="4" name="Graphic 3" descr="Checkmark with solid fill">
            <a:extLst>
              <a:ext uri="{FF2B5EF4-FFF2-40B4-BE49-F238E27FC236}">
                <a16:creationId xmlns:a16="http://schemas.microsoft.com/office/drawing/2014/main" id="{B4F218DB-9E12-4772-FD5B-2D5E657F33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14137" y="4042438"/>
            <a:ext cx="384628" cy="384628"/>
          </a:xfrm>
          <a:prstGeom prst="rect">
            <a:avLst/>
          </a:prstGeom>
        </p:spPr>
      </p:pic>
      <p:sp>
        <p:nvSpPr>
          <p:cNvPr id="5" name="TextBox 4">
            <a:extLst>
              <a:ext uri="{FF2B5EF4-FFF2-40B4-BE49-F238E27FC236}">
                <a16:creationId xmlns:a16="http://schemas.microsoft.com/office/drawing/2014/main" id="{5D4FAD26-E9C3-B2A6-6D88-6106C4B51B26}"/>
              </a:ext>
            </a:extLst>
          </p:cNvPr>
          <p:cNvSpPr txBox="1"/>
          <p:nvPr/>
        </p:nvSpPr>
        <p:spPr>
          <a:xfrm>
            <a:off x="2647852" y="3942364"/>
            <a:ext cx="7331035" cy="830997"/>
          </a:xfrm>
          <a:prstGeom prst="rect">
            <a:avLst/>
          </a:prstGeom>
          <a:noFill/>
        </p:spPr>
        <p:txBody>
          <a:bodyPr wrap="square" rtlCol="0">
            <a:spAutoFit/>
          </a:bodyPr>
          <a:lstStyle/>
          <a:p>
            <a:r>
              <a:rPr lang="es-ES" sz="1600" dirty="0"/>
              <a:t>Al aplicar la automatización por primera vez, una ONG, en primer lugar, debería enviar mensajes programados a los inversores y, a continuación, perfeccionar los mensajes automatizados para adaptarlos a los datos demográficos de los inversores.</a:t>
            </a:r>
            <a:endParaRPr lang="en-ZA" sz="1600" dirty="0"/>
          </a:p>
        </p:txBody>
      </p:sp>
    </p:spTree>
    <p:extLst>
      <p:ext uri="{BB962C8B-B14F-4D97-AF65-F5344CB8AC3E}">
        <p14:creationId xmlns:p14="http://schemas.microsoft.com/office/powerpoint/2010/main" val="137443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Wingdings" panose="05000000000000000000" pitchFamily="2" charset="2"/>
              <a:buChar char="Ø"/>
            </a:pPr>
            <a:r>
              <a:rPr lang="en-GB" dirty="0"/>
              <a:t>El </a:t>
            </a:r>
            <a:r>
              <a:rPr lang="en-GB" dirty="0" err="1"/>
              <a:t>proceso</a:t>
            </a:r>
            <a:r>
              <a:rPr lang="en-GB" dirty="0"/>
              <a:t> </a:t>
            </a:r>
            <a:r>
              <a:rPr lang="en-GB" dirty="0" err="1"/>
              <a:t>robótico</a:t>
            </a:r>
            <a:r>
              <a:rPr lang="en-GB" dirty="0"/>
              <a:t> de </a:t>
            </a:r>
            <a:r>
              <a:rPr lang="en-GB" dirty="0" err="1"/>
              <a:t>automatización</a:t>
            </a:r>
            <a:r>
              <a:rPr lang="en-GB" dirty="0"/>
              <a:t> (RPA) </a:t>
            </a:r>
            <a:r>
              <a:rPr lang="en-GB" dirty="0" err="1"/>
              <a:t>puede</a:t>
            </a:r>
            <a:r>
              <a:rPr lang="en-GB" dirty="0"/>
              <a:t> ser </a:t>
            </a:r>
            <a:r>
              <a:rPr lang="en-GB" dirty="0" err="1"/>
              <a:t>definido</a:t>
            </a:r>
            <a:r>
              <a:rPr lang="en-GB" dirty="0"/>
              <a:t> </a:t>
            </a:r>
            <a:r>
              <a:rPr lang="en-GB" dirty="0" err="1"/>
              <a:t>como</a:t>
            </a:r>
            <a:r>
              <a:rPr lang="en-GB" dirty="0"/>
              <a:t>:</a:t>
            </a:r>
          </a:p>
          <a:p>
            <a:pPr marL="474300" indent="-457200">
              <a:buClr>
                <a:schemeClr val="accent2"/>
              </a:buClr>
              <a:buFont typeface="+mj-lt"/>
              <a:buAutoNum type="alphaLcParenR"/>
            </a:pPr>
            <a:endParaRPr lang="en-GB" dirty="0">
              <a:latin typeface="+mn-lt"/>
            </a:endParaRPr>
          </a:p>
          <a:p>
            <a:pPr marL="474300" indent="-457200">
              <a:buClr>
                <a:schemeClr val="accent2"/>
              </a:buClr>
              <a:buFont typeface="+mj-lt"/>
              <a:buAutoNum type="alphaLcParenR"/>
            </a:pPr>
            <a:r>
              <a:rPr lang="en-GB" dirty="0" err="1"/>
              <a:t>Crear</a:t>
            </a:r>
            <a:r>
              <a:rPr lang="en-GB" dirty="0"/>
              <a:t>, </a:t>
            </a:r>
            <a:r>
              <a:rPr lang="en-GB" dirty="0" err="1"/>
              <a:t>editar</a:t>
            </a:r>
            <a:r>
              <a:rPr lang="en-GB" dirty="0"/>
              <a:t>, y </a:t>
            </a:r>
            <a:r>
              <a:rPr lang="en-GB" dirty="0" err="1"/>
              <a:t>analizar</a:t>
            </a:r>
            <a:r>
              <a:rPr lang="en-GB" dirty="0"/>
              <a:t> </a:t>
            </a:r>
            <a:r>
              <a:rPr lang="en-GB" dirty="0" err="1"/>
              <a:t>los</a:t>
            </a:r>
            <a:r>
              <a:rPr lang="en-GB" dirty="0"/>
              <a:t> </a:t>
            </a:r>
            <a:r>
              <a:rPr lang="en-GB" dirty="0" err="1"/>
              <a:t>procesos</a:t>
            </a:r>
            <a:r>
              <a:rPr lang="en-GB" dirty="0"/>
              <a:t> </a:t>
            </a:r>
            <a:r>
              <a:rPr lang="en-GB" dirty="0" err="1"/>
              <a:t>más</a:t>
            </a:r>
            <a:r>
              <a:rPr lang="en-GB" dirty="0"/>
              <a:t> </a:t>
            </a:r>
            <a:r>
              <a:rPr lang="en-GB" dirty="0" err="1"/>
              <a:t>predecibles</a:t>
            </a:r>
            <a:r>
              <a:rPr lang="en-GB" dirty="0"/>
              <a:t> para </a:t>
            </a:r>
            <a:r>
              <a:rPr lang="en-GB" dirty="0" err="1"/>
              <a:t>fortalecer</a:t>
            </a:r>
            <a:r>
              <a:rPr lang="en-GB" dirty="0"/>
              <a:t> las </a:t>
            </a:r>
            <a:r>
              <a:rPr lang="en-GB" dirty="0" err="1"/>
              <a:t>operaciones</a:t>
            </a:r>
            <a:r>
              <a:rPr lang="en-GB" dirty="0"/>
              <a:t> </a:t>
            </a:r>
            <a:r>
              <a:rPr lang="en-GB" dirty="0" err="1"/>
              <a:t>principales</a:t>
            </a:r>
            <a:r>
              <a:rPr lang="en-GB" dirty="0"/>
              <a:t>. </a:t>
            </a:r>
          </a:p>
          <a:p>
            <a:pPr marL="474300" indent="-457200">
              <a:buClr>
                <a:schemeClr val="accent2"/>
              </a:buClr>
              <a:buFont typeface="+mj-lt"/>
              <a:buAutoNum type="alphaLcParenR"/>
            </a:pPr>
            <a:r>
              <a:rPr lang="en-GB" dirty="0" err="1"/>
              <a:t>Integrar</a:t>
            </a:r>
            <a:r>
              <a:rPr lang="en-GB" dirty="0"/>
              <a:t> </a:t>
            </a:r>
            <a:r>
              <a:rPr lang="en-GB" dirty="0" err="1"/>
              <a:t>el</a:t>
            </a:r>
            <a:r>
              <a:rPr lang="en-GB" dirty="0"/>
              <a:t> </a:t>
            </a:r>
            <a:r>
              <a:rPr lang="en-GB" dirty="0" err="1"/>
              <a:t>dominio</a:t>
            </a:r>
            <a:r>
              <a:rPr lang="en-GB" dirty="0"/>
              <a:t> y </a:t>
            </a:r>
            <a:r>
              <a:rPr lang="en-GB" dirty="0" err="1"/>
              <a:t>herramientas</a:t>
            </a:r>
            <a:r>
              <a:rPr lang="en-GB" dirty="0"/>
              <a:t> </a:t>
            </a:r>
            <a:r>
              <a:rPr lang="en-GB" dirty="0" err="1"/>
              <a:t>en</a:t>
            </a:r>
            <a:r>
              <a:rPr lang="en-GB" dirty="0"/>
              <a:t> </a:t>
            </a:r>
            <a:r>
              <a:rPr lang="en-GB" dirty="0" err="1"/>
              <a:t>varias</a:t>
            </a:r>
            <a:r>
              <a:rPr lang="en-GB" dirty="0"/>
              <a:t> </a:t>
            </a:r>
            <a:r>
              <a:rPr lang="en-GB" dirty="0" err="1"/>
              <a:t>áreas</a:t>
            </a:r>
            <a:r>
              <a:rPr lang="en-GB" dirty="0"/>
              <a:t> de </a:t>
            </a:r>
            <a:r>
              <a:rPr lang="en-GB" dirty="0" err="1"/>
              <a:t>automatización</a:t>
            </a:r>
            <a:r>
              <a:rPr lang="en-GB" dirty="0"/>
              <a:t>. </a:t>
            </a:r>
            <a:r>
              <a:rPr lang="en-GB" dirty="0">
                <a:latin typeface="+mn-lt"/>
              </a:rPr>
              <a:t> </a:t>
            </a:r>
            <a:endParaRPr lang="en-GB" dirty="0"/>
          </a:p>
          <a:p>
            <a:pPr marL="474300" indent="-457200">
              <a:buClr>
                <a:schemeClr val="accent2"/>
              </a:buClr>
              <a:buFont typeface="+mj-lt"/>
              <a:buAutoNum type="alphaLcParenR"/>
            </a:pPr>
            <a:r>
              <a:rPr lang="en-GB" dirty="0" err="1">
                <a:latin typeface="+mn-lt"/>
              </a:rPr>
              <a:t>Gestionar</a:t>
            </a:r>
            <a:r>
              <a:rPr lang="en-GB" dirty="0"/>
              <a:t> </a:t>
            </a:r>
            <a:r>
              <a:rPr lang="en-GB" dirty="0" err="1"/>
              <a:t>los</a:t>
            </a:r>
            <a:r>
              <a:rPr lang="en-GB" dirty="0"/>
              <a:t> </a:t>
            </a:r>
            <a:r>
              <a:rPr lang="en-GB" dirty="0" err="1"/>
              <a:t>procesos</a:t>
            </a:r>
            <a:r>
              <a:rPr lang="en-GB" dirty="0"/>
              <a:t> de la </a:t>
            </a:r>
            <a:r>
              <a:rPr lang="en-GB" dirty="0" err="1"/>
              <a:t>organización</a:t>
            </a:r>
            <a:r>
              <a:rPr lang="en-GB" dirty="0"/>
              <a:t> a </a:t>
            </a:r>
            <a:r>
              <a:rPr lang="en-GB" dirty="0" err="1"/>
              <a:t>través</a:t>
            </a:r>
            <a:r>
              <a:rPr lang="en-GB" dirty="0"/>
              <a:t> de </a:t>
            </a:r>
            <a:r>
              <a:rPr lang="en-GB" dirty="0" err="1"/>
              <a:t>herramientas</a:t>
            </a:r>
            <a:r>
              <a:rPr lang="en-GB" dirty="0"/>
              <a:t> </a:t>
            </a:r>
            <a:r>
              <a:rPr lang="en-GB" dirty="0" err="1"/>
              <a:t>tecnológicas</a:t>
            </a:r>
            <a:r>
              <a:rPr lang="en-GB" dirty="0"/>
              <a:t>. </a:t>
            </a:r>
          </a:p>
          <a:p>
            <a:pPr marL="474300" indent="-457200">
              <a:buClr>
                <a:schemeClr val="accent2"/>
              </a:buClr>
              <a:buFont typeface="+mj-lt"/>
              <a:buAutoNum type="alphaLcParenR"/>
            </a:pPr>
            <a:r>
              <a:rPr lang="en-GB" dirty="0" err="1"/>
              <a:t>Procesar</a:t>
            </a:r>
            <a:r>
              <a:rPr lang="en-GB" dirty="0"/>
              <a:t> la </a:t>
            </a:r>
            <a:r>
              <a:rPr lang="en-GB" dirty="0" err="1"/>
              <a:t>información</a:t>
            </a:r>
            <a:r>
              <a:rPr lang="en-GB" dirty="0"/>
              <a:t> y </a:t>
            </a:r>
            <a:r>
              <a:rPr lang="en-GB" dirty="0" err="1"/>
              <a:t>almacenamiento</a:t>
            </a:r>
            <a:r>
              <a:rPr lang="en-GB" dirty="0"/>
              <a:t> de la </a:t>
            </a:r>
            <a:r>
              <a:rPr lang="en-GB" dirty="0" err="1"/>
              <a:t>información</a:t>
            </a:r>
            <a:r>
              <a:rPr lang="en-GB" dirty="0"/>
              <a:t> sin </a:t>
            </a:r>
            <a:r>
              <a:rPr lang="en-GB" dirty="0" err="1"/>
              <a:t>necesidad</a:t>
            </a:r>
            <a:r>
              <a:rPr lang="en-GB" dirty="0"/>
              <a:t> de </a:t>
            </a:r>
            <a:r>
              <a:rPr lang="en-GB" dirty="0" err="1"/>
              <a:t>introducirla</a:t>
            </a:r>
            <a:r>
              <a:rPr lang="en-GB" dirty="0"/>
              <a:t> </a:t>
            </a:r>
            <a:r>
              <a:rPr lang="en-GB" dirty="0" err="1"/>
              <a:t>manualmente</a:t>
            </a:r>
            <a:r>
              <a:rPr lang="en-GB" dirty="0"/>
              <a:t>. </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Píldoras</a:t>
            </a:r>
            <a:r>
              <a:rPr lang="en-ZA" dirty="0"/>
              <a:t> </a:t>
            </a:r>
            <a:r>
              <a:rPr lang="en-ZA" dirty="0" err="1"/>
              <a:t>formativas</a:t>
            </a:r>
            <a:endParaRPr lang="en-ZA" dirty="0"/>
          </a:p>
        </p:txBody>
      </p:sp>
    </p:spTree>
    <p:extLst>
      <p:ext uri="{BB962C8B-B14F-4D97-AF65-F5344CB8AC3E}">
        <p14:creationId xmlns:p14="http://schemas.microsoft.com/office/powerpoint/2010/main" val="265945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0" marR="0" lvl="0" indent="0" algn="l" defTabSz="914400" rtl="0" eaLnBrk="1" fontAlgn="auto" latinLnBrk="0" hangingPunct="1">
              <a:lnSpc>
                <a:spcPct val="90000"/>
              </a:lnSpc>
              <a:spcBef>
                <a:spcPts val="1000"/>
              </a:spcBef>
              <a:spcAft>
                <a:spcPts val="0"/>
              </a:spcAft>
              <a:buClr>
                <a:srgbClr val="0D9390"/>
              </a:buClr>
              <a:buSzTx/>
              <a:tabLst/>
              <a:defRPr/>
            </a:pPr>
            <a:endParaRPr lang="en-US" dirty="0">
              <a:latin typeface="Calibri" panose="020F0502020204030204"/>
            </a:endParaRPr>
          </a:p>
          <a:p>
            <a:pPr marL="342900" lvl="0" indent="-342900">
              <a:buClr>
                <a:srgbClr val="0D9390"/>
              </a:buClr>
              <a:buFont typeface="Arial" panose="020B0604020202020204" pitchFamily="34" charset="0"/>
              <a:buChar char="•"/>
              <a:defRPr/>
            </a:pPr>
            <a:r>
              <a:rPr lang="en-GB" dirty="0" err="1"/>
              <a:t>Conocer</a:t>
            </a:r>
            <a:r>
              <a:rPr lang="en-GB" dirty="0"/>
              <a:t> </a:t>
            </a:r>
            <a:r>
              <a:rPr lang="en-GB" dirty="0" err="1"/>
              <a:t>cómo</a:t>
            </a:r>
            <a:r>
              <a:rPr lang="en-GB" dirty="0"/>
              <a:t> la </a:t>
            </a:r>
            <a:r>
              <a:rPr lang="en-GB" dirty="0" err="1"/>
              <a:t>optimización</a:t>
            </a:r>
            <a:r>
              <a:rPr lang="en-GB" dirty="0"/>
              <a:t> de </a:t>
            </a:r>
            <a:r>
              <a:rPr lang="en-GB" dirty="0" err="1"/>
              <a:t>motores</a:t>
            </a:r>
            <a:r>
              <a:rPr lang="en-GB" dirty="0"/>
              <a:t> de </a:t>
            </a:r>
            <a:r>
              <a:rPr lang="en-GB" dirty="0" err="1"/>
              <a:t>búsqueda</a:t>
            </a:r>
            <a:r>
              <a:rPr lang="en-GB" dirty="0"/>
              <a:t> (SEO) </a:t>
            </a:r>
            <a:r>
              <a:rPr lang="en-GB" dirty="0" err="1"/>
              <a:t>puede</a:t>
            </a:r>
            <a:r>
              <a:rPr lang="en-GB" dirty="0"/>
              <a:t> </a:t>
            </a:r>
            <a:r>
              <a:rPr lang="en-GB" dirty="0" err="1"/>
              <a:t>usarse</a:t>
            </a:r>
            <a:r>
              <a:rPr lang="en-GB" dirty="0"/>
              <a:t> para </a:t>
            </a:r>
            <a:r>
              <a:rPr lang="en-GB" dirty="0" err="1"/>
              <a:t>optimizar</a:t>
            </a:r>
            <a:r>
              <a:rPr lang="en-GB" dirty="0"/>
              <a:t> </a:t>
            </a:r>
            <a:r>
              <a:rPr lang="en-GB" dirty="0" err="1"/>
              <a:t>páginas</a:t>
            </a:r>
            <a:r>
              <a:rPr lang="en-GB" dirty="0"/>
              <a:t> web y </a:t>
            </a:r>
            <a:r>
              <a:rPr lang="en-GB" dirty="0" err="1"/>
              <a:t>posicionarse</a:t>
            </a:r>
            <a:r>
              <a:rPr lang="en-GB" dirty="0"/>
              <a:t> </a:t>
            </a:r>
            <a:r>
              <a:rPr lang="en-GB" dirty="0" err="1"/>
              <a:t>en</a:t>
            </a:r>
            <a:r>
              <a:rPr lang="en-GB" dirty="0"/>
              <a:t> las </a:t>
            </a:r>
            <a:r>
              <a:rPr lang="en-GB" dirty="0" err="1"/>
              <a:t>listas</a:t>
            </a:r>
            <a:r>
              <a:rPr lang="en-GB" dirty="0"/>
              <a:t> de </a:t>
            </a:r>
            <a:r>
              <a:rPr lang="en-GB" dirty="0" err="1"/>
              <a:t>motores</a:t>
            </a:r>
            <a:r>
              <a:rPr lang="en-GB" dirty="0"/>
              <a:t> de </a:t>
            </a:r>
            <a:r>
              <a:rPr lang="en-GB" dirty="0" err="1"/>
              <a:t>búsqueda</a:t>
            </a:r>
            <a:r>
              <a:rPr lang="en-GB" dirty="0"/>
              <a:t>. </a:t>
            </a:r>
          </a:p>
          <a:p>
            <a:pPr marL="342900" lvl="0" indent="-342900">
              <a:buClr>
                <a:srgbClr val="0D9390"/>
              </a:buClr>
              <a:buFont typeface="Arial" panose="020B0604020202020204" pitchFamily="34" charset="0"/>
              <a:buChar char="•"/>
              <a:defRPr/>
            </a:pPr>
            <a:endParaRPr lang="en-GB" dirty="0"/>
          </a:p>
          <a:p>
            <a:pPr marL="342900" lvl="0" indent="-342900">
              <a:buClr>
                <a:srgbClr val="0D9390"/>
              </a:buClr>
              <a:buFont typeface="Arial" panose="020B0604020202020204" pitchFamily="34" charset="0"/>
              <a:buChar char="•"/>
              <a:defRPr/>
            </a:pPr>
            <a:r>
              <a:rPr lang="en-GB" dirty="0" err="1"/>
              <a:t>Entender</a:t>
            </a:r>
            <a:r>
              <a:rPr lang="en-GB" dirty="0"/>
              <a:t> </a:t>
            </a:r>
            <a:r>
              <a:rPr lang="en-GB" dirty="0" err="1"/>
              <a:t>cómo</a:t>
            </a:r>
            <a:r>
              <a:rPr lang="en-GB" dirty="0"/>
              <a:t> </a:t>
            </a:r>
            <a:r>
              <a:rPr lang="en-GB" dirty="0" err="1"/>
              <a:t>gestionar</a:t>
            </a:r>
            <a:r>
              <a:rPr lang="en-GB" dirty="0"/>
              <a:t> y </a:t>
            </a:r>
            <a:r>
              <a:rPr lang="en-GB" dirty="0" err="1"/>
              <a:t>hacer</a:t>
            </a:r>
            <a:r>
              <a:rPr lang="en-GB" dirty="0"/>
              <a:t> </a:t>
            </a:r>
            <a:r>
              <a:rPr lang="en-GB" dirty="0" err="1"/>
              <a:t>uso</a:t>
            </a:r>
            <a:r>
              <a:rPr lang="en-GB" dirty="0"/>
              <a:t> de las </a:t>
            </a:r>
            <a:r>
              <a:rPr lang="en-GB" dirty="0" err="1"/>
              <a:t>herramientas</a:t>
            </a:r>
            <a:r>
              <a:rPr lang="en-GB" dirty="0"/>
              <a:t> </a:t>
            </a:r>
            <a:r>
              <a:rPr lang="en-GB" dirty="0" err="1"/>
              <a:t>en</a:t>
            </a:r>
            <a:r>
              <a:rPr lang="en-GB" dirty="0"/>
              <a:t> la </a:t>
            </a:r>
            <a:r>
              <a:rPr lang="en-GB" dirty="0" err="1"/>
              <a:t>nube</a:t>
            </a:r>
            <a:r>
              <a:rPr lang="en-GB" dirty="0"/>
              <a:t> y sus </a:t>
            </a:r>
            <a:r>
              <a:rPr lang="en-GB" dirty="0" err="1"/>
              <a:t>principales</a:t>
            </a:r>
            <a:r>
              <a:rPr lang="en-GB" dirty="0"/>
              <a:t> </a:t>
            </a:r>
            <a:r>
              <a:rPr lang="en-GB" dirty="0" err="1"/>
              <a:t>riesgos</a:t>
            </a:r>
            <a:r>
              <a:rPr lang="en-GB" dirty="0"/>
              <a:t>. </a:t>
            </a:r>
          </a:p>
          <a:p>
            <a:pPr marL="342900" lvl="0" indent="-342900">
              <a:buClr>
                <a:srgbClr val="0D9390"/>
              </a:buClr>
              <a:buFont typeface="Arial" panose="020B0604020202020204" pitchFamily="34" charset="0"/>
              <a:buChar char="•"/>
              <a:defRPr/>
            </a:pPr>
            <a:endParaRPr lang="en-GB" dirty="0"/>
          </a:p>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D9390"/>
              </a:buClr>
              <a:buSzTx/>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Objetivos</a:t>
            </a:r>
            <a:r>
              <a:rPr lang="en-US" dirty="0"/>
              <a:t> de </a:t>
            </a:r>
            <a:r>
              <a:rPr lang="en-US" dirty="0" err="1"/>
              <a:t>aprendizaje</a:t>
            </a:r>
            <a:endParaRPr lang="en-US" dirty="0"/>
          </a:p>
          <a:p>
            <a:endParaRPr lang="en-US" dirty="0"/>
          </a:p>
        </p:txBody>
      </p:sp>
    </p:spTree>
    <p:extLst>
      <p:ext uri="{BB962C8B-B14F-4D97-AF65-F5344CB8AC3E}">
        <p14:creationId xmlns:p14="http://schemas.microsoft.com/office/powerpoint/2010/main" val="15554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1" y="2008415"/>
            <a:ext cx="10595237" cy="3575958"/>
          </a:xfrm>
        </p:spPr>
        <p:txBody>
          <a:bodyPr/>
          <a:lstStyle/>
          <a:p>
            <a:pPr marL="474300" indent="-457200">
              <a:buClr>
                <a:schemeClr val="accent2"/>
              </a:buClr>
              <a:buFont typeface="Wingdings" panose="05000000000000000000" pitchFamily="2" charset="2"/>
              <a:buChar char="Ø"/>
            </a:pPr>
            <a:r>
              <a:rPr lang="en-GB" dirty="0"/>
              <a:t>El </a:t>
            </a:r>
            <a:r>
              <a:rPr lang="en-GB" dirty="0" err="1"/>
              <a:t>proceso</a:t>
            </a:r>
            <a:r>
              <a:rPr lang="en-GB" dirty="0"/>
              <a:t> </a:t>
            </a:r>
            <a:r>
              <a:rPr lang="en-GB" dirty="0" err="1"/>
              <a:t>robótico</a:t>
            </a:r>
            <a:r>
              <a:rPr lang="en-GB" dirty="0"/>
              <a:t> de </a:t>
            </a:r>
            <a:r>
              <a:rPr lang="en-GB" dirty="0" err="1"/>
              <a:t>automatización</a:t>
            </a:r>
            <a:r>
              <a:rPr lang="en-GB" dirty="0"/>
              <a:t> (RPA) </a:t>
            </a:r>
            <a:r>
              <a:rPr lang="en-GB" dirty="0" err="1"/>
              <a:t>puede</a:t>
            </a:r>
            <a:r>
              <a:rPr lang="en-GB" dirty="0"/>
              <a:t> ser </a:t>
            </a:r>
            <a:r>
              <a:rPr lang="en-GB" dirty="0" err="1"/>
              <a:t>definido</a:t>
            </a:r>
            <a:r>
              <a:rPr lang="en-GB" dirty="0"/>
              <a:t> </a:t>
            </a:r>
            <a:r>
              <a:rPr lang="en-GB" dirty="0" err="1"/>
              <a:t>como</a:t>
            </a:r>
            <a:r>
              <a:rPr lang="en-GB" dirty="0"/>
              <a:t>:</a:t>
            </a:r>
          </a:p>
          <a:p>
            <a:pPr marL="474300" indent="-457200">
              <a:buClr>
                <a:schemeClr val="accent2"/>
              </a:buClr>
              <a:buFont typeface="+mj-lt"/>
              <a:buAutoNum type="alphaLcParenR"/>
            </a:pPr>
            <a:endParaRPr lang="en-GB" dirty="0">
              <a:latin typeface="+mn-lt"/>
            </a:endParaRPr>
          </a:p>
          <a:p>
            <a:pPr marL="474300" indent="-457200">
              <a:buClr>
                <a:schemeClr val="accent2"/>
              </a:buClr>
              <a:buFont typeface="+mj-lt"/>
              <a:buAutoNum type="alphaLcParenR"/>
            </a:pPr>
            <a:r>
              <a:rPr lang="en-GB" dirty="0" err="1"/>
              <a:t>Crear</a:t>
            </a:r>
            <a:r>
              <a:rPr lang="en-GB" dirty="0"/>
              <a:t>, </a:t>
            </a:r>
            <a:r>
              <a:rPr lang="en-GB" dirty="0" err="1"/>
              <a:t>editar</a:t>
            </a:r>
            <a:r>
              <a:rPr lang="en-GB" dirty="0"/>
              <a:t>, y </a:t>
            </a:r>
            <a:r>
              <a:rPr lang="en-GB" dirty="0" err="1"/>
              <a:t>analizar</a:t>
            </a:r>
            <a:r>
              <a:rPr lang="en-GB" dirty="0"/>
              <a:t> </a:t>
            </a:r>
            <a:r>
              <a:rPr lang="en-GB" dirty="0" err="1"/>
              <a:t>los</a:t>
            </a:r>
            <a:r>
              <a:rPr lang="en-GB" dirty="0"/>
              <a:t> </a:t>
            </a:r>
            <a:r>
              <a:rPr lang="en-GB" dirty="0" err="1"/>
              <a:t>procesos</a:t>
            </a:r>
            <a:r>
              <a:rPr lang="en-GB" dirty="0"/>
              <a:t> </a:t>
            </a:r>
            <a:r>
              <a:rPr lang="en-GB" dirty="0" err="1"/>
              <a:t>más</a:t>
            </a:r>
            <a:r>
              <a:rPr lang="en-GB" dirty="0"/>
              <a:t> </a:t>
            </a:r>
            <a:r>
              <a:rPr lang="en-GB" dirty="0" err="1"/>
              <a:t>predecibles</a:t>
            </a:r>
            <a:r>
              <a:rPr lang="en-GB" dirty="0"/>
              <a:t> para </a:t>
            </a:r>
            <a:r>
              <a:rPr lang="en-GB" dirty="0" err="1"/>
              <a:t>fortalecer</a:t>
            </a:r>
            <a:r>
              <a:rPr lang="en-GB" dirty="0"/>
              <a:t> las </a:t>
            </a:r>
            <a:r>
              <a:rPr lang="en-GB" dirty="0" err="1"/>
              <a:t>operaciones</a:t>
            </a:r>
            <a:r>
              <a:rPr lang="en-GB" dirty="0"/>
              <a:t> </a:t>
            </a:r>
            <a:r>
              <a:rPr lang="en-GB" dirty="0" err="1"/>
              <a:t>principales</a:t>
            </a:r>
            <a:r>
              <a:rPr lang="en-GB" dirty="0"/>
              <a:t>. </a:t>
            </a:r>
          </a:p>
          <a:p>
            <a:pPr marL="474300" indent="-457200">
              <a:buClr>
                <a:schemeClr val="accent2"/>
              </a:buClr>
              <a:buFont typeface="+mj-lt"/>
              <a:buAutoNum type="alphaLcParenR"/>
            </a:pPr>
            <a:r>
              <a:rPr lang="en-GB" dirty="0" err="1"/>
              <a:t>Integrar</a:t>
            </a:r>
            <a:r>
              <a:rPr lang="en-GB" dirty="0"/>
              <a:t> </a:t>
            </a:r>
            <a:r>
              <a:rPr lang="en-GB" dirty="0" err="1"/>
              <a:t>el</a:t>
            </a:r>
            <a:r>
              <a:rPr lang="en-GB" dirty="0"/>
              <a:t> </a:t>
            </a:r>
            <a:r>
              <a:rPr lang="en-GB" dirty="0" err="1"/>
              <a:t>dominio</a:t>
            </a:r>
            <a:r>
              <a:rPr lang="en-GB" dirty="0"/>
              <a:t> y </a:t>
            </a:r>
            <a:r>
              <a:rPr lang="en-GB" dirty="0" err="1"/>
              <a:t>herramientas</a:t>
            </a:r>
            <a:r>
              <a:rPr lang="en-GB" dirty="0"/>
              <a:t> </a:t>
            </a:r>
            <a:r>
              <a:rPr lang="en-GB" dirty="0" err="1"/>
              <a:t>en</a:t>
            </a:r>
            <a:r>
              <a:rPr lang="en-GB" dirty="0"/>
              <a:t> </a:t>
            </a:r>
            <a:r>
              <a:rPr lang="en-GB" dirty="0" err="1"/>
              <a:t>varias</a:t>
            </a:r>
            <a:r>
              <a:rPr lang="en-GB" dirty="0"/>
              <a:t> </a:t>
            </a:r>
            <a:r>
              <a:rPr lang="en-GB" dirty="0" err="1"/>
              <a:t>áreas</a:t>
            </a:r>
            <a:r>
              <a:rPr lang="en-GB" dirty="0"/>
              <a:t> de </a:t>
            </a:r>
            <a:r>
              <a:rPr lang="en-GB" dirty="0" err="1"/>
              <a:t>automatización</a:t>
            </a:r>
            <a:r>
              <a:rPr lang="en-GB" dirty="0"/>
              <a:t>. </a:t>
            </a:r>
            <a:r>
              <a:rPr lang="en-GB" dirty="0">
                <a:latin typeface="+mn-lt"/>
              </a:rPr>
              <a:t> </a:t>
            </a:r>
            <a:endParaRPr lang="en-GB" dirty="0"/>
          </a:p>
          <a:p>
            <a:pPr marL="474300" indent="-457200">
              <a:buClr>
                <a:schemeClr val="accent2"/>
              </a:buClr>
              <a:buFont typeface="+mj-lt"/>
              <a:buAutoNum type="alphaLcParenR"/>
            </a:pPr>
            <a:r>
              <a:rPr lang="en-GB" dirty="0" err="1">
                <a:latin typeface="+mn-lt"/>
              </a:rPr>
              <a:t>Gestionar</a:t>
            </a:r>
            <a:r>
              <a:rPr lang="en-GB" dirty="0"/>
              <a:t> </a:t>
            </a:r>
            <a:r>
              <a:rPr lang="en-GB" dirty="0" err="1"/>
              <a:t>los</a:t>
            </a:r>
            <a:r>
              <a:rPr lang="en-GB" dirty="0"/>
              <a:t> </a:t>
            </a:r>
            <a:r>
              <a:rPr lang="en-GB" dirty="0" err="1"/>
              <a:t>procesos</a:t>
            </a:r>
            <a:r>
              <a:rPr lang="en-GB" dirty="0"/>
              <a:t> de la </a:t>
            </a:r>
            <a:r>
              <a:rPr lang="en-GB" dirty="0" err="1"/>
              <a:t>organización</a:t>
            </a:r>
            <a:r>
              <a:rPr lang="en-GB" dirty="0"/>
              <a:t> a </a:t>
            </a:r>
            <a:r>
              <a:rPr lang="en-GB" dirty="0" err="1"/>
              <a:t>través</a:t>
            </a:r>
            <a:r>
              <a:rPr lang="en-GB" dirty="0"/>
              <a:t> de </a:t>
            </a:r>
            <a:r>
              <a:rPr lang="en-GB" dirty="0" err="1"/>
              <a:t>herramientas</a:t>
            </a:r>
            <a:r>
              <a:rPr lang="en-GB" dirty="0"/>
              <a:t> </a:t>
            </a:r>
            <a:r>
              <a:rPr lang="en-GB" dirty="0" err="1"/>
              <a:t>tecnológicas</a:t>
            </a:r>
            <a:r>
              <a:rPr lang="en-GB" dirty="0"/>
              <a:t>. </a:t>
            </a:r>
          </a:p>
          <a:p>
            <a:pPr marL="474300" indent="-457200">
              <a:buClr>
                <a:schemeClr val="accent2"/>
              </a:buClr>
              <a:buFont typeface="+mj-lt"/>
              <a:buAutoNum type="alphaLcParenR"/>
            </a:pPr>
            <a:r>
              <a:rPr lang="en-GB" dirty="0" err="1"/>
              <a:t>Procesar</a:t>
            </a:r>
            <a:r>
              <a:rPr lang="en-GB" dirty="0"/>
              <a:t> la </a:t>
            </a:r>
            <a:r>
              <a:rPr lang="en-GB" dirty="0" err="1"/>
              <a:t>información</a:t>
            </a:r>
            <a:r>
              <a:rPr lang="en-GB" dirty="0"/>
              <a:t> y </a:t>
            </a:r>
            <a:r>
              <a:rPr lang="en-GB" dirty="0" err="1"/>
              <a:t>almacenamiento</a:t>
            </a:r>
            <a:r>
              <a:rPr lang="en-GB" dirty="0"/>
              <a:t> de la </a:t>
            </a:r>
            <a:r>
              <a:rPr lang="en-GB" dirty="0" err="1"/>
              <a:t>información</a:t>
            </a:r>
            <a:r>
              <a:rPr lang="en-GB" dirty="0"/>
              <a:t> sin </a:t>
            </a:r>
            <a:r>
              <a:rPr lang="en-GB" dirty="0" err="1"/>
              <a:t>necesidad</a:t>
            </a:r>
            <a:r>
              <a:rPr lang="en-GB" dirty="0"/>
              <a:t> de </a:t>
            </a:r>
            <a:r>
              <a:rPr lang="en-GB" dirty="0" err="1"/>
              <a:t>introducirla</a:t>
            </a:r>
            <a:r>
              <a:rPr lang="en-GB" dirty="0"/>
              <a:t> </a:t>
            </a:r>
            <a:r>
              <a:rPr lang="en-GB" dirty="0" err="1"/>
              <a:t>manualmente</a:t>
            </a:r>
            <a:r>
              <a:rPr lang="en-GB" dirty="0"/>
              <a:t>. </a:t>
            </a: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ZA" dirty="0" err="1"/>
              <a:t>Píldoras</a:t>
            </a:r>
            <a:r>
              <a:rPr lang="en-ZA" dirty="0"/>
              <a:t> </a:t>
            </a:r>
            <a:r>
              <a:rPr lang="en-ZA" dirty="0" err="1"/>
              <a:t>formativas</a:t>
            </a:r>
            <a:endParaRPr lang="en-ZA" dirty="0"/>
          </a:p>
        </p:txBody>
      </p:sp>
      <p:pic>
        <p:nvPicPr>
          <p:cNvPr id="4" name="Graphic 3" descr="Checkmark with solid fill">
            <a:extLst>
              <a:ext uri="{FF2B5EF4-FFF2-40B4-BE49-F238E27FC236}">
                <a16:creationId xmlns:a16="http://schemas.microsoft.com/office/drawing/2014/main" id="{3BA06039-E6A5-E3A9-F40E-A2B236FC072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05830" y="5038434"/>
            <a:ext cx="384628" cy="384628"/>
          </a:xfrm>
          <a:prstGeom prst="rect">
            <a:avLst/>
          </a:prstGeom>
        </p:spPr>
      </p:pic>
      <p:sp>
        <p:nvSpPr>
          <p:cNvPr id="5" name="TextBox 4">
            <a:extLst>
              <a:ext uri="{FF2B5EF4-FFF2-40B4-BE49-F238E27FC236}">
                <a16:creationId xmlns:a16="http://schemas.microsoft.com/office/drawing/2014/main" id="{8B9D4DF4-3030-F64B-8FC1-853277F5D391}"/>
              </a:ext>
            </a:extLst>
          </p:cNvPr>
          <p:cNvSpPr txBox="1"/>
          <p:nvPr/>
        </p:nvSpPr>
        <p:spPr>
          <a:xfrm>
            <a:off x="4657778" y="5016748"/>
            <a:ext cx="6951125" cy="830997"/>
          </a:xfrm>
          <a:prstGeom prst="rect">
            <a:avLst/>
          </a:prstGeom>
          <a:noFill/>
        </p:spPr>
        <p:txBody>
          <a:bodyPr wrap="square" rtlCol="0">
            <a:spAutoFit/>
          </a:bodyPr>
          <a:lstStyle/>
          <a:p>
            <a:pPr algn="r"/>
            <a:r>
              <a:rPr lang="es-ES" sz="1600" dirty="0"/>
              <a:t>La automatización robótica de procesos (RPA) puede generar informes de situación financiera automáticamente y realizar tareas CRM programadas sin intervención manual</a:t>
            </a:r>
            <a:r>
              <a:rPr lang="en-GB" sz="1600" dirty="0"/>
              <a:t>.</a:t>
            </a:r>
            <a:endParaRPr lang="en-ZA" sz="1600" dirty="0"/>
          </a:p>
        </p:txBody>
      </p:sp>
    </p:spTree>
    <p:extLst>
      <p:ext uri="{BB962C8B-B14F-4D97-AF65-F5344CB8AC3E}">
        <p14:creationId xmlns:p14="http://schemas.microsoft.com/office/powerpoint/2010/main" val="149114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140E19-9B17-939B-9716-FA5BB9210248}"/>
              </a:ext>
            </a:extLst>
          </p:cNvPr>
          <p:cNvSpPr>
            <a:spLocks noGrp="1"/>
          </p:cNvSpPr>
          <p:nvPr>
            <p:ph type="body" sz="quarter" idx="16"/>
          </p:nvPr>
        </p:nvSpPr>
        <p:spPr/>
        <p:txBody>
          <a:bodyPr/>
          <a:lstStyle/>
          <a:p>
            <a:r>
              <a:rPr lang="en-ZA" dirty="0"/>
              <a:t>Customer Relationship Management (CRM)</a:t>
            </a:r>
          </a:p>
          <a:p>
            <a:endParaRPr lang="en-ZA" dirty="0"/>
          </a:p>
        </p:txBody>
      </p:sp>
      <p:sp>
        <p:nvSpPr>
          <p:cNvPr id="3" name="Text Placeholder 2">
            <a:extLst>
              <a:ext uri="{FF2B5EF4-FFF2-40B4-BE49-F238E27FC236}">
                <a16:creationId xmlns:a16="http://schemas.microsoft.com/office/drawing/2014/main" id="{3FFEBA08-77A0-833E-515D-09529396634B}"/>
              </a:ext>
            </a:extLst>
          </p:cNvPr>
          <p:cNvSpPr>
            <a:spLocks noGrp="1"/>
          </p:cNvSpPr>
          <p:nvPr>
            <p:ph type="body" sz="quarter" idx="17"/>
          </p:nvPr>
        </p:nvSpPr>
        <p:spPr/>
        <p:txBody>
          <a:bodyPr/>
          <a:lstStyle/>
          <a:p>
            <a:r>
              <a:rPr lang="en-GB" dirty="0"/>
              <a:t>02</a:t>
            </a:r>
            <a:endParaRPr lang="en-ZA" dirty="0"/>
          </a:p>
        </p:txBody>
      </p:sp>
    </p:spTree>
    <p:extLst>
      <p:ext uri="{BB962C8B-B14F-4D97-AF65-F5344CB8AC3E}">
        <p14:creationId xmlns:p14="http://schemas.microsoft.com/office/powerpoint/2010/main" val="30607562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762A84-A8DD-B170-775C-E6E0015CBD18}"/>
              </a:ext>
            </a:extLst>
          </p:cNvPr>
          <p:cNvSpPr>
            <a:spLocks noGrp="1"/>
          </p:cNvSpPr>
          <p:nvPr>
            <p:ph type="body" sz="quarter" idx="18"/>
          </p:nvPr>
        </p:nvSpPr>
        <p:spPr>
          <a:xfrm>
            <a:off x="798382" y="2024743"/>
            <a:ext cx="10595237" cy="3575958"/>
          </a:xfrm>
        </p:spPr>
        <p:txBody>
          <a:bodyPr/>
          <a:lstStyle/>
          <a:p>
            <a:pPr marL="474300" indent="-457200">
              <a:buClr>
                <a:schemeClr val="accent2"/>
              </a:buClr>
              <a:buBlip>
                <a:blip r:embed="rId2"/>
              </a:buBlip>
            </a:pPr>
            <a:r>
              <a:rPr lang="en-GB" b="1" dirty="0">
                <a:solidFill>
                  <a:schemeClr val="accent2"/>
                </a:solidFill>
                <a:latin typeface="+mn-lt"/>
              </a:rPr>
              <a:t>Definition: </a:t>
            </a:r>
            <a:r>
              <a:rPr lang="en-GB" dirty="0">
                <a:latin typeface="+mn-lt"/>
              </a:rPr>
              <a:t>Customer Relationship Management (CRM) o </a:t>
            </a:r>
            <a:r>
              <a:rPr lang="en-GB" dirty="0" err="1">
                <a:latin typeface="+mn-lt"/>
              </a:rPr>
              <a:t>Gestión</a:t>
            </a:r>
            <a:r>
              <a:rPr lang="en-GB" dirty="0">
                <a:latin typeface="+mn-lt"/>
              </a:rPr>
              <a:t> de </a:t>
            </a:r>
            <a:r>
              <a:rPr lang="en-GB" dirty="0" err="1">
                <a:latin typeface="+mn-lt"/>
              </a:rPr>
              <a:t>relaciones</a:t>
            </a:r>
            <a:r>
              <a:rPr lang="en-GB" dirty="0">
                <a:latin typeface="+mn-lt"/>
              </a:rPr>
              <a:t> con </a:t>
            </a:r>
            <a:r>
              <a:rPr lang="en-GB" dirty="0" err="1">
                <a:latin typeface="+mn-lt"/>
              </a:rPr>
              <a:t>el</a:t>
            </a:r>
            <a:r>
              <a:rPr lang="en-GB" dirty="0">
                <a:latin typeface="+mn-lt"/>
              </a:rPr>
              <a:t> </a:t>
            </a:r>
            <a:r>
              <a:rPr lang="en-GB" dirty="0" err="1">
                <a:latin typeface="+mn-lt"/>
              </a:rPr>
              <a:t>cliente</a:t>
            </a:r>
            <a:r>
              <a:rPr lang="en-GB" dirty="0"/>
              <a:t>, </a:t>
            </a:r>
            <a:r>
              <a:rPr lang="en-GB" dirty="0" err="1"/>
              <a:t>puede</a:t>
            </a:r>
            <a:r>
              <a:rPr lang="en-GB" dirty="0"/>
              <a:t> ser </a:t>
            </a:r>
            <a:r>
              <a:rPr lang="en-GB" dirty="0" err="1"/>
              <a:t>definido</a:t>
            </a:r>
            <a:r>
              <a:rPr lang="en-GB" dirty="0"/>
              <a:t> </a:t>
            </a:r>
            <a:r>
              <a:rPr lang="en-GB" dirty="0" err="1"/>
              <a:t>como</a:t>
            </a:r>
            <a:r>
              <a:rPr lang="en-GB" dirty="0"/>
              <a:t> </a:t>
            </a:r>
            <a:r>
              <a:rPr lang="en-GB" dirty="0" err="1"/>
              <a:t>los</a:t>
            </a:r>
            <a:r>
              <a:rPr lang="en-GB" dirty="0"/>
              <a:t> </a:t>
            </a:r>
            <a:r>
              <a:rPr lang="en-GB" dirty="0" err="1"/>
              <a:t>esfuerzos</a:t>
            </a:r>
            <a:r>
              <a:rPr lang="en-GB" dirty="0"/>
              <a:t> </a:t>
            </a:r>
            <a:r>
              <a:rPr lang="en-GB" dirty="0" err="1"/>
              <a:t>destinados</a:t>
            </a:r>
            <a:r>
              <a:rPr lang="en-GB" dirty="0"/>
              <a:t> a la </a:t>
            </a:r>
            <a:r>
              <a:rPr lang="en-GB" dirty="0" err="1"/>
              <a:t>creación</a:t>
            </a:r>
            <a:r>
              <a:rPr lang="en-GB" dirty="0"/>
              <a:t>, </a:t>
            </a:r>
            <a:r>
              <a:rPr lang="en-GB" dirty="0" err="1"/>
              <a:t>desarrollo</a:t>
            </a:r>
            <a:r>
              <a:rPr lang="en-GB" dirty="0"/>
              <a:t> y </a:t>
            </a:r>
            <a:r>
              <a:rPr lang="en-GB" dirty="0" err="1"/>
              <a:t>sostenibilidad</a:t>
            </a:r>
            <a:r>
              <a:rPr lang="en-GB" dirty="0"/>
              <a:t> de </a:t>
            </a:r>
            <a:r>
              <a:rPr lang="en-GB" dirty="0" err="1"/>
              <a:t>una</a:t>
            </a:r>
            <a:r>
              <a:rPr lang="en-GB" dirty="0"/>
              <a:t> </a:t>
            </a:r>
            <a:r>
              <a:rPr lang="en-GB" dirty="0" err="1"/>
              <a:t>relación</a:t>
            </a:r>
            <a:r>
              <a:rPr lang="en-GB" dirty="0"/>
              <a:t> </a:t>
            </a:r>
            <a:r>
              <a:rPr lang="en-GB" dirty="0" err="1"/>
              <a:t>duradera</a:t>
            </a:r>
            <a:r>
              <a:rPr lang="en-GB" dirty="0"/>
              <a:t> con </a:t>
            </a:r>
            <a:r>
              <a:rPr lang="en-GB" dirty="0" err="1"/>
              <a:t>los</a:t>
            </a:r>
            <a:r>
              <a:rPr lang="en-GB" dirty="0"/>
              <a:t> </a:t>
            </a:r>
            <a:r>
              <a:rPr lang="en-GB" dirty="0" err="1"/>
              <a:t>clientes</a:t>
            </a:r>
            <a:r>
              <a:rPr lang="en-GB" dirty="0"/>
              <a:t> o </a:t>
            </a:r>
            <a:r>
              <a:rPr lang="en-GB" dirty="0" err="1"/>
              <a:t>usuarios</a:t>
            </a:r>
            <a:r>
              <a:rPr lang="en-GB" dirty="0"/>
              <a:t>/as a </a:t>
            </a:r>
            <a:r>
              <a:rPr lang="en-GB" dirty="0" err="1"/>
              <a:t>través</a:t>
            </a:r>
            <a:r>
              <a:rPr lang="en-GB" dirty="0"/>
              <a:t> del </a:t>
            </a:r>
            <a:r>
              <a:rPr lang="en-GB" dirty="0" err="1"/>
              <a:t>uso</a:t>
            </a:r>
            <a:r>
              <a:rPr lang="en-GB" dirty="0"/>
              <a:t> de la </a:t>
            </a:r>
            <a:r>
              <a:rPr lang="en-GB" dirty="0" err="1"/>
              <a:t>tecnología</a:t>
            </a:r>
            <a:r>
              <a:rPr lang="en-GB" dirty="0"/>
              <a:t>. </a:t>
            </a:r>
            <a:endParaRPr lang="en-GB" dirty="0">
              <a:latin typeface="+mn-lt"/>
            </a:endParaRPr>
          </a:p>
          <a:p>
            <a:pPr marL="17100" indent="0">
              <a:buClr>
                <a:schemeClr val="accent2"/>
              </a:buClr>
            </a:pPr>
            <a:endParaRPr lang="en-GB" dirty="0">
              <a:latin typeface="+mn-lt"/>
            </a:endParaRPr>
          </a:p>
          <a:p>
            <a:pPr marL="474300" indent="-457200">
              <a:buClr>
                <a:schemeClr val="accent2"/>
              </a:buClr>
              <a:buFont typeface="Arial" panose="020B0604020202020204" pitchFamily="34" charset="0"/>
              <a:buChar char="•"/>
            </a:pPr>
            <a:r>
              <a:rPr lang="en-GB" dirty="0" err="1">
                <a:latin typeface="+mn-lt"/>
              </a:rPr>
              <a:t>Desde</a:t>
            </a:r>
            <a:r>
              <a:rPr lang="en-GB" dirty="0">
                <a:latin typeface="+mn-lt"/>
              </a:rPr>
              <a:t> </a:t>
            </a:r>
            <a:r>
              <a:rPr lang="en-GB" dirty="0" err="1">
                <a:latin typeface="+mn-lt"/>
              </a:rPr>
              <a:t>el</a:t>
            </a:r>
            <a:r>
              <a:rPr lang="en-GB" dirty="0">
                <a:latin typeface="+mn-lt"/>
              </a:rPr>
              <a:t> punto de vista de la </a:t>
            </a:r>
            <a:r>
              <a:rPr lang="en-GB" dirty="0" err="1">
                <a:latin typeface="+mn-lt"/>
              </a:rPr>
              <a:t>gestión</a:t>
            </a:r>
            <a:r>
              <a:rPr lang="en-GB" dirty="0">
                <a:latin typeface="+mn-lt"/>
              </a:rPr>
              <a:t>, CRM </a:t>
            </a:r>
            <a:r>
              <a:rPr lang="en-GB" dirty="0" err="1">
                <a:latin typeface="+mn-lt"/>
              </a:rPr>
              <a:t>puede</a:t>
            </a:r>
            <a:r>
              <a:rPr lang="en-GB" dirty="0">
                <a:latin typeface="+mn-lt"/>
              </a:rPr>
              <a:t> ser </a:t>
            </a:r>
            <a:r>
              <a:rPr lang="en-GB" dirty="0" err="1">
                <a:latin typeface="+mn-lt"/>
              </a:rPr>
              <a:t>definido</a:t>
            </a:r>
            <a:r>
              <a:rPr lang="en-GB" dirty="0">
                <a:latin typeface="+mn-lt"/>
              </a:rPr>
              <a:t> </a:t>
            </a:r>
            <a:r>
              <a:rPr lang="en-GB" dirty="0" err="1">
                <a:latin typeface="+mn-lt"/>
              </a:rPr>
              <a:t>como</a:t>
            </a:r>
            <a:r>
              <a:rPr lang="en-GB" dirty="0">
                <a:latin typeface="+mn-lt"/>
              </a:rPr>
              <a:t> </a:t>
            </a:r>
            <a:r>
              <a:rPr lang="en-GB" dirty="0" err="1">
                <a:latin typeface="+mn-lt"/>
              </a:rPr>
              <a:t>una</a:t>
            </a:r>
            <a:r>
              <a:rPr lang="en-GB" dirty="0">
                <a:latin typeface="+mn-lt"/>
              </a:rPr>
              <a:t> </a:t>
            </a:r>
            <a:r>
              <a:rPr lang="en-GB" dirty="0" err="1">
                <a:latin typeface="+mn-lt"/>
              </a:rPr>
              <a:t>estrategia</a:t>
            </a:r>
            <a:r>
              <a:rPr lang="en-GB" dirty="0">
                <a:latin typeface="+mn-lt"/>
              </a:rPr>
              <a:t> </a:t>
            </a:r>
            <a:r>
              <a:rPr lang="en-GB" dirty="0" err="1">
                <a:latin typeface="+mn-lt"/>
              </a:rPr>
              <a:t>concreta</a:t>
            </a:r>
            <a:r>
              <a:rPr lang="en-GB" dirty="0">
                <a:latin typeface="+mn-lt"/>
              </a:rPr>
              <a:t> de </a:t>
            </a:r>
            <a:r>
              <a:rPr lang="en-GB" dirty="0" err="1">
                <a:latin typeface="+mn-lt"/>
              </a:rPr>
              <a:t>desarrollo</a:t>
            </a:r>
            <a:r>
              <a:rPr lang="en-GB" dirty="0">
                <a:latin typeface="+mn-lt"/>
              </a:rPr>
              <a:t>, </a:t>
            </a:r>
            <a:r>
              <a:rPr lang="en-GB" dirty="0" err="1">
                <a:latin typeface="+mn-lt"/>
              </a:rPr>
              <a:t>gestión</a:t>
            </a:r>
            <a:r>
              <a:rPr lang="en-GB" dirty="0">
                <a:latin typeface="+mn-lt"/>
              </a:rPr>
              <a:t> y </a:t>
            </a:r>
            <a:r>
              <a:rPr lang="en-GB" dirty="0" err="1">
                <a:latin typeface="+mn-lt"/>
              </a:rPr>
              <a:t>mantenimiento</a:t>
            </a:r>
            <a:r>
              <a:rPr lang="en-GB" dirty="0">
                <a:latin typeface="+mn-lt"/>
              </a:rPr>
              <a:t> de </a:t>
            </a:r>
            <a:r>
              <a:rPr lang="en-GB" dirty="0" err="1">
                <a:latin typeface="+mn-lt"/>
              </a:rPr>
              <a:t>relaciones</a:t>
            </a:r>
            <a:r>
              <a:rPr lang="en-GB" dirty="0">
                <a:latin typeface="+mn-lt"/>
              </a:rPr>
              <a:t> con </a:t>
            </a:r>
            <a:r>
              <a:rPr lang="en-GB" dirty="0" err="1">
                <a:latin typeface="+mn-lt"/>
              </a:rPr>
              <a:t>los</a:t>
            </a:r>
            <a:r>
              <a:rPr lang="en-GB" dirty="0">
                <a:latin typeface="+mn-lt"/>
              </a:rPr>
              <a:t> </a:t>
            </a:r>
            <a:r>
              <a:rPr lang="en-GB" dirty="0" err="1">
                <a:latin typeface="+mn-lt"/>
              </a:rPr>
              <a:t>cientes</a:t>
            </a:r>
            <a:r>
              <a:rPr lang="en-GB" dirty="0">
                <a:latin typeface="+mn-lt"/>
              </a:rPr>
              <a:t> y/o </a:t>
            </a:r>
            <a:r>
              <a:rPr lang="en-GB" dirty="0" err="1">
                <a:latin typeface="+mn-lt"/>
              </a:rPr>
              <a:t>usuarios</a:t>
            </a:r>
            <a:r>
              <a:rPr lang="en-GB" dirty="0">
                <a:latin typeface="+mn-lt"/>
              </a:rPr>
              <a:t>/as. </a:t>
            </a:r>
          </a:p>
          <a:p>
            <a:pPr marL="474300" indent="-457200">
              <a:buClr>
                <a:schemeClr val="accent2"/>
              </a:buClr>
              <a:buBlip>
                <a:blip r:embed="rId3"/>
              </a:buBlip>
            </a:pPr>
            <a:endParaRPr lang="en-GB" dirty="0">
              <a:latin typeface="+mn-lt"/>
            </a:endParaRPr>
          </a:p>
          <a:p>
            <a:pPr marL="474300" indent="-457200">
              <a:buClr>
                <a:schemeClr val="accent2"/>
              </a:buClr>
              <a:buBlip>
                <a:blip r:embed="rId3"/>
              </a:buBlip>
            </a:pPr>
            <a:endParaRPr lang="en-GB" dirty="0">
              <a:latin typeface="+mn-lt"/>
            </a:endParaRPr>
          </a:p>
        </p:txBody>
      </p:sp>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Customer Relationship Management (CRM)</a:t>
            </a:r>
            <a:endParaRPr lang="en-ZA" dirty="0"/>
          </a:p>
        </p:txBody>
      </p:sp>
    </p:spTree>
    <p:extLst>
      <p:ext uri="{BB962C8B-B14F-4D97-AF65-F5344CB8AC3E}">
        <p14:creationId xmlns:p14="http://schemas.microsoft.com/office/powerpoint/2010/main" val="314848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239565-D4C0-13A3-FDC8-701829AE67AE}"/>
              </a:ext>
            </a:extLst>
          </p:cNvPr>
          <p:cNvPicPr>
            <a:picLocks noChangeAspect="1"/>
          </p:cNvPicPr>
          <p:nvPr/>
        </p:nvPicPr>
        <p:blipFill>
          <a:blip r:embed="rId2"/>
          <a:stretch>
            <a:fillRect/>
          </a:stretch>
        </p:blipFill>
        <p:spPr>
          <a:xfrm>
            <a:off x="277586" y="214364"/>
            <a:ext cx="11625942" cy="5796643"/>
          </a:xfrm>
          <a:prstGeom prst="rect">
            <a:avLst/>
          </a:prstGeom>
        </p:spPr>
      </p:pic>
    </p:spTree>
    <p:extLst>
      <p:ext uri="{BB962C8B-B14F-4D97-AF65-F5344CB8AC3E}">
        <p14:creationId xmlns:p14="http://schemas.microsoft.com/office/powerpoint/2010/main" val="18071457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E5CA6F-49F4-D7F7-9E3A-E596FA7FFB14}"/>
              </a:ext>
            </a:extLst>
          </p:cNvPr>
          <p:cNvPicPr>
            <a:picLocks noChangeAspect="1"/>
          </p:cNvPicPr>
          <p:nvPr/>
        </p:nvPicPr>
        <p:blipFill>
          <a:blip r:embed="rId2"/>
          <a:stretch>
            <a:fillRect/>
          </a:stretch>
        </p:blipFill>
        <p:spPr>
          <a:xfrm>
            <a:off x="310242" y="202641"/>
            <a:ext cx="11625943" cy="5747657"/>
          </a:xfrm>
          <a:prstGeom prst="rect">
            <a:avLst/>
          </a:prstGeom>
        </p:spPr>
      </p:pic>
    </p:spTree>
    <p:extLst>
      <p:ext uri="{BB962C8B-B14F-4D97-AF65-F5344CB8AC3E}">
        <p14:creationId xmlns:p14="http://schemas.microsoft.com/office/powerpoint/2010/main" val="6246361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Beneficios</a:t>
            </a:r>
            <a:r>
              <a:rPr lang="en-GB" dirty="0"/>
              <a:t> de CRM para las </a:t>
            </a:r>
            <a:r>
              <a:rPr lang="en-GB" dirty="0" err="1"/>
              <a:t>organizaciones</a:t>
            </a:r>
            <a:endParaRPr lang="en-ZA"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Blip>
                <a:blip r:embed="rId3"/>
              </a:buBlip>
            </a:pPr>
            <a:r>
              <a:rPr lang="en-GB" b="1" dirty="0" err="1">
                <a:solidFill>
                  <a:schemeClr val="accent2"/>
                </a:solidFill>
              </a:rPr>
              <a:t>Algunos</a:t>
            </a:r>
            <a:r>
              <a:rPr lang="en-GB" b="1" dirty="0">
                <a:solidFill>
                  <a:schemeClr val="accent2"/>
                </a:solidFill>
              </a:rPr>
              <a:t> </a:t>
            </a:r>
            <a:r>
              <a:rPr lang="en-GB" b="1" dirty="0" err="1">
                <a:solidFill>
                  <a:schemeClr val="accent2"/>
                </a:solidFill>
              </a:rPr>
              <a:t>sistemas</a:t>
            </a:r>
            <a:r>
              <a:rPr lang="en-GB" b="1" dirty="0">
                <a:solidFill>
                  <a:schemeClr val="accent2"/>
                </a:solidFill>
              </a:rPr>
              <a:t> CRM se </a:t>
            </a:r>
            <a:r>
              <a:rPr lang="en-GB" b="1" dirty="0" err="1">
                <a:solidFill>
                  <a:schemeClr val="accent2"/>
                </a:solidFill>
              </a:rPr>
              <a:t>ajustan</a:t>
            </a:r>
            <a:r>
              <a:rPr lang="en-GB" b="1" dirty="0">
                <a:solidFill>
                  <a:schemeClr val="accent2"/>
                </a:solidFill>
              </a:rPr>
              <a:t> a </a:t>
            </a:r>
            <a:r>
              <a:rPr lang="en-GB" b="1" dirty="0" err="1">
                <a:solidFill>
                  <a:schemeClr val="accent2"/>
                </a:solidFill>
              </a:rPr>
              <a:t>unas</a:t>
            </a:r>
            <a:r>
              <a:rPr lang="en-GB" b="1" dirty="0">
                <a:solidFill>
                  <a:schemeClr val="accent2"/>
                </a:solidFill>
              </a:rPr>
              <a:t> </a:t>
            </a:r>
            <a:r>
              <a:rPr lang="en-GB" b="1" dirty="0" err="1">
                <a:solidFill>
                  <a:schemeClr val="accent2"/>
                </a:solidFill>
              </a:rPr>
              <a:t>necesidades</a:t>
            </a:r>
            <a:r>
              <a:rPr lang="en-GB" b="1" dirty="0">
                <a:solidFill>
                  <a:schemeClr val="accent2"/>
                </a:solidFill>
              </a:rPr>
              <a:t> </a:t>
            </a:r>
            <a:r>
              <a:rPr lang="en-GB" b="1" dirty="0" err="1">
                <a:solidFill>
                  <a:schemeClr val="accent2"/>
                </a:solidFill>
              </a:rPr>
              <a:t>más</a:t>
            </a:r>
            <a:r>
              <a:rPr lang="en-GB" b="1" dirty="0">
                <a:solidFill>
                  <a:schemeClr val="accent2"/>
                </a:solidFill>
              </a:rPr>
              <a:t> </a:t>
            </a:r>
            <a:r>
              <a:rPr lang="en-GB" b="1" dirty="0" err="1">
                <a:solidFill>
                  <a:schemeClr val="accent2"/>
                </a:solidFill>
              </a:rPr>
              <a:t>específicas</a:t>
            </a:r>
            <a:r>
              <a:rPr lang="en-GB" b="1" dirty="0">
                <a:solidFill>
                  <a:schemeClr val="accent2"/>
                </a:solidFill>
              </a:rPr>
              <a:t> </a:t>
            </a:r>
            <a:r>
              <a:rPr lang="en-GB" b="1" dirty="0" err="1">
                <a:solidFill>
                  <a:schemeClr val="accent2"/>
                </a:solidFill>
              </a:rPr>
              <a:t>dependiendo</a:t>
            </a:r>
            <a:r>
              <a:rPr lang="en-GB" b="1" dirty="0">
                <a:solidFill>
                  <a:schemeClr val="accent2"/>
                </a:solidFill>
              </a:rPr>
              <a:t> del </a:t>
            </a:r>
            <a:r>
              <a:rPr lang="en-GB" b="1" dirty="0" err="1">
                <a:solidFill>
                  <a:schemeClr val="accent2"/>
                </a:solidFill>
              </a:rPr>
              <a:t>tipo</a:t>
            </a:r>
            <a:r>
              <a:rPr lang="en-GB" b="1" dirty="0">
                <a:solidFill>
                  <a:schemeClr val="accent2"/>
                </a:solidFill>
              </a:rPr>
              <a:t> de </a:t>
            </a:r>
            <a:r>
              <a:rPr lang="en-GB" b="1" dirty="0" err="1">
                <a:solidFill>
                  <a:schemeClr val="accent2"/>
                </a:solidFill>
              </a:rPr>
              <a:t>organización</a:t>
            </a:r>
            <a:r>
              <a:rPr lang="en-GB" b="1" dirty="0">
                <a:solidFill>
                  <a:schemeClr val="accent2"/>
                </a:solidFill>
              </a:rPr>
              <a:t>. </a:t>
            </a:r>
            <a:r>
              <a:rPr lang="en-GB" dirty="0" err="1"/>
              <a:t>Algunas</a:t>
            </a:r>
            <a:r>
              <a:rPr lang="en-GB" dirty="0"/>
              <a:t> de las </a:t>
            </a:r>
            <a:r>
              <a:rPr lang="en-GB" dirty="0" err="1"/>
              <a:t>más</a:t>
            </a:r>
            <a:r>
              <a:rPr lang="en-GB" dirty="0"/>
              <a:t> </a:t>
            </a:r>
            <a:r>
              <a:rPr lang="en-GB" dirty="0" err="1"/>
              <a:t>comunes</a:t>
            </a:r>
            <a:r>
              <a:rPr lang="en-GB" dirty="0"/>
              <a:t> son :</a:t>
            </a:r>
          </a:p>
          <a:p>
            <a:pPr marL="0" indent="0"/>
            <a:endParaRPr lang="en-GB" dirty="0"/>
          </a:p>
          <a:p>
            <a:pPr marL="360000" indent="-342900">
              <a:buClr>
                <a:schemeClr val="accent2"/>
              </a:buClr>
              <a:buFont typeface="Arial" panose="020B0604020202020204" pitchFamily="34" charset="0"/>
              <a:buChar char="•"/>
            </a:pPr>
            <a:r>
              <a:rPr lang="en-GB" b="1" u="sng" dirty="0">
                <a:solidFill>
                  <a:prstClr val="black"/>
                </a:solidFill>
              </a:rPr>
              <a:t>Sistema de </a:t>
            </a:r>
            <a:r>
              <a:rPr lang="en-GB" b="1" u="sng" dirty="0" err="1">
                <a:solidFill>
                  <a:prstClr val="black"/>
                </a:solidFill>
              </a:rPr>
              <a:t>gestión</a:t>
            </a:r>
            <a:r>
              <a:rPr lang="en-GB" b="1" u="sng" dirty="0">
                <a:solidFill>
                  <a:prstClr val="black"/>
                </a:solidFill>
              </a:rPr>
              <a:t> de </a:t>
            </a:r>
            <a:r>
              <a:rPr lang="en-GB" b="1" u="sng" dirty="0" err="1">
                <a:solidFill>
                  <a:prstClr val="black"/>
                </a:solidFill>
              </a:rPr>
              <a:t>donaciones</a:t>
            </a:r>
            <a:r>
              <a:rPr lang="en-GB" b="1" dirty="0"/>
              <a:t>: </a:t>
            </a:r>
            <a:r>
              <a:rPr lang="en-GB" dirty="0" err="1"/>
              <a:t>Utilizado</a:t>
            </a:r>
            <a:r>
              <a:rPr lang="en-GB" dirty="0"/>
              <a:t> </a:t>
            </a:r>
            <a:r>
              <a:rPr lang="en-GB" dirty="0" err="1"/>
              <a:t>por</a:t>
            </a:r>
            <a:r>
              <a:rPr lang="en-GB" dirty="0"/>
              <a:t> </a:t>
            </a:r>
            <a:r>
              <a:rPr lang="en-GB" dirty="0" err="1"/>
              <a:t>algunas</a:t>
            </a:r>
            <a:r>
              <a:rPr lang="en-GB" dirty="0"/>
              <a:t> </a:t>
            </a:r>
            <a:r>
              <a:rPr lang="en-GB" dirty="0" err="1"/>
              <a:t>organizaciones</a:t>
            </a:r>
            <a:r>
              <a:rPr lang="en-GB" dirty="0"/>
              <a:t> </a:t>
            </a:r>
            <a:r>
              <a:rPr lang="en-GB" dirty="0" err="1"/>
              <a:t>en</a:t>
            </a:r>
            <a:r>
              <a:rPr lang="en-GB" dirty="0"/>
              <a:t> particular, </a:t>
            </a:r>
            <a:r>
              <a:rPr lang="en-GB" dirty="0" err="1"/>
              <a:t>este</a:t>
            </a:r>
            <a:r>
              <a:rPr lang="en-GB" dirty="0"/>
              <a:t> </a:t>
            </a:r>
            <a:r>
              <a:rPr lang="en-GB" dirty="0" err="1"/>
              <a:t>sistema</a:t>
            </a:r>
            <a:r>
              <a:rPr lang="en-GB" dirty="0"/>
              <a:t> </a:t>
            </a:r>
            <a:r>
              <a:rPr lang="en-GB" dirty="0" err="1"/>
              <a:t>gestiona</a:t>
            </a:r>
            <a:r>
              <a:rPr lang="en-GB" dirty="0"/>
              <a:t> las </a:t>
            </a:r>
            <a:r>
              <a:rPr lang="en-GB" dirty="0" err="1"/>
              <a:t>relaciones</a:t>
            </a:r>
            <a:r>
              <a:rPr lang="en-GB" dirty="0"/>
              <a:t> con </a:t>
            </a:r>
            <a:r>
              <a:rPr lang="en-GB" dirty="0" err="1"/>
              <a:t>los</a:t>
            </a:r>
            <a:r>
              <a:rPr lang="en-GB" dirty="0"/>
              <a:t> </a:t>
            </a:r>
            <a:r>
              <a:rPr lang="en-GB" dirty="0" err="1"/>
              <a:t>donantes</a:t>
            </a:r>
            <a:r>
              <a:rPr lang="en-GB" dirty="0"/>
              <a:t> </a:t>
            </a:r>
            <a:r>
              <a:rPr lang="en-GB" dirty="0" err="1"/>
              <a:t>permitiendo</a:t>
            </a:r>
            <a:r>
              <a:rPr lang="en-GB" dirty="0"/>
              <a:t> un </a:t>
            </a:r>
            <a:r>
              <a:rPr lang="en-GB" dirty="0" err="1"/>
              <a:t>registro</a:t>
            </a:r>
            <a:r>
              <a:rPr lang="en-GB" dirty="0"/>
              <a:t> de las </a:t>
            </a:r>
            <a:r>
              <a:rPr lang="en-GB" dirty="0" err="1"/>
              <a:t>mismas</a:t>
            </a:r>
            <a:r>
              <a:rPr lang="en-GB" dirty="0"/>
              <a:t> a largo </a:t>
            </a:r>
            <a:r>
              <a:rPr lang="en-GB" dirty="0" err="1"/>
              <a:t>plazo</a:t>
            </a:r>
            <a:r>
              <a:rPr lang="en-GB" dirty="0"/>
              <a:t>. </a:t>
            </a:r>
          </a:p>
          <a:p>
            <a:endParaRPr lang="en-ZA" dirty="0"/>
          </a:p>
        </p:txBody>
      </p:sp>
    </p:spTree>
    <p:extLst>
      <p:ext uri="{BB962C8B-B14F-4D97-AF65-F5344CB8AC3E}">
        <p14:creationId xmlns:p14="http://schemas.microsoft.com/office/powerpoint/2010/main" val="172170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Beneficios</a:t>
            </a:r>
            <a:r>
              <a:rPr lang="en-GB" dirty="0"/>
              <a:t> de CRM para las </a:t>
            </a:r>
            <a:r>
              <a:rPr lang="en-GB" dirty="0" err="1"/>
              <a:t>organizaciones</a:t>
            </a:r>
            <a:endParaRPr lang="en-ZA"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114300" indent="-342900">
              <a:buBlip>
                <a:blip r:embed="rId3"/>
              </a:buBlip>
            </a:pPr>
            <a:r>
              <a:rPr lang="en-GB" b="1" dirty="0" err="1">
                <a:solidFill>
                  <a:schemeClr val="accent2"/>
                </a:solidFill>
              </a:rPr>
              <a:t>Algunos</a:t>
            </a:r>
            <a:r>
              <a:rPr lang="en-GB" b="1" dirty="0">
                <a:solidFill>
                  <a:schemeClr val="accent2"/>
                </a:solidFill>
              </a:rPr>
              <a:t> </a:t>
            </a:r>
            <a:r>
              <a:rPr lang="en-GB" b="1" dirty="0" err="1">
                <a:solidFill>
                  <a:schemeClr val="accent2"/>
                </a:solidFill>
              </a:rPr>
              <a:t>sistemas</a:t>
            </a:r>
            <a:r>
              <a:rPr lang="en-GB" b="1" dirty="0">
                <a:solidFill>
                  <a:schemeClr val="accent2"/>
                </a:solidFill>
              </a:rPr>
              <a:t> CRM </a:t>
            </a:r>
            <a:r>
              <a:rPr lang="en-GB" b="1" dirty="0" err="1">
                <a:solidFill>
                  <a:schemeClr val="accent2"/>
                </a:solidFill>
              </a:rPr>
              <a:t>más</a:t>
            </a:r>
            <a:r>
              <a:rPr lang="en-GB" b="1" dirty="0">
                <a:solidFill>
                  <a:schemeClr val="accent2"/>
                </a:solidFill>
              </a:rPr>
              <a:t> </a:t>
            </a:r>
            <a:r>
              <a:rPr lang="en-GB" b="1" dirty="0" err="1">
                <a:solidFill>
                  <a:schemeClr val="accent2"/>
                </a:solidFill>
              </a:rPr>
              <a:t>comunes</a:t>
            </a:r>
            <a:r>
              <a:rPr lang="en-GB" b="1" dirty="0">
                <a:solidFill>
                  <a:schemeClr val="accent2"/>
                </a:solidFill>
              </a:rPr>
              <a:t>:</a:t>
            </a:r>
          </a:p>
          <a:p>
            <a:pPr marL="0" indent="0"/>
            <a:endParaRPr lang="en-GB" b="1" dirty="0">
              <a:solidFill>
                <a:schemeClr val="accent2"/>
              </a:solidFill>
            </a:endParaRPr>
          </a:p>
          <a:p>
            <a:pPr marL="360000" indent="-342900">
              <a:buClr>
                <a:schemeClr val="accent2"/>
              </a:buClr>
              <a:buFont typeface="Arial" panose="020B0604020202020204" pitchFamily="34" charset="0"/>
              <a:buChar char="•"/>
            </a:pPr>
            <a:r>
              <a:rPr lang="en-GB" b="1" u="sng" dirty="0" err="1">
                <a:solidFill>
                  <a:prstClr val="black"/>
                </a:solidFill>
              </a:rPr>
              <a:t>Sistemas</a:t>
            </a:r>
            <a:r>
              <a:rPr lang="en-GB" b="1" u="sng" dirty="0">
                <a:solidFill>
                  <a:prstClr val="black"/>
                </a:solidFill>
              </a:rPr>
              <a:t> de </a:t>
            </a:r>
            <a:r>
              <a:rPr lang="en-GB" b="1" u="sng" dirty="0" err="1">
                <a:solidFill>
                  <a:prstClr val="black"/>
                </a:solidFill>
              </a:rPr>
              <a:t>gestión</a:t>
            </a:r>
            <a:r>
              <a:rPr lang="en-GB" b="1" u="sng" dirty="0">
                <a:solidFill>
                  <a:prstClr val="black"/>
                </a:solidFill>
              </a:rPr>
              <a:t> </a:t>
            </a:r>
            <a:r>
              <a:rPr lang="en-GB" b="1" u="sng" dirty="0" err="1">
                <a:solidFill>
                  <a:prstClr val="black"/>
                </a:solidFill>
              </a:rPr>
              <a:t>asociados</a:t>
            </a:r>
            <a:r>
              <a:rPr lang="en-GB" b="1" dirty="0"/>
              <a:t>: </a:t>
            </a:r>
            <a:r>
              <a:rPr lang="en-GB" dirty="0"/>
              <a:t>Un </a:t>
            </a:r>
            <a:r>
              <a:rPr lang="en-GB" dirty="0" err="1"/>
              <a:t>sistema</a:t>
            </a:r>
            <a:r>
              <a:rPr lang="en-GB" dirty="0"/>
              <a:t> de </a:t>
            </a:r>
            <a:r>
              <a:rPr lang="en-GB" dirty="0" err="1"/>
              <a:t>gestión</a:t>
            </a:r>
            <a:r>
              <a:rPr lang="en-GB" dirty="0"/>
              <a:t> </a:t>
            </a:r>
            <a:r>
              <a:rPr lang="en-GB" dirty="0" err="1"/>
              <a:t>asociado</a:t>
            </a:r>
            <a:r>
              <a:rPr lang="en-GB" dirty="0"/>
              <a:t> se centra </a:t>
            </a:r>
            <a:r>
              <a:rPr lang="en-GB" dirty="0" err="1"/>
              <a:t>en</a:t>
            </a:r>
            <a:r>
              <a:rPr lang="en-GB" dirty="0"/>
              <a:t> las </a:t>
            </a:r>
            <a:r>
              <a:rPr lang="en-GB" dirty="0" err="1"/>
              <a:t>necesidades</a:t>
            </a:r>
            <a:r>
              <a:rPr lang="en-GB" dirty="0"/>
              <a:t> de la </a:t>
            </a:r>
            <a:r>
              <a:rPr lang="en-GB" dirty="0" err="1"/>
              <a:t>organización</a:t>
            </a:r>
            <a:r>
              <a:rPr lang="en-GB" dirty="0"/>
              <a:t>, </a:t>
            </a:r>
            <a:r>
              <a:rPr lang="en-GB" dirty="0" err="1"/>
              <a:t>además</a:t>
            </a:r>
            <a:r>
              <a:rPr lang="en-GB" dirty="0"/>
              <a:t> de </a:t>
            </a:r>
            <a:r>
              <a:rPr lang="en-GB" dirty="0" err="1"/>
              <a:t>incluir</a:t>
            </a:r>
            <a:r>
              <a:rPr lang="en-GB" dirty="0"/>
              <a:t> </a:t>
            </a:r>
            <a:r>
              <a:rPr lang="en-GB" dirty="0" err="1"/>
              <a:t>aquellas</a:t>
            </a:r>
            <a:r>
              <a:rPr lang="en-GB" dirty="0"/>
              <a:t> </a:t>
            </a:r>
            <a:r>
              <a:rPr lang="en-GB" dirty="0" err="1"/>
              <a:t>herramientas</a:t>
            </a:r>
            <a:r>
              <a:rPr lang="en-GB" dirty="0"/>
              <a:t> para </a:t>
            </a:r>
            <a:r>
              <a:rPr lang="en-GB" dirty="0" err="1"/>
              <a:t>gestionar</a:t>
            </a:r>
            <a:r>
              <a:rPr lang="en-GB" dirty="0"/>
              <a:t> las </a:t>
            </a:r>
            <a:r>
              <a:rPr lang="en-GB" dirty="0" err="1"/>
              <a:t>relaciones</a:t>
            </a:r>
            <a:r>
              <a:rPr lang="en-GB" dirty="0"/>
              <a:t> con </a:t>
            </a:r>
            <a:r>
              <a:rPr lang="en-GB" dirty="0" err="1"/>
              <a:t>los</a:t>
            </a:r>
            <a:r>
              <a:rPr lang="en-GB" dirty="0"/>
              <a:t> </a:t>
            </a:r>
            <a:r>
              <a:rPr lang="en-GB" dirty="0" err="1"/>
              <a:t>usuarios</a:t>
            </a:r>
            <a:r>
              <a:rPr lang="en-GB" dirty="0"/>
              <a:t>/as y </a:t>
            </a:r>
            <a:r>
              <a:rPr lang="en-GB" dirty="0" err="1"/>
              <a:t>donantes</a:t>
            </a:r>
            <a:r>
              <a:rPr lang="en-GB" dirty="0"/>
              <a:t>. </a:t>
            </a:r>
          </a:p>
          <a:p>
            <a:endParaRPr lang="en-ZA" dirty="0"/>
          </a:p>
        </p:txBody>
      </p:sp>
    </p:spTree>
    <p:extLst>
      <p:ext uri="{BB962C8B-B14F-4D97-AF65-F5344CB8AC3E}">
        <p14:creationId xmlns:p14="http://schemas.microsoft.com/office/powerpoint/2010/main" val="403792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CRM para organizaciones benéficas: pasos hacia el éxito
</a:t>
            </a:r>
            <a:endParaRPr lang="en-ZA"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Blip>
                <a:blip r:embed="rId3"/>
              </a:buBlip>
            </a:pPr>
            <a:r>
              <a:rPr lang="es-ES" b="1" dirty="0">
                <a:solidFill>
                  <a:schemeClr val="accent2"/>
                </a:solidFill>
              </a:rPr>
              <a:t>El fracaso de la implementación de </a:t>
            </a:r>
            <a:r>
              <a:rPr lang="es-ES" b="1" dirty="0" err="1">
                <a:solidFill>
                  <a:schemeClr val="accent2"/>
                </a:solidFill>
              </a:rPr>
              <a:t>TICs</a:t>
            </a:r>
            <a:r>
              <a:rPr lang="es-ES" b="1" dirty="0">
                <a:solidFill>
                  <a:schemeClr val="accent2"/>
                </a:solidFill>
              </a:rPr>
              <a:t> es una historia demasiado común en el tercer sector.  Pero, ¿cómo pueden los proyectos de implementación suave de un CRM ayudar a las organizaciones benéficas a evitar problemas? 
</a:t>
            </a:r>
            <a:endParaRPr lang="en-GB" dirty="0"/>
          </a:p>
          <a:p>
            <a:pPr marL="360000" indent="-342900">
              <a:buClr>
                <a:schemeClr val="accent2"/>
              </a:buClr>
              <a:buFont typeface="Arial" panose="020B0604020202020204" pitchFamily="34" charset="0"/>
              <a:buChar char="•"/>
            </a:pPr>
            <a:r>
              <a:rPr lang="es-ES" dirty="0"/>
              <a:t>Antes de comenzar, investigue sobre los productos CMR</a:t>
            </a:r>
          </a:p>
          <a:p>
            <a:pPr marL="360000" indent="-342900">
              <a:buClr>
                <a:schemeClr val="accent2"/>
              </a:buClr>
              <a:buFont typeface="Arial" panose="020B0604020202020204" pitchFamily="34" charset="0"/>
              <a:buChar char="•"/>
            </a:pPr>
            <a:endParaRPr lang="en-GB" dirty="0"/>
          </a:p>
          <a:p>
            <a:pPr marL="360000" indent="-342900">
              <a:buClr>
                <a:schemeClr val="accent2"/>
              </a:buClr>
              <a:buFont typeface="Arial" panose="020B0604020202020204" pitchFamily="34" charset="0"/>
              <a:buChar char="•"/>
            </a:pPr>
            <a:r>
              <a:rPr lang="es-ES" dirty="0"/>
              <a:t>Elija la mejor </a:t>
            </a:r>
            <a:r>
              <a:rPr lang="es-ES" u="sng" dirty="0"/>
              <a:t>solución</a:t>
            </a:r>
            <a:r>
              <a:rPr lang="es-ES" dirty="0"/>
              <a:t> para su situación </a:t>
            </a:r>
          </a:p>
          <a:p>
            <a:pPr marL="360000" indent="-342900">
              <a:buClr>
                <a:schemeClr val="accent2"/>
              </a:buClr>
              <a:buFont typeface="Arial" panose="020B0604020202020204" pitchFamily="34" charset="0"/>
              <a:buChar char="•"/>
            </a:pPr>
            <a:endParaRPr lang="en-GB" dirty="0"/>
          </a:p>
          <a:p>
            <a:pPr marL="360000" indent="-342900">
              <a:buClr>
                <a:schemeClr val="accent2"/>
              </a:buClr>
              <a:buFont typeface="Arial" panose="020B0604020202020204" pitchFamily="34" charset="0"/>
              <a:buChar char="•"/>
            </a:pPr>
            <a:r>
              <a:rPr lang="es-ES" dirty="0"/>
              <a:t>Ponga su solución en práctica 
</a:t>
            </a:r>
            <a:endParaRPr lang="en-ZA" dirty="0"/>
          </a:p>
        </p:txBody>
      </p:sp>
    </p:spTree>
    <p:extLst>
      <p:ext uri="{BB962C8B-B14F-4D97-AF65-F5344CB8AC3E}">
        <p14:creationId xmlns:p14="http://schemas.microsoft.com/office/powerpoint/2010/main" val="22457698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¿Se puede aplicar CRM en organizaciones benéficas más pequeñas?
</a:t>
            </a:r>
            <a:endParaRPr lang="en-ZA"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s-ES" dirty="0"/>
              <a:t>Un sistema CRM puede ser un conjunto de herramientas verdaderamente útil y versátil que puede ayudar a las organizaciones benéficas a ser más eficientes y hacer mucho más con los datos que recopilan.</a:t>
            </a:r>
          </a:p>
          <a:p>
            <a:pPr marL="360000" indent="-342900">
              <a:buClr>
                <a:schemeClr val="accent2"/>
              </a:buClr>
              <a:buBlip>
                <a:blip r:embed="rId3"/>
              </a:buBlip>
            </a:pPr>
            <a:endParaRPr lang="en-GB" dirty="0"/>
          </a:p>
          <a:p>
            <a:pPr marL="360000" indent="-342900">
              <a:buClr>
                <a:schemeClr val="accent2"/>
              </a:buClr>
              <a:buBlip>
                <a:blip r:embed="rId3"/>
              </a:buBlip>
            </a:pPr>
            <a:r>
              <a:rPr lang="es-ES" dirty="0"/>
              <a:t>Una encuesta (2019, Salesforce.org) mostró que el 58% de las organizaciones benéficas piensan que CRM es exclusivamente para administrar donantes y beneficiarios, y solo el 26% de las organizaciones benéficas usan software CRM. 
</a:t>
            </a:r>
            <a:endParaRPr lang="en-ZA" dirty="0"/>
          </a:p>
        </p:txBody>
      </p:sp>
    </p:spTree>
    <p:extLst>
      <p:ext uri="{BB962C8B-B14F-4D97-AF65-F5344CB8AC3E}">
        <p14:creationId xmlns:p14="http://schemas.microsoft.com/office/powerpoint/2010/main" val="7785953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CRM en pequeñas organizaciones benéficas
</a:t>
            </a:r>
            <a:endParaRPr lang="en-ZA" dirty="0"/>
          </a:p>
        </p:txBody>
      </p:sp>
      <p:graphicFrame>
        <p:nvGraphicFramePr>
          <p:cNvPr id="6" name="Diagram 5">
            <a:extLst>
              <a:ext uri="{FF2B5EF4-FFF2-40B4-BE49-F238E27FC236}">
                <a16:creationId xmlns:a16="http://schemas.microsoft.com/office/drawing/2014/main" id="{A33AB183-27C2-A806-E995-6562237A4A3E}"/>
              </a:ext>
            </a:extLst>
          </p:cNvPr>
          <p:cNvGraphicFramePr/>
          <p:nvPr>
            <p:extLst>
              <p:ext uri="{D42A27DB-BD31-4B8C-83A1-F6EECF244321}">
                <p14:modId xmlns:p14="http://schemas.microsoft.com/office/powerpoint/2010/main" val="4183757152"/>
              </p:ext>
            </p:extLst>
          </p:nvPr>
        </p:nvGraphicFramePr>
        <p:xfrm>
          <a:off x="979714" y="2057400"/>
          <a:ext cx="10413904" cy="3417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145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F5204B87-00B5-4319-8574-0058A2F40A5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662790C4-0C18-47F4-80CB-9A486B4B6BF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BAAEFC45-C7A5-49F6-B2FC-E188656E26B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96CC2079-06AC-469B-A52C-7B9051CFA60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5126B256-9AA6-474B-92CB-6476D1DA961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0" marR="0" lvl="0" indent="0" algn="l" defTabSz="914400" rtl="0" eaLnBrk="1" fontAlgn="auto" latinLnBrk="0" hangingPunct="1">
              <a:lnSpc>
                <a:spcPct val="90000"/>
              </a:lnSpc>
              <a:spcBef>
                <a:spcPts val="1000"/>
              </a:spcBef>
              <a:spcAft>
                <a:spcPts val="0"/>
              </a:spcAft>
              <a:buClr>
                <a:srgbClr val="0D9390"/>
              </a:buClr>
              <a:buSzTx/>
              <a:tabLst/>
              <a:defRPr/>
            </a:pPr>
            <a:endParaRPr lang="en-US" dirty="0">
              <a:latin typeface="Calibri" panose="020F0502020204030204"/>
            </a:endParaRPr>
          </a:p>
          <a:p>
            <a:pPr marL="342900" lvl="0" indent="-342900">
              <a:buClr>
                <a:srgbClr val="0D9390"/>
              </a:buClr>
              <a:buFont typeface="Arial" panose="020B0604020202020204" pitchFamily="34" charset="0"/>
              <a:buChar char="•"/>
              <a:defRPr/>
            </a:pPr>
            <a:r>
              <a:rPr lang="en-GB" dirty="0" err="1"/>
              <a:t>Aplicar</a:t>
            </a:r>
            <a:r>
              <a:rPr lang="en-GB" dirty="0"/>
              <a:t> </a:t>
            </a:r>
            <a:r>
              <a:rPr lang="en-GB" dirty="0" err="1"/>
              <a:t>metodologías</a:t>
            </a:r>
            <a:r>
              <a:rPr lang="en-GB" dirty="0"/>
              <a:t> </a:t>
            </a:r>
            <a:r>
              <a:rPr lang="en-GB" dirty="0" err="1"/>
              <a:t>ágiles</a:t>
            </a:r>
            <a:r>
              <a:rPr lang="en-GB" dirty="0"/>
              <a:t> </a:t>
            </a:r>
            <a:r>
              <a:rPr lang="en-GB" dirty="0" err="1"/>
              <a:t>como</a:t>
            </a:r>
            <a:r>
              <a:rPr lang="en-GB" dirty="0"/>
              <a:t>: Lean, Scrum, Kanban, Agile Inception, Design Thinking, and Design Sprint. </a:t>
            </a:r>
          </a:p>
          <a:p>
            <a:pPr marL="342900" lvl="0" indent="-342900">
              <a:buClr>
                <a:srgbClr val="0D9390"/>
              </a:buClr>
              <a:buFont typeface="Arial" panose="020B0604020202020204" pitchFamily="34" charset="0"/>
              <a:buChar char="•"/>
              <a:defRPr/>
            </a:pPr>
            <a:endParaRPr lang="en-GB" dirty="0"/>
          </a:p>
          <a:p>
            <a:pPr marL="342900" lvl="0" indent="-342900">
              <a:buClr>
                <a:srgbClr val="0D9390"/>
              </a:buClr>
              <a:buFont typeface="Arial" panose="020B0604020202020204" pitchFamily="34" charset="0"/>
              <a:buChar char="•"/>
            </a:pPr>
            <a:r>
              <a:rPr lang="en-GB" dirty="0" err="1"/>
              <a:t>Evaluar</a:t>
            </a:r>
            <a:r>
              <a:rPr lang="en-GB" dirty="0"/>
              <a:t> </a:t>
            </a:r>
            <a:r>
              <a:rPr lang="en-GB" dirty="0" err="1"/>
              <a:t>aquello</a:t>
            </a:r>
            <a:r>
              <a:rPr lang="en-GB" dirty="0"/>
              <a:t> que </a:t>
            </a:r>
            <a:r>
              <a:rPr lang="en-GB" dirty="0" err="1"/>
              <a:t>funciona</a:t>
            </a:r>
            <a:r>
              <a:rPr lang="en-GB" dirty="0"/>
              <a:t> e </a:t>
            </a:r>
            <a:r>
              <a:rPr lang="en-GB" dirty="0" err="1"/>
              <a:t>identificar</a:t>
            </a:r>
            <a:r>
              <a:rPr lang="en-GB" dirty="0"/>
              <a:t> las </a:t>
            </a:r>
            <a:r>
              <a:rPr lang="en-GB" dirty="0" err="1"/>
              <a:t>principales</a:t>
            </a:r>
            <a:r>
              <a:rPr lang="en-GB" dirty="0"/>
              <a:t> </a:t>
            </a:r>
            <a:r>
              <a:rPr lang="en-GB" dirty="0" err="1"/>
              <a:t>brechas</a:t>
            </a:r>
            <a:r>
              <a:rPr lang="en-GB" dirty="0"/>
              <a:t>.</a:t>
            </a:r>
          </a:p>
          <a:p>
            <a:pPr marL="342900" lvl="0" indent="-342900">
              <a:buClr>
                <a:srgbClr val="0D9390"/>
              </a:buClr>
              <a:buFont typeface="Arial" panose="020B0604020202020204" pitchFamily="34" charset="0"/>
              <a:buChar char="•"/>
              <a:defRPr/>
            </a:pPr>
            <a:endParaRPr lang="en-GB" dirty="0"/>
          </a:p>
          <a:p>
            <a:pPr marL="342900" lvl="0" indent="-342900">
              <a:buClr>
                <a:srgbClr val="0D9390"/>
              </a:buClr>
              <a:buFont typeface="Arial" panose="020B0604020202020204" pitchFamily="34" charset="0"/>
              <a:buChar char="•"/>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0D9390"/>
              </a:buClr>
              <a:buSzTx/>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Objetivos</a:t>
            </a:r>
            <a:r>
              <a:rPr lang="en-US" dirty="0"/>
              <a:t> de </a:t>
            </a:r>
            <a:r>
              <a:rPr lang="en-US" dirty="0" err="1"/>
              <a:t>aprendizaje</a:t>
            </a:r>
            <a:endParaRPr lang="en-US" dirty="0"/>
          </a:p>
        </p:txBody>
      </p:sp>
    </p:spTree>
    <p:extLst>
      <p:ext uri="{BB962C8B-B14F-4D97-AF65-F5344CB8AC3E}">
        <p14:creationId xmlns:p14="http://schemas.microsoft.com/office/powerpoint/2010/main" val="419876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El software CRM sin fines de lucro
</a:t>
            </a:r>
            <a:endParaRPr lang="en-ZA"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s-ES" dirty="0"/>
              <a:t>Las organizaciones sin fines de lucro utilizan software CRM que ha sido diseñado específicamente para administrar la relación entre las organizaciones sin fines de lucro y los constituyentes (es decir, donantes, voluntarios, miembros). </a:t>
            </a:r>
            <a:endParaRPr lang="en-GB" dirty="0"/>
          </a:p>
          <a:p>
            <a:pPr marL="360000" indent="-342900">
              <a:buClr>
                <a:schemeClr val="accent2"/>
              </a:buClr>
              <a:buBlip>
                <a:blip r:embed="rId3"/>
              </a:buBlip>
            </a:pPr>
            <a:r>
              <a:rPr lang="es-ES" dirty="0"/>
              <a:t>El software CRM sin fines de lucro es utilizado principalmente por los empleados de estas organizaciones, responsables de la divulgación, el marketing, las relaciones públicas o la recaudación de fondos. </a:t>
            </a:r>
            <a:endParaRPr lang="en-GB" dirty="0"/>
          </a:p>
          <a:p>
            <a:pPr marL="360000" indent="-342900">
              <a:buClr>
                <a:schemeClr val="accent2"/>
              </a:buClr>
              <a:buBlip>
                <a:blip r:embed="rId3"/>
              </a:buBlip>
            </a:pPr>
            <a:r>
              <a:rPr lang="es-ES" dirty="0"/>
              <a:t>Los gerentes utilizan CRM sin fines de lucro para rastrear la eficiencia de sus esfuerzos de marketing y para estimar la participación de sus miembros en diversas actividades (eventos, recaudación de fondos, etc.).</a:t>
            </a:r>
            <a:endParaRPr lang="en-ZA" dirty="0"/>
          </a:p>
        </p:txBody>
      </p:sp>
    </p:spTree>
    <p:extLst>
      <p:ext uri="{BB962C8B-B14F-4D97-AF65-F5344CB8AC3E}">
        <p14:creationId xmlns:p14="http://schemas.microsoft.com/office/powerpoint/2010/main" val="6537784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Sugerencias para software CRM sin fines de lucro</a:t>
            </a:r>
            <a:endParaRPr lang="en-ZA" dirty="0"/>
          </a:p>
        </p:txBody>
      </p:sp>
      <p:graphicFrame>
        <p:nvGraphicFramePr>
          <p:cNvPr id="2" name="Diagram 1">
            <a:extLst>
              <a:ext uri="{FF2B5EF4-FFF2-40B4-BE49-F238E27FC236}">
                <a16:creationId xmlns:a16="http://schemas.microsoft.com/office/drawing/2014/main" id="{9C56E6FD-F8FE-4E4F-1B63-E838F382BF85}"/>
              </a:ext>
            </a:extLst>
          </p:cNvPr>
          <p:cNvGraphicFramePr/>
          <p:nvPr>
            <p:extLst>
              <p:ext uri="{D42A27DB-BD31-4B8C-83A1-F6EECF244321}">
                <p14:modId xmlns:p14="http://schemas.microsoft.com/office/powerpoint/2010/main" val="404192687"/>
              </p:ext>
            </p:extLst>
          </p:nvPr>
        </p:nvGraphicFramePr>
        <p:xfrm>
          <a:off x="522514" y="2168145"/>
          <a:ext cx="10794904" cy="27841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716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F89FC944-2DF1-456F-AF28-CCCD387089E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31DC07B2-E0C3-4343-B12D-38244C0ADB65}"/>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BF1FD643-3D95-4297-A9AE-42F6CB49F9E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C8366132-DF9D-4416-882C-08087B079F3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A118C599-8069-42DF-8301-F164CBF3D2B0}"/>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E09CD157-276A-4C5F-9CA8-1AFDE4156BB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Sugerencias para software CRM sin fines de lucro
</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s-ES" b="1" dirty="0">
                <a:solidFill>
                  <a:schemeClr val="accent2"/>
                </a:solidFill>
              </a:rPr>
              <a:t>Para calificar para la inclusión en la categoría CRM sin fines de lucro, un producto debe:</a:t>
            </a:r>
          </a:p>
          <a:p>
            <a:pPr marL="17100" indent="0">
              <a:buClr>
                <a:schemeClr val="accent2"/>
              </a:buClr>
            </a:pPr>
            <a:endParaRPr lang="en-GB" b="1" dirty="0">
              <a:solidFill>
                <a:schemeClr val="accent2"/>
              </a:solidFill>
            </a:endParaRPr>
          </a:p>
          <a:p>
            <a:pPr marL="360000" indent="-342900">
              <a:buClr>
                <a:schemeClr val="accent2"/>
              </a:buClr>
              <a:buFont typeface="Arial" panose="020B0604020202020204" pitchFamily="34" charset="0"/>
              <a:buChar char="•"/>
            </a:pPr>
            <a:r>
              <a:rPr lang="es-ES" dirty="0"/>
              <a:t>Proporcionar funciones para crear, administrar y realizar un seguimiento de las campañas de marketing.</a:t>
            </a:r>
            <a:endParaRPr lang="en-GB" dirty="0"/>
          </a:p>
          <a:p>
            <a:pPr marL="360000" indent="-342900">
              <a:buClr>
                <a:schemeClr val="accent2"/>
              </a:buClr>
              <a:buFont typeface="Arial" panose="020B0604020202020204" pitchFamily="34" charset="0"/>
              <a:buChar char="•"/>
            </a:pPr>
            <a:r>
              <a:rPr lang="es-ES" dirty="0"/>
              <a:t>Incluir la funcionalidad de gestión de clientes potenciales para priorizar las actividades de marketing.</a:t>
            </a:r>
            <a:endParaRPr lang="en-GB" dirty="0"/>
          </a:p>
          <a:p>
            <a:pPr marL="360000" indent="-342900">
              <a:buClr>
                <a:schemeClr val="accent2"/>
              </a:buClr>
              <a:buFont typeface="Arial" panose="020B0604020202020204" pitchFamily="34" charset="0"/>
              <a:buChar char="•"/>
            </a:pPr>
            <a:r>
              <a:rPr lang="es-ES" dirty="0"/>
              <a:t>Ofrecer portales en línea para que los miembros y donantes creen y administren perfiles, hagan donaciones o se registren para eventos.</a:t>
            </a:r>
            <a:endParaRPr lang="en-ZA" dirty="0"/>
          </a:p>
        </p:txBody>
      </p:sp>
    </p:spTree>
    <p:extLst>
      <p:ext uri="{BB962C8B-B14F-4D97-AF65-F5344CB8AC3E}">
        <p14:creationId xmlns:p14="http://schemas.microsoft.com/office/powerpoint/2010/main" val="41692315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Sugerencias para software CRM sin fines de lucro
</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s-ES" b="1" dirty="0">
                <a:solidFill>
                  <a:schemeClr val="accent2"/>
                </a:solidFill>
              </a:rPr>
              <a:t>Para calificar para su inclusión en la categoría CRM sin fines de lucro, un producto debe:</a:t>
            </a:r>
          </a:p>
          <a:p>
            <a:pPr marL="17100" indent="0">
              <a:buClr>
                <a:schemeClr val="accent2"/>
              </a:buClr>
            </a:pPr>
            <a:endParaRPr lang="en-GB" dirty="0"/>
          </a:p>
          <a:p>
            <a:pPr marL="360000" indent="-342900">
              <a:buClr>
                <a:schemeClr val="accent2"/>
              </a:buClr>
              <a:buFont typeface="Arial" panose="020B0604020202020204" pitchFamily="34" charset="0"/>
              <a:buChar char="•"/>
            </a:pPr>
            <a:r>
              <a:rPr lang="es-ES" dirty="0"/>
              <a:t>Facilitar la comunicación con los constituyentes utilizando sus canales preferidos (es decir, correo electrónico, teléfono, redes sociales).</a:t>
            </a:r>
          </a:p>
          <a:p>
            <a:pPr marL="360000" indent="-342900">
              <a:buClr>
                <a:schemeClr val="accent2"/>
              </a:buClr>
              <a:buFont typeface="Arial" panose="020B0604020202020204" pitchFamily="34" charset="0"/>
              <a:buChar char="•"/>
            </a:pPr>
            <a:endParaRPr lang="en-GB" dirty="0"/>
          </a:p>
          <a:p>
            <a:pPr marL="360000" indent="-342900">
              <a:buClr>
                <a:schemeClr val="accent2"/>
              </a:buClr>
              <a:buFont typeface="Arial" panose="020B0604020202020204" pitchFamily="34" charset="0"/>
              <a:buChar char="•"/>
            </a:pPr>
            <a:r>
              <a:rPr lang="es-ES" dirty="0"/>
              <a:t>Administrar la información del perfil de los constituyentes, así como sus contribuciones a actividades o recaudación de fondos.</a:t>
            </a:r>
            <a:endParaRPr lang="en-ZA" dirty="0"/>
          </a:p>
        </p:txBody>
      </p:sp>
    </p:spTree>
    <p:extLst>
      <p:ext uri="{BB962C8B-B14F-4D97-AF65-F5344CB8AC3E}">
        <p14:creationId xmlns:p14="http://schemas.microsoft.com/office/powerpoint/2010/main" val="27165493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s-ES" dirty="0"/>
              <a:t>"No importa cuán brillante sea tu mente o estrategia, si estás jugando un juego en solitario, siempre perderás ante un equipo".
</a:t>
            </a:r>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marR="0" lvl="0" indent="0" algn="ctr"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kumimoji="0" lang="en-IE"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Reid Hoffman</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Rowing team on sunny river">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3">
            <a:grayscl/>
          </a:blip>
          <a:srcRect l="12883" r="12883"/>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4794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¿Necesita ayuda para encontrar software CRM sin fines de lucro?
</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s-ES" dirty="0"/>
              <a:t>Lea una Guía (adaptaconsulting.co.uk, 2021) sobre proveedores y paquetes de software que son capaces de cumplir con los requisitos clave para administrar las relaciones con simpatizantes, miembros, usuarios de servicios, beneficiarios y otros tipos de contactos en el sector sin fines de lucro.</a:t>
            </a:r>
          </a:p>
          <a:p>
            <a:pPr marL="17100" indent="0">
              <a:buClr>
                <a:schemeClr val="accent2"/>
              </a:buClr>
            </a:pPr>
            <a:endParaRPr lang="en-GB" dirty="0"/>
          </a:p>
          <a:p>
            <a:pPr marL="360000" indent="-342900">
              <a:buClr>
                <a:schemeClr val="accent2"/>
              </a:buClr>
              <a:buBlip>
                <a:blip r:embed="rId3"/>
              </a:buBlip>
            </a:pPr>
            <a:r>
              <a:rPr lang="es-ES" dirty="0"/>
              <a:t>Únase a </a:t>
            </a:r>
            <a:r>
              <a:rPr lang="es-ES" dirty="0" err="1"/>
              <a:t>TechSoup</a:t>
            </a:r>
            <a:r>
              <a:rPr lang="es-ES" dirty="0"/>
              <a:t> para un seminario web con Maureen </a:t>
            </a:r>
            <a:r>
              <a:rPr lang="es-ES" dirty="0" err="1"/>
              <a:t>Wallbeoff</a:t>
            </a:r>
            <a:r>
              <a:rPr lang="es-ES" dirty="0"/>
              <a:t>, estratega digital sin fines de lucro y entrenadora de tecnología, sobre "Selección del mejor sistema de recaudación de fondos (CRM / base de datos)".</a:t>
            </a:r>
            <a:endParaRPr lang="en-ZA" dirty="0"/>
          </a:p>
        </p:txBody>
      </p:sp>
    </p:spTree>
    <p:extLst>
      <p:ext uri="{BB962C8B-B14F-4D97-AF65-F5344CB8AC3E}">
        <p14:creationId xmlns:p14="http://schemas.microsoft.com/office/powerpoint/2010/main" val="28146435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Recopilar datos éticamente como una organización benéfica
</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s-ES" dirty="0"/>
              <a:t>La recopilación de datos es vital para ayudar a las organizaciones benéficas a mejorar, recaudar fondos y prestar servicios a los beneficiarios.</a:t>
            </a:r>
          </a:p>
          <a:p>
            <a:pPr marL="17100" indent="0">
              <a:buClr>
                <a:schemeClr val="accent2"/>
              </a:buClr>
            </a:pPr>
            <a:endParaRPr lang="en-GB" dirty="0"/>
          </a:p>
          <a:p>
            <a:pPr marL="360000" indent="-342900">
              <a:buClr>
                <a:schemeClr val="accent2"/>
              </a:buClr>
              <a:buBlip>
                <a:blip r:embed="rId3"/>
              </a:buBlip>
            </a:pPr>
            <a:r>
              <a:rPr lang="es-ES" dirty="0"/>
              <a:t>Los datos pueden incluir detalles para ayudar a las organizaciones benéficas a recaudar fondos y prestar servicios, a través de encuestas y entrevistas, así como a recopilar información personal relacionada con la salud y el bienestar de las personas.</a:t>
            </a:r>
          </a:p>
          <a:p>
            <a:pPr marL="17100" indent="0">
              <a:buClr>
                <a:schemeClr val="accent2"/>
              </a:buClr>
            </a:pPr>
            <a:endParaRPr lang="en-GB" dirty="0"/>
          </a:p>
          <a:p>
            <a:pPr marL="360000" indent="-342900">
              <a:buClr>
                <a:schemeClr val="accent2"/>
              </a:buClr>
              <a:buBlip>
                <a:blip r:embed="rId3"/>
              </a:buBlip>
            </a:pPr>
            <a:r>
              <a:rPr lang="es-ES" dirty="0"/>
              <a:t>La gente confía en las organizaciones benéficas para cuidar sus datos y el sector tiene el deber de garantizar que la información esté protegida.</a:t>
            </a:r>
            <a:endParaRPr lang="en-ZA" dirty="0"/>
          </a:p>
        </p:txBody>
      </p:sp>
    </p:spTree>
    <p:extLst>
      <p:ext uri="{BB962C8B-B14F-4D97-AF65-F5344CB8AC3E}">
        <p14:creationId xmlns:p14="http://schemas.microsoft.com/office/powerpoint/2010/main" val="30189490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Recopilar datos éticamente como una organización benéfica
</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s-ES" dirty="0"/>
              <a:t>Aquí analizamos algunos de los principales consejos para que las organizaciones benéficas se aseguren de que están recopilando sus datos de manera ética:</a:t>
            </a:r>
            <a:endParaRPr lang="en-ZA" dirty="0"/>
          </a:p>
        </p:txBody>
      </p:sp>
      <p:graphicFrame>
        <p:nvGraphicFramePr>
          <p:cNvPr id="2" name="Diagram 1">
            <a:extLst>
              <a:ext uri="{FF2B5EF4-FFF2-40B4-BE49-F238E27FC236}">
                <a16:creationId xmlns:a16="http://schemas.microsoft.com/office/drawing/2014/main" id="{13C68F9C-1B45-F70E-6E9F-D694F3CB6165}"/>
              </a:ext>
            </a:extLst>
          </p:cNvPr>
          <p:cNvGraphicFramePr/>
          <p:nvPr>
            <p:extLst>
              <p:ext uri="{D42A27DB-BD31-4B8C-83A1-F6EECF244321}">
                <p14:modId xmlns:p14="http://schemas.microsoft.com/office/powerpoint/2010/main" val="2633765450"/>
              </p:ext>
            </p:extLst>
          </p:nvPr>
        </p:nvGraphicFramePr>
        <p:xfrm>
          <a:off x="466173" y="3011116"/>
          <a:ext cx="10927444" cy="28726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4697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A40FF53B-A5FA-47A1-AD83-5F322B26E21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E1C55EE4-65AB-4163-9ED7-92ED9F11E01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5A4AE485-D325-46CC-9EF1-1CAD71382D6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F1651E08-927A-4228-BF70-9EC282CE3C3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F4B2947A-B27C-41D6-B582-DEF7AF9FEEA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Graphic spid="2" grpId="0">
        <p:bldSub>
          <a:bldDgm bld="one"/>
        </p:bldSub>
      </p:bldGraphic>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Actividad</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n-GB" b="1" dirty="0" err="1">
                <a:solidFill>
                  <a:schemeClr val="accent2"/>
                </a:solidFill>
              </a:rPr>
              <a:t>Ejercicio</a:t>
            </a:r>
            <a:r>
              <a:rPr lang="en-GB" b="1" dirty="0">
                <a:solidFill>
                  <a:schemeClr val="accent2"/>
                </a:solidFill>
              </a:rPr>
              <a:t>: </a:t>
            </a:r>
          </a:p>
          <a:p>
            <a:pPr marL="17100" indent="0">
              <a:buClr>
                <a:schemeClr val="accent2"/>
              </a:buClr>
            </a:pPr>
            <a:endParaRPr lang="en-GB" b="1" dirty="0">
              <a:solidFill>
                <a:schemeClr val="accent2"/>
              </a:solidFill>
            </a:endParaRPr>
          </a:p>
          <a:p>
            <a:pPr marL="360000" indent="-342900">
              <a:buClr>
                <a:schemeClr val="accent2"/>
              </a:buClr>
              <a:buFont typeface="Arial" panose="020B0604020202020204" pitchFamily="34" charset="0"/>
              <a:buChar char="•"/>
            </a:pPr>
            <a:r>
              <a:rPr lang="es-ES" dirty="0"/>
              <a:t>Construya una tabla de lo que su organización necesita en un sistema CRM, para obtener los mayores beneficios.</a:t>
            </a:r>
            <a:endParaRPr lang="en-ZA" dirty="0"/>
          </a:p>
        </p:txBody>
      </p:sp>
    </p:spTree>
    <p:extLst>
      <p:ext uri="{BB962C8B-B14F-4D97-AF65-F5344CB8AC3E}">
        <p14:creationId xmlns:p14="http://schemas.microsoft.com/office/powerpoint/2010/main" val="93262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Estudio</a:t>
            </a:r>
            <a:r>
              <a:rPr lang="en-GB" dirty="0"/>
              <a:t> de </a:t>
            </a:r>
            <a:r>
              <a:rPr lang="en-GB" dirty="0" err="1"/>
              <a:t>casos</a:t>
            </a:r>
            <a:r>
              <a:rPr lang="en-GB" dirty="0"/>
              <a:t>
</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n-GB" b="1" u="sng" dirty="0">
                <a:solidFill>
                  <a:schemeClr val="accent2"/>
                </a:solidFill>
              </a:rPr>
              <a:t>The Shelter Case Study</a:t>
            </a:r>
            <a:r>
              <a:rPr lang="en-GB" b="1" dirty="0">
                <a:solidFill>
                  <a:schemeClr val="accent2"/>
                </a:solidFill>
              </a:rPr>
              <a:t> - </a:t>
            </a:r>
            <a:r>
              <a:rPr lang="en-GB" b="1" dirty="0" err="1">
                <a:solidFill>
                  <a:schemeClr val="accent2"/>
                </a:solidFill>
              </a:rPr>
              <a:t>Selección</a:t>
            </a:r>
            <a:r>
              <a:rPr lang="en-GB" b="1" dirty="0">
                <a:solidFill>
                  <a:schemeClr val="accent2"/>
                </a:solidFill>
              </a:rPr>
              <a:t> del </a:t>
            </a:r>
            <a:r>
              <a:rPr lang="en-GB" b="1" dirty="0" err="1">
                <a:solidFill>
                  <a:schemeClr val="accent2"/>
                </a:solidFill>
              </a:rPr>
              <a:t>sistema</a:t>
            </a:r>
            <a:r>
              <a:rPr lang="en-GB" b="1" dirty="0">
                <a:solidFill>
                  <a:schemeClr val="accent2"/>
                </a:solidFill>
              </a:rPr>
              <a:t> CRM:</a:t>
            </a:r>
          </a:p>
          <a:p>
            <a:pPr marL="17100" indent="0">
              <a:buClr>
                <a:schemeClr val="accent2"/>
              </a:buClr>
            </a:pPr>
            <a:endParaRPr lang="en-GB" b="1" dirty="0">
              <a:solidFill>
                <a:schemeClr val="accent2"/>
              </a:solidFill>
            </a:endParaRPr>
          </a:p>
          <a:p>
            <a:pPr marL="360000" indent="-342900">
              <a:buClr>
                <a:schemeClr val="accent2"/>
              </a:buClr>
              <a:buFont typeface="Arial" panose="020B0604020202020204" pitchFamily="34" charset="0"/>
              <a:buChar char="•"/>
            </a:pPr>
            <a:r>
              <a:rPr lang="en-GB" dirty="0"/>
              <a:t>Un </a:t>
            </a:r>
            <a:r>
              <a:rPr lang="en-GB" dirty="0" err="1"/>
              <a:t>refugio</a:t>
            </a:r>
            <a:r>
              <a:rPr lang="en-GB" dirty="0"/>
              <a:t> se </a:t>
            </a:r>
            <a:r>
              <a:rPr lang="en-GB" dirty="0" err="1"/>
              <a:t>acercó</a:t>
            </a:r>
            <a:r>
              <a:rPr lang="en-GB" dirty="0"/>
              <a:t> a </a:t>
            </a:r>
            <a:r>
              <a:rPr lang="en-GB" b="1" dirty="0" err="1">
                <a:solidFill>
                  <a:schemeClr val="accent2"/>
                </a:solidFill>
              </a:rPr>
              <a:t>Adapta</a:t>
            </a:r>
            <a:r>
              <a:rPr lang="en-GB" dirty="0"/>
              <a:t> </a:t>
            </a:r>
            <a:r>
              <a:rPr lang="es-ES" dirty="0"/>
              <a:t>para apoyarlos a través del proceso de selección para un sistema CRM de reemplazo. </a:t>
            </a:r>
          </a:p>
          <a:p>
            <a:pPr marL="360000" indent="-342900">
              <a:buClr>
                <a:schemeClr val="accent2"/>
              </a:buClr>
              <a:buFont typeface="Arial" panose="020B0604020202020204" pitchFamily="34" charset="0"/>
              <a:buChar char="•"/>
            </a:pPr>
            <a:endParaRPr lang="en-GB" dirty="0"/>
          </a:p>
          <a:p>
            <a:pPr marL="360000" indent="-342900">
              <a:buClr>
                <a:schemeClr val="accent2"/>
              </a:buClr>
              <a:buFont typeface="Arial" panose="020B0604020202020204" pitchFamily="34" charset="0"/>
              <a:buChar char="•"/>
            </a:pPr>
            <a:r>
              <a:rPr lang="es-ES" dirty="0"/>
              <a:t>Su sistema actual no se considera suficiente para sus ambiciones de recaudación de fondos y han decidido considerar una serie de alternativas. Anteriormente habían asistido a algunos de los seminarios de Adapta y decidieron pedir ayuda.</a:t>
            </a:r>
            <a:endParaRPr lang="en-ZA" dirty="0"/>
          </a:p>
        </p:txBody>
      </p:sp>
    </p:spTree>
    <p:extLst>
      <p:ext uri="{BB962C8B-B14F-4D97-AF65-F5344CB8AC3E}">
        <p14:creationId xmlns:p14="http://schemas.microsoft.com/office/powerpoint/2010/main" val="132701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Competencias</a:t>
            </a:r>
            <a:endParaRPr lang="en-GB" dirty="0"/>
          </a:p>
        </p:txBody>
      </p:sp>
      <p:sp>
        <p:nvSpPr>
          <p:cNvPr id="7" name="TextBox 6">
            <a:extLst>
              <a:ext uri="{FF2B5EF4-FFF2-40B4-BE49-F238E27FC236}">
                <a16:creationId xmlns:a16="http://schemas.microsoft.com/office/drawing/2014/main" id="{C609BF22-0A89-036D-4B7A-A2F8586C0C98}"/>
              </a:ext>
            </a:extLst>
          </p:cNvPr>
          <p:cNvSpPr txBox="1"/>
          <p:nvPr/>
        </p:nvSpPr>
        <p:spPr>
          <a:xfrm>
            <a:off x="798382" y="1742586"/>
            <a:ext cx="10413904" cy="34163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Conocimiento</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sobre</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el</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proceso</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de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automatización</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GB" sz="2400" b="0" i="0" u="none" strike="noStrike" kern="1200" cap="none" spc="0" normalizeH="0" noProof="0" dirty="0">
                <a:ln>
                  <a:noFill/>
                </a:ln>
                <a:solidFill>
                  <a:srgbClr val="000000"/>
                </a:solidFill>
                <a:effectLst/>
                <a:uLnTx/>
                <a:uFillTx/>
                <a:latin typeface="Calibri" panose="020F0502020204030204"/>
                <a:ea typeface="+mn-ea"/>
                <a:cs typeface="+mn-cs"/>
              </a:rPr>
              <a:t> y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los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beneficios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principales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R="0" lvl="0" algn="l" defTabSz="914400" rtl="0" eaLnBrk="1" fontAlgn="auto" latinLnBrk="0" hangingPunct="1">
              <a:lnSpc>
                <a:spcPct val="100000"/>
              </a:lnSpc>
              <a:spcBef>
                <a:spcPts val="0"/>
              </a:spcBef>
              <a:spcAft>
                <a:spcPts val="0"/>
              </a:spcAft>
              <a:buClrTx/>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lvl="0" indent="-342900">
              <a:buBlip>
                <a:blip r:embed="rId3"/>
              </a:buBlip>
              <a:defRPr/>
            </a:pPr>
            <a:r>
              <a:rPr lang="es-ES" sz="2400" dirty="0">
                <a:solidFill>
                  <a:srgbClr val="000000"/>
                </a:solidFill>
              </a:rPr>
              <a:t>Reconocer los métodos por los que la automatización del software optimiza los procesos empresariales.</a:t>
            </a:r>
          </a:p>
          <a:p>
            <a:pPr lvl="0">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Aplicar</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la</a:t>
            </a:r>
            <a:r>
              <a:rPr kumimoji="0" lang="en-GB" sz="2400" b="0" i="0" u="none" strike="noStrike" kern="1200" cap="none" spc="0" normalizeH="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noProof="0" dirty="0" err="1">
                <a:ln>
                  <a:noFill/>
                </a:ln>
                <a:solidFill>
                  <a:srgbClr val="000000"/>
                </a:solidFill>
                <a:effectLst/>
                <a:uLnTx/>
                <a:uFillTx/>
                <a:latin typeface="Calibri" panose="020F0502020204030204"/>
                <a:ea typeface="+mn-ea"/>
                <a:cs typeface="+mn-cs"/>
              </a:rPr>
              <a:t>gestión</a:t>
            </a:r>
            <a:r>
              <a:rPr kumimoji="0" lang="en-GB" sz="2400" b="0" i="0" u="none" strike="noStrike" kern="1200" cap="none" spc="0" normalizeH="0" noProof="0" dirty="0">
                <a:ln>
                  <a:noFill/>
                </a:ln>
                <a:solidFill>
                  <a:srgbClr val="000000"/>
                </a:solidFill>
                <a:effectLst/>
                <a:uLnTx/>
                <a:uFillTx/>
                <a:latin typeface="Calibri" panose="020F0502020204030204"/>
                <a:ea typeface="+mn-ea"/>
                <a:cs typeface="+mn-cs"/>
              </a:rPr>
              <a:t> de </a:t>
            </a:r>
            <a:r>
              <a:rPr kumimoji="0" lang="en-GB" sz="2400" b="0" i="0" u="none" strike="noStrike" kern="1200" cap="none" spc="0" normalizeH="0" noProof="0" dirty="0" err="1">
                <a:ln>
                  <a:noFill/>
                </a:ln>
                <a:solidFill>
                  <a:srgbClr val="000000"/>
                </a:solidFill>
                <a:effectLst/>
                <a:uLnTx/>
                <a:uFillTx/>
                <a:latin typeface="Calibri" panose="020F0502020204030204"/>
                <a:ea typeface="+mn-ea"/>
                <a:cs typeface="+mn-cs"/>
              </a:rPr>
              <a:t>procesos</a:t>
            </a:r>
            <a:r>
              <a:rPr kumimoji="0" lang="en-GB" sz="2400" b="0" i="0" u="none" strike="noStrike" kern="1200" cap="none" spc="0" normalizeH="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noProof="0" dirty="0" err="1">
                <a:ln>
                  <a:noFill/>
                </a:ln>
                <a:solidFill>
                  <a:srgbClr val="000000"/>
                </a:solidFill>
                <a:effectLst/>
                <a:uLnTx/>
                <a:uFillTx/>
                <a:latin typeface="Calibri" panose="020F0502020204030204"/>
                <a:ea typeface="+mn-ea"/>
                <a:cs typeface="+mn-cs"/>
              </a:rPr>
              <a:t>empresariales</a:t>
            </a:r>
            <a:r>
              <a:rPr kumimoji="0" lang="en-GB" sz="2400" b="0" i="0" u="none" strike="noStrike" kern="1200" cap="none" spc="0" normalizeH="0" noProof="0" dirty="0">
                <a:ln>
                  <a:noFill/>
                </a:ln>
                <a:solidFill>
                  <a:srgbClr val="000000"/>
                </a:solidFill>
                <a:effectLst/>
                <a:uLnTx/>
                <a:uFillTx/>
                <a:latin typeface="Calibri" panose="020F0502020204030204"/>
                <a:ea typeface="+mn-ea"/>
                <a:cs typeface="+mn-cs"/>
              </a:rPr>
              <a:t> y </a:t>
            </a:r>
            <a:r>
              <a:rPr kumimoji="0" lang="en-GB" sz="2400" b="0" i="0" u="none" strike="noStrike" kern="1200" cap="none" spc="0" normalizeH="0" noProof="0" dirty="0" err="1">
                <a:ln>
                  <a:noFill/>
                </a:ln>
                <a:solidFill>
                  <a:srgbClr val="000000"/>
                </a:solidFill>
                <a:effectLst/>
                <a:uLnTx/>
                <a:uFillTx/>
                <a:latin typeface="Calibri" panose="020F0502020204030204"/>
                <a:ea typeface="+mn-ea"/>
                <a:cs typeface="+mn-cs"/>
              </a:rPr>
              <a:t>cómo</a:t>
            </a:r>
            <a:r>
              <a:rPr kumimoji="0" lang="en-GB" sz="2400" b="0" i="0" u="none" strike="noStrike" kern="1200" cap="none" spc="0" normalizeH="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noProof="0" dirty="0" err="1">
                <a:ln>
                  <a:noFill/>
                </a:ln>
                <a:solidFill>
                  <a:srgbClr val="000000"/>
                </a:solidFill>
                <a:effectLst/>
                <a:uLnTx/>
                <a:uFillTx/>
                <a:latin typeface="Calibri" panose="020F0502020204030204"/>
                <a:ea typeface="+mn-ea"/>
                <a:cs typeface="+mn-cs"/>
              </a:rPr>
              <a:t>puede</a:t>
            </a:r>
            <a:r>
              <a:rPr kumimoji="0" lang="en-GB" sz="2400" b="0" i="0" u="none" strike="noStrike" kern="1200" cap="none" spc="0" normalizeH="0" noProof="0" dirty="0">
                <a:ln>
                  <a:noFill/>
                </a:ln>
                <a:solidFill>
                  <a:srgbClr val="000000"/>
                </a:solidFill>
                <a:effectLst/>
                <a:uLnTx/>
                <a:uFillTx/>
                <a:latin typeface="Calibri" panose="020F0502020204030204"/>
                <a:ea typeface="+mn-ea"/>
                <a:cs typeface="+mn-cs"/>
              </a:rPr>
              <a:t> ser </a:t>
            </a:r>
            <a:r>
              <a:rPr kumimoji="0" lang="en-GB" sz="2400" b="0" i="0" u="none" strike="noStrike" kern="1200" cap="none" spc="0" normalizeH="0" noProof="0" dirty="0" err="1">
                <a:ln>
                  <a:noFill/>
                </a:ln>
                <a:solidFill>
                  <a:srgbClr val="000000"/>
                </a:solidFill>
                <a:effectLst/>
                <a:uLnTx/>
                <a:uFillTx/>
                <a:latin typeface="Calibri" panose="020F0502020204030204"/>
                <a:ea typeface="+mn-ea"/>
                <a:cs typeface="+mn-cs"/>
              </a:rPr>
              <a:t>aplicado</a:t>
            </a:r>
            <a:r>
              <a:rPr kumimoji="0" lang="en-GB" sz="2400" b="0" i="0" u="none" strike="noStrike" kern="1200" cap="none" spc="0" normalizeH="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noProof="0" dirty="0" err="1">
                <a:ln>
                  <a:noFill/>
                </a:ln>
                <a:solidFill>
                  <a:srgbClr val="000000"/>
                </a:solidFill>
                <a:effectLst/>
                <a:uLnTx/>
                <a:uFillTx/>
                <a:latin typeface="Calibri" panose="020F0502020204030204"/>
                <a:ea typeface="+mn-ea"/>
                <a:cs typeface="+mn-cs"/>
              </a:rPr>
              <a:t>en</a:t>
            </a:r>
            <a:r>
              <a:rPr kumimoji="0" lang="en-GB" sz="2400" b="0" i="0" u="none" strike="noStrike" kern="1200" cap="none" spc="0" normalizeH="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noProof="0" dirty="0" err="1">
                <a:ln>
                  <a:noFill/>
                </a:ln>
                <a:solidFill>
                  <a:srgbClr val="000000"/>
                </a:solidFill>
                <a:effectLst/>
                <a:uLnTx/>
                <a:uFillTx/>
                <a:latin typeface="Calibri" panose="020F0502020204030204"/>
                <a:ea typeface="+mn-ea"/>
                <a:cs typeface="+mn-cs"/>
              </a:rPr>
              <a:t>el</a:t>
            </a:r>
            <a:r>
              <a:rPr kumimoji="0" lang="en-GB" sz="2400" b="0" i="0" u="none" strike="noStrike" kern="1200" cap="none" spc="0" normalizeH="0" noProof="0" dirty="0">
                <a:ln>
                  <a:noFill/>
                </a:ln>
                <a:solidFill>
                  <a:srgbClr val="000000"/>
                </a:solidFill>
                <a:effectLst/>
                <a:uLnTx/>
                <a:uFillTx/>
                <a:latin typeface="Calibri" panose="020F0502020204030204"/>
                <a:ea typeface="+mn-ea"/>
                <a:cs typeface="+mn-cs"/>
              </a:rPr>
              <a:t> tercer sector.  </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Aplicar</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la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gesti</a:t>
            </a:r>
            <a:r>
              <a:rPr lang="en-GB" sz="2400" dirty="0" err="1">
                <a:solidFill>
                  <a:srgbClr val="000000"/>
                </a:solidFill>
                <a:latin typeface="Calibri" panose="020F0502020204030204"/>
              </a:rPr>
              <a:t>ón</a:t>
            </a:r>
            <a:r>
              <a:rPr lang="en-GB" sz="2400" dirty="0">
                <a:solidFill>
                  <a:srgbClr val="000000"/>
                </a:solidFill>
                <a:latin typeface="Calibri" panose="020F0502020204030204"/>
              </a:rPr>
              <a:t> de </a:t>
            </a:r>
            <a:r>
              <a:rPr lang="en-GB" sz="2400" dirty="0" err="1">
                <a:solidFill>
                  <a:srgbClr val="000000"/>
                </a:solidFill>
                <a:latin typeface="Calibri" panose="020F0502020204030204"/>
              </a:rPr>
              <a:t>relaciones</a:t>
            </a:r>
            <a:r>
              <a:rPr lang="en-GB" sz="2400" dirty="0">
                <a:solidFill>
                  <a:srgbClr val="000000"/>
                </a:solidFill>
                <a:latin typeface="Calibri" panose="020F0502020204030204"/>
              </a:rPr>
              <a:t> con </a:t>
            </a:r>
            <a:r>
              <a:rPr lang="en-GB" sz="2400" dirty="0" err="1">
                <a:solidFill>
                  <a:srgbClr val="000000"/>
                </a:solidFill>
                <a:latin typeface="Calibri" panose="020F0502020204030204"/>
              </a:rPr>
              <a:t>el</a:t>
            </a:r>
            <a:r>
              <a:rPr lang="en-GB" sz="2400" dirty="0">
                <a:solidFill>
                  <a:srgbClr val="000000"/>
                </a:solidFill>
                <a:latin typeface="Calibri" panose="020F0502020204030204"/>
              </a:rPr>
              <a:t> </a:t>
            </a:r>
            <a:r>
              <a:rPr lang="en-GB" sz="2400" dirty="0" err="1">
                <a:solidFill>
                  <a:srgbClr val="000000"/>
                </a:solidFill>
                <a:latin typeface="Calibri" panose="020F0502020204030204"/>
              </a:rPr>
              <a:t>cliente</a:t>
            </a:r>
            <a:r>
              <a:rPr lang="en-GB" sz="2400" dirty="0">
                <a:solidFill>
                  <a:srgbClr val="000000"/>
                </a:solidFill>
                <a:latin typeface="Calibri" panose="020F0502020204030204"/>
              </a:rPr>
              <a:t>.</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08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Estudio</a:t>
            </a:r>
            <a:r>
              <a:rPr lang="en-GB" dirty="0"/>
              <a:t> de </a:t>
            </a:r>
            <a:r>
              <a:rPr lang="en-GB" dirty="0" err="1"/>
              <a:t>casos</a:t>
            </a:r>
            <a:r>
              <a:rPr lang="en-GB" dirty="0"/>
              <a:t>
</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s-ES" b="1" u="sng" dirty="0">
                <a:solidFill>
                  <a:schemeClr val="accent2"/>
                </a:solidFill>
              </a:rPr>
              <a:t>Automatización Mejora de la gestión de voluntarios: </a:t>
            </a:r>
          </a:p>
          <a:p>
            <a:pPr marL="17100" indent="0">
              <a:buClr>
                <a:schemeClr val="accent2"/>
              </a:buClr>
            </a:pPr>
            <a:endParaRPr lang="en-GB" b="1" u="sng" dirty="0">
              <a:solidFill>
                <a:schemeClr val="accent2"/>
              </a:solidFill>
            </a:endParaRPr>
          </a:p>
          <a:p>
            <a:pPr marL="360000" indent="-342900">
              <a:buClr>
                <a:schemeClr val="accent2"/>
              </a:buClr>
              <a:buFont typeface="Arial" panose="020B0604020202020204" pitchFamily="34" charset="0"/>
              <a:buChar char="•"/>
            </a:pPr>
            <a:r>
              <a:rPr lang="en-GB" u="sng" dirty="0">
                <a:solidFill>
                  <a:schemeClr val="accent2">
                    <a:lumMod val="75000"/>
                  </a:schemeClr>
                </a:solidFill>
                <a:hlinkClick r:id="rId4">
                  <a:extLst>
                    <a:ext uri="{A12FA001-AC4F-418D-AE19-62706E023703}">
                      <ahyp:hlinkClr xmlns:ahyp="http://schemas.microsoft.com/office/drawing/2018/hyperlinkcolor" val="tx"/>
                    </a:ext>
                  </a:extLst>
                </a:hlinkClick>
              </a:rPr>
              <a:t>Team Rubicon</a:t>
            </a:r>
            <a:r>
              <a:rPr lang="en-GB" dirty="0"/>
              <a:t>, </a:t>
            </a:r>
            <a:r>
              <a:rPr lang="es-ES" dirty="0"/>
              <a:t>es un grupo de respuesta a desastres sin fines de lucro fundado por ex infantes de marina de los Estados Unidos hace 11 años, llevar a cabo operaciones de socorro exitosas es un ejercicio de análisis avanzado de datos. </a:t>
            </a:r>
          </a:p>
          <a:p>
            <a:pPr marL="360000" indent="-342900">
              <a:buClr>
                <a:schemeClr val="accent2"/>
              </a:buClr>
              <a:buFont typeface="Arial" panose="020B0604020202020204" pitchFamily="34" charset="0"/>
              <a:buChar char="•"/>
            </a:pPr>
            <a:endParaRPr lang="en-GB" dirty="0"/>
          </a:p>
          <a:p>
            <a:pPr marL="360000" indent="-342900">
              <a:buClr>
                <a:schemeClr val="accent2"/>
              </a:buClr>
              <a:buFont typeface="Arial" panose="020B0604020202020204" pitchFamily="34" charset="0"/>
              <a:buChar char="•"/>
            </a:pPr>
            <a:r>
              <a:rPr lang="es-ES" dirty="0"/>
              <a:t>Esto se debe a que cuenta con más de 138.000 voluntarios apoyados por casi 180 empleados; Se desplegó más de 365 veces solo el año pasado.</a:t>
            </a:r>
            <a:endParaRPr lang="en-ZA" dirty="0"/>
          </a:p>
        </p:txBody>
      </p:sp>
    </p:spTree>
    <p:extLst>
      <p:ext uri="{BB962C8B-B14F-4D97-AF65-F5344CB8AC3E}">
        <p14:creationId xmlns:p14="http://schemas.microsoft.com/office/powerpoint/2010/main" val="364637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Estudio</a:t>
            </a:r>
            <a:r>
              <a:rPr lang="en-GB" dirty="0"/>
              <a:t> de </a:t>
            </a:r>
            <a:r>
              <a:rPr lang="en-GB" dirty="0" err="1"/>
              <a:t>casos</a:t>
            </a:r>
            <a:r>
              <a:rPr lang="en-GB" dirty="0"/>
              <a:t>
</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s-ES" b="1" u="sng" dirty="0">
                <a:solidFill>
                  <a:schemeClr val="accent2"/>
                </a:solidFill>
              </a:rPr>
              <a:t>Una aplicación exitosa de un programa de gestión de relaciones con el cliente en una organización sin fines de lucro </a:t>
            </a:r>
          </a:p>
          <a:p>
            <a:pPr marL="17100" indent="0">
              <a:buClr>
                <a:schemeClr val="accent2"/>
              </a:buClr>
            </a:pPr>
            <a:endParaRPr lang="en-GB" b="1" u="sng" dirty="0">
              <a:solidFill>
                <a:schemeClr val="accent2"/>
              </a:solidFill>
            </a:endParaRPr>
          </a:p>
          <a:p>
            <a:pPr marL="360000" indent="-342900">
              <a:buClr>
                <a:schemeClr val="accent2"/>
              </a:buClr>
              <a:buFont typeface="Arial" panose="020B0604020202020204" pitchFamily="34" charset="0"/>
              <a:buChar char="•"/>
            </a:pPr>
            <a:r>
              <a:rPr lang="en-GB" b="1" dirty="0">
                <a:solidFill>
                  <a:schemeClr val="accent2"/>
                </a:solidFill>
                <a:hlinkClick r:id="rId4">
                  <a:extLst>
                    <a:ext uri="{A12FA001-AC4F-418D-AE19-62706E023703}">
                      <ahyp:hlinkClr xmlns:ahyp="http://schemas.microsoft.com/office/drawing/2018/hyperlinkcolor" val="tx"/>
                    </a:ext>
                  </a:extLst>
                </a:hlinkClick>
              </a:rPr>
              <a:t>Plan </a:t>
            </a:r>
            <a:r>
              <a:rPr lang="en-GB" b="1" dirty="0" err="1">
                <a:solidFill>
                  <a:schemeClr val="accent2"/>
                </a:solidFill>
                <a:hlinkClick r:id="rId4">
                  <a:extLst>
                    <a:ext uri="{A12FA001-AC4F-418D-AE19-62706E023703}">
                      <ahyp:hlinkClr xmlns:ahyp="http://schemas.microsoft.com/office/drawing/2018/hyperlinkcolor" val="tx"/>
                    </a:ext>
                  </a:extLst>
                </a:hlinkClick>
              </a:rPr>
              <a:t>Notway</a:t>
            </a:r>
            <a:r>
              <a:rPr lang="en-GB" sz="2600" b="1" dirty="0">
                <a:solidFill>
                  <a:srgbClr val="ED7D31">
                    <a:lumMod val="50000"/>
                  </a:srgbClr>
                </a:solidFill>
              </a:rPr>
              <a:t> </a:t>
            </a:r>
            <a:r>
              <a:rPr lang="es-ES" dirty="0"/>
              <a:t>es una organización sin fines de lucro que cambió de ser una empresa orientada a las ventas a una orientada al mercado en el proceso de implementación de un programa de gestión de relaciones con los clientes. </a:t>
            </a:r>
          </a:p>
          <a:p>
            <a:pPr marL="360000" indent="-342900">
              <a:buClr>
                <a:schemeClr val="accent2"/>
              </a:buClr>
              <a:buFont typeface="Arial" panose="020B0604020202020204" pitchFamily="34" charset="0"/>
              <a:buChar char="•"/>
            </a:pPr>
            <a:endParaRPr lang="en-GB" dirty="0"/>
          </a:p>
          <a:p>
            <a:pPr marL="360000" indent="-342900">
              <a:buClr>
                <a:schemeClr val="accent2"/>
              </a:buClr>
              <a:buFont typeface="Arial" panose="020B0604020202020204" pitchFamily="34" charset="0"/>
              <a:buChar char="•"/>
            </a:pPr>
            <a:r>
              <a:rPr lang="es-ES" dirty="0"/>
              <a:t>El caso de Plan </a:t>
            </a:r>
            <a:r>
              <a:rPr lang="es-ES" dirty="0" err="1"/>
              <a:t>Notway</a:t>
            </a:r>
            <a:r>
              <a:rPr lang="es-ES" dirty="0"/>
              <a:t> se examina utilizando las cinco áreas críticas identificadas por investigadores y profesionales: estrategia, clientes o mercado, personas, procesos y tecnología. 
</a:t>
            </a:r>
            <a:endParaRPr lang="en-ZA" dirty="0"/>
          </a:p>
        </p:txBody>
      </p:sp>
    </p:spTree>
    <p:extLst>
      <p:ext uri="{BB962C8B-B14F-4D97-AF65-F5344CB8AC3E}">
        <p14:creationId xmlns:p14="http://schemas.microsoft.com/office/powerpoint/2010/main" val="260497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Estudio</a:t>
            </a:r>
            <a:r>
              <a:rPr lang="en-GB" dirty="0"/>
              <a:t> de </a:t>
            </a:r>
            <a:r>
              <a:rPr lang="en-GB" dirty="0" err="1"/>
              <a:t>casos</a:t>
            </a:r>
            <a:r>
              <a:rPr lang="en-GB" dirty="0"/>
              <a:t>
</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s-ES" b="1" u="sng" dirty="0">
                <a:solidFill>
                  <a:schemeClr val="accent2"/>
                </a:solidFill>
              </a:rPr>
              <a:t>Una aplicación exitosa de un programa de gestión de relaciones con el cliente en una organización sin fines de lucro </a:t>
            </a:r>
          </a:p>
          <a:p>
            <a:pPr marL="17100" indent="0">
              <a:buClr>
                <a:schemeClr val="accent2"/>
              </a:buClr>
            </a:pPr>
            <a:endParaRPr lang="en-GB" b="1" u="sng" dirty="0">
              <a:solidFill>
                <a:schemeClr val="accent2"/>
              </a:solidFill>
            </a:endParaRPr>
          </a:p>
          <a:p>
            <a:pPr marL="360000" indent="-342900">
              <a:buClr>
                <a:schemeClr val="accent2"/>
              </a:buClr>
              <a:buFont typeface="Arial" panose="020B0604020202020204" pitchFamily="34" charset="0"/>
              <a:buChar char="•"/>
            </a:pPr>
            <a:r>
              <a:rPr lang="es-ES" dirty="0"/>
              <a:t>El estudio identifica las razones del éxito de los programas de gestión de relaciones con los clientes en la organización sin fines de lucro y ofrece información a otras organizaciones, tanto para organizaciones sin fines de lucro como para fines de lucro.</a:t>
            </a:r>
            <a:endParaRPr lang="en-ZA" dirty="0"/>
          </a:p>
        </p:txBody>
      </p:sp>
    </p:spTree>
    <p:extLst>
      <p:ext uri="{BB962C8B-B14F-4D97-AF65-F5344CB8AC3E}">
        <p14:creationId xmlns:p14="http://schemas.microsoft.com/office/powerpoint/2010/main" val="17502906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Preguntas</a:t>
            </a:r>
            <a:r>
              <a:rPr lang="en-GB" dirty="0"/>
              <a:t> de </a:t>
            </a:r>
            <a:r>
              <a:rPr lang="en-GB" dirty="0" err="1"/>
              <a:t>reflexión</a:t>
            </a:r>
            <a:r>
              <a:rPr lang="en-GB" dirty="0"/>
              <a:t>
</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mj-lt"/>
              <a:buAutoNum type="arabicPeriod"/>
            </a:pPr>
            <a:r>
              <a:rPr lang="es-ES" dirty="0"/>
              <a:t>¿Qué significan las siglas CRM?</a:t>
            </a:r>
          </a:p>
          <a:p>
            <a:pPr marL="474300" indent="-457200">
              <a:buClr>
                <a:schemeClr val="accent2"/>
              </a:buClr>
              <a:buFont typeface="+mj-lt"/>
              <a:buAutoNum type="arabicPeriod"/>
            </a:pPr>
            <a:endParaRPr lang="en-GB" dirty="0"/>
          </a:p>
          <a:p>
            <a:pPr marL="474300" indent="-457200">
              <a:buClr>
                <a:schemeClr val="accent2"/>
              </a:buClr>
              <a:buFont typeface="+mj-lt"/>
              <a:buAutoNum type="arabicPeriod"/>
            </a:pPr>
            <a:r>
              <a:rPr lang="en-GB" dirty="0"/>
              <a:t>¿</a:t>
            </a:r>
            <a:r>
              <a:rPr lang="en-GB" dirty="0" err="1"/>
              <a:t>Qué</a:t>
            </a:r>
            <a:r>
              <a:rPr lang="en-GB" dirty="0"/>
              <a:t> es CRM?</a:t>
            </a:r>
          </a:p>
          <a:p>
            <a:pPr marL="474300" indent="-457200">
              <a:buClr>
                <a:schemeClr val="accent2"/>
              </a:buClr>
              <a:buFont typeface="+mj-lt"/>
              <a:buAutoNum type="arabicPeriod"/>
            </a:pPr>
            <a:endParaRPr lang="en-GB" dirty="0"/>
          </a:p>
          <a:p>
            <a:pPr marL="474300" indent="-457200">
              <a:buClr>
                <a:schemeClr val="accent2"/>
              </a:buClr>
              <a:buFont typeface="+mj-lt"/>
              <a:buAutoNum type="arabicPeriod"/>
            </a:pPr>
            <a:r>
              <a:rPr lang="es-ES" dirty="0"/>
              <a:t>¿Quién puede beneficiarse de un CRM?</a:t>
            </a:r>
          </a:p>
          <a:p>
            <a:pPr marL="474300" indent="-457200">
              <a:buClr>
                <a:schemeClr val="accent2"/>
              </a:buClr>
              <a:buFont typeface="+mj-lt"/>
              <a:buAutoNum type="arabicPeriod"/>
            </a:pPr>
            <a:endParaRPr lang="en-GB" dirty="0"/>
          </a:p>
          <a:p>
            <a:pPr marL="474300" indent="-457200">
              <a:buClr>
                <a:schemeClr val="accent2"/>
              </a:buClr>
              <a:buFont typeface="+mj-lt"/>
              <a:buAutoNum type="arabicPeriod"/>
            </a:pPr>
            <a:r>
              <a:rPr lang="es-ES" dirty="0"/>
              <a:t>¿Cuáles son los beneficios del sistema CRM?</a:t>
            </a:r>
          </a:p>
          <a:p>
            <a:pPr marL="474300" indent="-457200">
              <a:buClr>
                <a:schemeClr val="accent2"/>
              </a:buClr>
              <a:buFont typeface="+mj-lt"/>
              <a:buAutoNum type="arabicPeriod"/>
            </a:pPr>
            <a:endParaRPr lang="en-GB" dirty="0"/>
          </a:p>
          <a:p>
            <a:pPr marL="474300" indent="-457200">
              <a:buClr>
                <a:schemeClr val="accent2"/>
              </a:buClr>
              <a:buFont typeface="+mj-lt"/>
              <a:buAutoNum type="arabicPeriod"/>
            </a:pPr>
            <a:r>
              <a:rPr lang="en-GB" dirty="0"/>
              <a:t>¿</a:t>
            </a:r>
            <a:r>
              <a:rPr lang="en-GB" dirty="0" err="1"/>
              <a:t>Cómo</a:t>
            </a:r>
            <a:r>
              <a:rPr lang="en-GB" dirty="0"/>
              <a:t> </a:t>
            </a:r>
            <a:r>
              <a:rPr lang="en-GB" dirty="0" err="1"/>
              <a:t>funciona</a:t>
            </a:r>
            <a:r>
              <a:rPr lang="en-GB" dirty="0"/>
              <a:t> un CRM?</a:t>
            </a:r>
          </a:p>
          <a:p>
            <a:endParaRPr lang="en-ZA" dirty="0"/>
          </a:p>
        </p:txBody>
      </p:sp>
    </p:spTree>
    <p:extLst>
      <p:ext uri="{BB962C8B-B14F-4D97-AF65-F5344CB8AC3E}">
        <p14:creationId xmlns:p14="http://schemas.microsoft.com/office/powerpoint/2010/main" val="34819471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Preguntas</a:t>
            </a:r>
            <a:r>
              <a:rPr lang="en-GB" dirty="0"/>
              <a:t> de </a:t>
            </a:r>
            <a:r>
              <a:rPr lang="en-GB" dirty="0" err="1"/>
              <a:t>reflexión</a:t>
            </a:r>
            <a:r>
              <a:rPr lang="en-GB" dirty="0"/>
              <a:t>
</a:t>
            </a:r>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a:xfrm>
            <a:off x="798380" y="1900594"/>
            <a:ext cx="10877805" cy="3995028"/>
          </a:xfrm>
        </p:spPr>
        <p:txBody>
          <a:bodyPr/>
          <a:lstStyle/>
          <a:p>
            <a:pPr marL="474300" indent="-457200">
              <a:buClr>
                <a:schemeClr val="accent2"/>
              </a:buClr>
              <a:buFont typeface="+mj-lt"/>
              <a:buAutoNum type="arabicPeriod" startAt="6"/>
            </a:pPr>
            <a:r>
              <a:rPr lang="es-ES" dirty="0"/>
              <a:t>¿Cuáles son los tipos de sistemas CRM?</a:t>
            </a:r>
          </a:p>
          <a:p>
            <a:pPr marL="474300" indent="-457200">
              <a:buClr>
                <a:schemeClr val="accent2"/>
              </a:buClr>
              <a:buFont typeface="+mj-lt"/>
              <a:buAutoNum type="arabicPeriod" startAt="6"/>
            </a:pPr>
            <a:endParaRPr lang="en-GB" dirty="0"/>
          </a:p>
          <a:p>
            <a:pPr marL="474300" indent="-457200">
              <a:buClr>
                <a:schemeClr val="accent2"/>
              </a:buClr>
              <a:buFont typeface="+mj-lt"/>
              <a:buAutoNum type="arabicPeriod" startAt="6"/>
            </a:pPr>
            <a:r>
              <a:rPr lang="es-ES" dirty="0"/>
              <a:t>¿Cómo puede un CRM mejorar su proceso de negocio?</a:t>
            </a:r>
          </a:p>
          <a:p>
            <a:pPr marL="474300" indent="-457200">
              <a:buClr>
                <a:schemeClr val="accent2"/>
              </a:buClr>
              <a:buFont typeface="+mj-lt"/>
              <a:buAutoNum type="arabicPeriod" startAt="6"/>
            </a:pPr>
            <a:endParaRPr lang="en-GB" dirty="0"/>
          </a:p>
          <a:p>
            <a:pPr marL="474300" indent="-457200">
              <a:buClr>
                <a:schemeClr val="accent2"/>
              </a:buClr>
              <a:buFont typeface="+mj-lt"/>
              <a:buAutoNum type="arabicPeriod" startAt="6"/>
            </a:pPr>
            <a:r>
              <a:rPr lang="es-ES" dirty="0"/>
              <a:t>¿Cuáles son ejemplos de procesos CRM en ventas, marketing y servicio?</a:t>
            </a:r>
          </a:p>
          <a:p>
            <a:pPr marL="474300" indent="-457200">
              <a:buClr>
                <a:schemeClr val="accent2"/>
              </a:buClr>
              <a:buFont typeface="+mj-lt"/>
              <a:buAutoNum type="arabicPeriod" startAt="6"/>
            </a:pPr>
            <a:endParaRPr lang="en-GB" dirty="0"/>
          </a:p>
          <a:p>
            <a:pPr marL="474300" indent="-457200">
              <a:buClr>
                <a:schemeClr val="accent2"/>
              </a:buClr>
              <a:buFont typeface="+mj-lt"/>
              <a:buAutoNum type="arabicPeriod" startAt="6"/>
            </a:pPr>
            <a:r>
              <a:rPr lang="es-ES" dirty="0"/>
              <a:t>¿Cuáles son los beneficios de la sinergia CRM y BPM para empresas?</a:t>
            </a:r>
          </a:p>
          <a:p>
            <a:pPr marL="474300" indent="-457200">
              <a:buClr>
                <a:schemeClr val="accent2"/>
              </a:buClr>
              <a:buFont typeface="+mj-lt"/>
              <a:buAutoNum type="arabicPeriod" startAt="6"/>
            </a:pPr>
            <a:endParaRPr lang="en-GB" dirty="0"/>
          </a:p>
          <a:p>
            <a:pPr marL="17100" indent="0">
              <a:buClr>
                <a:schemeClr val="accent2"/>
              </a:buClr>
            </a:pPr>
            <a:r>
              <a:rPr lang="en-GB" b="1" dirty="0" err="1"/>
              <a:t>Encuentra</a:t>
            </a:r>
            <a:r>
              <a:rPr lang="en-GB" b="1" dirty="0"/>
              <a:t> las </a:t>
            </a:r>
            <a:r>
              <a:rPr lang="en-GB" b="1" dirty="0" err="1"/>
              <a:t>respuestas</a:t>
            </a:r>
            <a:r>
              <a:rPr lang="en-GB" b="1" dirty="0"/>
              <a:t> </a:t>
            </a:r>
            <a:r>
              <a:rPr lang="en-GB" b="1" dirty="0" err="1"/>
              <a:t>aquí</a:t>
            </a:r>
            <a:r>
              <a:rPr lang="en-GB" b="1" dirty="0"/>
              <a:t>: </a:t>
            </a: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https://www.successwithcrm.com/ultimate-crm-faqs</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22450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s-ES" dirty="0"/>
              <a:t>La gestión de las relaciones con los clientes (CRM) se puede definir como:</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s-ES" dirty="0"/>
              <a:t>Esfuerzos realizados para crear, desarrollar y mantener una relación rentable con los clientes utilizando la tecnología
Un marco tecnológico robusto para organizar todos los datos de CRM
Una herramienta que aumenta la eficiencia y la productividad de grandes organizaciones globales
Un sistema de gestión rápido y eficiente que requiere una formación mínima de los empleados</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18301909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s-ES" dirty="0"/>
              <a:t>La gestión de las relaciones con los clientes (CRM) se puede definir como:</a:t>
            </a:r>
            <a:endParaRPr lang="en-GB" dirty="0">
              <a:solidFill>
                <a:schemeClr val="accent2">
                  <a:lumMod val="75000"/>
                </a:schemeClr>
              </a:solidFill>
            </a:endParaRPr>
          </a:p>
          <a:p>
            <a:pPr marL="474300" indent="-457200">
              <a:buClr>
                <a:schemeClr val="accent2"/>
              </a:buClr>
              <a:buFont typeface="+mj-lt"/>
              <a:buAutoNum type="alphaLcParenR"/>
            </a:pPr>
            <a:r>
              <a:rPr lang="es-ES" dirty="0"/>
              <a:t>Esfuerzos realizados para crear, desarrollar y mantener una relación rentable con los clientes utilizando la tecnología
Un marco tecnológico robusto para organizar todos los datos de CRM
Una herramienta que aumenta la eficiencia y la productividad de grandes organizaciones globales
Un sistema de gestión rápido y eficiente que requiere una formación mínima de los empleados</a:t>
            </a:r>
            <a:endParaRPr lang="en-GB" dirty="0">
              <a:solidFill>
                <a:schemeClr val="accent2">
                  <a:lumMod val="75000"/>
                </a:schemeClr>
              </a:solidFill>
            </a:endParaRPr>
          </a:p>
          <a:p>
            <a:pPr marL="17100" indent="0">
              <a:buClr>
                <a:schemeClr val="accent2"/>
              </a:buClr>
            </a:pP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pic>
        <p:nvPicPr>
          <p:cNvPr id="2" name="Graphic 1" descr="Checkmark with solid fill">
            <a:extLst>
              <a:ext uri="{FF2B5EF4-FFF2-40B4-BE49-F238E27FC236}">
                <a16:creationId xmlns:a16="http://schemas.microsoft.com/office/drawing/2014/main" id="{35D96132-4887-E704-AA39-531CE65C13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02020" y="3211160"/>
            <a:ext cx="384628" cy="384628"/>
          </a:xfrm>
          <a:prstGeom prst="rect">
            <a:avLst/>
          </a:prstGeom>
        </p:spPr>
      </p:pic>
      <p:sp>
        <p:nvSpPr>
          <p:cNvPr id="4" name="TextBox 3">
            <a:extLst>
              <a:ext uri="{FF2B5EF4-FFF2-40B4-BE49-F238E27FC236}">
                <a16:creationId xmlns:a16="http://schemas.microsoft.com/office/drawing/2014/main" id="{7BF6FCE6-60C4-ACBF-7B8C-EBF5189CE118}"/>
              </a:ext>
            </a:extLst>
          </p:cNvPr>
          <p:cNvSpPr txBox="1"/>
          <p:nvPr/>
        </p:nvSpPr>
        <p:spPr>
          <a:xfrm>
            <a:off x="3294185" y="4906354"/>
            <a:ext cx="7915313" cy="1077218"/>
          </a:xfrm>
          <a:prstGeom prst="rect">
            <a:avLst/>
          </a:prstGeom>
          <a:noFill/>
        </p:spPr>
        <p:txBody>
          <a:bodyPr wrap="square" rtlCol="0">
            <a:spAutoFit/>
          </a:bodyPr>
          <a:lstStyle/>
          <a:p>
            <a:r>
              <a:rPr lang="es-ES" sz="1600" dirty="0"/>
              <a:t>Al integrar la tecnología y la gestión, CRM abarca el uso de software para ayudar en la comercialización, comercialización y venta a los clientes, así como para ayudar en el desarrollo y la gestión de relaciones rentables con los clientes.
</a:t>
            </a:r>
            <a:endParaRPr lang="en-ZA" sz="1600" dirty="0"/>
          </a:p>
        </p:txBody>
      </p:sp>
    </p:spTree>
    <p:extLst>
      <p:ext uri="{BB962C8B-B14F-4D97-AF65-F5344CB8AC3E}">
        <p14:creationId xmlns:p14="http://schemas.microsoft.com/office/powerpoint/2010/main" val="132959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s-ES" dirty="0"/>
              <a:t>Seleccione los principales beneficios de CRM de la lista de características a continuación:
</a:t>
            </a: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B23FA569-D9C4-DBA3-45E9-A0FC50C97CFB}"/>
              </a:ext>
            </a:extLst>
          </p:cNvPr>
          <p:cNvGraphicFramePr>
            <a:graphicFrameLocks noGrp="1"/>
          </p:cNvGraphicFramePr>
          <p:nvPr>
            <p:extLst>
              <p:ext uri="{D42A27DB-BD31-4B8C-83A1-F6EECF244321}">
                <p14:modId xmlns:p14="http://schemas.microsoft.com/office/powerpoint/2010/main" val="1863416354"/>
              </p:ext>
            </p:extLst>
          </p:nvPr>
        </p:nvGraphicFramePr>
        <p:xfrm>
          <a:off x="798382" y="2676566"/>
          <a:ext cx="10595236" cy="2413904"/>
        </p:xfrm>
        <a:graphic>
          <a:graphicData uri="http://schemas.openxmlformats.org/drawingml/2006/table">
            <a:tbl>
              <a:tblPr firstRow="1" bandRow="1">
                <a:tableStyleId>{8A107856-5554-42FB-B03E-39F5DBC370BA}</a:tableStyleId>
              </a:tblPr>
              <a:tblGrid>
                <a:gridCol w="4771145">
                  <a:extLst>
                    <a:ext uri="{9D8B030D-6E8A-4147-A177-3AD203B41FA5}">
                      <a16:colId xmlns:a16="http://schemas.microsoft.com/office/drawing/2014/main" val="3752673547"/>
                    </a:ext>
                  </a:extLst>
                </a:gridCol>
                <a:gridCol w="482138">
                  <a:extLst>
                    <a:ext uri="{9D8B030D-6E8A-4147-A177-3AD203B41FA5}">
                      <a16:colId xmlns:a16="http://schemas.microsoft.com/office/drawing/2014/main" val="4032536768"/>
                    </a:ext>
                  </a:extLst>
                </a:gridCol>
                <a:gridCol w="4937760">
                  <a:extLst>
                    <a:ext uri="{9D8B030D-6E8A-4147-A177-3AD203B41FA5}">
                      <a16:colId xmlns:a16="http://schemas.microsoft.com/office/drawing/2014/main" val="132659526"/>
                    </a:ext>
                  </a:extLst>
                </a:gridCol>
                <a:gridCol w="404193">
                  <a:extLst>
                    <a:ext uri="{9D8B030D-6E8A-4147-A177-3AD203B41FA5}">
                      <a16:colId xmlns:a16="http://schemas.microsoft.com/office/drawing/2014/main" val="1706714944"/>
                    </a:ext>
                  </a:extLst>
                </a:gridCol>
              </a:tblGrid>
              <a:tr h="443456">
                <a:tc>
                  <a:txBody>
                    <a:bodyPr/>
                    <a:lstStyle/>
                    <a:p>
                      <a:r>
                        <a:rPr lang="en-ZA" b="0" dirty="0" err="1">
                          <a:solidFill>
                            <a:srgbClr val="000000"/>
                          </a:solidFill>
                        </a:rPr>
                        <a:t>Mejor</a:t>
                      </a:r>
                      <a:r>
                        <a:rPr lang="en-ZA" b="0" dirty="0">
                          <a:solidFill>
                            <a:srgbClr val="000000"/>
                          </a:solidFill>
                        </a:rPr>
                        <a:t> </a:t>
                      </a:r>
                      <a:r>
                        <a:rPr lang="en-ZA" b="0" dirty="0" err="1">
                          <a:solidFill>
                            <a:srgbClr val="000000"/>
                          </a:solidFill>
                        </a:rPr>
                        <a:t>servicio</a:t>
                      </a:r>
                      <a:r>
                        <a:rPr lang="en-ZA" b="0" dirty="0">
                          <a:solidFill>
                            <a:srgbClr val="000000"/>
                          </a:solidFill>
                        </a:rPr>
                        <a:t> al </a:t>
                      </a:r>
                      <a:r>
                        <a:rPr lang="en-ZA" b="0" dirty="0" err="1">
                          <a:solidFill>
                            <a:srgbClr val="000000"/>
                          </a:solidFill>
                        </a:rPr>
                        <a:t>cliente</a:t>
                      </a:r>
                      <a:r>
                        <a:rPr lang="en-ZA" b="0" dirty="0">
                          <a:solidFill>
                            <a:srgbClr val="000000"/>
                          </a:solidFill>
                        </a:rPr>
                        <a:t>
</a:t>
                      </a:r>
                    </a:p>
                  </a:txBody>
                  <a:tcPr/>
                </a:tc>
                <a:tc>
                  <a:txBody>
                    <a:bodyPr/>
                    <a:lstStyle/>
                    <a:p>
                      <a:endParaRPr lang="en-ZA" b="0" dirty="0">
                        <a:solidFill>
                          <a:srgbClr val="000000"/>
                        </a:solidFill>
                      </a:endParaRPr>
                    </a:p>
                  </a:txBody>
                  <a:tcPr/>
                </a:tc>
                <a:tc>
                  <a:txBody>
                    <a:bodyPr/>
                    <a:lstStyle/>
                    <a:p>
                      <a:r>
                        <a:rPr lang="es-ES" b="0" dirty="0">
                          <a:solidFill>
                            <a:srgbClr val="000000"/>
                          </a:solidFill>
                        </a:rPr>
                        <a:t>Mejora de la rentabilidad del negocio
</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30112289"/>
                  </a:ext>
                </a:extLst>
              </a:tr>
              <a:tr h="443456">
                <a:tc>
                  <a:txBody>
                    <a:bodyPr/>
                    <a:lstStyle/>
                    <a:p>
                      <a:r>
                        <a:rPr lang="es-ES" b="0" dirty="0">
                          <a:solidFill>
                            <a:srgbClr val="000000"/>
                          </a:solidFill>
                        </a:rPr>
                        <a:t>Mejor gestión de RRHH</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s-ES" b="0" dirty="0">
                          <a:solidFill>
                            <a:srgbClr val="000000"/>
                          </a:solidFill>
                        </a:rPr>
                        <a:t>Automatización de la fuerza de ventas</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1534119918"/>
                  </a:ext>
                </a:extLst>
              </a:tr>
              <a:tr h="443456">
                <a:tc>
                  <a:txBody>
                    <a:bodyPr/>
                    <a:lstStyle/>
                    <a:p>
                      <a:r>
                        <a:rPr lang="es-ES" b="0" dirty="0">
                          <a:solidFill>
                            <a:srgbClr val="000000"/>
                          </a:solidFill>
                        </a:rPr>
                        <a:t>Marketing mejorado</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n-ZA" b="0" dirty="0">
                          <a:solidFill>
                            <a:srgbClr val="000000"/>
                          </a:solidFill>
                        </a:rPr>
                        <a:t>Mayor </a:t>
                      </a:r>
                      <a:r>
                        <a:rPr lang="en-ZA" b="0" dirty="0" err="1">
                          <a:solidFill>
                            <a:srgbClr val="000000"/>
                          </a:solidFill>
                        </a:rPr>
                        <a:t>productividad</a:t>
                      </a:r>
                      <a:r>
                        <a:rPr lang="en-ZA" b="0" dirty="0">
                          <a:solidFill>
                            <a:srgbClr val="000000"/>
                          </a:solidFill>
                        </a:rPr>
                        <a:t> y </a:t>
                      </a:r>
                      <a:r>
                        <a:rPr lang="en-ZA" b="0" dirty="0" err="1">
                          <a:solidFill>
                            <a:srgbClr val="000000"/>
                          </a:solidFill>
                        </a:rPr>
                        <a:t>eficiencia</a:t>
                      </a:r>
                      <a:r>
                        <a:rPr lang="en-ZA" b="0" dirty="0">
                          <a:solidFill>
                            <a:srgbClr val="000000"/>
                          </a:solidFill>
                        </a:rPr>
                        <a:t> </a:t>
                      </a:r>
                    </a:p>
                  </a:txBody>
                  <a:tcPr/>
                </a:tc>
                <a:tc>
                  <a:txBody>
                    <a:bodyPr/>
                    <a:lstStyle/>
                    <a:p>
                      <a:endParaRPr lang="en-ZA" b="0" dirty="0">
                        <a:solidFill>
                          <a:srgbClr val="000000"/>
                        </a:solidFill>
                      </a:endParaRPr>
                    </a:p>
                  </a:txBody>
                  <a:tcPr/>
                </a:tc>
                <a:extLst>
                  <a:ext uri="{0D108BD9-81ED-4DB2-BD59-A6C34878D82A}">
                    <a16:rowId xmlns:a16="http://schemas.microsoft.com/office/drawing/2014/main" val="319718223"/>
                  </a:ext>
                </a:extLst>
              </a:tr>
              <a:tr h="443456">
                <a:tc>
                  <a:txBody>
                    <a:bodyPr/>
                    <a:lstStyle/>
                    <a:p>
                      <a:r>
                        <a:rPr lang="en-ZA" b="0" dirty="0" err="1">
                          <a:solidFill>
                            <a:srgbClr val="000000"/>
                          </a:solidFill>
                        </a:rPr>
                        <a:t>Análisis</a:t>
                      </a:r>
                      <a:r>
                        <a:rPr lang="en-ZA" b="0" dirty="0">
                          <a:solidFill>
                            <a:srgbClr val="000000"/>
                          </a:solidFill>
                        </a:rPr>
                        <a:t> </a:t>
                      </a:r>
                      <a:r>
                        <a:rPr lang="en-ZA" b="0" dirty="0" err="1">
                          <a:solidFill>
                            <a:srgbClr val="000000"/>
                          </a:solidFill>
                        </a:rPr>
                        <a:t>detallados</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n-ZA" b="0" dirty="0">
                          <a:solidFill>
                            <a:srgbClr val="000000"/>
                          </a:solidFill>
                        </a:rPr>
                        <a:t>Mayor </a:t>
                      </a:r>
                      <a:r>
                        <a:rPr lang="en-ZA" b="0" dirty="0" err="1">
                          <a:solidFill>
                            <a:srgbClr val="000000"/>
                          </a:solidFill>
                        </a:rPr>
                        <a:t>lealtad</a:t>
                      </a:r>
                      <a:r>
                        <a:rPr lang="en-ZA" b="0" dirty="0">
                          <a:solidFill>
                            <a:srgbClr val="000000"/>
                          </a:solidFill>
                        </a:rPr>
                        <a:t> del </a:t>
                      </a:r>
                      <a:r>
                        <a:rPr lang="en-ZA" b="0" dirty="0" err="1">
                          <a:solidFill>
                            <a:srgbClr val="000000"/>
                          </a:solidFill>
                        </a:rPr>
                        <a:t>cliente</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790753924"/>
                  </a:ext>
                </a:extLst>
              </a:tr>
              <a:tr h="443456">
                <a:tc>
                  <a:txBody>
                    <a:bodyPr/>
                    <a:lstStyle/>
                    <a:p>
                      <a:r>
                        <a:rPr lang="en-ZA" b="0" dirty="0">
                          <a:solidFill>
                            <a:srgbClr val="000000"/>
                          </a:solidFill>
                        </a:rPr>
                        <a:t>Base de </a:t>
                      </a:r>
                      <a:r>
                        <a:rPr lang="en-ZA" b="0" dirty="0" err="1">
                          <a:solidFill>
                            <a:srgbClr val="000000"/>
                          </a:solidFill>
                        </a:rPr>
                        <a:t>datos</a:t>
                      </a:r>
                      <a:r>
                        <a:rPr lang="en-ZA" b="0" dirty="0">
                          <a:solidFill>
                            <a:srgbClr val="000000"/>
                          </a:solidFill>
                        </a:rPr>
                        <a:t> </a:t>
                      </a:r>
                      <a:r>
                        <a:rPr lang="en-ZA" b="0" dirty="0" err="1">
                          <a:solidFill>
                            <a:srgbClr val="000000"/>
                          </a:solidFill>
                        </a:rPr>
                        <a:t>centralizada</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n-GB" b="0" dirty="0" err="1">
                          <a:solidFill>
                            <a:srgbClr val="000000"/>
                          </a:solidFill>
                        </a:rPr>
                        <a:t>Mejor</a:t>
                      </a:r>
                      <a:r>
                        <a:rPr lang="en-GB" b="0" dirty="0">
                          <a:solidFill>
                            <a:srgbClr val="000000"/>
                          </a:solidFill>
                        </a:rPr>
                        <a:t> </a:t>
                      </a:r>
                      <a:r>
                        <a:rPr lang="en-GB" b="0" dirty="0" err="1">
                          <a:solidFill>
                            <a:srgbClr val="000000"/>
                          </a:solidFill>
                        </a:rPr>
                        <a:t>gestión</a:t>
                      </a:r>
                      <a:r>
                        <a:rPr lang="en-GB" b="0" dirty="0">
                          <a:solidFill>
                            <a:srgbClr val="000000"/>
                          </a:solidFill>
                        </a:rPr>
                        <a:t> de RRHH</a:t>
                      </a:r>
                    </a:p>
                  </a:txBody>
                  <a:tcPr/>
                </a:tc>
                <a:tc>
                  <a:txBody>
                    <a:bodyPr/>
                    <a:lstStyle/>
                    <a:p>
                      <a:endParaRPr lang="en-GB" b="0" dirty="0">
                        <a:solidFill>
                          <a:srgbClr val="000000"/>
                        </a:solidFill>
                      </a:endParaRPr>
                    </a:p>
                  </a:txBody>
                  <a:tcPr/>
                </a:tc>
                <a:extLst>
                  <a:ext uri="{0D108BD9-81ED-4DB2-BD59-A6C34878D82A}">
                    <a16:rowId xmlns:a16="http://schemas.microsoft.com/office/drawing/2014/main" val="3684437308"/>
                  </a:ext>
                </a:extLst>
              </a:tr>
            </a:tbl>
          </a:graphicData>
        </a:graphic>
      </p:graphicFrame>
    </p:spTree>
    <p:extLst>
      <p:ext uri="{BB962C8B-B14F-4D97-AF65-F5344CB8AC3E}">
        <p14:creationId xmlns:p14="http://schemas.microsoft.com/office/powerpoint/2010/main" val="423045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s-ES" dirty="0"/>
              <a:t>Seleccione los principales beneficios de CRM de la lista de características a continuación:
</a:t>
            </a:r>
            <a:r>
              <a:rPr lang="en-GB" dirty="0"/>
              <a:t> </a:t>
            </a:r>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B23FA569-D9C4-DBA3-45E9-A0FC50C97CFB}"/>
              </a:ext>
            </a:extLst>
          </p:cNvPr>
          <p:cNvGraphicFramePr>
            <a:graphicFrameLocks noGrp="1"/>
          </p:cNvGraphicFramePr>
          <p:nvPr/>
        </p:nvGraphicFramePr>
        <p:xfrm>
          <a:off x="798382" y="2676566"/>
          <a:ext cx="10595236" cy="2413904"/>
        </p:xfrm>
        <a:graphic>
          <a:graphicData uri="http://schemas.openxmlformats.org/drawingml/2006/table">
            <a:tbl>
              <a:tblPr firstRow="1" bandRow="1">
                <a:tableStyleId>{8A107856-5554-42FB-B03E-39F5DBC370BA}</a:tableStyleId>
              </a:tblPr>
              <a:tblGrid>
                <a:gridCol w="4771145">
                  <a:extLst>
                    <a:ext uri="{9D8B030D-6E8A-4147-A177-3AD203B41FA5}">
                      <a16:colId xmlns:a16="http://schemas.microsoft.com/office/drawing/2014/main" val="3752673547"/>
                    </a:ext>
                  </a:extLst>
                </a:gridCol>
                <a:gridCol w="482138">
                  <a:extLst>
                    <a:ext uri="{9D8B030D-6E8A-4147-A177-3AD203B41FA5}">
                      <a16:colId xmlns:a16="http://schemas.microsoft.com/office/drawing/2014/main" val="4032536768"/>
                    </a:ext>
                  </a:extLst>
                </a:gridCol>
                <a:gridCol w="4937760">
                  <a:extLst>
                    <a:ext uri="{9D8B030D-6E8A-4147-A177-3AD203B41FA5}">
                      <a16:colId xmlns:a16="http://schemas.microsoft.com/office/drawing/2014/main" val="132659526"/>
                    </a:ext>
                  </a:extLst>
                </a:gridCol>
                <a:gridCol w="404193">
                  <a:extLst>
                    <a:ext uri="{9D8B030D-6E8A-4147-A177-3AD203B41FA5}">
                      <a16:colId xmlns:a16="http://schemas.microsoft.com/office/drawing/2014/main" val="1706714944"/>
                    </a:ext>
                  </a:extLst>
                </a:gridCol>
              </a:tblGrid>
              <a:tr h="443456">
                <a:tc>
                  <a:txBody>
                    <a:bodyPr/>
                    <a:lstStyle/>
                    <a:p>
                      <a:r>
                        <a:rPr lang="en-ZA" b="0" dirty="0" err="1">
                          <a:solidFill>
                            <a:srgbClr val="000000"/>
                          </a:solidFill>
                        </a:rPr>
                        <a:t>Mejor</a:t>
                      </a:r>
                      <a:r>
                        <a:rPr lang="en-ZA" b="0" dirty="0">
                          <a:solidFill>
                            <a:srgbClr val="000000"/>
                          </a:solidFill>
                        </a:rPr>
                        <a:t> </a:t>
                      </a:r>
                      <a:r>
                        <a:rPr lang="en-ZA" b="0" dirty="0" err="1">
                          <a:solidFill>
                            <a:srgbClr val="000000"/>
                          </a:solidFill>
                        </a:rPr>
                        <a:t>servicio</a:t>
                      </a:r>
                      <a:r>
                        <a:rPr lang="en-ZA" b="0" dirty="0">
                          <a:solidFill>
                            <a:srgbClr val="000000"/>
                          </a:solidFill>
                        </a:rPr>
                        <a:t> al </a:t>
                      </a:r>
                      <a:r>
                        <a:rPr lang="en-ZA" b="0" dirty="0" err="1">
                          <a:solidFill>
                            <a:srgbClr val="000000"/>
                          </a:solidFill>
                        </a:rPr>
                        <a:t>cliente</a:t>
                      </a:r>
                      <a:r>
                        <a:rPr lang="en-ZA" b="0" dirty="0">
                          <a:solidFill>
                            <a:srgbClr val="000000"/>
                          </a:solidFill>
                        </a:rPr>
                        <a:t>
</a:t>
                      </a:r>
                    </a:p>
                  </a:txBody>
                  <a:tcPr/>
                </a:tc>
                <a:tc>
                  <a:txBody>
                    <a:bodyPr/>
                    <a:lstStyle/>
                    <a:p>
                      <a:endParaRPr lang="en-ZA" b="0" dirty="0">
                        <a:solidFill>
                          <a:srgbClr val="000000"/>
                        </a:solidFill>
                      </a:endParaRPr>
                    </a:p>
                  </a:txBody>
                  <a:tcPr/>
                </a:tc>
                <a:tc>
                  <a:txBody>
                    <a:bodyPr/>
                    <a:lstStyle/>
                    <a:p>
                      <a:r>
                        <a:rPr lang="es-ES" b="0" dirty="0">
                          <a:solidFill>
                            <a:srgbClr val="000000"/>
                          </a:solidFill>
                        </a:rPr>
                        <a:t>Mejora de la rentabilidad del negocio
</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30112289"/>
                  </a:ext>
                </a:extLst>
              </a:tr>
              <a:tr h="443456">
                <a:tc>
                  <a:txBody>
                    <a:bodyPr/>
                    <a:lstStyle/>
                    <a:p>
                      <a:r>
                        <a:rPr lang="es-ES" b="0" dirty="0">
                          <a:solidFill>
                            <a:srgbClr val="000000"/>
                          </a:solidFill>
                        </a:rPr>
                        <a:t>Mejor gestión de RRHH</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s-ES" b="0" dirty="0">
                          <a:solidFill>
                            <a:srgbClr val="000000"/>
                          </a:solidFill>
                        </a:rPr>
                        <a:t>Automatización de la fuerza de ventas</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1534119918"/>
                  </a:ext>
                </a:extLst>
              </a:tr>
              <a:tr h="443456">
                <a:tc>
                  <a:txBody>
                    <a:bodyPr/>
                    <a:lstStyle/>
                    <a:p>
                      <a:r>
                        <a:rPr lang="es-ES" b="0" dirty="0">
                          <a:solidFill>
                            <a:srgbClr val="000000"/>
                          </a:solidFill>
                        </a:rPr>
                        <a:t>Marketing mejorado</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n-ZA" b="0" dirty="0">
                          <a:solidFill>
                            <a:srgbClr val="000000"/>
                          </a:solidFill>
                        </a:rPr>
                        <a:t>Mayor </a:t>
                      </a:r>
                      <a:r>
                        <a:rPr lang="en-ZA" b="0" dirty="0" err="1">
                          <a:solidFill>
                            <a:srgbClr val="000000"/>
                          </a:solidFill>
                        </a:rPr>
                        <a:t>productividad</a:t>
                      </a:r>
                      <a:r>
                        <a:rPr lang="en-ZA" b="0" dirty="0">
                          <a:solidFill>
                            <a:srgbClr val="000000"/>
                          </a:solidFill>
                        </a:rPr>
                        <a:t> y </a:t>
                      </a:r>
                      <a:r>
                        <a:rPr lang="en-ZA" b="0" dirty="0" err="1">
                          <a:solidFill>
                            <a:srgbClr val="000000"/>
                          </a:solidFill>
                        </a:rPr>
                        <a:t>eficiencia</a:t>
                      </a:r>
                      <a:r>
                        <a:rPr lang="en-ZA" b="0" dirty="0">
                          <a:solidFill>
                            <a:srgbClr val="000000"/>
                          </a:solidFill>
                        </a:rPr>
                        <a:t> </a:t>
                      </a:r>
                    </a:p>
                  </a:txBody>
                  <a:tcPr/>
                </a:tc>
                <a:tc>
                  <a:txBody>
                    <a:bodyPr/>
                    <a:lstStyle/>
                    <a:p>
                      <a:endParaRPr lang="en-ZA" b="0" dirty="0">
                        <a:solidFill>
                          <a:srgbClr val="000000"/>
                        </a:solidFill>
                      </a:endParaRPr>
                    </a:p>
                  </a:txBody>
                  <a:tcPr/>
                </a:tc>
                <a:extLst>
                  <a:ext uri="{0D108BD9-81ED-4DB2-BD59-A6C34878D82A}">
                    <a16:rowId xmlns:a16="http://schemas.microsoft.com/office/drawing/2014/main" val="319718223"/>
                  </a:ext>
                </a:extLst>
              </a:tr>
              <a:tr h="443456">
                <a:tc>
                  <a:txBody>
                    <a:bodyPr/>
                    <a:lstStyle/>
                    <a:p>
                      <a:r>
                        <a:rPr lang="en-ZA" b="0" dirty="0" err="1">
                          <a:solidFill>
                            <a:srgbClr val="000000"/>
                          </a:solidFill>
                        </a:rPr>
                        <a:t>Análisis</a:t>
                      </a:r>
                      <a:r>
                        <a:rPr lang="en-ZA" b="0" dirty="0">
                          <a:solidFill>
                            <a:srgbClr val="000000"/>
                          </a:solidFill>
                        </a:rPr>
                        <a:t> </a:t>
                      </a:r>
                      <a:r>
                        <a:rPr lang="en-ZA" b="0" dirty="0" err="1">
                          <a:solidFill>
                            <a:srgbClr val="000000"/>
                          </a:solidFill>
                        </a:rPr>
                        <a:t>detallados</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n-ZA" b="0" dirty="0">
                          <a:solidFill>
                            <a:srgbClr val="000000"/>
                          </a:solidFill>
                        </a:rPr>
                        <a:t>Mayor </a:t>
                      </a:r>
                      <a:r>
                        <a:rPr lang="en-ZA" b="0" dirty="0" err="1">
                          <a:solidFill>
                            <a:srgbClr val="000000"/>
                          </a:solidFill>
                        </a:rPr>
                        <a:t>lealtad</a:t>
                      </a:r>
                      <a:r>
                        <a:rPr lang="en-ZA" b="0" dirty="0">
                          <a:solidFill>
                            <a:srgbClr val="000000"/>
                          </a:solidFill>
                        </a:rPr>
                        <a:t> del </a:t>
                      </a:r>
                      <a:r>
                        <a:rPr lang="en-ZA" b="0" dirty="0" err="1">
                          <a:solidFill>
                            <a:srgbClr val="000000"/>
                          </a:solidFill>
                        </a:rPr>
                        <a:t>cliente</a:t>
                      </a:r>
                      <a:endParaRPr lang="en-ZA" b="0" dirty="0">
                        <a:solidFill>
                          <a:srgbClr val="000000"/>
                        </a:solidFill>
                      </a:endParaRPr>
                    </a:p>
                  </a:txBody>
                  <a:tcPr/>
                </a:tc>
                <a:tc>
                  <a:txBody>
                    <a:bodyPr/>
                    <a:lstStyle/>
                    <a:p>
                      <a:endParaRPr lang="en-ZA" b="0" dirty="0">
                        <a:solidFill>
                          <a:srgbClr val="000000"/>
                        </a:solidFill>
                      </a:endParaRPr>
                    </a:p>
                  </a:txBody>
                  <a:tcPr/>
                </a:tc>
                <a:extLst>
                  <a:ext uri="{0D108BD9-81ED-4DB2-BD59-A6C34878D82A}">
                    <a16:rowId xmlns:a16="http://schemas.microsoft.com/office/drawing/2014/main" val="3790753924"/>
                  </a:ext>
                </a:extLst>
              </a:tr>
              <a:tr h="443456">
                <a:tc>
                  <a:txBody>
                    <a:bodyPr/>
                    <a:lstStyle/>
                    <a:p>
                      <a:r>
                        <a:rPr lang="en-ZA" b="0" dirty="0">
                          <a:solidFill>
                            <a:srgbClr val="000000"/>
                          </a:solidFill>
                        </a:rPr>
                        <a:t>Base de </a:t>
                      </a:r>
                      <a:r>
                        <a:rPr lang="en-ZA" b="0" dirty="0" err="1">
                          <a:solidFill>
                            <a:srgbClr val="000000"/>
                          </a:solidFill>
                        </a:rPr>
                        <a:t>datos</a:t>
                      </a:r>
                      <a:r>
                        <a:rPr lang="en-ZA" b="0" dirty="0">
                          <a:solidFill>
                            <a:srgbClr val="000000"/>
                          </a:solidFill>
                        </a:rPr>
                        <a:t> </a:t>
                      </a:r>
                      <a:r>
                        <a:rPr lang="en-ZA" b="0" dirty="0" err="1">
                          <a:solidFill>
                            <a:srgbClr val="000000"/>
                          </a:solidFill>
                        </a:rPr>
                        <a:t>centralizada</a:t>
                      </a:r>
                      <a:endParaRPr lang="en-ZA" b="0" dirty="0">
                        <a:solidFill>
                          <a:srgbClr val="000000"/>
                        </a:solidFill>
                      </a:endParaRPr>
                    </a:p>
                  </a:txBody>
                  <a:tcPr/>
                </a:tc>
                <a:tc>
                  <a:txBody>
                    <a:bodyPr/>
                    <a:lstStyle/>
                    <a:p>
                      <a:endParaRPr lang="en-ZA" b="0" dirty="0">
                        <a:solidFill>
                          <a:srgbClr val="000000"/>
                        </a:solidFill>
                      </a:endParaRPr>
                    </a:p>
                  </a:txBody>
                  <a:tcPr/>
                </a:tc>
                <a:tc>
                  <a:txBody>
                    <a:bodyPr/>
                    <a:lstStyle/>
                    <a:p>
                      <a:r>
                        <a:rPr lang="en-GB" b="0" dirty="0" err="1">
                          <a:solidFill>
                            <a:srgbClr val="000000"/>
                          </a:solidFill>
                        </a:rPr>
                        <a:t>Mejor</a:t>
                      </a:r>
                      <a:r>
                        <a:rPr lang="en-GB" b="0" dirty="0">
                          <a:solidFill>
                            <a:srgbClr val="000000"/>
                          </a:solidFill>
                        </a:rPr>
                        <a:t> </a:t>
                      </a:r>
                      <a:r>
                        <a:rPr lang="en-GB" b="0" dirty="0" err="1">
                          <a:solidFill>
                            <a:srgbClr val="000000"/>
                          </a:solidFill>
                        </a:rPr>
                        <a:t>gestión</a:t>
                      </a:r>
                      <a:r>
                        <a:rPr lang="en-GB" b="0" dirty="0">
                          <a:solidFill>
                            <a:srgbClr val="000000"/>
                          </a:solidFill>
                        </a:rPr>
                        <a:t> de RRHH</a:t>
                      </a:r>
                    </a:p>
                  </a:txBody>
                  <a:tcPr/>
                </a:tc>
                <a:tc>
                  <a:txBody>
                    <a:bodyPr/>
                    <a:lstStyle/>
                    <a:p>
                      <a:endParaRPr lang="en-GB" b="0" dirty="0">
                        <a:solidFill>
                          <a:srgbClr val="000000"/>
                        </a:solidFill>
                      </a:endParaRPr>
                    </a:p>
                  </a:txBody>
                  <a:tcPr/>
                </a:tc>
                <a:extLst>
                  <a:ext uri="{0D108BD9-81ED-4DB2-BD59-A6C34878D82A}">
                    <a16:rowId xmlns:a16="http://schemas.microsoft.com/office/drawing/2014/main" val="3684437308"/>
                  </a:ext>
                </a:extLst>
              </a:tr>
            </a:tbl>
          </a:graphicData>
        </a:graphic>
      </p:graphicFrame>
      <p:pic>
        <p:nvPicPr>
          <p:cNvPr id="4" name="Graphic 3" descr="Checkmark with solid fill">
            <a:extLst>
              <a:ext uri="{FF2B5EF4-FFF2-40B4-BE49-F238E27FC236}">
                <a16:creationId xmlns:a16="http://schemas.microsoft.com/office/drawing/2014/main" id="{C96AAD7A-D7F9-8753-CA5D-F8A0E6135E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19817" y="2787149"/>
            <a:ext cx="244612" cy="244612"/>
          </a:xfrm>
          <a:prstGeom prst="rect">
            <a:avLst/>
          </a:prstGeom>
        </p:spPr>
      </p:pic>
      <p:pic>
        <p:nvPicPr>
          <p:cNvPr id="6" name="Graphic 3" descr="Checkmark with solid fill">
            <a:extLst>
              <a:ext uri="{FF2B5EF4-FFF2-40B4-BE49-F238E27FC236}">
                <a16:creationId xmlns:a16="http://schemas.microsoft.com/office/drawing/2014/main" id="{25ECCDE7-DCBA-88DB-AC3E-A53A804649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49911" y="4322872"/>
            <a:ext cx="244612" cy="244612"/>
          </a:xfrm>
          <a:prstGeom prst="rect">
            <a:avLst/>
          </a:prstGeom>
        </p:spPr>
      </p:pic>
      <p:pic>
        <p:nvPicPr>
          <p:cNvPr id="7" name="Graphic 3" descr="Checkmark with solid fill">
            <a:extLst>
              <a:ext uri="{FF2B5EF4-FFF2-40B4-BE49-F238E27FC236}">
                <a16:creationId xmlns:a16="http://schemas.microsoft.com/office/drawing/2014/main" id="{2DE8D9E2-9683-9BF1-B09A-CD04B88118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49911" y="4780515"/>
            <a:ext cx="244612" cy="244612"/>
          </a:xfrm>
          <a:prstGeom prst="rect">
            <a:avLst/>
          </a:prstGeom>
        </p:spPr>
      </p:pic>
      <p:pic>
        <p:nvPicPr>
          <p:cNvPr id="8" name="Graphic 3" descr="Checkmark with solid fill">
            <a:extLst>
              <a:ext uri="{FF2B5EF4-FFF2-40B4-BE49-F238E27FC236}">
                <a16:creationId xmlns:a16="http://schemas.microsoft.com/office/drawing/2014/main" id="{0E286305-0F28-12F3-4857-C4A6C21376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06576" y="2834601"/>
            <a:ext cx="244612" cy="244612"/>
          </a:xfrm>
          <a:prstGeom prst="rect">
            <a:avLst/>
          </a:prstGeom>
        </p:spPr>
      </p:pic>
      <p:pic>
        <p:nvPicPr>
          <p:cNvPr id="9" name="Graphic 3" descr="Checkmark with solid fill">
            <a:extLst>
              <a:ext uri="{FF2B5EF4-FFF2-40B4-BE49-F238E27FC236}">
                <a16:creationId xmlns:a16="http://schemas.microsoft.com/office/drawing/2014/main" id="{B015E982-C8D2-2D5F-044B-AF374D4242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26700" y="3855185"/>
            <a:ext cx="244612" cy="244612"/>
          </a:xfrm>
          <a:prstGeom prst="rect">
            <a:avLst/>
          </a:prstGeom>
        </p:spPr>
      </p:pic>
      <p:pic>
        <p:nvPicPr>
          <p:cNvPr id="10" name="Graphic 3" descr="Checkmark with solid fill">
            <a:extLst>
              <a:ext uri="{FF2B5EF4-FFF2-40B4-BE49-F238E27FC236}">
                <a16:creationId xmlns:a16="http://schemas.microsoft.com/office/drawing/2014/main" id="{ED61B93A-E51C-37E0-5B8B-D9AD370F6B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26700" y="4312828"/>
            <a:ext cx="244612" cy="244612"/>
          </a:xfrm>
          <a:prstGeom prst="rect">
            <a:avLst/>
          </a:prstGeom>
        </p:spPr>
      </p:pic>
    </p:spTree>
    <p:extLst>
      <p:ext uri="{BB962C8B-B14F-4D97-AF65-F5344CB8AC3E}">
        <p14:creationId xmlns:p14="http://schemas.microsoft.com/office/powerpoint/2010/main" val="38549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s-ES" dirty="0"/>
              <a:t>¿Cómo no se aplica CRM en pequeñas organizaciones benéficas?</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s-ES" dirty="0"/>
              <a:t>Gestión de la recaudación de fondos en línea y otras fuentes de ingresos
Segmentar a los donantes en función de sus contribuciones monetarias
Gestión de comunicaciones de marketing
Presentación de informes sobre las actividades del programa</a:t>
            </a:r>
            <a:endParaRPr lang="en-GB" dirty="0"/>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967751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Competencias</a:t>
            </a:r>
            <a:r>
              <a:rPr lang="en-GB" dirty="0"/>
              <a:t> </a:t>
            </a:r>
            <a:r>
              <a:rPr lang="en-GB" dirty="0" err="1"/>
              <a:t>adquiridas</a:t>
            </a:r>
            <a:r>
              <a:rPr lang="en-GB" dirty="0"/>
              <a:t>
</a:t>
            </a:r>
          </a:p>
        </p:txBody>
      </p:sp>
      <p:sp>
        <p:nvSpPr>
          <p:cNvPr id="7" name="TextBox 6">
            <a:extLst>
              <a:ext uri="{FF2B5EF4-FFF2-40B4-BE49-F238E27FC236}">
                <a16:creationId xmlns:a16="http://schemas.microsoft.com/office/drawing/2014/main" id="{C609BF22-0A89-036D-4B7A-A2F8586C0C98}"/>
              </a:ext>
            </a:extLst>
          </p:cNvPr>
          <p:cNvSpPr txBox="1"/>
          <p:nvPr/>
        </p:nvSpPr>
        <p:spPr>
          <a:xfrm>
            <a:off x="798381" y="1709929"/>
            <a:ext cx="10413904" cy="304698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Conocer</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el</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funcionamiento</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de la</a:t>
            </a:r>
            <a:r>
              <a:rPr kumimoji="0" lang="en-GB" sz="2400" b="0" i="0" u="none" strike="noStrike" kern="1200" cap="none" spc="0" normalizeH="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noProof="0" dirty="0" err="1">
                <a:ln>
                  <a:noFill/>
                </a:ln>
                <a:solidFill>
                  <a:srgbClr val="000000"/>
                </a:solidFill>
                <a:effectLst/>
                <a:uLnTx/>
                <a:uFillTx/>
                <a:latin typeface="Calibri" panose="020F0502020204030204"/>
                <a:ea typeface="+mn-ea"/>
                <a:cs typeface="+mn-cs"/>
              </a:rPr>
              <a:t>optimización</a:t>
            </a:r>
            <a:r>
              <a:rPr kumimoji="0" lang="en-GB" sz="2400" b="0" i="0" u="none" strike="noStrike" kern="1200" cap="none" spc="0" normalizeH="0" noProof="0" dirty="0">
                <a:ln>
                  <a:noFill/>
                </a:ln>
                <a:solidFill>
                  <a:srgbClr val="000000"/>
                </a:solidFill>
                <a:effectLst/>
                <a:uLnTx/>
                <a:uFillTx/>
                <a:latin typeface="Calibri" panose="020F0502020204030204"/>
                <a:ea typeface="+mn-ea"/>
                <a:cs typeface="+mn-cs"/>
              </a:rPr>
              <a:t> de </a:t>
            </a:r>
            <a:r>
              <a:rPr kumimoji="0" lang="en-GB" sz="2400" b="0" i="0" u="none" strike="noStrike" kern="1200" cap="none" spc="0" normalizeH="0" noProof="0" dirty="0" err="1">
                <a:ln>
                  <a:noFill/>
                </a:ln>
                <a:solidFill>
                  <a:srgbClr val="000000"/>
                </a:solidFill>
                <a:effectLst/>
                <a:uLnTx/>
                <a:uFillTx/>
                <a:latin typeface="Calibri" panose="020F0502020204030204"/>
                <a:ea typeface="+mn-ea"/>
                <a:cs typeface="+mn-cs"/>
              </a:rPr>
              <a:t>motores</a:t>
            </a:r>
            <a:r>
              <a:rPr kumimoji="0" lang="en-GB" sz="2400" b="0" i="0" u="none" strike="noStrike" kern="1200" cap="none" spc="0" normalizeH="0" noProof="0" dirty="0">
                <a:ln>
                  <a:noFill/>
                </a:ln>
                <a:solidFill>
                  <a:srgbClr val="000000"/>
                </a:solidFill>
                <a:effectLst/>
                <a:uLnTx/>
                <a:uFillTx/>
                <a:latin typeface="Calibri" panose="020F0502020204030204"/>
                <a:ea typeface="+mn-ea"/>
                <a:cs typeface="+mn-cs"/>
              </a:rPr>
              <a:t> de </a:t>
            </a:r>
            <a:r>
              <a:rPr kumimoji="0" lang="en-GB" sz="2400" b="0" i="0" u="none" strike="noStrike" kern="1200" cap="none" spc="0" normalizeH="0" noProof="0" dirty="0" err="1">
                <a:ln>
                  <a:noFill/>
                </a:ln>
                <a:solidFill>
                  <a:srgbClr val="000000"/>
                </a:solidFill>
                <a:effectLst/>
                <a:uLnTx/>
                <a:uFillTx/>
                <a:latin typeface="Calibri" panose="020F0502020204030204"/>
                <a:ea typeface="+mn-ea"/>
                <a:cs typeface="+mn-cs"/>
              </a:rPr>
              <a:t>búsqueda</a:t>
            </a:r>
            <a:r>
              <a:rPr lang="en-GB" sz="2400" dirty="0">
                <a:solidFill>
                  <a:srgbClr val="000000"/>
                </a:solidFill>
                <a:latin typeface="Calibri" panose="020F0502020204030204"/>
              </a:rPr>
              <a:t>.</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Entender</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la gestion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en</a:t>
            </a:r>
            <a:r>
              <a:rPr lang="en-GB" sz="2400" dirty="0">
                <a:solidFill>
                  <a:srgbClr val="000000"/>
                </a:solidFill>
                <a:latin typeface="Calibri" panose="020F0502020204030204"/>
              </a:rPr>
              <a:t> la </a:t>
            </a:r>
            <a:r>
              <a:rPr lang="en-GB" sz="2400" dirty="0" err="1">
                <a:solidFill>
                  <a:srgbClr val="000000"/>
                </a:solidFill>
                <a:latin typeface="Calibri" panose="020F0502020204030204"/>
              </a:rPr>
              <a:t>nube</a:t>
            </a:r>
            <a:r>
              <a:rPr lang="en-GB" sz="2400" dirty="0">
                <a:solidFill>
                  <a:srgbClr val="000000"/>
                </a:solidFill>
                <a:latin typeface="Calibri" panose="020F0502020204030204"/>
              </a:rPr>
              <a:t> y sus </a:t>
            </a:r>
            <a:r>
              <a:rPr lang="en-GB" sz="2400" dirty="0" err="1">
                <a:solidFill>
                  <a:srgbClr val="000000"/>
                </a:solidFill>
                <a:latin typeface="Calibri" panose="020F0502020204030204"/>
              </a:rPr>
              <a:t>principales</a:t>
            </a:r>
            <a:r>
              <a:rPr lang="en-GB" sz="2400" dirty="0">
                <a:solidFill>
                  <a:srgbClr val="000000"/>
                </a:solidFill>
                <a:latin typeface="Calibri" panose="020F0502020204030204"/>
              </a:rPr>
              <a:t> </a:t>
            </a:r>
            <a:r>
              <a:rPr lang="en-GB" sz="2400" dirty="0" err="1">
                <a:solidFill>
                  <a:srgbClr val="000000"/>
                </a:solidFill>
                <a:latin typeface="Calibri" panose="020F0502020204030204"/>
              </a:rPr>
              <a:t>riesgos</a:t>
            </a:r>
            <a:r>
              <a:rPr lang="en-GB" sz="2400" dirty="0">
                <a:solidFill>
                  <a:srgbClr val="000000"/>
                </a:solidFill>
                <a:latin typeface="Calibri" panose="020F0502020204030204"/>
              </a:rPr>
              <a:t>.</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Aplicar</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metodologías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ágiles</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Identificar</a:t>
            </a:r>
            <a:r>
              <a:rPr kumimoji="0" lang="en-GB" sz="2400" b="0" i="0" u="none" strike="noStrike" kern="1200" cap="none" spc="0" normalizeH="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noProof="0" dirty="0" err="1">
                <a:ln>
                  <a:noFill/>
                </a:ln>
                <a:solidFill>
                  <a:srgbClr val="000000"/>
                </a:solidFill>
                <a:effectLst/>
                <a:uLnTx/>
                <a:uFillTx/>
                <a:latin typeface="Calibri" panose="020F0502020204030204"/>
                <a:ea typeface="+mn-ea"/>
                <a:cs typeface="+mn-cs"/>
              </a:rPr>
              <a:t>buenas</a:t>
            </a:r>
            <a:r>
              <a:rPr kumimoji="0" lang="en-GB" sz="2400" b="0" i="0" u="none" strike="noStrike" kern="1200" cap="none" spc="0" normalizeH="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noProof="0" dirty="0" err="1">
                <a:ln>
                  <a:noFill/>
                </a:ln>
                <a:solidFill>
                  <a:srgbClr val="000000"/>
                </a:solidFill>
                <a:effectLst/>
                <a:uLnTx/>
                <a:uFillTx/>
                <a:latin typeface="Calibri" panose="020F0502020204030204"/>
                <a:ea typeface="+mn-ea"/>
                <a:cs typeface="+mn-cs"/>
              </a:rPr>
              <a:t>prácticas</a:t>
            </a:r>
            <a:r>
              <a:rPr kumimoji="0" lang="en-GB" sz="2400" b="0" i="0" u="none" strike="noStrike" kern="1200" cap="none" spc="0" normalizeH="0" noProof="0" dirty="0">
                <a:ln>
                  <a:noFill/>
                </a:ln>
                <a:solidFill>
                  <a:srgbClr val="000000"/>
                </a:solidFill>
                <a:effectLst/>
                <a:uLnTx/>
                <a:uFillTx/>
                <a:latin typeface="Calibri" panose="020F0502020204030204"/>
                <a:ea typeface="+mn-ea"/>
                <a:cs typeface="+mn-cs"/>
              </a:rPr>
              <a:t> para </a:t>
            </a:r>
            <a:r>
              <a:rPr kumimoji="0" lang="en-GB" sz="2400" b="0" i="0" u="none" strike="noStrike" kern="1200" cap="none" spc="0" normalizeH="0" noProof="0" dirty="0" err="1">
                <a:ln>
                  <a:noFill/>
                </a:ln>
                <a:solidFill>
                  <a:srgbClr val="000000"/>
                </a:solidFill>
                <a:effectLst/>
                <a:uLnTx/>
                <a:uFillTx/>
                <a:latin typeface="Calibri" panose="020F0502020204030204"/>
                <a:ea typeface="+mn-ea"/>
                <a:cs typeface="+mn-cs"/>
              </a:rPr>
              <a:t>asegurar</a:t>
            </a:r>
            <a:r>
              <a:rPr kumimoji="0" lang="en-GB" sz="2400" b="0" i="0" u="none" strike="noStrike" kern="1200" cap="none" spc="0" normalizeH="0" noProof="0" dirty="0">
                <a:ln>
                  <a:noFill/>
                </a:ln>
                <a:solidFill>
                  <a:srgbClr val="000000"/>
                </a:solidFill>
                <a:effectLst/>
                <a:uLnTx/>
                <a:uFillTx/>
                <a:latin typeface="Calibri" panose="020F0502020204030204"/>
                <a:ea typeface="+mn-ea"/>
                <a:cs typeface="+mn-cs"/>
              </a:rPr>
              <a:t> la </a:t>
            </a:r>
            <a:r>
              <a:rPr kumimoji="0" lang="en-GB" sz="2400" b="0" i="0" u="none" strike="noStrike" kern="1200" cap="none" spc="0" normalizeH="0" noProof="0" dirty="0" err="1">
                <a:ln>
                  <a:noFill/>
                </a:ln>
                <a:solidFill>
                  <a:srgbClr val="000000"/>
                </a:solidFill>
                <a:effectLst/>
                <a:uLnTx/>
                <a:uFillTx/>
                <a:latin typeface="Calibri" panose="020F0502020204030204"/>
                <a:ea typeface="+mn-ea"/>
                <a:cs typeface="+mn-cs"/>
              </a:rPr>
              <a:t>implementación</a:t>
            </a:r>
            <a:r>
              <a:rPr kumimoji="0" lang="en-GB" sz="2400" b="0" i="0" u="none" strike="noStrike" kern="1200" cap="none" spc="0" normalizeH="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noProof="0" dirty="0" err="1">
                <a:ln>
                  <a:noFill/>
                </a:ln>
                <a:solidFill>
                  <a:srgbClr val="000000"/>
                </a:solidFill>
                <a:effectLst/>
                <a:uLnTx/>
                <a:uFillTx/>
                <a:latin typeface="Calibri" panose="020F0502020204030204"/>
                <a:ea typeface="+mn-ea"/>
                <a:cs typeface="+mn-cs"/>
              </a:rPr>
              <a:t>éxitosa</a:t>
            </a:r>
            <a:r>
              <a:rPr kumimoji="0" lang="en-GB" sz="2400" b="0" i="0" u="none" strike="noStrike" kern="1200" cap="none" spc="0" normalizeH="0" noProof="0" dirty="0">
                <a:ln>
                  <a:noFill/>
                </a:ln>
                <a:solidFill>
                  <a:srgbClr val="000000"/>
                </a:solidFill>
                <a:effectLst/>
                <a:uLnTx/>
                <a:uFillTx/>
                <a:latin typeface="Calibri" panose="020F0502020204030204"/>
                <a:ea typeface="+mn-ea"/>
                <a:cs typeface="+mn-cs"/>
              </a:rPr>
              <a:t> de la </a:t>
            </a:r>
            <a:r>
              <a:rPr kumimoji="0" lang="en-GB" sz="2400" b="0" i="0" u="none" strike="noStrike" kern="1200" cap="none" spc="0" normalizeH="0" noProof="0" dirty="0" err="1">
                <a:ln>
                  <a:noFill/>
                </a:ln>
                <a:solidFill>
                  <a:srgbClr val="000000"/>
                </a:solidFill>
                <a:effectLst/>
                <a:uLnTx/>
                <a:uFillTx/>
                <a:latin typeface="Calibri" panose="020F0502020204030204"/>
                <a:ea typeface="+mn-ea"/>
                <a:cs typeface="+mn-cs"/>
              </a:rPr>
              <a:t>estrategia</a:t>
            </a:r>
            <a:r>
              <a:rPr kumimoji="0" lang="en-GB" sz="2400" b="0" i="0" u="none" strike="noStrike" kern="1200" cap="none" spc="0" normalizeH="0" noProof="0" dirty="0">
                <a:ln>
                  <a:noFill/>
                </a:ln>
                <a:solidFill>
                  <a:srgbClr val="000000"/>
                </a:solidFill>
                <a:effectLst/>
                <a:uLnTx/>
                <a:uFillTx/>
                <a:latin typeface="Calibri" panose="020F0502020204030204"/>
                <a:ea typeface="+mn-ea"/>
                <a:cs typeface="+mn-cs"/>
              </a:rPr>
              <a:t>. </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86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s-ES" dirty="0"/>
              <a:t>¿Cómo no se aplica CRM en pequeñas organizaciones benéficas?</a:t>
            </a:r>
          </a:p>
          <a:p>
            <a:pPr marL="474300" indent="-457200">
              <a:buClr>
                <a:schemeClr val="accent2"/>
              </a:buClr>
              <a:buFont typeface="Wingdings" panose="05000000000000000000" pitchFamily="2" charset="2"/>
              <a:buChar char="Ø"/>
            </a:pPr>
            <a:endParaRPr lang="en-GB" dirty="0">
              <a:solidFill>
                <a:schemeClr val="accent2">
                  <a:lumMod val="75000"/>
                </a:schemeClr>
              </a:solidFill>
            </a:endParaRPr>
          </a:p>
          <a:p>
            <a:pPr marL="474300" indent="-457200">
              <a:buClr>
                <a:schemeClr val="accent2"/>
              </a:buClr>
              <a:buFont typeface="+mj-lt"/>
              <a:buAutoNum type="alphaLcParenR"/>
            </a:pPr>
            <a:r>
              <a:rPr lang="es-ES" dirty="0"/>
              <a:t>Gestión de la recaudación de fondos en línea y otras fuentes de ingresos
Segmentar a los donantes en función de sus contribuciones monetarias
Gestión de comunicaciones de marketing
Presentación de informes sobre las actividades del programa</a:t>
            </a:r>
            <a:endParaRPr lang="en-GB" dirty="0"/>
          </a:p>
          <a:p>
            <a:pPr marL="17100" indent="0" algn="r">
              <a:buClr>
                <a:schemeClr val="accent2"/>
              </a:buClr>
            </a:pPr>
            <a:endParaRPr lang="en-GB" dirty="0"/>
          </a:p>
          <a:p>
            <a:pPr marL="17100" indent="0" algn="r">
              <a:buClr>
                <a:schemeClr val="accent2"/>
              </a:buClr>
            </a:pPr>
            <a:endParaRPr lang="en-GB" dirty="0"/>
          </a:p>
          <a:p>
            <a:endParaRPr lang="en-ZA" dirty="0"/>
          </a:p>
        </p:txBody>
      </p:sp>
      <p:sp>
        <p:nvSpPr>
          <p:cNvPr id="4" name="CuadroTexto 3">
            <a:extLst>
              <a:ext uri="{FF2B5EF4-FFF2-40B4-BE49-F238E27FC236}">
                <a16:creationId xmlns:a16="http://schemas.microsoft.com/office/drawing/2014/main" id="{5A27D725-BE93-BB72-BA61-11F39FA30359}"/>
              </a:ext>
            </a:extLst>
          </p:cNvPr>
          <p:cNvSpPr txBox="1"/>
          <p:nvPr/>
        </p:nvSpPr>
        <p:spPr>
          <a:xfrm>
            <a:off x="4829908" y="4619069"/>
            <a:ext cx="7241929" cy="1200329"/>
          </a:xfrm>
          <a:prstGeom prst="rect">
            <a:avLst/>
          </a:prstGeom>
          <a:noFill/>
        </p:spPr>
        <p:txBody>
          <a:bodyPr wrap="square">
            <a:spAutoFit/>
          </a:bodyPr>
          <a:lstStyle/>
          <a:p>
            <a:r>
              <a:rPr lang="es-ES" sz="1800" dirty="0"/>
              <a:t>En las pequeñas organizaciones benéficas, la CRM debe utilizarse para definir a los donantes y miembros no sólo por sus contribuciones monetarias, sino también por su intercambio de conocimientos u otras contribuciones pertinentes y valiosas.</a:t>
            </a:r>
            <a:endParaRPr lang="es-ES" dirty="0"/>
          </a:p>
        </p:txBody>
      </p:sp>
      <p:pic>
        <p:nvPicPr>
          <p:cNvPr id="6" name="Graphic 3" descr="Checkmark with solid fill">
            <a:extLst>
              <a:ext uri="{FF2B5EF4-FFF2-40B4-BE49-F238E27FC236}">
                <a16:creationId xmlns:a16="http://schemas.microsoft.com/office/drawing/2014/main" id="{5FA0A065-60A9-5879-E50B-6E4A008502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07715" y="3236686"/>
            <a:ext cx="384628" cy="384628"/>
          </a:xfrm>
          <a:prstGeom prst="rect">
            <a:avLst/>
          </a:prstGeom>
        </p:spPr>
      </p:pic>
    </p:spTree>
    <p:extLst>
      <p:ext uri="{BB962C8B-B14F-4D97-AF65-F5344CB8AC3E}">
        <p14:creationId xmlns:p14="http://schemas.microsoft.com/office/powerpoint/2010/main" val="134349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s-ES" dirty="0"/>
              <a:t>"Los constituyentes de los Sistemas de Gestión de las </a:t>
            </a:r>
            <a:r>
              <a:rPr lang="es-ES" dirty="0" err="1"/>
              <a:t>ONGs</a:t>
            </a:r>
            <a:r>
              <a:rPr lang="es-ES" dirty="0"/>
              <a:t> son clientes, donantes y beneficiarios". </a:t>
            </a:r>
            <a:r>
              <a:rPr lang="en-GB" b="1" dirty="0">
                <a:solidFill>
                  <a:schemeClr val="accent2"/>
                </a:solidFill>
              </a:rPr>
              <a:t>¿</a:t>
            </a:r>
            <a:r>
              <a:rPr lang="en-GB" b="1" dirty="0" err="1">
                <a:solidFill>
                  <a:schemeClr val="accent2"/>
                </a:solidFill>
              </a:rPr>
              <a:t>Verdadero</a:t>
            </a:r>
            <a:r>
              <a:rPr lang="en-GB" b="1" dirty="0">
                <a:solidFill>
                  <a:schemeClr val="accent2"/>
                </a:solidFill>
              </a:rPr>
              <a:t> o </a:t>
            </a:r>
            <a:r>
              <a:rPr lang="en-GB" b="1" dirty="0" err="1">
                <a:solidFill>
                  <a:schemeClr val="accent2"/>
                </a:solidFill>
              </a:rPr>
              <a:t>falso</a:t>
            </a:r>
            <a:r>
              <a:rPr lang="en-GB" b="1" dirty="0">
                <a:solidFill>
                  <a:schemeClr val="accent2"/>
                </a:solidFill>
              </a:rPr>
              <a:t>?</a:t>
            </a:r>
            <a:endParaRPr lang="en-GB" dirty="0"/>
          </a:p>
          <a:p>
            <a:pPr marL="474300" indent="-457200">
              <a:buClr>
                <a:schemeClr val="accent2"/>
              </a:buClr>
              <a:buFont typeface="+mj-lt"/>
              <a:buAutoNum type="alphaLcParenR"/>
            </a:pPr>
            <a:r>
              <a:rPr lang="en-GB" dirty="0" err="1"/>
              <a:t>Verdadero</a:t>
            </a:r>
            <a:endParaRPr lang="en-GB" dirty="0"/>
          </a:p>
          <a:p>
            <a:pPr marL="474300" indent="-457200">
              <a:buClr>
                <a:schemeClr val="accent2"/>
              </a:buClr>
              <a:buFont typeface="+mj-lt"/>
              <a:buAutoNum type="alphaLcParenR"/>
            </a:pPr>
            <a:r>
              <a:rPr lang="en-GB" dirty="0" err="1"/>
              <a:t>Falso</a:t>
            </a:r>
            <a:endParaRPr lang="en-GB" dirty="0"/>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77405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s-ES" dirty="0"/>
              <a:t>"Los </a:t>
            </a:r>
            <a:r>
              <a:rPr lang="es-ES" dirty="0" err="1"/>
              <a:t>constituentes</a:t>
            </a:r>
            <a:r>
              <a:rPr lang="es-ES" dirty="0"/>
              <a:t> de los Sistemas de Gestión de las </a:t>
            </a:r>
            <a:r>
              <a:rPr lang="es-ES" dirty="0" err="1"/>
              <a:t>ONGs</a:t>
            </a:r>
            <a:r>
              <a:rPr lang="es-ES" dirty="0"/>
              <a:t> son clientes, donantes y beneficiarios". </a:t>
            </a:r>
            <a:r>
              <a:rPr lang="en-GB" b="1" dirty="0">
                <a:solidFill>
                  <a:schemeClr val="accent2"/>
                </a:solidFill>
              </a:rPr>
              <a:t>¿</a:t>
            </a:r>
            <a:r>
              <a:rPr lang="en-GB" b="1" dirty="0" err="1">
                <a:solidFill>
                  <a:schemeClr val="accent2"/>
                </a:solidFill>
              </a:rPr>
              <a:t>Verdadero</a:t>
            </a:r>
            <a:r>
              <a:rPr lang="en-GB" b="1" dirty="0">
                <a:solidFill>
                  <a:schemeClr val="accent2"/>
                </a:solidFill>
              </a:rPr>
              <a:t> o </a:t>
            </a:r>
            <a:r>
              <a:rPr lang="en-GB" b="1" dirty="0" err="1">
                <a:solidFill>
                  <a:schemeClr val="accent2"/>
                </a:solidFill>
              </a:rPr>
              <a:t>falso</a:t>
            </a:r>
            <a:r>
              <a:rPr lang="en-GB" b="1" dirty="0">
                <a:solidFill>
                  <a:schemeClr val="accent2"/>
                </a:solidFill>
              </a:rPr>
              <a:t>?</a:t>
            </a:r>
            <a:endParaRPr lang="en-GB" dirty="0"/>
          </a:p>
          <a:p>
            <a:pPr marL="474300" indent="-457200">
              <a:buClr>
                <a:schemeClr val="accent2"/>
              </a:buClr>
              <a:buFont typeface="+mj-lt"/>
              <a:buAutoNum type="alphaLcParenR"/>
            </a:pPr>
            <a:endParaRPr lang="en-GB" dirty="0"/>
          </a:p>
          <a:p>
            <a:pPr marL="474300" indent="-457200">
              <a:buClr>
                <a:schemeClr val="accent2"/>
              </a:buClr>
              <a:buFont typeface="+mj-lt"/>
              <a:buAutoNum type="alphaLcParenR"/>
            </a:pPr>
            <a:r>
              <a:rPr lang="en-GB" dirty="0" err="1"/>
              <a:t>Verdadero</a:t>
            </a:r>
            <a:endParaRPr lang="en-GB" dirty="0"/>
          </a:p>
          <a:p>
            <a:pPr marL="474300" indent="-457200">
              <a:buClr>
                <a:schemeClr val="accent2"/>
              </a:buClr>
              <a:buFont typeface="+mj-lt"/>
              <a:buAutoNum type="alphaLcParenR"/>
            </a:pPr>
            <a:r>
              <a:rPr lang="en-GB" dirty="0" err="1"/>
              <a:t>Falso</a:t>
            </a:r>
            <a:endParaRPr lang="en-GB" dirty="0"/>
          </a:p>
          <a:p>
            <a:pPr marL="17100" indent="0" algn="r">
              <a:buClr>
                <a:schemeClr val="accent2"/>
              </a:buClr>
            </a:pPr>
            <a:endParaRPr lang="en-GB" dirty="0"/>
          </a:p>
          <a:p>
            <a:pPr marL="17100" indent="0" algn="r">
              <a:buClr>
                <a:schemeClr val="accent2"/>
              </a:buClr>
            </a:pPr>
            <a:endParaRPr lang="en-GB" dirty="0"/>
          </a:p>
          <a:p>
            <a:endParaRPr lang="en-ZA" dirty="0"/>
          </a:p>
        </p:txBody>
      </p:sp>
      <p:sp>
        <p:nvSpPr>
          <p:cNvPr id="4" name="CuadroTexto 3">
            <a:extLst>
              <a:ext uri="{FF2B5EF4-FFF2-40B4-BE49-F238E27FC236}">
                <a16:creationId xmlns:a16="http://schemas.microsoft.com/office/drawing/2014/main" id="{7F4EC873-04A6-91E0-77D3-A0185DD3E317}"/>
              </a:ext>
            </a:extLst>
          </p:cNvPr>
          <p:cNvSpPr txBox="1"/>
          <p:nvPr/>
        </p:nvSpPr>
        <p:spPr>
          <a:xfrm>
            <a:off x="2945423" y="3588658"/>
            <a:ext cx="6101860" cy="923330"/>
          </a:xfrm>
          <a:prstGeom prst="rect">
            <a:avLst/>
          </a:prstGeom>
          <a:noFill/>
        </p:spPr>
        <p:txBody>
          <a:bodyPr wrap="square">
            <a:spAutoFit/>
          </a:bodyPr>
          <a:lstStyle/>
          <a:p>
            <a:r>
              <a:rPr lang="es-ES" sz="1800" dirty="0"/>
              <a:t>Los sistemas de gestión de asociaciones generalmente consisten en miembros. 
</a:t>
            </a:r>
            <a:endParaRPr lang="en-ZA" sz="1800" dirty="0"/>
          </a:p>
        </p:txBody>
      </p:sp>
      <p:pic>
        <p:nvPicPr>
          <p:cNvPr id="6" name="Graphic 1" descr="Checkmark with solid fill">
            <a:extLst>
              <a:ext uri="{FF2B5EF4-FFF2-40B4-BE49-F238E27FC236}">
                <a16:creationId xmlns:a16="http://schemas.microsoft.com/office/drawing/2014/main" id="{14536A37-6043-C236-9C13-995E36031B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39950" y="3598433"/>
            <a:ext cx="384628" cy="384628"/>
          </a:xfrm>
          <a:prstGeom prst="rect">
            <a:avLst/>
          </a:prstGeom>
        </p:spPr>
      </p:pic>
    </p:spTree>
    <p:extLst>
      <p:ext uri="{BB962C8B-B14F-4D97-AF65-F5344CB8AC3E}">
        <p14:creationId xmlns:p14="http://schemas.microsoft.com/office/powerpoint/2010/main" val="61932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s-ES" dirty="0"/>
              <a:t>Enumere 3 paquetes de software CRM diferentes que son apropiados para organizaciones sin fines de lucro.</a:t>
            </a:r>
            <a:endParaRPr lang="en-GB" dirty="0"/>
          </a:p>
          <a:p>
            <a:pPr marL="17100" indent="0" algn="r">
              <a:buClr>
                <a:schemeClr val="accent2"/>
              </a:buClr>
            </a:pPr>
            <a:endParaRPr lang="en-GB" dirty="0"/>
          </a:p>
          <a:p>
            <a:pPr marL="17100" indent="0" algn="r">
              <a:buClr>
                <a:schemeClr val="accent2"/>
              </a:buClr>
            </a:pPr>
            <a:endParaRPr lang="en-GB" dirty="0"/>
          </a:p>
          <a:p>
            <a:endParaRPr lang="en-ZA" dirty="0"/>
          </a:p>
        </p:txBody>
      </p:sp>
    </p:spTree>
    <p:extLst>
      <p:ext uri="{BB962C8B-B14F-4D97-AF65-F5344CB8AC3E}">
        <p14:creationId xmlns:p14="http://schemas.microsoft.com/office/powerpoint/2010/main" val="6909598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Píldoras</a:t>
            </a:r>
            <a:r>
              <a:rPr lang="en-GB" dirty="0"/>
              <a:t> de </a:t>
            </a:r>
            <a:r>
              <a:rPr lang="en-GB" dirty="0" err="1"/>
              <a:t>aprendizaje</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474300" indent="-457200">
              <a:buClr>
                <a:schemeClr val="accent2"/>
              </a:buClr>
              <a:buFont typeface="Wingdings" panose="05000000000000000000" pitchFamily="2" charset="2"/>
              <a:buChar char="Ø"/>
            </a:pPr>
            <a:r>
              <a:rPr lang="es-ES" dirty="0"/>
              <a:t>Cualquiera de las 3 opciones a continuación son correctas:</a:t>
            </a:r>
            <a:endParaRPr lang="en-GB" dirty="0"/>
          </a:p>
          <a:p>
            <a:pPr marL="17100" indent="0" algn="r">
              <a:buClr>
                <a:schemeClr val="accent2"/>
              </a:buClr>
            </a:pPr>
            <a:endParaRPr lang="en-GB" dirty="0"/>
          </a:p>
          <a:p>
            <a:pPr marL="17100" indent="0" algn="r">
              <a:buClr>
                <a:schemeClr val="accent2"/>
              </a:buClr>
            </a:pPr>
            <a:endParaRPr lang="en-GB" dirty="0"/>
          </a:p>
          <a:p>
            <a:endParaRPr lang="en-ZA" dirty="0"/>
          </a:p>
        </p:txBody>
      </p:sp>
      <p:graphicFrame>
        <p:nvGraphicFramePr>
          <p:cNvPr id="2" name="Table 3">
            <a:extLst>
              <a:ext uri="{FF2B5EF4-FFF2-40B4-BE49-F238E27FC236}">
                <a16:creationId xmlns:a16="http://schemas.microsoft.com/office/drawing/2014/main" id="{53E4D5C2-CB45-8BA5-B8E4-C96C3922F750}"/>
              </a:ext>
            </a:extLst>
          </p:cNvPr>
          <p:cNvGraphicFramePr>
            <a:graphicFrameLocks noGrp="1"/>
          </p:cNvGraphicFramePr>
          <p:nvPr>
            <p:extLst>
              <p:ext uri="{D42A27DB-BD31-4B8C-83A1-F6EECF244321}">
                <p14:modId xmlns:p14="http://schemas.microsoft.com/office/powerpoint/2010/main" val="674886511"/>
              </p:ext>
            </p:extLst>
          </p:nvPr>
        </p:nvGraphicFramePr>
        <p:xfrm>
          <a:off x="798382" y="2664843"/>
          <a:ext cx="10595236" cy="1330368"/>
        </p:xfrm>
        <a:graphic>
          <a:graphicData uri="http://schemas.openxmlformats.org/drawingml/2006/table">
            <a:tbl>
              <a:tblPr firstRow="1" bandRow="1">
                <a:tableStyleId>{8A107856-5554-42FB-B03E-39F5DBC370BA}</a:tableStyleId>
              </a:tblPr>
              <a:tblGrid>
                <a:gridCol w="5206705">
                  <a:extLst>
                    <a:ext uri="{9D8B030D-6E8A-4147-A177-3AD203B41FA5}">
                      <a16:colId xmlns:a16="http://schemas.microsoft.com/office/drawing/2014/main" val="3752673547"/>
                    </a:ext>
                  </a:extLst>
                </a:gridCol>
                <a:gridCol w="5388531">
                  <a:extLst>
                    <a:ext uri="{9D8B030D-6E8A-4147-A177-3AD203B41FA5}">
                      <a16:colId xmlns:a16="http://schemas.microsoft.com/office/drawing/2014/main" val="132659526"/>
                    </a:ext>
                  </a:extLst>
                </a:gridCol>
              </a:tblGrid>
              <a:tr h="443456">
                <a:tc>
                  <a:txBody>
                    <a:bodyPr/>
                    <a:lstStyle/>
                    <a:p>
                      <a:r>
                        <a:rPr lang="en-ZA" b="0" dirty="0">
                          <a:solidFill>
                            <a:srgbClr val="000000"/>
                          </a:solidFill>
                        </a:rPr>
                        <a:t>NetSuite</a:t>
                      </a:r>
                    </a:p>
                  </a:txBody>
                  <a:tcPr/>
                </a:tc>
                <a:tc>
                  <a:txBody>
                    <a:bodyPr/>
                    <a:lstStyle/>
                    <a:p>
                      <a:r>
                        <a:rPr lang="en-ZA" b="0" dirty="0">
                          <a:solidFill>
                            <a:srgbClr val="000000"/>
                          </a:solidFill>
                        </a:rPr>
                        <a:t>EveryAction</a:t>
                      </a:r>
                    </a:p>
                  </a:txBody>
                  <a:tcPr/>
                </a:tc>
                <a:extLst>
                  <a:ext uri="{0D108BD9-81ED-4DB2-BD59-A6C34878D82A}">
                    <a16:rowId xmlns:a16="http://schemas.microsoft.com/office/drawing/2014/main" val="330112289"/>
                  </a:ext>
                </a:extLst>
              </a:tr>
              <a:tr h="443456">
                <a:tc>
                  <a:txBody>
                    <a:bodyPr/>
                    <a:lstStyle/>
                    <a:p>
                      <a:r>
                        <a:rPr lang="en-ZA" b="0" dirty="0">
                          <a:solidFill>
                            <a:srgbClr val="000000"/>
                          </a:solidFill>
                        </a:rPr>
                        <a:t>Bloomberang</a:t>
                      </a:r>
                    </a:p>
                  </a:txBody>
                  <a:tcPr/>
                </a:tc>
                <a:tc>
                  <a:txBody>
                    <a:bodyPr/>
                    <a:lstStyle/>
                    <a:p>
                      <a:r>
                        <a:rPr lang="en-ZA" b="0" dirty="0">
                          <a:solidFill>
                            <a:srgbClr val="000000"/>
                          </a:solidFill>
                        </a:rPr>
                        <a:t>Kindful</a:t>
                      </a:r>
                    </a:p>
                  </a:txBody>
                  <a:tcPr/>
                </a:tc>
                <a:extLst>
                  <a:ext uri="{0D108BD9-81ED-4DB2-BD59-A6C34878D82A}">
                    <a16:rowId xmlns:a16="http://schemas.microsoft.com/office/drawing/2014/main" val="1534119918"/>
                  </a:ext>
                </a:extLst>
              </a:tr>
              <a:tr h="443456">
                <a:tc>
                  <a:txBody>
                    <a:bodyPr/>
                    <a:lstStyle/>
                    <a:p>
                      <a:r>
                        <a:rPr lang="en-ZA" b="0" dirty="0">
                          <a:solidFill>
                            <a:srgbClr val="000000"/>
                          </a:solidFill>
                        </a:rPr>
                        <a:t>Network for Good</a:t>
                      </a:r>
                    </a:p>
                  </a:txBody>
                  <a:tcPr/>
                </a:tc>
                <a:tc>
                  <a:txBody>
                    <a:bodyPr/>
                    <a:lstStyle/>
                    <a:p>
                      <a:r>
                        <a:rPr lang="en-ZA" b="0" dirty="0">
                          <a:solidFill>
                            <a:srgbClr val="000000"/>
                          </a:solidFill>
                        </a:rPr>
                        <a:t>DonorPerfect</a:t>
                      </a:r>
                    </a:p>
                  </a:txBody>
                  <a:tcPr/>
                </a:tc>
                <a:extLst>
                  <a:ext uri="{0D108BD9-81ED-4DB2-BD59-A6C34878D82A}">
                    <a16:rowId xmlns:a16="http://schemas.microsoft.com/office/drawing/2014/main" val="319718223"/>
                  </a:ext>
                </a:extLst>
              </a:tr>
            </a:tbl>
          </a:graphicData>
        </a:graphic>
      </p:graphicFrame>
    </p:spTree>
    <p:extLst>
      <p:ext uri="{BB962C8B-B14F-4D97-AF65-F5344CB8AC3E}">
        <p14:creationId xmlns:p14="http://schemas.microsoft.com/office/powerpoint/2010/main" val="239211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140E19-9B17-939B-9716-FA5BB9210248}"/>
              </a:ext>
            </a:extLst>
          </p:cNvPr>
          <p:cNvSpPr>
            <a:spLocks noGrp="1"/>
          </p:cNvSpPr>
          <p:nvPr>
            <p:ph type="body" sz="quarter" idx="16"/>
          </p:nvPr>
        </p:nvSpPr>
        <p:spPr/>
        <p:txBody>
          <a:bodyPr/>
          <a:lstStyle/>
          <a:p>
            <a:r>
              <a:rPr lang="en-ZA" dirty="0"/>
              <a:t>Search Engine Optimization (SEO)</a:t>
            </a:r>
          </a:p>
          <a:p>
            <a:endParaRPr lang="en-ZA" dirty="0"/>
          </a:p>
        </p:txBody>
      </p:sp>
      <p:sp>
        <p:nvSpPr>
          <p:cNvPr id="3" name="Text Placeholder 2">
            <a:extLst>
              <a:ext uri="{FF2B5EF4-FFF2-40B4-BE49-F238E27FC236}">
                <a16:creationId xmlns:a16="http://schemas.microsoft.com/office/drawing/2014/main" id="{3FFEBA08-77A0-833E-515D-09529396634B}"/>
              </a:ext>
            </a:extLst>
          </p:cNvPr>
          <p:cNvSpPr>
            <a:spLocks noGrp="1"/>
          </p:cNvSpPr>
          <p:nvPr>
            <p:ph type="body" sz="quarter" idx="17"/>
          </p:nvPr>
        </p:nvSpPr>
        <p:spPr/>
        <p:txBody>
          <a:bodyPr/>
          <a:lstStyle/>
          <a:p>
            <a:r>
              <a:rPr lang="en-GB" dirty="0"/>
              <a:t>03</a:t>
            </a:r>
            <a:endParaRPr lang="en-ZA" dirty="0"/>
          </a:p>
        </p:txBody>
      </p:sp>
    </p:spTree>
    <p:extLst>
      <p:ext uri="{BB962C8B-B14F-4D97-AF65-F5344CB8AC3E}">
        <p14:creationId xmlns:p14="http://schemas.microsoft.com/office/powerpoint/2010/main" val="3416386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Descripción general de la optimización de motores de búsqueda (SEO)
</a:t>
            </a:r>
            <a:endParaRPr lang="en-GB" dirty="0"/>
          </a:p>
        </p:txBody>
      </p:sp>
      <p:sp>
        <p:nvSpPr>
          <p:cNvPr id="5" name="Text Placeholder 4">
            <a:extLst>
              <a:ext uri="{FF2B5EF4-FFF2-40B4-BE49-F238E27FC236}">
                <a16:creationId xmlns:a16="http://schemas.microsoft.com/office/drawing/2014/main" id="{2BE9930F-9B98-6C54-DF36-DC6FAD8396F9}"/>
              </a:ext>
            </a:extLst>
          </p:cNvPr>
          <p:cNvSpPr>
            <a:spLocks noGrp="1"/>
          </p:cNvSpPr>
          <p:nvPr>
            <p:ph type="body" sz="quarter" idx="18"/>
          </p:nvPr>
        </p:nvSpPr>
        <p:spPr/>
        <p:txBody>
          <a:bodyPr/>
          <a:lstStyle/>
          <a:p>
            <a:pPr marL="360000" indent="-342900">
              <a:buClr>
                <a:schemeClr val="accent2"/>
              </a:buClr>
              <a:buBlip>
                <a:blip r:embed="rId3"/>
              </a:buBlip>
            </a:pPr>
            <a:r>
              <a:rPr lang="en-GB" b="1" dirty="0" err="1">
                <a:solidFill>
                  <a:schemeClr val="accent2"/>
                </a:solidFill>
              </a:rPr>
              <a:t>Definición</a:t>
            </a:r>
            <a:r>
              <a:rPr lang="en-GB" b="1" dirty="0">
                <a:solidFill>
                  <a:schemeClr val="accent2"/>
                </a:solidFill>
              </a:rPr>
              <a:t>: </a:t>
            </a:r>
            <a:r>
              <a:rPr lang="es-ES" dirty="0"/>
              <a:t>El SEO (</a:t>
            </a:r>
            <a:r>
              <a:rPr lang="es-ES" dirty="0" err="1"/>
              <a:t>Search</a:t>
            </a:r>
            <a:r>
              <a:rPr lang="es-ES" dirty="0"/>
              <a:t> </a:t>
            </a:r>
            <a:r>
              <a:rPr lang="es-ES" dirty="0" err="1"/>
              <a:t>Engine</a:t>
            </a:r>
            <a:r>
              <a:rPr lang="es-ES" dirty="0"/>
              <a:t> </a:t>
            </a:r>
            <a:r>
              <a:rPr lang="es-ES" dirty="0" err="1"/>
              <a:t>Optimization</a:t>
            </a:r>
            <a:r>
              <a:rPr lang="es-ES" dirty="0"/>
              <a:t>) consiste en el uso de herramientas que sirven para optimizar páginas web y posicionarlas en las listas de buscadores, como Google. En base a esto, los sitios web adquieren su clasificación. </a:t>
            </a:r>
          </a:p>
          <a:p>
            <a:pPr marL="17100" indent="0">
              <a:buClr>
                <a:schemeClr val="accent2"/>
              </a:buClr>
            </a:pPr>
            <a:endParaRPr lang="en-GB" dirty="0"/>
          </a:p>
          <a:p>
            <a:pPr marL="360000" indent="-342900">
              <a:buClr>
                <a:schemeClr val="accent2"/>
              </a:buClr>
              <a:buFont typeface="Arial" panose="020B0604020202020204" pitchFamily="34" charset="0"/>
              <a:buChar char="•"/>
            </a:pPr>
            <a:r>
              <a:rPr lang="es-ES" dirty="0"/>
              <a:t>El SEO no solo se utiliza para los motores de búsqueda, sino también para los usuarios. Es esencial que cada página sea relevante para el contenido y que hable clara y concretamente.</a:t>
            </a:r>
            <a:endParaRPr lang="en-GB" dirty="0"/>
          </a:p>
          <a:p>
            <a:pPr marL="360000" lvl="0" indent="-342900">
              <a:buClr>
                <a:srgbClr val="0D9390"/>
              </a:buClr>
              <a:buBlip>
                <a:blip r:embed="rId3"/>
              </a:buBlip>
            </a:pPr>
            <a:r>
              <a:rPr lang="es-ES" b="1" dirty="0">
                <a:solidFill>
                  <a:srgbClr val="0D9390"/>
                </a:solidFill>
              </a:rPr>
              <a:t>El SEO se trata de ser amigable con los motores de búsqueda, pero también se trata de personas.</a:t>
            </a:r>
            <a:endParaRPr lang="en-GB" dirty="0"/>
          </a:p>
          <a:p>
            <a:endParaRPr lang="en-ZA" dirty="0"/>
          </a:p>
        </p:txBody>
      </p:sp>
    </p:spTree>
    <p:extLst>
      <p:ext uri="{BB962C8B-B14F-4D97-AF65-F5344CB8AC3E}">
        <p14:creationId xmlns:p14="http://schemas.microsoft.com/office/powerpoint/2010/main" val="2988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s-ES" dirty="0"/>
              <a:t>El SEO y el Tercer Sector
</a:t>
            </a:r>
            <a:endParaRPr lang="en-GB" dirty="0"/>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60000" indent="-342900">
              <a:buBlip>
                <a:blip r:embed="rId3"/>
              </a:buBlip>
            </a:pPr>
            <a:r>
              <a:rPr lang="es-ES" dirty="0"/>
              <a:t>El objetivo es lograr que su sitio se clasifique lo más alto posible para las palabras clave o frases específicas relevantes para su sitio web. Hacerlo ayuda a que su contenido aparezca orgánicamente en la parte superior de las páginas de resultados del motor de búsqueda (SERP) para los usuarios que sienten curiosidad por un tema determinado.</a:t>
            </a:r>
          </a:p>
          <a:p>
            <a:pPr marL="17100" indent="0"/>
            <a:endParaRPr lang="en-GB" dirty="0"/>
          </a:p>
          <a:p>
            <a:pPr marL="360000" indent="-342900">
              <a:buBlip>
                <a:blip r:embed="rId3"/>
              </a:buBlip>
            </a:pPr>
            <a:r>
              <a:rPr lang="es-ES" dirty="0"/>
              <a:t>Por ejemplo, digamos que administramos un banco de alimentos en la ciudad de Nueva York y estamos tratando de mejorar nuestro SEO optimizando nuestro sitio web.</a:t>
            </a:r>
            <a:endParaRPr lang="en-GB" dirty="0"/>
          </a:p>
        </p:txBody>
      </p:sp>
    </p:spTree>
    <p:extLst>
      <p:ext uri="{BB962C8B-B14F-4D97-AF65-F5344CB8AC3E}">
        <p14:creationId xmlns:p14="http://schemas.microsoft.com/office/powerpoint/2010/main" val="4600332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a:t>El SEO y </a:t>
            </a:r>
            <a:r>
              <a:rPr lang="en-GB" dirty="0" err="1"/>
              <a:t>el</a:t>
            </a:r>
            <a:r>
              <a:rPr lang="en-GB" dirty="0"/>
              <a:t> Tercer Sector</a:t>
            </a:r>
          </a:p>
        </p:txBody>
      </p:sp>
      <p:sp>
        <p:nvSpPr>
          <p:cNvPr id="4" name="Text Placeholder 3">
            <a:extLst>
              <a:ext uri="{FF2B5EF4-FFF2-40B4-BE49-F238E27FC236}">
                <a16:creationId xmlns:a16="http://schemas.microsoft.com/office/drawing/2014/main" id="{1AA492C0-4976-DFE5-EA08-DFA885E99575}"/>
              </a:ext>
            </a:extLst>
          </p:cNvPr>
          <p:cNvSpPr>
            <a:spLocks noGrp="1"/>
          </p:cNvSpPr>
          <p:nvPr>
            <p:ph type="body" sz="quarter" idx="18"/>
          </p:nvPr>
        </p:nvSpPr>
        <p:spPr/>
        <p:txBody>
          <a:bodyPr/>
          <a:lstStyle/>
          <a:p>
            <a:pPr marL="360000" indent="-342900">
              <a:buClr>
                <a:schemeClr val="accent2"/>
              </a:buClr>
              <a:buFont typeface="Arial" panose="020B0604020202020204" pitchFamily="34" charset="0"/>
              <a:buChar char="•"/>
            </a:pPr>
            <a:r>
              <a:rPr lang="es-ES" dirty="0"/>
              <a:t>La primera página de los </a:t>
            </a:r>
            <a:r>
              <a:rPr lang="es-ES" dirty="0" err="1"/>
              <a:t>SERPs</a:t>
            </a:r>
            <a:r>
              <a:rPr lang="es-ES" dirty="0"/>
              <a:t> es un objetivo digno, pero si apuntas alto, también podrías apuntar a las tres primeras posiciones.</a:t>
            </a:r>
          </a:p>
          <a:p>
            <a:pPr marL="17100" indent="0">
              <a:buClr>
                <a:schemeClr val="accent2"/>
              </a:buClr>
            </a:pPr>
            <a:endParaRPr lang="es-ES" dirty="0"/>
          </a:p>
          <a:p>
            <a:pPr marL="360000" indent="-342900">
              <a:buClr>
                <a:schemeClr val="accent2"/>
              </a:buClr>
              <a:buFont typeface="Arial" panose="020B0604020202020204" pitchFamily="34" charset="0"/>
              <a:buChar char="•"/>
            </a:pPr>
            <a:r>
              <a:rPr lang="es-ES" dirty="0"/>
              <a:t>Un estudio de </a:t>
            </a:r>
            <a:r>
              <a:rPr lang="es-ES" dirty="0" err="1"/>
              <a:t>Sistrix</a:t>
            </a:r>
            <a:r>
              <a:rPr lang="es-ES" dirty="0"/>
              <a:t> informó que el primer resultado orgánico en la Búsqueda de Google tiene una tasa de clics (CTR) promedio del 28.5%, con la segunda y tercera posición con un CTR del 15% y 11%, respectivamente.</a:t>
            </a:r>
          </a:p>
          <a:p>
            <a:pPr marL="17100" indent="0">
              <a:buClr>
                <a:schemeClr val="accent2"/>
              </a:buClr>
            </a:pPr>
            <a:endParaRPr lang="es-ES" dirty="0"/>
          </a:p>
          <a:p>
            <a:pPr marL="360000" indent="-342900">
              <a:buClr>
                <a:schemeClr val="accent2"/>
              </a:buClr>
              <a:buFont typeface="Arial" panose="020B0604020202020204" pitchFamily="34" charset="0"/>
              <a:buChar char="•"/>
            </a:pPr>
            <a:r>
              <a:rPr lang="es-ES" dirty="0"/>
              <a:t>Los clics disminuyen drásticamente para los resultados que se transfieren a la segunda página con un CTR de menos del 1%.</a:t>
            </a:r>
            <a:endParaRPr lang="en-GB" dirty="0"/>
          </a:p>
          <a:p>
            <a:endParaRPr lang="en-ZA" dirty="0"/>
          </a:p>
        </p:txBody>
      </p:sp>
    </p:spTree>
    <p:extLst>
      <p:ext uri="{BB962C8B-B14F-4D97-AF65-F5344CB8AC3E}">
        <p14:creationId xmlns:p14="http://schemas.microsoft.com/office/powerpoint/2010/main" val="237719343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Line 1"/>
          <p:cNvSpPr>
            <a:spLocks noChangeShapeType="1"/>
          </p:cNvSpPr>
          <p:nvPr/>
        </p:nvSpPr>
        <p:spPr bwMode="auto">
          <a:xfrm>
            <a:off x="6028523" y="4205377"/>
            <a:ext cx="2278" cy="75133"/>
          </a:xfrm>
          <a:prstGeom prst="line">
            <a:avLst/>
          </a:prstGeom>
          <a:noFill/>
          <a:ln w="9720" cap="flat">
            <a:solidFill>
              <a:srgbClr val="57737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28" name="Line 2"/>
          <p:cNvSpPr>
            <a:spLocks noChangeShapeType="1"/>
          </p:cNvSpPr>
          <p:nvPr/>
        </p:nvSpPr>
        <p:spPr bwMode="auto">
          <a:xfrm>
            <a:off x="6028523" y="4355643"/>
            <a:ext cx="2278" cy="75133"/>
          </a:xfrm>
          <a:prstGeom prst="line">
            <a:avLst/>
          </a:prstGeom>
          <a:noFill/>
          <a:ln w="9720" cap="flat">
            <a:solidFill>
              <a:srgbClr val="57737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37" name="Line 3"/>
          <p:cNvSpPr>
            <a:spLocks noChangeShapeType="1"/>
          </p:cNvSpPr>
          <p:nvPr/>
        </p:nvSpPr>
        <p:spPr bwMode="auto">
          <a:xfrm>
            <a:off x="6028523" y="4503632"/>
            <a:ext cx="2278" cy="75134"/>
          </a:xfrm>
          <a:prstGeom prst="line">
            <a:avLst/>
          </a:prstGeom>
          <a:noFill/>
          <a:ln w="9720" cap="flat">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60" name="Line 10"/>
          <p:cNvSpPr>
            <a:spLocks noChangeShapeType="1"/>
          </p:cNvSpPr>
          <p:nvPr/>
        </p:nvSpPr>
        <p:spPr bwMode="auto">
          <a:xfrm>
            <a:off x="6741151" y="2372580"/>
            <a:ext cx="75133" cy="2278"/>
          </a:xfrm>
          <a:prstGeom prst="line">
            <a:avLst/>
          </a:prstGeom>
          <a:noFill/>
          <a:ln w="9720" cap="flat">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61" name="Line 11"/>
          <p:cNvSpPr>
            <a:spLocks noChangeShapeType="1"/>
          </p:cNvSpPr>
          <p:nvPr/>
        </p:nvSpPr>
        <p:spPr bwMode="auto">
          <a:xfrm>
            <a:off x="6891418" y="2372580"/>
            <a:ext cx="75133" cy="2278"/>
          </a:xfrm>
          <a:prstGeom prst="line">
            <a:avLst/>
          </a:prstGeom>
          <a:noFill/>
          <a:ln w="9720" cap="flat">
            <a:solidFill>
              <a:schemeClr val="accent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0" name="Line 20"/>
          <p:cNvSpPr>
            <a:spLocks noChangeShapeType="1"/>
          </p:cNvSpPr>
          <p:nvPr/>
        </p:nvSpPr>
        <p:spPr bwMode="auto">
          <a:xfrm>
            <a:off x="6741151" y="3831987"/>
            <a:ext cx="75133" cy="2276"/>
          </a:xfrm>
          <a:prstGeom prst="line">
            <a:avLst/>
          </a:prstGeom>
          <a:noFill/>
          <a:ln w="9720" cap="flat">
            <a:solidFill>
              <a:srgbClr val="8DFAE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1" name="Line 21"/>
          <p:cNvSpPr>
            <a:spLocks noChangeShapeType="1"/>
          </p:cNvSpPr>
          <p:nvPr/>
        </p:nvSpPr>
        <p:spPr bwMode="auto">
          <a:xfrm>
            <a:off x="6891418" y="3831987"/>
            <a:ext cx="75133" cy="2276"/>
          </a:xfrm>
          <a:prstGeom prst="line">
            <a:avLst/>
          </a:prstGeom>
          <a:noFill/>
          <a:ln w="9720" cap="flat">
            <a:solidFill>
              <a:srgbClr val="8DFAE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FD864369-8878-C682-BE51-FA756515C4D7}"/>
              </a:ext>
            </a:extLst>
          </p:cNvPr>
          <p:cNvGrpSpPr/>
          <p:nvPr/>
        </p:nvGrpSpPr>
        <p:grpSpPr>
          <a:xfrm>
            <a:off x="3719883" y="1878522"/>
            <a:ext cx="4498889" cy="3526710"/>
            <a:chOff x="3719883" y="1878522"/>
            <a:chExt cx="4498889" cy="3526710"/>
          </a:xfrm>
        </p:grpSpPr>
        <p:grpSp>
          <p:nvGrpSpPr>
            <p:cNvPr id="3" name="Group 2">
              <a:extLst>
                <a:ext uri="{FF2B5EF4-FFF2-40B4-BE49-F238E27FC236}">
                  <a16:creationId xmlns:a16="http://schemas.microsoft.com/office/drawing/2014/main" id="{E8C913DC-774C-A6D2-42C8-B62F145D6B91}"/>
                </a:ext>
              </a:extLst>
            </p:cNvPr>
            <p:cNvGrpSpPr/>
            <p:nvPr/>
          </p:nvGrpSpPr>
          <p:grpSpPr>
            <a:xfrm>
              <a:off x="3719883" y="1878522"/>
              <a:ext cx="4498889" cy="3526710"/>
              <a:chOff x="3741825" y="1316162"/>
              <a:chExt cx="4498889" cy="3526710"/>
            </a:xfrm>
          </p:grpSpPr>
          <p:sp>
            <p:nvSpPr>
              <p:cNvPr id="162" name="Line 12"/>
              <p:cNvSpPr>
                <a:spLocks noChangeShapeType="1"/>
              </p:cNvSpPr>
              <p:nvPr/>
            </p:nvSpPr>
            <p:spPr bwMode="auto">
              <a:xfrm>
                <a:off x="7061349"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63" name="Line 13"/>
              <p:cNvSpPr>
                <a:spLocks noChangeShapeType="1"/>
              </p:cNvSpPr>
              <p:nvPr/>
            </p:nvSpPr>
            <p:spPr bwMode="auto">
              <a:xfrm>
                <a:off x="7211616"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64" name="Line 14"/>
              <p:cNvSpPr>
                <a:spLocks noChangeShapeType="1"/>
              </p:cNvSpPr>
              <p:nvPr/>
            </p:nvSpPr>
            <p:spPr bwMode="auto">
              <a:xfrm>
                <a:off x="7359606"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65" name="Line 15"/>
              <p:cNvSpPr>
                <a:spLocks noChangeShapeType="1"/>
              </p:cNvSpPr>
              <p:nvPr/>
            </p:nvSpPr>
            <p:spPr bwMode="auto">
              <a:xfrm>
                <a:off x="7509873"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66" name="Line 16"/>
              <p:cNvSpPr>
                <a:spLocks noChangeShapeType="1"/>
              </p:cNvSpPr>
              <p:nvPr/>
            </p:nvSpPr>
            <p:spPr bwMode="auto">
              <a:xfrm>
                <a:off x="7660139"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67" name="Line 17"/>
              <p:cNvSpPr>
                <a:spLocks noChangeShapeType="1"/>
              </p:cNvSpPr>
              <p:nvPr/>
            </p:nvSpPr>
            <p:spPr bwMode="auto">
              <a:xfrm>
                <a:off x="7808128"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68" name="Line 18"/>
              <p:cNvSpPr>
                <a:spLocks noChangeShapeType="1"/>
              </p:cNvSpPr>
              <p:nvPr/>
            </p:nvSpPr>
            <p:spPr bwMode="auto">
              <a:xfrm>
                <a:off x="7958395"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69" name="Line 19"/>
              <p:cNvSpPr>
                <a:spLocks noChangeShapeType="1"/>
              </p:cNvSpPr>
              <p:nvPr/>
            </p:nvSpPr>
            <p:spPr bwMode="auto">
              <a:xfrm>
                <a:off x="8106385"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2" name="Line 22"/>
              <p:cNvSpPr>
                <a:spLocks noChangeShapeType="1"/>
              </p:cNvSpPr>
              <p:nvPr/>
            </p:nvSpPr>
            <p:spPr bwMode="auto">
              <a:xfrm>
                <a:off x="7061349"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3" name="Line 23"/>
              <p:cNvSpPr>
                <a:spLocks noChangeShapeType="1"/>
              </p:cNvSpPr>
              <p:nvPr/>
            </p:nvSpPr>
            <p:spPr bwMode="auto">
              <a:xfrm>
                <a:off x="7211616"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4" name="Line 24"/>
              <p:cNvSpPr>
                <a:spLocks noChangeShapeType="1"/>
              </p:cNvSpPr>
              <p:nvPr/>
            </p:nvSpPr>
            <p:spPr bwMode="auto">
              <a:xfrm>
                <a:off x="7359606"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5" name="Line 25"/>
              <p:cNvSpPr>
                <a:spLocks noChangeShapeType="1"/>
              </p:cNvSpPr>
              <p:nvPr/>
            </p:nvSpPr>
            <p:spPr bwMode="auto">
              <a:xfrm>
                <a:off x="7509873"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6" name="Line 26"/>
              <p:cNvSpPr>
                <a:spLocks noChangeShapeType="1"/>
              </p:cNvSpPr>
              <p:nvPr/>
            </p:nvSpPr>
            <p:spPr bwMode="auto">
              <a:xfrm>
                <a:off x="7660139"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7" name="Line 27"/>
              <p:cNvSpPr>
                <a:spLocks noChangeShapeType="1"/>
              </p:cNvSpPr>
              <p:nvPr/>
            </p:nvSpPr>
            <p:spPr bwMode="auto">
              <a:xfrm>
                <a:off x="7808128"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8" name="Line 28"/>
              <p:cNvSpPr>
                <a:spLocks noChangeShapeType="1"/>
              </p:cNvSpPr>
              <p:nvPr/>
            </p:nvSpPr>
            <p:spPr bwMode="auto">
              <a:xfrm>
                <a:off x="7958395"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79" name="Line 29"/>
              <p:cNvSpPr>
                <a:spLocks noChangeShapeType="1"/>
              </p:cNvSpPr>
              <p:nvPr/>
            </p:nvSpPr>
            <p:spPr bwMode="auto">
              <a:xfrm>
                <a:off x="8106385"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0" name="Line 30"/>
              <p:cNvSpPr>
                <a:spLocks noChangeShapeType="1"/>
              </p:cNvSpPr>
              <p:nvPr/>
            </p:nvSpPr>
            <p:spPr bwMode="auto">
              <a:xfrm>
                <a:off x="3835173"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1" name="Line 31"/>
              <p:cNvSpPr>
                <a:spLocks noChangeShapeType="1"/>
              </p:cNvSpPr>
              <p:nvPr/>
            </p:nvSpPr>
            <p:spPr bwMode="auto">
              <a:xfrm>
                <a:off x="3983162"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2" name="Line 32"/>
              <p:cNvSpPr>
                <a:spLocks noChangeShapeType="1"/>
              </p:cNvSpPr>
              <p:nvPr/>
            </p:nvSpPr>
            <p:spPr bwMode="auto">
              <a:xfrm>
                <a:off x="4133428"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3" name="Line 33"/>
              <p:cNvSpPr>
                <a:spLocks noChangeShapeType="1"/>
              </p:cNvSpPr>
              <p:nvPr/>
            </p:nvSpPr>
            <p:spPr bwMode="auto">
              <a:xfrm>
                <a:off x="4281419"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4" name="Line 34"/>
              <p:cNvSpPr>
                <a:spLocks noChangeShapeType="1"/>
              </p:cNvSpPr>
              <p:nvPr/>
            </p:nvSpPr>
            <p:spPr bwMode="auto">
              <a:xfrm>
                <a:off x="4431685"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5" name="Line 35"/>
              <p:cNvSpPr>
                <a:spLocks noChangeShapeType="1"/>
              </p:cNvSpPr>
              <p:nvPr/>
            </p:nvSpPr>
            <p:spPr bwMode="auto">
              <a:xfrm>
                <a:off x="4579674"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6" name="Line 36"/>
              <p:cNvSpPr>
                <a:spLocks noChangeShapeType="1"/>
              </p:cNvSpPr>
              <p:nvPr/>
            </p:nvSpPr>
            <p:spPr bwMode="auto">
              <a:xfrm>
                <a:off x="4729941"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7" name="Line 37"/>
              <p:cNvSpPr>
                <a:spLocks noChangeShapeType="1"/>
              </p:cNvSpPr>
              <p:nvPr/>
            </p:nvSpPr>
            <p:spPr bwMode="auto">
              <a:xfrm>
                <a:off x="4880207" y="1810220"/>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8" name="Line 38"/>
              <p:cNvSpPr>
                <a:spLocks noChangeShapeType="1"/>
              </p:cNvSpPr>
              <p:nvPr/>
            </p:nvSpPr>
            <p:spPr bwMode="auto">
              <a:xfrm>
                <a:off x="5028198"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89" name="Line 39"/>
              <p:cNvSpPr>
                <a:spLocks noChangeShapeType="1"/>
              </p:cNvSpPr>
              <p:nvPr/>
            </p:nvSpPr>
            <p:spPr bwMode="auto">
              <a:xfrm>
                <a:off x="5178464" y="1810220"/>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0" name="Line 40"/>
              <p:cNvSpPr>
                <a:spLocks noChangeShapeType="1"/>
              </p:cNvSpPr>
              <p:nvPr/>
            </p:nvSpPr>
            <p:spPr bwMode="auto">
              <a:xfrm>
                <a:off x="3835173"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1" name="Line 41"/>
              <p:cNvSpPr>
                <a:spLocks noChangeShapeType="1"/>
              </p:cNvSpPr>
              <p:nvPr/>
            </p:nvSpPr>
            <p:spPr bwMode="auto">
              <a:xfrm>
                <a:off x="3983162"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2" name="Line 42"/>
              <p:cNvSpPr>
                <a:spLocks noChangeShapeType="1"/>
              </p:cNvSpPr>
              <p:nvPr/>
            </p:nvSpPr>
            <p:spPr bwMode="auto">
              <a:xfrm>
                <a:off x="4133428"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3" name="Line 43"/>
              <p:cNvSpPr>
                <a:spLocks noChangeShapeType="1"/>
              </p:cNvSpPr>
              <p:nvPr/>
            </p:nvSpPr>
            <p:spPr bwMode="auto">
              <a:xfrm>
                <a:off x="4281419"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4" name="Line 44"/>
              <p:cNvSpPr>
                <a:spLocks noChangeShapeType="1"/>
              </p:cNvSpPr>
              <p:nvPr/>
            </p:nvSpPr>
            <p:spPr bwMode="auto">
              <a:xfrm>
                <a:off x="4431685"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5" name="Line 45"/>
              <p:cNvSpPr>
                <a:spLocks noChangeShapeType="1"/>
              </p:cNvSpPr>
              <p:nvPr/>
            </p:nvSpPr>
            <p:spPr bwMode="auto">
              <a:xfrm>
                <a:off x="4579674"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6" name="Line 46"/>
              <p:cNvSpPr>
                <a:spLocks noChangeShapeType="1"/>
              </p:cNvSpPr>
              <p:nvPr/>
            </p:nvSpPr>
            <p:spPr bwMode="auto">
              <a:xfrm>
                <a:off x="4729941"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7" name="Line 47"/>
              <p:cNvSpPr>
                <a:spLocks noChangeShapeType="1"/>
              </p:cNvSpPr>
              <p:nvPr/>
            </p:nvSpPr>
            <p:spPr bwMode="auto">
              <a:xfrm>
                <a:off x="4880207" y="3269627"/>
                <a:ext cx="75134"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8" name="Line 48"/>
              <p:cNvSpPr>
                <a:spLocks noChangeShapeType="1"/>
              </p:cNvSpPr>
              <p:nvPr/>
            </p:nvSpPr>
            <p:spPr bwMode="auto">
              <a:xfrm>
                <a:off x="5028198"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99" name="Line 49"/>
              <p:cNvSpPr>
                <a:spLocks noChangeShapeType="1"/>
              </p:cNvSpPr>
              <p:nvPr/>
            </p:nvSpPr>
            <p:spPr bwMode="auto">
              <a:xfrm>
                <a:off x="5178464" y="3269627"/>
                <a:ext cx="75133" cy="227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07" name="Line 419"/>
              <p:cNvSpPr>
                <a:spLocks noChangeShapeType="1"/>
              </p:cNvSpPr>
              <p:nvPr/>
            </p:nvSpPr>
            <p:spPr bwMode="auto">
              <a:xfrm flipV="1">
                <a:off x="8238438" y="2233698"/>
                <a:ext cx="2276" cy="7968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08" name="Line 420"/>
              <p:cNvSpPr>
                <a:spLocks noChangeShapeType="1"/>
              </p:cNvSpPr>
              <p:nvPr/>
            </p:nvSpPr>
            <p:spPr bwMode="auto">
              <a:xfrm flipV="1">
                <a:off x="8238438" y="2083432"/>
                <a:ext cx="2276" cy="7968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09" name="Line 421"/>
              <p:cNvSpPr>
                <a:spLocks noChangeShapeType="1"/>
              </p:cNvSpPr>
              <p:nvPr/>
            </p:nvSpPr>
            <p:spPr bwMode="auto">
              <a:xfrm flipV="1">
                <a:off x="8238438" y="1933165"/>
                <a:ext cx="2276" cy="7968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0" name="Line 422"/>
              <p:cNvSpPr>
                <a:spLocks noChangeShapeType="1"/>
              </p:cNvSpPr>
              <p:nvPr/>
            </p:nvSpPr>
            <p:spPr bwMode="auto">
              <a:xfrm flipV="1">
                <a:off x="8238438" y="1785176"/>
                <a:ext cx="2276" cy="7968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1" name="Line 423"/>
              <p:cNvSpPr>
                <a:spLocks noChangeShapeType="1"/>
              </p:cNvSpPr>
              <p:nvPr/>
            </p:nvSpPr>
            <p:spPr bwMode="auto">
              <a:xfrm flipV="1">
                <a:off x="8238438" y="1634909"/>
                <a:ext cx="2276" cy="7968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2" name="Line 424"/>
              <p:cNvSpPr>
                <a:spLocks noChangeShapeType="1"/>
              </p:cNvSpPr>
              <p:nvPr/>
            </p:nvSpPr>
            <p:spPr bwMode="auto">
              <a:xfrm flipV="1">
                <a:off x="8238438" y="1486919"/>
                <a:ext cx="2276" cy="7968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3" name="Line 425"/>
              <p:cNvSpPr>
                <a:spLocks noChangeShapeType="1"/>
              </p:cNvSpPr>
              <p:nvPr/>
            </p:nvSpPr>
            <p:spPr bwMode="auto">
              <a:xfrm flipV="1">
                <a:off x="8238438" y="1336652"/>
                <a:ext cx="2276" cy="7968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4" name="Line 426"/>
              <p:cNvSpPr>
                <a:spLocks noChangeShapeType="1"/>
              </p:cNvSpPr>
              <p:nvPr/>
            </p:nvSpPr>
            <p:spPr bwMode="auto">
              <a:xfrm flipV="1">
                <a:off x="8238438" y="3688552"/>
                <a:ext cx="2276" cy="7968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5" name="Line 427"/>
              <p:cNvSpPr>
                <a:spLocks noChangeShapeType="1"/>
              </p:cNvSpPr>
              <p:nvPr/>
            </p:nvSpPr>
            <p:spPr bwMode="auto">
              <a:xfrm flipV="1">
                <a:off x="8238438" y="3538286"/>
                <a:ext cx="2276" cy="7968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6" name="Line 428"/>
              <p:cNvSpPr>
                <a:spLocks noChangeShapeType="1"/>
              </p:cNvSpPr>
              <p:nvPr/>
            </p:nvSpPr>
            <p:spPr bwMode="auto">
              <a:xfrm flipV="1">
                <a:off x="8238438" y="3388019"/>
                <a:ext cx="2276" cy="7968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7" name="Line 429"/>
              <p:cNvSpPr>
                <a:spLocks noChangeShapeType="1"/>
              </p:cNvSpPr>
              <p:nvPr/>
            </p:nvSpPr>
            <p:spPr bwMode="auto">
              <a:xfrm flipV="1">
                <a:off x="8238438" y="3240029"/>
                <a:ext cx="2276" cy="7968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8" name="Line 430"/>
              <p:cNvSpPr>
                <a:spLocks noChangeShapeType="1"/>
              </p:cNvSpPr>
              <p:nvPr/>
            </p:nvSpPr>
            <p:spPr bwMode="auto">
              <a:xfrm flipV="1">
                <a:off x="8238438" y="3089762"/>
                <a:ext cx="2276" cy="7968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19" name="Line 431"/>
              <p:cNvSpPr>
                <a:spLocks noChangeShapeType="1"/>
              </p:cNvSpPr>
              <p:nvPr/>
            </p:nvSpPr>
            <p:spPr bwMode="auto">
              <a:xfrm flipV="1">
                <a:off x="8238438" y="2941773"/>
                <a:ext cx="2276" cy="7968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0" name="Line 432"/>
              <p:cNvSpPr>
                <a:spLocks noChangeShapeType="1"/>
              </p:cNvSpPr>
              <p:nvPr/>
            </p:nvSpPr>
            <p:spPr bwMode="auto">
              <a:xfrm flipV="1">
                <a:off x="8238438" y="2791506"/>
                <a:ext cx="2276" cy="79686"/>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1" name="Line 433"/>
              <p:cNvSpPr>
                <a:spLocks noChangeShapeType="1"/>
              </p:cNvSpPr>
              <p:nvPr/>
            </p:nvSpPr>
            <p:spPr bwMode="auto">
              <a:xfrm>
                <a:off x="3741825" y="1316162"/>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2" name="Line 434"/>
              <p:cNvSpPr>
                <a:spLocks noChangeShapeType="1"/>
              </p:cNvSpPr>
              <p:nvPr/>
            </p:nvSpPr>
            <p:spPr bwMode="auto">
              <a:xfrm>
                <a:off x="3741825" y="1466429"/>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3" name="Line 435"/>
              <p:cNvSpPr>
                <a:spLocks noChangeShapeType="1"/>
              </p:cNvSpPr>
              <p:nvPr/>
            </p:nvSpPr>
            <p:spPr bwMode="auto">
              <a:xfrm>
                <a:off x="3741825" y="1614418"/>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4" name="Line 436"/>
              <p:cNvSpPr>
                <a:spLocks noChangeShapeType="1"/>
              </p:cNvSpPr>
              <p:nvPr/>
            </p:nvSpPr>
            <p:spPr bwMode="auto">
              <a:xfrm>
                <a:off x="3741825" y="1764684"/>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5" name="Line 437"/>
              <p:cNvSpPr>
                <a:spLocks noChangeShapeType="1"/>
              </p:cNvSpPr>
              <p:nvPr/>
            </p:nvSpPr>
            <p:spPr bwMode="auto">
              <a:xfrm>
                <a:off x="3741825" y="1912675"/>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6" name="Line 438"/>
              <p:cNvSpPr>
                <a:spLocks noChangeShapeType="1"/>
              </p:cNvSpPr>
              <p:nvPr/>
            </p:nvSpPr>
            <p:spPr bwMode="auto">
              <a:xfrm>
                <a:off x="3741825" y="2062941"/>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7" name="Line 439"/>
              <p:cNvSpPr>
                <a:spLocks noChangeShapeType="1"/>
              </p:cNvSpPr>
              <p:nvPr/>
            </p:nvSpPr>
            <p:spPr bwMode="auto">
              <a:xfrm>
                <a:off x="3741825" y="2213208"/>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8" name="Line 440"/>
              <p:cNvSpPr>
                <a:spLocks noChangeShapeType="1"/>
              </p:cNvSpPr>
              <p:nvPr/>
            </p:nvSpPr>
            <p:spPr bwMode="auto">
              <a:xfrm>
                <a:off x="3741825" y="2775568"/>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29" name="Line 441"/>
              <p:cNvSpPr>
                <a:spLocks noChangeShapeType="1"/>
              </p:cNvSpPr>
              <p:nvPr/>
            </p:nvSpPr>
            <p:spPr bwMode="auto">
              <a:xfrm>
                <a:off x="3741825" y="2925835"/>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0" name="Line 442"/>
              <p:cNvSpPr>
                <a:spLocks noChangeShapeType="1"/>
              </p:cNvSpPr>
              <p:nvPr/>
            </p:nvSpPr>
            <p:spPr bwMode="auto">
              <a:xfrm>
                <a:off x="3741825" y="3073825"/>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1" name="Line 443"/>
              <p:cNvSpPr>
                <a:spLocks noChangeShapeType="1"/>
              </p:cNvSpPr>
              <p:nvPr/>
            </p:nvSpPr>
            <p:spPr bwMode="auto">
              <a:xfrm>
                <a:off x="3741825" y="3224092"/>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2" name="Line 444"/>
              <p:cNvSpPr>
                <a:spLocks noChangeShapeType="1"/>
              </p:cNvSpPr>
              <p:nvPr/>
            </p:nvSpPr>
            <p:spPr bwMode="auto">
              <a:xfrm>
                <a:off x="3741825" y="3374358"/>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3" name="Line 445"/>
              <p:cNvSpPr>
                <a:spLocks noChangeShapeType="1"/>
              </p:cNvSpPr>
              <p:nvPr/>
            </p:nvSpPr>
            <p:spPr bwMode="auto">
              <a:xfrm>
                <a:off x="3741825" y="3522348"/>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4" name="Line 446"/>
              <p:cNvSpPr>
                <a:spLocks noChangeShapeType="1"/>
              </p:cNvSpPr>
              <p:nvPr/>
            </p:nvSpPr>
            <p:spPr bwMode="auto">
              <a:xfrm>
                <a:off x="3741825" y="3672614"/>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606C4CF6-01B9-D6AD-0501-DBA238A30E24}"/>
                  </a:ext>
                </a:extLst>
              </p:cNvPr>
              <p:cNvGrpSpPr/>
              <p:nvPr/>
            </p:nvGrpSpPr>
            <p:grpSpPr>
              <a:xfrm>
                <a:off x="5513148" y="4091539"/>
                <a:ext cx="1067804" cy="751333"/>
                <a:chOff x="5513148" y="4091539"/>
                <a:chExt cx="1067804" cy="751333"/>
              </a:xfrm>
            </p:grpSpPr>
            <p:sp>
              <p:nvSpPr>
                <p:cNvPr id="146" name="Line 4"/>
                <p:cNvSpPr>
                  <a:spLocks noChangeShapeType="1"/>
                </p:cNvSpPr>
                <p:nvPr/>
              </p:nvSpPr>
              <p:spPr bwMode="auto">
                <a:xfrm>
                  <a:off x="6050465" y="4091539"/>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55" name="Line 5"/>
                <p:cNvSpPr>
                  <a:spLocks noChangeShapeType="1"/>
                </p:cNvSpPr>
                <p:nvPr/>
              </p:nvSpPr>
              <p:spPr bwMode="auto">
                <a:xfrm>
                  <a:off x="6050465" y="4241805"/>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56" name="Line 6"/>
                <p:cNvSpPr>
                  <a:spLocks noChangeShapeType="1"/>
                </p:cNvSpPr>
                <p:nvPr/>
              </p:nvSpPr>
              <p:spPr bwMode="auto">
                <a:xfrm>
                  <a:off x="6050465" y="4389796"/>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57" name="Line 7"/>
                <p:cNvSpPr>
                  <a:spLocks noChangeShapeType="1"/>
                </p:cNvSpPr>
                <p:nvPr/>
              </p:nvSpPr>
              <p:spPr bwMode="auto">
                <a:xfrm>
                  <a:off x="6050465" y="4540063"/>
                  <a:ext cx="2278" cy="75133"/>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58" name="Line 8"/>
                <p:cNvSpPr>
                  <a:spLocks noChangeShapeType="1"/>
                </p:cNvSpPr>
                <p:nvPr/>
              </p:nvSpPr>
              <p:spPr bwMode="auto">
                <a:xfrm>
                  <a:off x="6050465" y="4688052"/>
                  <a:ext cx="2278" cy="7513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159" name="Line 9"/>
                <p:cNvSpPr>
                  <a:spLocks noChangeShapeType="1"/>
                </p:cNvSpPr>
                <p:nvPr/>
              </p:nvSpPr>
              <p:spPr bwMode="auto">
                <a:xfrm>
                  <a:off x="6050465" y="4838318"/>
                  <a:ext cx="2278" cy="4554"/>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5" name="Line 447"/>
                <p:cNvSpPr>
                  <a:spLocks noChangeShapeType="1"/>
                </p:cNvSpPr>
                <p:nvPr/>
              </p:nvSpPr>
              <p:spPr bwMode="auto">
                <a:xfrm>
                  <a:off x="5513148" y="4797336"/>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6" name="Line 448"/>
                <p:cNvSpPr>
                  <a:spLocks noChangeShapeType="1"/>
                </p:cNvSpPr>
                <p:nvPr/>
              </p:nvSpPr>
              <p:spPr bwMode="auto">
                <a:xfrm>
                  <a:off x="5663415" y="4797336"/>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7" name="Line 449"/>
                <p:cNvSpPr>
                  <a:spLocks noChangeShapeType="1"/>
                </p:cNvSpPr>
                <p:nvPr/>
              </p:nvSpPr>
              <p:spPr bwMode="auto">
                <a:xfrm>
                  <a:off x="5811405" y="4797336"/>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8" name="Line 450"/>
                <p:cNvSpPr>
                  <a:spLocks noChangeShapeType="1"/>
                </p:cNvSpPr>
                <p:nvPr/>
              </p:nvSpPr>
              <p:spPr bwMode="auto">
                <a:xfrm>
                  <a:off x="5961672" y="4797336"/>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39" name="Line 451"/>
                <p:cNvSpPr>
                  <a:spLocks noChangeShapeType="1"/>
                </p:cNvSpPr>
                <p:nvPr/>
              </p:nvSpPr>
              <p:spPr bwMode="auto">
                <a:xfrm>
                  <a:off x="6111938" y="4797336"/>
                  <a:ext cx="72857"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40" name="Line 452"/>
                <p:cNvSpPr>
                  <a:spLocks noChangeShapeType="1"/>
                </p:cNvSpPr>
                <p:nvPr/>
              </p:nvSpPr>
              <p:spPr bwMode="auto">
                <a:xfrm>
                  <a:off x="6259927" y="4797336"/>
                  <a:ext cx="75134"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41" name="Line 453"/>
                <p:cNvSpPr>
                  <a:spLocks noChangeShapeType="1"/>
                </p:cNvSpPr>
                <p:nvPr/>
              </p:nvSpPr>
              <p:spPr bwMode="auto">
                <a:xfrm>
                  <a:off x="6407918" y="4797336"/>
                  <a:ext cx="75133"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42" name="Line 454"/>
                <p:cNvSpPr>
                  <a:spLocks noChangeShapeType="1"/>
                </p:cNvSpPr>
                <p:nvPr/>
              </p:nvSpPr>
              <p:spPr bwMode="auto">
                <a:xfrm>
                  <a:off x="6558184" y="4797336"/>
                  <a:ext cx="22768" cy="2278"/>
                </a:xfrm>
                <a:prstGeom prst="line">
                  <a:avLst/>
                </a:prstGeom>
                <a:noFill/>
                <a:ln w="972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grpSp>
        <p:grpSp>
          <p:nvGrpSpPr>
            <p:cNvPr id="14" name="Group 13">
              <a:extLst>
                <a:ext uri="{FF2B5EF4-FFF2-40B4-BE49-F238E27FC236}">
                  <a16:creationId xmlns:a16="http://schemas.microsoft.com/office/drawing/2014/main" id="{2D2AF7F6-CCE4-DC8E-E121-12BE280CEEF8}"/>
                </a:ext>
              </a:extLst>
            </p:cNvPr>
            <p:cNvGrpSpPr/>
            <p:nvPr/>
          </p:nvGrpSpPr>
          <p:grpSpPr>
            <a:xfrm>
              <a:off x="4769472" y="2033342"/>
              <a:ext cx="2611450" cy="2611450"/>
              <a:chOff x="4769472" y="2033342"/>
              <a:chExt cx="2611450" cy="2611450"/>
            </a:xfrm>
          </p:grpSpPr>
          <p:sp>
            <p:nvSpPr>
              <p:cNvPr id="569" name="Freeform 409"/>
              <p:cNvSpPr>
                <a:spLocks noChangeArrowheads="1"/>
              </p:cNvSpPr>
              <p:nvPr/>
            </p:nvSpPr>
            <p:spPr bwMode="auto">
              <a:xfrm>
                <a:off x="5304511" y="3337928"/>
                <a:ext cx="1539094" cy="1306864"/>
              </a:xfrm>
              <a:custGeom>
                <a:avLst/>
                <a:gdLst>
                  <a:gd name="T0" fmla="*/ 0 w 2981"/>
                  <a:gd name="T1" fmla="*/ 2051 h 2531"/>
                  <a:gd name="T2" fmla="*/ 0 w 2981"/>
                  <a:gd name="T3" fmla="*/ 2051 h 2531"/>
                  <a:gd name="T4" fmla="*/ 1490 w 2981"/>
                  <a:gd name="T5" fmla="*/ 2530 h 2531"/>
                  <a:gd name="T6" fmla="*/ 2980 w 2981"/>
                  <a:gd name="T7" fmla="*/ 2051 h 2531"/>
                  <a:gd name="T8" fmla="*/ 1490 w 2981"/>
                  <a:gd name="T9" fmla="*/ 0 h 2531"/>
                  <a:gd name="T10" fmla="*/ 0 w 2981"/>
                  <a:gd name="T11" fmla="*/ 2051 h 2531"/>
                </a:gdLst>
                <a:ahLst/>
                <a:cxnLst>
                  <a:cxn ang="0">
                    <a:pos x="T0" y="T1"/>
                  </a:cxn>
                  <a:cxn ang="0">
                    <a:pos x="T2" y="T3"/>
                  </a:cxn>
                  <a:cxn ang="0">
                    <a:pos x="T4" y="T5"/>
                  </a:cxn>
                  <a:cxn ang="0">
                    <a:pos x="T6" y="T7"/>
                  </a:cxn>
                  <a:cxn ang="0">
                    <a:pos x="T8" y="T9"/>
                  </a:cxn>
                  <a:cxn ang="0">
                    <a:pos x="T10" y="T11"/>
                  </a:cxn>
                </a:cxnLst>
                <a:rect l="0" t="0" r="r" b="b"/>
                <a:pathLst>
                  <a:path w="2981" h="2531">
                    <a:moveTo>
                      <a:pt x="0" y="2051"/>
                    </a:moveTo>
                    <a:lnTo>
                      <a:pt x="0" y="2051"/>
                    </a:lnTo>
                    <a:cubicBezTo>
                      <a:pt x="415" y="2349"/>
                      <a:pt x="930" y="2530"/>
                      <a:pt x="1490" y="2530"/>
                    </a:cubicBezTo>
                    <a:cubicBezTo>
                      <a:pt x="2041" y="2530"/>
                      <a:pt x="2556" y="2349"/>
                      <a:pt x="2980" y="2051"/>
                    </a:cubicBezTo>
                    <a:cubicBezTo>
                      <a:pt x="1490" y="0"/>
                      <a:pt x="1490" y="0"/>
                      <a:pt x="1490" y="0"/>
                    </a:cubicBezTo>
                    <a:lnTo>
                      <a:pt x="0" y="2051"/>
                    </a:lnTo>
                  </a:path>
                </a:pathLst>
              </a:custGeom>
              <a:solidFill>
                <a:srgbClr val="90A184"/>
              </a:solidFill>
              <a:ln w="9525" cap="flat">
                <a:no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570" name="Freeform 410"/>
              <p:cNvSpPr>
                <a:spLocks noChangeArrowheads="1"/>
              </p:cNvSpPr>
              <p:nvPr/>
            </p:nvSpPr>
            <p:spPr bwMode="auto">
              <a:xfrm>
                <a:off x="4769472" y="2937218"/>
                <a:ext cx="1306864" cy="1459408"/>
              </a:xfrm>
              <a:custGeom>
                <a:avLst/>
                <a:gdLst>
                  <a:gd name="T0" fmla="*/ 118 w 2531"/>
                  <a:gd name="T1" fmla="*/ 0 h 2828"/>
                  <a:gd name="T2" fmla="*/ 118 w 2531"/>
                  <a:gd name="T3" fmla="*/ 0 h 2828"/>
                  <a:gd name="T4" fmla="*/ 0 w 2531"/>
                  <a:gd name="T5" fmla="*/ 776 h 2828"/>
                  <a:gd name="T6" fmla="*/ 1040 w 2531"/>
                  <a:gd name="T7" fmla="*/ 2827 h 2828"/>
                  <a:gd name="T8" fmla="*/ 2530 w 2531"/>
                  <a:gd name="T9" fmla="*/ 776 h 2828"/>
                  <a:gd name="T10" fmla="*/ 118 w 2531"/>
                  <a:gd name="T11" fmla="*/ 0 h 2828"/>
                </a:gdLst>
                <a:ahLst/>
                <a:cxnLst>
                  <a:cxn ang="0">
                    <a:pos x="T0" y="T1"/>
                  </a:cxn>
                  <a:cxn ang="0">
                    <a:pos x="T2" y="T3"/>
                  </a:cxn>
                  <a:cxn ang="0">
                    <a:pos x="T4" y="T5"/>
                  </a:cxn>
                  <a:cxn ang="0">
                    <a:pos x="T6" y="T7"/>
                  </a:cxn>
                  <a:cxn ang="0">
                    <a:pos x="T8" y="T9"/>
                  </a:cxn>
                  <a:cxn ang="0">
                    <a:pos x="T10" y="T11"/>
                  </a:cxn>
                </a:cxnLst>
                <a:rect l="0" t="0" r="r" b="b"/>
                <a:pathLst>
                  <a:path w="2531" h="2828">
                    <a:moveTo>
                      <a:pt x="118" y="0"/>
                    </a:moveTo>
                    <a:lnTo>
                      <a:pt x="118" y="0"/>
                    </a:lnTo>
                    <a:cubicBezTo>
                      <a:pt x="46" y="244"/>
                      <a:pt x="0" y="505"/>
                      <a:pt x="0" y="776"/>
                    </a:cubicBezTo>
                    <a:cubicBezTo>
                      <a:pt x="0" y="1617"/>
                      <a:pt x="407" y="2366"/>
                      <a:pt x="1040" y="2827"/>
                    </a:cubicBezTo>
                    <a:cubicBezTo>
                      <a:pt x="2530" y="776"/>
                      <a:pt x="2530" y="776"/>
                      <a:pt x="2530" y="776"/>
                    </a:cubicBezTo>
                    <a:lnTo>
                      <a:pt x="118" y="0"/>
                    </a:lnTo>
                  </a:path>
                </a:pathLst>
              </a:custGeom>
              <a:solidFill>
                <a:srgbClr val="7D8E74"/>
              </a:solidFill>
              <a:ln w="9525" cap="flat">
                <a:no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571" name="Freeform 411"/>
              <p:cNvSpPr>
                <a:spLocks noChangeArrowheads="1"/>
              </p:cNvSpPr>
              <p:nvPr/>
            </p:nvSpPr>
            <p:spPr bwMode="auto">
              <a:xfrm>
                <a:off x="4828668" y="2033342"/>
                <a:ext cx="1245390" cy="1306864"/>
              </a:xfrm>
              <a:custGeom>
                <a:avLst/>
                <a:gdLst>
                  <a:gd name="T0" fmla="*/ 0 w 2413"/>
                  <a:gd name="T1" fmla="*/ 1753 h 2530"/>
                  <a:gd name="T2" fmla="*/ 0 w 2413"/>
                  <a:gd name="T3" fmla="*/ 1753 h 2530"/>
                  <a:gd name="T4" fmla="*/ 2412 w 2413"/>
                  <a:gd name="T5" fmla="*/ 2529 h 2530"/>
                  <a:gd name="T6" fmla="*/ 2412 w 2413"/>
                  <a:gd name="T7" fmla="*/ 0 h 2530"/>
                  <a:gd name="T8" fmla="*/ 0 w 2413"/>
                  <a:gd name="T9" fmla="*/ 1753 h 2530"/>
                </a:gdLst>
                <a:ahLst/>
                <a:cxnLst>
                  <a:cxn ang="0">
                    <a:pos x="T0" y="T1"/>
                  </a:cxn>
                  <a:cxn ang="0">
                    <a:pos x="T2" y="T3"/>
                  </a:cxn>
                  <a:cxn ang="0">
                    <a:pos x="T4" y="T5"/>
                  </a:cxn>
                  <a:cxn ang="0">
                    <a:pos x="T6" y="T7"/>
                  </a:cxn>
                  <a:cxn ang="0">
                    <a:pos x="T8" y="T9"/>
                  </a:cxn>
                </a:cxnLst>
                <a:rect l="0" t="0" r="r" b="b"/>
                <a:pathLst>
                  <a:path w="2413" h="2530">
                    <a:moveTo>
                      <a:pt x="0" y="1753"/>
                    </a:moveTo>
                    <a:lnTo>
                      <a:pt x="0" y="1753"/>
                    </a:lnTo>
                    <a:cubicBezTo>
                      <a:pt x="2412" y="2529"/>
                      <a:pt x="2412" y="2529"/>
                      <a:pt x="2412" y="2529"/>
                    </a:cubicBezTo>
                    <a:cubicBezTo>
                      <a:pt x="2412" y="0"/>
                      <a:pt x="2412" y="0"/>
                      <a:pt x="2412" y="0"/>
                    </a:cubicBezTo>
                    <a:cubicBezTo>
                      <a:pt x="1283" y="0"/>
                      <a:pt x="334" y="732"/>
                      <a:pt x="0" y="1753"/>
                    </a:cubicBezTo>
                  </a:path>
                </a:pathLst>
              </a:custGeom>
              <a:solidFill>
                <a:srgbClr val="6E8063"/>
              </a:solidFill>
              <a:ln w="9525" cap="flat">
                <a:no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572" name="Freeform 412"/>
              <p:cNvSpPr>
                <a:spLocks noChangeArrowheads="1"/>
              </p:cNvSpPr>
              <p:nvPr/>
            </p:nvSpPr>
            <p:spPr bwMode="auto">
              <a:xfrm>
                <a:off x="6074058" y="2033342"/>
                <a:ext cx="1240838" cy="1306864"/>
              </a:xfrm>
              <a:custGeom>
                <a:avLst/>
                <a:gdLst>
                  <a:gd name="T0" fmla="*/ 2403 w 2404"/>
                  <a:gd name="T1" fmla="*/ 1753 h 2530"/>
                  <a:gd name="T2" fmla="*/ 2403 w 2404"/>
                  <a:gd name="T3" fmla="*/ 1753 h 2530"/>
                  <a:gd name="T4" fmla="*/ 0 w 2404"/>
                  <a:gd name="T5" fmla="*/ 0 h 2530"/>
                  <a:gd name="T6" fmla="*/ 0 w 2404"/>
                  <a:gd name="T7" fmla="*/ 2529 h 2530"/>
                  <a:gd name="T8" fmla="*/ 2403 w 2404"/>
                  <a:gd name="T9" fmla="*/ 1753 h 2530"/>
                </a:gdLst>
                <a:ahLst/>
                <a:cxnLst>
                  <a:cxn ang="0">
                    <a:pos x="T0" y="T1"/>
                  </a:cxn>
                  <a:cxn ang="0">
                    <a:pos x="T2" y="T3"/>
                  </a:cxn>
                  <a:cxn ang="0">
                    <a:pos x="T4" y="T5"/>
                  </a:cxn>
                  <a:cxn ang="0">
                    <a:pos x="T6" y="T7"/>
                  </a:cxn>
                  <a:cxn ang="0">
                    <a:pos x="T8" y="T9"/>
                  </a:cxn>
                </a:cxnLst>
                <a:rect l="0" t="0" r="r" b="b"/>
                <a:pathLst>
                  <a:path w="2404" h="2530">
                    <a:moveTo>
                      <a:pt x="2403" y="1753"/>
                    </a:moveTo>
                    <a:lnTo>
                      <a:pt x="2403" y="1753"/>
                    </a:lnTo>
                    <a:cubicBezTo>
                      <a:pt x="2078" y="732"/>
                      <a:pt x="1120" y="0"/>
                      <a:pt x="0" y="0"/>
                    </a:cubicBezTo>
                    <a:cubicBezTo>
                      <a:pt x="0" y="2529"/>
                      <a:pt x="0" y="2529"/>
                      <a:pt x="0" y="2529"/>
                    </a:cubicBezTo>
                    <a:lnTo>
                      <a:pt x="2403" y="1753"/>
                    </a:lnTo>
                  </a:path>
                </a:pathLst>
              </a:custGeom>
              <a:solidFill>
                <a:srgbClr val="DAE0D2"/>
              </a:solidFill>
              <a:ln w="9525" cap="flat">
                <a:no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601" name="Freeform 413"/>
              <p:cNvSpPr>
                <a:spLocks noChangeArrowheads="1"/>
              </p:cNvSpPr>
              <p:nvPr/>
            </p:nvSpPr>
            <p:spPr bwMode="auto">
              <a:xfrm>
                <a:off x="6074058" y="2937218"/>
                <a:ext cx="1306864" cy="1459408"/>
              </a:xfrm>
              <a:custGeom>
                <a:avLst/>
                <a:gdLst>
                  <a:gd name="T0" fmla="*/ 1490 w 2530"/>
                  <a:gd name="T1" fmla="*/ 2827 h 2828"/>
                  <a:gd name="T2" fmla="*/ 1490 w 2530"/>
                  <a:gd name="T3" fmla="*/ 2827 h 2828"/>
                  <a:gd name="T4" fmla="*/ 2529 w 2530"/>
                  <a:gd name="T5" fmla="*/ 776 h 2828"/>
                  <a:gd name="T6" fmla="*/ 2403 w 2530"/>
                  <a:gd name="T7" fmla="*/ 0 h 2828"/>
                  <a:gd name="T8" fmla="*/ 0 w 2530"/>
                  <a:gd name="T9" fmla="*/ 776 h 2828"/>
                  <a:gd name="T10" fmla="*/ 1490 w 2530"/>
                  <a:gd name="T11" fmla="*/ 2827 h 2828"/>
                </a:gdLst>
                <a:ahLst/>
                <a:cxnLst>
                  <a:cxn ang="0">
                    <a:pos x="T0" y="T1"/>
                  </a:cxn>
                  <a:cxn ang="0">
                    <a:pos x="T2" y="T3"/>
                  </a:cxn>
                  <a:cxn ang="0">
                    <a:pos x="T4" y="T5"/>
                  </a:cxn>
                  <a:cxn ang="0">
                    <a:pos x="T6" y="T7"/>
                  </a:cxn>
                  <a:cxn ang="0">
                    <a:pos x="T8" y="T9"/>
                  </a:cxn>
                  <a:cxn ang="0">
                    <a:pos x="T10" y="T11"/>
                  </a:cxn>
                </a:cxnLst>
                <a:rect l="0" t="0" r="r" b="b"/>
                <a:pathLst>
                  <a:path w="2530" h="2828">
                    <a:moveTo>
                      <a:pt x="1490" y="2827"/>
                    </a:moveTo>
                    <a:lnTo>
                      <a:pt x="1490" y="2827"/>
                    </a:lnTo>
                    <a:cubicBezTo>
                      <a:pt x="2123" y="2366"/>
                      <a:pt x="2529" y="1617"/>
                      <a:pt x="2529" y="776"/>
                    </a:cubicBezTo>
                    <a:cubicBezTo>
                      <a:pt x="2529" y="505"/>
                      <a:pt x="2484" y="244"/>
                      <a:pt x="2403" y="0"/>
                    </a:cubicBezTo>
                    <a:cubicBezTo>
                      <a:pt x="0" y="776"/>
                      <a:pt x="0" y="776"/>
                      <a:pt x="0" y="776"/>
                    </a:cubicBezTo>
                    <a:lnTo>
                      <a:pt x="1490" y="2827"/>
                    </a:lnTo>
                  </a:path>
                </a:pathLst>
              </a:custGeom>
              <a:solidFill>
                <a:srgbClr val="AABC99"/>
              </a:solidFill>
              <a:ln w="9525" cap="flat">
                <a:noFill/>
                <a:bevel/>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grpSp>
      </p:grpSp>
      <p:sp>
        <p:nvSpPr>
          <p:cNvPr id="660" name="CuadroTexto 659"/>
          <p:cNvSpPr txBox="1"/>
          <p:nvPr/>
        </p:nvSpPr>
        <p:spPr>
          <a:xfrm>
            <a:off x="1006265" y="1868423"/>
            <a:ext cx="2532297" cy="830997"/>
          </a:xfrm>
          <a:prstGeom prst="rect">
            <a:avLst/>
          </a:prstGeom>
          <a:noFill/>
        </p:spPr>
        <p:txBody>
          <a:bodyPr wrap="square" rtlCol="0">
            <a:spAutoFit/>
          </a:bodyPr>
          <a:lstStyle/>
          <a:p>
            <a:pPr algn="r"/>
            <a:r>
              <a:rPr lang="en-US" sz="2400" b="1" dirty="0" err="1">
                <a:solidFill>
                  <a:srgbClr val="62755B"/>
                </a:solidFill>
                <a:latin typeface="Calibri" panose="020F0502020204030204" pitchFamily="34" charset="0"/>
                <a:ea typeface="Lato" charset="0"/>
                <a:cs typeface="Calibri" panose="020F0502020204030204" pitchFamily="34" charset="0"/>
              </a:rPr>
              <a:t>Significado</a:t>
            </a:r>
            <a:r>
              <a:rPr lang="en-US" sz="2400" b="1" dirty="0">
                <a:solidFill>
                  <a:srgbClr val="62755B"/>
                </a:solidFill>
                <a:latin typeface="Calibri" panose="020F0502020204030204" pitchFamily="34" charset="0"/>
                <a:ea typeface="Lato" charset="0"/>
                <a:cs typeface="Calibri" panose="020F0502020204030204" pitchFamily="34" charset="0"/>
              </a:rPr>
              <a:t> de </a:t>
            </a:r>
            <a:r>
              <a:rPr lang="en-US" sz="2400" b="1" dirty="0" err="1">
                <a:solidFill>
                  <a:srgbClr val="62755B"/>
                </a:solidFill>
                <a:latin typeface="Calibri" panose="020F0502020204030204" pitchFamily="34" charset="0"/>
                <a:ea typeface="Lato" charset="0"/>
                <a:cs typeface="Calibri" panose="020F0502020204030204" pitchFamily="34" charset="0"/>
              </a:rPr>
              <a:t>su</a:t>
            </a:r>
            <a:r>
              <a:rPr lang="en-US" sz="2400" b="1" dirty="0">
                <a:solidFill>
                  <a:srgbClr val="62755B"/>
                </a:solidFill>
                <a:latin typeface="Calibri" panose="020F0502020204030204" pitchFamily="34" charset="0"/>
                <a:ea typeface="Lato" charset="0"/>
                <a:cs typeface="Calibri" panose="020F0502020204030204" pitchFamily="34" charset="0"/>
              </a:rPr>
              <a:t> consulta</a:t>
            </a:r>
          </a:p>
        </p:txBody>
      </p:sp>
      <p:sp>
        <p:nvSpPr>
          <p:cNvPr id="114" name="CuadroTexto 659">
            <a:extLst>
              <a:ext uri="{FF2B5EF4-FFF2-40B4-BE49-F238E27FC236}">
                <a16:creationId xmlns:a16="http://schemas.microsoft.com/office/drawing/2014/main" id="{4271631E-83C8-A16E-FE30-506C07E9DD9C}"/>
              </a:ext>
            </a:extLst>
          </p:cNvPr>
          <p:cNvSpPr txBox="1"/>
          <p:nvPr/>
        </p:nvSpPr>
        <p:spPr>
          <a:xfrm>
            <a:off x="1014918" y="3382401"/>
            <a:ext cx="2532297" cy="1200329"/>
          </a:xfrm>
          <a:prstGeom prst="rect">
            <a:avLst/>
          </a:prstGeom>
          <a:noFill/>
        </p:spPr>
        <p:txBody>
          <a:bodyPr wrap="square" rtlCol="0">
            <a:spAutoFit/>
          </a:bodyPr>
          <a:lstStyle/>
          <a:p>
            <a:pPr marR="0" lvl="0" indent="0" algn="r" fontAlgn="auto">
              <a:lnSpc>
                <a:spcPct val="100000"/>
              </a:lnSpc>
              <a:spcBef>
                <a:spcPts val="0"/>
              </a:spcBef>
              <a:spcAft>
                <a:spcPts val="0"/>
              </a:spcAft>
              <a:buClrTx/>
              <a:buSzTx/>
              <a:buFontTx/>
              <a:buNone/>
              <a:tabLst/>
              <a:defRPr/>
            </a:pPr>
            <a:r>
              <a:rPr lang="es-ES" sz="2400" b="1" dirty="0">
                <a:solidFill>
                  <a:srgbClr val="62755B"/>
                </a:solidFill>
                <a:latin typeface="Calibri" panose="020F0502020204030204" pitchFamily="34" charset="0"/>
                <a:ea typeface="Lato" charset="0"/>
                <a:cs typeface="Calibri" panose="020F0502020204030204" pitchFamily="34" charset="0"/>
              </a:rPr>
              <a:t>Relevancia de las páginas web
</a:t>
            </a:r>
            <a:endParaRPr lang="en-US" sz="2400" b="1" dirty="0">
              <a:solidFill>
                <a:srgbClr val="62755B"/>
              </a:solidFill>
              <a:latin typeface="Calibri" panose="020F0502020204030204" pitchFamily="34" charset="0"/>
              <a:ea typeface="Lato" charset="0"/>
              <a:cs typeface="Calibri" panose="020F0502020204030204" pitchFamily="34" charset="0"/>
            </a:endParaRPr>
          </a:p>
        </p:txBody>
      </p:sp>
      <p:sp>
        <p:nvSpPr>
          <p:cNvPr id="117" name="CuadroTexto 659">
            <a:extLst>
              <a:ext uri="{FF2B5EF4-FFF2-40B4-BE49-F238E27FC236}">
                <a16:creationId xmlns:a16="http://schemas.microsoft.com/office/drawing/2014/main" id="{D6C75604-0850-7E2B-FE96-7D45C39F412A}"/>
              </a:ext>
            </a:extLst>
          </p:cNvPr>
          <p:cNvSpPr txBox="1"/>
          <p:nvPr/>
        </p:nvSpPr>
        <p:spPr>
          <a:xfrm>
            <a:off x="8355303" y="2144025"/>
            <a:ext cx="3063689" cy="1200329"/>
          </a:xfrm>
          <a:prstGeom prst="rect">
            <a:avLst/>
          </a:prstGeom>
          <a:noFill/>
        </p:spPr>
        <p:txBody>
          <a:bodyPr wrap="square" rtlCol="0">
            <a:spAutoFit/>
          </a:bodyPr>
          <a:lstStyle/>
          <a:p>
            <a:pPr lvl="0">
              <a:defRPr/>
            </a:pPr>
            <a:r>
              <a:rPr lang="es-ES" sz="2400" b="1" dirty="0">
                <a:solidFill>
                  <a:srgbClr val="62755B"/>
                </a:solidFill>
                <a:latin typeface="Calibri" panose="020F0502020204030204" pitchFamily="34" charset="0"/>
                <a:ea typeface="Lato" charset="0"/>
                <a:cs typeface="Calibri" panose="020F0502020204030204" pitchFamily="34" charset="0"/>
              </a:rPr>
              <a:t>Usabilidad de las páginas web
</a:t>
            </a:r>
            <a:endParaRPr kumimoji="0" lang="en-US" sz="2400" b="1" i="0" u="none" strike="noStrike" kern="1200" cap="none" spc="0" normalizeH="0" baseline="0" noProof="0" dirty="0">
              <a:ln>
                <a:noFill/>
              </a:ln>
              <a:solidFill>
                <a:srgbClr val="62755B"/>
              </a:solidFill>
              <a:effectLst/>
              <a:uLnTx/>
              <a:uFillTx/>
              <a:latin typeface="Calibri" panose="020F0502020204030204" pitchFamily="34" charset="0"/>
              <a:ea typeface="Lato" charset="0"/>
              <a:cs typeface="Calibri" panose="020F0502020204030204" pitchFamily="34" charset="0"/>
            </a:endParaRPr>
          </a:p>
        </p:txBody>
      </p:sp>
      <p:sp>
        <p:nvSpPr>
          <p:cNvPr id="121" name="CuadroTexto 659">
            <a:extLst>
              <a:ext uri="{FF2B5EF4-FFF2-40B4-BE49-F238E27FC236}">
                <a16:creationId xmlns:a16="http://schemas.microsoft.com/office/drawing/2014/main" id="{9881BFC2-CC78-7743-F67A-E8517782EA14}"/>
              </a:ext>
            </a:extLst>
          </p:cNvPr>
          <p:cNvSpPr txBox="1"/>
          <p:nvPr/>
        </p:nvSpPr>
        <p:spPr>
          <a:xfrm>
            <a:off x="8355303" y="3623043"/>
            <a:ext cx="3090556" cy="1200329"/>
          </a:xfrm>
          <a:prstGeom prst="rect">
            <a:avLst/>
          </a:prstGeom>
          <a:noFill/>
        </p:spPr>
        <p:txBody>
          <a:bodyPr wrap="square" rtlCol="0">
            <a:spAutoFit/>
          </a:bodyPr>
          <a:lstStyle/>
          <a:p>
            <a:pPr lvl="0">
              <a:defRPr/>
            </a:pPr>
            <a:r>
              <a:rPr lang="en-US" sz="2400" b="1" dirty="0" err="1">
                <a:solidFill>
                  <a:srgbClr val="62755B"/>
                </a:solidFill>
                <a:latin typeface="Calibri" panose="020F0502020204030204" pitchFamily="34" charset="0"/>
                <a:ea typeface="Lato" charset="0"/>
                <a:cs typeface="Calibri" panose="020F0502020204030204" pitchFamily="34" charset="0"/>
              </a:rPr>
              <a:t>Contexto</a:t>
            </a:r>
            <a:r>
              <a:rPr lang="en-US" sz="2400" b="1" dirty="0">
                <a:solidFill>
                  <a:srgbClr val="62755B"/>
                </a:solidFill>
                <a:latin typeface="Calibri" panose="020F0502020204030204" pitchFamily="34" charset="0"/>
                <a:ea typeface="Lato" charset="0"/>
                <a:cs typeface="Calibri" panose="020F0502020204030204" pitchFamily="34" charset="0"/>
              </a:rPr>
              <a:t> y </a:t>
            </a:r>
            <a:r>
              <a:rPr lang="en-US" sz="2400" b="1" dirty="0" err="1">
                <a:solidFill>
                  <a:srgbClr val="62755B"/>
                </a:solidFill>
                <a:latin typeface="Calibri" panose="020F0502020204030204" pitchFamily="34" charset="0"/>
                <a:ea typeface="Lato" charset="0"/>
                <a:cs typeface="Calibri" panose="020F0502020204030204" pitchFamily="34" charset="0"/>
              </a:rPr>
              <a:t>configuración</a:t>
            </a:r>
            <a:r>
              <a:rPr lang="en-US" sz="2400" b="1" dirty="0">
                <a:solidFill>
                  <a:srgbClr val="62755B"/>
                </a:solidFill>
                <a:latin typeface="Calibri" panose="020F0502020204030204" pitchFamily="34" charset="0"/>
                <a:ea typeface="Lato" charset="0"/>
                <a:cs typeface="Calibri" panose="020F0502020204030204" pitchFamily="34" charset="0"/>
              </a:rPr>
              <a:t>
</a:t>
            </a:r>
          </a:p>
        </p:txBody>
      </p:sp>
      <p:sp>
        <p:nvSpPr>
          <p:cNvPr id="124" name="CuadroTexto 659">
            <a:extLst>
              <a:ext uri="{FF2B5EF4-FFF2-40B4-BE49-F238E27FC236}">
                <a16:creationId xmlns:a16="http://schemas.microsoft.com/office/drawing/2014/main" id="{02934418-DDCA-DB09-F102-4390189E57E9}"/>
              </a:ext>
            </a:extLst>
          </p:cNvPr>
          <p:cNvSpPr txBox="1"/>
          <p:nvPr/>
        </p:nvSpPr>
        <p:spPr>
          <a:xfrm>
            <a:off x="4544718" y="5440210"/>
            <a:ext cx="3090556" cy="830997"/>
          </a:xfrm>
          <a:prstGeom prst="rect">
            <a:avLst/>
          </a:prstGeom>
          <a:noFill/>
        </p:spPr>
        <p:txBody>
          <a:bodyPr wrap="square" rtlCol="0">
            <a:spAutoFit/>
          </a:bodyPr>
          <a:lstStyle/>
          <a:p>
            <a:pPr algn="ctr"/>
            <a:r>
              <a:rPr lang="en-US" sz="2400" b="1" dirty="0">
                <a:solidFill>
                  <a:srgbClr val="62755B"/>
                </a:solidFill>
                <a:latin typeface="Calibri" panose="020F0502020204030204" pitchFamily="34" charset="0"/>
                <a:ea typeface="Lato" charset="0"/>
                <a:cs typeface="Calibri" panose="020F0502020204030204" pitchFamily="34" charset="0"/>
              </a:rPr>
              <a:t>Calidad del </a:t>
            </a:r>
            <a:r>
              <a:rPr lang="en-US" sz="2400" b="1" dirty="0" err="1">
                <a:solidFill>
                  <a:srgbClr val="62755B"/>
                </a:solidFill>
                <a:latin typeface="Calibri" panose="020F0502020204030204" pitchFamily="34" charset="0"/>
                <a:ea typeface="Lato" charset="0"/>
                <a:cs typeface="Calibri" panose="020F0502020204030204" pitchFamily="34" charset="0"/>
              </a:rPr>
              <a:t>contenido</a:t>
            </a:r>
            <a:r>
              <a:rPr lang="en-US" sz="2400" b="1" dirty="0">
                <a:solidFill>
                  <a:srgbClr val="62755B"/>
                </a:solidFill>
                <a:latin typeface="Calibri" panose="020F0502020204030204" pitchFamily="34" charset="0"/>
                <a:ea typeface="Lato" charset="0"/>
                <a:cs typeface="Calibri" panose="020F0502020204030204" pitchFamily="34" charset="0"/>
              </a:rPr>
              <a:t>
</a:t>
            </a:r>
          </a:p>
        </p:txBody>
      </p:sp>
      <p:sp>
        <p:nvSpPr>
          <p:cNvPr id="126" name="Text Placeholder 2">
            <a:extLst>
              <a:ext uri="{FF2B5EF4-FFF2-40B4-BE49-F238E27FC236}">
                <a16:creationId xmlns:a16="http://schemas.microsoft.com/office/drawing/2014/main" id="{4071FE10-3490-DFFD-7114-6F05354DB58E}"/>
              </a:ext>
            </a:extLst>
          </p:cNvPr>
          <p:cNvSpPr txBox="1">
            <a:spLocks/>
          </p:cNvSpPr>
          <p:nvPr/>
        </p:nvSpPr>
        <p:spPr>
          <a:xfrm>
            <a:off x="850623" y="364806"/>
            <a:ext cx="10595236"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3600" dirty="0">
                <a:solidFill>
                  <a:srgbClr val="000000"/>
                </a:solidFill>
              </a:rPr>
              <a:t>El </a:t>
            </a:r>
            <a:r>
              <a:rPr lang="es-ES" sz="3600" dirty="0">
                <a:solidFill>
                  <a:srgbClr val="000000"/>
                </a:solidFill>
              </a:rPr>
              <a:t>SEO y el tercer sector: ¿Cómo funciona el SEO?</a:t>
            </a:r>
            <a:endParaRPr lang="en-GB" sz="3600" dirty="0">
              <a:solidFill>
                <a:srgbClr val="000000"/>
              </a:solidFill>
            </a:endParaRPr>
          </a:p>
        </p:txBody>
      </p:sp>
      <p:pic>
        <p:nvPicPr>
          <p:cNvPr id="5" name="Graphic 4" descr="Checklist with solid fill">
            <a:extLst>
              <a:ext uri="{FF2B5EF4-FFF2-40B4-BE49-F238E27FC236}">
                <a16:creationId xmlns:a16="http://schemas.microsoft.com/office/drawing/2014/main" id="{54F439C3-BDEA-3E5F-46EF-B7C5725624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13216" y="2306449"/>
            <a:ext cx="711724" cy="711724"/>
          </a:xfrm>
          <a:prstGeom prst="rect">
            <a:avLst/>
          </a:prstGeom>
        </p:spPr>
      </p:pic>
      <p:pic>
        <p:nvPicPr>
          <p:cNvPr id="7" name="Graphic 6" descr="Gears with solid fill">
            <a:extLst>
              <a:ext uri="{FF2B5EF4-FFF2-40B4-BE49-F238E27FC236}">
                <a16:creationId xmlns:a16="http://schemas.microsoft.com/office/drawing/2014/main" id="{5B4E9749-E344-DD32-CACF-FEEECAC761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17523" y="3232298"/>
            <a:ext cx="738677" cy="738677"/>
          </a:xfrm>
          <a:prstGeom prst="rect">
            <a:avLst/>
          </a:prstGeom>
        </p:spPr>
      </p:pic>
      <p:pic>
        <p:nvPicPr>
          <p:cNvPr id="9" name="Graphic 8" descr="Document with solid fill">
            <a:extLst>
              <a:ext uri="{FF2B5EF4-FFF2-40B4-BE49-F238E27FC236}">
                <a16:creationId xmlns:a16="http://schemas.microsoft.com/office/drawing/2014/main" id="{BFEF5879-FF56-D3AD-FC3B-503316721A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54749" y="3764738"/>
            <a:ext cx="700496" cy="700496"/>
          </a:xfrm>
          <a:prstGeom prst="rect">
            <a:avLst/>
          </a:prstGeom>
        </p:spPr>
      </p:pic>
      <p:pic>
        <p:nvPicPr>
          <p:cNvPr id="11" name="Graphic 10" descr="Magnifying glass with solid fill">
            <a:extLst>
              <a:ext uri="{FF2B5EF4-FFF2-40B4-BE49-F238E27FC236}">
                <a16:creationId xmlns:a16="http://schemas.microsoft.com/office/drawing/2014/main" id="{CF79F636-1699-D8B0-6441-FB578191EA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88250" y="3149588"/>
            <a:ext cx="736414" cy="736414"/>
          </a:xfrm>
          <a:prstGeom prst="rect">
            <a:avLst/>
          </a:prstGeom>
        </p:spPr>
      </p:pic>
      <p:pic>
        <p:nvPicPr>
          <p:cNvPr id="13" name="Graphic 12" descr="Help with solid fill">
            <a:extLst>
              <a:ext uri="{FF2B5EF4-FFF2-40B4-BE49-F238E27FC236}">
                <a16:creationId xmlns:a16="http://schemas.microsoft.com/office/drawing/2014/main" id="{3A6AA7B6-606C-F358-D8C6-C10F0C49145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15718" y="2335222"/>
            <a:ext cx="754540" cy="754540"/>
          </a:xfrm>
          <a:prstGeom prst="rect">
            <a:avLst/>
          </a:prstGeom>
        </p:spPr>
      </p:pic>
    </p:spTree>
    <p:extLst>
      <p:ext uri="{BB962C8B-B14F-4D97-AF65-F5344CB8AC3E}">
        <p14:creationId xmlns:p14="http://schemas.microsoft.com/office/powerpoint/2010/main" val="1830778362"/>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9"/>
                                          </p:stCondLst>
                                        </p:cTn>
                                        <p:tgtEl>
                                          <p:spTgt spid="6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 grpId="0"/>
      <p:bldP spid="114" grpId="0"/>
      <p:bldP spid="117" grpId="0"/>
      <p:bldP spid="121" grpId="0"/>
      <p:bldP spid="124" grpId="0"/>
    </p:bldLst>
  </p:timing>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9084</TotalTime>
  <Words>16260</Words>
  <Application>Microsoft Office PowerPoint</Application>
  <PresentationFormat>Panorámica</PresentationFormat>
  <Paragraphs>2192</Paragraphs>
  <Slides>301</Slides>
  <Notes>234</Notes>
  <HiddenSlides>0</HiddenSlides>
  <MMClips>1</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301</vt:i4>
      </vt:variant>
    </vt:vector>
  </HeadingPairs>
  <TitlesOfParts>
    <vt:vector size="311" baseType="lpstr">
      <vt:lpstr>Arial</vt:lpstr>
      <vt:lpstr>Calibri</vt:lpstr>
      <vt:lpstr>Calibri Light</vt:lpstr>
      <vt:lpstr>Montserrat</vt:lpstr>
      <vt:lpstr>Montserrat Light</vt:lpstr>
      <vt:lpstr>Segoe UI Web (West European)</vt:lpstr>
      <vt:lpstr>Times New Roman</vt:lpstr>
      <vt:lpstr>Wingdings</vt:lpstr>
      <vt:lpstr>Office Theme</vt:lpstr>
      <vt:lpstr>1_Office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Lina Klemkaite</cp:lastModifiedBy>
  <cp:revision>251</cp:revision>
  <dcterms:created xsi:type="dcterms:W3CDTF">2020-10-14T13:32:04Z</dcterms:created>
  <dcterms:modified xsi:type="dcterms:W3CDTF">2023-03-08T11:37:47Z</dcterms:modified>
</cp:coreProperties>
</file>