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5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7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7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7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3889" r:id="rId2"/>
  </p:sldMasterIdLst>
  <p:notesMasterIdLst>
    <p:notesMasterId r:id="rId322"/>
  </p:notesMasterIdLst>
  <p:sldIdLst>
    <p:sldId id="4286" r:id="rId3"/>
    <p:sldId id="4618" r:id="rId4"/>
    <p:sldId id="4348" r:id="rId5"/>
    <p:sldId id="4630" r:id="rId6"/>
    <p:sldId id="4347" r:id="rId7"/>
    <p:sldId id="4631" r:id="rId8"/>
    <p:sldId id="4653" r:id="rId9"/>
    <p:sldId id="4654" r:id="rId10"/>
    <p:sldId id="4351" r:id="rId11"/>
    <p:sldId id="4352" r:id="rId12"/>
    <p:sldId id="4354" r:id="rId13"/>
    <p:sldId id="4615" r:id="rId14"/>
    <p:sldId id="4619" r:id="rId15"/>
    <p:sldId id="4620" r:id="rId16"/>
    <p:sldId id="4621" r:id="rId17"/>
    <p:sldId id="4622" r:id="rId18"/>
    <p:sldId id="4364" r:id="rId19"/>
    <p:sldId id="4365" r:id="rId20"/>
    <p:sldId id="4366" r:id="rId21"/>
    <p:sldId id="4623" r:id="rId22"/>
    <p:sldId id="4360" r:id="rId23"/>
    <p:sldId id="4363" r:id="rId24"/>
    <p:sldId id="4368" r:id="rId25"/>
    <p:sldId id="4369" r:id="rId26"/>
    <p:sldId id="4300" r:id="rId27"/>
    <p:sldId id="4372" r:id="rId28"/>
    <p:sldId id="4371" r:id="rId29"/>
    <p:sldId id="4374" r:id="rId30"/>
    <p:sldId id="4373" r:id="rId31"/>
    <p:sldId id="4375" r:id="rId32"/>
    <p:sldId id="4376" r:id="rId33"/>
    <p:sldId id="4367" r:id="rId34"/>
    <p:sldId id="4624" r:id="rId35"/>
    <p:sldId id="4379" r:id="rId36"/>
    <p:sldId id="4377" r:id="rId37"/>
    <p:sldId id="4380" r:id="rId38"/>
    <p:sldId id="269" r:id="rId39"/>
    <p:sldId id="4645" r:id="rId40"/>
    <p:sldId id="4383" r:id="rId41"/>
    <p:sldId id="4384" r:id="rId42"/>
    <p:sldId id="4385" r:id="rId43"/>
    <p:sldId id="4386" r:id="rId44"/>
    <p:sldId id="4387" r:id="rId45"/>
    <p:sldId id="4388" r:id="rId46"/>
    <p:sldId id="4390" r:id="rId47"/>
    <p:sldId id="4392" r:id="rId48"/>
    <p:sldId id="4391" r:id="rId49"/>
    <p:sldId id="4393" r:id="rId50"/>
    <p:sldId id="4394" r:id="rId51"/>
    <p:sldId id="4395" r:id="rId52"/>
    <p:sldId id="4646" r:id="rId53"/>
    <p:sldId id="4396" r:id="rId54"/>
    <p:sldId id="4397" r:id="rId55"/>
    <p:sldId id="4398" r:id="rId56"/>
    <p:sldId id="4399" r:id="rId57"/>
    <p:sldId id="4400" r:id="rId58"/>
    <p:sldId id="4401" r:id="rId59"/>
    <p:sldId id="4404" r:id="rId60"/>
    <p:sldId id="4405" r:id="rId61"/>
    <p:sldId id="4406" r:id="rId62"/>
    <p:sldId id="4408" r:id="rId63"/>
    <p:sldId id="4409" r:id="rId64"/>
    <p:sldId id="4410" r:id="rId65"/>
    <p:sldId id="4655" r:id="rId66"/>
    <p:sldId id="4411" r:id="rId67"/>
    <p:sldId id="4656" r:id="rId68"/>
    <p:sldId id="4657" r:id="rId69"/>
    <p:sldId id="4658" r:id="rId70"/>
    <p:sldId id="4659" r:id="rId71"/>
    <p:sldId id="4660" r:id="rId72"/>
    <p:sldId id="4661" r:id="rId73"/>
    <p:sldId id="4662" r:id="rId74"/>
    <p:sldId id="4663" r:id="rId75"/>
    <p:sldId id="4664" r:id="rId76"/>
    <p:sldId id="4625" r:id="rId77"/>
    <p:sldId id="4424" r:id="rId78"/>
    <p:sldId id="4425" r:id="rId79"/>
    <p:sldId id="4632" r:id="rId80"/>
    <p:sldId id="4633" r:id="rId81"/>
    <p:sldId id="4428" r:id="rId82"/>
    <p:sldId id="4429" r:id="rId83"/>
    <p:sldId id="4430" r:id="rId84"/>
    <p:sldId id="4431" r:id="rId85"/>
    <p:sldId id="4432" r:id="rId86"/>
    <p:sldId id="4433" r:id="rId87"/>
    <p:sldId id="4434" r:id="rId88"/>
    <p:sldId id="4435" r:id="rId89"/>
    <p:sldId id="4436" r:id="rId90"/>
    <p:sldId id="4437" r:id="rId91"/>
    <p:sldId id="4647" r:id="rId92"/>
    <p:sldId id="4438" r:id="rId93"/>
    <p:sldId id="4439" r:id="rId94"/>
    <p:sldId id="4440" r:id="rId95"/>
    <p:sldId id="4441" r:id="rId96"/>
    <p:sldId id="4442" r:id="rId97"/>
    <p:sldId id="4443" r:id="rId98"/>
    <p:sldId id="4444" r:id="rId99"/>
    <p:sldId id="4445" r:id="rId100"/>
    <p:sldId id="4448" r:id="rId101"/>
    <p:sldId id="4447" r:id="rId102"/>
    <p:sldId id="4665" r:id="rId103"/>
    <p:sldId id="4666" r:id="rId104"/>
    <p:sldId id="4667" r:id="rId105"/>
    <p:sldId id="4668" r:id="rId106"/>
    <p:sldId id="4670" r:id="rId107"/>
    <p:sldId id="4669" r:id="rId108"/>
    <p:sldId id="4671" r:id="rId109"/>
    <p:sldId id="4672" r:id="rId110"/>
    <p:sldId id="4673" r:id="rId111"/>
    <p:sldId id="4674" r:id="rId112"/>
    <p:sldId id="4626" r:id="rId113"/>
    <p:sldId id="4463" r:id="rId114"/>
    <p:sldId id="4464" r:id="rId115"/>
    <p:sldId id="4466" r:id="rId116"/>
    <p:sldId id="293" r:id="rId117"/>
    <p:sldId id="4469" r:id="rId118"/>
    <p:sldId id="4470" r:id="rId119"/>
    <p:sldId id="4471" r:id="rId120"/>
    <p:sldId id="4472" r:id="rId121"/>
    <p:sldId id="4473" r:id="rId122"/>
    <p:sldId id="4474" r:id="rId123"/>
    <p:sldId id="4475" r:id="rId124"/>
    <p:sldId id="4476" r:id="rId125"/>
    <p:sldId id="4477" r:id="rId126"/>
    <p:sldId id="4643" r:id="rId127"/>
    <p:sldId id="4648" r:id="rId128"/>
    <p:sldId id="4478" r:id="rId129"/>
    <p:sldId id="4479" r:id="rId130"/>
    <p:sldId id="4480" r:id="rId131"/>
    <p:sldId id="4634" r:id="rId132"/>
    <p:sldId id="4481" r:id="rId133"/>
    <p:sldId id="4482" r:id="rId134"/>
    <p:sldId id="4483" r:id="rId135"/>
    <p:sldId id="4484" r:id="rId136"/>
    <p:sldId id="4485" r:id="rId137"/>
    <p:sldId id="4486" r:id="rId138"/>
    <p:sldId id="4487" r:id="rId139"/>
    <p:sldId id="4488" r:id="rId140"/>
    <p:sldId id="4489" r:id="rId141"/>
    <p:sldId id="4490" r:id="rId142"/>
    <p:sldId id="4491" r:id="rId143"/>
    <p:sldId id="4492" r:id="rId144"/>
    <p:sldId id="4493" r:id="rId145"/>
    <p:sldId id="4494" r:id="rId146"/>
    <p:sldId id="4495" r:id="rId147"/>
    <p:sldId id="4496" r:id="rId148"/>
    <p:sldId id="4497" r:id="rId149"/>
    <p:sldId id="4498" r:id="rId150"/>
    <p:sldId id="4499" r:id="rId151"/>
    <p:sldId id="4500" r:id="rId152"/>
    <p:sldId id="4501" r:id="rId153"/>
    <p:sldId id="4675" r:id="rId154"/>
    <p:sldId id="4721" r:id="rId155"/>
    <p:sldId id="4676" r:id="rId156"/>
    <p:sldId id="4685" r:id="rId157"/>
    <p:sldId id="4677" r:id="rId158"/>
    <p:sldId id="4686" r:id="rId159"/>
    <p:sldId id="4678" r:id="rId160"/>
    <p:sldId id="4687" r:id="rId161"/>
    <p:sldId id="4688" r:id="rId162"/>
    <p:sldId id="4689" r:id="rId163"/>
    <p:sldId id="4627" r:id="rId164"/>
    <p:sldId id="4512" r:id="rId165"/>
    <p:sldId id="4513" r:id="rId166"/>
    <p:sldId id="4514" r:id="rId167"/>
    <p:sldId id="4515" r:id="rId168"/>
    <p:sldId id="4516" r:id="rId169"/>
    <p:sldId id="4517" r:id="rId170"/>
    <p:sldId id="4518" r:id="rId171"/>
    <p:sldId id="4519" r:id="rId172"/>
    <p:sldId id="4520" r:id="rId173"/>
    <p:sldId id="4521" r:id="rId174"/>
    <p:sldId id="4522" r:id="rId175"/>
    <p:sldId id="4523" r:id="rId176"/>
    <p:sldId id="4635" r:id="rId177"/>
    <p:sldId id="4526" r:id="rId178"/>
    <p:sldId id="4527" r:id="rId179"/>
    <p:sldId id="4649" r:id="rId180"/>
    <p:sldId id="4525" r:id="rId181"/>
    <p:sldId id="4529" r:id="rId182"/>
    <p:sldId id="4528" r:id="rId183"/>
    <p:sldId id="4530" r:id="rId184"/>
    <p:sldId id="4531" r:id="rId185"/>
    <p:sldId id="4532" r:id="rId186"/>
    <p:sldId id="4533" r:id="rId187"/>
    <p:sldId id="4534" r:id="rId188"/>
    <p:sldId id="4535" r:id="rId189"/>
    <p:sldId id="4536" r:id="rId190"/>
    <p:sldId id="4537" r:id="rId191"/>
    <p:sldId id="4538" r:id="rId192"/>
    <p:sldId id="4636" r:id="rId193"/>
    <p:sldId id="4650" r:id="rId194"/>
    <p:sldId id="4540" r:id="rId195"/>
    <p:sldId id="4541" r:id="rId196"/>
    <p:sldId id="4542" r:id="rId197"/>
    <p:sldId id="4543" r:id="rId198"/>
    <p:sldId id="4544" r:id="rId199"/>
    <p:sldId id="4545" r:id="rId200"/>
    <p:sldId id="4546" r:id="rId201"/>
    <p:sldId id="4547" r:id="rId202"/>
    <p:sldId id="4548" r:id="rId203"/>
    <p:sldId id="4637" r:id="rId204"/>
    <p:sldId id="4638" r:id="rId205"/>
    <p:sldId id="4551" r:id="rId206"/>
    <p:sldId id="4552" r:id="rId207"/>
    <p:sldId id="4553" r:id="rId208"/>
    <p:sldId id="4554" r:id="rId209"/>
    <p:sldId id="4555" r:id="rId210"/>
    <p:sldId id="4556" r:id="rId211"/>
    <p:sldId id="4557" r:id="rId212"/>
    <p:sldId id="4690" r:id="rId213"/>
    <p:sldId id="4700" r:id="rId214"/>
    <p:sldId id="4691" r:id="rId215"/>
    <p:sldId id="4701" r:id="rId216"/>
    <p:sldId id="4702" r:id="rId217"/>
    <p:sldId id="4703" r:id="rId218"/>
    <p:sldId id="4704" r:id="rId219"/>
    <p:sldId id="4693" r:id="rId220"/>
    <p:sldId id="4694" r:id="rId221"/>
    <p:sldId id="4705" r:id="rId222"/>
    <p:sldId id="4628" r:id="rId223"/>
    <p:sldId id="4571" r:id="rId224"/>
    <p:sldId id="4570" r:id="rId225"/>
    <p:sldId id="4572" r:id="rId226"/>
    <p:sldId id="4573" r:id="rId227"/>
    <p:sldId id="4574" r:id="rId228"/>
    <p:sldId id="4575" r:id="rId229"/>
    <p:sldId id="4576" r:id="rId230"/>
    <p:sldId id="4577" r:id="rId231"/>
    <p:sldId id="4578" r:id="rId232"/>
    <p:sldId id="4579" r:id="rId233"/>
    <p:sldId id="4580" r:id="rId234"/>
    <p:sldId id="4581" r:id="rId235"/>
    <p:sldId id="4582" r:id="rId236"/>
    <p:sldId id="4651" r:id="rId237"/>
    <p:sldId id="4584" r:id="rId238"/>
    <p:sldId id="4585" r:id="rId239"/>
    <p:sldId id="4583" r:id="rId240"/>
    <p:sldId id="4586" r:id="rId241"/>
    <p:sldId id="4587" r:id="rId242"/>
    <p:sldId id="4588" r:id="rId243"/>
    <p:sldId id="4590" r:id="rId244"/>
    <p:sldId id="4589" r:id="rId245"/>
    <p:sldId id="4591" r:id="rId246"/>
    <p:sldId id="4592" r:id="rId247"/>
    <p:sldId id="4639" r:id="rId248"/>
    <p:sldId id="4640" r:id="rId249"/>
    <p:sldId id="4641" r:id="rId250"/>
    <p:sldId id="4642" r:id="rId251"/>
    <p:sldId id="4652" r:id="rId252"/>
    <p:sldId id="4596" r:id="rId253"/>
    <p:sldId id="4597" r:id="rId254"/>
    <p:sldId id="4598" r:id="rId255"/>
    <p:sldId id="4599" r:id="rId256"/>
    <p:sldId id="4600" r:id="rId257"/>
    <p:sldId id="4601" r:id="rId258"/>
    <p:sldId id="4602" r:id="rId259"/>
    <p:sldId id="4603" r:id="rId260"/>
    <p:sldId id="4604" r:id="rId261"/>
    <p:sldId id="4605" r:id="rId262"/>
    <p:sldId id="4606" r:id="rId263"/>
    <p:sldId id="4706" r:id="rId264"/>
    <p:sldId id="4716" r:id="rId265"/>
    <p:sldId id="4707" r:id="rId266"/>
    <p:sldId id="4717" r:id="rId267"/>
    <p:sldId id="4708" r:id="rId268"/>
    <p:sldId id="4718" r:id="rId269"/>
    <p:sldId id="4709" r:id="rId270"/>
    <p:sldId id="4719" r:id="rId271"/>
    <p:sldId id="4710" r:id="rId272"/>
    <p:sldId id="4720" r:id="rId273"/>
    <p:sldId id="4644" r:id="rId274"/>
    <p:sldId id="4263" r:id="rId275"/>
    <p:sldId id="4629" r:id="rId276"/>
    <p:sldId id="4412" r:id="rId277"/>
    <p:sldId id="4413" r:id="rId278"/>
    <p:sldId id="4414" r:id="rId279"/>
    <p:sldId id="4415" r:id="rId280"/>
    <p:sldId id="4417" r:id="rId281"/>
    <p:sldId id="4418" r:id="rId282"/>
    <p:sldId id="4419" r:id="rId283"/>
    <p:sldId id="4421" r:id="rId284"/>
    <p:sldId id="4422" r:id="rId285"/>
    <p:sldId id="4607" r:id="rId286"/>
    <p:sldId id="4608" r:id="rId287"/>
    <p:sldId id="4609" r:id="rId288"/>
    <p:sldId id="4610" r:id="rId289"/>
    <p:sldId id="4611" r:id="rId290"/>
    <p:sldId id="4612" r:id="rId291"/>
    <p:sldId id="4613" r:id="rId292"/>
    <p:sldId id="4614" r:id="rId293"/>
    <p:sldId id="4449" r:id="rId294"/>
    <p:sldId id="4451" r:id="rId295"/>
    <p:sldId id="4452" r:id="rId296"/>
    <p:sldId id="4453" r:id="rId297"/>
    <p:sldId id="4455" r:id="rId298"/>
    <p:sldId id="4457" r:id="rId299"/>
    <p:sldId id="4458" r:id="rId300"/>
    <p:sldId id="4459" r:id="rId301"/>
    <p:sldId id="4460" r:id="rId302"/>
    <p:sldId id="4502" r:id="rId303"/>
    <p:sldId id="4504" r:id="rId304"/>
    <p:sldId id="4505" r:id="rId305"/>
    <p:sldId id="4508" r:id="rId306"/>
    <p:sldId id="4509" r:id="rId307"/>
    <p:sldId id="4510" r:id="rId308"/>
    <p:sldId id="4558" r:id="rId309"/>
    <p:sldId id="4559" r:id="rId310"/>
    <p:sldId id="4560" r:id="rId311"/>
    <p:sldId id="4561" r:id="rId312"/>
    <p:sldId id="4562" r:id="rId313"/>
    <p:sldId id="4563" r:id="rId314"/>
    <p:sldId id="4564" r:id="rId315"/>
    <p:sldId id="4565" r:id="rId316"/>
    <p:sldId id="4566" r:id="rId317"/>
    <p:sldId id="4567" r:id="rId318"/>
    <p:sldId id="4568" r:id="rId319"/>
    <p:sldId id="4722" r:id="rId320"/>
    <p:sldId id="4723" r:id="rId3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8652266B-E530-4365-B54A-76A5AECDB17C}">
          <p14:sldIdLst>
            <p14:sldId id="4286"/>
            <p14:sldId id="4618"/>
            <p14:sldId id="4348"/>
            <p14:sldId id="4630"/>
            <p14:sldId id="4347"/>
            <p14:sldId id="4631"/>
            <p14:sldId id="4653"/>
            <p14:sldId id="4654"/>
            <p14:sldId id="4351"/>
            <p14:sldId id="4352"/>
            <p14:sldId id="4354"/>
            <p14:sldId id="4615"/>
            <p14:sldId id="4619"/>
            <p14:sldId id="4620"/>
            <p14:sldId id="4621"/>
            <p14:sldId id="4622"/>
            <p14:sldId id="4364"/>
            <p14:sldId id="4365"/>
            <p14:sldId id="4366"/>
          </p14:sldIdLst>
        </p14:section>
        <p14:section name="Business Process Management (BPM)" id="{091EE6BF-FA4F-436F-AC2E-E79CEAA4E527}">
          <p14:sldIdLst>
            <p14:sldId id="4623"/>
            <p14:sldId id="4360"/>
            <p14:sldId id="4363"/>
            <p14:sldId id="4368"/>
            <p14:sldId id="4369"/>
            <p14:sldId id="4300"/>
            <p14:sldId id="4372"/>
            <p14:sldId id="4371"/>
            <p14:sldId id="4374"/>
            <p14:sldId id="4373"/>
            <p14:sldId id="4375"/>
            <p14:sldId id="4376"/>
            <p14:sldId id="4367"/>
            <p14:sldId id="4624"/>
            <p14:sldId id="4379"/>
            <p14:sldId id="4377"/>
            <p14:sldId id="4380"/>
            <p14:sldId id="269"/>
            <p14:sldId id="4645"/>
            <p14:sldId id="4383"/>
            <p14:sldId id="4384"/>
            <p14:sldId id="4385"/>
            <p14:sldId id="4386"/>
            <p14:sldId id="4387"/>
            <p14:sldId id="4388"/>
            <p14:sldId id="4390"/>
            <p14:sldId id="4392"/>
            <p14:sldId id="4391"/>
            <p14:sldId id="4393"/>
            <p14:sldId id="4394"/>
            <p14:sldId id="4395"/>
            <p14:sldId id="4646"/>
            <p14:sldId id="4396"/>
            <p14:sldId id="4397"/>
            <p14:sldId id="4398"/>
            <p14:sldId id="4399"/>
            <p14:sldId id="4400"/>
            <p14:sldId id="4401"/>
            <p14:sldId id="4404"/>
            <p14:sldId id="4405"/>
            <p14:sldId id="4406"/>
            <p14:sldId id="4408"/>
            <p14:sldId id="4409"/>
            <p14:sldId id="4410"/>
            <p14:sldId id="4655"/>
            <p14:sldId id="4411"/>
            <p14:sldId id="4656"/>
            <p14:sldId id="4657"/>
            <p14:sldId id="4658"/>
            <p14:sldId id="4659"/>
            <p14:sldId id="4660"/>
            <p14:sldId id="4661"/>
            <p14:sldId id="4662"/>
            <p14:sldId id="4663"/>
            <p14:sldId id="4664"/>
          </p14:sldIdLst>
        </p14:section>
        <p14:section name="Customer Relationship Management (CRM)" id="{927F6D06-6103-4B32-9A80-E0D21966DFF7}">
          <p14:sldIdLst>
            <p14:sldId id="4625"/>
            <p14:sldId id="4424"/>
            <p14:sldId id="4425"/>
            <p14:sldId id="4632"/>
            <p14:sldId id="4633"/>
            <p14:sldId id="4428"/>
            <p14:sldId id="4429"/>
            <p14:sldId id="4430"/>
            <p14:sldId id="4431"/>
            <p14:sldId id="4432"/>
            <p14:sldId id="4433"/>
            <p14:sldId id="4434"/>
            <p14:sldId id="4435"/>
            <p14:sldId id="4436"/>
            <p14:sldId id="4437"/>
            <p14:sldId id="4647"/>
            <p14:sldId id="4438"/>
            <p14:sldId id="4439"/>
            <p14:sldId id="4440"/>
            <p14:sldId id="4441"/>
            <p14:sldId id="4442"/>
            <p14:sldId id="4443"/>
            <p14:sldId id="4444"/>
            <p14:sldId id="4445"/>
            <p14:sldId id="4448"/>
            <p14:sldId id="4447"/>
            <p14:sldId id="4665"/>
            <p14:sldId id="4666"/>
            <p14:sldId id="4667"/>
            <p14:sldId id="4668"/>
            <p14:sldId id="4670"/>
            <p14:sldId id="4669"/>
            <p14:sldId id="4671"/>
            <p14:sldId id="4672"/>
            <p14:sldId id="4673"/>
            <p14:sldId id="4674"/>
          </p14:sldIdLst>
        </p14:section>
        <p14:section name="Search Engine Optimization (SEO)" id="{06EBE1FD-2DA6-42FA-89D5-63A1768A2458}">
          <p14:sldIdLst>
            <p14:sldId id="4626"/>
            <p14:sldId id="4463"/>
            <p14:sldId id="4464"/>
            <p14:sldId id="4466"/>
            <p14:sldId id="293"/>
            <p14:sldId id="4469"/>
            <p14:sldId id="4470"/>
            <p14:sldId id="4471"/>
            <p14:sldId id="4472"/>
            <p14:sldId id="4473"/>
            <p14:sldId id="4474"/>
            <p14:sldId id="4475"/>
            <p14:sldId id="4476"/>
            <p14:sldId id="4477"/>
            <p14:sldId id="4643"/>
            <p14:sldId id="4648"/>
            <p14:sldId id="4478"/>
            <p14:sldId id="4479"/>
            <p14:sldId id="4480"/>
            <p14:sldId id="4634"/>
            <p14:sldId id="4481"/>
            <p14:sldId id="4482"/>
            <p14:sldId id="4483"/>
            <p14:sldId id="4484"/>
            <p14:sldId id="4485"/>
            <p14:sldId id="4486"/>
            <p14:sldId id="4487"/>
            <p14:sldId id="4488"/>
            <p14:sldId id="4489"/>
            <p14:sldId id="4490"/>
            <p14:sldId id="4491"/>
            <p14:sldId id="4492"/>
            <p14:sldId id="4493"/>
            <p14:sldId id="4494"/>
            <p14:sldId id="4495"/>
            <p14:sldId id="4496"/>
            <p14:sldId id="4497"/>
            <p14:sldId id="4498"/>
            <p14:sldId id="4499"/>
            <p14:sldId id="4500"/>
            <p14:sldId id="4501"/>
            <p14:sldId id="4675"/>
            <p14:sldId id="4721"/>
            <p14:sldId id="4676"/>
            <p14:sldId id="4685"/>
            <p14:sldId id="4677"/>
            <p14:sldId id="4686"/>
            <p14:sldId id="4678"/>
            <p14:sldId id="4687"/>
            <p14:sldId id="4688"/>
            <p14:sldId id="4689"/>
          </p14:sldIdLst>
        </p14:section>
        <p14:section name="Cloud" id="{DF3FBC0A-03F3-40B5-A70A-A90F5A8F1804}">
          <p14:sldIdLst>
            <p14:sldId id="4627"/>
            <p14:sldId id="4512"/>
            <p14:sldId id="4513"/>
            <p14:sldId id="4514"/>
            <p14:sldId id="4515"/>
            <p14:sldId id="4516"/>
            <p14:sldId id="4517"/>
            <p14:sldId id="4518"/>
            <p14:sldId id="4519"/>
            <p14:sldId id="4520"/>
            <p14:sldId id="4521"/>
            <p14:sldId id="4522"/>
            <p14:sldId id="4523"/>
            <p14:sldId id="4635"/>
            <p14:sldId id="4526"/>
            <p14:sldId id="4527"/>
            <p14:sldId id="4649"/>
            <p14:sldId id="4525"/>
            <p14:sldId id="4529"/>
            <p14:sldId id="4528"/>
            <p14:sldId id="4530"/>
            <p14:sldId id="4531"/>
            <p14:sldId id="4532"/>
            <p14:sldId id="4533"/>
            <p14:sldId id="4534"/>
            <p14:sldId id="4535"/>
            <p14:sldId id="4536"/>
            <p14:sldId id="4537"/>
            <p14:sldId id="4538"/>
            <p14:sldId id="4636"/>
            <p14:sldId id="4650"/>
            <p14:sldId id="4540"/>
            <p14:sldId id="4541"/>
            <p14:sldId id="4542"/>
            <p14:sldId id="4543"/>
            <p14:sldId id="4544"/>
            <p14:sldId id="4545"/>
            <p14:sldId id="4546"/>
            <p14:sldId id="4547"/>
            <p14:sldId id="4548"/>
            <p14:sldId id="4637"/>
            <p14:sldId id="4638"/>
            <p14:sldId id="4551"/>
            <p14:sldId id="4552"/>
            <p14:sldId id="4553"/>
            <p14:sldId id="4554"/>
            <p14:sldId id="4555"/>
            <p14:sldId id="4556"/>
            <p14:sldId id="4557"/>
            <p14:sldId id="4690"/>
            <p14:sldId id="4700"/>
            <p14:sldId id="4691"/>
            <p14:sldId id="4701"/>
            <p14:sldId id="4702"/>
            <p14:sldId id="4703"/>
            <p14:sldId id="4704"/>
            <p14:sldId id="4693"/>
            <p14:sldId id="4694"/>
            <p14:sldId id="4705"/>
          </p14:sldIdLst>
        </p14:section>
        <p14:section name="Agile Methodologies" id="{8547A390-227B-462D-8552-9C120A5CAB80}">
          <p14:sldIdLst>
            <p14:sldId id="4628"/>
            <p14:sldId id="4571"/>
            <p14:sldId id="4570"/>
            <p14:sldId id="4572"/>
            <p14:sldId id="4573"/>
            <p14:sldId id="4574"/>
            <p14:sldId id="4575"/>
            <p14:sldId id="4576"/>
            <p14:sldId id="4577"/>
            <p14:sldId id="4578"/>
            <p14:sldId id="4579"/>
            <p14:sldId id="4580"/>
            <p14:sldId id="4581"/>
            <p14:sldId id="4582"/>
            <p14:sldId id="4651"/>
            <p14:sldId id="4584"/>
            <p14:sldId id="4585"/>
            <p14:sldId id="4583"/>
            <p14:sldId id="4586"/>
            <p14:sldId id="4587"/>
            <p14:sldId id="4588"/>
            <p14:sldId id="4590"/>
            <p14:sldId id="4589"/>
            <p14:sldId id="4591"/>
            <p14:sldId id="4592"/>
            <p14:sldId id="4639"/>
            <p14:sldId id="4640"/>
            <p14:sldId id="4641"/>
            <p14:sldId id="4642"/>
            <p14:sldId id="4652"/>
            <p14:sldId id="4596"/>
            <p14:sldId id="4597"/>
            <p14:sldId id="4598"/>
            <p14:sldId id="4599"/>
            <p14:sldId id="4600"/>
            <p14:sldId id="4601"/>
            <p14:sldId id="4602"/>
            <p14:sldId id="4603"/>
            <p14:sldId id="4604"/>
            <p14:sldId id="4605"/>
            <p14:sldId id="4606"/>
            <p14:sldId id="4706"/>
            <p14:sldId id="4716"/>
            <p14:sldId id="4707"/>
            <p14:sldId id="4717"/>
            <p14:sldId id="4708"/>
            <p14:sldId id="4718"/>
            <p14:sldId id="4709"/>
            <p14:sldId id="4719"/>
            <p14:sldId id="4710"/>
            <p14:sldId id="4720"/>
            <p14:sldId id="4644"/>
          </p14:sldIdLst>
        </p14:section>
        <p14:section name="References" id="{4950CE97-FDCF-4339-9365-D0B525CCC212}">
          <p14:sldIdLst>
            <p14:sldId id="4263"/>
            <p14:sldId id="4629"/>
            <p14:sldId id="4412"/>
            <p14:sldId id="4413"/>
            <p14:sldId id="4414"/>
            <p14:sldId id="4415"/>
            <p14:sldId id="4417"/>
            <p14:sldId id="4418"/>
            <p14:sldId id="4419"/>
            <p14:sldId id="4421"/>
            <p14:sldId id="4422"/>
            <p14:sldId id="4607"/>
            <p14:sldId id="4608"/>
            <p14:sldId id="4609"/>
            <p14:sldId id="4610"/>
            <p14:sldId id="4611"/>
            <p14:sldId id="4612"/>
            <p14:sldId id="4613"/>
            <p14:sldId id="4614"/>
            <p14:sldId id="4449"/>
            <p14:sldId id="4451"/>
            <p14:sldId id="4452"/>
            <p14:sldId id="4453"/>
            <p14:sldId id="4455"/>
            <p14:sldId id="4457"/>
            <p14:sldId id="4458"/>
            <p14:sldId id="4459"/>
            <p14:sldId id="4460"/>
            <p14:sldId id="4502"/>
            <p14:sldId id="4504"/>
            <p14:sldId id="4505"/>
            <p14:sldId id="4508"/>
            <p14:sldId id="4509"/>
            <p14:sldId id="4510"/>
            <p14:sldId id="4558"/>
            <p14:sldId id="4559"/>
            <p14:sldId id="4560"/>
            <p14:sldId id="4561"/>
            <p14:sldId id="4562"/>
            <p14:sldId id="4563"/>
            <p14:sldId id="4564"/>
            <p14:sldId id="4565"/>
            <p14:sldId id="4566"/>
            <p14:sldId id="4567"/>
            <p14:sldId id="4568"/>
            <p14:sldId id="4722"/>
            <p14:sldId id="47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2755B"/>
    <a:srgbClr val="90A184"/>
    <a:srgbClr val="6E8063"/>
    <a:srgbClr val="D0D6C5"/>
    <a:srgbClr val="AABC99"/>
    <a:srgbClr val="768869"/>
    <a:srgbClr val="DAE0D2"/>
    <a:srgbClr val="7D8E74"/>
    <a:srgbClr val="371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32" autoAdjust="0"/>
    <p:restoredTop sz="86165" autoAdjust="0"/>
  </p:normalViewPr>
  <p:slideViewPr>
    <p:cSldViewPr snapToGrid="0" snapToObjects="1">
      <p:cViewPr varScale="1">
        <p:scale>
          <a:sx n="76" d="100"/>
          <a:sy n="76" d="100"/>
        </p:scale>
        <p:origin x="232" y="6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viewProps" Target="viewProps.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tableStyles" Target="tableStyles.xml"/><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theme" Target="theme/theme1.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s>
</file>

<file path=ppt/diagrams/_rels/data15.xml.rels><?xml version="1.0" encoding="UTF-8" standalone="yes"?>
<Relationships xmlns="http://schemas.openxmlformats.org/package/2006/relationships"><Relationship Id="rId3" Type="http://schemas.openxmlformats.org/officeDocument/2006/relationships/hyperlink" Target="https://backlinko.com/best-free-seo-tools#animalzrevive" TargetMode="External"/><Relationship Id="rId2" Type="http://schemas.openxmlformats.org/officeDocument/2006/relationships/hyperlink" Target="https://backlinko.com/best-free-seo-tools#woorank" TargetMode="External"/><Relationship Id="rId1" Type="http://schemas.openxmlformats.org/officeDocument/2006/relationships/hyperlink" Target="https://backlinko.com/best-free-seo-tools#atp" TargetMode="External"/><Relationship Id="rId5" Type="http://schemas.openxmlformats.org/officeDocument/2006/relationships/hyperlink" Target="https://backlinko.com/best-free-seo-tools#mft" TargetMode="External"/><Relationship Id="rId4" Type="http://schemas.openxmlformats.org/officeDocument/2006/relationships/hyperlink" Target="https://backlinko.com/best-free-seo-tools#canirank" TargetMode="External"/></Relationships>
</file>

<file path=ppt/diagrams/_rels/data16.xml.rels><?xml version="1.0" encoding="UTF-8" standalone="yes"?>
<Relationships xmlns="http://schemas.openxmlformats.org/package/2006/relationships"><Relationship Id="rId3" Type="http://schemas.openxmlformats.org/officeDocument/2006/relationships/hyperlink" Target="https://backlinko.com/best-free-seo-tools#seobility" TargetMode="External"/><Relationship Id="rId2" Type="http://schemas.openxmlformats.org/officeDocument/2006/relationships/hyperlink" Target="https://backlinko.com/best-free-seo-tools#explodingtopics" TargetMode="External"/><Relationship Id="rId1" Type="http://schemas.openxmlformats.org/officeDocument/2006/relationships/hyperlink" Target="https://backlinko.com/best-free-seo-tools#sk" TargetMode="External"/><Relationship Id="rId5" Type="http://schemas.openxmlformats.org/officeDocument/2006/relationships/hyperlink" Target="https://backlinko.com/best-free-seo-tools#sb" TargetMode="External"/><Relationship Id="rId4" Type="http://schemas.openxmlformats.org/officeDocument/2006/relationships/hyperlink" Target="https://backlinko.com/best-free-seo-tools#ubersuggest" TargetMode="External"/></Relationships>
</file>

<file path=ppt/diagrams/_rels/data17.xml.rels><?xml version="1.0" encoding="UTF-8" standalone="yes"?>
<Relationships xmlns="http://schemas.openxmlformats.org/package/2006/relationships"><Relationship Id="rId3" Type="http://schemas.openxmlformats.org/officeDocument/2006/relationships/hyperlink" Target="https://backlinko.com/best-free-seo-tools#serperator" TargetMode="External"/><Relationship Id="rId2" Type="http://schemas.openxmlformats.org/officeDocument/2006/relationships/hyperlink" Target="https://backlinko.com/best-free-seo-tools#gsc" TargetMode="External"/><Relationship Id="rId1" Type="http://schemas.openxmlformats.org/officeDocument/2006/relationships/hyperlink" Target="https://backlinko.com/best-free-seo-tools#detailed" TargetMode="External"/><Relationship Id="rId5" Type="http://schemas.openxmlformats.org/officeDocument/2006/relationships/hyperlink" Target="https://backlinko.com/best-free-seo-tools#ga" TargetMode="External"/><Relationship Id="rId4" Type="http://schemas.openxmlformats.org/officeDocument/2006/relationships/hyperlink" Target="https://backlinko.com/best-free-seo-tools#screamingfrog" TargetMode="External"/></Relationships>
</file>

<file path=ppt/diagrams/_rels/data18.xml.rels><?xml version="1.0" encoding="UTF-8" standalone="yes"?>
<Relationships xmlns="http://schemas.openxmlformats.org/package/2006/relationships"><Relationship Id="rId3" Type="http://schemas.openxmlformats.org/officeDocument/2006/relationships/hyperlink" Target="https://backlinko.com/best-free-seo-tools#panguin" TargetMode="External"/><Relationship Id="rId2" Type="http://schemas.openxmlformats.org/officeDocument/2006/relationships/hyperlink" Target="https://backlinko.com/best-free-seo-tools#yoast" TargetMode="External"/><Relationship Id="rId1" Type="http://schemas.openxmlformats.org/officeDocument/2006/relationships/hyperlink" Target="https://backlinko.com/best-free-seo-tools#reddit" TargetMode="External"/><Relationship Id="rId5" Type="http://schemas.openxmlformats.org/officeDocument/2006/relationships/hyperlink" Target="https://backlinko.com/best-free-seo-tools#lh" TargetMode="External"/><Relationship Id="rId4" Type="http://schemas.openxmlformats.org/officeDocument/2006/relationships/hyperlink" Target="https://backlinko.com/best-free-seo-tools#wordtracker" TargetMode="External"/></Relationships>
</file>

<file path=ppt/diagrams/_rels/data19.xml.rels><?xml version="1.0" encoding="UTF-8" standalone="yes"?>
<Relationships xmlns="http://schemas.openxmlformats.org/package/2006/relationships"><Relationship Id="rId3" Type="http://schemas.openxmlformats.org/officeDocument/2006/relationships/hyperlink" Target="https://backlinko.com/best-free-seo-tools#siteliner" TargetMode="External"/><Relationship Id="rId2" Type="http://schemas.openxmlformats.org/officeDocument/2006/relationships/hyperlink" Target="https://backlinko.com/best-free-seo-tools#dareboost" TargetMode="External"/><Relationship Id="rId1" Type="http://schemas.openxmlformats.org/officeDocument/2006/relationships/hyperlink" Target="https://backlinko.com/best-free-seo-tools#bing" TargetMode="External"/><Relationship Id="rId5" Type="http://schemas.openxmlformats.org/officeDocument/2006/relationships/hyperlink" Target="https://backlinko.com/best-free-seo-tools#peoplealsoask" TargetMode="External"/><Relationship Id="rId4" Type="http://schemas.openxmlformats.org/officeDocument/2006/relationships/hyperlink" Target="https://backlinko.com/best-free-seo-tools#kwfinder" TargetMode="External"/></Relationships>
</file>

<file path=ppt/diagrams/_rels/data20.xml.rels><?xml version="1.0" encoding="UTF-8" standalone="yes"?>
<Relationships xmlns="http://schemas.openxmlformats.org/package/2006/relationships"><Relationship Id="rId2" Type="http://schemas.openxmlformats.org/officeDocument/2006/relationships/hyperlink" Target="https://backlinko.com/best-free-seo-tools#lsi" TargetMode="External"/><Relationship Id="rId1" Type="http://schemas.openxmlformats.org/officeDocument/2006/relationships/hyperlink" Target="https://backlinko.com/best-free-seo-tools#bulk" TargetMode="External"/></Relationships>
</file>

<file path=ppt/diagrams/_rels/drawing15.xml.rels><?xml version="1.0" encoding="UTF-8" standalone="yes"?>
<Relationships xmlns="http://schemas.openxmlformats.org/package/2006/relationships"><Relationship Id="rId3" Type="http://schemas.openxmlformats.org/officeDocument/2006/relationships/hyperlink" Target="https://backlinko.com/best-free-seo-tools#animalzrevive" TargetMode="External"/><Relationship Id="rId2" Type="http://schemas.openxmlformats.org/officeDocument/2006/relationships/hyperlink" Target="https://backlinko.com/best-free-seo-tools#woorank" TargetMode="External"/><Relationship Id="rId1" Type="http://schemas.openxmlformats.org/officeDocument/2006/relationships/hyperlink" Target="https://backlinko.com/best-free-seo-tools#atp" TargetMode="External"/><Relationship Id="rId5" Type="http://schemas.openxmlformats.org/officeDocument/2006/relationships/hyperlink" Target="https://backlinko.com/best-free-seo-tools#mft" TargetMode="External"/><Relationship Id="rId4" Type="http://schemas.openxmlformats.org/officeDocument/2006/relationships/hyperlink" Target="https://backlinko.com/best-free-seo-tools#canirank" TargetMode="External"/></Relationships>
</file>

<file path=ppt/diagrams/_rels/drawing16.xml.rels><?xml version="1.0" encoding="UTF-8" standalone="yes"?>
<Relationships xmlns="http://schemas.openxmlformats.org/package/2006/relationships"><Relationship Id="rId3" Type="http://schemas.openxmlformats.org/officeDocument/2006/relationships/hyperlink" Target="https://backlinko.com/best-free-seo-tools#seobility" TargetMode="External"/><Relationship Id="rId2" Type="http://schemas.openxmlformats.org/officeDocument/2006/relationships/hyperlink" Target="https://backlinko.com/best-free-seo-tools#explodingtopics" TargetMode="External"/><Relationship Id="rId1" Type="http://schemas.openxmlformats.org/officeDocument/2006/relationships/hyperlink" Target="https://backlinko.com/best-free-seo-tools#sk" TargetMode="External"/><Relationship Id="rId5" Type="http://schemas.openxmlformats.org/officeDocument/2006/relationships/hyperlink" Target="https://backlinko.com/best-free-seo-tools#sb" TargetMode="External"/><Relationship Id="rId4" Type="http://schemas.openxmlformats.org/officeDocument/2006/relationships/hyperlink" Target="https://backlinko.com/best-free-seo-tools#ubersuggest" TargetMode="External"/></Relationships>
</file>

<file path=ppt/diagrams/_rels/drawing17.xml.rels><?xml version="1.0" encoding="UTF-8" standalone="yes"?>
<Relationships xmlns="http://schemas.openxmlformats.org/package/2006/relationships"><Relationship Id="rId3" Type="http://schemas.openxmlformats.org/officeDocument/2006/relationships/hyperlink" Target="https://backlinko.com/best-free-seo-tools#serperator" TargetMode="External"/><Relationship Id="rId2" Type="http://schemas.openxmlformats.org/officeDocument/2006/relationships/hyperlink" Target="https://backlinko.com/best-free-seo-tools#gsc" TargetMode="External"/><Relationship Id="rId1" Type="http://schemas.openxmlformats.org/officeDocument/2006/relationships/hyperlink" Target="https://backlinko.com/best-free-seo-tools#detailed" TargetMode="External"/><Relationship Id="rId5" Type="http://schemas.openxmlformats.org/officeDocument/2006/relationships/hyperlink" Target="https://backlinko.com/best-free-seo-tools#ga" TargetMode="External"/><Relationship Id="rId4" Type="http://schemas.openxmlformats.org/officeDocument/2006/relationships/hyperlink" Target="https://backlinko.com/best-free-seo-tools#screamingfrog" TargetMode="External"/></Relationships>
</file>

<file path=ppt/diagrams/_rels/drawing18.xml.rels><?xml version="1.0" encoding="UTF-8" standalone="yes"?>
<Relationships xmlns="http://schemas.openxmlformats.org/package/2006/relationships"><Relationship Id="rId3" Type="http://schemas.openxmlformats.org/officeDocument/2006/relationships/hyperlink" Target="https://backlinko.com/best-free-seo-tools#panguin" TargetMode="External"/><Relationship Id="rId2" Type="http://schemas.openxmlformats.org/officeDocument/2006/relationships/hyperlink" Target="https://backlinko.com/best-free-seo-tools#yoast" TargetMode="External"/><Relationship Id="rId1" Type="http://schemas.openxmlformats.org/officeDocument/2006/relationships/hyperlink" Target="https://backlinko.com/best-free-seo-tools#reddit" TargetMode="External"/><Relationship Id="rId5" Type="http://schemas.openxmlformats.org/officeDocument/2006/relationships/hyperlink" Target="https://backlinko.com/best-free-seo-tools#lh" TargetMode="External"/><Relationship Id="rId4" Type="http://schemas.openxmlformats.org/officeDocument/2006/relationships/hyperlink" Target="https://backlinko.com/best-free-seo-tools#wordtracker" TargetMode="External"/></Relationships>
</file>

<file path=ppt/diagrams/_rels/drawing19.xml.rels><?xml version="1.0" encoding="UTF-8" standalone="yes"?>
<Relationships xmlns="http://schemas.openxmlformats.org/package/2006/relationships"><Relationship Id="rId3" Type="http://schemas.openxmlformats.org/officeDocument/2006/relationships/hyperlink" Target="https://backlinko.com/best-free-seo-tools#siteliner" TargetMode="External"/><Relationship Id="rId2" Type="http://schemas.openxmlformats.org/officeDocument/2006/relationships/hyperlink" Target="https://backlinko.com/best-free-seo-tools#dareboost" TargetMode="External"/><Relationship Id="rId1" Type="http://schemas.openxmlformats.org/officeDocument/2006/relationships/hyperlink" Target="https://backlinko.com/best-free-seo-tools#bing" TargetMode="External"/><Relationship Id="rId5" Type="http://schemas.openxmlformats.org/officeDocument/2006/relationships/hyperlink" Target="https://backlinko.com/best-free-seo-tools#peoplealsoask" TargetMode="External"/><Relationship Id="rId4" Type="http://schemas.openxmlformats.org/officeDocument/2006/relationships/hyperlink" Target="https://backlinko.com/best-free-seo-tools#kwfinder" TargetMode="External"/></Relationships>
</file>

<file path=ppt/diagrams/_rels/drawing20.xml.rels><?xml version="1.0" encoding="UTF-8" standalone="yes"?>
<Relationships xmlns="http://schemas.openxmlformats.org/package/2006/relationships"><Relationship Id="rId2" Type="http://schemas.openxmlformats.org/officeDocument/2006/relationships/hyperlink" Target="https://backlinko.com/best-free-seo-tools#lsi" TargetMode="External"/><Relationship Id="rId1" Type="http://schemas.openxmlformats.org/officeDocument/2006/relationships/hyperlink" Target="https://backlinko.com/best-free-seo-tools#bulk"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CDE79C-88AE-455A-AEE4-16BFE9DC7382}"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5A7E920B-D1AC-4CF1-8DAC-E85C01FE238C}">
      <dgm:prSet phldrT="[Text]"/>
      <dgm:spPr/>
      <dgm:t>
        <a:bodyPr/>
        <a:lstStyle/>
        <a:p>
          <a:r>
            <a:rPr lang="lt-LT" dirty="0">
              <a:solidFill>
                <a:srgbClr val="000000"/>
              </a:solidFill>
              <a:effectLst/>
            </a:rPr>
            <a:t>Procesų automatizavimas</a:t>
          </a:r>
          <a:endParaRPr lang="en-ZA" dirty="0">
            <a:solidFill>
              <a:srgbClr val="000000"/>
            </a:solidFill>
            <a:effectLst/>
          </a:endParaRPr>
        </a:p>
      </dgm:t>
    </dgm:pt>
    <dgm:pt modelId="{7CEB8AC2-7243-425A-AE7C-1A9388541A16}" type="parTrans" cxnId="{F740F6D4-3348-4C2D-8F54-214F7DC1607E}">
      <dgm:prSet/>
      <dgm:spPr/>
      <dgm:t>
        <a:bodyPr/>
        <a:lstStyle/>
        <a:p>
          <a:endParaRPr lang="en-ZA"/>
        </a:p>
      </dgm:t>
    </dgm:pt>
    <dgm:pt modelId="{50EA5810-779E-41D0-83B1-07BEF8E66390}" type="sibTrans" cxnId="{F740F6D4-3348-4C2D-8F54-214F7DC1607E}">
      <dgm:prSet/>
      <dgm:spPr/>
      <dgm:t>
        <a:bodyPr/>
        <a:lstStyle/>
        <a:p>
          <a:endParaRPr lang="en-ZA"/>
        </a:p>
      </dgm:t>
    </dgm:pt>
    <dgm:pt modelId="{E25D55AE-8DC9-4C5F-8A0B-65B346CE924C}">
      <dgm:prSet/>
      <dgm:spPr/>
      <dgm:t>
        <a:bodyPr/>
        <a:lstStyle/>
        <a:p>
          <a:r>
            <a:rPr lang="en-GB" dirty="0" err="1">
              <a:solidFill>
                <a:srgbClr val="000000"/>
              </a:solidFill>
              <a:effectLst/>
            </a:rPr>
            <a:t>Informacijos</a:t>
          </a:r>
          <a:r>
            <a:rPr lang="en-GB" dirty="0">
              <a:solidFill>
                <a:srgbClr val="000000"/>
              </a:solidFill>
              <a:effectLst/>
            </a:rPr>
            <a:t> </a:t>
          </a:r>
          <a:r>
            <a:rPr lang="en-GB" dirty="0" err="1">
              <a:solidFill>
                <a:srgbClr val="000000"/>
              </a:solidFill>
              <a:effectLst/>
            </a:rPr>
            <a:t>centralizavimas</a:t>
          </a:r>
          <a:endParaRPr lang="en-ZA" dirty="0">
            <a:solidFill>
              <a:srgbClr val="000000"/>
            </a:solidFill>
            <a:effectLst/>
          </a:endParaRPr>
        </a:p>
      </dgm:t>
    </dgm:pt>
    <dgm:pt modelId="{86D15430-4659-4F84-830A-D4515AAF1066}" type="parTrans" cxnId="{2EB45BD4-385B-457D-BCF5-D5BDEE7114AB}">
      <dgm:prSet/>
      <dgm:spPr/>
      <dgm:t>
        <a:bodyPr/>
        <a:lstStyle/>
        <a:p>
          <a:endParaRPr lang="en-ZA"/>
        </a:p>
      </dgm:t>
    </dgm:pt>
    <dgm:pt modelId="{29DF2BD7-EA64-4D36-98FD-DF654D6F2312}" type="sibTrans" cxnId="{2EB45BD4-385B-457D-BCF5-D5BDEE7114AB}">
      <dgm:prSet/>
      <dgm:spPr/>
      <dgm:t>
        <a:bodyPr/>
        <a:lstStyle/>
        <a:p>
          <a:endParaRPr lang="en-ZA"/>
        </a:p>
      </dgm:t>
    </dgm:pt>
    <dgm:pt modelId="{4CA216AB-143C-4E79-A5EE-966F04E89A4A}">
      <dgm:prSet/>
      <dgm:spPr/>
      <dgm:t>
        <a:bodyPr/>
        <a:lstStyle/>
        <a:p>
          <a:r>
            <a:rPr lang="lt-LT" dirty="0">
              <a:solidFill>
                <a:srgbClr val="000000"/>
              </a:solidFill>
              <a:effectLst/>
            </a:rPr>
            <a:t>Žmonių indėlio poreikio mažinimas</a:t>
          </a:r>
          <a:endParaRPr lang="en-ZA" dirty="0">
            <a:solidFill>
              <a:srgbClr val="000000"/>
            </a:solidFill>
            <a:effectLst/>
          </a:endParaRPr>
        </a:p>
      </dgm:t>
    </dgm:pt>
    <dgm:pt modelId="{95387688-C401-4347-841E-830CB933C4E6}" type="parTrans" cxnId="{41C35654-0A2D-4534-BE3E-59D1F65FC17D}">
      <dgm:prSet/>
      <dgm:spPr/>
      <dgm:t>
        <a:bodyPr/>
        <a:lstStyle/>
        <a:p>
          <a:endParaRPr lang="en-ZA"/>
        </a:p>
      </dgm:t>
    </dgm:pt>
    <dgm:pt modelId="{C654A46E-7FE9-4EC6-8F26-D53D35E515AC}" type="sibTrans" cxnId="{41C35654-0A2D-4534-BE3E-59D1F65FC17D}">
      <dgm:prSet/>
      <dgm:spPr/>
      <dgm:t>
        <a:bodyPr/>
        <a:lstStyle/>
        <a:p>
          <a:endParaRPr lang="en-ZA"/>
        </a:p>
      </dgm:t>
    </dgm:pt>
    <dgm:pt modelId="{5B27FB7A-B719-45FA-B24D-79EC81556B9A}" type="pres">
      <dgm:prSet presAssocID="{BFCDE79C-88AE-455A-AEE4-16BFE9DC7382}" presName="Name0" presStyleCnt="0">
        <dgm:presLayoutVars>
          <dgm:dir/>
          <dgm:resizeHandles val="exact"/>
        </dgm:presLayoutVars>
      </dgm:prSet>
      <dgm:spPr/>
    </dgm:pt>
    <dgm:pt modelId="{882A45D0-BC7B-4059-B66C-2BD01DC7D0C2}" type="pres">
      <dgm:prSet presAssocID="{5A7E920B-D1AC-4CF1-8DAC-E85C01FE238C}" presName="Name5" presStyleLbl="vennNode1" presStyleIdx="0" presStyleCnt="3">
        <dgm:presLayoutVars>
          <dgm:bulletEnabled val="1"/>
        </dgm:presLayoutVars>
      </dgm:prSet>
      <dgm:spPr/>
    </dgm:pt>
    <dgm:pt modelId="{988B5A7E-5CF2-4F23-A756-5F79D047651B}" type="pres">
      <dgm:prSet presAssocID="{50EA5810-779E-41D0-83B1-07BEF8E66390}" presName="space" presStyleCnt="0"/>
      <dgm:spPr/>
    </dgm:pt>
    <dgm:pt modelId="{62A588B2-6616-4294-B3BA-D63EDAC4BD4D}" type="pres">
      <dgm:prSet presAssocID="{E25D55AE-8DC9-4C5F-8A0B-65B346CE924C}" presName="Name5" presStyleLbl="vennNode1" presStyleIdx="1" presStyleCnt="3">
        <dgm:presLayoutVars>
          <dgm:bulletEnabled val="1"/>
        </dgm:presLayoutVars>
      </dgm:prSet>
      <dgm:spPr/>
    </dgm:pt>
    <dgm:pt modelId="{17976AEE-8B74-4EF3-B1C5-907337711EF3}" type="pres">
      <dgm:prSet presAssocID="{29DF2BD7-EA64-4D36-98FD-DF654D6F2312}" presName="space" presStyleCnt="0"/>
      <dgm:spPr/>
    </dgm:pt>
    <dgm:pt modelId="{6CFDAD16-CD86-4D2F-9FCC-3BC059ABC3A9}" type="pres">
      <dgm:prSet presAssocID="{4CA216AB-143C-4E79-A5EE-966F04E89A4A}" presName="Name5" presStyleLbl="vennNode1" presStyleIdx="2" presStyleCnt="3">
        <dgm:presLayoutVars>
          <dgm:bulletEnabled val="1"/>
        </dgm:presLayoutVars>
      </dgm:prSet>
      <dgm:spPr/>
    </dgm:pt>
  </dgm:ptLst>
  <dgm:cxnLst>
    <dgm:cxn modelId="{06963610-F7D7-40CC-AA55-28474B3D6310}" type="presOf" srcId="{BFCDE79C-88AE-455A-AEE4-16BFE9DC7382}" destId="{5B27FB7A-B719-45FA-B24D-79EC81556B9A}" srcOrd="0" destOrd="0" presId="urn:microsoft.com/office/officeart/2005/8/layout/venn3"/>
    <dgm:cxn modelId="{41C35654-0A2D-4534-BE3E-59D1F65FC17D}" srcId="{BFCDE79C-88AE-455A-AEE4-16BFE9DC7382}" destId="{4CA216AB-143C-4E79-A5EE-966F04E89A4A}" srcOrd="2" destOrd="0" parTransId="{95387688-C401-4347-841E-830CB933C4E6}" sibTransId="{C654A46E-7FE9-4EC6-8F26-D53D35E515AC}"/>
    <dgm:cxn modelId="{942487D2-EE01-430A-B279-5A03170609B0}" type="presOf" srcId="{4CA216AB-143C-4E79-A5EE-966F04E89A4A}" destId="{6CFDAD16-CD86-4D2F-9FCC-3BC059ABC3A9}" srcOrd="0" destOrd="0" presId="urn:microsoft.com/office/officeart/2005/8/layout/venn3"/>
    <dgm:cxn modelId="{2EB45BD4-385B-457D-BCF5-D5BDEE7114AB}" srcId="{BFCDE79C-88AE-455A-AEE4-16BFE9DC7382}" destId="{E25D55AE-8DC9-4C5F-8A0B-65B346CE924C}" srcOrd="1" destOrd="0" parTransId="{86D15430-4659-4F84-830A-D4515AAF1066}" sibTransId="{29DF2BD7-EA64-4D36-98FD-DF654D6F2312}"/>
    <dgm:cxn modelId="{F740F6D4-3348-4C2D-8F54-214F7DC1607E}" srcId="{BFCDE79C-88AE-455A-AEE4-16BFE9DC7382}" destId="{5A7E920B-D1AC-4CF1-8DAC-E85C01FE238C}" srcOrd="0" destOrd="0" parTransId="{7CEB8AC2-7243-425A-AE7C-1A9388541A16}" sibTransId="{50EA5810-779E-41D0-83B1-07BEF8E66390}"/>
    <dgm:cxn modelId="{D41139DC-91D7-458C-ADC6-89C278350A43}" type="presOf" srcId="{5A7E920B-D1AC-4CF1-8DAC-E85C01FE238C}" destId="{882A45D0-BC7B-4059-B66C-2BD01DC7D0C2}" srcOrd="0" destOrd="0" presId="urn:microsoft.com/office/officeart/2005/8/layout/venn3"/>
    <dgm:cxn modelId="{5B3BFAE1-DA13-4E87-93F6-D6572BD70B02}" type="presOf" srcId="{E25D55AE-8DC9-4C5F-8A0B-65B346CE924C}" destId="{62A588B2-6616-4294-B3BA-D63EDAC4BD4D}" srcOrd="0" destOrd="0" presId="urn:microsoft.com/office/officeart/2005/8/layout/venn3"/>
    <dgm:cxn modelId="{40FEAEA7-2774-4908-9CF1-8F43D1835F22}" type="presParOf" srcId="{5B27FB7A-B719-45FA-B24D-79EC81556B9A}" destId="{882A45D0-BC7B-4059-B66C-2BD01DC7D0C2}" srcOrd="0" destOrd="0" presId="urn:microsoft.com/office/officeart/2005/8/layout/venn3"/>
    <dgm:cxn modelId="{23B85908-4DF8-4600-B34B-F4EBE2CFBC80}" type="presParOf" srcId="{5B27FB7A-B719-45FA-B24D-79EC81556B9A}" destId="{988B5A7E-5CF2-4F23-A756-5F79D047651B}" srcOrd="1" destOrd="0" presId="urn:microsoft.com/office/officeart/2005/8/layout/venn3"/>
    <dgm:cxn modelId="{D156A992-6312-4F94-80AD-FE32BF4BECA4}" type="presParOf" srcId="{5B27FB7A-B719-45FA-B24D-79EC81556B9A}" destId="{62A588B2-6616-4294-B3BA-D63EDAC4BD4D}" srcOrd="2" destOrd="0" presId="urn:microsoft.com/office/officeart/2005/8/layout/venn3"/>
    <dgm:cxn modelId="{579DC8D7-C4EF-446D-B8DB-FD606AC3E236}" type="presParOf" srcId="{5B27FB7A-B719-45FA-B24D-79EC81556B9A}" destId="{17976AEE-8B74-4EF3-B1C5-907337711EF3}" srcOrd="3" destOrd="0" presId="urn:microsoft.com/office/officeart/2005/8/layout/venn3"/>
    <dgm:cxn modelId="{45A8D94A-BBBC-4C2C-BC00-807D4F4F5AA8}" type="presParOf" srcId="{5B27FB7A-B719-45FA-B24D-79EC81556B9A}" destId="{6CFDAD16-CD86-4D2F-9FCC-3BC059ABC3A9}"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A665BF-3A1D-4DE3-AEC2-71996792C940}"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67FF166C-1477-47EE-B07A-56F1A3950DF5}">
      <dgm:prSet phldrT="[Text]"/>
      <dgm:spPr/>
      <dgm:t>
        <a:bodyPr/>
        <a:lstStyle/>
        <a:p>
          <a:r>
            <a:rPr lang="en-GB" dirty="0" err="1">
              <a:effectLst>
                <a:outerShdw blurRad="38100" dist="38100" dir="2700000" algn="tl">
                  <a:srgbClr val="000000">
                    <a:alpha val="43137"/>
                  </a:srgbClr>
                </a:outerShdw>
              </a:effectLst>
            </a:rPr>
            <a:t>Žinokite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įstatymus</a:t>
          </a:r>
          <a:endParaRPr lang="en-ZA" dirty="0">
            <a:effectLst>
              <a:outerShdw blurRad="38100" dist="38100" dir="2700000" algn="tl">
                <a:srgbClr val="000000">
                  <a:alpha val="43137"/>
                </a:srgbClr>
              </a:outerShdw>
            </a:effectLst>
          </a:endParaRPr>
        </a:p>
      </dgm:t>
    </dgm:pt>
    <dgm:pt modelId="{F0BA0B7B-9721-4CC5-9EAB-6A0038EA698B}" type="parTrans" cxnId="{9B0C8AE7-277D-4F5E-8B58-934E9E1EAF5B}">
      <dgm:prSet/>
      <dgm:spPr/>
      <dgm:t>
        <a:bodyPr/>
        <a:lstStyle/>
        <a:p>
          <a:endParaRPr lang="en-ZA"/>
        </a:p>
      </dgm:t>
    </dgm:pt>
    <dgm:pt modelId="{7ECB11D3-74F2-401D-B775-A7812114646A}" type="sibTrans" cxnId="{9B0C8AE7-277D-4F5E-8B58-934E9E1EAF5B}">
      <dgm:prSet/>
      <dgm:spPr/>
      <dgm:t>
        <a:bodyPr/>
        <a:lstStyle/>
        <a:p>
          <a:endParaRPr lang="en-ZA"/>
        </a:p>
      </dgm:t>
    </dgm:pt>
    <dgm:pt modelId="{FB75843B-D782-4FE4-9156-F34C54BEFD8C}">
      <dgm:prSet/>
      <dgm:spPr/>
      <dgm:t>
        <a:bodyPr/>
        <a:lstStyle/>
        <a:p>
          <a:r>
            <a:rPr lang="en-GB" dirty="0" err="1">
              <a:effectLst>
                <a:outerShdw blurRad="38100" dist="38100" dir="2700000" algn="tl">
                  <a:srgbClr val="000000">
                    <a:alpha val="43137"/>
                  </a:srgbClr>
                </a:outerShdw>
              </a:effectLst>
            </a:rPr>
            <a:t>Gaukite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sutikimą</a:t>
          </a:r>
          <a:endParaRPr lang="en-ZA" dirty="0">
            <a:effectLst>
              <a:outerShdw blurRad="38100" dist="38100" dir="2700000" algn="tl">
                <a:srgbClr val="000000">
                  <a:alpha val="43137"/>
                </a:srgbClr>
              </a:outerShdw>
            </a:effectLst>
          </a:endParaRPr>
        </a:p>
      </dgm:t>
    </dgm:pt>
    <dgm:pt modelId="{B5403999-79D2-4C0E-8DB0-CD7EB9160EEC}" type="parTrans" cxnId="{5FE48693-DEFF-45E1-B853-026AB3A8DFEB}">
      <dgm:prSet/>
      <dgm:spPr/>
      <dgm:t>
        <a:bodyPr/>
        <a:lstStyle/>
        <a:p>
          <a:endParaRPr lang="en-ZA"/>
        </a:p>
      </dgm:t>
    </dgm:pt>
    <dgm:pt modelId="{7E771D52-14D9-48DB-B550-7B3E0809FEB3}" type="sibTrans" cxnId="{5FE48693-DEFF-45E1-B853-026AB3A8DFEB}">
      <dgm:prSet/>
      <dgm:spPr/>
      <dgm:t>
        <a:bodyPr/>
        <a:lstStyle/>
        <a:p>
          <a:endParaRPr lang="en-ZA"/>
        </a:p>
      </dgm:t>
    </dgm:pt>
    <dgm:pt modelId="{E78A1AA9-62EE-4707-9AC2-3BB88B237FF5}">
      <dgm:prSet/>
      <dgm:spPr/>
      <dgm:t>
        <a:bodyPr/>
        <a:lstStyle/>
        <a:p>
          <a:r>
            <a:rPr lang="en-GB" dirty="0" err="1">
              <a:effectLst>
                <a:outerShdw blurRad="38100" dist="38100" dir="2700000" algn="tl">
                  <a:srgbClr val="000000">
                    <a:alpha val="43137"/>
                  </a:srgbClr>
                </a:outerShdw>
              </a:effectLst>
            </a:rPr>
            <a:t>Kuriuos</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duomenis</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išsaugoti</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ar</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pašalinti</a:t>
          </a:r>
          <a:endParaRPr lang="en-ZA" dirty="0">
            <a:effectLst>
              <a:outerShdw blurRad="38100" dist="38100" dir="2700000" algn="tl">
                <a:srgbClr val="000000">
                  <a:alpha val="43137"/>
                </a:srgbClr>
              </a:outerShdw>
            </a:effectLst>
          </a:endParaRPr>
        </a:p>
      </dgm:t>
    </dgm:pt>
    <dgm:pt modelId="{8A149A6A-E03A-49DE-AA37-B604B48D1D5D}" type="parTrans" cxnId="{7755371C-8314-4CD0-B8E4-DAA3A317DAFD}">
      <dgm:prSet/>
      <dgm:spPr/>
      <dgm:t>
        <a:bodyPr/>
        <a:lstStyle/>
        <a:p>
          <a:endParaRPr lang="en-ZA"/>
        </a:p>
      </dgm:t>
    </dgm:pt>
    <dgm:pt modelId="{410E8C9B-9DC6-4A50-A52B-CF75C18EBBE4}" type="sibTrans" cxnId="{7755371C-8314-4CD0-B8E4-DAA3A317DAFD}">
      <dgm:prSet/>
      <dgm:spPr/>
      <dgm:t>
        <a:bodyPr/>
        <a:lstStyle/>
        <a:p>
          <a:endParaRPr lang="en-ZA"/>
        </a:p>
      </dgm:t>
    </dgm:pt>
    <dgm:pt modelId="{24C958C8-04B0-4720-B2EC-334897ED5EBF}">
      <dgm:prSet/>
      <dgm:spPr/>
      <dgm:t>
        <a:bodyPr/>
        <a:lstStyle/>
        <a:p>
          <a:r>
            <a:rPr lang="en-GB" dirty="0">
              <a:effectLst>
                <a:outerShdw blurRad="38100" dist="38100" dir="2700000" algn="tl">
                  <a:srgbClr val="000000">
                    <a:alpha val="43137"/>
                  </a:srgbClr>
                </a:outerShdw>
              </a:effectLst>
            </a:rPr>
            <a:t>Kaip </a:t>
          </a:r>
          <a:r>
            <a:rPr lang="en-GB" dirty="0" err="1">
              <a:effectLst>
                <a:outerShdw blurRad="38100" dist="38100" dir="2700000" algn="tl">
                  <a:srgbClr val="000000">
                    <a:alpha val="43137"/>
                  </a:srgbClr>
                </a:outerShdw>
              </a:effectLst>
            </a:rPr>
            <a:t>etiškai</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pašalinti</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duomenis</a:t>
          </a:r>
          <a:endParaRPr lang="en-ZA" dirty="0">
            <a:effectLst>
              <a:outerShdw blurRad="38100" dist="38100" dir="2700000" algn="tl">
                <a:srgbClr val="000000">
                  <a:alpha val="43137"/>
                </a:srgbClr>
              </a:outerShdw>
            </a:effectLst>
          </a:endParaRPr>
        </a:p>
      </dgm:t>
    </dgm:pt>
    <dgm:pt modelId="{D2C53BC4-A59E-445A-AE23-ECFCD70D7454}" type="parTrans" cxnId="{8B20868D-A8E0-463B-B6BC-F50796ACC79B}">
      <dgm:prSet/>
      <dgm:spPr/>
      <dgm:t>
        <a:bodyPr/>
        <a:lstStyle/>
        <a:p>
          <a:endParaRPr lang="en-ZA"/>
        </a:p>
      </dgm:t>
    </dgm:pt>
    <dgm:pt modelId="{9DE3B3C1-67E9-4770-A254-89B165D36545}" type="sibTrans" cxnId="{8B20868D-A8E0-463B-B6BC-F50796ACC79B}">
      <dgm:prSet/>
      <dgm:spPr/>
      <dgm:t>
        <a:bodyPr/>
        <a:lstStyle/>
        <a:p>
          <a:endParaRPr lang="en-ZA"/>
        </a:p>
      </dgm:t>
    </dgm:pt>
    <dgm:pt modelId="{73765133-1687-4513-9186-4ACC02A68D94}">
      <dgm:prSet/>
      <dgm:spPr/>
      <dgm:t>
        <a:bodyPr/>
        <a:lstStyle/>
        <a:p>
          <a:r>
            <a:rPr lang="lt-LT" dirty="0">
              <a:effectLst>
                <a:outerShdw blurRad="38100" dist="38100" dir="2700000" algn="tl">
                  <a:srgbClr val="000000">
                    <a:alpha val="43137"/>
                  </a:srgbClr>
                </a:outerShdw>
              </a:effectLst>
            </a:rPr>
            <a:t>Bendraukite su žmonėmis</a:t>
          </a:r>
          <a:endParaRPr lang="en-ZA" dirty="0">
            <a:effectLst>
              <a:outerShdw blurRad="38100" dist="38100" dir="2700000" algn="tl">
                <a:srgbClr val="000000">
                  <a:alpha val="43137"/>
                </a:srgbClr>
              </a:outerShdw>
            </a:effectLst>
          </a:endParaRPr>
        </a:p>
      </dgm:t>
    </dgm:pt>
    <dgm:pt modelId="{B99AF3CE-1988-4A34-8CE8-12959EB0D735}" type="parTrans" cxnId="{7C540FA5-511B-4C66-9642-44523AF1C802}">
      <dgm:prSet/>
      <dgm:spPr/>
      <dgm:t>
        <a:bodyPr/>
        <a:lstStyle/>
        <a:p>
          <a:endParaRPr lang="en-ZA"/>
        </a:p>
      </dgm:t>
    </dgm:pt>
    <dgm:pt modelId="{D5E76D40-40BC-4209-A4E1-4035C48F1678}" type="sibTrans" cxnId="{7C540FA5-511B-4C66-9642-44523AF1C802}">
      <dgm:prSet/>
      <dgm:spPr/>
      <dgm:t>
        <a:bodyPr/>
        <a:lstStyle/>
        <a:p>
          <a:endParaRPr lang="en-ZA"/>
        </a:p>
      </dgm:t>
    </dgm:pt>
    <dgm:pt modelId="{B80282D3-5693-45CB-8D73-0C9F7ECAEA42}" type="pres">
      <dgm:prSet presAssocID="{43A665BF-3A1D-4DE3-AEC2-71996792C940}" presName="diagram" presStyleCnt="0">
        <dgm:presLayoutVars>
          <dgm:dir/>
          <dgm:resizeHandles val="exact"/>
        </dgm:presLayoutVars>
      </dgm:prSet>
      <dgm:spPr/>
    </dgm:pt>
    <dgm:pt modelId="{A40FF53B-A5FA-47A1-AD83-5F322B26E212}" type="pres">
      <dgm:prSet presAssocID="{67FF166C-1477-47EE-B07A-56F1A3950DF5}" presName="node" presStyleLbl="node1" presStyleIdx="0" presStyleCnt="5">
        <dgm:presLayoutVars>
          <dgm:bulletEnabled val="1"/>
        </dgm:presLayoutVars>
      </dgm:prSet>
      <dgm:spPr/>
    </dgm:pt>
    <dgm:pt modelId="{B57B6EF5-8CCB-4859-AD70-98D32804D127}" type="pres">
      <dgm:prSet presAssocID="{7ECB11D3-74F2-401D-B775-A7812114646A}" presName="sibTrans" presStyleCnt="0"/>
      <dgm:spPr/>
    </dgm:pt>
    <dgm:pt modelId="{E1C55EE4-65AB-4163-9ED7-92ED9F11E012}" type="pres">
      <dgm:prSet presAssocID="{FB75843B-D782-4FE4-9156-F34C54BEFD8C}" presName="node" presStyleLbl="node1" presStyleIdx="1" presStyleCnt="5">
        <dgm:presLayoutVars>
          <dgm:bulletEnabled val="1"/>
        </dgm:presLayoutVars>
      </dgm:prSet>
      <dgm:spPr/>
    </dgm:pt>
    <dgm:pt modelId="{DEF2824D-139F-44F5-84BB-38B1D14434B6}" type="pres">
      <dgm:prSet presAssocID="{7E771D52-14D9-48DB-B550-7B3E0809FEB3}" presName="sibTrans" presStyleCnt="0"/>
      <dgm:spPr/>
    </dgm:pt>
    <dgm:pt modelId="{5A4AE485-D325-46CC-9EF1-1CAD71382D6C}" type="pres">
      <dgm:prSet presAssocID="{E78A1AA9-62EE-4707-9AC2-3BB88B237FF5}" presName="node" presStyleLbl="node1" presStyleIdx="2" presStyleCnt="5">
        <dgm:presLayoutVars>
          <dgm:bulletEnabled val="1"/>
        </dgm:presLayoutVars>
      </dgm:prSet>
      <dgm:spPr/>
    </dgm:pt>
    <dgm:pt modelId="{365B7BDC-72A7-4F13-B7A6-B082764DEE47}" type="pres">
      <dgm:prSet presAssocID="{410E8C9B-9DC6-4A50-A52B-CF75C18EBBE4}" presName="sibTrans" presStyleCnt="0"/>
      <dgm:spPr/>
    </dgm:pt>
    <dgm:pt modelId="{F1651E08-927A-4228-BF70-9EC282CE3C3D}" type="pres">
      <dgm:prSet presAssocID="{24C958C8-04B0-4720-B2EC-334897ED5EBF}" presName="node" presStyleLbl="node1" presStyleIdx="3" presStyleCnt="5">
        <dgm:presLayoutVars>
          <dgm:bulletEnabled val="1"/>
        </dgm:presLayoutVars>
      </dgm:prSet>
      <dgm:spPr/>
    </dgm:pt>
    <dgm:pt modelId="{333A3C27-6FA3-4A1C-A9D4-3FE76E2444D4}" type="pres">
      <dgm:prSet presAssocID="{9DE3B3C1-67E9-4770-A254-89B165D36545}" presName="sibTrans" presStyleCnt="0"/>
      <dgm:spPr/>
    </dgm:pt>
    <dgm:pt modelId="{F4B2947A-B27C-41D6-B582-DEF7AF9FEEA0}" type="pres">
      <dgm:prSet presAssocID="{73765133-1687-4513-9186-4ACC02A68D94}" presName="node" presStyleLbl="node1" presStyleIdx="4" presStyleCnt="5">
        <dgm:presLayoutVars>
          <dgm:bulletEnabled val="1"/>
        </dgm:presLayoutVars>
      </dgm:prSet>
      <dgm:spPr/>
    </dgm:pt>
  </dgm:ptLst>
  <dgm:cxnLst>
    <dgm:cxn modelId="{86E1EF01-D8CF-4DDF-A2CC-4DBDEFAFC8D9}" type="presOf" srcId="{24C958C8-04B0-4720-B2EC-334897ED5EBF}" destId="{F1651E08-927A-4228-BF70-9EC282CE3C3D}" srcOrd="0" destOrd="0" presId="urn:microsoft.com/office/officeart/2005/8/layout/default"/>
    <dgm:cxn modelId="{73A69214-DA3E-456B-AF4F-BFEF0738BE64}" type="presOf" srcId="{43A665BF-3A1D-4DE3-AEC2-71996792C940}" destId="{B80282D3-5693-45CB-8D73-0C9F7ECAEA42}" srcOrd="0" destOrd="0" presId="urn:microsoft.com/office/officeart/2005/8/layout/default"/>
    <dgm:cxn modelId="{7755371C-8314-4CD0-B8E4-DAA3A317DAFD}" srcId="{43A665BF-3A1D-4DE3-AEC2-71996792C940}" destId="{E78A1AA9-62EE-4707-9AC2-3BB88B237FF5}" srcOrd="2" destOrd="0" parTransId="{8A149A6A-E03A-49DE-AA37-B604B48D1D5D}" sibTransId="{410E8C9B-9DC6-4A50-A52B-CF75C18EBBE4}"/>
    <dgm:cxn modelId="{3EAF7B2B-98E4-4C52-9824-DCAB955B3CEB}" type="presOf" srcId="{E78A1AA9-62EE-4707-9AC2-3BB88B237FF5}" destId="{5A4AE485-D325-46CC-9EF1-1CAD71382D6C}" srcOrd="0" destOrd="0" presId="urn:microsoft.com/office/officeart/2005/8/layout/default"/>
    <dgm:cxn modelId="{8B20868D-A8E0-463B-B6BC-F50796ACC79B}" srcId="{43A665BF-3A1D-4DE3-AEC2-71996792C940}" destId="{24C958C8-04B0-4720-B2EC-334897ED5EBF}" srcOrd="3" destOrd="0" parTransId="{D2C53BC4-A59E-445A-AE23-ECFCD70D7454}" sibTransId="{9DE3B3C1-67E9-4770-A254-89B165D36545}"/>
    <dgm:cxn modelId="{5FE48693-DEFF-45E1-B853-026AB3A8DFEB}" srcId="{43A665BF-3A1D-4DE3-AEC2-71996792C940}" destId="{FB75843B-D782-4FE4-9156-F34C54BEFD8C}" srcOrd="1" destOrd="0" parTransId="{B5403999-79D2-4C0E-8DB0-CD7EB9160EEC}" sibTransId="{7E771D52-14D9-48DB-B550-7B3E0809FEB3}"/>
    <dgm:cxn modelId="{7C540FA5-511B-4C66-9642-44523AF1C802}" srcId="{43A665BF-3A1D-4DE3-AEC2-71996792C940}" destId="{73765133-1687-4513-9186-4ACC02A68D94}" srcOrd="4" destOrd="0" parTransId="{B99AF3CE-1988-4A34-8CE8-12959EB0D735}" sibTransId="{D5E76D40-40BC-4209-A4E1-4035C48F1678}"/>
    <dgm:cxn modelId="{53DAB7A7-8148-4B9B-A456-9C420578F533}" type="presOf" srcId="{67FF166C-1477-47EE-B07A-56F1A3950DF5}" destId="{A40FF53B-A5FA-47A1-AD83-5F322B26E212}" srcOrd="0" destOrd="0" presId="urn:microsoft.com/office/officeart/2005/8/layout/default"/>
    <dgm:cxn modelId="{7E4B94D0-5A2D-4233-834A-CAA7D1A84D5B}" type="presOf" srcId="{FB75843B-D782-4FE4-9156-F34C54BEFD8C}" destId="{E1C55EE4-65AB-4163-9ED7-92ED9F11E012}" srcOrd="0" destOrd="0" presId="urn:microsoft.com/office/officeart/2005/8/layout/default"/>
    <dgm:cxn modelId="{DE12E1D2-2A26-4D83-9085-ECF28DBF1192}" type="presOf" srcId="{73765133-1687-4513-9186-4ACC02A68D94}" destId="{F4B2947A-B27C-41D6-B582-DEF7AF9FEEA0}" srcOrd="0" destOrd="0" presId="urn:microsoft.com/office/officeart/2005/8/layout/default"/>
    <dgm:cxn modelId="{9B0C8AE7-277D-4F5E-8B58-934E9E1EAF5B}" srcId="{43A665BF-3A1D-4DE3-AEC2-71996792C940}" destId="{67FF166C-1477-47EE-B07A-56F1A3950DF5}" srcOrd="0" destOrd="0" parTransId="{F0BA0B7B-9721-4CC5-9EAB-6A0038EA698B}" sibTransId="{7ECB11D3-74F2-401D-B775-A7812114646A}"/>
    <dgm:cxn modelId="{C9F15B70-97E3-42C3-AB53-9A31E87436B9}" type="presParOf" srcId="{B80282D3-5693-45CB-8D73-0C9F7ECAEA42}" destId="{A40FF53B-A5FA-47A1-AD83-5F322B26E212}" srcOrd="0" destOrd="0" presId="urn:microsoft.com/office/officeart/2005/8/layout/default"/>
    <dgm:cxn modelId="{047E0327-D8DB-4948-B3A9-710650229FA8}" type="presParOf" srcId="{B80282D3-5693-45CB-8D73-0C9F7ECAEA42}" destId="{B57B6EF5-8CCB-4859-AD70-98D32804D127}" srcOrd="1" destOrd="0" presId="urn:microsoft.com/office/officeart/2005/8/layout/default"/>
    <dgm:cxn modelId="{E1BA3449-C648-40AA-A61E-B39684D3F2CB}" type="presParOf" srcId="{B80282D3-5693-45CB-8D73-0C9F7ECAEA42}" destId="{E1C55EE4-65AB-4163-9ED7-92ED9F11E012}" srcOrd="2" destOrd="0" presId="urn:microsoft.com/office/officeart/2005/8/layout/default"/>
    <dgm:cxn modelId="{5BECABA2-72D8-4A44-930F-B6E5D4EC5DA0}" type="presParOf" srcId="{B80282D3-5693-45CB-8D73-0C9F7ECAEA42}" destId="{DEF2824D-139F-44F5-84BB-38B1D14434B6}" srcOrd="3" destOrd="0" presId="urn:microsoft.com/office/officeart/2005/8/layout/default"/>
    <dgm:cxn modelId="{D5211AF6-4604-4238-8789-C243BB77948B}" type="presParOf" srcId="{B80282D3-5693-45CB-8D73-0C9F7ECAEA42}" destId="{5A4AE485-D325-46CC-9EF1-1CAD71382D6C}" srcOrd="4" destOrd="0" presId="urn:microsoft.com/office/officeart/2005/8/layout/default"/>
    <dgm:cxn modelId="{18DC4E91-1B02-4879-8461-FFAD4A9AB8E9}" type="presParOf" srcId="{B80282D3-5693-45CB-8D73-0C9F7ECAEA42}" destId="{365B7BDC-72A7-4F13-B7A6-B082764DEE47}" srcOrd="5" destOrd="0" presId="urn:microsoft.com/office/officeart/2005/8/layout/default"/>
    <dgm:cxn modelId="{9E6017C1-C57C-489F-9404-A48D8007003E}" type="presParOf" srcId="{B80282D3-5693-45CB-8D73-0C9F7ECAEA42}" destId="{F1651E08-927A-4228-BF70-9EC282CE3C3D}" srcOrd="6" destOrd="0" presId="urn:microsoft.com/office/officeart/2005/8/layout/default"/>
    <dgm:cxn modelId="{6B88E789-ED22-4291-8EEA-353F48703A09}" type="presParOf" srcId="{B80282D3-5693-45CB-8D73-0C9F7ECAEA42}" destId="{333A3C27-6FA3-4A1C-A9D4-3FE76E2444D4}" srcOrd="7" destOrd="0" presId="urn:microsoft.com/office/officeart/2005/8/layout/default"/>
    <dgm:cxn modelId="{B3732B54-5D99-483B-8CCD-564170E85DF6}" type="presParOf" srcId="{B80282D3-5693-45CB-8D73-0C9F7ECAEA42}" destId="{F4B2947A-B27C-41D6-B582-DEF7AF9FEEA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540B49-033A-4278-9948-22F3A4B0F85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24EA45A-067E-4A43-879D-7A20C78B48F9}">
      <dgm:prSet phldrT="[Text]" custT="1"/>
      <dgm:spPr/>
      <dgm:t>
        <a:bodyPr/>
        <a:lstStyle/>
        <a:p>
          <a:r>
            <a:rPr lang="lt-LT" sz="2400" b="1" dirty="0">
              <a:effectLst>
                <a:outerShdw blurRad="38100" dist="38100" dir="2700000" algn="tl">
                  <a:srgbClr val="000000">
                    <a:alpha val="43137"/>
                  </a:srgbClr>
                </a:outerShdw>
              </a:effectLst>
            </a:rPr>
            <a:t>1 žingsnis: </a:t>
          </a:r>
          <a:r>
            <a:rPr lang="lt-LT" sz="2400" b="0" dirty="0">
              <a:effectLst>
                <a:outerShdw blurRad="38100" dist="38100" dir="2700000" algn="tl">
                  <a:srgbClr val="000000">
                    <a:alpha val="43137"/>
                  </a:srgbClr>
                </a:outerShdw>
              </a:effectLst>
            </a:rPr>
            <a:t>sukurkite raktažodžių sąrašą</a:t>
          </a:r>
          <a:endParaRPr lang="en-ZA" sz="2400" b="0" dirty="0">
            <a:effectLst>
              <a:outerShdw blurRad="38100" dist="38100" dir="2700000" algn="tl">
                <a:srgbClr val="000000">
                  <a:alpha val="43137"/>
                </a:srgbClr>
              </a:outerShdw>
            </a:effectLst>
          </a:endParaRPr>
        </a:p>
      </dgm:t>
    </dgm:pt>
    <dgm:pt modelId="{3E82A11C-4C47-4423-AC2C-B8ACC0862798}" type="parTrans" cxnId="{472ECB83-81BA-4B10-82A5-5F949B622394}">
      <dgm:prSet/>
      <dgm:spPr/>
      <dgm:t>
        <a:bodyPr/>
        <a:lstStyle/>
        <a:p>
          <a:endParaRPr lang="en-ZA"/>
        </a:p>
      </dgm:t>
    </dgm:pt>
    <dgm:pt modelId="{0B3BAF4C-BFD4-44A9-976A-F4DA3A8B7351}" type="sibTrans" cxnId="{472ECB83-81BA-4B10-82A5-5F949B622394}">
      <dgm:prSet/>
      <dgm:spPr/>
      <dgm:t>
        <a:bodyPr/>
        <a:lstStyle/>
        <a:p>
          <a:endParaRPr lang="en-ZA"/>
        </a:p>
      </dgm:t>
    </dgm:pt>
    <dgm:pt modelId="{82B0C35E-CB26-4C1A-985F-A0E37CAA4DED}">
      <dgm:prSet phldrT="[Tex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žingsnis</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analizuokite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pirmąjį</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Google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puslapį</a:t>
          </a:r>
          <a:endParaRPr lang="en-ZA" sz="2400" b="0" kern="1200" dirty="0">
            <a:effectLst>
              <a:outerShdw blurRad="38100" dist="38100" dir="2700000" algn="tl">
                <a:srgbClr val="000000">
                  <a:alpha val="43137"/>
                </a:srgbClr>
              </a:outerShdw>
            </a:effectLst>
          </a:endParaRPr>
        </a:p>
      </dgm:t>
    </dgm:pt>
    <dgm:pt modelId="{96C1DBD0-57AA-423B-9FF8-87A636B96F38}" type="parTrans" cxnId="{A828B630-9C69-4AD7-BF6D-58A0B9025840}">
      <dgm:prSet/>
      <dgm:spPr/>
      <dgm:t>
        <a:bodyPr/>
        <a:lstStyle/>
        <a:p>
          <a:endParaRPr lang="en-ZA"/>
        </a:p>
      </dgm:t>
    </dgm:pt>
    <dgm:pt modelId="{EAEF5463-F83F-4FD9-B67A-E148778634E0}" type="sibTrans" cxnId="{A828B630-9C69-4AD7-BF6D-58A0B9025840}">
      <dgm:prSet/>
      <dgm:spPr/>
      <dgm:t>
        <a:bodyPr/>
        <a:lstStyle/>
        <a:p>
          <a:endParaRPr lang="en-ZA"/>
        </a:p>
      </dgm:t>
    </dgm:pt>
    <dgm:pt modelId="{A28A9B31-DC1A-4E52-AD8D-9216BD68FB8B}">
      <dgm:prSet phldrT="[Tex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žingsnis</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sukurkite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ką</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nors</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kitokio</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arba</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geresnio</a:t>
          </a:r>
          <a:endParaRPr lang="en-ZA" sz="2400" b="0" kern="1200" dirty="0">
            <a:effectLst>
              <a:outerShdw blurRad="38100" dist="38100" dir="2700000" algn="tl">
                <a:srgbClr val="000000">
                  <a:alpha val="43137"/>
                </a:srgbClr>
              </a:outerShdw>
            </a:effectLst>
          </a:endParaRPr>
        </a:p>
      </dgm:t>
    </dgm:pt>
    <dgm:pt modelId="{60222926-ED27-4D3F-AEB7-ABDE4E7FDCF9}" type="parTrans" cxnId="{1E456708-24B5-4331-9A03-B5C37E2615C0}">
      <dgm:prSet/>
      <dgm:spPr/>
      <dgm:t>
        <a:bodyPr/>
        <a:lstStyle/>
        <a:p>
          <a:endParaRPr lang="en-ZA"/>
        </a:p>
      </dgm:t>
    </dgm:pt>
    <dgm:pt modelId="{8DE28075-9B2D-4FA5-8BD4-3DA0006047A5}" type="sibTrans" cxnId="{1E456708-24B5-4331-9A03-B5C37E2615C0}">
      <dgm:prSet/>
      <dgm:spPr/>
      <dgm:t>
        <a:bodyPr/>
        <a:lstStyle/>
        <a:p>
          <a:endParaRPr lang="en-ZA"/>
        </a:p>
      </dgm:t>
    </dgm:pt>
    <dgm:pt modelId="{AE8583B0-F264-4D40-B073-49CE2B27896C}">
      <dgm:prSet phldrT="[Text]" custT="1"/>
      <dgm:spPr/>
      <dgm:t>
        <a:bodyPr/>
        <a:lstStyle/>
        <a:p>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4 žingsnis: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pridėkite kabliuką</a:t>
          </a:r>
          <a:endParaRPr lang="en-ZA" sz="2400" b="0" kern="1200" dirty="0">
            <a:effectLst>
              <a:outerShdw blurRad="38100" dist="38100" dir="2700000" algn="tl">
                <a:srgbClr val="000000">
                  <a:alpha val="43137"/>
                </a:srgbClr>
              </a:outerShdw>
            </a:effectLst>
          </a:endParaRPr>
        </a:p>
      </dgm:t>
    </dgm:pt>
    <dgm:pt modelId="{2C01FE3F-936E-4118-BE28-870927086540}" type="parTrans" cxnId="{7CB2A7D1-C29C-4CFF-98B1-430F153D2AC4}">
      <dgm:prSet/>
      <dgm:spPr/>
      <dgm:t>
        <a:bodyPr/>
        <a:lstStyle/>
        <a:p>
          <a:endParaRPr lang="en-ZA"/>
        </a:p>
      </dgm:t>
    </dgm:pt>
    <dgm:pt modelId="{D680D188-F549-492B-B43E-9C4F901B3704}" type="sibTrans" cxnId="{7CB2A7D1-C29C-4CFF-98B1-430F153D2AC4}">
      <dgm:prSet/>
      <dgm:spPr/>
      <dgm:t>
        <a:bodyPr/>
        <a:lstStyle/>
        <a:p>
          <a:endParaRPr lang="en-ZA"/>
        </a:p>
      </dgm:t>
    </dgm:pt>
    <dgm:pt modelId="{5F7500E3-9985-4ACE-892E-7CC20A4F86D4}">
      <dgm:prSet phldrT="[Tex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5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žingsnis</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Optimizuokite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puslapio</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SEO</a:t>
          </a:r>
          <a:endParaRPr lang="en-ZA" sz="2400" b="0" kern="1200" dirty="0">
            <a:effectLst>
              <a:outerShdw blurRad="38100" dist="38100" dir="2700000" algn="tl">
                <a:srgbClr val="000000">
                  <a:alpha val="43137"/>
                </a:srgbClr>
              </a:outerShdw>
            </a:effectLst>
          </a:endParaRPr>
        </a:p>
      </dgm:t>
    </dgm:pt>
    <dgm:pt modelId="{7E4DB881-1BC7-42E6-8713-6DE902F7BFF0}" type="parTrans" cxnId="{8DAC6756-3132-44E0-A392-520926FA1883}">
      <dgm:prSet/>
      <dgm:spPr/>
      <dgm:t>
        <a:bodyPr/>
        <a:lstStyle/>
        <a:p>
          <a:endParaRPr lang="en-ZA"/>
        </a:p>
      </dgm:t>
    </dgm:pt>
    <dgm:pt modelId="{AB991B7A-1059-4065-8D8B-41AF85A37D8E}" type="sibTrans" cxnId="{8DAC6756-3132-44E0-A392-520926FA1883}">
      <dgm:prSet/>
      <dgm:spPr/>
      <dgm:t>
        <a:bodyPr/>
        <a:lstStyle/>
        <a:p>
          <a:endParaRPr lang="en-ZA"/>
        </a:p>
      </dgm:t>
    </dgm:pt>
    <dgm:pt modelId="{784855E4-69A6-49FA-A688-CF139BE4B825}" type="pres">
      <dgm:prSet presAssocID="{CA540B49-033A-4278-9948-22F3A4B0F85D}" presName="diagram" presStyleCnt="0">
        <dgm:presLayoutVars>
          <dgm:dir/>
          <dgm:resizeHandles val="exact"/>
        </dgm:presLayoutVars>
      </dgm:prSet>
      <dgm:spPr/>
    </dgm:pt>
    <dgm:pt modelId="{6F4040DC-868A-4202-B42B-27FBE29F3557}" type="pres">
      <dgm:prSet presAssocID="{924EA45A-067E-4A43-879D-7A20C78B48F9}" presName="node" presStyleLbl="node1" presStyleIdx="0" presStyleCnt="5">
        <dgm:presLayoutVars>
          <dgm:bulletEnabled val="1"/>
        </dgm:presLayoutVars>
      </dgm:prSet>
      <dgm:spPr/>
    </dgm:pt>
    <dgm:pt modelId="{30443649-13A7-414E-AA78-F47AC5A6EF16}" type="pres">
      <dgm:prSet presAssocID="{0B3BAF4C-BFD4-44A9-976A-F4DA3A8B7351}" presName="sibTrans" presStyleCnt="0"/>
      <dgm:spPr/>
    </dgm:pt>
    <dgm:pt modelId="{E1C5E796-3301-4567-AE49-687A824934A3}" type="pres">
      <dgm:prSet presAssocID="{82B0C35E-CB26-4C1A-985F-A0E37CAA4DED}" presName="node" presStyleLbl="node1" presStyleIdx="1" presStyleCnt="5">
        <dgm:presLayoutVars>
          <dgm:bulletEnabled val="1"/>
        </dgm:presLayoutVars>
      </dgm:prSet>
      <dgm:spPr/>
    </dgm:pt>
    <dgm:pt modelId="{45B688AF-BB4A-4532-BF91-DC7AFC8D3042}" type="pres">
      <dgm:prSet presAssocID="{EAEF5463-F83F-4FD9-B67A-E148778634E0}" presName="sibTrans" presStyleCnt="0"/>
      <dgm:spPr/>
    </dgm:pt>
    <dgm:pt modelId="{5BAA61DA-B592-4AB1-B4FA-47F5C2453EED}" type="pres">
      <dgm:prSet presAssocID="{A28A9B31-DC1A-4E52-AD8D-9216BD68FB8B}" presName="node" presStyleLbl="node1" presStyleIdx="2" presStyleCnt="5">
        <dgm:presLayoutVars>
          <dgm:bulletEnabled val="1"/>
        </dgm:presLayoutVars>
      </dgm:prSet>
      <dgm:spPr/>
    </dgm:pt>
    <dgm:pt modelId="{605AEB89-5B14-4B26-8288-F6B5F4DD12BE}" type="pres">
      <dgm:prSet presAssocID="{8DE28075-9B2D-4FA5-8BD4-3DA0006047A5}" presName="sibTrans" presStyleCnt="0"/>
      <dgm:spPr/>
    </dgm:pt>
    <dgm:pt modelId="{87E54A96-1ED8-4EE2-BBA5-A084A980476F}" type="pres">
      <dgm:prSet presAssocID="{AE8583B0-F264-4D40-B073-49CE2B27896C}" presName="node" presStyleLbl="node1" presStyleIdx="3" presStyleCnt="5">
        <dgm:presLayoutVars>
          <dgm:bulletEnabled val="1"/>
        </dgm:presLayoutVars>
      </dgm:prSet>
      <dgm:spPr/>
    </dgm:pt>
    <dgm:pt modelId="{B25A7397-E85C-4038-A093-650F037343B4}" type="pres">
      <dgm:prSet presAssocID="{D680D188-F549-492B-B43E-9C4F901B3704}" presName="sibTrans" presStyleCnt="0"/>
      <dgm:spPr/>
    </dgm:pt>
    <dgm:pt modelId="{547B8A1D-A461-401D-A08D-7EECCDB32F23}" type="pres">
      <dgm:prSet presAssocID="{5F7500E3-9985-4ACE-892E-7CC20A4F86D4}" presName="node" presStyleLbl="node1" presStyleIdx="4" presStyleCnt="5">
        <dgm:presLayoutVars>
          <dgm:bulletEnabled val="1"/>
        </dgm:presLayoutVars>
      </dgm:prSet>
      <dgm:spPr/>
    </dgm:pt>
  </dgm:ptLst>
  <dgm:cxnLst>
    <dgm:cxn modelId="{1E456708-24B5-4331-9A03-B5C37E2615C0}" srcId="{CA540B49-033A-4278-9948-22F3A4B0F85D}" destId="{A28A9B31-DC1A-4E52-AD8D-9216BD68FB8B}" srcOrd="2" destOrd="0" parTransId="{60222926-ED27-4D3F-AEB7-ABDE4E7FDCF9}" sibTransId="{8DE28075-9B2D-4FA5-8BD4-3DA0006047A5}"/>
    <dgm:cxn modelId="{A828B630-9C69-4AD7-BF6D-58A0B9025840}" srcId="{CA540B49-033A-4278-9948-22F3A4B0F85D}" destId="{82B0C35E-CB26-4C1A-985F-A0E37CAA4DED}" srcOrd="1" destOrd="0" parTransId="{96C1DBD0-57AA-423B-9FF8-87A636B96F38}" sibTransId="{EAEF5463-F83F-4FD9-B67A-E148778634E0}"/>
    <dgm:cxn modelId="{ACB63934-3D28-4760-9A65-C23AE71E328D}" type="presOf" srcId="{924EA45A-067E-4A43-879D-7A20C78B48F9}" destId="{6F4040DC-868A-4202-B42B-27FBE29F3557}" srcOrd="0" destOrd="0" presId="urn:microsoft.com/office/officeart/2005/8/layout/default"/>
    <dgm:cxn modelId="{8DAC6756-3132-44E0-A392-520926FA1883}" srcId="{CA540B49-033A-4278-9948-22F3A4B0F85D}" destId="{5F7500E3-9985-4ACE-892E-7CC20A4F86D4}" srcOrd="4" destOrd="0" parTransId="{7E4DB881-1BC7-42E6-8713-6DE902F7BFF0}" sibTransId="{AB991B7A-1059-4065-8D8B-41AF85A37D8E}"/>
    <dgm:cxn modelId="{ADD60B5E-29BB-4E31-8521-99A3CF5E5D0C}" type="presOf" srcId="{A28A9B31-DC1A-4E52-AD8D-9216BD68FB8B}" destId="{5BAA61DA-B592-4AB1-B4FA-47F5C2453EED}" srcOrd="0" destOrd="0" presId="urn:microsoft.com/office/officeart/2005/8/layout/default"/>
    <dgm:cxn modelId="{B82D6F69-36BF-42F6-912F-5FCB111818DD}" type="presOf" srcId="{82B0C35E-CB26-4C1A-985F-A0E37CAA4DED}" destId="{E1C5E796-3301-4567-AE49-687A824934A3}" srcOrd="0" destOrd="0" presId="urn:microsoft.com/office/officeart/2005/8/layout/default"/>
    <dgm:cxn modelId="{8BA1A06A-F3C0-472C-86E6-A116E17F768D}" type="presOf" srcId="{CA540B49-033A-4278-9948-22F3A4B0F85D}" destId="{784855E4-69A6-49FA-A688-CF139BE4B825}" srcOrd="0" destOrd="0" presId="urn:microsoft.com/office/officeart/2005/8/layout/default"/>
    <dgm:cxn modelId="{AA38FD6C-D28A-46A9-9093-18C4456F018E}" type="presOf" srcId="{5F7500E3-9985-4ACE-892E-7CC20A4F86D4}" destId="{547B8A1D-A461-401D-A08D-7EECCDB32F23}" srcOrd="0" destOrd="0" presId="urn:microsoft.com/office/officeart/2005/8/layout/default"/>
    <dgm:cxn modelId="{472ECB83-81BA-4B10-82A5-5F949B622394}" srcId="{CA540B49-033A-4278-9948-22F3A4B0F85D}" destId="{924EA45A-067E-4A43-879D-7A20C78B48F9}" srcOrd="0" destOrd="0" parTransId="{3E82A11C-4C47-4423-AC2C-B8ACC0862798}" sibTransId="{0B3BAF4C-BFD4-44A9-976A-F4DA3A8B7351}"/>
    <dgm:cxn modelId="{DA06D6AF-7530-4ED5-AF86-5163516F1C89}" type="presOf" srcId="{AE8583B0-F264-4D40-B073-49CE2B27896C}" destId="{87E54A96-1ED8-4EE2-BBA5-A084A980476F}" srcOrd="0" destOrd="0" presId="urn:microsoft.com/office/officeart/2005/8/layout/default"/>
    <dgm:cxn modelId="{7CB2A7D1-C29C-4CFF-98B1-430F153D2AC4}" srcId="{CA540B49-033A-4278-9948-22F3A4B0F85D}" destId="{AE8583B0-F264-4D40-B073-49CE2B27896C}" srcOrd="3" destOrd="0" parTransId="{2C01FE3F-936E-4118-BE28-870927086540}" sibTransId="{D680D188-F549-492B-B43E-9C4F901B3704}"/>
    <dgm:cxn modelId="{87B1000C-78A3-4BA6-B805-CEB9AD70B42A}" type="presParOf" srcId="{784855E4-69A6-49FA-A688-CF139BE4B825}" destId="{6F4040DC-868A-4202-B42B-27FBE29F3557}" srcOrd="0" destOrd="0" presId="urn:microsoft.com/office/officeart/2005/8/layout/default"/>
    <dgm:cxn modelId="{BA4528D5-3F1C-41FD-8BB1-0DB06516FC4B}" type="presParOf" srcId="{784855E4-69A6-49FA-A688-CF139BE4B825}" destId="{30443649-13A7-414E-AA78-F47AC5A6EF16}" srcOrd="1" destOrd="0" presId="urn:microsoft.com/office/officeart/2005/8/layout/default"/>
    <dgm:cxn modelId="{62B155DA-AC79-4C47-B2C1-F81B03616498}" type="presParOf" srcId="{784855E4-69A6-49FA-A688-CF139BE4B825}" destId="{E1C5E796-3301-4567-AE49-687A824934A3}" srcOrd="2" destOrd="0" presId="urn:microsoft.com/office/officeart/2005/8/layout/default"/>
    <dgm:cxn modelId="{73620242-D1D2-4DEB-94D1-987A75CFD071}" type="presParOf" srcId="{784855E4-69A6-49FA-A688-CF139BE4B825}" destId="{45B688AF-BB4A-4532-BF91-DC7AFC8D3042}" srcOrd="3" destOrd="0" presId="urn:microsoft.com/office/officeart/2005/8/layout/default"/>
    <dgm:cxn modelId="{8C62F7E5-B6DC-48BA-82E6-BCAC24A3A4E8}" type="presParOf" srcId="{784855E4-69A6-49FA-A688-CF139BE4B825}" destId="{5BAA61DA-B592-4AB1-B4FA-47F5C2453EED}" srcOrd="4" destOrd="0" presId="urn:microsoft.com/office/officeart/2005/8/layout/default"/>
    <dgm:cxn modelId="{22452966-4718-4660-80E8-2FEA082D1956}" type="presParOf" srcId="{784855E4-69A6-49FA-A688-CF139BE4B825}" destId="{605AEB89-5B14-4B26-8288-F6B5F4DD12BE}" srcOrd="5" destOrd="0" presId="urn:microsoft.com/office/officeart/2005/8/layout/default"/>
    <dgm:cxn modelId="{413D2D31-8860-43D4-A42B-98B7AFA50AF8}" type="presParOf" srcId="{784855E4-69A6-49FA-A688-CF139BE4B825}" destId="{87E54A96-1ED8-4EE2-BBA5-A084A980476F}" srcOrd="6" destOrd="0" presId="urn:microsoft.com/office/officeart/2005/8/layout/default"/>
    <dgm:cxn modelId="{D0EFCFDC-EFCF-4B8A-AC77-75F2E35FC2E9}" type="presParOf" srcId="{784855E4-69A6-49FA-A688-CF139BE4B825}" destId="{B25A7397-E85C-4038-A093-650F037343B4}" srcOrd="7" destOrd="0" presId="urn:microsoft.com/office/officeart/2005/8/layout/default"/>
    <dgm:cxn modelId="{2DCF160C-D4FE-4312-B7DF-392F41C90343}" type="presParOf" srcId="{784855E4-69A6-49FA-A688-CF139BE4B825}" destId="{547B8A1D-A461-401D-A08D-7EECCDB32F2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540B49-033A-4278-9948-22F3A4B0F85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24EA45A-067E-4A43-879D-7A20C78B48F9}">
      <dgm:prSet phldrT="[Tex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6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žingsnis</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Optimizuokite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pagal</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paieškos</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ketinimus</a:t>
          </a:r>
          <a:endParaRPr lang="en-ZA" sz="2400" b="0" dirty="0">
            <a:effectLst>
              <a:outerShdw blurRad="38100" dist="38100" dir="2700000" algn="tl">
                <a:srgbClr val="000000">
                  <a:alpha val="43137"/>
                </a:srgbClr>
              </a:outerShdw>
            </a:effectLst>
          </a:endParaRPr>
        </a:p>
      </dgm:t>
    </dgm:pt>
    <dgm:pt modelId="{3E82A11C-4C47-4423-AC2C-B8ACC0862798}" type="parTrans" cxnId="{472ECB83-81BA-4B10-82A5-5F949B622394}">
      <dgm:prSet/>
      <dgm:spPr/>
      <dgm:t>
        <a:bodyPr/>
        <a:lstStyle/>
        <a:p>
          <a:endParaRPr lang="en-ZA"/>
        </a:p>
      </dgm:t>
    </dgm:pt>
    <dgm:pt modelId="{0B3BAF4C-BFD4-44A9-976A-F4DA3A8B7351}" type="sibTrans" cxnId="{472ECB83-81BA-4B10-82A5-5F949B622394}">
      <dgm:prSet/>
      <dgm:spPr/>
      <dgm:t>
        <a:bodyPr/>
        <a:lstStyle/>
        <a:p>
          <a:endParaRPr lang="en-ZA"/>
        </a:p>
      </dgm:t>
    </dgm:pt>
    <dgm:pt modelId="{DC827EF5-3BDF-4D9C-BF46-D52A16239D6A}">
      <dgm:prSet phldrT="[Text]" custT="1"/>
      <dgm:spPr/>
      <dgm:t>
        <a:bodyPr/>
        <a:lstStyle/>
        <a:p>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7 žingsnis: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sutelkite dėmesį į turinio dizainą</a:t>
          </a:r>
          <a:endParaRPr lang="en-ZA" sz="2400" b="0" kern="1200" dirty="0">
            <a:effectLst>
              <a:outerShdw blurRad="38100" dist="38100" dir="2700000" algn="tl">
                <a:srgbClr val="000000">
                  <a:alpha val="43137"/>
                </a:srgbClr>
              </a:outerShdw>
            </a:effectLst>
          </a:endParaRPr>
        </a:p>
      </dgm:t>
    </dgm:pt>
    <dgm:pt modelId="{58649E61-A72B-4F55-BA25-3AC26DAA3ACE}" type="parTrans" cxnId="{E7BA15AA-2F4D-4B7C-B3A2-AADEE19ABE8A}">
      <dgm:prSet/>
      <dgm:spPr/>
      <dgm:t>
        <a:bodyPr/>
        <a:lstStyle/>
        <a:p>
          <a:endParaRPr lang="en-ZA"/>
        </a:p>
      </dgm:t>
    </dgm:pt>
    <dgm:pt modelId="{7A911F81-F466-4207-A92E-2FD4027F03C1}" type="sibTrans" cxnId="{E7BA15AA-2F4D-4B7C-B3A2-AADEE19ABE8A}">
      <dgm:prSet/>
      <dgm:spPr/>
      <dgm:t>
        <a:bodyPr/>
        <a:lstStyle/>
        <a:p>
          <a:endParaRPr lang="en-ZA"/>
        </a:p>
      </dgm:t>
    </dgm:pt>
    <dgm:pt modelId="{1C09BF53-E934-46F4-80FB-EB1AF02AB2F2}">
      <dgm:prSet phldrT="[Tex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8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žingsnis</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sukurkite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nuorodas</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į</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savo</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puslapį</a:t>
          </a:r>
          <a:endParaRPr lang="en-ZA" sz="2400" b="0" kern="1200" dirty="0">
            <a:effectLst>
              <a:outerShdw blurRad="38100" dist="38100" dir="2700000" algn="tl">
                <a:srgbClr val="000000">
                  <a:alpha val="43137"/>
                </a:srgbClr>
              </a:outerShdw>
            </a:effectLst>
          </a:endParaRPr>
        </a:p>
      </dgm:t>
    </dgm:pt>
    <dgm:pt modelId="{11F50D1E-CA3D-4D98-86DA-0AC7B368FA42}" type="parTrans" cxnId="{A50B0867-FBE8-4EAE-90F7-E8BF37260C2A}">
      <dgm:prSet/>
      <dgm:spPr/>
      <dgm:t>
        <a:bodyPr/>
        <a:lstStyle/>
        <a:p>
          <a:endParaRPr lang="en-ZA"/>
        </a:p>
      </dgm:t>
    </dgm:pt>
    <dgm:pt modelId="{393F9177-B2D0-4D40-A349-410EC38EAE29}" type="sibTrans" cxnId="{A50B0867-FBE8-4EAE-90F7-E8BF37260C2A}">
      <dgm:prSet/>
      <dgm:spPr/>
      <dgm:t>
        <a:bodyPr/>
        <a:lstStyle/>
        <a:p>
          <a:endParaRPr lang="en-ZA"/>
        </a:p>
      </dgm:t>
    </dgm:pt>
    <dgm:pt modelId="{680442BF-4C37-40AD-B488-D816C4C73F03}">
      <dgm:prSet phldrT="[Tex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9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žingsnis</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tobulinkite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ir</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atnaujinkite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turinį</a:t>
          </a:r>
          <a:endParaRPr lang="en-ZA" sz="2400" b="0" kern="1200" dirty="0">
            <a:effectLst>
              <a:outerShdw blurRad="38100" dist="38100" dir="2700000" algn="tl">
                <a:srgbClr val="000000">
                  <a:alpha val="43137"/>
                </a:srgbClr>
              </a:outerShdw>
            </a:effectLst>
          </a:endParaRPr>
        </a:p>
      </dgm:t>
    </dgm:pt>
    <dgm:pt modelId="{5C241D29-E817-4E0F-8197-1144D8C64468}" type="parTrans" cxnId="{6698F93E-075F-4F2E-8C2D-6D8D279CC02A}">
      <dgm:prSet/>
      <dgm:spPr/>
      <dgm:t>
        <a:bodyPr/>
        <a:lstStyle/>
        <a:p>
          <a:endParaRPr lang="en-ZA"/>
        </a:p>
      </dgm:t>
    </dgm:pt>
    <dgm:pt modelId="{DDBF3DBC-08E0-48D3-805D-C783909E9349}" type="sibTrans" cxnId="{6698F93E-075F-4F2E-8C2D-6D8D279CC02A}">
      <dgm:prSet/>
      <dgm:spPr/>
      <dgm:t>
        <a:bodyPr/>
        <a:lstStyle/>
        <a:p>
          <a:endParaRPr lang="en-ZA"/>
        </a:p>
      </dgm:t>
    </dgm:pt>
    <dgm:pt modelId="{784855E4-69A6-49FA-A688-CF139BE4B825}" type="pres">
      <dgm:prSet presAssocID="{CA540B49-033A-4278-9948-22F3A4B0F85D}" presName="diagram" presStyleCnt="0">
        <dgm:presLayoutVars>
          <dgm:dir/>
          <dgm:resizeHandles val="exact"/>
        </dgm:presLayoutVars>
      </dgm:prSet>
      <dgm:spPr/>
    </dgm:pt>
    <dgm:pt modelId="{6F4040DC-868A-4202-B42B-27FBE29F3557}" type="pres">
      <dgm:prSet presAssocID="{924EA45A-067E-4A43-879D-7A20C78B48F9}" presName="node" presStyleLbl="node1" presStyleIdx="0" presStyleCnt="4">
        <dgm:presLayoutVars>
          <dgm:bulletEnabled val="1"/>
        </dgm:presLayoutVars>
      </dgm:prSet>
      <dgm:spPr/>
    </dgm:pt>
    <dgm:pt modelId="{30443649-13A7-414E-AA78-F47AC5A6EF16}" type="pres">
      <dgm:prSet presAssocID="{0B3BAF4C-BFD4-44A9-976A-F4DA3A8B7351}" presName="sibTrans" presStyleCnt="0"/>
      <dgm:spPr/>
    </dgm:pt>
    <dgm:pt modelId="{440A5019-6E05-41CF-9D7C-AA902D99B437}" type="pres">
      <dgm:prSet presAssocID="{DC827EF5-3BDF-4D9C-BF46-D52A16239D6A}" presName="node" presStyleLbl="node1" presStyleIdx="1" presStyleCnt="4">
        <dgm:presLayoutVars>
          <dgm:bulletEnabled val="1"/>
        </dgm:presLayoutVars>
      </dgm:prSet>
      <dgm:spPr/>
    </dgm:pt>
    <dgm:pt modelId="{9A5AFCB2-3130-4CBA-A448-79997A03A78E}" type="pres">
      <dgm:prSet presAssocID="{7A911F81-F466-4207-A92E-2FD4027F03C1}" presName="sibTrans" presStyleCnt="0"/>
      <dgm:spPr/>
    </dgm:pt>
    <dgm:pt modelId="{C3FC257A-F35F-403F-9D89-CBBAB70DB93F}" type="pres">
      <dgm:prSet presAssocID="{1C09BF53-E934-46F4-80FB-EB1AF02AB2F2}" presName="node" presStyleLbl="node1" presStyleIdx="2" presStyleCnt="4">
        <dgm:presLayoutVars>
          <dgm:bulletEnabled val="1"/>
        </dgm:presLayoutVars>
      </dgm:prSet>
      <dgm:spPr/>
    </dgm:pt>
    <dgm:pt modelId="{A5FD0EA8-4F2E-452D-80A2-AAA3EC5BAB83}" type="pres">
      <dgm:prSet presAssocID="{393F9177-B2D0-4D40-A349-410EC38EAE29}" presName="sibTrans" presStyleCnt="0"/>
      <dgm:spPr/>
    </dgm:pt>
    <dgm:pt modelId="{50B60E35-8B85-4108-881A-46254AC775E9}" type="pres">
      <dgm:prSet presAssocID="{680442BF-4C37-40AD-B488-D816C4C73F03}" presName="node" presStyleLbl="node1" presStyleIdx="3" presStyleCnt="4">
        <dgm:presLayoutVars>
          <dgm:bulletEnabled val="1"/>
        </dgm:presLayoutVars>
      </dgm:prSet>
      <dgm:spPr/>
    </dgm:pt>
  </dgm:ptLst>
  <dgm:cxnLst>
    <dgm:cxn modelId="{D10DB400-813E-44FF-8752-903FEB189180}" type="presOf" srcId="{1C09BF53-E934-46F4-80FB-EB1AF02AB2F2}" destId="{C3FC257A-F35F-403F-9D89-CBBAB70DB93F}" srcOrd="0" destOrd="0" presId="urn:microsoft.com/office/officeart/2005/8/layout/default"/>
    <dgm:cxn modelId="{ACB63934-3D28-4760-9A65-C23AE71E328D}" type="presOf" srcId="{924EA45A-067E-4A43-879D-7A20C78B48F9}" destId="{6F4040DC-868A-4202-B42B-27FBE29F3557}" srcOrd="0" destOrd="0" presId="urn:microsoft.com/office/officeart/2005/8/layout/default"/>
    <dgm:cxn modelId="{6698F93E-075F-4F2E-8C2D-6D8D279CC02A}" srcId="{CA540B49-033A-4278-9948-22F3A4B0F85D}" destId="{680442BF-4C37-40AD-B488-D816C4C73F03}" srcOrd="3" destOrd="0" parTransId="{5C241D29-E817-4E0F-8197-1144D8C64468}" sibTransId="{DDBF3DBC-08E0-48D3-805D-C783909E9349}"/>
    <dgm:cxn modelId="{7D0FE14B-2565-4830-B918-E944F3B64876}" type="presOf" srcId="{680442BF-4C37-40AD-B488-D816C4C73F03}" destId="{50B60E35-8B85-4108-881A-46254AC775E9}" srcOrd="0" destOrd="0" presId="urn:microsoft.com/office/officeart/2005/8/layout/default"/>
    <dgm:cxn modelId="{A50B0867-FBE8-4EAE-90F7-E8BF37260C2A}" srcId="{CA540B49-033A-4278-9948-22F3A4B0F85D}" destId="{1C09BF53-E934-46F4-80FB-EB1AF02AB2F2}" srcOrd="2" destOrd="0" parTransId="{11F50D1E-CA3D-4D98-86DA-0AC7B368FA42}" sibTransId="{393F9177-B2D0-4D40-A349-410EC38EAE29}"/>
    <dgm:cxn modelId="{8BA1A06A-F3C0-472C-86E6-A116E17F768D}" type="presOf" srcId="{CA540B49-033A-4278-9948-22F3A4B0F85D}" destId="{784855E4-69A6-49FA-A688-CF139BE4B825}" srcOrd="0" destOrd="0" presId="urn:microsoft.com/office/officeart/2005/8/layout/default"/>
    <dgm:cxn modelId="{472ECB83-81BA-4B10-82A5-5F949B622394}" srcId="{CA540B49-033A-4278-9948-22F3A4B0F85D}" destId="{924EA45A-067E-4A43-879D-7A20C78B48F9}" srcOrd="0" destOrd="0" parTransId="{3E82A11C-4C47-4423-AC2C-B8ACC0862798}" sibTransId="{0B3BAF4C-BFD4-44A9-976A-F4DA3A8B7351}"/>
    <dgm:cxn modelId="{E7BA15AA-2F4D-4B7C-B3A2-AADEE19ABE8A}" srcId="{CA540B49-033A-4278-9948-22F3A4B0F85D}" destId="{DC827EF5-3BDF-4D9C-BF46-D52A16239D6A}" srcOrd="1" destOrd="0" parTransId="{58649E61-A72B-4F55-BA25-3AC26DAA3ACE}" sibTransId="{7A911F81-F466-4207-A92E-2FD4027F03C1}"/>
    <dgm:cxn modelId="{18D3E2EE-C490-4819-A890-86EA9C5254D4}" type="presOf" srcId="{DC827EF5-3BDF-4D9C-BF46-D52A16239D6A}" destId="{440A5019-6E05-41CF-9D7C-AA902D99B437}" srcOrd="0" destOrd="0" presId="urn:microsoft.com/office/officeart/2005/8/layout/default"/>
    <dgm:cxn modelId="{87B1000C-78A3-4BA6-B805-CEB9AD70B42A}" type="presParOf" srcId="{784855E4-69A6-49FA-A688-CF139BE4B825}" destId="{6F4040DC-868A-4202-B42B-27FBE29F3557}" srcOrd="0" destOrd="0" presId="urn:microsoft.com/office/officeart/2005/8/layout/default"/>
    <dgm:cxn modelId="{BA4528D5-3F1C-41FD-8BB1-0DB06516FC4B}" type="presParOf" srcId="{784855E4-69A6-49FA-A688-CF139BE4B825}" destId="{30443649-13A7-414E-AA78-F47AC5A6EF16}" srcOrd="1" destOrd="0" presId="urn:microsoft.com/office/officeart/2005/8/layout/default"/>
    <dgm:cxn modelId="{830E6FDC-3A08-4833-86B2-26B7A28BEF8E}" type="presParOf" srcId="{784855E4-69A6-49FA-A688-CF139BE4B825}" destId="{440A5019-6E05-41CF-9D7C-AA902D99B437}" srcOrd="2" destOrd="0" presId="urn:microsoft.com/office/officeart/2005/8/layout/default"/>
    <dgm:cxn modelId="{119BB35D-91E0-4169-92C9-24330AB0382A}" type="presParOf" srcId="{784855E4-69A6-49FA-A688-CF139BE4B825}" destId="{9A5AFCB2-3130-4CBA-A448-79997A03A78E}" srcOrd="3" destOrd="0" presId="urn:microsoft.com/office/officeart/2005/8/layout/default"/>
    <dgm:cxn modelId="{CEDD9146-DA9D-4080-A5D5-DCD9473BD0DF}" type="presParOf" srcId="{784855E4-69A6-49FA-A688-CF139BE4B825}" destId="{C3FC257A-F35F-403F-9D89-CBBAB70DB93F}" srcOrd="4" destOrd="0" presId="urn:microsoft.com/office/officeart/2005/8/layout/default"/>
    <dgm:cxn modelId="{DCE2701E-C8D6-4F5B-9E30-91C13AB218E9}" type="presParOf" srcId="{784855E4-69A6-49FA-A688-CF139BE4B825}" destId="{A5FD0EA8-4F2E-452D-80A2-AAA3EC5BAB83}" srcOrd="5" destOrd="0" presId="urn:microsoft.com/office/officeart/2005/8/layout/default"/>
    <dgm:cxn modelId="{84DFF715-528A-414A-AFF0-4A35229C75CF}" type="presParOf" srcId="{784855E4-69A6-49FA-A688-CF139BE4B825}" destId="{50B60E35-8B85-4108-881A-46254AC775E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7AB404-DCA6-462D-A7DE-DA862163C07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96D2A6D-E3E1-4CA3-94FC-0D626ADABB0E}">
      <dgm:prSet phldrT="[Text]" custT="1"/>
      <dgm:spPr/>
      <dgm:t>
        <a:bodyPr/>
        <a:lstStyle/>
        <a:p>
          <a:r>
            <a:rPr lang="en-GB" sz="2400" dirty="0" err="1">
              <a:effectLst>
                <a:outerShdw blurRad="38100" dist="38100" dir="2700000" algn="tl">
                  <a:srgbClr val="000000">
                    <a:alpha val="43137"/>
                  </a:srgbClr>
                </a:outerShdw>
              </a:effectLst>
            </a:rPr>
            <a:t>Organinis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srautas</a:t>
          </a:r>
          <a:endParaRPr lang="en-ZA" sz="2400" dirty="0">
            <a:effectLst>
              <a:outerShdw blurRad="38100" dist="38100" dir="2700000" algn="tl">
                <a:srgbClr val="000000">
                  <a:alpha val="43137"/>
                </a:srgbClr>
              </a:outerShdw>
            </a:effectLst>
          </a:endParaRPr>
        </a:p>
      </dgm:t>
    </dgm:pt>
    <dgm:pt modelId="{E0386B2A-60EC-41F8-AB1B-AFF8B833A988}" type="parTrans" cxnId="{1AF229A3-058C-4862-83B7-526CDC88B952}">
      <dgm:prSet/>
      <dgm:spPr/>
      <dgm:t>
        <a:bodyPr/>
        <a:lstStyle/>
        <a:p>
          <a:endParaRPr lang="en-ZA"/>
        </a:p>
      </dgm:t>
    </dgm:pt>
    <dgm:pt modelId="{497F2AE7-BC71-4394-A9AE-8F32FC3EC998}" type="sibTrans" cxnId="{1AF229A3-058C-4862-83B7-526CDC88B952}">
      <dgm:prSet/>
      <dgm:spPr/>
      <dgm:t>
        <a:bodyPr/>
        <a:lstStyle/>
        <a:p>
          <a:endParaRPr lang="en-ZA"/>
        </a:p>
      </dgm:t>
    </dgm:pt>
    <dgm:pt modelId="{3F82E708-ECC3-410D-816C-9E14CA3A542C}">
      <dgm:prSet custT="1"/>
      <dgm:spPr/>
      <dgm:t>
        <a:bodyPr/>
        <a:lstStyle/>
        <a:p>
          <a:r>
            <a:rPr lang="lt-LT" sz="2400" dirty="0">
              <a:effectLst>
                <a:outerShdw blurRad="38100" dist="38100" dir="2700000" algn="tl">
                  <a:srgbClr val="000000">
                    <a:alpha val="43137"/>
                  </a:srgbClr>
                </a:outerShdw>
              </a:effectLst>
            </a:rPr>
            <a:t>Raktinių žodžių reitingas</a:t>
          </a:r>
          <a:endParaRPr lang="en-ZA" sz="2400" dirty="0">
            <a:effectLst>
              <a:outerShdw blurRad="38100" dist="38100" dir="2700000" algn="tl">
                <a:srgbClr val="000000">
                  <a:alpha val="43137"/>
                </a:srgbClr>
              </a:outerShdw>
            </a:effectLst>
          </a:endParaRPr>
        </a:p>
      </dgm:t>
    </dgm:pt>
    <dgm:pt modelId="{5560AE90-7094-4218-A302-14A32542A8FC}" type="parTrans" cxnId="{B4AC5CD5-675C-4ED0-A1A6-BC81B146F9E2}">
      <dgm:prSet/>
      <dgm:spPr/>
      <dgm:t>
        <a:bodyPr/>
        <a:lstStyle/>
        <a:p>
          <a:endParaRPr lang="en-ZA"/>
        </a:p>
      </dgm:t>
    </dgm:pt>
    <dgm:pt modelId="{CC9F98B7-5F96-429C-8109-9A2D17233F75}" type="sibTrans" cxnId="{B4AC5CD5-675C-4ED0-A1A6-BC81B146F9E2}">
      <dgm:prSet/>
      <dgm:spPr/>
      <dgm:t>
        <a:bodyPr/>
        <a:lstStyle/>
        <a:p>
          <a:endParaRPr lang="en-ZA"/>
        </a:p>
      </dgm:t>
    </dgm:pt>
    <dgm:pt modelId="{B539F4DE-53BF-402A-A928-A847C01DBCD9}">
      <dgm:prSet custT="1"/>
      <dgm:spPr/>
      <dgm:t>
        <a:bodyPr/>
        <a:lstStyle/>
        <a:p>
          <a:r>
            <a:rPr lang="en-GB" sz="2400" dirty="0">
              <a:effectLst>
                <a:outerShdw blurRad="38100" dist="38100" dir="2700000" algn="tl">
                  <a:srgbClr val="000000">
                    <a:alpha val="43137"/>
                  </a:srgbClr>
                </a:outerShdw>
              </a:effectLst>
            </a:rPr>
            <a:t>SERP </a:t>
          </a:r>
          <a:r>
            <a:rPr lang="en-GB" sz="2400" dirty="0" err="1">
              <a:effectLst>
                <a:outerShdw blurRad="38100" dist="38100" dir="2700000" algn="tl">
                  <a:srgbClr val="000000">
                    <a:alpha val="43137"/>
                  </a:srgbClr>
                </a:outerShdw>
              </a:effectLst>
            </a:rPr>
            <a:t>matomumas</a:t>
          </a:r>
          <a:endParaRPr lang="en-ZA" sz="2400" dirty="0">
            <a:effectLst>
              <a:outerShdw blurRad="38100" dist="38100" dir="2700000" algn="tl">
                <a:srgbClr val="000000">
                  <a:alpha val="43137"/>
                </a:srgbClr>
              </a:outerShdw>
            </a:effectLst>
          </a:endParaRPr>
        </a:p>
      </dgm:t>
    </dgm:pt>
    <dgm:pt modelId="{18985D48-B6E6-4C3D-981C-EE14FB17EE9A}" type="parTrans" cxnId="{D68B2A40-0667-46A4-B101-EB42540CF4F8}">
      <dgm:prSet/>
      <dgm:spPr/>
      <dgm:t>
        <a:bodyPr/>
        <a:lstStyle/>
        <a:p>
          <a:endParaRPr lang="en-ZA"/>
        </a:p>
      </dgm:t>
    </dgm:pt>
    <dgm:pt modelId="{187DC9B0-FAF7-4C2B-A914-7FC641B3A72B}" type="sibTrans" cxnId="{D68B2A40-0667-46A4-B101-EB42540CF4F8}">
      <dgm:prSet/>
      <dgm:spPr/>
      <dgm:t>
        <a:bodyPr/>
        <a:lstStyle/>
        <a:p>
          <a:endParaRPr lang="en-ZA"/>
        </a:p>
      </dgm:t>
    </dgm:pt>
    <dgm:pt modelId="{573889F3-EAF0-4C10-9CAA-3245FB6170C0}">
      <dgm:prSet custT="1"/>
      <dgm:spPr/>
      <dgm:t>
        <a:bodyPr/>
        <a:lstStyle/>
        <a:p>
          <a:r>
            <a:rPr lang="lt-LT" sz="2400" dirty="0">
              <a:effectLst>
                <a:outerShdw blurRad="38100" dist="38100" dir="2700000" algn="tl">
                  <a:srgbClr val="000000">
                    <a:alpha val="43137"/>
                  </a:srgbClr>
                </a:outerShdw>
              </a:effectLst>
            </a:rPr>
            <a:t>Paspaudimų dažnis</a:t>
          </a:r>
          <a:endParaRPr lang="en-ZA" sz="2400" dirty="0">
            <a:effectLst>
              <a:outerShdw blurRad="38100" dist="38100" dir="2700000" algn="tl">
                <a:srgbClr val="000000">
                  <a:alpha val="43137"/>
                </a:srgbClr>
              </a:outerShdw>
            </a:effectLst>
          </a:endParaRPr>
        </a:p>
      </dgm:t>
    </dgm:pt>
    <dgm:pt modelId="{13D7FF0C-0FE8-4F7A-B4E7-FB6CC317BB3F}" type="parTrans" cxnId="{771E5410-5994-4CCB-8098-B30B59423718}">
      <dgm:prSet/>
      <dgm:spPr/>
      <dgm:t>
        <a:bodyPr/>
        <a:lstStyle/>
        <a:p>
          <a:endParaRPr lang="en-ZA"/>
        </a:p>
      </dgm:t>
    </dgm:pt>
    <dgm:pt modelId="{77A276DE-9FEF-4791-8C28-A41643B4BDA4}" type="sibTrans" cxnId="{771E5410-5994-4CCB-8098-B30B59423718}">
      <dgm:prSet/>
      <dgm:spPr/>
      <dgm:t>
        <a:bodyPr/>
        <a:lstStyle/>
        <a:p>
          <a:endParaRPr lang="en-ZA"/>
        </a:p>
      </dgm:t>
    </dgm:pt>
    <dgm:pt modelId="{9D9641B7-DAF4-4439-92E2-1B01B582DDEE}">
      <dgm:prSet custT="1"/>
      <dgm:spPr/>
      <dgm:t>
        <a:bodyPr/>
        <a:lstStyle/>
        <a:p>
          <a:r>
            <a:rPr lang="en-GB" sz="2400" dirty="0" err="1">
              <a:effectLst>
                <a:outerShdw blurRad="38100" dist="38100" dir="2700000" algn="tl">
                  <a:srgbClr val="000000">
                    <a:alpha val="43137"/>
                  </a:srgbClr>
                </a:outerShdw>
              </a:effectLst>
            </a:rPr>
            <a:t>Atmetimo</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rodiklis</a:t>
          </a:r>
          <a:endParaRPr lang="en-ZA" sz="2400" dirty="0">
            <a:effectLst>
              <a:outerShdw blurRad="38100" dist="38100" dir="2700000" algn="tl">
                <a:srgbClr val="000000">
                  <a:alpha val="43137"/>
                </a:srgbClr>
              </a:outerShdw>
            </a:effectLst>
          </a:endParaRPr>
        </a:p>
      </dgm:t>
    </dgm:pt>
    <dgm:pt modelId="{75985460-FE82-48E0-812A-1A16F4E66B32}" type="parTrans" cxnId="{4423CDED-E92F-4FE9-BA3D-3BB553B3D17F}">
      <dgm:prSet/>
      <dgm:spPr/>
      <dgm:t>
        <a:bodyPr/>
        <a:lstStyle/>
        <a:p>
          <a:endParaRPr lang="en-ZA"/>
        </a:p>
      </dgm:t>
    </dgm:pt>
    <dgm:pt modelId="{D039B7E0-0F28-411B-B514-C7F24EB634DE}" type="sibTrans" cxnId="{4423CDED-E92F-4FE9-BA3D-3BB553B3D17F}">
      <dgm:prSet/>
      <dgm:spPr/>
      <dgm:t>
        <a:bodyPr/>
        <a:lstStyle/>
        <a:p>
          <a:endParaRPr lang="en-ZA"/>
        </a:p>
      </dgm:t>
    </dgm:pt>
    <dgm:pt modelId="{AD796554-14C3-4B73-A668-04DCB4D223C3}">
      <dgm:prSet custT="1"/>
      <dgm:spPr/>
      <dgm:t>
        <a:bodyPr/>
        <a:lstStyle/>
        <a:p>
          <a:r>
            <a:rPr lang="lt-LT" sz="2400" dirty="0">
              <a:effectLst>
                <a:outerShdw blurRad="38100" dist="38100" dir="2700000" algn="tl">
                  <a:srgbClr val="000000">
                    <a:alpha val="43137"/>
                  </a:srgbClr>
                </a:outerShdw>
              </a:effectLst>
            </a:rPr>
            <a:t>Svetainės autoritetas laikui bėgant</a:t>
          </a:r>
          <a:endParaRPr lang="en-ZA" sz="2400" dirty="0">
            <a:effectLst>
              <a:outerShdw blurRad="38100" dist="38100" dir="2700000" algn="tl">
                <a:srgbClr val="000000">
                  <a:alpha val="43137"/>
                </a:srgbClr>
              </a:outerShdw>
            </a:effectLst>
          </a:endParaRPr>
        </a:p>
      </dgm:t>
    </dgm:pt>
    <dgm:pt modelId="{9EF621FB-6E61-45BC-9ACC-A79A5C17282B}" type="parTrans" cxnId="{A0FB194E-694C-46A7-BF2A-E51A099EBE80}">
      <dgm:prSet/>
      <dgm:spPr/>
      <dgm:t>
        <a:bodyPr/>
        <a:lstStyle/>
        <a:p>
          <a:endParaRPr lang="en-ZA"/>
        </a:p>
      </dgm:t>
    </dgm:pt>
    <dgm:pt modelId="{7D53AD83-0408-4FA5-9BAB-52DB55A0CC8E}" type="sibTrans" cxnId="{A0FB194E-694C-46A7-BF2A-E51A099EBE80}">
      <dgm:prSet/>
      <dgm:spPr/>
      <dgm:t>
        <a:bodyPr/>
        <a:lstStyle/>
        <a:p>
          <a:endParaRPr lang="en-ZA"/>
        </a:p>
      </dgm:t>
    </dgm:pt>
    <dgm:pt modelId="{6341399A-DCE8-4461-B1BB-3C83DCDE0400}" type="pres">
      <dgm:prSet presAssocID="{097AB404-DCA6-462D-A7DE-DA862163C075}" presName="diagram" presStyleCnt="0">
        <dgm:presLayoutVars>
          <dgm:dir/>
          <dgm:resizeHandles val="exact"/>
        </dgm:presLayoutVars>
      </dgm:prSet>
      <dgm:spPr/>
    </dgm:pt>
    <dgm:pt modelId="{B27A4EC9-24B4-49E9-B278-CBB0D5FE2B81}" type="pres">
      <dgm:prSet presAssocID="{D96D2A6D-E3E1-4CA3-94FC-0D626ADABB0E}" presName="node" presStyleLbl="node1" presStyleIdx="0" presStyleCnt="6" custScaleX="114972">
        <dgm:presLayoutVars>
          <dgm:bulletEnabled val="1"/>
        </dgm:presLayoutVars>
      </dgm:prSet>
      <dgm:spPr/>
    </dgm:pt>
    <dgm:pt modelId="{30457FA2-FA72-4BE3-B9F6-8865C3B35B74}" type="pres">
      <dgm:prSet presAssocID="{497F2AE7-BC71-4394-A9AE-8F32FC3EC998}" presName="sibTrans" presStyleCnt="0"/>
      <dgm:spPr/>
    </dgm:pt>
    <dgm:pt modelId="{2F487824-259F-4283-88E5-890A06F474D8}" type="pres">
      <dgm:prSet presAssocID="{3F82E708-ECC3-410D-816C-9E14CA3A542C}" presName="node" presStyleLbl="node1" presStyleIdx="1" presStyleCnt="6" custScaleX="114972">
        <dgm:presLayoutVars>
          <dgm:bulletEnabled val="1"/>
        </dgm:presLayoutVars>
      </dgm:prSet>
      <dgm:spPr/>
    </dgm:pt>
    <dgm:pt modelId="{8BFE1F1D-4BC3-4F68-9814-B35219015033}" type="pres">
      <dgm:prSet presAssocID="{CC9F98B7-5F96-429C-8109-9A2D17233F75}" presName="sibTrans" presStyleCnt="0"/>
      <dgm:spPr/>
    </dgm:pt>
    <dgm:pt modelId="{03C6FE82-1426-434D-AB97-55DF85CE3C88}" type="pres">
      <dgm:prSet presAssocID="{B539F4DE-53BF-402A-A928-A847C01DBCD9}" presName="node" presStyleLbl="node1" presStyleIdx="2" presStyleCnt="6" custScaleX="114972">
        <dgm:presLayoutVars>
          <dgm:bulletEnabled val="1"/>
        </dgm:presLayoutVars>
      </dgm:prSet>
      <dgm:spPr/>
    </dgm:pt>
    <dgm:pt modelId="{CCD1A814-6EFC-495F-AEE2-B0FFCDA36E26}" type="pres">
      <dgm:prSet presAssocID="{187DC9B0-FAF7-4C2B-A914-7FC641B3A72B}" presName="sibTrans" presStyleCnt="0"/>
      <dgm:spPr/>
    </dgm:pt>
    <dgm:pt modelId="{F5201E2B-0DE8-48D4-A4D5-EB9F2F20441D}" type="pres">
      <dgm:prSet presAssocID="{573889F3-EAF0-4C10-9CAA-3245FB6170C0}" presName="node" presStyleLbl="node1" presStyleIdx="3" presStyleCnt="6" custScaleX="114972">
        <dgm:presLayoutVars>
          <dgm:bulletEnabled val="1"/>
        </dgm:presLayoutVars>
      </dgm:prSet>
      <dgm:spPr/>
    </dgm:pt>
    <dgm:pt modelId="{85E8A103-3DA9-44C9-A0D1-D35EBC405152}" type="pres">
      <dgm:prSet presAssocID="{77A276DE-9FEF-4791-8C28-A41643B4BDA4}" presName="sibTrans" presStyleCnt="0"/>
      <dgm:spPr/>
    </dgm:pt>
    <dgm:pt modelId="{D1E17191-00A2-4421-A019-2FD09A688E64}" type="pres">
      <dgm:prSet presAssocID="{9D9641B7-DAF4-4439-92E2-1B01B582DDEE}" presName="node" presStyleLbl="node1" presStyleIdx="4" presStyleCnt="6" custScaleX="114972">
        <dgm:presLayoutVars>
          <dgm:bulletEnabled val="1"/>
        </dgm:presLayoutVars>
      </dgm:prSet>
      <dgm:spPr/>
    </dgm:pt>
    <dgm:pt modelId="{E3DBF212-1529-41BF-9C4E-1311F19673EB}" type="pres">
      <dgm:prSet presAssocID="{D039B7E0-0F28-411B-B514-C7F24EB634DE}" presName="sibTrans" presStyleCnt="0"/>
      <dgm:spPr/>
    </dgm:pt>
    <dgm:pt modelId="{1789E5E8-D811-4420-9B76-8796E97FCEBF}" type="pres">
      <dgm:prSet presAssocID="{AD796554-14C3-4B73-A668-04DCB4D223C3}" presName="node" presStyleLbl="node1" presStyleIdx="5" presStyleCnt="6" custScaleX="114972">
        <dgm:presLayoutVars>
          <dgm:bulletEnabled val="1"/>
        </dgm:presLayoutVars>
      </dgm:prSet>
      <dgm:spPr/>
    </dgm:pt>
  </dgm:ptLst>
  <dgm:cxnLst>
    <dgm:cxn modelId="{771E5410-5994-4CCB-8098-B30B59423718}" srcId="{097AB404-DCA6-462D-A7DE-DA862163C075}" destId="{573889F3-EAF0-4C10-9CAA-3245FB6170C0}" srcOrd="3" destOrd="0" parTransId="{13D7FF0C-0FE8-4F7A-B4E7-FB6CC317BB3F}" sibTransId="{77A276DE-9FEF-4791-8C28-A41643B4BDA4}"/>
    <dgm:cxn modelId="{A2223319-955D-4813-8BF9-A0200EE2788C}" type="presOf" srcId="{3F82E708-ECC3-410D-816C-9E14CA3A542C}" destId="{2F487824-259F-4283-88E5-890A06F474D8}" srcOrd="0" destOrd="0" presId="urn:microsoft.com/office/officeart/2005/8/layout/default"/>
    <dgm:cxn modelId="{2FDD142D-7A07-498F-9D40-BA2346DD3D0C}" type="presOf" srcId="{097AB404-DCA6-462D-A7DE-DA862163C075}" destId="{6341399A-DCE8-4461-B1BB-3C83DCDE0400}" srcOrd="0" destOrd="0" presId="urn:microsoft.com/office/officeart/2005/8/layout/default"/>
    <dgm:cxn modelId="{3510F13E-AB74-4EDE-ADBC-C3E7D1FAF11F}" type="presOf" srcId="{B539F4DE-53BF-402A-A928-A847C01DBCD9}" destId="{03C6FE82-1426-434D-AB97-55DF85CE3C88}" srcOrd="0" destOrd="0" presId="urn:microsoft.com/office/officeart/2005/8/layout/default"/>
    <dgm:cxn modelId="{D68B2A40-0667-46A4-B101-EB42540CF4F8}" srcId="{097AB404-DCA6-462D-A7DE-DA862163C075}" destId="{B539F4DE-53BF-402A-A928-A847C01DBCD9}" srcOrd="2" destOrd="0" parTransId="{18985D48-B6E6-4C3D-981C-EE14FB17EE9A}" sibTransId="{187DC9B0-FAF7-4C2B-A914-7FC641B3A72B}"/>
    <dgm:cxn modelId="{D74BF047-0FCE-4BA7-85F7-0B6CEF05999D}" type="presOf" srcId="{573889F3-EAF0-4C10-9CAA-3245FB6170C0}" destId="{F5201E2B-0DE8-48D4-A4D5-EB9F2F20441D}" srcOrd="0" destOrd="0" presId="urn:microsoft.com/office/officeart/2005/8/layout/default"/>
    <dgm:cxn modelId="{A0FB194E-694C-46A7-BF2A-E51A099EBE80}" srcId="{097AB404-DCA6-462D-A7DE-DA862163C075}" destId="{AD796554-14C3-4B73-A668-04DCB4D223C3}" srcOrd="5" destOrd="0" parTransId="{9EF621FB-6E61-45BC-9ACC-A79A5C17282B}" sibTransId="{7D53AD83-0408-4FA5-9BAB-52DB55A0CC8E}"/>
    <dgm:cxn modelId="{BBA72E83-42CA-4583-AFE2-85F0D833BA20}" type="presOf" srcId="{9D9641B7-DAF4-4439-92E2-1B01B582DDEE}" destId="{D1E17191-00A2-4421-A019-2FD09A688E64}" srcOrd="0" destOrd="0" presId="urn:microsoft.com/office/officeart/2005/8/layout/default"/>
    <dgm:cxn modelId="{2F2CBF9D-6BD6-4575-8BA6-2FD85C3C4A2A}" type="presOf" srcId="{AD796554-14C3-4B73-A668-04DCB4D223C3}" destId="{1789E5E8-D811-4420-9B76-8796E97FCEBF}" srcOrd="0" destOrd="0" presId="urn:microsoft.com/office/officeart/2005/8/layout/default"/>
    <dgm:cxn modelId="{1AF229A3-058C-4862-83B7-526CDC88B952}" srcId="{097AB404-DCA6-462D-A7DE-DA862163C075}" destId="{D96D2A6D-E3E1-4CA3-94FC-0D626ADABB0E}" srcOrd="0" destOrd="0" parTransId="{E0386B2A-60EC-41F8-AB1B-AFF8B833A988}" sibTransId="{497F2AE7-BC71-4394-A9AE-8F32FC3EC998}"/>
    <dgm:cxn modelId="{080191A4-0150-4504-96B1-9BA4F7B3C2F4}" type="presOf" srcId="{D96D2A6D-E3E1-4CA3-94FC-0D626ADABB0E}" destId="{B27A4EC9-24B4-49E9-B278-CBB0D5FE2B81}" srcOrd="0" destOrd="0" presId="urn:microsoft.com/office/officeart/2005/8/layout/default"/>
    <dgm:cxn modelId="{B4AC5CD5-675C-4ED0-A1A6-BC81B146F9E2}" srcId="{097AB404-DCA6-462D-A7DE-DA862163C075}" destId="{3F82E708-ECC3-410D-816C-9E14CA3A542C}" srcOrd="1" destOrd="0" parTransId="{5560AE90-7094-4218-A302-14A32542A8FC}" sibTransId="{CC9F98B7-5F96-429C-8109-9A2D17233F75}"/>
    <dgm:cxn modelId="{4423CDED-E92F-4FE9-BA3D-3BB553B3D17F}" srcId="{097AB404-DCA6-462D-A7DE-DA862163C075}" destId="{9D9641B7-DAF4-4439-92E2-1B01B582DDEE}" srcOrd="4" destOrd="0" parTransId="{75985460-FE82-48E0-812A-1A16F4E66B32}" sibTransId="{D039B7E0-0F28-411B-B514-C7F24EB634DE}"/>
    <dgm:cxn modelId="{48CFF19E-9656-4498-8E86-745091659302}" type="presParOf" srcId="{6341399A-DCE8-4461-B1BB-3C83DCDE0400}" destId="{B27A4EC9-24B4-49E9-B278-CBB0D5FE2B81}" srcOrd="0" destOrd="0" presId="urn:microsoft.com/office/officeart/2005/8/layout/default"/>
    <dgm:cxn modelId="{D567B6D3-F079-4DED-AC91-5F4DDAE29FFE}" type="presParOf" srcId="{6341399A-DCE8-4461-B1BB-3C83DCDE0400}" destId="{30457FA2-FA72-4BE3-B9F6-8865C3B35B74}" srcOrd="1" destOrd="0" presId="urn:microsoft.com/office/officeart/2005/8/layout/default"/>
    <dgm:cxn modelId="{2E44F64B-6552-414A-86A3-18DB68E00BB9}" type="presParOf" srcId="{6341399A-DCE8-4461-B1BB-3C83DCDE0400}" destId="{2F487824-259F-4283-88E5-890A06F474D8}" srcOrd="2" destOrd="0" presId="urn:microsoft.com/office/officeart/2005/8/layout/default"/>
    <dgm:cxn modelId="{52C87DE9-B235-45BE-B218-5EF838E670D0}" type="presParOf" srcId="{6341399A-DCE8-4461-B1BB-3C83DCDE0400}" destId="{8BFE1F1D-4BC3-4F68-9814-B35219015033}" srcOrd="3" destOrd="0" presId="urn:microsoft.com/office/officeart/2005/8/layout/default"/>
    <dgm:cxn modelId="{39CEC1AA-8467-4A69-AD07-F98C88F14A48}" type="presParOf" srcId="{6341399A-DCE8-4461-B1BB-3C83DCDE0400}" destId="{03C6FE82-1426-434D-AB97-55DF85CE3C88}" srcOrd="4" destOrd="0" presId="urn:microsoft.com/office/officeart/2005/8/layout/default"/>
    <dgm:cxn modelId="{A2563A7F-EB4B-4C64-9F12-6B0B932332D7}" type="presParOf" srcId="{6341399A-DCE8-4461-B1BB-3C83DCDE0400}" destId="{CCD1A814-6EFC-495F-AEE2-B0FFCDA36E26}" srcOrd="5" destOrd="0" presId="urn:microsoft.com/office/officeart/2005/8/layout/default"/>
    <dgm:cxn modelId="{472F3ED0-27E4-4805-833A-31E84DAD70E1}" type="presParOf" srcId="{6341399A-DCE8-4461-B1BB-3C83DCDE0400}" destId="{F5201E2B-0DE8-48D4-A4D5-EB9F2F20441D}" srcOrd="6" destOrd="0" presId="urn:microsoft.com/office/officeart/2005/8/layout/default"/>
    <dgm:cxn modelId="{B8241D1A-2DDD-4928-80AE-FB4286A73D7E}" type="presParOf" srcId="{6341399A-DCE8-4461-B1BB-3C83DCDE0400}" destId="{85E8A103-3DA9-44C9-A0D1-D35EBC405152}" srcOrd="7" destOrd="0" presId="urn:microsoft.com/office/officeart/2005/8/layout/default"/>
    <dgm:cxn modelId="{80684509-03BE-4D41-8DC3-738F99379F47}" type="presParOf" srcId="{6341399A-DCE8-4461-B1BB-3C83DCDE0400}" destId="{D1E17191-00A2-4421-A019-2FD09A688E64}" srcOrd="8" destOrd="0" presId="urn:microsoft.com/office/officeart/2005/8/layout/default"/>
    <dgm:cxn modelId="{4DDF8F1A-65AA-402D-AF5E-57A74D66E3B2}" type="presParOf" srcId="{6341399A-DCE8-4461-B1BB-3C83DCDE0400}" destId="{E3DBF212-1529-41BF-9C4E-1311F19673EB}" srcOrd="9" destOrd="0" presId="urn:microsoft.com/office/officeart/2005/8/layout/default"/>
    <dgm:cxn modelId="{D6E7A21D-962A-44A5-A76E-447275AFDE37}" type="presParOf" srcId="{6341399A-DCE8-4461-B1BB-3C83DCDE0400}" destId="{1789E5E8-D811-4420-9B76-8796E97FCE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97AB404-DCA6-462D-A7DE-DA862163C07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E2D69B1-77A6-42D7-874B-4C5A14DC2875}">
      <dgm:prSet custT="1"/>
      <dgm:spPr/>
      <dgm:t>
        <a:bodyPr/>
        <a:lstStyle/>
        <a:p>
          <a:r>
            <a:rPr lang="lt-LT" sz="2400" dirty="0">
              <a:effectLst>
                <a:outerShdw blurRad="38100" dist="38100" dir="2700000" algn="tl">
                  <a:srgbClr val="000000">
                    <a:alpha val="43137"/>
                  </a:srgbClr>
                </a:outerShdw>
              </a:effectLst>
            </a:rPr>
            <a:t>Atgalinės nuorodos</a:t>
          </a:r>
          <a:endParaRPr lang="en-ZA" sz="2400" dirty="0">
            <a:effectLst>
              <a:outerShdw blurRad="38100" dist="38100" dir="2700000" algn="tl">
                <a:srgbClr val="000000">
                  <a:alpha val="43137"/>
                </a:srgbClr>
              </a:outerShdw>
            </a:effectLst>
          </a:endParaRPr>
        </a:p>
      </dgm:t>
    </dgm:pt>
    <dgm:pt modelId="{4B4224EC-23FE-4FB6-B7B4-90ED6E120A9B}" type="parTrans" cxnId="{E5E929AE-5031-42E2-A7AC-865B0099ED3D}">
      <dgm:prSet/>
      <dgm:spPr/>
      <dgm:t>
        <a:bodyPr/>
        <a:lstStyle/>
        <a:p>
          <a:endParaRPr lang="en-ZA"/>
        </a:p>
      </dgm:t>
    </dgm:pt>
    <dgm:pt modelId="{5EF81AF6-E088-470A-92BD-E2264772E671}" type="sibTrans" cxnId="{E5E929AE-5031-42E2-A7AC-865B0099ED3D}">
      <dgm:prSet/>
      <dgm:spPr/>
      <dgm:t>
        <a:bodyPr/>
        <a:lstStyle/>
        <a:p>
          <a:endParaRPr lang="en-ZA"/>
        </a:p>
      </dgm:t>
    </dgm:pt>
    <dgm:pt modelId="{4C07F3DA-C568-42E9-82ED-E9D11D70BAA4}">
      <dgm:prSet custT="1"/>
      <dgm:spPr/>
      <dgm:t>
        <a:bodyPr/>
        <a:lstStyle/>
        <a:p>
          <a:r>
            <a:rPr lang="en-GB" sz="2400" dirty="0" err="1">
              <a:effectLst>
                <a:outerShdw blurRad="38100" dist="38100" dir="2700000" algn="tl">
                  <a:srgbClr val="000000">
                    <a:alpha val="43137"/>
                  </a:srgbClr>
                </a:outerShdw>
              </a:effectLst>
            </a:rPr>
            <a:t>Puslapio</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greitis</a:t>
          </a:r>
          <a:endParaRPr lang="en-ZA" sz="2400" dirty="0">
            <a:effectLst>
              <a:outerShdw blurRad="38100" dist="38100" dir="2700000" algn="tl">
                <a:srgbClr val="000000">
                  <a:alpha val="43137"/>
                </a:srgbClr>
              </a:outerShdw>
            </a:effectLst>
          </a:endParaRPr>
        </a:p>
      </dgm:t>
    </dgm:pt>
    <dgm:pt modelId="{25932407-B6C3-46B2-9D20-2D2048E91323}" type="parTrans" cxnId="{ACADD08D-4312-49FC-B859-594D91A09D4D}">
      <dgm:prSet/>
      <dgm:spPr/>
      <dgm:t>
        <a:bodyPr/>
        <a:lstStyle/>
        <a:p>
          <a:endParaRPr lang="en-ZA"/>
        </a:p>
      </dgm:t>
    </dgm:pt>
    <dgm:pt modelId="{93FA72B6-F690-4A1A-AF05-7B8174979143}" type="sibTrans" cxnId="{ACADD08D-4312-49FC-B859-594D91A09D4D}">
      <dgm:prSet/>
      <dgm:spPr/>
      <dgm:t>
        <a:bodyPr/>
        <a:lstStyle/>
        <a:p>
          <a:endParaRPr lang="en-ZA"/>
        </a:p>
      </dgm:t>
    </dgm:pt>
    <dgm:pt modelId="{D57DF2A9-C135-447B-A70E-719277B06013}">
      <dgm:prSet custT="1"/>
      <dgm:spPr/>
      <dgm:t>
        <a:bodyPr/>
        <a:lstStyle/>
        <a:p>
          <a:r>
            <a:rPr lang="en-GB" sz="2400" dirty="0" err="1">
              <a:effectLst>
                <a:outerShdw blurRad="38100" dist="38100" dir="2700000" algn="tl">
                  <a:srgbClr val="000000">
                    <a:alpha val="43137"/>
                  </a:srgbClr>
                </a:outerShdw>
              </a:effectLst>
            </a:rPr>
            <a:t>Puslapyje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praleistas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laikas</a:t>
          </a:r>
          <a:endParaRPr lang="en-ZA" sz="2400" dirty="0">
            <a:effectLst>
              <a:outerShdw blurRad="38100" dist="38100" dir="2700000" algn="tl">
                <a:srgbClr val="000000">
                  <a:alpha val="43137"/>
                </a:srgbClr>
              </a:outerShdw>
            </a:effectLst>
          </a:endParaRPr>
        </a:p>
      </dgm:t>
    </dgm:pt>
    <dgm:pt modelId="{DF0F6199-7664-45E9-AC4D-6E44DFA3BC77}" type="parTrans" cxnId="{BB7CE1ED-1126-4F29-9994-FEE2F2DD7094}">
      <dgm:prSet/>
      <dgm:spPr/>
      <dgm:t>
        <a:bodyPr/>
        <a:lstStyle/>
        <a:p>
          <a:endParaRPr lang="en-ZA"/>
        </a:p>
      </dgm:t>
    </dgm:pt>
    <dgm:pt modelId="{77F6D6DB-7E93-41DF-B50F-3A1BD0C636FC}" type="sibTrans" cxnId="{BB7CE1ED-1126-4F29-9994-FEE2F2DD7094}">
      <dgm:prSet/>
      <dgm:spPr/>
      <dgm:t>
        <a:bodyPr/>
        <a:lstStyle/>
        <a:p>
          <a:endParaRPr lang="en-ZA"/>
        </a:p>
      </dgm:t>
    </dgm:pt>
    <dgm:pt modelId="{7BA5E088-22A0-4F15-8166-3E003D9F40CF}">
      <dgm:prSet custT="1"/>
      <dgm:spPr/>
      <dgm:t>
        <a:bodyPr/>
        <a:lstStyle/>
        <a:p>
          <a:r>
            <a:rPr lang="en-GB" sz="2400" dirty="0" err="1">
              <a:effectLst>
                <a:outerShdw blurRad="38100" dist="38100" dir="2700000" algn="tl">
                  <a:srgbClr val="000000">
                    <a:alpha val="43137"/>
                  </a:srgbClr>
                </a:outerShdw>
              </a:effectLst>
            </a:rPr>
            <a:t>Konversijos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rodiklis</a:t>
          </a:r>
          <a:endParaRPr lang="en-ZA" sz="2400" dirty="0">
            <a:effectLst>
              <a:outerShdw blurRad="38100" dist="38100" dir="2700000" algn="tl">
                <a:srgbClr val="000000">
                  <a:alpha val="43137"/>
                </a:srgbClr>
              </a:outerShdw>
            </a:effectLst>
          </a:endParaRPr>
        </a:p>
      </dgm:t>
    </dgm:pt>
    <dgm:pt modelId="{D8D13031-D93A-48C3-8A6D-B621D7A1D644}" type="parTrans" cxnId="{89379361-8118-4259-BE54-05525EACBC57}">
      <dgm:prSet/>
      <dgm:spPr/>
      <dgm:t>
        <a:bodyPr/>
        <a:lstStyle/>
        <a:p>
          <a:endParaRPr lang="en-ZA"/>
        </a:p>
      </dgm:t>
    </dgm:pt>
    <dgm:pt modelId="{1D96EAF0-374C-4E20-8970-775F6C33D70D}" type="sibTrans" cxnId="{89379361-8118-4259-BE54-05525EACBC57}">
      <dgm:prSet/>
      <dgm:spPr/>
      <dgm:t>
        <a:bodyPr/>
        <a:lstStyle/>
        <a:p>
          <a:endParaRPr lang="en-ZA"/>
        </a:p>
      </dgm:t>
    </dgm:pt>
    <dgm:pt modelId="{E60A4E86-FA48-404F-B45B-7228DE57FA16}">
      <dgm:prSet custT="1"/>
      <dgm:spPr/>
      <dgm:t>
        <a:bodyPr/>
        <a:lstStyle/>
        <a:p>
          <a:r>
            <a:rPr lang="en-GB" sz="2400" dirty="0">
              <a:effectLst>
                <a:outerShdw blurRad="38100" dist="38100" dir="2700000" algn="tl">
                  <a:srgbClr val="000000">
                    <a:alpha val="43137"/>
                  </a:srgbClr>
                </a:outerShdw>
              </a:effectLst>
            </a:rPr>
            <a:t>Per </a:t>
          </a:r>
          <a:r>
            <a:rPr lang="en-GB" sz="2400" dirty="0" err="1">
              <a:effectLst>
                <a:outerShdw blurRad="38100" dist="38100" dir="2700000" algn="tl">
                  <a:srgbClr val="000000">
                    <a:alpha val="43137"/>
                  </a:srgbClr>
                </a:outerShdw>
              </a:effectLst>
            </a:rPr>
            <a:t>kiek</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laiko</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galima</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pamatyti</a:t>
          </a:r>
          <a:r>
            <a:rPr lang="en-GB" sz="2400" dirty="0">
              <a:effectLst>
                <a:outerShdw blurRad="38100" dist="38100" dir="2700000" algn="tl">
                  <a:srgbClr val="000000">
                    <a:alpha val="43137"/>
                  </a:srgbClr>
                </a:outerShdw>
              </a:effectLst>
            </a:rPr>
            <a:t> SEO </a:t>
          </a:r>
          <a:r>
            <a:rPr lang="en-GB" sz="2400" dirty="0" err="1">
              <a:effectLst>
                <a:outerShdw blurRad="38100" dist="38100" dir="2700000" algn="tl">
                  <a:srgbClr val="000000">
                    <a:alpha val="43137"/>
                  </a:srgbClr>
                </a:outerShdw>
              </a:effectLst>
            </a:rPr>
            <a:t>rezultatus</a:t>
          </a:r>
          <a:r>
            <a:rPr lang="en-GB" sz="2400" dirty="0">
              <a:effectLst>
                <a:outerShdw blurRad="38100" dist="38100" dir="2700000" algn="tl">
                  <a:srgbClr val="000000">
                    <a:alpha val="43137"/>
                  </a:srgbClr>
                </a:outerShdw>
              </a:effectLst>
            </a:rPr>
            <a:t>?</a:t>
          </a:r>
          <a:endParaRPr lang="en-ZA" sz="2400" dirty="0">
            <a:effectLst>
              <a:outerShdw blurRad="38100" dist="38100" dir="2700000" algn="tl">
                <a:srgbClr val="000000">
                  <a:alpha val="43137"/>
                </a:srgbClr>
              </a:outerShdw>
            </a:effectLst>
          </a:endParaRPr>
        </a:p>
      </dgm:t>
    </dgm:pt>
    <dgm:pt modelId="{CF340E65-F81F-4DA1-BEAB-672BAEAE43B0}" type="parTrans" cxnId="{943F8268-31FA-4411-BF8E-04A524FDF1FC}">
      <dgm:prSet/>
      <dgm:spPr/>
      <dgm:t>
        <a:bodyPr/>
        <a:lstStyle/>
        <a:p>
          <a:endParaRPr lang="en-ZA"/>
        </a:p>
      </dgm:t>
    </dgm:pt>
    <dgm:pt modelId="{F0FFBA94-5DFF-41A8-9AC8-13052838FF1D}" type="sibTrans" cxnId="{943F8268-31FA-4411-BF8E-04A524FDF1FC}">
      <dgm:prSet/>
      <dgm:spPr/>
      <dgm:t>
        <a:bodyPr/>
        <a:lstStyle/>
        <a:p>
          <a:endParaRPr lang="en-ZA"/>
        </a:p>
      </dgm:t>
    </dgm:pt>
    <dgm:pt modelId="{6341399A-DCE8-4461-B1BB-3C83DCDE0400}" type="pres">
      <dgm:prSet presAssocID="{097AB404-DCA6-462D-A7DE-DA862163C075}" presName="diagram" presStyleCnt="0">
        <dgm:presLayoutVars>
          <dgm:dir/>
          <dgm:resizeHandles val="exact"/>
        </dgm:presLayoutVars>
      </dgm:prSet>
      <dgm:spPr/>
    </dgm:pt>
    <dgm:pt modelId="{479C63F2-9BF5-4A72-AC87-3800E8EC7429}" type="pres">
      <dgm:prSet presAssocID="{AE2D69B1-77A6-42D7-874B-4C5A14DC2875}" presName="node" presStyleLbl="node1" presStyleIdx="0" presStyleCnt="5" custScaleX="111516">
        <dgm:presLayoutVars>
          <dgm:bulletEnabled val="1"/>
        </dgm:presLayoutVars>
      </dgm:prSet>
      <dgm:spPr/>
    </dgm:pt>
    <dgm:pt modelId="{06F6D68B-1FF6-437E-9EA9-75262B80C8AA}" type="pres">
      <dgm:prSet presAssocID="{5EF81AF6-E088-470A-92BD-E2264772E671}" presName="sibTrans" presStyleCnt="0"/>
      <dgm:spPr/>
    </dgm:pt>
    <dgm:pt modelId="{38C7266D-CAD2-473A-8EE8-299CF1136E89}" type="pres">
      <dgm:prSet presAssocID="{4C07F3DA-C568-42E9-82ED-E9D11D70BAA4}" presName="node" presStyleLbl="node1" presStyleIdx="1" presStyleCnt="5" custScaleX="111516">
        <dgm:presLayoutVars>
          <dgm:bulletEnabled val="1"/>
        </dgm:presLayoutVars>
      </dgm:prSet>
      <dgm:spPr/>
    </dgm:pt>
    <dgm:pt modelId="{CF5FA49E-220A-4A67-A8D5-48EE9C38D665}" type="pres">
      <dgm:prSet presAssocID="{93FA72B6-F690-4A1A-AF05-7B8174979143}" presName="sibTrans" presStyleCnt="0"/>
      <dgm:spPr/>
    </dgm:pt>
    <dgm:pt modelId="{87527E0C-96CC-4956-B34E-DCED9BC039FD}" type="pres">
      <dgm:prSet presAssocID="{D57DF2A9-C135-447B-A70E-719277B06013}" presName="node" presStyleLbl="node1" presStyleIdx="2" presStyleCnt="5" custScaleX="111516">
        <dgm:presLayoutVars>
          <dgm:bulletEnabled val="1"/>
        </dgm:presLayoutVars>
      </dgm:prSet>
      <dgm:spPr/>
    </dgm:pt>
    <dgm:pt modelId="{6D54843D-ED23-4B74-B28E-45A3AACA186A}" type="pres">
      <dgm:prSet presAssocID="{77F6D6DB-7E93-41DF-B50F-3A1BD0C636FC}" presName="sibTrans" presStyleCnt="0"/>
      <dgm:spPr/>
    </dgm:pt>
    <dgm:pt modelId="{C47B02D4-00CF-4380-89BA-288C8FBFF20E}" type="pres">
      <dgm:prSet presAssocID="{7BA5E088-22A0-4F15-8166-3E003D9F40CF}" presName="node" presStyleLbl="node1" presStyleIdx="3" presStyleCnt="5" custScaleX="111516">
        <dgm:presLayoutVars>
          <dgm:bulletEnabled val="1"/>
        </dgm:presLayoutVars>
      </dgm:prSet>
      <dgm:spPr/>
    </dgm:pt>
    <dgm:pt modelId="{83F91C13-1901-4D03-AAE1-9408D055D62A}" type="pres">
      <dgm:prSet presAssocID="{1D96EAF0-374C-4E20-8970-775F6C33D70D}" presName="sibTrans" presStyleCnt="0"/>
      <dgm:spPr/>
    </dgm:pt>
    <dgm:pt modelId="{0566BC4E-7E89-4F55-9786-59DC0DED1F7E}" type="pres">
      <dgm:prSet presAssocID="{E60A4E86-FA48-404F-B45B-7228DE57FA16}" presName="node" presStyleLbl="node1" presStyleIdx="4" presStyleCnt="5" custScaleX="111516">
        <dgm:presLayoutVars>
          <dgm:bulletEnabled val="1"/>
        </dgm:presLayoutVars>
      </dgm:prSet>
      <dgm:spPr/>
    </dgm:pt>
  </dgm:ptLst>
  <dgm:cxnLst>
    <dgm:cxn modelId="{2FDD142D-7A07-498F-9D40-BA2346DD3D0C}" type="presOf" srcId="{097AB404-DCA6-462D-A7DE-DA862163C075}" destId="{6341399A-DCE8-4461-B1BB-3C83DCDE0400}" srcOrd="0" destOrd="0" presId="urn:microsoft.com/office/officeart/2005/8/layout/default"/>
    <dgm:cxn modelId="{08731E31-E14D-493B-BBC5-E27E61F09D91}" type="presOf" srcId="{4C07F3DA-C568-42E9-82ED-E9D11D70BAA4}" destId="{38C7266D-CAD2-473A-8EE8-299CF1136E89}" srcOrd="0" destOrd="0" presId="urn:microsoft.com/office/officeart/2005/8/layout/default"/>
    <dgm:cxn modelId="{6D782C48-ACEF-4B6F-BBA7-FECE5AAC027F}" type="presOf" srcId="{AE2D69B1-77A6-42D7-874B-4C5A14DC2875}" destId="{479C63F2-9BF5-4A72-AC87-3800E8EC7429}" srcOrd="0" destOrd="0" presId="urn:microsoft.com/office/officeart/2005/8/layout/default"/>
    <dgm:cxn modelId="{EF56C15D-F0D8-4317-A5CA-F192DC4B0372}" type="presOf" srcId="{D57DF2A9-C135-447B-A70E-719277B06013}" destId="{87527E0C-96CC-4956-B34E-DCED9BC039FD}" srcOrd="0" destOrd="0" presId="urn:microsoft.com/office/officeart/2005/8/layout/default"/>
    <dgm:cxn modelId="{89379361-8118-4259-BE54-05525EACBC57}" srcId="{097AB404-DCA6-462D-A7DE-DA862163C075}" destId="{7BA5E088-22A0-4F15-8166-3E003D9F40CF}" srcOrd="3" destOrd="0" parTransId="{D8D13031-D93A-48C3-8A6D-B621D7A1D644}" sibTransId="{1D96EAF0-374C-4E20-8970-775F6C33D70D}"/>
    <dgm:cxn modelId="{943F8268-31FA-4411-BF8E-04A524FDF1FC}" srcId="{097AB404-DCA6-462D-A7DE-DA862163C075}" destId="{E60A4E86-FA48-404F-B45B-7228DE57FA16}" srcOrd="4" destOrd="0" parTransId="{CF340E65-F81F-4DA1-BEAB-672BAEAE43B0}" sibTransId="{F0FFBA94-5DFF-41A8-9AC8-13052838FF1D}"/>
    <dgm:cxn modelId="{ACADD08D-4312-49FC-B859-594D91A09D4D}" srcId="{097AB404-DCA6-462D-A7DE-DA862163C075}" destId="{4C07F3DA-C568-42E9-82ED-E9D11D70BAA4}" srcOrd="1" destOrd="0" parTransId="{25932407-B6C3-46B2-9D20-2D2048E91323}" sibTransId="{93FA72B6-F690-4A1A-AF05-7B8174979143}"/>
    <dgm:cxn modelId="{070E3F90-5066-4A1A-BF46-1DBD9529A992}" type="presOf" srcId="{E60A4E86-FA48-404F-B45B-7228DE57FA16}" destId="{0566BC4E-7E89-4F55-9786-59DC0DED1F7E}" srcOrd="0" destOrd="0" presId="urn:microsoft.com/office/officeart/2005/8/layout/default"/>
    <dgm:cxn modelId="{E5E929AE-5031-42E2-A7AC-865B0099ED3D}" srcId="{097AB404-DCA6-462D-A7DE-DA862163C075}" destId="{AE2D69B1-77A6-42D7-874B-4C5A14DC2875}" srcOrd="0" destOrd="0" parTransId="{4B4224EC-23FE-4FB6-B7B4-90ED6E120A9B}" sibTransId="{5EF81AF6-E088-470A-92BD-E2264772E671}"/>
    <dgm:cxn modelId="{9998B1D6-C47C-4086-90DF-77852F319C4F}" type="presOf" srcId="{7BA5E088-22A0-4F15-8166-3E003D9F40CF}" destId="{C47B02D4-00CF-4380-89BA-288C8FBFF20E}" srcOrd="0" destOrd="0" presId="urn:microsoft.com/office/officeart/2005/8/layout/default"/>
    <dgm:cxn modelId="{BB7CE1ED-1126-4F29-9994-FEE2F2DD7094}" srcId="{097AB404-DCA6-462D-A7DE-DA862163C075}" destId="{D57DF2A9-C135-447B-A70E-719277B06013}" srcOrd="2" destOrd="0" parTransId="{DF0F6199-7664-45E9-AC4D-6E44DFA3BC77}" sibTransId="{77F6D6DB-7E93-41DF-B50F-3A1BD0C636FC}"/>
    <dgm:cxn modelId="{858D5A49-5191-4B66-8098-479F0D71D71E}" type="presParOf" srcId="{6341399A-DCE8-4461-B1BB-3C83DCDE0400}" destId="{479C63F2-9BF5-4A72-AC87-3800E8EC7429}" srcOrd="0" destOrd="0" presId="urn:microsoft.com/office/officeart/2005/8/layout/default"/>
    <dgm:cxn modelId="{05551797-5EFF-4179-8DB2-B4C8B6BECFDE}" type="presParOf" srcId="{6341399A-DCE8-4461-B1BB-3C83DCDE0400}" destId="{06F6D68B-1FF6-437E-9EA9-75262B80C8AA}" srcOrd="1" destOrd="0" presId="urn:microsoft.com/office/officeart/2005/8/layout/default"/>
    <dgm:cxn modelId="{54F1F4C3-2751-4102-BF02-A33AC1C61DCA}" type="presParOf" srcId="{6341399A-DCE8-4461-B1BB-3C83DCDE0400}" destId="{38C7266D-CAD2-473A-8EE8-299CF1136E89}" srcOrd="2" destOrd="0" presId="urn:microsoft.com/office/officeart/2005/8/layout/default"/>
    <dgm:cxn modelId="{E5FE0B01-3F24-4A37-9E71-9F363019864F}" type="presParOf" srcId="{6341399A-DCE8-4461-B1BB-3C83DCDE0400}" destId="{CF5FA49E-220A-4A67-A8D5-48EE9C38D665}" srcOrd="3" destOrd="0" presId="urn:microsoft.com/office/officeart/2005/8/layout/default"/>
    <dgm:cxn modelId="{DCA82632-9253-45D7-9014-8089A594E19D}" type="presParOf" srcId="{6341399A-DCE8-4461-B1BB-3C83DCDE0400}" destId="{87527E0C-96CC-4956-B34E-DCED9BC039FD}" srcOrd="4" destOrd="0" presId="urn:microsoft.com/office/officeart/2005/8/layout/default"/>
    <dgm:cxn modelId="{35975BA3-3F12-446A-89D7-36E4DE9DB1BB}" type="presParOf" srcId="{6341399A-DCE8-4461-B1BB-3C83DCDE0400}" destId="{6D54843D-ED23-4B74-B28E-45A3AACA186A}" srcOrd="5" destOrd="0" presId="urn:microsoft.com/office/officeart/2005/8/layout/default"/>
    <dgm:cxn modelId="{5DA43446-02A4-47CD-A0C5-A56CD60E07A2}" type="presParOf" srcId="{6341399A-DCE8-4461-B1BB-3C83DCDE0400}" destId="{C47B02D4-00CF-4380-89BA-288C8FBFF20E}" srcOrd="6" destOrd="0" presId="urn:microsoft.com/office/officeart/2005/8/layout/default"/>
    <dgm:cxn modelId="{1C646CB7-ED92-4487-B4BF-0D201D5277E4}" type="presParOf" srcId="{6341399A-DCE8-4461-B1BB-3C83DCDE0400}" destId="{83F91C13-1901-4D03-AAE1-9408D055D62A}" srcOrd="7" destOrd="0" presId="urn:microsoft.com/office/officeart/2005/8/layout/default"/>
    <dgm:cxn modelId="{E4EBF334-83B4-44B8-9869-F6150EB3CC47}" type="presParOf" srcId="{6341399A-DCE8-4461-B1BB-3C83DCDE0400}" destId="{0566BC4E-7E89-4F55-9786-59DC0DED1F7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FF886323-6748-44F3-AC50-AF7AB780B5E4}">
      <dgm:prSet phldrT="[Tex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Answer The Public</a:t>
          </a:r>
          <a:endParaRPr lang="en-ZA" dirty="0">
            <a:solidFill>
              <a:srgbClr val="000000"/>
            </a:solidFill>
            <a:effectLst/>
          </a:endParaRPr>
        </a:p>
      </dgm:t>
    </dgm:pt>
    <dgm:pt modelId="{DCB39329-DBCC-49CD-9217-A4761A096D8D}" type="parTrans" cxnId="{02F1FC5E-FF03-4B18-B405-FE0558B98DEE}">
      <dgm:prSet/>
      <dgm:spPr/>
      <dgm:t>
        <a:bodyPr/>
        <a:lstStyle/>
        <a:p>
          <a:endParaRPr lang="en-ZA"/>
        </a:p>
      </dgm:t>
    </dgm:pt>
    <dgm:pt modelId="{156BAB87-492E-4BC7-9830-473F1D692374}" type="sibTrans" cxnId="{02F1FC5E-FF03-4B18-B405-FE0558B98DEE}">
      <dgm:prSet/>
      <dgm:spPr/>
      <dgm:t>
        <a:bodyPr/>
        <a:lstStyle/>
        <a:p>
          <a:endParaRPr lang="en-ZA"/>
        </a:p>
      </dgm:t>
    </dgm:pt>
    <dgm:pt modelId="{FCAA892E-2DE4-4D24-8CE7-38DAB2A02CA0}">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Woorank’s SEO &amp; Website Analysis Tool</a:t>
          </a:r>
          <a:endParaRPr lang="en-GB" dirty="0">
            <a:solidFill>
              <a:srgbClr val="000000"/>
            </a:solidFill>
          </a:endParaRPr>
        </a:p>
      </dgm:t>
    </dgm:pt>
    <dgm:pt modelId="{15CE14E5-51F3-46E7-8478-20007AFD0920}" type="parTrans" cxnId="{AC437AA7-E36F-409C-803A-E073732683AD}">
      <dgm:prSet/>
      <dgm:spPr/>
      <dgm:t>
        <a:bodyPr/>
        <a:lstStyle/>
        <a:p>
          <a:endParaRPr lang="en-ZA"/>
        </a:p>
      </dgm:t>
    </dgm:pt>
    <dgm:pt modelId="{87AF58AC-4F26-4D70-929C-4C647BAADA9B}" type="sibTrans" cxnId="{AC437AA7-E36F-409C-803A-E073732683AD}">
      <dgm:prSet/>
      <dgm:spPr/>
      <dgm:t>
        <a:bodyPr/>
        <a:lstStyle/>
        <a:p>
          <a:endParaRPr lang="en-ZA"/>
        </a:p>
      </dgm:t>
    </dgm:pt>
    <dgm:pt modelId="{B4A6B9B0-8B61-4312-963C-18EB439C88EB}">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Animalz Revive</a:t>
          </a:r>
          <a:endParaRPr lang="en-GB" dirty="0">
            <a:solidFill>
              <a:srgbClr val="000000"/>
            </a:solidFill>
          </a:endParaRPr>
        </a:p>
      </dgm:t>
    </dgm:pt>
    <dgm:pt modelId="{5ACFCE2A-1A56-424C-B84F-52F66DD4FE82}" type="parTrans" cxnId="{A5D4F843-78BF-49B4-83F8-401BB842918C}">
      <dgm:prSet/>
      <dgm:spPr/>
      <dgm:t>
        <a:bodyPr/>
        <a:lstStyle/>
        <a:p>
          <a:endParaRPr lang="en-ZA"/>
        </a:p>
      </dgm:t>
    </dgm:pt>
    <dgm:pt modelId="{9476E83D-F07A-480F-B03E-ABC44C306F22}" type="sibTrans" cxnId="{A5D4F843-78BF-49B4-83F8-401BB842918C}">
      <dgm:prSet/>
      <dgm:spPr/>
      <dgm:t>
        <a:bodyPr/>
        <a:lstStyle/>
        <a:p>
          <a:endParaRPr lang="en-ZA"/>
        </a:p>
      </dgm:t>
    </dgm:pt>
    <dgm:pt modelId="{4FBE2365-9D0F-43FE-9955-207CA83C2939}">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CanIRank</a:t>
          </a:r>
          <a:endParaRPr lang="en-GB" dirty="0">
            <a:solidFill>
              <a:srgbClr val="000000"/>
            </a:solidFill>
          </a:endParaRPr>
        </a:p>
      </dgm:t>
    </dgm:pt>
    <dgm:pt modelId="{9C2A36E3-95F9-4D6C-9C2D-5DF85844A1FA}" type="parTrans" cxnId="{3175090E-5F8D-414A-BF8C-A01E37752EFD}">
      <dgm:prSet/>
      <dgm:spPr/>
      <dgm:t>
        <a:bodyPr/>
        <a:lstStyle/>
        <a:p>
          <a:endParaRPr lang="en-ZA"/>
        </a:p>
      </dgm:t>
    </dgm:pt>
    <dgm:pt modelId="{5291160E-4472-4D55-B921-478CD5889DF8}" type="sibTrans" cxnId="{3175090E-5F8D-414A-BF8C-A01E37752EFD}">
      <dgm:prSet/>
      <dgm:spPr/>
      <dgm:t>
        <a:bodyPr/>
        <a:lstStyle/>
        <a:p>
          <a:endParaRPr lang="en-ZA"/>
        </a:p>
      </dgm:t>
    </dgm:pt>
    <dgm:pt modelId="{AECFC097-FA30-4671-AB72-411A8B81DFCF}">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Google’s Mobile-Friendly Test</a:t>
          </a:r>
          <a:endParaRPr lang="en-GB" dirty="0">
            <a:solidFill>
              <a:srgbClr val="000000"/>
            </a:solidFill>
          </a:endParaRPr>
        </a:p>
      </dgm:t>
    </dgm:pt>
    <dgm:pt modelId="{A237B987-862F-43BC-A1B5-193740B1D9D0}" type="parTrans" cxnId="{B53E37C0-F737-4B7F-B3F6-81FD58EF0E06}">
      <dgm:prSet/>
      <dgm:spPr/>
      <dgm:t>
        <a:bodyPr/>
        <a:lstStyle/>
        <a:p>
          <a:endParaRPr lang="en-ZA"/>
        </a:p>
      </dgm:t>
    </dgm:pt>
    <dgm:pt modelId="{17D83F5F-B54D-4808-8392-211A7D03A0B5}" type="sibTrans" cxnId="{B53E37C0-F737-4B7F-B3F6-81FD58EF0E06}">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A3A9DA07-9943-4884-A0CC-05C8B18FBDA1}" type="pres">
      <dgm:prSet presAssocID="{FF886323-6748-44F3-AC50-AF7AB780B5E4}" presName="Name5" presStyleLbl="vennNode1" presStyleIdx="0" presStyleCnt="5">
        <dgm:presLayoutVars>
          <dgm:bulletEnabled val="1"/>
        </dgm:presLayoutVars>
      </dgm:prSet>
      <dgm:spPr/>
    </dgm:pt>
    <dgm:pt modelId="{85486F7D-AF8F-4393-A162-A7106F3C86B8}" type="pres">
      <dgm:prSet presAssocID="{156BAB87-492E-4BC7-9830-473F1D692374}" presName="space" presStyleCnt="0"/>
      <dgm:spPr/>
    </dgm:pt>
    <dgm:pt modelId="{178A615F-ADC3-462D-AD9E-749DBA7F8798}" type="pres">
      <dgm:prSet presAssocID="{FCAA892E-2DE4-4D24-8CE7-38DAB2A02CA0}" presName="Name5" presStyleLbl="vennNode1" presStyleIdx="1" presStyleCnt="5">
        <dgm:presLayoutVars>
          <dgm:bulletEnabled val="1"/>
        </dgm:presLayoutVars>
      </dgm:prSet>
      <dgm:spPr/>
    </dgm:pt>
    <dgm:pt modelId="{D6A14B27-A988-49D2-ABF2-26398CC9AEC6}" type="pres">
      <dgm:prSet presAssocID="{87AF58AC-4F26-4D70-929C-4C647BAADA9B}" presName="space" presStyleCnt="0"/>
      <dgm:spPr/>
    </dgm:pt>
    <dgm:pt modelId="{3F588752-09DC-4BD6-9474-4B5D80B43B7D}" type="pres">
      <dgm:prSet presAssocID="{B4A6B9B0-8B61-4312-963C-18EB439C88EB}" presName="Name5" presStyleLbl="vennNode1" presStyleIdx="2" presStyleCnt="5">
        <dgm:presLayoutVars>
          <dgm:bulletEnabled val="1"/>
        </dgm:presLayoutVars>
      </dgm:prSet>
      <dgm:spPr/>
    </dgm:pt>
    <dgm:pt modelId="{18833EDA-34FC-4A7D-97E4-A1CA4058B11A}" type="pres">
      <dgm:prSet presAssocID="{9476E83D-F07A-480F-B03E-ABC44C306F22}" presName="space" presStyleCnt="0"/>
      <dgm:spPr/>
    </dgm:pt>
    <dgm:pt modelId="{0D740ADF-91D0-4DCE-A2ED-F6A6EE6A869B}" type="pres">
      <dgm:prSet presAssocID="{4FBE2365-9D0F-43FE-9955-207CA83C2939}" presName="Name5" presStyleLbl="vennNode1" presStyleIdx="3" presStyleCnt="5">
        <dgm:presLayoutVars>
          <dgm:bulletEnabled val="1"/>
        </dgm:presLayoutVars>
      </dgm:prSet>
      <dgm:spPr/>
    </dgm:pt>
    <dgm:pt modelId="{D6B391C6-6C98-42CA-8428-91F43D904BDA}" type="pres">
      <dgm:prSet presAssocID="{5291160E-4472-4D55-B921-478CD5889DF8}" presName="space" presStyleCnt="0"/>
      <dgm:spPr/>
    </dgm:pt>
    <dgm:pt modelId="{1A4C8CA5-1301-41B2-8625-AEB834FA81FD}" type="pres">
      <dgm:prSet presAssocID="{AECFC097-FA30-4671-AB72-411A8B81DFCF}" presName="Name5" presStyleLbl="vennNode1" presStyleIdx="4" presStyleCnt="5">
        <dgm:presLayoutVars>
          <dgm:bulletEnabled val="1"/>
        </dgm:presLayoutVars>
      </dgm:prSet>
      <dgm:spPr/>
    </dgm:pt>
  </dgm:ptLst>
  <dgm:cxnLst>
    <dgm:cxn modelId="{F4E90203-85E3-45E8-9C7B-E08D90D8F3BC}" type="presOf" srcId="{FCAA892E-2DE4-4D24-8CE7-38DAB2A02CA0}" destId="{178A615F-ADC3-462D-AD9E-749DBA7F8798}" srcOrd="0" destOrd="0" presId="urn:microsoft.com/office/officeart/2005/8/layout/venn3"/>
    <dgm:cxn modelId="{3175090E-5F8D-414A-BF8C-A01E37752EFD}" srcId="{784FDB63-91D2-4E63-80A4-FF0D82B59790}" destId="{4FBE2365-9D0F-43FE-9955-207CA83C2939}" srcOrd="3" destOrd="0" parTransId="{9C2A36E3-95F9-4D6C-9C2D-5DF85844A1FA}" sibTransId="{5291160E-4472-4D55-B921-478CD5889DF8}"/>
    <dgm:cxn modelId="{76660B23-3021-4DC9-9E41-EB9CC93496C1}" type="presOf" srcId="{B4A6B9B0-8B61-4312-963C-18EB439C88EB}" destId="{3F588752-09DC-4BD6-9474-4B5D80B43B7D}" srcOrd="0" destOrd="0" presId="urn:microsoft.com/office/officeart/2005/8/layout/venn3"/>
    <dgm:cxn modelId="{9A0B5A3E-5864-432D-84D5-B9B9148C2852}" type="presOf" srcId="{AECFC097-FA30-4671-AB72-411A8B81DFCF}" destId="{1A4C8CA5-1301-41B2-8625-AEB834FA81FD}" srcOrd="0" destOrd="0" presId="urn:microsoft.com/office/officeart/2005/8/layout/venn3"/>
    <dgm:cxn modelId="{A5D4F843-78BF-49B4-83F8-401BB842918C}" srcId="{784FDB63-91D2-4E63-80A4-FF0D82B59790}" destId="{B4A6B9B0-8B61-4312-963C-18EB439C88EB}" srcOrd="2" destOrd="0" parTransId="{5ACFCE2A-1A56-424C-B84F-52F66DD4FE82}" sibTransId="{9476E83D-F07A-480F-B03E-ABC44C306F22}"/>
    <dgm:cxn modelId="{02F1FC5E-FF03-4B18-B405-FE0558B98DEE}" srcId="{784FDB63-91D2-4E63-80A4-FF0D82B59790}" destId="{FF886323-6748-44F3-AC50-AF7AB780B5E4}" srcOrd="0" destOrd="0" parTransId="{DCB39329-DBCC-49CD-9217-A4761A096D8D}" sibTransId="{156BAB87-492E-4BC7-9830-473F1D692374}"/>
    <dgm:cxn modelId="{31194364-8E2F-40EC-882F-1D8580F84EF4}" type="presOf" srcId="{784FDB63-91D2-4E63-80A4-FF0D82B59790}" destId="{41D930A4-CAF0-4E18-9F9A-EF7D6EEDFF56}" srcOrd="0" destOrd="0" presId="urn:microsoft.com/office/officeart/2005/8/layout/venn3"/>
    <dgm:cxn modelId="{2AEF378D-D987-448F-A4DB-B1AFC0AF614B}" type="presOf" srcId="{FF886323-6748-44F3-AC50-AF7AB780B5E4}" destId="{A3A9DA07-9943-4884-A0CC-05C8B18FBDA1}" srcOrd="0" destOrd="0" presId="urn:microsoft.com/office/officeart/2005/8/layout/venn3"/>
    <dgm:cxn modelId="{2D6B1194-D3F5-464E-BDDB-2C0B198A0D71}" type="presOf" srcId="{4FBE2365-9D0F-43FE-9955-207CA83C2939}" destId="{0D740ADF-91D0-4DCE-A2ED-F6A6EE6A869B}" srcOrd="0" destOrd="0" presId="urn:microsoft.com/office/officeart/2005/8/layout/venn3"/>
    <dgm:cxn modelId="{AC437AA7-E36F-409C-803A-E073732683AD}" srcId="{784FDB63-91D2-4E63-80A4-FF0D82B59790}" destId="{FCAA892E-2DE4-4D24-8CE7-38DAB2A02CA0}" srcOrd="1" destOrd="0" parTransId="{15CE14E5-51F3-46E7-8478-20007AFD0920}" sibTransId="{87AF58AC-4F26-4D70-929C-4C647BAADA9B}"/>
    <dgm:cxn modelId="{B53E37C0-F737-4B7F-B3F6-81FD58EF0E06}" srcId="{784FDB63-91D2-4E63-80A4-FF0D82B59790}" destId="{AECFC097-FA30-4671-AB72-411A8B81DFCF}" srcOrd="4" destOrd="0" parTransId="{A237B987-862F-43BC-A1B5-193740B1D9D0}" sibTransId="{17D83F5F-B54D-4808-8392-211A7D03A0B5}"/>
    <dgm:cxn modelId="{BB2963FE-381D-4014-B5FD-0F2C03673909}" type="presParOf" srcId="{41D930A4-CAF0-4E18-9F9A-EF7D6EEDFF56}" destId="{A3A9DA07-9943-4884-A0CC-05C8B18FBDA1}" srcOrd="0" destOrd="0" presId="urn:microsoft.com/office/officeart/2005/8/layout/venn3"/>
    <dgm:cxn modelId="{B3E58777-9408-4352-BFBE-C86B73D4D5C4}" type="presParOf" srcId="{41D930A4-CAF0-4E18-9F9A-EF7D6EEDFF56}" destId="{85486F7D-AF8F-4393-A162-A7106F3C86B8}" srcOrd="1" destOrd="0" presId="urn:microsoft.com/office/officeart/2005/8/layout/venn3"/>
    <dgm:cxn modelId="{917ED95E-9ED6-4680-9E19-B653335A0EEC}" type="presParOf" srcId="{41D930A4-CAF0-4E18-9F9A-EF7D6EEDFF56}" destId="{178A615F-ADC3-462D-AD9E-749DBA7F8798}" srcOrd="2" destOrd="0" presId="urn:microsoft.com/office/officeart/2005/8/layout/venn3"/>
    <dgm:cxn modelId="{EA8CC6A2-4CEC-4FB1-9ADF-E70A8A5E9607}" type="presParOf" srcId="{41D930A4-CAF0-4E18-9F9A-EF7D6EEDFF56}" destId="{D6A14B27-A988-49D2-ABF2-26398CC9AEC6}" srcOrd="3" destOrd="0" presId="urn:microsoft.com/office/officeart/2005/8/layout/venn3"/>
    <dgm:cxn modelId="{05786CF9-FF3F-49B1-BB3E-1DA715C345DD}" type="presParOf" srcId="{41D930A4-CAF0-4E18-9F9A-EF7D6EEDFF56}" destId="{3F588752-09DC-4BD6-9474-4B5D80B43B7D}" srcOrd="4" destOrd="0" presId="urn:microsoft.com/office/officeart/2005/8/layout/venn3"/>
    <dgm:cxn modelId="{C88FC8E7-B984-4FC9-A09A-CE7645C3028C}" type="presParOf" srcId="{41D930A4-CAF0-4E18-9F9A-EF7D6EEDFF56}" destId="{18833EDA-34FC-4A7D-97E4-A1CA4058B11A}" srcOrd="5" destOrd="0" presId="urn:microsoft.com/office/officeart/2005/8/layout/venn3"/>
    <dgm:cxn modelId="{3C0C3BAE-AF4E-4871-A596-C06A06AB2D07}" type="presParOf" srcId="{41D930A4-CAF0-4E18-9F9A-EF7D6EEDFF56}" destId="{0D740ADF-91D0-4DCE-A2ED-F6A6EE6A869B}" srcOrd="6" destOrd="0" presId="urn:microsoft.com/office/officeart/2005/8/layout/venn3"/>
    <dgm:cxn modelId="{6EB40D06-0191-4C66-99BD-E865F499561A}" type="presParOf" srcId="{41D930A4-CAF0-4E18-9F9A-EF7D6EEDFF56}" destId="{D6B391C6-6C98-42CA-8428-91F43D904BDA}" srcOrd="7" destOrd="0" presId="urn:microsoft.com/office/officeart/2005/8/layout/venn3"/>
    <dgm:cxn modelId="{BDD0F03E-7DC7-4017-9EAC-A90E1408FF22}" type="presParOf" srcId="{41D930A4-CAF0-4E18-9F9A-EF7D6EEDFF56}" destId="{1A4C8CA5-1301-41B2-8625-AEB834FA81FD}"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3CDA1723-3C74-4EBC-9450-14F50AEA30C6}">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Seed Keywords</a:t>
          </a:r>
          <a:endParaRPr lang="en-ZA" dirty="0">
            <a:solidFill>
              <a:srgbClr val="000000"/>
            </a:solidFill>
          </a:endParaRPr>
        </a:p>
      </dgm:t>
    </dgm:pt>
    <dgm:pt modelId="{330C2F58-A0A5-46E2-B10A-B2FBA12CCBAF}" type="parTrans" cxnId="{23046E81-0AE8-46F7-93E5-69F84F142381}">
      <dgm:prSet/>
      <dgm:spPr/>
      <dgm:t>
        <a:bodyPr/>
        <a:lstStyle/>
        <a:p>
          <a:endParaRPr lang="en-ZA"/>
        </a:p>
      </dgm:t>
    </dgm:pt>
    <dgm:pt modelId="{BE632292-4BE5-495B-A773-EDCBD37E2CB3}" type="sibTrans" cxnId="{23046E81-0AE8-46F7-93E5-69F84F142381}">
      <dgm:prSet/>
      <dgm:spPr/>
      <dgm:t>
        <a:bodyPr/>
        <a:lstStyle/>
        <a:p>
          <a:endParaRPr lang="en-ZA"/>
        </a:p>
      </dgm:t>
    </dgm:pt>
    <dgm:pt modelId="{E7253734-88C7-4F5F-B38E-1B008831DEB2}">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Exploding Topics</a:t>
          </a:r>
          <a:endParaRPr lang="en-GB" dirty="0">
            <a:solidFill>
              <a:srgbClr val="000000"/>
            </a:solidFill>
          </a:endParaRPr>
        </a:p>
      </dgm:t>
    </dgm:pt>
    <dgm:pt modelId="{2500F206-7471-4426-BEC5-66DC0AADEDFC}" type="parTrans" cxnId="{A02A46FB-A408-4F05-B4D8-59E7E0C299B9}">
      <dgm:prSet/>
      <dgm:spPr/>
      <dgm:t>
        <a:bodyPr/>
        <a:lstStyle/>
        <a:p>
          <a:endParaRPr lang="en-ZA"/>
        </a:p>
      </dgm:t>
    </dgm:pt>
    <dgm:pt modelId="{DCB6D8E2-AACD-4738-8212-EAB003B25031}" type="sibTrans" cxnId="{A02A46FB-A408-4F05-B4D8-59E7E0C299B9}">
      <dgm:prSet/>
      <dgm:spPr/>
      <dgm:t>
        <a:bodyPr/>
        <a:lstStyle/>
        <a:p>
          <a:endParaRPr lang="en-ZA"/>
        </a:p>
      </dgm:t>
    </dgm:pt>
    <dgm:pt modelId="{A7919242-C3E0-41CE-90E0-79A59A3F4EBD}">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Seobility</a:t>
          </a:r>
          <a:endParaRPr lang="en-GB" dirty="0">
            <a:solidFill>
              <a:srgbClr val="000000"/>
            </a:solidFill>
          </a:endParaRPr>
        </a:p>
      </dgm:t>
    </dgm:pt>
    <dgm:pt modelId="{C6DED915-D037-4AD7-AA8C-C215799C9F41}" type="parTrans" cxnId="{48193142-5C08-45B2-BB81-858BB177766A}">
      <dgm:prSet/>
      <dgm:spPr/>
      <dgm:t>
        <a:bodyPr/>
        <a:lstStyle/>
        <a:p>
          <a:endParaRPr lang="en-ZA"/>
        </a:p>
      </dgm:t>
    </dgm:pt>
    <dgm:pt modelId="{5AC22FC1-9B04-4055-97EA-DE015BF51D80}" type="sibTrans" cxnId="{48193142-5C08-45B2-BB81-858BB177766A}">
      <dgm:prSet/>
      <dgm:spPr/>
      <dgm:t>
        <a:bodyPr/>
        <a:lstStyle/>
        <a:p>
          <a:endParaRPr lang="en-ZA"/>
        </a:p>
      </dgm:t>
    </dgm:pt>
    <dgm:pt modelId="{C0101B86-BC56-4A4E-B803-BAAB4235C728}">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Ubersuggest</a:t>
          </a:r>
          <a:endParaRPr lang="en-GB" dirty="0">
            <a:solidFill>
              <a:srgbClr val="000000"/>
            </a:solidFill>
          </a:endParaRPr>
        </a:p>
      </dgm:t>
    </dgm:pt>
    <dgm:pt modelId="{5E1929EE-015A-42CF-9EC0-9E7B828E1F75}" type="parTrans" cxnId="{22E0772C-A602-4A09-A5D8-B97456EC9710}">
      <dgm:prSet/>
      <dgm:spPr/>
      <dgm:t>
        <a:bodyPr/>
        <a:lstStyle/>
        <a:p>
          <a:endParaRPr lang="en-ZA"/>
        </a:p>
      </dgm:t>
    </dgm:pt>
    <dgm:pt modelId="{E66FE056-3369-41E5-8DE6-D5B985C3826E}" type="sibTrans" cxnId="{22E0772C-A602-4A09-A5D8-B97456EC9710}">
      <dgm:prSet/>
      <dgm:spPr/>
      <dgm:t>
        <a:bodyPr/>
        <a:lstStyle/>
        <a:p>
          <a:endParaRPr lang="en-ZA"/>
        </a:p>
      </dgm:t>
    </dgm:pt>
    <dgm:pt modelId="{D73D1460-601D-4EA3-9A7D-27902B6F1806}">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BROWSEO</a:t>
          </a:r>
          <a:endParaRPr lang="en-GB" dirty="0">
            <a:solidFill>
              <a:srgbClr val="000000"/>
            </a:solidFill>
          </a:endParaRPr>
        </a:p>
      </dgm:t>
    </dgm:pt>
    <dgm:pt modelId="{AC5FF230-BD72-4C44-971D-AA8E04C1B7B3}" type="parTrans" cxnId="{C678F633-039D-4896-9E9D-022A954DBB2E}">
      <dgm:prSet/>
      <dgm:spPr/>
      <dgm:t>
        <a:bodyPr/>
        <a:lstStyle/>
        <a:p>
          <a:endParaRPr lang="en-ZA"/>
        </a:p>
      </dgm:t>
    </dgm:pt>
    <dgm:pt modelId="{F53E0DC5-4B33-434D-A6ED-E02B5B5AC9AC}" type="sibTrans" cxnId="{C678F633-039D-4896-9E9D-022A954DBB2E}">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33EE3674-1315-470E-BD6D-F79AC32F8678}" type="pres">
      <dgm:prSet presAssocID="{3CDA1723-3C74-4EBC-9450-14F50AEA30C6}" presName="Name5" presStyleLbl="vennNode1" presStyleIdx="0" presStyleCnt="5">
        <dgm:presLayoutVars>
          <dgm:bulletEnabled val="1"/>
        </dgm:presLayoutVars>
      </dgm:prSet>
      <dgm:spPr/>
    </dgm:pt>
    <dgm:pt modelId="{0D032110-750A-4677-A871-A73B3357A61E}" type="pres">
      <dgm:prSet presAssocID="{BE632292-4BE5-495B-A773-EDCBD37E2CB3}" presName="space" presStyleCnt="0"/>
      <dgm:spPr/>
    </dgm:pt>
    <dgm:pt modelId="{2EBDFC8E-FDA1-4AE7-AE1A-9DC2CCAFBF89}" type="pres">
      <dgm:prSet presAssocID="{E7253734-88C7-4F5F-B38E-1B008831DEB2}" presName="Name5" presStyleLbl="vennNode1" presStyleIdx="1" presStyleCnt="5">
        <dgm:presLayoutVars>
          <dgm:bulletEnabled val="1"/>
        </dgm:presLayoutVars>
      </dgm:prSet>
      <dgm:spPr/>
    </dgm:pt>
    <dgm:pt modelId="{8326A0F3-1687-480D-8A7A-32CF233E5033}" type="pres">
      <dgm:prSet presAssocID="{DCB6D8E2-AACD-4738-8212-EAB003B25031}" presName="space" presStyleCnt="0"/>
      <dgm:spPr/>
    </dgm:pt>
    <dgm:pt modelId="{6CEF7CB5-11F6-4A5F-BE4A-4FEB47D6542B}" type="pres">
      <dgm:prSet presAssocID="{A7919242-C3E0-41CE-90E0-79A59A3F4EBD}" presName="Name5" presStyleLbl="vennNode1" presStyleIdx="2" presStyleCnt="5">
        <dgm:presLayoutVars>
          <dgm:bulletEnabled val="1"/>
        </dgm:presLayoutVars>
      </dgm:prSet>
      <dgm:spPr/>
    </dgm:pt>
    <dgm:pt modelId="{E4EE2EF3-54C7-4680-9434-B100BBC476C4}" type="pres">
      <dgm:prSet presAssocID="{5AC22FC1-9B04-4055-97EA-DE015BF51D80}" presName="space" presStyleCnt="0"/>
      <dgm:spPr/>
    </dgm:pt>
    <dgm:pt modelId="{29E87463-E382-40A8-B982-ACA73991097D}" type="pres">
      <dgm:prSet presAssocID="{C0101B86-BC56-4A4E-B803-BAAB4235C728}" presName="Name5" presStyleLbl="vennNode1" presStyleIdx="3" presStyleCnt="5">
        <dgm:presLayoutVars>
          <dgm:bulletEnabled val="1"/>
        </dgm:presLayoutVars>
      </dgm:prSet>
      <dgm:spPr/>
    </dgm:pt>
    <dgm:pt modelId="{F2DCD845-E94C-46B2-9D73-CFF2DD07087F}" type="pres">
      <dgm:prSet presAssocID="{E66FE056-3369-41E5-8DE6-D5B985C3826E}" presName="space" presStyleCnt="0"/>
      <dgm:spPr/>
    </dgm:pt>
    <dgm:pt modelId="{F5F76A6A-4519-451A-8528-2BDBA0B4AA2E}" type="pres">
      <dgm:prSet presAssocID="{D73D1460-601D-4EA3-9A7D-27902B6F1806}" presName="Name5" presStyleLbl="vennNode1" presStyleIdx="4" presStyleCnt="5">
        <dgm:presLayoutVars>
          <dgm:bulletEnabled val="1"/>
        </dgm:presLayoutVars>
      </dgm:prSet>
      <dgm:spPr/>
    </dgm:pt>
  </dgm:ptLst>
  <dgm:cxnLst>
    <dgm:cxn modelId="{22E0772C-A602-4A09-A5D8-B97456EC9710}" srcId="{784FDB63-91D2-4E63-80A4-FF0D82B59790}" destId="{C0101B86-BC56-4A4E-B803-BAAB4235C728}" srcOrd="3" destOrd="0" parTransId="{5E1929EE-015A-42CF-9EC0-9E7B828E1F75}" sibTransId="{E66FE056-3369-41E5-8DE6-D5B985C3826E}"/>
    <dgm:cxn modelId="{C678F633-039D-4896-9E9D-022A954DBB2E}" srcId="{784FDB63-91D2-4E63-80A4-FF0D82B59790}" destId="{D73D1460-601D-4EA3-9A7D-27902B6F1806}" srcOrd="4" destOrd="0" parTransId="{AC5FF230-BD72-4C44-971D-AA8E04C1B7B3}" sibTransId="{F53E0DC5-4B33-434D-A6ED-E02B5B5AC9AC}"/>
    <dgm:cxn modelId="{CDE8263E-F412-4216-975E-9280F3537AB4}" type="presOf" srcId="{3CDA1723-3C74-4EBC-9450-14F50AEA30C6}" destId="{33EE3674-1315-470E-BD6D-F79AC32F8678}" srcOrd="0" destOrd="0" presId="urn:microsoft.com/office/officeart/2005/8/layout/venn3"/>
    <dgm:cxn modelId="{48193142-5C08-45B2-BB81-858BB177766A}" srcId="{784FDB63-91D2-4E63-80A4-FF0D82B59790}" destId="{A7919242-C3E0-41CE-90E0-79A59A3F4EBD}" srcOrd="2" destOrd="0" parTransId="{C6DED915-D037-4AD7-AA8C-C215799C9F41}" sibTransId="{5AC22FC1-9B04-4055-97EA-DE015BF51D80}"/>
    <dgm:cxn modelId="{31194364-8E2F-40EC-882F-1D8580F84EF4}" type="presOf" srcId="{784FDB63-91D2-4E63-80A4-FF0D82B59790}" destId="{41D930A4-CAF0-4E18-9F9A-EF7D6EEDFF56}" srcOrd="0" destOrd="0" presId="urn:microsoft.com/office/officeart/2005/8/layout/venn3"/>
    <dgm:cxn modelId="{23046E81-0AE8-46F7-93E5-69F84F142381}" srcId="{784FDB63-91D2-4E63-80A4-FF0D82B59790}" destId="{3CDA1723-3C74-4EBC-9450-14F50AEA30C6}" srcOrd="0" destOrd="0" parTransId="{330C2F58-A0A5-46E2-B10A-B2FBA12CCBAF}" sibTransId="{BE632292-4BE5-495B-A773-EDCBD37E2CB3}"/>
    <dgm:cxn modelId="{A269C9AA-23D9-4EDC-B4E7-F18C875D534B}" type="presOf" srcId="{D73D1460-601D-4EA3-9A7D-27902B6F1806}" destId="{F5F76A6A-4519-451A-8528-2BDBA0B4AA2E}" srcOrd="0" destOrd="0" presId="urn:microsoft.com/office/officeart/2005/8/layout/venn3"/>
    <dgm:cxn modelId="{A9B2E8D3-63BF-4694-92C8-D1354E0306D1}" type="presOf" srcId="{E7253734-88C7-4F5F-B38E-1B008831DEB2}" destId="{2EBDFC8E-FDA1-4AE7-AE1A-9DC2CCAFBF89}" srcOrd="0" destOrd="0" presId="urn:microsoft.com/office/officeart/2005/8/layout/venn3"/>
    <dgm:cxn modelId="{9779E7F8-0DEC-4156-8847-61DB2911CE7C}" type="presOf" srcId="{A7919242-C3E0-41CE-90E0-79A59A3F4EBD}" destId="{6CEF7CB5-11F6-4A5F-BE4A-4FEB47D6542B}" srcOrd="0" destOrd="0" presId="urn:microsoft.com/office/officeart/2005/8/layout/venn3"/>
    <dgm:cxn modelId="{A02A46FB-A408-4F05-B4D8-59E7E0C299B9}" srcId="{784FDB63-91D2-4E63-80A4-FF0D82B59790}" destId="{E7253734-88C7-4F5F-B38E-1B008831DEB2}" srcOrd="1" destOrd="0" parTransId="{2500F206-7471-4426-BEC5-66DC0AADEDFC}" sibTransId="{DCB6D8E2-AACD-4738-8212-EAB003B25031}"/>
    <dgm:cxn modelId="{D06EFCFF-2B72-44A6-89BF-BEEF4AD87144}" type="presOf" srcId="{C0101B86-BC56-4A4E-B803-BAAB4235C728}" destId="{29E87463-E382-40A8-B982-ACA73991097D}" srcOrd="0" destOrd="0" presId="urn:microsoft.com/office/officeart/2005/8/layout/venn3"/>
    <dgm:cxn modelId="{8ADEF7CA-23F5-4AFA-BEDE-125AF220DD88}" type="presParOf" srcId="{41D930A4-CAF0-4E18-9F9A-EF7D6EEDFF56}" destId="{33EE3674-1315-470E-BD6D-F79AC32F8678}" srcOrd="0" destOrd="0" presId="urn:microsoft.com/office/officeart/2005/8/layout/venn3"/>
    <dgm:cxn modelId="{4A588BD4-D2A7-4774-8F05-11DD4875548B}" type="presParOf" srcId="{41D930A4-CAF0-4E18-9F9A-EF7D6EEDFF56}" destId="{0D032110-750A-4677-A871-A73B3357A61E}" srcOrd="1" destOrd="0" presId="urn:microsoft.com/office/officeart/2005/8/layout/venn3"/>
    <dgm:cxn modelId="{ADA49C28-0A62-4DCA-877E-800B43C90F23}" type="presParOf" srcId="{41D930A4-CAF0-4E18-9F9A-EF7D6EEDFF56}" destId="{2EBDFC8E-FDA1-4AE7-AE1A-9DC2CCAFBF89}" srcOrd="2" destOrd="0" presId="urn:microsoft.com/office/officeart/2005/8/layout/venn3"/>
    <dgm:cxn modelId="{87D0125D-95EF-42CE-9BF0-6EEACD28E09C}" type="presParOf" srcId="{41D930A4-CAF0-4E18-9F9A-EF7D6EEDFF56}" destId="{8326A0F3-1687-480D-8A7A-32CF233E5033}" srcOrd="3" destOrd="0" presId="urn:microsoft.com/office/officeart/2005/8/layout/venn3"/>
    <dgm:cxn modelId="{68FD4BD2-8C45-4D7F-981C-E1C0DAF1B250}" type="presParOf" srcId="{41D930A4-CAF0-4E18-9F9A-EF7D6EEDFF56}" destId="{6CEF7CB5-11F6-4A5F-BE4A-4FEB47D6542B}" srcOrd="4" destOrd="0" presId="urn:microsoft.com/office/officeart/2005/8/layout/venn3"/>
    <dgm:cxn modelId="{73F73AF7-F72D-455A-8AAA-BF80ADEDFAB0}" type="presParOf" srcId="{41D930A4-CAF0-4E18-9F9A-EF7D6EEDFF56}" destId="{E4EE2EF3-54C7-4680-9434-B100BBC476C4}" srcOrd="5" destOrd="0" presId="urn:microsoft.com/office/officeart/2005/8/layout/venn3"/>
    <dgm:cxn modelId="{E8FC319E-2867-4411-A403-40D4739C6F75}" type="presParOf" srcId="{41D930A4-CAF0-4E18-9F9A-EF7D6EEDFF56}" destId="{29E87463-E382-40A8-B982-ACA73991097D}" srcOrd="6" destOrd="0" presId="urn:microsoft.com/office/officeart/2005/8/layout/venn3"/>
    <dgm:cxn modelId="{378B215D-B2A2-44DD-82CD-6E54F4946341}" type="presParOf" srcId="{41D930A4-CAF0-4E18-9F9A-EF7D6EEDFF56}" destId="{F2DCD845-E94C-46B2-9D73-CFF2DD07087F}" srcOrd="7" destOrd="0" presId="urn:microsoft.com/office/officeart/2005/8/layout/venn3"/>
    <dgm:cxn modelId="{7F18C531-B2AB-42BE-867C-5A71C05DFF87}" type="presParOf" srcId="{41D930A4-CAF0-4E18-9F9A-EF7D6EEDFF56}" destId="{F5F76A6A-4519-451A-8528-2BDBA0B4AA2E}"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82809DEF-E1E8-4262-8159-C71D910DC83F}">
      <dgm:prSet custT="1"/>
      <dgm:spPr/>
      <dgm:t>
        <a:bodyPr/>
        <a:lstStyle/>
        <a:p>
          <a:r>
            <a:rPr lang="en-GB" sz="2200"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Detailed.com</a:t>
          </a:r>
          <a:endParaRPr lang="en-ZA" sz="2200" dirty="0">
            <a:solidFill>
              <a:srgbClr val="000000"/>
            </a:solidFill>
          </a:endParaRPr>
        </a:p>
      </dgm:t>
    </dgm:pt>
    <dgm:pt modelId="{D1414055-DA11-4511-BED9-4191D9074043}" type="parTrans" cxnId="{7074B994-6CEE-4F30-9F01-89677124285C}">
      <dgm:prSet/>
      <dgm:spPr/>
      <dgm:t>
        <a:bodyPr/>
        <a:lstStyle/>
        <a:p>
          <a:endParaRPr lang="en-ZA"/>
        </a:p>
      </dgm:t>
    </dgm:pt>
    <dgm:pt modelId="{49819E2F-9E0B-48F0-8353-A8BFEFC6DE04}" type="sibTrans" cxnId="{7074B994-6CEE-4F30-9F01-89677124285C}">
      <dgm:prSet/>
      <dgm:spPr/>
      <dgm:t>
        <a:bodyPr/>
        <a:lstStyle/>
        <a:p>
          <a:endParaRPr lang="en-ZA"/>
        </a:p>
      </dgm:t>
    </dgm:pt>
    <dgm:pt modelId="{B59DD323-923B-4BBB-832B-C6F163E0EFD7}">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Google Search Console</a:t>
          </a:r>
          <a:endParaRPr lang="en-GB" dirty="0">
            <a:solidFill>
              <a:srgbClr val="000000"/>
            </a:solidFill>
          </a:endParaRPr>
        </a:p>
      </dgm:t>
    </dgm:pt>
    <dgm:pt modelId="{70D7449B-30D3-4558-9847-1E0D2C20E973}" type="parTrans" cxnId="{ECDEF993-3A76-47AC-9F57-3F1D99D4B60F}">
      <dgm:prSet/>
      <dgm:spPr/>
      <dgm:t>
        <a:bodyPr/>
        <a:lstStyle/>
        <a:p>
          <a:endParaRPr lang="en-ZA"/>
        </a:p>
      </dgm:t>
    </dgm:pt>
    <dgm:pt modelId="{0DCA23A0-8D98-4387-B7F7-988C8D6065AF}" type="sibTrans" cxnId="{ECDEF993-3A76-47AC-9F57-3F1D99D4B60F}">
      <dgm:prSet/>
      <dgm:spPr/>
      <dgm:t>
        <a:bodyPr/>
        <a:lstStyle/>
        <a:p>
          <a:endParaRPr lang="en-ZA"/>
        </a:p>
      </dgm:t>
    </dgm:pt>
    <dgm:pt modelId="{117D3949-4123-4433-8F6D-CF382C45A97D}">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SERPerator</a:t>
          </a:r>
          <a:endParaRPr lang="en-GB" dirty="0">
            <a:solidFill>
              <a:srgbClr val="000000"/>
            </a:solidFill>
          </a:endParaRPr>
        </a:p>
      </dgm:t>
    </dgm:pt>
    <dgm:pt modelId="{46439409-3BA9-4707-910E-0551B9F8BE8C}" type="parTrans" cxnId="{848E4ED7-D9AE-45E0-9370-A048D6751AAE}">
      <dgm:prSet/>
      <dgm:spPr/>
      <dgm:t>
        <a:bodyPr/>
        <a:lstStyle/>
        <a:p>
          <a:endParaRPr lang="en-ZA"/>
        </a:p>
      </dgm:t>
    </dgm:pt>
    <dgm:pt modelId="{EA4B3C2D-905D-4F02-BB63-A1B899F95391}" type="sibTrans" cxnId="{848E4ED7-D9AE-45E0-9370-A048D6751AAE}">
      <dgm:prSet/>
      <dgm:spPr/>
      <dgm:t>
        <a:bodyPr/>
        <a:lstStyle/>
        <a:p>
          <a:endParaRPr lang="en-ZA"/>
        </a:p>
      </dgm:t>
    </dgm:pt>
    <dgm:pt modelId="{A2C1562F-5739-46C4-8D33-C846645CA6A9}">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Screaming Frog</a:t>
          </a:r>
          <a:endParaRPr lang="en-GB" dirty="0">
            <a:solidFill>
              <a:srgbClr val="000000"/>
            </a:solidFill>
          </a:endParaRPr>
        </a:p>
      </dgm:t>
    </dgm:pt>
    <dgm:pt modelId="{809CBBD5-508C-40BD-B8D5-B533A3F12DF8}" type="parTrans" cxnId="{08D7C853-8D29-4401-A7ED-4CF5157083E5}">
      <dgm:prSet/>
      <dgm:spPr/>
      <dgm:t>
        <a:bodyPr/>
        <a:lstStyle/>
        <a:p>
          <a:endParaRPr lang="en-ZA"/>
        </a:p>
      </dgm:t>
    </dgm:pt>
    <dgm:pt modelId="{691BFFAA-A56E-4E0F-9252-C19B5728621C}" type="sibTrans" cxnId="{08D7C853-8D29-4401-A7ED-4CF5157083E5}">
      <dgm:prSet/>
      <dgm:spPr/>
      <dgm:t>
        <a:bodyPr/>
        <a:lstStyle/>
        <a:p>
          <a:endParaRPr lang="en-ZA"/>
        </a:p>
      </dgm:t>
    </dgm:pt>
    <dgm:pt modelId="{E2D1D4AB-D8BD-46B6-A37E-F12DCC06E782}">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 Analytics</a:t>
          </a:r>
          <a:endParaRPr lang="en-GB" dirty="0">
            <a:solidFill>
              <a:srgbClr val="000000"/>
            </a:solidFill>
          </a:endParaRPr>
        </a:p>
      </dgm:t>
    </dgm:pt>
    <dgm:pt modelId="{46D2AE6C-15C4-4B36-BAE3-262A730C9B1F}" type="parTrans" cxnId="{DCB5171B-7D21-4814-8119-78117D76ECA3}">
      <dgm:prSet/>
      <dgm:spPr/>
      <dgm:t>
        <a:bodyPr/>
        <a:lstStyle/>
        <a:p>
          <a:endParaRPr lang="en-ZA"/>
        </a:p>
      </dgm:t>
    </dgm:pt>
    <dgm:pt modelId="{3139D189-343F-43C4-96D8-EA556301D55C}" type="sibTrans" cxnId="{DCB5171B-7D21-4814-8119-78117D76ECA3}">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BE1A8ED6-D9C4-4C65-9985-32F01EB62C31}" type="pres">
      <dgm:prSet presAssocID="{82809DEF-E1E8-4262-8159-C71D910DC83F}" presName="Name5" presStyleLbl="vennNode1" presStyleIdx="0" presStyleCnt="5" custScaleX="102458">
        <dgm:presLayoutVars>
          <dgm:bulletEnabled val="1"/>
        </dgm:presLayoutVars>
      </dgm:prSet>
      <dgm:spPr/>
    </dgm:pt>
    <dgm:pt modelId="{BC081D52-047C-4D63-B93D-2555DA5C2CD5}" type="pres">
      <dgm:prSet presAssocID="{49819E2F-9E0B-48F0-8353-A8BFEFC6DE04}" presName="space" presStyleCnt="0"/>
      <dgm:spPr/>
    </dgm:pt>
    <dgm:pt modelId="{1A31927D-5DBA-4ADD-80D1-D1DEC0A4C70C}" type="pres">
      <dgm:prSet presAssocID="{B59DD323-923B-4BBB-832B-C6F163E0EFD7}" presName="Name5" presStyleLbl="vennNode1" presStyleIdx="1" presStyleCnt="5">
        <dgm:presLayoutVars>
          <dgm:bulletEnabled val="1"/>
        </dgm:presLayoutVars>
      </dgm:prSet>
      <dgm:spPr/>
    </dgm:pt>
    <dgm:pt modelId="{0B113484-2F32-4C4B-8522-AA996219CF14}" type="pres">
      <dgm:prSet presAssocID="{0DCA23A0-8D98-4387-B7F7-988C8D6065AF}" presName="space" presStyleCnt="0"/>
      <dgm:spPr/>
    </dgm:pt>
    <dgm:pt modelId="{54655E6E-9E8B-4E71-8122-ED2795428665}" type="pres">
      <dgm:prSet presAssocID="{117D3949-4123-4433-8F6D-CF382C45A97D}" presName="Name5" presStyleLbl="vennNode1" presStyleIdx="2" presStyleCnt="5">
        <dgm:presLayoutVars>
          <dgm:bulletEnabled val="1"/>
        </dgm:presLayoutVars>
      </dgm:prSet>
      <dgm:spPr/>
    </dgm:pt>
    <dgm:pt modelId="{25991AC8-CEBA-48DC-928C-8D5ECA5AC019}" type="pres">
      <dgm:prSet presAssocID="{EA4B3C2D-905D-4F02-BB63-A1B899F95391}" presName="space" presStyleCnt="0"/>
      <dgm:spPr/>
    </dgm:pt>
    <dgm:pt modelId="{90A69DFC-2C73-4C72-9693-70FF7591AAA0}" type="pres">
      <dgm:prSet presAssocID="{A2C1562F-5739-46C4-8D33-C846645CA6A9}" presName="Name5" presStyleLbl="vennNode1" presStyleIdx="3" presStyleCnt="5">
        <dgm:presLayoutVars>
          <dgm:bulletEnabled val="1"/>
        </dgm:presLayoutVars>
      </dgm:prSet>
      <dgm:spPr/>
    </dgm:pt>
    <dgm:pt modelId="{AD93D285-68F0-418E-9205-8553A9574967}" type="pres">
      <dgm:prSet presAssocID="{691BFFAA-A56E-4E0F-9252-C19B5728621C}" presName="space" presStyleCnt="0"/>
      <dgm:spPr/>
    </dgm:pt>
    <dgm:pt modelId="{530AB860-20C7-4EC8-8A36-CEC06BA2CCFC}" type="pres">
      <dgm:prSet presAssocID="{E2D1D4AB-D8BD-46B6-A37E-F12DCC06E782}" presName="Name5" presStyleLbl="vennNode1" presStyleIdx="4" presStyleCnt="5">
        <dgm:presLayoutVars>
          <dgm:bulletEnabled val="1"/>
        </dgm:presLayoutVars>
      </dgm:prSet>
      <dgm:spPr/>
    </dgm:pt>
  </dgm:ptLst>
  <dgm:cxnLst>
    <dgm:cxn modelId="{43E88F02-A764-490A-853D-5BF441D46198}" type="presOf" srcId="{117D3949-4123-4433-8F6D-CF382C45A97D}" destId="{54655E6E-9E8B-4E71-8122-ED2795428665}" srcOrd="0" destOrd="0" presId="urn:microsoft.com/office/officeart/2005/8/layout/venn3"/>
    <dgm:cxn modelId="{5AFFCF09-DE9C-4623-A9EF-B9EB7C286654}" type="presOf" srcId="{B59DD323-923B-4BBB-832B-C6F163E0EFD7}" destId="{1A31927D-5DBA-4ADD-80D1-D1DEC0A4C70C}" srcOrd="0" destOrd="0" presId="urn:microsoft.com/office/officeart/2005/8/layout/venn3"/>
    <dgm:cxn modelId="{DCB5171B-7D21-4814-8119-78117D76ECA3}" srcId="{784FDB63-91D2-4E63-80A4-FF0D82B59790}" destId="{E2D1D4AB-D8BD-46B6-A37E-F12DCC06E782}" srcOrd="4" destOrd="0" parTransId="{46D2AE6C-15C4-4B36-BAE3-262A730C9B1F}" sibTransId="{3139D189-343F-43C4-96D8-EA556301D55C}"/>
    <dgm:cxn modelId="{08D7C853-8D29-4401-A7ED-4CF5157083E5}" srcId="{784FDB63-91D2-4E63-80A4-FF0D82B59790}" destId="{A2C1562F-5739-46C4-8D33-C846645CA6A9}" srcOrd="3" destOrd="0" parTransId="{809CBBD5-508C-40BD-B8D5-B533A3F12DF8}" sibTransId="{691BFFAA-A56E-4E0F-9252-C19B5728621C}"/>
    <dgm:cxn modelId="{31194364-8E2F-40EC-882F-1D8580F84EF4}" type="presOf" srcId="{784FDB63-91D2-4E63-80A4-FF0D82B59790}" destId="{41D930A4-CAF0-4E18-9F9A-EF7D6EEDFF56}" srcOrd="0" destOrd="0" presId="urn:microsoft.com/office/officeart/2005/8/layout/venn3"/>
    <dgm:cxn modelId="{ECDEF993-3A76-47AC-9F57-3F1D99D4B60F}" srcId="{784FDB63-91D2-4E63-80A4-FF0D82B59790}" destId="{B59DD323-923B-4BBB-832B-C6F163E0EFD7}" srcOrd="1" destOrd="0" parTransId="{70D7449B-30D3-4558-9847-1E0D2C20E973}" sibTransId="{0DCA23A0-8D98-4387-B7F7-988C8D6065AF}"/>
    <dgm:cxn modelId="{7074B994-6CEE-4F30-9F01-89677124285C}" srcId="{784FDB63-91D2-4E63-80A4-FF0D82B59790}" destId="{82809DEF-E1E8-4262-8159-C71D910DC83F}" srcOrd="0" destOrd="0" parTransId="{D1414055-DA11-4511-BED9-4191D9074043}" sibTransId="{49819E2F-9E0B-48F0-8353-A8BFEFC6DE04}"/>
    <dgm:cxn modelId="{848E4ED7-D9AE-45E0-9370-A048D6751AAE}" srcId="{784FDB63-91D2-4E63-80A4-FF0D82B59790}" destId="{117D3949-4123-4433-8F6D-CF382C45A97D}" srcOrd="2" destOrd="0" parTransId="{46439409-3BA9-4707-910E-0551B9F8BE8C}" sibTransId="{EA4B3C2D-905D-4F02-BB63-A1B899F95391}"/>
    <dgm:cxn modelId="{D34384D8-A7FF-4FF4-AA3A-A1006E4134E3}" type="presOf" srcId="{A2C1562F-5739-46C4-8D33-C846645CA6A9}" destId="{90A69DFC-2C73-4C72-9693-70FF7591AAA0}" srcOrd="0" destOrd="0" presId="urn:microsoft.com/office/officeart/2005/8/layout/venn3"/>
    <dgm:cxn modelId="{952A0FDB-8B82-4CAF-9F59-88BB756E62D9}" type="presOf" srcId="{82809DEF-E1E8-4262-8159-C71D910DC83F}" destId="{BE1A8ED6-D9C4-4C65-9985-32F01EB62C31}" srcOrd="0" destOrd="0" presId="urn:microsoft.com/office/officeart/2005/8/layout/venn3"/>
    <dgm:cxn modelId="{318B93E5-3F36-4729-B06D-69CC312550CE}" type="presOf" srcId="{E2D1D4AB-D8BD-46B6-A37E-F12DCC06E782}" destId="{530AB860-20C7-4EC8-8A36-CEC06BA2CCFC}" srcOrd="0" destOrd="0" presId="urn:microsoft.com/office/officeart/2005/8/layout/venn3"/>
    <dgm:cxn modelId="{412C1318-8D82-411A-99D3-CB4EDA5640C6}" type="presParOf" srcId="{41D930A4-CAF0-4E18-9F9A-EF7D6EEDFF56}" destId="{BE1A8ED6-D9C4-4C65-9985-32F01EB62C31}" srcOrd="0" destOrd="0" presId="urn:microsoft.com/office/officeart/2005/8/layout/venn3"/>
    <dgm:cxn modelId="{BBEF9E64-33A6-41E0-BDF0-ED4515C68A30}" type="presParOf" srcId="{41D930A4-CAF0-4E18-9F9A-EF7D6EEDFF56}" destId="{BC081D52-047C-4D63-B93D-2555DA5C2CD5}" srcOrd="1" destOrd="0" presId="urn:microsoft.com/office/officeart/2005/8/layout/venn3"/>
    <dgm:cxn modelId="{1D91D8FB-D369-47C7-B400-6773C5DAF65A}" type="presParOf" srcId="{41D930A4-CAF0-4E18-9F9A-EF7D6EEDFF56}" destId="{1A31927D-5DBA-4ADD-80D1-D1DEC0A4C70C}" srcOrd="2" destOrd="0" presId="urn:microsoft.com/office/officeart/2005/8/layout/venn3"/>
    <dgm:cxn modelId="{204BDE7B-5BFC-44C9-A6E2-EEF993A0A323}" type="presParOf" srcId="{41D930A4-CAF0-4E18-9F9A-EF7D6EEDFF56}" destId="{0B113484-2F32-4C4B-8522-AA996219CF14}" srcOrd="3" destOrd="0" presId="urn:microsoft.com/office/officeart/2005/8/layout/venn3"/>
    <dgm:cxn modelId="{03E97620-29F6-4CCB-8D4E-0EA9DCA928BD}" type="presParOf" srcId="{41D930A4-CAF0-4E18-9F9A-EF7D6EEDFF56}" destId="{54655E6E-9E8B-4E71-8122-ED2795428665}" srcOrd="4" destOrd="0" presId="urn:microsoft.com/office/officeart/2005/8/layout/venn3"/>
    <dgm:cxn modelId="{1B67E21E-11DF-42E2-9FF2-2E12B1B5CD1C}" type="presParOf" srcId="{41D930A4-CAF0-4E18-9F9A-EF7D6EEDFF56}" destId="{25991AC8-CEBA-48DC-928C-8D5ECA5AC019}" srcOrd="5" destOrd="0" presId="urn:microsoft.com/office/officeart/2005/8/layout/venn3"/>
    <dgm:cxn modelId="{EE4A3402-C61B-475C-B351-93B9CB914800}" type="presParOf" srcId="{41D930A4-CAF0-4E18-9F9A-EF7D6EEDFF56}" destId="{90A69DFC-2C73-4C72-9693-70FF7591AAA0}" srcOrd="6" destOrd="0" presId="urn:microsoft.com/office/officeart/2005/8/layout/venn3"/>
    <dgm:cxn modelId="{37958923-25A0-4F46-A00E-16F49C0728D2}" type="presParOf" srcId="{41D930A4-CAF0-4E18-9F9A-EF7D6EEDFF56}" destId="{AD93D285-68F0-418E-9205-8553A9574967}" srcOrd="7" destOrd="0" presId="urn:microsoft.com/office/officeart/2005/8/layout/venn3"/>
    <dgm:cxn modelId="{D3BD5E9F-ED8A-49B8-8029-38889A512F52}" type="presParOf" srcId="{41D930A4-CAF0-4E18-9F9A-EF7D6EEDFF56}" destId="{530AB860-20C7-4EC8-8A36-CEC06BA2CCF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Reddit Keyword Research Tool</a:t>
          </a:r>
          <a:endParaRPr lang="en-ZA" dirty="0">
            <a:solidFill>
              <a:srgbClr val="000000"/>
            </a:solidFill>
          </a:endParaRPr>
        </a:p>
      </dgm:t>
    </dgm:pt>
    <dgm:pt modelId="{E97273E6-FF7C-437B-8D78-5C1E448C2DA6}" type="parTrans" cxnId="{BE5463DE-A1FC-4016-B7A9-F00CB23FE53E}">
      <dgm:prSet/>
      <dgm:spPr/>
      <dgm:t>
        <a:bodyPr/>
        <a:lstStyle/>
        <a:p>
          <a:endParaRPr lang="en-ZA"/>
        </a:p>
      </dgm:t>
    </dgm:pt>
    <dgm:pt modelId="{72834CCD-8DE8-4BAF-9A27-6F0176445D86}" type="sibTrans" cxnId="{BE5463DE-A1FC-4016-B7A9-F00CB23FE53E}">
      <dgm:prSet/>
      <dgm:spPr/>
      <dgm:t>
        <a:bodyPr/>
        <a:lstStyle/>
        <a:p>
          <a:endParaRPr lang="en-ZA"/>
        </a:p>
      </dgm:t>
    </dgm:pt>
    <dgm:pt modelId="{54F7FFA2-A6BD-4801-BE6A-4A3DB9E5D496}">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Yoast WordPress Plugin</a:t>
          </a:r>
          <a:endParaRPr lang="en-GB" dirty="0">
            <a:solidFill>
              <a:srgbClr val="000000"/>
            </a:solidFill>
          </a:endParaRPr>
        </a:p>
      </dgm:t>
    </dgm:pt>
    <dgm:pt modelId="{88D8D4B1-42D2-4E88-9CBB-35481621AAC9}" type="parTrans" cxnId="{72049798-8F79-4122-8A30-9FE0AEE467D9}">
      <dgm:prSet/>
      <dgm:spPr/>
      <dgm:t>
        <a:bodyPr/>
        <a:lstStyle/>
        <a:p>
          <a:endParaRPr lang="en-ZA"/>
        </a:p>
      </dgm:t>
    </dgm:pt>
    <dgm:pt modelId="{D45813BF-D031-402E-8354-4A81EC4661EA}" type="sibTrans" cxnId="{72049798-8F79-4122-8A30-9FE0AEE467D9}">
      <dgm:prSet/>
      <dgm:spPr/>
      <dgm:t>
        <a:bodyPr/>
        <a:lstStyle/>
        <a:p>
          <a:endParaRPr lang="en-ZA"/>
        </a:p>
      </dgm:t>
    </dgm:pt>
    <dgm:pt modelId="{D526718E-DD3C-4EF7-918B-4049416848CA}">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Panguin Tool</a:t>
          </a:r>
          <a:endParaRPr lang="en-GB" dirty="0">
            <a:solidFill>
              <a:srgbClr val="000000"/>
            </a:solidFill>
          </a:endParaRPr>
        </a:p>
      </dgm:t>
    </dgm:pt>
    <dgm:pt modelId="{4C835394-26D4-4471-874D-4817C761808A}" type="parTrans" cxnId="{D2015577-D52C-440B-A72D-6AC091E4DB94}">
      <dgm:prSet/>
      <dgm:spPr/>
      <dgm:t>
        <a:bodyPr/>
        <a:lstStyle/>
        <a:p>
          <a:endParaRPr lang="en-ZA"/>
        </a:p>
      </dgm:t>
    </dgm:pt>
    <dgm:pt modelId="{B2C3CE57-4FDF-4EE1-8ED0-C65A03F65647}" type="sibTrans" cxnId="{D2015577-D52C-440B-A72D-6AC091E4DB94}">
      <dgm:prSet/>
      <dgm:spPr/>
      <dgm:t>
        <a:bodyPr/>
        <a:lstStyle/>
        <a:p>
          <a:endParaRPr lang="en-ZA"/>
        </a:p>
      </dgm:t>
    </dgm:pt>
    <dgm:pt modelId="{A13B99F4-831E-4544-8583-B9CA945EDE10}">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Wordtracker Scout</a:t>
          </a:r>
          <a:endParaRPr lang="en-GB" dirty="0">
            <a:solidFill>
              <a:srgbClr val="000000"/>
            </a:solidFill>
          </a:endParaRPr>
        </a:p>
      </dgm:t>
    </dgm:pt>
    <dgm:pt modelId="{2E8C4DF6-73D2-40B9-B08E-D11CB824AA49}" type="parTrans" cxnId="{43A427BF-2E2F-48BD-9EB2-41A7C96C9DF7}">
      <dgm:prSet/>
      <dgm:spPr/>
      <dgm:t>
        <a:bodyPr/>
        <a:lstStyle/>
        <a:p>
          <a:endParaRPr lang="en-ZA"/>
        </a:p>
      </dgm:t>
    </dgm:pt>
    <dgm:pt modelId="{6CD1A61C-1F1C-4B70-84FA-2C297C06500D}" type="sibTrans" cxnId="{43A427BF-2E2F-48BD-9EB2-41A7C96C9DF7}">
      <dgm:prSet/>
      <dgm:spPr/>
      <dgm:t>
        <a:bodyPr/>
        <a:lstStyle/>
        <a:p>
          <a:endParaRPr lang="en-ZA"/>
        </a:p>
      </dgm:t>
    </dgm:pt>
    <dgm:pt modelId="{00171B89-D230-41FB-94D2-AB6908C0D770}">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Lipperhey</a:t>
          </a:r>
          <a:endParaRPr lang="en-GB" dirty="0">
            <a:solidFill>
              <a:srgbClr val="000000"/>
            </a:solidFill>
          </a:endParaRPr>
        </a:p>
      </dgm:t>
    </dgm:pt>
    <dgm:pt modelId="{23AC8984-BCC0-4DB3-8A6B-446422FDD42C}" type="parTrans" cxnId="{C6DF65DE-6734-4941-981F-41B9FFB398F3}">
      <dgm:prSet/>
      <dgm:spPr/>
      <dgm:t>
        <a:bodyPr/>
        <a:lstStyle/>
        <a:p>
          <a:endParaRPr lang="en-ZA"/>
        </a:p>
      </dgm:t>
    </dgm:pt>
    <dgm:pt modelId="{D70ABD72-685D-4FA4-A153-391B264BD975}" type="sibTrans" cxnId="{C6DF65DE-6734-4941-981F-41B9FFB398F3}">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5">
        <dgm:presLayoutVars>
          <dgm:bulletEnabled val="1"/>
        </dgm:presLayoutVars>
      </dgm:prSet>
      <dgm:spPr/>
    </dgm:pt>
    <dgm:pt modelId="{91D6C020-F65B-4BC0-9D50-BF53FE5DFEEC}" type="pres">
      <dgm:prSet presAssocID="{72834CCD-8DE8-4BAF-9A27-6F0176445D86}" presName="space" presStyleCnt="0"/>
      <dgm:spPr/>
    </dgm:pt>
    <dgm:pt modelId="{71433346-B604-4B87-882E-B6F89483CF5B}" type="pres">
      <dgm:prSet presAssocID="{54F7FFA2-A6BD-4801-BE6A-4A3DB9E5D496}" presName="Name5" presStyleLbl="vennNode1" presStyleIdx="1" presStyleCnt="5">
        <dgm:presLayoutVars>
          <dgm:bulletEnabled val="1"/>
        </dgm:presLayoutVars>
      </dgm:prSet>
      <dgm:spPr/>
    </dgm:pt>
    <dgm:pt modelId="{B805BD07-C75A-4507-908D-35FECEA39561}" type="pres">
      <dgm:prSet presAssocID="{D45813BF-D031-402E-8354-4A81EC4661EA}" presName="space" presStyleCnt="0"/>
      <dgm:spPr/>
    </dgm:pt>
    <dgm:pt modelId="{B939F053-2FD1-43D7-87B3-341D076D91A1}" type="pres">
      <dgm:prSet presAssocID="{D526718E-DD3C-4EF7-918B-4049416848CA}" presName="Name5" presStyleLbl="vennNode1" presStyleIdx="2" presStyleCnt="5">
        <dgm:presLayoutVars>
          <dgm:bulletEnabled val="1"/>
        </dgm:presLayoutVars>
      </dgm:prSet>
      <dgm:spPr/>
    </dgm:pt>
    <dgm:pt modelId="{711EA8F7-6AC2-4DDA-BC48-0A9F28F3BF5F}" type="pres">
      <dgm:prSet presAssocID="{B2C3CE57-4FDF-4EE1-8ED0-C65A03F65647}" presName="space" presStyleCnt="0"/>
      <dgm:spPr/>
    </dgm:pt>
    <dgm:pt modelId="{BEA96DC2-337A-46DE-ACBB-A9260EE7E4C5}" type="pres">
      <dgm:prSet presAssocID="{A13B99F4-831E-4544-8583-B9CA945EDE10}" presName="Name5" presStyleLbl="vennNode1" presStyleIdx="3" presStyleCnt="5">
        <dgm:presLayoutVars>
          <dgm:bulletEnabled val="1"/>
        </dgm:presLayoutVars>
      </dgm:prSet>
      <dgm:spPr/>
    </dgm:pt>
    <dgm:pt modelId="{90E649BD-96BC-4EE3-8020-4E6448E2F6C2}" type="pres">
      <dgm:prSet presAssocID="{6CD1A61C-1F1C-4B70-84FA-2C297C06500D}" presName="space" presStyleCnt="0"/>
      <dgm:spPr/>
    </dgm:pt>
    <dgm:pt modelId="{A2EC2035-0F71-4EA3-B5F2-42589008A47B}" type="pres">
      <dgm:prSet presAssocID="{00171B89-D230-41FB-94D2-AB6908C0D770}" presName="Name5" presStyleLbl="vennNode1" presStyleIdx="4" presStyleCnt="5">
        <dgm:presLayoutVars>
          <dgm:bulletEnabled val="1"/>
        </dgm:presLayoutVars>
      </dgm:prSet>
      <dgm:spPr/>
    </dgm:pt>
  </dgm:ptLst>
  <dgm:cxnLst>
    <dgm:cxn modelId="{DD206903-BB65-4E49-88E2-11A220CB3D1B}" type="presOf" srcId="{00171B89-D230-41FB-94D2-AB6908C0D770}" destId="{A2EC2035-0F71-4EA3-B5F2-42589008A47B}" srcOrd="0" destOrd="0" presId="urn:microsoft.com/office/officeart/2005/8/layout/venn3"/>
    <dgm:cxn modelId="{BB60FF36-8110-45A7-9F26-97875281461D}" type="presOf" srcId="{D526718E-DD3C-4EF7-918B-4049416848CA}" destId="{B939F053-2FD1-43D7-87B3-341D076D91A1}" srcOrd="0" destOrd="0" presId="urn:microsoft.com/office/officeart/2005/8/layout/venn3"/>
    <dgm:cxn modelId="{63BAE147-4B53-49F0-AD15-C4A44D1671D6}" type="presOf" srcId="{A13B99F4-831E-4544-8583-B9CA945EDE10}" destId="{BEA96DC2-337A-46DE-ACBB-A9260EE7E4C5}" srcOrd="0" destOrd="0" presId="urn:microsoft.com/office/officeart/2005/8/layout/venn3"/>
    <dgm:cxn modelId="{31194364-8E2F-40EC-882F-1D8580F84EF4}" type="presOf" srcId="{784FDB63-91D2-4E63-80A4-FF0D82B59790}" destId="{41D930A4-CAF0-4E18-9F9A-EF7D6EEDFF56}" srcOrd="0" destOrd="0" presId="urn:microsoft.com/office/officeart/2005/8/layout/venn3"/>
    <dgm:cxn modelId="{AA20246F-A736-4391-A9C1-5F1438DB5270}" type="presOf" srcId="{54F7FFA2-A6BD-4801-BE6A-4A3DB9E5D496}" destId="{71433346-B604-4B87-882E-B6F89483CF5B}" srcOrd="0" destOrd="0" presId="urn:microsoft.com/office/officeart/2005/8/layout/venn3"/>
    <dgm:cxn modelId="{D2015577-D52C-440B-A72D-6AC091E4DB94}" srcId="{784FDB63-91D2-4E63-80A4-FF0D82B59790}" destId="{D526718E-DD3C-4EF7-918B-4049416848CA}" srcOrd="2" destOrd="0" parTransId="{4C835394-26D4-4471-874D-4817C761808A}" sibTransId="{B2C3CE57-4FDF-4EE1-8ED0-C65A03F65647}"/>
    <dgm:cxn modelId="{C2250982-D1B8-4417-91C8-6EFF6AE93F99}" type="presOf" srcId="{EC34C5C5-3EFE-423E-BDBD-B996876F07D2}" destId="{59A26A68-699D-4FE2-AA64-00D3961D3B79}" srcOrd="0" destOrd="0" presId="urn:microsoft.com/office/officeart/2005/8/layout/venn3"/>
    <dgm:cxn modelId="{72049798-8F79-4122-8A30-9FE0AEE467D9}" srcId="{784FDB63-91D2-4E63-80A4-FF0D82B59790}" destId="{54F7FFA2-A6BD-4801-BE6A-4A3DB9E5D496}" srcOrd="1" destOrd="0" parTransId="{88D8D4B1-42D2-4E88-9CBB-35481621AAC9}" sibTransId="{D45813BF-D031-402E-8354-4A81EC4661EA}"/>
    <dgm:cxn modelId="{43A427BF-2E2F-48BD-9EB2-41A7C96C9DF7}" srcId="{784FDB63-91D2-4E63-80A4-FF0D82B59790}" destId="{A13B99F4-831E-4544-8583-B9CA945EDE10}" srcOrd="3" destOrd="0" parTransId="{2E8C4DF6-73D2-40B9-B08E-D11CB824AA49}" sibTransId="{6CD1A61C-1F1C-4B70-84FA-2C297C06500D}"/>
    <dgm:cxn modelId="{BE5463DE-A1FC-4016-B7A9-F00CB23FE53E}" srcId="{784FDB63-91D2-4E63-80A4-FF0D82B59790}" destId="{EC34C5C5-3EFE-423E-BDBD-B996876F07D2}" srcOrd="0" destOrd="0" parTransId="{E97273E6-FF7C-437B-8D78-5C1E448C2DA6}" sibTransId="{72834CCD-8DE8-4BAF-9A27-6F0176445D86}"/>
    <dgm:cxn modelId="{C6DF65DE-6734-4941-981F-41B9FFB398F3}" srcId="{784FDB63-91D2-4E63-80A4-FF0D82B59790}" destId="{00171B89-D230-41FB-94D2-AB6908C0D770}" srcOrd="4" destOrd="0" parTransId="{23AC8984-BCC0-4DB3-8A6B-446422FDD42C}" sibTransId="{D70ABD72-685D-4FA4-A153-391B264BD975}"/>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465430A8-441C-42EF-AA6A-A144BD2B93EB}" type="presParOf" srcId="{41D930A4-CAF0-4E18-9F9A-EF7D6EEDFF56}" destId="{71433346-B604-4B87-882E-B6F89483CF5B}" srcOrd="2" destOrd="0" presId="urn:microsoft.com/office/officeart/2005/8/layout/venn3"/>
    <dgm:cxn modelId="{C11EAADE-3CA9-4E4E-8851-1D4AA46D650B}" type="presParOf" srcId="{41D930A4-CAF0-4E18-9F9A-EF7D6EEDFF56}" destId="{B805BD07-C75A-4507-908D-35FECEA39561}" srcOrd="3" destOrd="0" presId="urn:microsoft.com/office/officeart/2005/8/layout/venn3"/>
    <dgm:cxn modelId="{F0AD6133-EF8D-41F1-8DA1-17F33CA9258D}" type="presParOf" srcId="{41D930A4-CAF0-4E18-9F9A-EF7D6EEDFF56}" destId="{B939F053-2FD1-43D7-87B3-341D076D91A1}" srcOrd="4" destOrd="0" presId="urn:microsoft.com/office/officeart/2005/8/layout/venn3"/>
    <dgm:cxn modelId="{789111A7-4D5D-4702-AFFC-2F51EA746F82}" type="presParOf" srcId="{41D930A4-CAF0-4E18-9F9A-EF7D6EEDFF56}" destId="{711EA8F7-6AC2-4DDA-BC48-0A9F28F3BF5F}" srcOrd="5" destOrd="0" presId="urn:microsoft.com/office/officeart/2005/8/layout/venn3"/>
    <dgm:cxn modelId="{927CAB69-EFDB-4915-8959-448A6C9393C5}" type="presParOf" srcId="{41D930A4-CAF0-4E18-9F9A-EF7D6EEDFF56}" destId="{BEA96DC2-337A-46DE-ACBB-A9260EE7E4C5}" srcOrd="6" destOrd="0" presId="urn:microsoft.com/office/officeart/2005/8/layout/venn3"/>
    <dgm:cxn modelId="{7B428F0B-1BD2-4A84-BE4B-8D1FF6B04AC3}" type="presParOf" srcId="{41D930A4-CAF0-4E18-9F9A-EF7D6EEDFF56}" destId="{90E649BD-96BC-4EE3-8020-4E6448E2F6C2}" srcOrd="7" destOrd="0" presId="urn:microsoft.com/office/officeart/2005/8/layout/venn3"/>
    <dgm:cxn modelId="{089D6886-6F43-436C-A70D-ABBC8C889385}" type="presParOf" srcId="{41D930A4-CAF0-4E18-9F9A-EF7D6EEDFF56}" destId="{A2EC2035-0F71-4EA3-B5F2-42589008A47B}"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Bing Webmaster Tools</a:t>
          </a:r>
          <a:endParaRPr lang="en-ZA" dirty="0">
            <a:solidFill>
              <a:srgbClr val="000000"/>
            </a:solidFill>
          </a:endParaRPr>
        </a:p>
      </dgm:t>
    </dgm:pt>
    <dgm:pt modelId="{72834CCD-8DE8-4BAF-9A27-6F0176445D86}" type="sibTrans" cxnId="{BE5463DE-A1FC-4016-B7A9-F00CB23FE53E}">
      <dgm:prSet/>
      <dgm:spPr/>
      <dgm:t>
        <a:bodyPr/>
        <a:lstStyle/>
        <a:p>
          <a:endParaRPr lang="en-ZA"/>
        </a:p>
      </dgm:t>
    </dgm:pt>
    <dgm:pt modelId="{E97273E6-FF7C-437B-8D78-5C1E448C2DA6}" type="parTrans" cxnId="{BE5463DE-A1FC-4016-B7A9-F00CB23FE53E}">
      <dgm:prSet/>
      <dgm:spPr/>
      <dgm:t>
        <a:bodyPr/>
        <a:lstStyle/>
        <a:p>
          <a:endParaRPr lang="en-ZA"/>
        </a:p>
      </dgm:t>
    </dgm:pt>
    <dgm:pt modelId="{50898C98-7DF7-4785-9B62-B5B5AD57A3F9}">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Dareboost</a:t>
          </a:r>
          <a:endParaRPr lang="en-GB" dirty="0">
            <a:solidFill>
              <a:srgbClr val="000000"/>
            </a:solidFill>
          </a:endParaRPr>
        </a:p>
      </dgm:t>
    </dgm:pt>
    <dgm:pt modelId="{1BB5331D-2E52-4764-90F0-A88E676199E6}" type="sibTrans" cxnId="{02FA287B-2CA2-4F77-A0CA-FA163D2F76EB}">
      <dgm:prSet/>
      <dgm:spPr/>
      <dgm:t>
        <a:bodyPr/>
        <a:lstStyle/>
        <a:p>
          <a:endParaRPr lang="en-ZA"/>
        </a:p>
      </dgm:t>
    </dgm:pt>
    <dgm:pt modelId="{06AE6E8A-9D8B-410B-BF32-11D2F72AD40D}" type="parTrans" cxnId="{02FA287B-2CA2-4F77-A0CA-FA163D2F76EB}">
      <dgm:prSet/>
      <dgm:spPr/>
      <dgm:t>
        <a:bodyPr/>
        <a:lstStyle/>
        <a:p>
          <a:endParaRPr lang="en-ZA"/>
        </a:p>
      </dgm:t>
    </dgm:pt>
    <dgm:pt modelId="{2061F215-FA3C-402B-B2AD-2775A4BE9919}">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Siteliner</a:t>
          </a:r>
          <a:endParaRPr lang="en-GB" dirty="0">
            <a:solidFill>
              <a:srgbClr val="000000"/>
            </a:solidFill>
          </a:endParaRPr>
        </a:p>
      </dgm:t>
    </dgm:pt>
    <dgm:pt modelId="{BA4901D3-3DFC-492D-8C46-C35976E4A165}" type="sibTrans" cxnId="{15423D07-5838-41A3-A4A0-B325C6300ECB}">
      <dgm:prSet/>
      <dgm:spPr/>
      <dgm:t>
        <a:bodyPr/>
        <a:lstStyle/>
        <a:p>
          <a:endParaRPr lang="en-ZA"/>
        </a:p>
      </dgm:t>
    </dgm:pt>
    <dgm:pt modelId="{A5019128-BCBF-41E4-8EB7-DC505DFB643B}" type="parTrans" cxnId="{15423D07-5838-41A3-A4A0-B325C6300ECB}">
      <dgm:prSet/>
      <dgm:spPr/>
      <dgm:t>
        <a:bodyPr/>
        <a:lstStyle/>
        <a:p>
          <a:endParaRPr lang="en-ZA"/>
        </a:p>
      </dgm:t>
    </dgm:pt>
    <dgm:pt modelId="{7DDC4EDB-949D-47E3-A9EB-201F90DAE16E}">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KWFinder</a:t>
          </a:r>
          <a:endParaRPr lang="en-GB" dirty="0">
            <a:solidFill>
              <a:srgbClr val="000000"/>
            </a:solidFill>
          </a:endParaRPr>
        </a:p>
      </dgm:t>
    </dgm:pt>
    <dgm:pt modelId="{5C458EDF-953F-4D22-BBA2-44C5401FCB8A}" type="sibTrans" cxnId="{242D30D7-E816-494D-A47D-DC0E6D545EAB}">
      <dgm:prSet/>
      <dgm:spPr/>
      <dgm:t>
        <a:bodyPr/>
        <a:lstStyle/>
        <a:p>
          <a:endParaRPr lang="en-ZA"/>
        </a:p>
      </dgm:t>
    </dgm:pt>
    <dgm:pt modelId="{8BCF6468-2D70-479A-A5ED-599152742B86}" type="parTrans" cxnId="{242D30D7-E816-494D-A47D-DC0E6D545EAB}">
      <dgm:prSet/>
      <dgm:spPr/>
      <dgm:t>
        <a:bodyPr/>
        <a:lstStyle/>
        <a:p>
          <a:endParaRPr lang="en-ZA"/>
        </a:p>
      </dgm:t>
    </dgm:pt>
    <dgm:pt modelId="{210A7DDC-F1C9-4041-A883-482B3AA09A65}">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People Also Ask</a:t>
          </a:r>
          <a:endParaRPr lang="en-GB" dirty="0">
            <a:solidFill>
              <a:srgbClr val="000000"/>
            </a:solidFill>
          </a:endParaRPr>
        </a:p>
      </dgm:t>
    </dgm:pt>
    <dgm:pt modelId="{CD61642A-DEDE-415E-A92F-47326B51D834}" type="sibTrans" cxnId="{287F665A-AB3C-410F-A0C4-65C763E3E1F5}">
      <dgm:prSet/>
      <dgm:spPr/>
      <dgm:t>
        <a:bodyPr/>
        <a:lstStyle/>
        <a:p>
          <a:endParaRPr lang="en-ZA"/>
        </a:p>
      </dgm:t>
    </dgm:pt>
    <dgm:pt modelId="{CCF0A9DA-EBC2-4E73-9621-1D06DF2D1595}" type="parTrans" cxnId="{287F665A-AB3C-410F-A0C4-65C763E3E1F5}">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5">
        <dgm:presLayoutVars>
          <dgm:bulletEnabled val="1"/>
        </dgm:presLayoutVars>
      </dgm:prSet>
      <dgm:spPr/>
    </dgm:pt>
    <dgm:pt modelId="{91D6C020-F65B-4BC0-9D50-BF53FE5DFEEC}" type="pres">
      <dgm:prSet presAssocID="{72834CCD-8DE8-4BAF-9A27-6F0176445D86}" presName="space" presStyleCnt="0"/>
      <dgm:spPr/>
    </dgm:pt>
    <dgm:pt modelId="{E8CC07E2-5439-4428-92A8-C7BDA18638B3}" type="pres">
      <dgm:prSet presAssocID="{50898C98-7DF7-4785-9B62-B5B5AD57A3F9}" presName="Name5" presStyleLbl="vennNode1" presStyleIdx="1" presStyleCnt="5">
        <dgm:presLayoutVars>
          <dgm:bulletEnabled val="1"/>
        </dgm:presLayoutVars>
      </dgm:prSet>
      <dgm:spPr/>
    </dgm:pt>
    <dgm:pt modelId="{15F28CDF-6896-416D-B08D-151D1C99873D}" type="pres">
      <dgm:prSet presAssocID="{1BB5331D-2E52-4764-90F0-A88E676199E6}" presName="space" presStyleCnt="0"/>
      <dgm:spPr/>
    </dgm:pt>
    <dgm:pt modelId="{D5CBA2A2-6B16-41FD-A45B-EABD8BC80A98}" type="pres">
      <dgm:prSet presAssocID="{2061F215-FA3C-402B-B2AD-2775A4BE9919}" presName="Name5" presStyleLbl="vennNode1" presStyleIdx="2" presStyleCnt="5">
        <dgm:presLayoutVars>
          <dgm:bulletEnabled val="1"/>
        </dgm:presLayoutVars>
      </dgm:prSet>
      <dgm:spPr/>
    </dgm:pt>
    <dgm:pt modelId="{8C3A0B14-6B10-4562-A30C-74227591CD7C}" type="pres">
      <dgm:prSet presAssocID="{BA4901D3-3DFC-492D-8C46-C35976E4A165}" presName="space" presStyleCnt="0"/>
      <dgm:spPr/>
    </dgm:pt>
    <dgm:pt modelId="{E361EC97-5AAA-49B1-8CD3-A9284D6D20B7}" type="pres">
      <dgm:prSet presAssocID="{7DDC4EDB-949D-47E3-A9EB-201F90DAE16E}" presName="Name5" presStyleLbl="vennNode1" presStyleIdx="3" presStyleCnt="5">
        <dgm:presLayoutVars>
          <dgm:bulletEnabled val="1"/>
        </dgm:presLayoutVars>
      </dgm:prSet>
      <dgm:spPr/>
    </dgm:pt>
    <dgm:pt modelId="{51B4ED9B-EC51-4B52-B887-9E1D11A1CC8C}" type="pres">
      <dgm:prSet presAssocID="{5C458EDF-953F-4D22-BBA2-44C5401FCB8A}" presName="space" presStyleCnt="0"/>
      <dgm:spPr/>
    </dgm:pt>
    <dgm:pt modelId="{87F54A8A-4429-46B1-9200-BD74230B575A}" type="pres">
      <dgm:prSet presAssocID="{210A7DDC-F1C9-4041-A883-482B3AA09A65}" presName="Name5" presStyleLbl="vennNode1" presStyleIdx="4" presStyleCnt="5">
        <dgm:presLayoutVars>
          <dgm:bulletEnabled val="1"/>
        </dgm:presLayoutVars>
      </dgm:prSet>
      <dgm:spPr/>
    </dgm:pt>
  </dgm:ptLst>
  <dgm:cxnLst>
    <dgm:cxn modelId="{15423D07-5838-41A3-A4A0-B325C6300ECB}" srcId="{784FDB63-91D2-4E63-80A4-FF0D82B59790}" destId="{2061F215-FA3C-402B-B2AD-2775A4BE9919}" srcOrd="2" destOrd="0" parTransId="{A5019128-BCBF-41E4-8EB7-DC505DFB643B}" sibTransId="{BA4901D3-3DFC-492D-8C46-C35976E4A165}"/>
    <dgm:cxn modelId="{E9088E09-6312-42CE-BF78-E7BB9F437A37}" type="presOf" srcId="{2061F215-FA3C-402B-B2AD-2775A4BE9919}" destId="{D5CBA2A2-6B16-41FD-A45B-EABD8BC80A98}" srcOrd="0" destOrd="0" presId="urn:microsoft.com/office/officeart/2005/8/layout/venn3"/>
    <dgm:cxn modelId="{B9F66F34-FD6F-4D7A-AB5B-7041E5DC305C}" type="presOf" srcId="{210A7DDC-F1C9-4041-A883-482B3AA09A65}" destId="{87F54A8A-4429-46B1-9200-BD74230B575A}" srcOrd="0" destOrd="0" presId="urn:microsoft.com/office/officeart/2005/8/layout/venn3"/>
    <dgm:cxn modelId="{4EE0873C-FC57-4127-85E9-1F22C675FF0D}" type="presOf" srcId="{50898C98-7DF7-4785-9B62-B5B5AD57A3F9}" destId="{E8CC07E2-5439-4428-92A8-C7BDA18638B3}" srcOrd="0" destOrd="0" presId="urn:microsoft.com/office/officeart/2005/8/layout/venn3"/>
    <dgm:cxn modelId="{287F665A-AB3C-410F-A0C4-65C763E3E1F5}" srcId="{784FDB63-91D2-4E63-80A4-FF0D82B59790}" destId="{210A7DDC-F1C9-4041-A883-482B3AA09A65}" srcOrd="4" destOrd="0" parTransId="{CCF0A9DA-EBC2-4E73-9621-1D06DF2D1595}" sibTransId="{CD61642A-DEDE-415E-A92F-47326B51D834}"/>
    <dgm:cxn modelId="{31194364-8E2F-40EC-882F-1D8580F84EF4}" type="presOf" srcId="{784FDB63-91D2-4E63-80A4-FF0D82B59790}" destId="{41D930A4-CAF0-4E18-9F9A-EF7D6EEDFF56}" srcOrd="0" destOrd="0" presId="urn:microsoft.com/office/officeart/2005/8/layout/venn3"/>
    <dgm:cxn modelId="{02FA287B-2CA2-4F77-A0CA-FA163D2F76EB}" srcId="{784FDB63-91D2-4E63-80A4-FF0D82B59790}" destId="{50898C98-7DF7-4785-9B62-B5B5AD57A3F9}" srcOrd="1" destOrd="0" parTransId="{06AE6E8A-9D8B-410B-BF32-11D2F72AD40D}" sibTransId="{1BB5331D-2E52-4764-90F0-A88E676199E6}"/>
    <dgm:cxn modelId="{C2250982-D1B8-4417-91C8-6EFF6AE93F99}" type="presOf" srcId="{EC34C5C5-3EFE-423E-BDBD-B996876F07D2}" destId="{59A26A68-699D-4FE2-AA64-00D3961D3B79}" srcOrd="0" destOrd="0" presId="urn:microsoft.com/office/officeart/2005/8/layout/venn3"/>
    <dgm:cxn modelId="{242D30D7-E816-494D-A47D-DC0E6D545EAB}" srcId="{784FDB63-91D2-4E63-80A4-FF0D82B59790}" destId="{7DDC4EDB-949D-47E3-A9EB-201F90DAE16E}" srcOrd="3" destOrd="0" parTransId="{8BCF6468-2D70-479A-A5ED-599152742B86}" sibTransId="{5C458EDF-953F-4D22-BBA2-44C5401FCB8A}"/>
    <dgm:cxn modelId="{BE5463DE-A1FC-4016-B7A9-F00CB23FE53E}" srcId="{784FDB63-91D2-4E63-80A4-FF0D82B59790}" destId="{EC34C5C5-3EFE-423E-BDBD-B996876F07D2}" srcOrd="0" destOrd="0" parTransId="{E97273E6-FF7C-437B-8D78-5C1E448C2DA6}" sibTransId="{72834CCD-8DE8-4BAF-9A27-6F0176445D86}"/>
    <dgm:cxn modelId="{8DEB52F6-5DB5-4D4D-8BD8-E03D00718DC7}" type="presOf" srcId="{7DDC4EDB-949D-47E3-A9EB-201F90DAE16E}" destId="{E361EC97-5AAA-49B1-8CD3-A9284D6D20B7}" srcOrd="0" destOrd="0" presId="urn:microsoft.com/office/officeart/2005/8/layout/venn3"/>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37571AF2-EFEA-45F0-9F68-0E25E06EB5F0}" type="presParOf" srcId="{41D930A4-CAF0-4E18-9F9A-EF7D6EEDFF56}" destId="{E8CC07E2-5439-4428-92A8-C7BDA18638B3}" srcOrd="2" destOrd="0" presId="urn:microsoft.com/office/officeart/2005/8/layout/venn3"/>
    <dgm:cxn modelId="{176D0872-23F4-4816-ABEC-79A16D0494D8}" type="presParOf" srcId="{41D930A4-CAF0-4E18-9F9A-EF7D6EEDFF56}" destId="{15F28CDF-6896-416D-B08D-151D1C99873D}" srcOrd="3" destOrd="0" presId="urn:microsoft.com/office/officeart/2005/8/layout/venn3"/>
    <dgm:cxn modelId="{EDF055E8-C7F9-4C9F-AA7D-7EBACF1ABA47}" type="presParOf" srcId="{41D930A4-CAF0-4E18-9F9A-EF7D6EEDFF56}" destId="{D5CBA2A2-6B16-41FD-A45B-EABD8BC80A98}" srcOrd="4" destOrd="0" presId="urn:microsoft.com/office/officeart/2005/8/layout/venn3"/>
    <dgm:cxn modelId="{9611C80E-25E5-40D8-82CE-C2AD40AAEA1A}" type="presParOf" srcId="{41D930A4-CAF0-4E18-9F9A-EF7D6EEDFF56}" destId="{8C3A0B14-6B10-4562-A30C-74227591CD7C}" srcOrd="5" destOrd="0" presId="urn:microsoft.com/office/officeart/2005/8/layout/venn3"/>
    <dgm:cxn modelId="{25FB4DFF-9D68-43A1-BD2A-1B3AAB36C386}" type="presParOf" srcId="{41D930A4-CAF0-4E18-9F9A-EF7D6EEDFF56}" destId="{E361EC97-5AAA-49B1-8CD3-A9284D6D20B7}" srcOrd="6" destOrd="0" presId="urn:microsoft.com/office/officeart/2005/8/layout/venn3"/>
    <dgm:cxn modelId="{96F01FDE-68BA-408A-83D3-FA5800CED919}" type="presParOf" srcId="{41D930A4-CAF0-4E18-9F9A-EF7D6EEDFF56}" destId="{51B4ED9B-EC51-4B52-B887-9E1D11A1CC8C}" srcOrd="7" destOrd="0" presId="urn:microsoft.com/office/officeart/2005/8/layout/venn3"/>
    <dgm:cxn modelId="{CEA99675-5D63-4D8C-B9B9-0EEC931DD680}" type="presParOf" srcId="{41D930A4-CAF0-4E18-9F9A-EF7D6EEDFF56}" destId="{87F54A8A-4429-46B1-9200-BD74230B575A}"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D2164E-23C4-43E9-994F-AF34366CB79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4D29217-DAB3-45DB-B4DE-D6F52722296D}">
      <dgm:prSet phldrT="[Text]" custT="1"/>
      <dgm:spPr/>
      <dgm:t>
        <a:bodyPr/>
        <a:lstStyle/>
        <a:p>
          <a:r>
            <a:rPr lang="lt-LT" sz="2400" dirty="0">
              <a:effectLst>
                <a:outerShdw blurRad="38100" dist="38100" dir="2700000" algn="tl">
                  <a:srgbClr val="000000">
                    <a:alpha val="43137"/>
                  </a:srgbClr>
                </a:outerShdw>
              </a:effectLst>
            </a:rPr>
            <a:t>Didelė užduočių apimtis</a:t>
          </a:r>
          <a:endParaRPr lang="en-ZA" sz="2400" dirty="0">
            <a:effectLst>
              <a:outerShdw blurRad="38100" dist="38100" dir="2700000" algn="tl">
                <a:srgbClr val="000000">
                  <a:alpha val="43137"/>
                </a:srgbClr>
              </a:outerShdw>
            </a:effectLst>
          </a:endParaRPr>
        </a:p>
      </dgm:t>
    </dgm:pt>
    <dgm:pt modelId="{12845D23-7B5D-420E-BC2D-EAD68E93E1AC}" type="parTrans" cxnId="{83A91B27-6B0C-44DE-BC91-70506EC2CD38}">
      <dgm:prSet/>
      <dgm:spPr/>
      <dgm:t>
        <a:bodyPr/>
        <a:lstStyle/>
        <a:p>
          <a:endParaRPr lang="en-ZA"/>
        </a:p>
      </dgm:t>
    </dgm:pt>
    <dgm:pt modelId="{1E43E813-D709-417E-A516-2EB46DFD57C5}" type="sibTrans" cxnId="{83A91B27-6B0C-44DE-BC91-70506EC2CD38}">
      <dgm:prSet/>
      <dgm:spPr/>
      <dgm:t>
        <a:bodyPr/>
        <a:lstStyle/>
        <a:p>
          <a:endParaRPr lang="en-ZA"/>
        </a:p>
      </dgm:t>
    </dgm:pt>
    <dgm:pt modelId="{5F206617-5607-4BEF-9552-499DA7954008}">
      <dgm:prSet custT="1"/>
      <dgm:spPr/>
      <dgm:t>
        <a:bodyPr/>
        <a:lstStyle/>
        <a:p>
          <a:r>
            <a:rPr lang="lt-LT" sz="2400" dirty="0">
              <a:effectLst>
                <a:outerShdw blurRad="38100" dist="38100" dir="2700000" algn="tl">
                  <a:srgbClr val="000000">
                    <a:alpha val="43137"/>
                  </a:srgbClr>
                </a:outerShdw>
              </a:effectLst>
            </a:rPr>
            <a:t>Užduotims atlikti reikia kelių žmonių</a:t>
          </a:r>
          <a:endParaRPr lang="en-ZA" sz="2400" dirty="0">
            <a:effectLst>
              <a:outerShdw blurRad="38100" dist="38100" dir="2700000" algn="tl">
                <a:srgbClr val="000000">
                  <a:alpha val="43137"/>
                </a:srgbClr>
              </a:outerShdw>
            </a:effectLst>
          </a:endParaRPr>
        </a:p>
      </dgm:t>
    </dgm:pt>
    <dgm:pt modelId="{E2380E39-3F22-42D0-9F07-5EB94A2E7A6B}" type="parTrans" cxnId="{8480B962-4342-413B-91B5-8952C86AD89B}">
      <dgm:prSet/>
      <dgm:spPr/>
      <dgm:t>
        <a:bodyPr/>
        <a:lstStyle/>
        <a:p>
          <a:endParaRPr lang="en-ZA"/>
        </a:p>
      </dgm:t>
    </dgm:pt>
    <dgm:pt modelId="{F853E5FC-D82D-4478-8B2E-C7A2ADC9B51C}" type="sibTrans" cxnId="{8480B962-4342-413B-91B5-8952C86AD89B}">
      <dgm:prSet/>
      <dgm:spPr/>
      <dgm:t>
        <a:bodyPr/>
        <a:lstStyle/>
        <a:p>
          <a:endParaRPr lang="en-ZA"/>
        </a:p>
      </dgm:t>
    </dgm:pt>
    <dgm:pt modelId="{79630A33-91C7-439D-AF3E-058A0A284E48}">
      <dgm:prSet custT="1"/>
      <dgm:spPr/>
      <dgm:t>
        <a:bodyPr/>
        <a:lstStyle/>
        <a:p>
          <a:r>
            <a:rPr lang="en-GB" sz="2400" dirty="0" err="1">
              <a:effectLst>
                <a:outerShdw blurRad="38100" dist="38100" dir="2700000" algn="tl">
                  <a:srgbClr val="000000">
                    <a:alpha val="43137"/>
                  </a:srgbClr>
                </a:outerShdw>
              </a:effectLst>
            </a:rPr>
            <a:t>Laikui</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jautrus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pobūdis</a:t>
          </a:r>
          <a:endParaRPr lang="en-ZA" sz="2400" dirty="0">
            <a:effectLst>
              <a:outerShdw blurRad="38100" dist="38100" dir="2700000" algn="tl">
                <a:srgbClr val="000000">
                  <a:alpha val="43137"/>
                </a:srgbClr>
              </a:outerShdw>
            </a:effectLst>
          </a:endParaRPr>
        </a:p>
      </dgm:t>
    </dgm:pt>
    <dgm:pt modelId="{7B009EC1-E3B4-4AD0-A6E5-5DFC49FBCDD5}" type="parTrans" cxnId="{18A0245A-2448-4D5B-835D-CF204657238D}">
      <dgm:prSet/>
      <dgm:spPr/>
      <dgm:t>
        <a:bodyPr/>
        <a:lstStyle/>
        <a:p>
          <a:endParaRPr lang="en-ZA"/>
        </a:p>
      </dgm:t>
    </dgm:pt>
    <dgm:pt modelId="{5D0A5964-42FB-4DCA-86C1-14030CB9FA62}" type="sibTrans" cxnId="{18A0245A-2448-4D5B-835D-CF204657238D}">
      <dgm:prSet/>
      <dgm:spPr/>
      <dgm:t>
        <a:bodyPr/>
        <a:lstStyle/>
        <a:p>
          <a:endParaRPr lang="en-ZA"/>
        </a:p>
      </dgm:t>
    </dgm:pt>
    <dgm:pt modelId="{14DF0042-3E05-4678-A825-A34429CCADD9}">
      <dgm:prSet custT="1"/>
      <dgm:spPr/>
      <dgm:t>
        <a:bodyPr/>
        <a:lstStyle/>
        <a:p>
          <a:r>
            <a:rPr lang="en-GB" sz="2400" dirty="0" err="1">
              <a:effectLst>
                <a:outerShdw blurRad="38100" dist="38100" dir="2700000" algn="tl">
                  <a:srgbClr val="000000">
                    <a:alpha val="43137"/>
                  </a:srgbClr>
                </a:outerShdw>
              </a:effectLst>
            </a:rPr>
            <a:t>Didelis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poveikis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kitiems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procesams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ir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sistemoms</a:t>
          </a:r>
          <a:endParaRPr lang="en-ZA" sz="2400" dirty="0">
            <a:effectLst>
              <a:outerShdw blurRad="38100" dist="38100" dir="2700000" algn="tl">
                <a:srgbClr val="000000">
                  <a:alpha val="43137"/>
                </a:srgbClr>
              </a:outerShdw>
            </a:effectLst>
          </a:endParaRPr>
        </a:p>
      </dgm:t>
    </dgm:pt>
    <dgm:pt modelId="{EF1C0FFC-464A-43FD-8D59-E1492279E471}" type="parTrans" cxnId="{C073973A-8809-4452-9ED5-C558CD773699}">
      <dgm:prSet/>
      <dgm:spPr/>
      <dgm:t>
        <a:bodyPr/>
        <a:lstStyle/>
        <a:p>
          <a:endParaRPr lang="en-ZA"/>
        </a:p>
      </dgm:t>
    </dgm:pt>
    <dgm:pt modelId="{35553811-F554-4BA4-81D3-6435C2278E7A}" type="sibTrans" cxnId="{C073973A-8809-4452-9ED5-C558CD773699}">
      <dgm:prSet/>
      <dgm:spPr/>
      <dgm:t>
        <a:bodyPr/>
        <a:lstStyle/>
        <a:p>
          <a:endParaRPr lang="en-ZA"/>
        </a:p>
      </dgm:t>
    </dgm:pt>
    <dgm:pt modelId="{874B9DFF-E57C-4B83-9123-39F38CBF2266}">
      <dgm:prSet custT="1"/>
      <dgm:spPr/>
      <dgm:t>
        <a:bodyPr/>
        <a:lstStyle/>
        <a:p>
          <a:r>
            <a:rPr lang="lt-LT" sz="2400" dirty="0">
              <a:effectLst>
                <a:outerShdw blurRad="38100" dist="38100" dir="2700000" algn="tl">
                  <a:srgbClr val="000000">
                    <a:alpha val="43137"/>
                  </a:srgbClr>
                </a:outerShdw>
              </a:effectLst>
            </a:rPr>
            <a:t>Atitikties ir audito sekų poreikis</a:t>
          </a:r>
          <a:endParaRPr lang="en-ZA" sz="2400" dirty="0">
            <a:effectLst>
              <a:outerShdw blurRad="38100" dist="38100" dir="2700000" algn="tl">
                <a:srgbClr val="000000">
                  <a:alpha val="43137"/>
                </a:srgbClr>
              </a:outerShdw>
            </a:effectLst>
          </a:endParaRPr>
        </a:p>
      </dgm:t>
    </dgm:pt>
    <dgm:pt modelId="{CAF6FA22-50DF-42A4-BC0C-5F23781A47D9}" type="parTrans" cxnId="{B6F3A6C9-4F81-4236-992C-721B36C2BE16}">
      <dgm:prSet/>
      <dgm:spPr/>
      <dgm:t>
        <a:bodyPr/>
        <a:lstStyle/>
        <a:p>
          <a:endParaRPr lang="en-ZA"/>
        </a:p>
      </dgm:t>
    </dgm:pt>
    <dgm:pt modelId="{D43794DF-3C7F-430F-A51C-A506A5424ACA}" type="sibTrans" cxnId="{B6F3A6C9-4F81-4236-992C-721B36C2BE16}">
      <dgm:prSet/>
      <dgm:spPr/>
      <dgm:t>
        <a:bodyPr/>
        <a:lstStyle/>
        <a:p>
          <a:endParaRPr lang="en-ZA"/>
        </a:p>
      </dgm:t>
    </dgm:pt>
    <dgm:pt modelId="{DE4F9E39-3CEB-4417-86EE-FB5E5EFE3D6E}" type="pres">
      <dgm:prSet presAssocID="{85D2164E-23C4-43E9-994F-AF34366CB795}" presName="diagram" presStyleCnt="0">
        <dgm:presLayoutVars>
          <dgm:dir/>
          <dgm:resizeHandles val="exact"/>
        </dgm:presLayoutVars>
      </dgm:prSet>
      <dgm:spPr/>
    </dgm:pt>
    <dgm:pt modelId="{3FE21360-9304-490B-A1DF-3CEFCC32D144}" type="pres">
      <dgm:prSet presAssocID="{14D29217-DAB3-45DB-B4DE-D6F52722296D}" presName="node" presStyleLbl="node1" presStyleIdx="0" presStyleCnt="5" custScaleX="75711" custScaleY="50177">
        <dgm:presLayoutVars>
          <dgm:bulletEnabled val="1"/>
        </dgm:presLayoutVars>
      </dgm:prSet>
      <dgm:spPr/>
    </dgm:pt>
    <dgm:pt modelId="{49DCBEED-FD95-463D-B434-9CC303DFAE6F}" type="pres">
      <dgm:prSet presAssocID="{1E43E813-D709-417E-A516-2EB46DFD57C5}" presName="sibTrans" presStyleCnt="0"/>
      <dgm:spPr/>
    </dgm:pt>
    <dgm:pt modelId="{84B86031-0379-44D3-9E4D-D495BDE5CA37}" type="pres">
      <dgm:prSet presAssocID="{5F206617-5607-4BEF-9552-499DA7954008}" presName="node" presStyleLbl="node1" presStyleIdx="1" presStyleCnt="5" custScaleX="75711" custScaleY="50177">
        <dgm:presLayoutVars>
          <dgm:bulletEnabled val="1"/>
        </dgm:presLayoutVars>
      </dgm:prSet>
      <dgm:spPr/>
    </dgm:pt>
    <dgm:pt modelId="{460B28C3-6423-4EA5-A2E8-E7E8532D4E75}" type="pres">
      <dgm:prSet presAssocID="{F853E5FC-D82D-4478-8B2E-C7A2ADC9B51C}" presName="sibTrans" presStyleCnt="0"/>
      <dgm:spPr/>
    </dgm:pt>
    <dgm:pt modelId="{098BCE9D-C253-4234-AA81-CB777D17FCE7}" type="pres">
      <dgm:prSet presAssocID="{79630A33-91C7-439D-AF3E-058A0A284E48}" presName="node" presStyleLbl="node1" presStyleIdx="2" presStyleCnt="5" custScaleX="75711" custScaleY="50177">
        <dgm:presLayoutVars>
          <dgm:bulletEnabled val="1"/>
        </dgm:presLayoutVars>
      </dgm:prSet>
      <dgm:spPr/>
    </dgm:pt>
    <dgm:pt modelId="{1339335B-7561-4D34-9E75-999B8F219317}" type="pres">
      <dgm:prSet presAssocID="{5D0A5964-42FB-4DCA-86C1-14030CB9FA62}" presName="sibTrans" presStyleCnt="0"/>
      <dgm:spPr/>
    </dgm:pt>
    <dgm:pt modelId="{A843C6FA-2755-4083-BD5A-5CD177A73FBA}" type="pres">
      <dgm:prSet presAssocID="{14DF0042-3E05-4678-A825-A34429CCADD9}" presName="node" presStyleLbl="node1" presStyleIdx="3" presStyleCnt="5" custScaleX="75711" custScaleY="50177">
        <dgm:presLayoutVars>
          <dgm:bulletEnabled val="1"/>
        </dgm:presLayoutVars>
      </dgm:prSet>
      <dgm:spPr/>
    </dgm:pt>
    <dgm:pt modelId="{C3381111-C43E-457F-8D38-B69738EED176}" type="pres">
      <dgm:prSet presAssocID="{35553811-F554-4BA4-81D3-6435C2278E7A}" presName="sibTrans" presStyleCnt="0"/>
      <dgm:spPr/>
    </dgm:pt>
    <dgm:pt modelId="{509C718A-8E02-4022-B1EE-3153DDC58991}" type="pres">
      <dgm:prSet presAssocID="{874B9DFF-E57C-4B83-9123-39F38CBF2266}" presName="node" presStyleLbl="node1" presStyleIdx="4" presStyleCnt="5" custScaleX="75711" custScaleY="50177">
        <dgm:presLayoutVars>
          <dgm:bulletEnabled val="1"/>
        </dgm:presLayoutVars>
      </dgm:prSet>
      <dgm:spPr/>
    </dgm:pt>
  </dgm:ptLst>
  <dgm:cxnLst>
    <dgm:cxn modelId="{4C1B3D00-4F87-4C3F-A152-3014A5C1983A}" type="presOf" srcId="{79630A33-91C7-439D-AF3E-058A0A284E48}" destId="{098BCE9D-C253-4234-AA81-CB777D17FCE7}" srcOrd="0" destOrd="0" presId="urn:microsoft.com/office/officeart/2005/8/layout/default"/>
    <dgm:cxn modelId="{83A91B27-6B0C-44DE-BC91-70506EC2CD38}" srcId="{85D2164E-23C4-43E9-994F-AF34366CB795}" destId="{14D29217-DAB3-45DB-B4DE-D6F52722296D}" srcOrd="0" destOrd="0" parTransId="{12845D23-7B5D-420E-BC2D-EAD68E93E1AC}" sibTransId="{1E43E813-D709-417E-A516-2EB46DFD57C5}"/>
    <dgm:cxn modelId="{C073973A-8809-4452-9ED5-C558CD773699}" srcId="{85D2164E-23C4-43E9-994F-AF34366CB795}" destId="{14DF0042-3E05-4678-A825-A34429CCADD9}" srcOrd="3" destOrd="0" parTransId="{EF1C0FFC-464A-43FD-8D59-E1492279E471}" sibTransId="{35553811-F554-4BA4-81D3-6435C2278E7A}"/>
    <dgm:cxn modelId="{216BFE3C-C53E-4586-86B3-DDEF589451DE}" type="presOf" srcId="{14D29217-DAB3-45DB-B4DE-D6F52722296D}" destId="{3FE21360-9304-490B-A1DF-3CEFCC32D144}" srcOrd="0" destOrd="0" presId="urn:microsoft.com/office/officeart/2005/8/layout/default"/>
    <dgm:cxn modelId="{41CB3F53-BC35-437B-A925-E6DE0496775F}" type="presOf" srcId="{85D2164E-23C4-43E9-994F-AF34366CB795}" destId="{DE4F9E39-3CEB-4417-86EE-FB5E5EFE3D6E}" srcOrd="0" destOrd="0" presId="urn:microsoft.com/office/officeart/2005/8/layout/default"/>
    <dgm:cxn modelId="{18A0245A-2448-4D5B-835D-CF204657238D}" srcId="{85D2164E-23C4-43E9-994F-AF34366CB795}" destId="{79630A33-91C7-439D-AF3E-058A0A284E48}" srcOrd="2" destOrd="0" parTransId="{7B009EC1-E3B4-4AD0-A6E5-5DFC49FBCDD5}" sibTransId="{5D0A5964-42FB-4DCA-86C1-14030CB9FA62}"/>
    <dgm:cxn modelId="{8480B962-4342-413B-91B5-8952C86AD89B}" srcId="{85D2164E-23C4-43E9-994F-AF34366CB795}" destId="{5F206617-5607-4BEF-9552-499DA7954008}" srcOrd="1" destOrd="0" parTransId="{E2380E39-3F22-42D0-9F07-5EB94A2E7A6B}" sibTransId="{F853E5FC-D82D-4478-8B2E-C7A2ADC9B51C}"/>
    <dgm:cxn modelId="{B97A406D-3DBC-49C2-BC35-F83916A29F5E}" type="presOf" srcId="{874B9DFF-E57C-4B83-9123-39F38CBF2266}" destId="{509C718A-8E02-4022-B1EE-3153DDC58991}" srcOrd="0" destOrd="0" presId="urn:microsoft.com/office/officeart/2005/8/layout/default"/>
    <dgm:cxn modelId="{8D1EDFAF-34DA-47BB-8AD9-22EBE94F180D}" type="presOf" srcId="{14DF0042-3E05-4678-A825-A34429CCADD9}" destId="{A843C6FA-2755-4083-BD5A-5CD177A73FBA}" srcOrd="0" destOrd="0" presId="urn:microsoft.com/office/officeart/2005/8/layout/default"/>
    <dgm:cxn modelId="{8A0DF8C3-5239-4113-A261-8E3ECC852A3A}" type="presOf" srcId="{5F206617-5607-4BEF-9552-499DA7954008}" destId="{84B86031-0379-44D3-9E4D-D495BDE5CA37}" srcOrd="0" destOrd="0" presId="urn:microsoft.com/office/officeart/2005/8/layout/default"/>
    <dgm:cxn modelId="{B6F3A6C9-4F81-4236-992C-721B36C2BE16}" srcId="{85D2164E-23C4-43E9-994F-AF34366CB795}" destId="{874B9DFF-E57C-4B83-9123-39F38CBF2266}" srcOrd="4" destOrd="0" parTransId="{CAF6FA22-50DF-42A4-BC0C-5F23781A47D9}" sibTransId="{D43794DF-3C7F-430F-A51C-A506A5424ACA}"/>
    <dgm:cxn modelId="{2F86A6EC-83FB-494E-9682-FA97A9793DB3}" type="presParOf" srcId="{DE4F9E39-3CEB-4417-86EE-FB5E5EFE3D6E}" destId="{3FE21360-9304-490B-A1DF-3CEFCC32D144}" srcOrd="0" destOrd="0" presId="urn:microsoft.com/office/officeart/2005/8/layout/default"/>
    <dgm:cxn modelId="{DABEFAD9-84C7-4BB6-8A5D-47B7E1985D96}" type="presParOf" srcId="{DE4F9E39-3CEB-4417-86EE-FB5E5EFE3D6E}" destId="{49DCBEED-FD95-463D-B434-9CC303DFAE6F}" srcOrd="1" destOrd="0" presId="urn:microsoft.com/office/officeart/2005/8/layout/default"/>
    <dgm:cxn modelId="{49ED2E54-452B-4AEB-9528-3F1E245CCEB3}" type="presParOf" srcId="{DE4F9E39-3CEB-4417-86EE-FB5E5EFE3D6E}" destId="{84B86031-0379-44D3-9E4D-D495BDE5CA37}" srcOrd="2" destOrd="0" presId="urn:microsoft.com/office/officeart/2005/8/layout/default"/>
    <dgm:cxn modelId="{B3254F8E-0853-4704-8A86-73DB0243BDAD}" type="presParOf" srcId="{DE4F9E39-3CEB-4417-86EE-FB5E5EFE3D6E}" destId="{460B28C3-6423-4EA5-A2E8-E7E8532D4E75}" srcOrd="3" destOrd="0" presId="urn:microsoft.com/office/officeart/2005/8/layout/default"/>
    <dgm:cxn modelId="{2C3EF64D-20AE-43AC-86C9-F2003AF7D95C}" type="presParOf" srcId="{DE4F9E39-3CEB-4417-86EE-FB5E5EFE3D6E}" destId="{098BCE9D-C253-4234-AA81-CB777D17FCE7}" srcOrd="4" destOrd="0" presId="urn:microsoft.com/office/officeart/2005/8/layout/default"/>
    <dgm:cxn modelId="{AB03DCAA-E8EE-4EA8-83D2-C6ED5672749A}" type="presParOf" srcId="{DE4F9E39-3CEB-4417-86EE-FB5E5EFE3D6E}" destId="{1339335B-7561-4D34-9E75-999B8F219317}" srcOrd="5" destOrd="0" presId="urn:microsoft.com/office/officeart/2005/8/layout/default"/>
    <dgm:cxn modelId="{BF0AC932-8832-4609-9AFB-5B77A5FDC80C}" type="presParOf" srcId="{DE4F9E39-3CEB-4417-86EE-FB5E5EFE3D6E}" destId="{A843C6FA-2755-4083-BD5A-5CD177A73FBA}" srcOrd="6" destOrd="0" presId="urn:microsoft.com/office/officeart/2005/8/layout/default"/>
    <dgm:cxn modelId="{7BEEA038-02F6-4D32-B09D-C0D21F80EC76}" type="presParOf" srcId="{DE4F9E39-3CEB-4417-86EE-FB5E5EFE3D6E}" destId="{C3381111-C43E-457F-8D38-B69738EED176}" srcOrd="7" destOrd="0" presId="urn:microsoft.com/office/officeart/2005/8/layout/default"/>
    <dgm:cxn modelId="{6BFB8F7F-FA0E-45AF-AF00-3120A926639F}" type="presParOf" srcId="{DE4F9E39-3CEB-4417-86EE-FB5E5EFE3D6E}" destId="{509C718A-8E02-4022-B1EE-3153DDC5899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Bonus #1. Bulk Google Rank Checker</a:t>
          </a:r>
          <a:endParaRPr lang="en-ZA" dirty="0">
            <a:solidFill>
              <a:srgbClr val="000000"/>
            </a:solidFill>
          </a:endParaRPr>
        </a:p>
      </dgm:t>
    </dgm:pt>
    <dgm:pt modelId="{E97273E6-FF7C-437B-8D78-5C1E448C2DA6}" type="parTrans" cxnId="{BE5463DE-A1FC-4016-B7A9-F00CB23FE53E}">
      <dgm:prSet/>
      <dgm:spPr/>
      <dgm:t>
        <a:bodyPr/>
        <a:lstStyle/>
        <a:p>
          <a:endParaRPr lang="en-ZA"/>
        </a:p>
      </dgm:t>
    </dgm:pt>
    <dgm:pt modelId="{72834CCD-8DE8-4BAF-9A27-6F0176445D86}" type="sibTrans" cxnId="{BE5463DE-A1FC-4016-B7A9-F00CB23FE53E}">
      <dgm:prSet/>
      <dgm:spPr/>
      <dgm:t>
        <a:bodyPr/>
        <a:lstStyle/>
        <a:p>
          <a:endParaRPr lang="en-ZA"/>
        </a:p>
      </dgm:t>
    </dgm:pt>
    <dgm:pt modelId="{AE549B99-703E-436D-9A02-3FF797738E26}">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Bonus #2. LSI Graph</a:t>
          </a:r>
          <a:endParaRPr lang="en-GB" dirty="0">
            <a:solidFill>
              <a:srgbClr val="000000"/>
            </a:solidFill>
          </a:endParaRPr>
        </a:p>
      </dgm:t>
    </dgm:pt>
    <dgm:pt modelId="{62DC0946-4745-4CAD-9C66-D59C44C03831}" type="parTrans" cxnId="{062F1778-1988-4E98-A5BD-48F23C3441C5}">
      <dgm:prSet/>
      <dgm:spPr/>
      <dgm:t>
        <a:bodyPr/>
        <a:lstStyle/>
        <a:p>
          <a:endParaRPr lang="en-ZA"/>
        </a:p>
      </dgm:t>
    </dgm:pt>
    <dgm:pt modelId="{DD46D16C-BCA9-407F-8A82-6ADC0A769C1C}" type="sibTrans" cxnId="{062F1778-1988-4E98-A5BD-48F23C3441C5}">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2">
        <dgm:presLayoutVars>
          <dgm:bulletEnabled val="1"/>
        </dgm:presLayoutVars>
      </dgm:prSet>
      <dgm:spPr/>
    </dgm:pt>
    <dgm:pt modelId="{91D6C020-F65B-4BC0-9D50-BF53FE5DFEEC}" type="pres">
      <dgm:prSet presAssocID="{72834CCD-8DE8-4BAF-9A27-6F0176445D86}" presName="space" presStyleCnt="0"/>
      <dgm:spPr/>
    </dgm:pt>
    <dgm:pt modelId="{E33C7811-54BA-4EF2-A0F9-462C8AFD8E6C}" type="pres">
      <dgm:prSet presAssocID="{AE549B99-703E-436D-9A02-3FF797738E26}" presName="Name5" presStyleLbl="vennNode1" presStyleIdx="1" presStyleCnt="2">
        <dgm:presLayoutVars>
          <dgm:bulletEnabled val="1"/>
        </dgm:presLayoutVars>
      </dgm:prSet>
      <dgm:spPr/>
    </dgm:pt>
  </dgm:ptLst>
  <dgm:cxnLst>
    <dgm:cxn modelId="{A1D65A4F-EED3-4681-8FCA-E23FAA7DF233}" type="presOf" srcId="{AE549B99-703E-436D-9A02-3FF797738E26}" destId="{E33C7811-54BA-4EF2-A0F9-462C8AFD8E6C}" srcOrd="0" destOrd="0" presId="urn:microsoft.com/office/officeart/2005/8/layout/venn3"/>
    <dgm:cxn modelId="{31194364-8E2F-40EC-882F-1D8580F84EF4}" type="presOf" srcId="{784FDB63-91D2-4E63-80A4-FF0D82B59790}" destId="{41D930A4-CAF0-4E18-9F9A-EF7D6EEDFF56}" srcOrd="0" destOrd="0" presId="urn:microsoft.com/office/officeart/2005/8/layout/venn3"/>
    <dgm:cxn modelId="{062F1778-1988-4E98-A5BD-48F23C3441C5}" srcId="{784FDB63-91D2-4E63-80A4-FF0D82B59790}" destId="{AE549B99-703E-436D-9A02-3FF797738E26}" srcOrd="1" destOrd="0" parTransId="{62DC0946-4745-4CAD-9C66-D59C44C03831}" sibTransId="{DD46D16C-BCA9-407F-8A82-6ADC0A769C1C}"/>
    <dgm:cxn modelId="{C2250982-D1B8-4417-91C8-6EFF6AE93F99}" type="presOf" srcId="{EC34C5C5-3EFE-423E-BDBD-B996876F07D2}" destId="{59A26A68-699D-4FE2-AA64-00D3961D3B79}" srcOrd="0" destOrd="0" presId="urn:microsoft.com/office/officeart/2005/8/layout/venn3"/>
    <dgm:cxn modelId="{BE5463DE-A1FC-4016-B7A9-F00CB23FE53E}" srcId="{784FDB63-91D2-4E63-80A4-FF0D82B59790}" destId="{EC34C5C5-3EFE-423E-BDBD-B996876F07D2}" srcOrd="0" destOrd="0" parTransId="{E97273E6-FF7C-437B-8D78-5C1E448C2DA6}" sibTransId="{72834CCD-8DE8-4BAF-9A27-6F0176445D86}"/>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E9CE9E81-6573-4E23-A1FD-F5F0B16C3AFB}" type="presParOf" srcId="{41D930A4-CAF0-4E18-9F9A-EF7D6EEDFF56}" destId="{E33C7811-54BA-4EF2-A0F9-462C8AFD8E6C}" srcOrd="2"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7048E5C-E234-4E66-8593-8620718ACCA6}" type="doc">
      <dgm:prSet loTypeId="urn:microsoft.com/office/officeart/2005/8/layout/bProcess3" loCatId="process" qsTypeId="urn:microsoft.com/office/officeart/2005/8/quickstyle/simple5" qsCatId="simple" csTypeId="urn:microsoft.com/office/officeart/2005/8/colors/accent1_2" csCatId="accent1" phldr="1"/>
      <dgm:spPr/>
      <dgm:t>
        <a:bodyPr/>
        <a:lstStyle/>
        <a:p>
          <a:endParaRPr lang="en-ZA"/>
        </a:p>
      </dgm:t>
    </dgm:pt>
    <dgm:pt modelId="{796EBD81-2D56-45B2-972C-B685B984DE19}">
      <dgm:prSet phldrT="[Text]"/>
      <dgm:spPr/>
      <dgm:t>
        <a:bodyPr/>
        <a:lstStyle/>
        <a:p>
          <a:r>
            <a:rPr lang="en-ZA" dirty="0">
              <a:effectLst>
                <a:outerShdw blurRad="38100" dist="38100" dir="2700000" algn="tl">
                  <a:srgbClr val="000000">
                    <a:alpha val="43137"/>
                  </a:srgbClr>
                </a:outerShdw>
              </a:effectLst>
            </a:rPr>
            <a:t>1. </a:t>
          </a:r>
          <a:r>
            <a:rPr lang="lt-LT" dirty="0"/>
            <a:t>sukurkite raktažodžių sąrašą</a:t>
          </a:r>
          <a:endParaRPr lang="en-ZA" dirty="0">
            <a:effectLst>
              <a:outerShdw blurRad="38100" dist="38100" dir="2700000" algn="tl">
                <a:srgbClr val="000000">
                  <a:alpha val="43137"/>
                </a:srgbClr>
              </a:outerShdw>
            </a:effectLst>
          </a:endParaRPr>
        </a:p>
      </dgm:t>
    </dgm:pt>
    <dgm:pt modelId="{56B2E07C-9591-47D5-BDDB-583CD1E5B1D6}" type="parTrans" cxnId="{F92A8E88-EA47-4E5F-A34D-2D7F48E86A4D}">
      <dgm:prSet/>
      <dgm:spPr/>
      <dgm:t>
        <a:bodyPr/>
        <a:lstStyle/>
        <a:p>
          <a:endParaRPr lang="en-ZA"/>
        </a:p>
      </dgm:t>
    </dgm:pt>
    <dgm:pt modelId="{F2FAD181-96E0-4670-931D-088E95FDD78C}" type="sibTrans" cxnId="{F92A8E88-EA47-4E5F-A34D-2D7F48E86A4D}">
      <dgm:prSet/>
      <dgm:spPr/>
      <dgm:t>
        <a:bodyPr/>
        <a:lstStyle/>
        <a:p>
          <a:endParaRPr lang="en-ZA" dirty="0"/>
        </a:p>
      </dgm:t>
    </dgm:pt>
    <dgm:pt modelId="{51FF8745-D0A1-43C4-9575-0021EDBEE1F9}">
      <dgm:prSet phldrT="[Text]"/>
      <dgm:spPr/>
      <dgm:t>
        <a:bodyPr/>
        <a:lstStyle/>
        <a:p>
          <a:r>
            <a:rPr lang="en-ZA" dirty="0">
              <a:effectLst>
                <a:outerShdw blurRad="38100" dist="38100" dir="2700000" algn="tl">
                  <a:srgbClr val="000000">
                    <a:alpha val="43137"/>
                  </a:srgbClr>
                </a:outerShdw>
              </a:effectLst>
            </a:rPr>
            <a:t>4. </a:t>
          </a:r>
          <a:r>
            <a:rPr lang="en-ZA" dirty="0" err="1"/>
            <a:t>pridėkite</a:t>
          </a:r>
          <a:r>
            <a:rPr lang="en-ZA" dirty="0"/>
            <a:t> “</a:t>
          </a:r>
          <a:r>
            <a:rPr lang="en-ZA" dirty="0" err="1"/>
            <a:t>kabliuką</a:t>
          </a:r>
          <a:r>
            <a:rPr lang="en-ZA" dirty="0"/>
            <a:t>”</a:t>
          </a:r>
          <a:endParaRPr lang="en-ZA" dirty="0">
            <a:effectLst>
              <a:outerShdw blurRad="38100" dist="38100" dir="2700000" algn="tl">
                <a:srgbClr val="000000">
                  <a:alpha val="43137"/>
                </a:srgbClr>
              </a:outerShdw>
            </a:effectLst>
          </a:endParaRPr>
        </a:p>
      </dgm:t>
    </dgm:pt>
    <dgm:pt modelId="{3D32A692-889A-4CB9-82F1-5F58905660E4}" type="parTrans" cxnId="{6ABF697F-7AD0-4C9E-A01B-3CFEDF084177}">
      <dgm:prSet/>
      <dgm:spPr/>
      <dgm:t>
        <a:bodyPr/>
        <a:lstStyle/>
        <a:p>
          <a:endParaRPr lang="en-ZA"/>
        </a:p>
      </dgm:t>
    </dgm:pt>
    <dgm:pt modelId="{C96404C7-3839-4156-A937-B894629207B4}" type="sibTrans" cxnId="{6ABF697F-7AD0-4C9E-A01B-3CFEDF084177}">
      <dgm:prSet/>
      <dgm:spPr/>
      <dgm:t>
        <a:bodyPr/>
        <a:lstStyle/>
        <a:p>
          <a:endParaRPr lang="en-ZA" dirty="0"/>
        </a:p>
      </dgm:t>
    </dgm:pt>
    <dgm:pt modelId="{BABAE8E7-3A82-4CE6-A244-02DB18D5B9B9}">
      <dgm:prSet phldrT="[Text]"/>
      <dgm:spPr/>
      <dgm:t>
        <a:bodyPr/>
        <a:lstStyle/>
        <a:p>
          <a:r>
            <a:rPr lang="en-ZA" dirty="0">
              <a:effectLst>
                <a:outerShdw blurRad="38100" dist="38100" dir="2700000" algn="tl">
                  <a:srgbClr val="000000">
                    <a:alpha val="43137"/>
                  </a:srgbClr>
                </a:outerShdw>
              </a:effectLst>
            </a:rPr>
            <a:t>5. </a:t>
          </a:r>
          <a:r>
            <a:rPr lang="en-ZA" dirty="0" err="1"/>
            <a:t>Optimizuokite</a:t>
          </a:r>
          <a:r>
            <a:rPr lang="en-ZA" dirty="0"/>
            <a:t> </a:t>
          </a:r>
          <a:r>
            <a:rPr lang="en-ZA" dirty="0" err="1"/>
            <a:t>puslapio</a:t>
          </a:r>
          <a:r>
            <a:rPr lang="en-ZA" dirty="0"/>
            <a:t> SEO</a:t>
          </a:r>
          <a:endParaRPr lang="en-ZA" dirty="0">
            <a:effectLst>
              <a:outerShdw blurRad="38100" dist="38100" dir="2700000" algn="tl">
                <a:srgbClr val="000000">
                  <a:alpha val="43137"/>
                </a:srgbClr>
              </a:outerShdw>
            </a:effectLst>
          </a:endParaRPr>
        </a:p>
      </dgm:t>
    </dgm:pt>
    <dgm:pt modelId="{2B0E5886-A67D-465A-BC4A-F4248224A540}" type="parTrans" cxnId="{CED12501-3BA9-409C-95EE-51E925CEB546}">
      <dgm:prSet/>
      <dgm:spPr/>
      <dgm:t>
        <a:bodyPr/>
        <a:lstStyle/>
        <a:p>
          <a:endParaRPr lang="en-ZA"/>
        </a:p>
      </dgm:t>
    </dgm:pt>
    <dgm:pt modelId="{AE3E4408-93C4-4CA1-9CEF-07F9F7AA2118}" type="sibTrans" cxnId="{CED12501-3BA9-409C-95EE-51E925CEB546}">
      <dgm:prSet/>
      <dgm:spPr/>
      <dgm:t>
        <a:bodyPr/>
        <a:lstStyle/>
        <a:p>
          <a:endParaRPr lang="en-ZA" dirty="0"/>
        </a:p>
      </dgm:t>
    </dgm:pt>
    <dgm:pt modelId="{586E140B-321E-4FA1-AE7B-99C152EB0CAB}">
      <dgm:prSet phldrT="[Text]"/>
      <dgm:spPr/>
      <dgm:t>
        <a:bodyPr/>
        <a:lstStyle/>
        <a:p>
          <a:r>
            <a:rPr lang="en-ZA" dirty="0">
              <a:effectLst>
                <a:outerShdw blurRad="38100" dist="38100" dir="2700000" algn="tl">
                  <a:srgbClr val="000000">
                    <a:alpha val="43137"/>
                  </a:srgbClr>
                </a:outerShdw>
              </a:effectLst>
            </a:rPr>
            <a:t>6. </a:t>
          </a:r>
          <a:r>
            <a:rPr lang="en-ZA" dirty="0" err="1">
              <a:effectLst>
                <a:outerShdw blurRad="38100" dist="38100" dir="2700000" algn="tl">
                  <a:srgbClr val="000000">
                    <a:alpha val="43137"/>
                  </a:srgbClr>
                </a:outerShdw>
              </a:effectLst>
            </a:rPr>
            <a:t>o</a:t>
          </a:r>
          <a:r>
            <a:rPr lang="en-ZA" dirty="0" err="1"/>
            <a:t>ptimizuokite</a:t>
          </a:r>
          <a:r>
            <a:rPr lang="en-ZA" dirty="0"/>
            <a:t> </a:t>
          </a:r>
          <a:r>
            <a:rPr lang="en-ZA" dirty="0" err="1"/>
            <a:t>pagal</a:t>
          </a:r>
          <a:r>
            <a:rPr lang="en-ZA" dirty="0"/>
            <a:t> </a:t>
          </a:r>
          <a:r>
            <a:rPr lang="en-ZA" dirty="0" err="1"/>
            <a:t>paieškos</a:t>
          </a:r>
          <a:r>
            <a:rPr lang="en-ZA" dirty="0"/>
            <a:t> </a:t>
          </a:r>
          <a:r>
            <a:rPr lang="en-ZA" dirty="0" err="1"/>
            <a:t>ketinimus</a:t>
          </a:r>
          <a:endParaRPr lang="en-ZA" dirty="0">
            <a:effectLst>
              <a:outerShdw blurRad="38100" dist="38100" dir="2700000" algn="tl">
                <a:srgbClr val="000000">
                  <a:alpha val="43137"/>
                </a:srgbClr>
              </a:outerShdw>
            </a:effectLst>
          </a:endParaRPr>
        </a:p>
      </dgm:t>
    </dgm:pt>
    <dgm:pt modelId="{FA9ACA9C-29EB-4F97-8065-FBEF7CE1C7D3}" type="parTrans" cxnId="{51136555-2DC8-4E14-B470-1797D199034F}">
      <dgm:prSet/>
      <dgm:spPr/>
      <dgm:t>
        <a:bodyPr/>
        <a:lstStyle/>
        <a:p>
          <a:endParaRPr lang="en-ZA"/>
        </a:p>
      </dgm:t>
    </dgm:pt>
    <dgm:pt modelId="{46995CAF-7A2A-40D7-80C2-E29FC90DFFAB}" type="sibTrans" cxnId="{51136555-2DC8-4E14-B470-1797D199034F}">
      <dgm:prSet/>
      <dgm:spPr/>
      <dgm:t>
        <a:bodyPr/>
        <a:lstStyle/>
        <a:p>
          <a:endParaRPr lang="en-ZA" dirty="0"/>
        </a:p>
      </dgm:t>
    </dgm:pt>
    <dgm:pt modelId="{838190A5-0930-4165-8318-6E95A6FE97FC}">
      <dgm:prSet phldrT="[Text]"/>
      <dgm:spPr/>
      <dgm:t>
        <a:bodyPr/>
        <a:lstStyle/>
        <a:p>
          <a:r>
            <a:rPr lang="en-ZA" dirty="0">
              <a:effectLst>
                <a:outerShdw blurRad="38100" dist="38100" dir="2700000" algn="tl">
                  <a:srgbClr val="000000">
                    <a:alpha val="43137"/>
                  </a:srgbClr>
                </a:outerShdw>
              </a:effectLst>
            </a:rPr>
            <a:t>7. </a:t>
          </a:r>
          <a:r>
            <a:rPr lang="en-ZA" dirty="0" err="1"/>
            <a:t>sutelkite</a:t>
          </a:r>
          <a:r>
            <a:rPr lang="en-ZA" dirty="0"/>
            <a:t> </a:t>
          </a:r>
          <a:r>
            <a:rPr lang="en-ZA" dirty="0" err="1"/>
            <a:t>dėmesį</a:t>
          </a:r>
          <a:r>
            <a:rPr lang="en-ZA" dirty="0"/>
            <a:t> </a:t>
          </a:r>
          <a:r>
            <a:rPr lang="en-ZA" dirty="0" err="1"/>
            <a:t>į</a:t>
          </a:r>
          <a:r>
            <a:rPr lang="en-ZA" dirty="0"/>
            <a:t> </a:t>
          </a:r>
          <a:r>
            <a:rPr lang="en-ZA" dirty="0" err="1"/>
            <a:t>turinio</a:t>
          </a:r>
          <a:r>
            <a:rPr lang="en-ZA" dirty="0"/>
            <a:t> </a:t>
          </a:r>
          <a:r>
            <a:rPr lang="en-ZA" dirty="0" err="1"/>
            <a:t>dizainą</a:t>
          </a:r>
          <a:endParaRPr lang="en-ZA" dirty="0">
            <a:effectLst>
              <a:outerShdw blurRad="38100" dist="38100" dir="2700000" algn="tl">
                <a:srgbClr val="000000">
                  <a:alpha val="43137"/>
                </a:srgbClr>
              </a:outerShdw>
            </a:effectLst>
          </a:endParaRPr>
        </a:p>
      </dgm:t>
    </dgm:pt>
    <dgm:pt modelId="{92177CBF-2E0D-435B-BBCD-A1924D086611}" type="parTrans" cxnId="{133110D5-8A98-4BA8-808F-095D99C66F70}">
      <dgm:prSet/>
      <dgm:spPr/>
      <dgm:t>
        <a:bodyPr/>
        <a:lstStyle/>
        <a:p>
          <a:endParaRPr lang="en-ZA"/>
        </a:p>
      </dgm:t>
    </dgm:pt>
    <dgm:pt modelId="{8F3CDAC8-60BF-4AA5-B3F1-DABBE9E9559E}" type="sibTrans" cxnId="{133110D5-8A98-4BA8-808F-095D99C66F70}">
      <dgm:prSet/>
      <dgm:spPr/>
      <dgm:t>
        <a:bodyPr/>
        <a:lstStyle/>
        <a:p>
          <a:endParaRPr lang="en-ZA" dirty="0"/>
        </a:p>
      </dgm:t>
    </dgm:pt>
    <dgm:pt modelId="{DAACF1DE-7684-413D-BA41-0963EB7B6819}">
      <dgm:prSet phldrT="[Text]"/>
      <dgm:spPr/>
      <dgm:t>
        <a:bodyPr/>
        <a:lstStyle/>
        <a:p>
          <a:r>
            <a:rPr lang="en-ZA" dirty="0">
              <a:effectLst>
                <a:outerShdw blurRad="38100" dist="38100" dir="2700000" algn="tl">
                  <a:srgbClr val="000000">
                    <a:alpha val="43137"/>
                  </a:srgbClr>
                </a:outerShdw>
              </a:effectLst>
            </a:rPr>
            <a:t>8. </a:t>
          </a:r>
          <a:r>
            <a:rPr lang="en-ZA" dirty="0" err="1"/>
            <a:t>sukurkite</a:t>
          </a:r>
          <a:r>
            <a:rPr lang="en-ZA" dirty="0"/>
            <a:t> </a:t>
          </a:r>
          <a:r>
            <a:rPr lang="en-ZA" dirty="0" err="1"/>
            <a:t>nuorodas</a:t>
          </a:r>
          <a:r>
            <a:rPr lang="en-ZA" dirty="0"/>
            <a:t> </a:t>
          </a:r>
          <a:r>
            <a:rPr lang="en-ZA" dirty="0" err="1"/>
            <a:t>į</a:t>
          </a:r>
          <a:r>
            <a:rPr lang="en-ZA" dirty="0"/>
            <a:t> </a:t>
          </a:r>
          <a:r>
            <a:rPr lang="en-ZA" dirty="0" err="1"/>
            <a:t>savo</a:t>
          </a:r>
          <a:r>
            <a:rPr lang="en-ZA" dirty="0"/>
            <a:t> </a:t>
          </a:r>
          <a:r>
            <a:rPr lang="en-ZA" dirty="0" err="1"/>
            <a:t>puslapį</a:t>
          </a:r>
          <a:endParaRPr lang="en-ZA" dirty="0">
            <a:effectLst>
              <a:outerShdw blurRad="38100" dist="38100" dir="2700000" algn="tl">
                <a:srgbClr val="000000">
                  <a:alpha val="43137"/>
                </a:srgbClr>
              </a:outerShdw>
            </a:effectLst>
          </a:endParaRPr>
        </a:p>
      </dgm:t>
    </dgm:pt>
    <dgm:pt modelId="{7F906606-B651-4D22-8EFA-969F2731A1DA}" type="parTrans" cxnId="{6E88D7AF-DE14-4A73-8283-0AD2710F9531}">
      <dgm:prSet/>
      <dgm:spPr/>
      <dgm:t>
        <a:bodyPr/>
        <a:lstStyle/>
        <a:p>
          <a:endParaRPr lang="en-ZA"/>
        </a:p>
      </dgm:t>
    </dgm:pt>
    <dgm:pt modelId="{D3FF0B57-E60C-4260-8620-1003473FEE06}" type="sibTrans" cxnId="{6E88D7AF-DE14-4A73-8283-0AD2710F9531}">
      <dgm:prSet/>
      <dgm:spPr/>
      <dgm:t>
        <a:bodyPr/>
        <a:lstStyle/>
        <a:p>
          <a:endParaRPr lang="en-ZA" dirty="0"/>
        </a:p>
      </dgm:t>
    </dgm:pt>
    <dgm:pt modelId="{1A79375A-C921-4311-9A0B-44061DD8C832}">
      <dgm:prSet phldrT="[Text]"/>
      <dgm:spPr/>
      <dgm:t>
        <a:bodyPr/>
        <a:lstStyle/>
        <a:p>
          <a:r>
            <a:rPr lang="en-ZA" dirty="0">
              <a:effectLst>
                <a:outerShdw blurRad="38100" dist="38100" dir="2700000" algn="tl">
                  <a:srgbClr val="000000">
                    <a:alpha val="43137"/>
                  </a:srgbClr>
                </a:outerShdw>
              </a:effectLst>
            </a:rPr>
            <a:t>9. </a:t>
          </a:r>
          <a:r>
            <a:rPr lang="en-ZA" dirty="0" err="1"/>
            <a:t>tobulinkite</a:t>
          </a:r>
          <a:r>
            <a:rPr lang="en-ZA" dirty="0"/>
            <a:t> </a:t>
          </a:r>
          <a:r>
            <a:rPr lang="en-ZA" dirty="0" err="1"/>
            <a:t>ir</a:t>
          </a:r>
          <a:r>
            <a:rPr lang="en-ZA" dirty="0"/>
            <a:t> </a:t>
          </a:r>
          <a:r>
            <a:rPr lang="en-ZA" dirty="0" err="1"/>
            <a:t>atnaujinkite</a:t>
          </a:r>
          <a:r>
            <a:rPr lang="en-ZA" dirty="0"/>
            <a:t> </a:t>
          </a:r>
          <a:r>
            <a:rPr lang="en-ZA" dirty="0" err="1"/>
            <a:t>turinį</a:t>
          </a:r>
          <a:endParaRPr lang="en-ZA" dirty="0">
            <a:effectLst>
              <a:outerShdw blurRad="38100" dist="38100" dir="2700000" algn="tl">
                <a:srgbClr val="000000">
                  <a:alpha val="43137"/>
                </a:srgbClr>
              </a:outerShdw>
            </a:effectLst>
          </a:endParaRPr>
        </a:p>
      </dgm:t>
    </dgm:pt>
    <dgm:pt modelId="{345F77A4-24D9-48D5-A704-DD6C7FF73312}" type="parTrans" cxnId="{55D9536F-F26F-4C7C-A8E2-A3D9CADCEFB8}">
      <dgm:prSet/>
      <dgm:spPr/>
      <dgm:t>
        <a:bodyPr/>
        <a:lstStyle/>
        <a:p>
          <a:endParaRPr lang="en-ZA"/>
        </a:p>
      </dgm:t>
    </dgm:pt>
    <dgm:pt modelId="{151DCC55-38C0-4D00-AC05-39B0F0036F3B}" type="sibTrans" cxnId="{55D9536F-F26F-4C7C-A8E2-A3D9CADCEFB8}">
      <dgm:prSet/>
      <dgm:spPr/>
      <dgm:t>
        <a:bodyPr/>
        <a:lstStyle/>
        <a:p>
          <a:endParaRPr lang="en-ZA"/>
        </a:p>
      </dgm:t>
    </dgm:pt>
    <dgm:pt modelId="{21877A1D-2CAF-4E32-9561-B390A9DB6190}">
      <dgm:prSet phldrT="[Text]"/>
      <dgm:spPr/>
      <dgm:t>
        <a:bodyPr/>
        <a:lstStyle/>
        <a:p>
          <a:r>
            <a:rPr lang="en-ZA" dirty="0">
              <a:effectLst>
                <a:outerShdw blurRad="38100" dist="38100" dir="2700000" algn="tl">
                  <a:srgbClr val="000000">
                    <a:alpha val="43137"/>
                  </a:srgbClr>
                </a:outerShdw>
              </a:effectLst>
            </a:rPr>
            <a:t>2. </a:t>
          </a:r>
          <a:r>
            <a:rPr lang="en-ZA" dirty="0" err="1"/>
            <a:t>analizuokite</a:t>
          </a:r>
          <a:r>
            <a:rPr lang="en-ZA" dirty="0"/>
            <a:t> </a:t>
          </a:r>
          <a:r>
            <a:rPr lang="en-ZA" dirty="0" err="1"/>
            <a:t>pirmąjį</a:t>
          </a:r>
          <a:r>
            <a:rPr lang="en-ZA" dirty="0"/>
            <a:t> Google </a:t>
          </a:r>
          <a:r>
            <a:rPr lang="en-ZA" dirty="0" err="1"/>
            <a:t>puslapį</a:t>
          </a:r>
          <a:endParaRPr lang="en-ZA" dirty="0">
            <a:effectLst>
              <a:outerShdw blurRad="38100" dist="38100" dir="2700000" algn="tl">
                <a:srgbClr val="000000">
                  <a:alpha val="43137"/>
                </a:srgbClr>
              </a:outerShdw>
            </a:effectLst>
          </a:endParaRPr>
        </a:p>
      </dgm:t>
    </dgm:pt>
    <dgm:pt modelId="{BB3E7D46-989C-421D-AF1E-FA7AE8FCAA40}" type="parTrans" cxnId="{A42DE32F-A6DA-4C74-8853-C7AAD292AE28}">
      <dgm:prSet/>
      <dgm:spPr/>
      <dgm:t>
        <a:bodyPr/>
        <a:lstStyle/>
        <a:p>
          <a:endParaRPr lang="en-ZA"/>
        </a:p>
      </dgm:t>
    </dgm:pt>
    <dgm:pt modelId="{40C58ED8-B17B-4EDC-A27C-E4947E9B7E78}" type="sibTrans" cxnId="{A42DE32F-A6DA-4C74-8853-C7AAD292AE28}">
      <dgm:prSet/>
      <dgm:spPr/>
      <dgm:t>
        <a:bodyPr/>
        <a:lstStyle/>
        <a:p>
          <a:endParaRPr lang="en-ZA" dirty="0"/>
        </a:p>
      </dgm:t>
    </dgm:pt>
    <dgm:pt modelId="{46A367FD-0696-4F3B-A315-DC8E7E719AD7}">
      <dgm:prSet phldrT="[Text]"/>
      <dgm:spPr/>
      <dgm:t>
        <a:bodyPr/>
        <a:lstStyle/>
        <a:p>
          <a:r>
            <a:rPr lang="en-ZA" dirty="0">
              <a:effectLst>
                <a:outerShdw blurRad="38100" dist="38100" dir="2700000" algn="tl">
                  <a:srgbClr val="000000">
                    <a:alpha val="43137"/>
                  </a:srgbClr>
                </a:outerShdw>
              </a:effectLst>
            </a:rPr>
            <a:t>3. </a:t>
          </a:r>
          <a:r>
            <a:rPr lang="en-ZA" dirty="0" err="1"/>
            <a:t>sukurkite</a:t>
          </a:r>
          <a:r>
            <a:rPr lang="en-ZA" dirty="0"/>
            <a:t> </a:t>
          </a:r>
          <a:r>
            <a:rPr lang="en-ZA" dirty="0" err="1"/>
            <a:t>ką</a:t>
          </a:r>
          <a:r>
            <a:rPr lang="en-ZA" dirty="0"/>
            <a:t> </a:t>
          </a:r>
          <a:r>
            <a:rPr lang="en-ZA" dirty="0" err="1"/>
            <a:t>nors</a:t>
          </a:r>
          <a:r>
            <a:rPr lang="en-ZA" dirty="0"/>
            <a:t> </a:t>
          </a:r>
          <a:r>
            <a:rPr lang="en-ZA" dirty="0" err="1"/>
            <a:t>kitokio</a:t>
          </a:r>
          <a:r>
            <a:rPr lang="en-ZA" dirty="0"/>
            <a:t> </a:t>
          </a:r>
          <a:r>
            <a:rPr lang="en-ZA" dirty="0" err="1"/>
            <a:t>arba</a:t>
          </a:r>
          <a:r>
            <a:rPr lang="en-ZA" dirty="0"/>
            <a:t> </a:t>
          </a:r>
          <a:r>
            <a:rPr lang="en-ZA" dirty="0" err="1"/>
            <a:t>geresnio</a:t>
          </a:r>
          <a:endParaRPr lang="en-ZA" dirty="0">
            <a:effectLst>
              <a:outerShdw blurRad="38100" dist="38100" dir="2700000" algn="tl">
                <a:srgbClr val="000000">
                  <a:alpha val="43137"/>
                </a:srgbClr>
              </a:outerShdw>
            </a:effectLst>
          </a:endParaRPr>
        </a:p>
      </dgm:t>
    </dgm:pt>
    <dgm:pt modelId="{CDA4647D-C7A2-4D4C-A7B1-37546A62120E}" type="parTrans" cxnId="{C056E9D2-8486-4D12-9722-4CE74A3A4F8D}">
      <dgm:prSet/>
      <dgm:spPr/>
      <dgm:t>
        <a:bodyPr/>
        <a:lstStyle/>
        <a:p>
          <a:endParaRPr lang="en-ZA"/>
        </a:p>
      </dgm:t>
    </dgm:pt>
    <dgm:pt modelId="{7046C338-B0D0-49DE-87A0-942DD37F91E6}" type="sibTrans" cxnId="{C056E9D2-8486-4D12-9722-4CE74A3A4F8D}">
      <dgm:prSet/>
      <dgm:spPr/>
      <dgm:t>
        <a:bodyPr/>
        <a:lstStyle/>
        <a:p>
          <a:endParaRPr lang="en-ZA" dirty="0"/>
        </a:p>
      </dgm:t>
    </dgm:pt>
    <dgm:pt modelId="{53638018-24EF-46A9-96D4-8D1A8599BE8E}" type="pres">
      <dgm:prSet presAssocID="{B7048E5C-E234-4E66-8593-8620718ACCA6}" presName="Name0" presStyleCnt="0">
        <dgm:presLayoutVars>
          <dgm:dir/>
          <dgm:resizeHandles val="exact"/>
        </dgm:presLayoutVars>
      </dgm:prSet>
      <dgm:spPr/>
    </dgm:pt>
    <dgm:pt modelId="{0D456F7E-567C-4790-90DA-514BFBCA8F09}" type="pres">
      <dgm:prSet presAssocID="{796EBD81-2D56-45B2-972C-B685B984DE19}" presName="node" presStyleLbl="node1" presStyleIdx="0" presStyleCnt="9">
        <dgm:presLayoutVars>
          <dgm:bulletEnabled val="1"/>
        </dgm:presLayoutVars>
      </dgm:prSet>
      <dgm:spPr/>
    </dgm:pt>
    <dgm:pt modelId="{A0FEAF43-1672-4A94-9AA6-170B927AD046}" type="pres">
      <dgm:prSet presAssocID="{F2FAD181-96E0-4670-931D-088E95FDD78C}" presName="sibTrans" presStyleLbl="sibTrans1D1" presStyleIdx="0" presStyleCnt="8"/>
      <dgm:spPr/>
    </dgm:pt>
    <dgm:pt modelId="{5B8A5A3F-0416-4FC5-9151-0B61F786CBB1}" type="pres">
      <dgm:prSet presAssocID="{F2FAD181-96E0-4670-931D-088E95FDD78C}" presName="connectorText" presStyleLbl="sibTrans1D1" presStyleIdx="0" presStyleCnt="8"/>
      <dgm:spPr/>
    </dgm:pt>
    <dgm:pt modelId="{012737E0-04EB-4C6E-B231-4067912942AD}" type="pres">
      <dgm:prSet presAssocID="{21877A1D-2CAF-4E32-9561-B390A9DB6190}" presName="node" presStyleLbl="node1" presStyleIdx="1" presStyleCnt="9">
        <dgm:presLayoutVars>
          <dgm:bulletEnabled val="1"/>
        </dgm:presLayoutVars>
      </dgm:prSet>
      <dgm:spPr/>
    </dgm:pt>
    <dgm:pt modelId="{72DD0327-AB79-4DFF-8AE1-D6E72E101600}" type="pres">
      <dgm:prSet presAssocID="{40C58ED8-B17B-4EDC-A27C-E4947E9B7E78}" presName="sibTrans" presStyleLbl="sibTrans1D1" presStyleIdx="1" presStyleCnt="8"/>
      <dgm:spPr/>
    </dgm:pt>
    <dgm:pt modelId="{F9AF9D0A-F4FB-46DC-8F19-463DC6B0E4F3}" type="pres">
      <dgm:prSet presAssocID="{40C58ED8-B17B-4EDC-A27C-E4947E9B7E78}" presName="connectorText" presStyleLbl="sibTrans1D1" presStyleIdx="1" presStyleCnt="8"/>
      <dgm:spPr/>
    </dgm:pt>
    <dgm:pt modelId="{A22128EA-1AF9-4EF2-9403-926F96897059}" type="pres">
      <dgm:prSet presAssocID="{46A367FD-0696-4F3B-A315-DC8E7E719AD7}" presName="node" presStyleLbl="node1" presStyleIdx="2" presStyleCnt="9">
        <dgm:presLayoutVars>
          <dgm:bulletEnabled val="1"/>
        </dgm:presLayoutVars>
      </dgm:prSet>
      <dgm:spPr/>
    </dgm:pt>
    <dgm:pt modelId="{EA1F9900-4ABD-486C-A2FC-C321EA44B64F}" type="pres">
      <dgm:prSet presAssocID="{7046C338-B0D0-49DE-87A0-942DD37F91E6}" presName="sibTrans" presStyleLbl="sibTrans1D1" presStyleIdx="2" presStyleCnt="8"/>
      <dgm:spPr/>
    </dgm:pt>
    <dgm:pt modelId="{3BF08612-8251-4283-9146-39295BFC2A29}" type="pres">
      <dgm:prSet presAssocID="{7046C338-B0D0-49DE-87A0-942DD37F91E6}" presName="connectorText" presStyleLbl="sibTrans1D1" presStyleIdx="2" presStyleCnt="8"/>
      <dgm:spPr/>
    </dgm:pt>
    <dgm:pt modelId="{DC81944B-5141-4A84-A20D-6B1049873838}" type="pres">
      <dgm:prSet presAssocID="{51FF8745-D0A1-43C4-9575-0021EDBEE1F9}" presName="node" presStyleLbl="node1" presStyleIdx="3" presStyleCnt="9">
        <dgm:presLayoutVars>
          <dgm:bulletEnabled val="1"/>
        </dgm:presLayoutVars>
      </dgm:prSet>
      <dgm:spPr/>
    </dgm:pt>
    <dgm:pt modelId="{D54C5FE5-138F-482B-89C2-F60D621A8BAC}" type="pres">
      <dgm:prSet presAssocID="{C96404C7-3839-4156-A937-B894629207B4}" presName="sibTrans" presStyleLbl="sibTrans1D1" presStyleIdx="3" presStyleCnt="8"/>
      <dgm:spPr/>
    </dgm:pt>
    <dgm:pt modelId="{6237635E-22AE-4CD8-82ED-C1EDCEA43756}" type="pres">
      <dgm:prSet presAssocID="{C96404C7-3839-4156-A937-B894629207B4}" presName="connectorText" presStyleLbl="sibTrans1D1" presStyleIdx="3" presStyleCnt="8"/>
      <dgm:spPr/>
    </dgm:pt>
    <dgm:pt modelId="{9465AC53-7CD9-4EC5-8F1D-2EF6D85B6373}" type="pres">
      <dgm:prSet presAssocID="{BABAE8E7-3A82-4CE6-A244-02DB18D5B9B9}" presName="node" presStyleLbl="node1" presStyleIdx="4" presStyleCnt="9">
        <dgm:presLayoutVars>
          <dgm:bulletEnabled val="1"/>
        </dgm:presLayoutVars>
      </dgm:prSet>
      <dgm:spPr/>
    </dgm:pt>
    <dgm:pt modelId="{82A7C357-EC03-47E9-9C7D-B61CC1DC6712}" type="pres">
      <dgm:prSet presAssocID="{AE3E4408-93C4-4CA1-9CEF-07F9F7AA2118}" presName="sibTrans" presStyleLbl="sibTrans1D1" presStyleIdx="4" presStyleCnt="8"/>
      <dgm:spPr/>
    </dgm:pt>
    <dgm:pt modelId="{3CCC410C-3408-4D81-B143-1A2786283421}" type="pres">
      <dgm:prSet presAssocID="{AE3E4408-93C4-4CA1-9CEF-07F9F7AA2118}" presName="connectorText" presStyleLbl="sibTrans1D1" presStyleIdx="4" presStyleCnt="8"/>
      <dgm:spPr/>
    </dgm:pt>
    <dgm:pt modelId="{2E6B8E82-0B1A-4C1D-9F08-DEF483CD3563}" type="pres">
      <dgm:prSet presAssocID="{586E140B-321E-4FA1-AE7B-99C152EB0CAB}" presName="node" presStyleLbl="node1" presStyleIdx="5" presStyleCnt="9">
        <dgm:presLayoutVars>
          <dgm:bulletEnabled val="1"/>
        </dgm:presLayoutVars>
      </dgm:prSet>
      <dgm:spPr/>
    </dgm:pt>
    <dgm:pt modelId="{6E37E9C6-5776-49F6-8120-B7BB1F2429D7}" type="pres">
      <dgm:prSet presAssocID="{46995CAF-7A2A-40D7-80C2-E29FC90DFFAB}" presName="sibTrans" presStyleLbl="sibTrans1D1" presStyleIdx="5" presStyleCnt="8"/>
      <dgm:spPr/>
    </dgm:pt>
    <dgm:pt modelId="{343D69E3-81B1-4ECA-BFB9-B558FA8D4732}" type="pres">
      <dgm:prSet presAssocID="{46995CAF-7A2A-40D7-80C2-E29FC90DFFAB}" presName="connectorText" presStyleLbl="sibTrans1D1" presStyleIdx="5" presStyleCnt="8"/>
      <dgm:spPr/>
    </dgm:pt>
    <dgm:pt modelId="{923FD4E8-47A6-47BE-9463-E64D72572DDB}" type="pres">
      <dgm:prSet presAssocID="{838190A5-0930-4165-8318-6E95A6FE97FC}" presName="node" presStyleLbl="node1" presStyleIdx="6" presStyleCnt="9">
        <dgm:presLayoutVars>
          <dgm:bulletEnabled val="1"/>
        </dgm:presLayoutVars>
      </dgm:prSet>
      <dgm:spPr/>
    </dgm:pt>
    <dgm:pt modelId="{039F3095-5192-4724-9C28-17AFC88CB129}" type="pres">
      <dgm:prSet presAssocID="{8F3CDAC8-60BF-4AA5-B3F1-DABBE9E9559E}" presName="sibTrans" presStyleLbl="sibTrans1D1" presStyleIdx="6" presStyleCnt="8"/>
      <dgm:spPr/>
    </dgm:pt>
    <dgm:pt modelId="{DF6C25D7-AF3A-4578-B3AE-675F47641CF6}" type="pres">
      <dgm:prSet presAssocID="{8F3CDAC8-60BF-4AA5-B3F1-DABBE9E9559E}" presName="connectorText" presStyleLbl="sibTrans1D1" presStyleIdx="6" presStyleCnt="8"/>
      <dgm:spPr/>
    </dgm:pt>
    <dgm:pt modelId="{7CE02695-537D-45CE-B303-18DB43FD16E6}" type="pres">
      <dgm:prSet presAssocID="{DAACF1DE-7684-413D-BA41-0963EB7B6819}" presName="node" presStyleLbl="node1" presStyleIdx="7" presStyleCnt="9">
        <dgm:presLayoutVars>
          <dgm:bulletEnabled val="1"/>
        </dgm:presLayoutVars>
      </dgm:prSet>
      <dgm:spPr/>
    </dgm:pt>
    <dgm:pt modelId="{13C9D618-3AF7-4719-BF5D-7AB49A4A65E8}" type="pres">
      <dgm:prSet presAssocID="{D3FF0B57-E60C-4260-8620-1003473FEE06}" presName="sibTrans" presStyleLbl="sibTrans1D1" presStyleIdx="7" presStyleCnt="8"/>
      <dgm:spPr/>
    </dgm:pt>
    <dgm:pt modelId="{E32D8E15-4427-4F97-A92A-DCE713CEFBCA}" type="pres">
      <dgm:prSet presAssocID="{D3FF0B57-E60C-4260-8620-1003473FEE06}" presName="connectorText" presStyleLbl="sibTrans1D1" presStyleIdx="7" presStyleCnt="8"/>
      <dgm:spPr/>
    </dgm:pt>
    <dgm:pt modelId="{55C862C2-C200-4866-BCC5-A32E575361F9}" type="pres">
      <dgm:prSet presAssocID="{1A79375A-C921-4311-9A0B-44061DD8C832}" presName="node" presStyleLbl="node1" presStyleIdx="8" presStyleCnt="9">
        <dgm:presLayoutVars>
          <dgm:bulletEnabled val="1"/>
        </dgm:presLayoutVars>
      </dgm:prSet>
      <dgm:spPr/>
    </dgm:pt>
  </dgm:ptLst>
  <dgm:cxnLst>
    <dgm:cxn modelId="{CED12501-3BA9-409C-95EE-51E925CEB546}" srcId="{B7048E5C-E234-4E66-8593-8620718ACCA6}" destId="{BABAE8E7-3A82-4CE6-A244-02DB18D5B9B9}" srcOrd="4" destOrd="0" parTransId="{2B0E5886-A67D-465A-BC4A-F4248224A540}" sibTransId="{AE3E4408-93C4-4CA1-9CEF-07F9F7AA2118}"/>
    <dgm:cxn modelId="{0151410E-B031-4DF5-9BD2-03AAC895CB05}" type="presOf" srcId="{796EBD81-2D56-45B2-972C-B685B984DE19}" destId="{0D456F7E-567C-4790-90DA-514BFBCA8F09}" srcOrd="0" destOrd="0" presId="urn:microsoft.com/office/officeart/2005/8/layout/bProcess3"/>
    <dgm:cxn modelId="{463DFB10-C654-427D-A098-4FCC0EFC173B}" type="presOf" srcId="{F2FAD181-96E0-4670-931D-088E95FDD78C}" destId="{A0FEAF43-1672-4A94-9AA6-170B927AD046}" srcOrd="0" destOrd="0" presId="urn:microsoft.com/office/officeart/2005/8/layout/bProcess3"/>
    <dgm:cxn modelId="{52CD5619-22C8-4F42-BCAF-8374FC5A0257}" type="presOf" srcId="{DAACF1DE-7684-413D-BA41-0963EB7B6819}" destId="{7CE02695-537D-45CE-B303-18DB43FD16E6}" srcOrd="0" destOrd="0" presId="urn:microsoft.com/office/officeart/2005/8/layout/bProcess3"/>
    <dgm:cxn modelId="{34CA042F-0CCB-4905-AD42-6C1B4F8A8308}" type="presOf" srcId="{F2FAD181-96E0-4670-931D-088E95FDD78C}" destId="{5B8A5A3F-0416-4FC5-9151-0B61F786CBB1}" srcOrd="1" destOrd="0" presId="urn:microsoft.com/office/officeart/2005/8/layout/bProcess3"/>
    <dgm:cxn modelId="{A42DE32F-A6DA-4C74-8853-C7AAD292AE28}" srcId="{B7048E5C-E234-4E66-8593-8620718ACCA6}" destId="{21877A1D-2CAF-4E32-9561-B390A9DB6190}" srcOrd="1" destOrd="0" parTransId="{BB3E7D46-989C-421D-AF1E-FA7AE8FCAA40}" sibTransId="{40C58ED8-B17B-4EDC-A27C-E4947E9B7E78}"/>
    <dgm:cxn modelId="{5E4E8830-1149-4BAA-8A79-557001F721DC}" type="presOf" srcId="{B7048E5C-E234-4E66-8593-8620718ACCA6}" destId="{53638018-24EF-46A9-96D4-8D1A8599BE8E}" srcOrd="0" destOrd="0" presId="urn:microsoft.com/office/officeart/2005/8/layout/bProcess3"/>
    <dgm:cxn modelId="{0C429A4B-BBB6-4222-A3DD-88EC289DB289}" type="presOf" srcId="{7046C338-B0D0-49DE-87A0-942DD37F91E6}" destId="{EA1F9900-4ABD-486C-A2FC-C321EA44B64F}" srcOrd="0" destOrd="0" presId="urn:microsoft.com/office/officeart/2005/8/layout/bProcess3"/>
    <dgm:cxn modelId="{2DAEC74C-8CC7-440F-AD60-DCC382E1420B}" type="presOf" srcId="{46995CAF-7A2A-40D7-80C2-E29FC90DFFAB}" destId="{343D69E3-81B1-4ECA-BFB9-B558FA8D4732}" srcOrd="1" destOrd="0" presId="urn:microsoft.com/office/officeart/2005/8/layout/bProcess3"/>
    <dgm:cxn modelId="{0A4FBD4E-61A5-4550-B1CC-FAD9B111AC9F}" type="presOf" srcId="{D3FF0B57-E60C-4260-8620-1003473FEE06}" destId="{13C9D618-3AF7-4719-BF5D-7AB49A4A65E8}" srcOrd="0" destOrd="0" presId="urn:microsoft.com/office/officeart/2005/8/layout/bProcess3"/>
    <dgm:cxn modelId="{51136555-2DC8-4E14-B470-1797D199034F}" srcId="{B7048E5C-E234-4E66-8593-8620718ACCA6}" destId="{586E140B-321E-4FA1-AE7B-99C152EB0CAB}" srcOrd="5" destOrd="0" parTransId="{FA9ACA9C-29EB-4F97-8065-FBEF7CE1C7D3}" sibTransId="{46995CAF-7A2A-40D7-80C2-E29FC90DFFAB}"/>
    <dgm:cxn modelId="{6F862762-BDA6-4AB5-9D1D-6F0BB6FC1F97}" type="presOf" srcId="{C96404C7-3839-4156-A937-B894629207B4}" destId="{D54C5FE5-138F-482B-89C2-F60D621A8BAC}" srcOrd="0" destOrd="0" presId="urn:microsoft.com/office/officeart/2005/8/layout/bProcess3"/>
    <dgm:cxn modelId="{F7ADA166-0A40-4295-9A30-D2B76F164DCD}" type="presOf" srcId="{7046C338-B0D0-49DE-87A0-942DD37F91E6}" destId="{3BF08612-8251-4283-9146-39295BFC2A29}" srcOrd="1" destOrd="0" presId="urn:microsoft.com/office/officeart/2005/8/layout/bProcess3"/>
    <dgm:cxn modelId="{55D9536F-F26F-4C7C-A8E2-A3D9CADCEFB8}" srcId="{B7048E5C-E234-4E66-8593-8620718ACCA6}" destId="{1A79375A-C921-4311-9A0B-44061DD8C832}" srcOrd="8" destOrd="0" parTransId="{345F77A4-24D9-48D5-A704-DD6C7FF73312}" sibTransId="{151DCC55-38C0-4D00-AC05-39B0F0036F3B}"/>
    <dgm:cxn modelId="{C3D74B70-6AB9-4D1B-A88F-0257F2C3D845}" type="presOf" srcId="{586E140B-321E-4FA1-AE7B-99C152EB0CAB}" destId="{2E6B8E82-0B1A-4C1D-9F08-DEF483CD3563}" srcOrd="0" destOrd="0" presId="urn:microsoft.com/office/officeart/2005/8/layout/bProcess3"/>
    <dgm:cxn modelId="{CA1A1E78-671F-4C5A-B10D-C241CC8CDD53}" type="presOf" srcId="{21877A1D-2CAF-4E32-9561-B390A9DB6190}" destId="{012737E0-04EB-4C6E-B231-4067912942AD}" srcOrd="0" destOrd="0" presId="urn:microsoft.com/office/officeart/2005/8/layout/bProcess3"/>
    <dgm:cxn modelId="{6ABF697F-7AD0-4C9E-A01B-3CFEDF084177}" srcId="{B7048E5C-E234-4E66-8593-8620718ACCA6}" destId="{51FF8745-D0A1-43C4-9575-0021EDBEE1F9}" srcOrd="3" destOrd="0" parTransId="{3D32A692-889A-4CB9-82F1-5F58905660E4}" sibTransId="{C96404C7-3839-4156-A937-B894629207B4}"/>
    <dgm:cxn modelId="{AE6DFF84-823B-42F8-9642-9A5450E50BDE}" type="presOf" srcId="{AE3E4408-93C4-4CA1-9CEF-07F9F7AA2118}" destId="{82A7C357-EC03-47E9-9C7D-B61CC1DC6712}" srcOrd="0" destOrd="0" presId="urn:microsoft.com/office/officeart/2005/8/layout/bProcess3"/>
    <dgm:cxn modelId="{F92A8E88-EA47-4E5F-A34D-2D7F48E86A4D}" srcId="{B7048E5C-E234-4E66-8593-8620718ACCA6}" destId="{796EBD81-2D56-45B2-972C-B685B984DE19}" srcOrd="0" destOrd="0" parTransId="{56B2E07C-9591-47D5-BDDB-583CD1E5B1D6}" sibTransId="{F2FAD181-96E0-4670-931D-088E95FDD78C}"/>
    <dgm:cxn modelId="{2D0F1B97-B730-4FA9-B054-689E487D37E2}" type="presOf" srcId="{51FF8745-D0A1-43C4-9575-0021EDBEE1F9}" destId="{DC81944B-5141-4A84-A20D-6B1049873838}" srcOrd="0" destOrd="0" presId="urn:microsoft.com/office/officeart/2005/8/layout/bProcess3"/>
    <dgm:cxn modelId="{6B9709AD-DD7D-417D-AD00-51AF65E274E3}" type="presOf" srcId="{C96404C7-3839-4156-A937-B894629207B4}" destId="{6237635E-22AE-4CD8-82ED-C1EDCEA43756}" srcOrd="1" destOrd="0" presId="urn:microsoft.com/office/officeart/2005/8/layout/bProcess3"/>
    <dgm:cxn modelId="{B067C8AE-F641-42D5-A79B-32D41E8FD129}" type="presOf" srcId="{46A367FD-0696-4F3B-A315-DC8E7E719AD7}" destId="{A22128EA-1AF9-4EF2-9403-926F96897059}" srcOrd="0" destOrd="0" presId="urn:microsoft.com/office/officeart/2005/8/layout/bProcess3"/>
    <dgm:cxn modelId="{6E88D7AF-DE14-4A73-8283-0AD2710F9531}" srcId="{B7048E5C-E234-4E66-8593-8620718ACCA6}" destId="{DAACF1DE-7684-413D-BA41-0963EB7B6819}" srcOrd="7" destOrd="0" parTransId="{7F906606-B651-4D22-8EFA-969F2731A1DA}" sibTransId="{D3FF0B57-E60C-4260-8620-1003473FEE06}"/>
    <dgm:cxn modelId="{B8A43EB2-291A-44C1-BE00-7E0A1590FCCF}" type="presOf" srcId="{838190A5-0930-4165-8318-6E95A6FE97FC}" destId="{923FD4E8-47A6-47BE-9463-E64D72572DDB}" srcOrd="0" destOrd="0" presId="urn:microsoft.com/office/officeart/2005/8/layout/bProcess3"/>
    <dgm:cxn modelId="{DFA9B0C0-86BE-4C19-A711-2B82ACC9581B}" type="presOf" srcId="{AE3E4408-93C4-4CA1-9CEF-07F9F7AA2118}" destId="{3CCC410C-3408-4D81-B143-1A2786283421}" srcOrd="1" destOrd="0" presId="urn:microsoft.com/office/officeart/2005/8/layout/bProcess3"/>
    <dgm:cxn modelId="{B1A9B9C1-4E3C-4CA7-8394-70933BAEEA0E}" type="presOf" srcId="{40C58ED8-B17B-4EDC-A27C-E4947E9B7E78}" destId="{72DD0327-AB79-4DFF-8AE1-D6E72E101600}" srcOrd="0" destOrd="0" presId="urn:microsoft.com/office/officeart/2005/8/layout/bProcess3"/>
    <dgm:cxn modelId="{C317CBC4-075B-40FB-BD4B-A4EAFF48B69A}" type="presOf" srcId="{8F3CDAC8-60BF-4AA5-B3F1-DABBE9E9559E}" destId="{DF6C25D7-AF3A-4578-B3AE-675F47641CF6}" srcOrd="1" destOrd="0" presId="urn:microsoft.com/office/officeart/2005/8/layout/bProcess3"/>
    <dgm:cxn modelId="{8D5C31C5-99E7-4AFF-91E4-61D483D2EFD3}" type="presOf" srcId="{BABAE8E7-3A82-4CE6-A244-02DB18D5B9B9}" destId="{9465AC53-7CD9-4EC5-8F1D-2EF6D85B6373}" srcOrd="0" destOrd="0" presId="urn:microsoft.com/office/officeart/2005/8/layout/bProcess3"/>
    <dgm:cxn modelId="{C056E9D2-8486-4D12-9722-4CE74A3A4F8D}" srcId="{B7048E5C-E234-4E66-8593-8620718ACCA6}" destId="{46A367FD-0696-4F3B-A315-DC8E7E719AD7}" srcOrd="2" destOrd="0" parTransId="{CDA4647D-C7A2-4D4C-A7B1-37546A62120E}" sibTransId="{7046C338-B0D0-49DE-87A0-942DD37F91E6}"/>
    <dgm:cxn modelId="{133110D5-8A98-4BA8-808F-095D99C66F70}" srcId="{B7048E5C-E234-4E66-8593-8620718ACCA6}" destId="{838190A5-0930-4165-8318-6E95A6FE97FC}" srcOrd="6" destOrd="0" parTransId="{92177CBF-2E0D-435B-BBCD-A1924D086611}" sibTransId="{8F3CDAC8-60BF-4AA5-B3F1-DABBE9E9559E}"/>
    <dgm:cxn modelId="{C2B779DB-A04F-4C1B-9E12-85D28381078C}" type="presOf" srcId="{D3FF0B57-E60C-4260-8620-1003473FEE06}" destId="{E32D8E15-4427-4F97-A92A-DCE713CEFBCA}" srcOrd="1" destOrd="0" presId="urn:microsoft.com/office/officeart/2005/8/layout/bProcess3"/>
    <dgm:cxn modelId="{A589CBDC-31A5-4AB3-997F-BE188D148448}" type="presOf" srcId="{46995CAF-7A2A-40D7-80C2-E29FC90DFFAB}" destId="{6E37E9C6-5776-49F6-8120-B7BB1F2429D7}" srcOrd="0" destOrd="0" presId="urn:microsoft.com/office/officeart/2005/8/layout/bProcess3"/>
    <dgm:cxn modelId="{760A17EC-BE24-42FE-9032-ACD01FCFA9D7}" type="presOf" srcId="{1A79375A-C921-4311-9A0B-44061DD8C832}" destId="{55C862C2-C200-4866-BCC5-A32E575361F9}" srcOrd="0" destOrd="0" presId="urn:microsoft.com/office/officeart/2005/8/layout/bProcess3"/>
    <dgm:cxn modelId="{8AF02FED-B2D2-4957-8107-392A99980863}" type="presOf" srcId="{8F3CDAC8-60BF-4AA5-B3F1-DABBE9E9559E}" destId="{039F3095-5192-4724-9C28-17AFC88CB129}" srcOrd="0" destOrd="0" presId="urn:microsoft.com/office/officeart/2005/8/layout/bProcess3"/>
    <dgm:cxn modelId="{0AC35CFF-9C0B-4135-8600-A7CCD0F97687}" type="presOf" srcId="{40C58ED8-B17B-4EDC-A27C-E4947E9B7E78}" destId="{F9AF9D0A-F4FB-46DC-8F19-463DC6B0E4F3}" srcOrd="1" destOrd="0" presId="urn:microsoft.com/office/officeart/2005/8/layout/bProcess3"/>
    <dgm:cxn modelId="{7C3DB4E3-15CE-4AB8-91AC-D7133D016C6C}" type="presParOf" srcId="{53638018-24EF-46A9-96D4-8D1A8599BE8E}" destId="{0D456F7E-567C-4790-90DA-514BFBCA8F09}" srcOrd="0" destOrd="0" presId="urn:microsoft.com/office/officeart/2005/8/layout/bProcess3"/>
    <dgm:cxn modelId="{0A7C848F-25E3-462E-979D-9386BBE02470}" type="presParOf" srcId="{53638018-24EF-46A9-96D4-8D1A8599BE8E}" destId="{A0FEAF43-1672-4A94-9AA6-170B927AD046}" srcOrd="1" destOrd="0" presId="urn:microsoft.com/office/officeart/2005/8/layout/bProcess3"/>
    <dgm:cxn modelId="{A4240972-66D0-408F-B819-499D93583B61}" type="presParOf" srcId="{A0FEAF43-1672-4A94-9AA6-170B927AD046}" destId="{5B8A5A3F-0416-4FC5-9151-0B61F786CBB1}" srcOrd="0" destOrd="0" presId="urn:microsoft.com/office/officeart/2005/8/layout/bProcess3"/>
    <dgm:cxn modelId="{48164F42-44C0-44BE-8FD8-1B7B804DA3A5}" type="presParOf" srcId="{53638018-24EF-46A9-96D4-8D1A8599BE8E}" destId="{012737E0-04EB-4C6E-B231-4067912942AD}" srcOrd="2" destOrd="0" presId="urn:microsoft.com/office/officeart/2005/8/layout/bProcess3"/>
    <dgm:cxn modelId="{C165DFC1-217A-4679-B65C-5612515DBEB7}" type="presParOf" srcId="{53638018-24EF-46A9-96D4-8D1A8599BE8E}" destId="{72DD0327-AB79-4DFF-8AE1-D6E72E101600}" srcOrd="3" destOrd="0" presId="urn:microsoft.com/office/officeart/2005/8/layout/bProcess3"/>
    <dgm:cxn modelId="{3F72DD87-125F-4CB7-88E0-D5871233ED9F}" type="presParOf" srcId="{72DD0327-AB79-4DFF-8AE1-D6E72E101600}" destId="{F9AF9D0A-F4FB-46DC-8F19-463DC6B0E4F3}" srcOrd="0" destOrd="0" presId="urn:microsoft.com/office/officeart/2005/8/layout/bProcess3"/>
    <dgm:cxn modelId="{885EA813-D0CA-46A2-82BC-C51786C1BD32}" type="presParOf" srcId="{53638018-24EF-46A9-96D4-8D1A8599BE8E}" destId="{A22128EA-1AF9-4EF2-9403-926F96897059}" srcOrd="4" destOrd="0" presId="urn:microsoft.com/office/officeart/2005/8/layout/bProcess3"/>
    <dgm:cxn modelId="{D88F2C48-67E3-46C3-99E7-24FD86ED0027}" type="presParOf" srcId="{53638018-24EF-46A9-96D4-8D1A8599BE8E}" destId="{EA1F9900-4ABD-486C-A2FC-C321EA44B64F}" srcOrd="5" destOrd="0" presId="urn:microsoft.com/office/officeart/2005/8/layout/bProcess3"/>
    <dgm:cxn modelId="{CC55874F-E93C-47DE-9072-539D0DAA1337}" type="presParOf" srcId="{EA1F9900-4ABD-486C-A2FC-C321EA44B64F}" destId="{3BF08612-8251-4283-9146-39295BFC2A29}" srcOrd="0" destOrd="0" presId="urn:microsoft.com/office/officeart/2005/8/layout/bProcess3"/>
    <dgm:cxn modelId="{672AFC3A-181F-4F9E-B5C7-09EAAEFD872C}" type="presParOf" srcId="{53638018-24EF-46A9-96D4-8D1A8599BE8E}" destId="{DC81944B-5141-4A84-A20D-6B1049873838}" srcOrd="6" destOrd="0" presId="urn:microsoft.com/office/officeart/2005/8/layout/bProcess3"/>
    <dgm:cxn modelId="{CFE6A5A8-5EA8-40F4-B97D-6983A68EC9BF}" type="presParOf" srcId="{53638018-24EF-46A9-96D4-8D1A8599BE8E}" destId="{D54C5FE5-138F-482B-89C2-F60D621A8BAC}" srcOrd="7" destOrd="0" presId="urn:microsoft.com/office/officeart/2005/8/layout/bProcess3"/>
    <dgm:cxn modelId="{05FD5B6F-D5E7-4FA7-9294-1E87052D6DAC}" type="presParOf" srcId="{D54C5FE5-138F-482B-89C2-F60D621A8BAC}" destId="{6237635E-22AE-4CD8-82ED-C1EDCEA43756}" srcOrd="0" destOrd="0" presId="urn:microsoft.com/office/officeart/2005/8/layout/bProcess3"/>
    <dgm:cxn modelId="{2B527955-B189-4596-B21F-E98F74712321}" type="presParOf" srcId="{53638018-24EF-46A9-96D4-8D1A8599BE8E}" destId="{9465AC53-7CD9-4EC5-8F1D-2EF6D85B6373}" srcOrd="8" destOrd="0" presId="urn:microsoft.com/office/officeart/2005/8/layout/bProcess3"/>
    <dgm:cxn modelId="{0456C6D0-140C-48F8-9256-853AEA686CC0}" type="presParOf" srcId="{53638018-24EF-46A9-96D4-8D1A8599BE8E}" destId="{82A7C357-EC03-47E9-9C7D-B61CC1DC6712}" srcOrd="9" destOrd="0" presId="urn:microsoft.com/office/officeart/2005/8/layout/bProcess3"/>
    <dgm:cxn modelId="{1AFE96AD-E8FF-4E45-9CE3-7687F43C84C5}" type="presParOf" srcId="{82A7C357-EC03-47E9-9C7D-B61CC1DC6712}" destId="{3CCC410C-3408-4D81-B143-1A2786283421}" srcOrd="0" destOrd="0" presId="urn:microsoft.com/office/officeart/2005/8/layout/bProcess3"/>
    <dgm:cxn modelId="{C2663577-6766-42B0-B258-E73709C9870B}" type="presParOf" srcId="{53638018-24EF-46A9-96D4-8D1A8599BE8E}" destId="{2E6B8E82-0B1A-4C1D-9F08-DEF483CD3563}" srcOrd="10" destOrd="0" presId="urn:microsoft.com/office/officeart/2005/8/layout/bProcess3"/>
    <dgm:cxn modelId="{C9D972A1-1228-403D-9747-1DA458A0E924}" type="presParOf" srcId="{53638018-24EF-46A9-96D4-8D1A8599BE8E}" destId="{6E37E9C6-5776-49F6-8120-B7BB1F2429D7}" srcOrd="11" destOrd="0" presId="urn:microsoft.com/office/officeart/2005/8/layout/bProcess3"/>
    <dgm:cxn modelId="{C21D9396-D6BA-4DE6-9F0D-1C850CEA6207}" type="presParOf" srcId="{6E37E9C6-5776-49F6-8120-B7BB1F2429D7}" destId="{343D69E3-81B1-4ECA-BFB9-B558FA8D4732}" srcOrd="0" destOrd="0" presId="urn:microsoft.com/office/officeart/2005/8/layout/bProcess3"/>
    <dgm:cxn modelId="{EA164563-309B-461C-B62A-688F0ADACB84}" type="presParOf" srcId="{53638018-24EF-46A9-96D4-8D1A8599BE8E}" destId="{923FD4E8-47A6-47BE-9463-E64D72572DDB}" srcOrd="12" destOrd="0" presId="urn:microsoft.com/office/officeart/2005/8/layout/bProcess3"/>
    <dgm:cxn modelId="{F8108443-0F99-44C3-82E5-A58FFC6BF088}" type="presParOf" srcId="{53638018-24EF-46A9-96D4-8D1A8599BE8E}" destId="{039F3095-5192-4724-9C28-17AFC88CB129}" srcOrd="13" destOrd="0" presId="urn:microsoft.com/office/officeart/2005/8/layout/bProcess3"/>
    <dgm:cxn modelId="{15079071-B13E-4B96-B0F4-98BEB281F043}" type="presParOf" srcId="{039F3095-5192-4724-9C28-17AFC88CB129}" destId="{DF6C25D7-AF3A-4578-B3AE-675F47641CF6}" srcOrd="0" destOrd="0" presId="urn:microsoft.com/office/officeart/2005/8/layout/bProcess3"/>
    <dgm:cxn modelId="{2C23EF34-B50C-403A-B79D-467F5E0D864E}" type="presParOf" srcId="{53638018-24EF-46A9-96D4-8D1A8599BE8E}" destId="{7CE02695-537D-45CE-B303-18DB43FD16E6}" srcOrd="14" destOrd="0" presId="urn:microsoft.com/office/officeart/2005/8/layout/bProcess3"/>
    <dgm:cxn modelId="{5F701FE1-64D6-46BA-8D84-B7B2FF057FC7}" type="presParOf" srcId="{53638018-24EF-46A9-96D4-8D1A8599BE8E}" destId="{13C9D618-3AF7-4719-BF5D-7AB49A4A65E8}" srcOrd="15" destOrd="0" presId="urn:microsoft.com/office/officeart/2005/8/layout/bProcess3"/>
    <dgm:cxn modelId="{9D2AA5EA-9394-4647-ADFF-7A0DB2673D7F}" type="presParOf" srcId="{13C9D618-3AF7-4719-BF5D-7AB49A4A65E8}" destId="{E32D8E15-4427-4F97-A92A-DCE713CEFBCA}" srcOrd="0" destOrd="0" presId="urn:microsoft.com/office/officeart/2005/8/layout/bProcess3"/>
    <dgm:cxn modelId="{FF3064E4-294E-4898-B50F-98EF0367935C}" type="presParOf" srcId="{53638018-24EF-46A9-96D4-8D1A8599BE8E}" destId="{55C862C2-C200-4866-BCC5-A32E575361F9}"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6F0A9DC-80FA-4A3E-9C5B-7615622174D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233703EA-4919-4B25-829F-28325B83189B}">
      <dgm:prSet phldrT="[Text]" custT="1"/>
      <dgm:spPr/>
      <dgm:t>
        <a:bodyPr/>
        <a:lstStyle/>
        <a:p>
          <a:r>
            <a:rPr lang="lt-LT" sz="2400" dirty="0">
              <a:effectLst>
                <a:outerShdw blurRad="38100" dist="38100" dir="2700000" algn="tl">
                  <a:srgbClr val="000000">
                    <a:alpha val="43137"/>
                  </a:srgbClr>
                </a:outerShdw>
              </a:effectLst>
            </a:rPr>
            <a:t>Audito sistemų atsarginės kopijos</a:t>
          </a:r>
          <a:endParaRPr lang="en-ZA" sz="2400" dirty="0">
            <a:effectLst>
              <a:outerShdw blurRad="38100" dist="38100" dir="2700000" algn="tl">
                <a:srgbClr val="000000">
                  <a:alpha val="43137"/>
                </a:srgbClr>
              </a:outerShdw>
            </a:effectLst>
          </a:endParaRPr>
        </a:p>
      </dgm:t>
    </dgm:pt>
    <dgm:pt modelId="{136F3D3E-57C9-4F44-9FC0-7828FDF3FA0F}" type="parTrans" cxnId="{2F03CF42-CB2C-460A-B4D2-29C5C1AF935C}">
      <dgm:prSet/>
      <dgm:spPr/>
      <dgm:t>
        <a:bodyPr/>
        <a:lstStyle/>
        <a:p>
          <a:endParaRPr lang="en-ZA"/>
        </a:p>
      </dgm:t>
    </dgm:pt>
    <dgm:pt modelId="{0FFC31D9-B651-420C-A785-21D0D4597638}" type="sibTrans" cxnId="{2F03CF42-CB2C-460A-B4D2-29C5C1AF935C}">
      <dgm:prSet/>
      <dgm:spPr/>
      <dgm:t>
        <a:bodyPr/>
        <a:lstStyle/>
        <a:p>
          <a:endParaRPr lang="en-ZA"/>
        </a:p>
      </dgm:t>
    </dgm:pt>
    <dgm:pt modelId="{FE05B179-FA7A-414E-9998-A65AE4DDAA6B}">
      <dgm:prSet custT="1"/>
      <dgm:spPr/>
      <dgm:t>
        <a:bodyPr/>
        <a:lstStyle/>
        <a:p>
          <a:r>
            <a:rPr lang="lt-LT" sz="2400" dirty="0">
              <a:effectLst>
                <a:outerShdw blurRad="38100" dist="38100" dir="2700000" algn="tl">
                  <a:srgbClr val="000000">
                    <a:alpha val="43137"/>
                  </a:srgbClr>
                </a:outerShdw>
              </a:effectLst>
            </a:rPr>
            <a:t>Sistemos duomenų srautas</a:t>
          </a:r>
          <a:endParaRPr lang="en-ZA" sz="2400" dirty="0">
            <a:effectLst>
              <a:outerShdw blurRad="38100" dist="38100" dir="2700000" algn="tl">
                <a:srgbClr val="000000">
                  <a:alpha val="43137"/>
                </a:srgbClr>
              </a:outerShdw>
            </a:effectLst>
          </a:endParaRPr>
        </a:p>
      </dgm:t>
    </dgm:pt>
    <dgm:pt modelId="{2D27746C-A54E-439F-B7AE-8D840C456379}" type="parTrans" cxnId="{5F0B40FE-F17C-4C31-8403-E0DBBF54B857}">
      <dgm:prSet/>
      <dgm:spPr/>
      <dgm:t>
        <a:bodyPr/>
        <a:lstStyle/>
        <a:p>
          <a:endParaRPr lang="en-ZA"/>
        </a:p>
      </dgm:t>
    </dgm:pt>
    <dgm:pt modelId="{AA174800-ECEC-4D1B-A023-F3EE0B6BBE5A}" type="sibTrans" cxnId="{5F0B40FE-F17C-4C31-8403-E0DBBF54B857}">
      <dgm:prSet/>
      <dgm:spPr/>
      <dgm:t>
        <a:bodyPr/>
        <a:lstStyle/>
        <a:p>
          <a:endParaRPr lang="en-ZA"/>
        </a:p>
      </dgm:t>
    </dgm:pt>
    <dgm:pt modelId="{1A6B5113-5046-458D-A184-0291514063A1}">
      <dgm:prSet custT="1"/>
      <dgm:spPr/>
      <dgm:t>
        <a:bodyPr/>
        <a:lstStyle/>
        <a:p>
          <a:r>
            <a:rPr lang="en-GB" sz="2400" dirty="0">
              <a:effectLst>
                <a:outerShdw blurRad="38100" dist="38100" dir="2700000" algn="tl">
                  <a:srgbClr val="000000">
                    <a:alpha val="43137"/>
                  </a:srgbClr>
                </a:outerShdw>
              </a:effectLst>
            </a:rPr>
            <a:t>Vendor lock-in </a:t>
          </a:r>
          <a:r>
            <a:rPr lang="en-GB" sz="2400" dirty="0" err="1">
              <a:effectLst>
                <a:outerShdw blurRad="38100" dist="38100" dir="2700000" algn="tl">
                  <a:srgbClr val="000000">
                    <a:alpha val="43137"/>
                  </a:srgbClr>
                </a:outerShdw>
              </a:effectLst>
            </a:rPr>
            <a:t>informuotumas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ir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sprendimai</a:t>
          </a:r>
          <a:endParaRPr lang="en-ZA" sz="2400" dirty="0">
            <a:effectLst>
              <a:outerShdw blurRad="38100" dist="38100" dir="2700000" algn="tl">
                <a:srgbClr val="000000">
                  <a:alpha val="43137"/>
                </a:srgbClr>
              </a:outerShdw>
            </a:effectLst>
          </a:endParaRPr>
        </a:p>
      </dgm:t>
    </dgm:pt>
    <dgm:pt modelId="{10936E6B-9826-4BA3-8877-B0EA3634E1C3}" type="parTrans" cxnId="{FB64F663-238C-497D-A624-6CC71702DB52}">
      <dgm:prSet/>
      <dgm:spPr/>
      <dgm:t>
        <a:bodyPr/>
        <a:lstStyle/>
        <a:p>
          <a:endParaRPr lang="en-ZA"/>
        </a:p>
      </dgm:t>
    </dgm:pt>
    <dgm:pt modelId="{592F27CA-11B4-457E-89D5-34F87F5CF83D}" type="sibTrans" cxnId="{FB64F663-238C-497D-A624-6CC71702DB52}">
      <dgm:prSet/>
      <dgm:spPr/>
      <dgm:t>
        <a:bodyPr/>
        <a:lstStyle/>
        <a:p>
          <a:endParaRPr lang="en-ZA"/>
        </a:p>
      </dgm:t>
    </dgm:pt>
    <dgm:pt modelId="{5E126D9D-3C30-4165-84AF-D397A4460DCB}">
      <dgm:prSet custT="1"/>
      <dgm:spPr/>
      <dgm:t>
        <a:bodyPr/>
        <a:lstStyle/>
        <a:p>
          <a:r>
            <a:rPr lang="lt-LT" sz="2400" dirty="0"/>
            <a:t>Paslaugų teikėjo saugumo procedūrų žinojimas</a:t>
          </a:r>
          <a:endParaRPr lang="en-ZA" sz="2400" dirty="0">
            <a:effectLst>
              <a:outerShdw blurRad="38100" dist="38100" dir="2700000" algn="tl">
                <a:srgbClr val="000000">
                  <a:alpha val="43137"/>
                </a:srgbClr>
              </a:outerShdw>
            </a:effectLst>
          </a:endParaRPr>
        </a:p>
      </dgm:t>
    </dgm:pt>
    <dgm:pt modelId="{6E1A6416-C232-43DC-B4BB-4FA5FB51C56A}" type="parTrans" cxnId="{94366158-4F12-447C-84ED-282B969AD0C5}">
      <dgm:prSet/>
      <dgm:spPr/>
      <dgm:t>
        <a:bodyPr/>
        <a:lstStyle/>
        <a:p>
          <a:endParaRPr lang="en-ZA"/>
        </a:p>
      </dgm:t>
    </dgm:pt>
    <dgm:pt modelId="{14210CB8-2FB1-4E72-8952-704B978F4709}" type="sibTrans" cxnId="{94366158-4F12-447C-84ED-282B969AD0C5}">
      <dgm:prSet/>
      <dgm:spPr/>
      <dgm:t>
        <a:bodyPr/>
        <a:lstStyle/>
        <a:p>
          <a:endParaRPr lang="en-ZA"/>
        </a:p>
      </dgm:t>
    </dgm:pt>
    <dgm:pt modelId="{29D62170-BA85-4468-888A-88865181E284}" type="pres">
      <dgm:prSet presAssocID="{76F0A9DC-80FA-4A3E-9C5B-7615622174D9}" presName="diagram" presStyleCnt="0">
        <dgm:presLayoutVars>
          <dgm:dir/>
          <dgm:resizeHandles val="exact"/>
        </dgm:presLayoutVars>
      </dgm:prSet>
      <dgm:spPr/>
    </dgm:pt>
    <dgm:pt modelId="{60E66F23-0672-41E4-82ED-E4A7A970954F}" type="pres">
      <dgm:prSet presAssocID="{233703EA-4919-4B25-829F-28325B83189B}" presName="node" presStyleLbl="node1" presStyleIdx="0" presStyleCnt="4">
        <dgm:presLayoutVars>
          <dgm:bulletEnabled val="1"/>
        </dgm:presLayoutVars>
      </dgm:prSet>
      <dgm:spPr/>
    </dgm:pt>
    <dgm:pt modelId="{A6648E9D-5851-4D79-97C6-0E46E3AAAE55}" type="pres">
      <dgm:prSet presAssocID="{0FFC31D9-B651-420C-A785-21D0D4597638}" presName="sibTrans" presStyleCnt="0"/>
      <dgm:spPr/>
    </dgm:pt>
    <dgm:pt modelId="{9FF05D1F-B7D0-4543-A238-8B31BEAA5985}" type="pres">
      <dgm:prSet presAssocID="{FE05B179-FA7A-414E-9998-A65AE4DDAA6B}" presName="node" presStyleLbl="node1" presStyleIdx="1" presStyleCnt="4">
        <dgm:presLayoutVars>
          <dgm:bulletEnabled val="1"/>
        </dgm:presLayoutVars>
      </dgm:prSet>
      <dgm:spPr/>
    </dgm:pt>
    <dgm:pt modelId="{4AB84646-2C3B-46E7-A75D-BBD95203BBAC}" type="pres">
      <dgm:prSet presAssocID="{AA174800-ECEC-4D1B-A023-F3EE0B6BBE5A}" presName="sibTrans" presStyleCnt="0"/>
      <dgm:spPr/>
    </dgm:pt>
    <dgm:pt modelId="{156F798A-33E2-4B71-A9F5-A8368DD0C9D6}" type="pres">
      <dgm:prSet presAssocID="{1A6B5113-5046-458D-A184-0291514063A1}" presName="node" presStyleLbl="node1" presStyleIdx="2" presStyleCnt="4">
        <dgm:presLayoutVars>
          <dgm:bulletEnabled val="1"/>
        </dgm:presLayoutVars>
      </dgm:prSet>
      <dgm:spPr/>
    </dgm:pt>
    <dgm:pt modelId="{EF449065-5364-4458-94C6-347A4A259249}" type="pres">
      <dgm:prSet presAssocID="{592F27CA-11B4-457E-89D5-34F87F5CF83D}" presName="sibTrans" presStyleCnt="0"/>
      <dgm:spPr/>
    </dgm:pt>
    <dgm:pt modelId="{61EEA11F-1BAF-46E1-B167-0A8E24D2EB5F}" type="pres">
      <dgm:prSet presAssocID="{5E126D9D-3C30-4165-84AF-D397A4460DCB}" presName="node" presStyleLbl="node1" presStyleIdx="3" presStyleCnt="4">
        <dgm:presLayoutVars>
          <dgm:bulletEnabled val="1"/>
        </dgm:presLayoutVars>
      </dgm:prSet>
      <dgm:spPr/>
    </dgm:pt>
  </dgm:ptLst>
  <dgm:cxnLst>
    <dgm:cxn modelId="{2F03CF42-CB2C-460A-B4D2-29C5C1AF935C}" srcId="{76F0A9DC-80FA-4A3E-9C5B-7615622174D9}" destId="{233703EA-4919-4B25-829F-28325B83189B}" srcOrd="0" destOrd="0" parTransId="{136F3D3E-57C9-4F44-9FC0-7828FDF3FA0F}" sibTransId="{0FFC31D9-B651-420C-A785-21D0D4597638}"/>
    <dgm:cxn modelId="{94366158-4F12-447C-84ED-282B969AD0C5}" srcId="{76F0A9DC-80FA-4A3E-9C5B-7615622174D9}" destId="{5E126D9D-3C30-4165-84AF-D397A4460DCB}" srcOrd="3" destOrd="0" parTransId="{6E1A6416-C232-43DC-B4BB-4FA5FB51C56A}" sibTransId="{14210CB8-2FB1-4E72-8952-704B978F4709}"/>
    <dgm:cxn modelId="{FB64F663-238C-497D-A624-6CC71702DB52}" srcId="{76F0A9DC-80FA-4A3E-9C5B-7615622174D9}" destId="{1A6B5113-5046-458D-A184-0291514063A1}" srcOrd="2" destOrd="0" parTransId="{10936E6B-9826-4BA3-8877-B0EA3634E1C3}" sibTransId="{592F27CA-11B4-457E-89D5-34F87F5CF83D}"/>
    <dgm:cxn modelId="{85998971-222C-4F2D-AA08-E285100174A5}" type="presOf" srcId="{5E126D9D-3C30-4165-84AF-D397A4460DCB}" destId="{61EEA11F-1BAF-46E1-B167-0A8E24D2EB5F}" srcOrd="0" destOrd="0" presId="urn:microsoft.com/office/officeart/2005/8/layout/default"/>
    <dgm:cxn modelId="{29A9D071-337C-4BC5-BBA2-07996EF8545A}" type="presOf" srcId="{76F0A9DC-80FA-4A3E-9C5B-7615622174D9}" destId="{29D62170-BA85-4468-888A-88865181E284}" srcOrd="0" destOrd="0" presId="urn:microsoft.com/office/officeart/2005/8/layout/default"/>
    <dgm:cxn modelId="{4F913C76-F466-4D9D-87DF-20F79F2038ED}" type="presOf" srcId="{233703EA-4919-4B25-829F-28325B83189B}" destId="{60E66F23-0672-41E4-82ED-E4A7A970954F}" srcOrd="0" destOrd="0" presId="urn:microsoft.com/office/officeart/2005/8/layout/default"/>
    <dgm:cxn modelId="{43577B86-8AB7-4C1E-A9D2-1527872C1822}" type="presOf" srcId="{FE05B179-FA7A-414E-9998-A65AE4DDAA6B}" destId="{9FF05D1F-B7D0-4543-A238-8B31BEAA5985}" srcOrd="0" destOrd="0" presId="urn:microsoft.com/office/officeart/2005/8/layout/default"/>
    <dgm:cxn modelId="{670980C2-D331-4628-9891-BC5B9EF1B474}" type="presOf" srcId="{1A6B5113-5046-458D-A184-0291514063A1}" destId="{156F798A-33E2-4B71-A9F5-A8368DD0C9D6}" srcOrd="0" destOrd="0" presId="urn:microsoft.com/office/officeart/2005/8/layout/default"/>
    <dgm:cxn modelId="{5F0B40FE-F17C-4C31-8403-E0DBBF54B857}" srcId="{76F0A9DC-80FA-4A3E-9C5B-7615622174D9}" destId="{FE05B179-FA7A-414E-9998-A65AE4DDAA6B}" srcOrd="1" destOrd="0" parTransId="{2D27746C-A54E-439F-B7AE-8D840C456379}" sibTransId="{AA174800-ECEC-4D1B-A023-F3EE0B6BBE5A}"/>
    <dgm:cxn modelId="{54F8FA05-1724-4DCF-B23B-BDDAC482C075}" type="presParOf" srcId="{29D62170-BA85-4468-888A-88865181E284}" destId="{60E66F23-0672-41E4-82ED-E4A7A970954F}" srcOrd="0" destOrd="0" presId="urn:microsoft.com/office/officeart/2005/8/layout/default"/>
    <dgm:cxn modelId="{53F07EB8-3952-4D06-914D-8524499A60C9}" type="presParOf" srcId="{29D62170-BA85-4468-888A-88865181E284}" destId="{A6648E9D-5851-4D79-97C6-0E46E3AAAE55}" srcOrd="1" destOrd="0" presId="urn:microsoft.com/office/officeart/2005/8/layout/default"/>
    <dgm:cxn modelId="{72C4ADB9-BAB3-4503-A442-04E2BDACB2B7}" type="presParOf" srcId="{29D62170-BA85-4468-888A-88865181E284}" destId="{9FF05D1F-B7D0-4543-A238-8B31BEAA5985}" srcOrd="2" destOrd="0" presId="urn:microsoft.com/office/officeart/2005/8/layout/default"/>
    <dgm:cxn modelId="{F6F5A9EB-60F4-4AE3-8DDC-20454DED78A0}" type="presParOf" srcId="{29D62170-BA85-4468-888A-88865181E284}" destId="{4AB84646-2C3B-46E7-A75D-BBD95203BBAC}" srcOrd="3" destOrd="0" presId="urn:microsoft.com/office/officeart/2005/8/layout/default"/>
    <dgm:cxn modelId="{5D0EFDE5-52AF-475D-A4AA-83D6FAEA58F7}" type="presParOf" srcId="{29D62170-BA85-4468-888A-88865181E284}" destId="{156F798A-33E2-4B71-A9F5-A8368DD0C9D6}" srcOrd="4" destOrd="0" presId="urn:microsoft.com/office/officeart/2005/8/layout/default"/>
    <dgm:cxn modelId="{21B5BCF9-1CD2-45B9-A7D9-E48FC33A9F13}" type="presParOf" srcId="{29D62170-BA85-4468-888A-88865181E284}" destId="{EF449065-5364-4458-94C6-347A4A259249}" srcOrd="5" destOrd="0" presId="urn:microsoft.com/office/officeart/2005/8/layout/default"/>
    <dgm:cxn modelId="{0A29F795-60C4-4715-A26F-4F9EB95049D0}" type="presParOf" srcId="{29D62170-BA85-4468-888A-88865181E284}" destId="{61EEA11F-1BAF-46E1-B167-0A8E24D2EB5F}"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F0A9DC-80FA-4A3E-9C5B-7615622174D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6031C5B-4F2B-409F-9FF8-CA674C69427B}">
      <dgm:prSet custT="1"/>
      <dgm:spPr/>
      <dgm:t>
        <a:bodyPr/>
        <a:lstStyle/>
        <a:p>
          <a:r>
            <a:rPr lang="lt-LT" sz="2400" dirty="0">
              <a:effectLst>
                <a:outerShdw blurRad="38100" dist="38100" dir="2700000" algn="tl">
                  <a:srgbClr val="000000">
                    <a:alpha val="43137"/>
                  </a:srgbClr>
                </a:outerShdw>
              </a:effectLst>
            </a:rPr>
            <a:t>Pajėgumų planavimo ir mastelio keitimo galimybių stebėjimas</a:t>
          </a:r>
          <a:endParaRPr lang="en-ZA" sz="2400" dirty="0">
            <a:effectLst>
              <a:outerShdw blurRad="38100" dist="38100" dir="2700000" algn="tl">
                <a:srgbClr val="000000">
                  <a:alpha val="43137"/>
                </a:srgbClr>
              </a:outerShdw>
            </a:effectLst>
          </a:endParaRPr>
        </a:p>
      </dgm:t>
    </dgm:pt>
    <dgm:pt modelId="{7E26B963-62C6-4E6E-BFDD-38E2CEE81CBA}" type="parTrans" cxnId="{8FF2FB57-96F7-4804-B2AE-9F81322E68E5}">
      <dgm:prSet/>
      <dgm:spPr/>
      <dgm:t>
        <a:bodyPr/>
        <a:lstStyle/>
        <a:p>
          <a:endParaRPr lang="en-ZA"/>
        </a:p>
      </dgm:t>
    </dgm:pt>
    <dgm:pt modelId="{A963A7E2-C7C3-41CF-B812-654A9ED14E3E}" type="sibTrans" cxnId="{8FF2FB57-96F7-4804-B2AE-9F81322E68E5}">
      <dgm:prSet/>
      <dgm:spPr/>
      <dgm:t>
        <a:bodyPr/>
        <a:lstStyle/>
        <a:p>
          <a:endParaRPr lang="en-ZA"/>
        </a:p>
      </dgm:t>
    </dgm:pt>
    <dgm:pt modelId="{727457EC-F857-41D8-AE6A-36500A780F6B}">
      <dgm:prSet custT="1"/>
      <dgm:spPr/>
      <dgm:t>
        <a:bodyPr/>
        <a:lstStyle/>
        <a:p>
          <a:r>
            <a:rPr lang="lt-LT" sz="2400" dirty="0">
              <a:effectLst>
                <a:outerShdw blurRad="38100" dist="38100" dir="2700000" algn="tl">
                  <a:srgbClr val="000000">
                    <a:alpha val="43137"/>
                  </a:srgbClr>
                </a:outerShdw>
              </a:effectLst>
            </a:rPr>
            <a:t>Audito žurnalo naudojimo stebėjimas</a:t>
          </a:r>
          <a:endParaRPr lang="en-ZA" sz="2400" dirty="0">
            <a:effectLst>
              <a:outerShdw blurRad="38100" dist="38100" dir="2700000" algn="tl">
                <a:srgbClr val="000000">
                  <a:alpha val="43137"/>
                </a:srgbClr>
              </a:outerShdw>
            </a:effectLst>
          </a:endParaRPr>
        </a:p>
      </dgm:t>
    </dgm:pt>
    <dgm:pt modelId="{5E9B836B-2E10-4377-AA0A-4BC83C8F0607}" type="parTrans" cxnId="{A4718F32-C8C6-4A05-BAA3-633C66FDC22C}">
      <dgm:prSet/>
      <dgm:spPr/>
      <dgm:t>
        <a:bodyPr/>
        <a:lstStyle/>
        <a:p>
          <a:endParaRPr lang="en-ZA"/>
        </a:p>
      </dgm:t>
    </dgm:pt>
    <dgm:pt modelId="{991C3A15-6F83-4782-A4FB-980457A2CD38}" type="sibTrans" cxnId="{A4718F32-C8C6-4A05-BAA3-633C66FDC22C}">
      <dgm:prSet/>
      <dgm:spPr/>
      <dgm:t>
        <a:bodyPr/>
        <a:lstStyle/>
        <a:p>
          <a:endParaRPr lang="en-ZA"/>
        </a:p>
      </dgm:t>
    </dgm:pt>
    <dgm:pt modelId="{6025B6B2-6AED-4FC0-8324-078F4DC69076}">
      <dgm:prSet custT="1"/>
      <dgm:spPr/>
      <dgm:t>
        <a:bodyPr/>
        <a:lstStyle/>
        <a:p>
          <a:r>
            <a:rPr lang="lt-LT" sz="2400" dirty="0">
              <a:effectLst>
                <a:outerShdw blurRad="38100" dist="38100" dir="2700000" algn="tl">
                  <a:srgbClr val="000000">
                    <a:alpha val="43137"/>
                  </a:srgbClr>
                </a:outerShdw>
              </a:effectLst>
            </a:rPr>
            <a:t>Sprendimų testavimas ir patvirtinimas</a:t>
          </a:r>
          <a:endParaRPr lang="en-ZA" sz="2400" dirty="0">
            <a:effectLst>
              <a:outerShdw blurRad="38100" dist="38100" dir="2700000" algn="tl">
                <a:srgbClr val="000000">
                  <a:alpha val="43137"/>
                </a:srgbClr>
              </a:outerShdw>
            </a:effectLst>
          </a:endParaRPr>
        </a:p>
      </dgm:t>
    </dgm:pt>
    <dgm:pt modelId="{6E6D6DDB-899D-4BAC-BE9D-1F488634DEA7}" type="parTrans" cxnId="{0EB4E340-ACF2-4528-84DB-870DF97C4314}">
      <dgm:prSet/>
      <dgm:spPr/>
      <dgm:t>
        <a:bodyPr/>
        <a:lstStyle/>
        <a:p>
          <a:endParaRPr lang="en-ZA"/>
        </a:p>
      </dgm:t>
    </dgm:pt>
    <dgm:pt modelId="{61446E0D-A9EA-4771-A6AF-B30CBF444FDB}" type="sibTrans" cxnId="{0EB4E340-ACF2-4528-84DB-870DF97C4314}">
      <dgm:prSet/>
      <dgm:spPr/>
      <dgm:t>
        <a:bodyPr/>
        <a:lstStyle/>
        <a:p>
          <a:endParaRPr lang="en-ZA"/>
        </a:p>
      </dgm:t>
    </dgm:pt>
    <dgm:pt modelId="{29D62170-BA85-4468-888A-88865181E284}" type="pres">
      <dgm:prSet presAssocID="{76F0A9DC-80FA-4A3E-9C5B-7615622174D9}" presName="diagram" presStyleCnt="0">
        <dgm:presLayoutVars>
          <dgm:dir/>
          <dgm:resizeHandles val="exact"/>
        </dgm:presLayoutVars>
      </dgm:prSet>
      <dgm:spPr/>
    </dgm:pt>
    <dgm:pt modelId="{07921B53-CE85-4A17-A231-FABB66B5009E}" type="pres">
      <dgm:prSet presAssocID="{96031C5B-4F2B-409F-9FF8-CA674C69427B}" presName="node" presStyleLbl="node1" presStyleIdx="0" presStyleCnt="3">
        <dgm:presLayoutVars>
          <dgm:bulletEnabled val="1"/>
        </dgm:presLayoutVars>
      </dgm:prSet>
      <dgm:spPr/>
    </dgm:pt>
    <dgm:pt modelId="{2359B28C-E0C7-4323-A838-1FE79E27DAEC}" type="pres">
      <dgm:prSet presAssocID="{A963A7E2-C7C3-41CF-B812-654A9ED14E3E}" presName="sibTrans" presStyleCnt="0"/>
      <dgm:spPr/>
    </dgm:pt>
    <dgm:pt modelId="{44CC1C8A-511A-455D-B372-9D117D1FD840}" type="pres">
      <dgm:prSet presAssocID="{727457EC-F857-41D8-AE6A-36500A780F6B}" presName="node" presStyleLbl="node1" presStyleIdx="1" presStyleCnt="3">
        <dgm:presLayoutVars>
          <dgm:bulletEnabled val="1"/>
        </dgm:presLayoutVars>
      </dgm:prSet>
      <dgm:spPr/>
    </dgm:pt>
    <dgm:pt modelId="{11501375-C40C-4810-B123-A0E04E8B05F6}" type="pres">
      <dgm:prSet presAssocID="{991C3A15-6F83-4782-A4FB-980457A2CD38}" presName="sibTrans" presStyleCnt="0"/>
      <dgm:spPr/>
    </dgm:pt>
    <dgm:pt modelId="{96DC6576-11D6-4803-B471-3A13368E754A}" type="pres">
      <dgm:prSet presAssocID="{6025B6B2-6AED-4FC0-8324-078F4DC69076}" presName="node" presStyleLbl="node1" presStyleIdx="2" presStyleCnt="3">
        <dgm:presLayoutVars>
          <dgm:bulletEnabled val="1"/>
        </dgm:presLayoutVars>
      </dgm:prSet>
      <dgm:spPr/>
    </dgm:pt>
  </dgm:ptLst>
  <dgm:cxnLst>
    <dgm:cxn modelId="{7146F51A-8444-40E4-BE51-892A3E6FE273}" type="presOf" srcId="{96031C5B-4F2B-409F-9FF8-CA674C69427B}" destId="{07921B53-CE85-4A17-A231-FABB66B5009E}" srcOrd="0" destOrd="0" presId="urn:microsoft.com/office/officeart/2005/8/layout/default"/>
    <dgm:cxn modelId="{A4718F32-C8C6-4A05-BAA3-633C66FDC22C}" srcId="{76F0A9DC-80FA-4A3E-9C5B-7615622174D9}" destId="{727457EC-F857-41D8-AE6A-36500A780F6B}" srcOrd="1" destOrd="0" parTransId="{5E9B836B-2E10-4377-AA0A-4BC83C8F0607}" sibTransId="{991C3A15-6F83-4782-A4FB-980457A2CD38}"/>
    <dgm:cxn modelId="{0EB4E340-ACF2-4528-84DB-870DF97C4314}" srcId="{76F0A9DC-80FA-4A3E-9C5B-7615622174D9}" destId="{6025B6B2-6AED-4FC0-8324-078F4DC69076}" srcOrd="2" destOrd="0" parTransId="{6E6D6DDB-899D-4BAC-BE9D-1F488634DEA7}" sibTransId="{61446E0D-A9EA-4771-A6AF-B30CBF444FDB}"/>
    <dgm:cxn modelId="{8FF2FB57-96F7-4804-B2AE-9F81322E68E5}" srcId="{76F0A9DC-80FA-4A3E-9C5B-7615622174D9}" destId="{96031C5B-4F2B-409F-9FF8-CA674C69427B}" srcOrd="0" destOrd="0" parTransId="{7E26B963-62C6-4E6E-BFDD-38E2CEE81CBA}" sibTransId="{A963A7E2-C7C3-41CF-B812-654A9ED14E3E}"/>
    <dgm:cxn modelId="{29A9D071-337C-4BC5-BBA2-07996EF8545A}" type="presOf" srcId="{76F0A9DC-80FA-4A3E-9C5B-7615622174D9}" destId="{29D62170-BA85-4468-888A-88865181E284}" srcOrd="0" destOrd="0" presId="urn:microsoft.com/office/officeart/2005/8/layout/default"/>
    <dgm:cxn modelId="{5A8910B7-AF99-4678-AAA0-7A2DF2BD95B8}" type="presOf" srcId="{727457EC-F857-41D8-AE6A-36500A780F6B}" destId="{44CC1C8A-511A-455D-B372-9D117D1FD840}" srcOrd="0" destOrd="0" presId="urn:microsoft.com/office/officeart/2005/8/layout/default"/>
    <dgm:cxn modelId="{9FB2B9FA-6577-4405-8CBD-09D3FDF12B36}" type="presOf" srcId="{6025B6B2-6AED-4FC0-8324-078F4DC69076}" destId="{96DC6576-11D6-4803-B471-3A13368E754A}" srcOrd="0" destOrd="0" presId="urn:microsoft.com/office/officeart/2005/8/layout/default"/>
    <dgm:cxn modelId="{243DA665-B7D2-44D7-A938-E10037903FFC}" type="presParOf" srcId="{29D62170-BA85-4468-888A-88865181E284}" destId="{07921B53-CE85-4A17-A231-FABB66B5009E}" srcOrd="0" destOrd="0" presId="urn:microsoft.com/office/officeart/2005/8/layout/default"/>
    <dgm:cxn modelId="{24F5FFF6-B957-415B-88B5-1C76DA4BDB5D}" type="presParOf" srcId="{29D62170-BA85-4468-888A-88865181E284}" destId="{2359B28C-E0C7-4323-A838-1FE79E27DAEC}" srcOrd="1" destOrd="0" presId="urn:microsoft.com/office/officeart/2005/8/layout/default"/>
    <dgm:cxn modelId="{5D7152B5-46A5-4FA8-BE80-A66A62ABB39E}" type="presParOf" srcId="{29D62170-BA85-4468-888A-88865181E284}" destId="{44CC1C8A-511A-455D-B372-9D117D1FD840}" srcOrd="2" destOrd="0" presId="urn:microsoft.com/office/officeart/2005/8/layout/default"/>
    <dgm:cxn modelId="{F7348E6C-90C5-47DB-A925-941215F785A1}" type="presParOf" srcId="{29D62170-BA85-4468-888A-88865181E284}" destId="{11501375-C40C-4810-B123-A0E04E8B05F6}" srcOrd="3" destOrd="0" presId="urn:microsoft.com/office/officeart/2005/8/layout/default"/>
    <dgm:cxn modelId="{A48769F8-6B04-4EFD-9CF6-C5DB052FBE92}" type="presParOf" srcId="{29D62170-BA85-4468-888A-88865181E284}" destId="{96DC6576-11D6-4803-B471-3A13368E754A}"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BD18FCF-8E38-422A-8397-B906422AAF00}"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B606F62D-8584-4DD6-9E4F-32508A013982}">
      <dgm:prSet phldrT="[Text]" custT="1"/>
      <dgm:spPr/>
      <dgm:t>
        <a:bodyPr/>
        <a:lstStyle/>
        <a:p>
          <a:r>
            <a:rPr lang="en-GB" sz="2400" b="1" dirty="0" err="1">
              <a:effectLst>
                <a:outerShdw blurRad="38100" dist="38100" dir="2700000" algn="tl">
                  <a:srgbClr val="000000">
                    <a:alpha val="43137"/>
                  </a:srgbClr>
                </a:outerShdw>
              </a:effectLst>
            </a:rPr>
            <a:t>Infrastruktūra</a:t>
          </a:r>
          <a:r>
            <a:rPr lang="en-GB" sz="2400" b="1" dirty="0">
              <a:effectLst>
                <a:outerShdw blurRad="38100" dist="38100" dir="2700000" algn="tl">
                  <a:srgbClr val="000000">
                    <a:alpha val="43137"/>
                  </a:srgbClr>
                </a:outerShdw>
              </a:effectLst>
            </a:rPr>
            <a:t> </a:t>
          </a:r>
          <a:r>
            <a:rPr lang="en-GB" sz="2400" b="1" dirty="0" err="1">
              <a:effectLst>
                <a:outerShdw blurRad="38100" dist="38100" dir="2700000" algn="tl">
                  <a:srgbClr val="000000">
                    <a:alpha val="43137"/>
                  </a:srgbClr>
                </a:outerShdw>
              </a:effectLst>
            </a:rPr>
            <a:t>kaip</a:t>
          </a:r>
          <a:r>
            <a:rPr lang="en-GB" sz="2400" b="1" dirty="0">
              <a:effectLst>
                <a:outerShdw blurRad="38100" dist="38100" dir="2700000" algn="tl">
                  <a:srgbClr val="000000">
                    <a:alpha val="43137"/>
                  </a:srgbClr>
                </a:outerShdw>
              </a:effectLst>
            </a:rPr>
            <a:t> </a:t>
          </a:r>
          <a:r>
            <a:rPr lang="en-GB" sz="2400" b="1" dirty="0" err="1">
              <a:effectLst>
                <a:outerShdw blurRad="38100" dist="38100" dir="2700000" algn="tl">
                  <a:srgbClr val="000000">
                    <a:alpha val="43137"/>
                  </a:srgbClr>
                </a:outerShdw>
              </a:effectLst>
            </a:rPr>
            <a:t>paslauga</a:t>
          </a:r>
          <a:r>
            <a:rPr lang="en-GB" sz="2400" b="1" dirty="0">
              <a:effectLst>
                <a:outerShdw blurRad="38100" dist="38100" dir="2700000" algn="tl">
                  <a:srgbClr val="000000">
                    <a:alpha val="43137"/>
                  </a:srgbClr>
                </a:outerShdw>
              </a:effectLst>
            </a:rPr>
            <a:t> (IaaS)</a:t>
          </a:r>
          <a:endParaRPr lang="en-ZA" sz="2400" b="1" dirty="0">
            <a:effectLst>
              <a:outerShdw blurRad="38100" dist="38100" dir="2700000" algn="tl">
                <a:srgbClr val="000000">
                  <a:alpha val="43137"/>
                </a:srgbClr>
              </a:outerShdw>
            </a:effectLst>
          </a:endParaRPr>
        </a:p>
      </dgm:t>
    </dgm:pt>
    <dgm:pt modelId="{E567A1B9-5794-41BF-95EE-C33948A227A3}" type="parTrans" cxnId="{5FB7CB1B-B49E-415C-94B1-B6F72089CD0F}">
      <dgm:prSet/>
      <dgm:spPr/>
      <dgm:t>
        <a:bodyPr/>
        <a:lstStyle/>
        <a:p>
          <a:endParaRPr lang="en-ZA"/>
        </a:p>
      </dgm:t>
    </dgm:pt>
    <dgm:pt modelId="{4F87E920-251E-4DC8-83D7-49A73705CFD3}" type="sibTrans" cxnId="{5FB7CB1B-B49E-415C-94B1-B6F72089CD0F}">
      <dgm:prSet/>
      <dgm:spPr/>
      <dgm:t>
        <a:bodyPr/>
        <a:lstStyle/>
        <a:p>
          <a:endParaRPr lang="en-ZA"/>
        </a:p>
      </dgm:t>
    </dgm:pt>
    <dgm:pt modelId="{295178A6-0C7C-4D2E-87F2-3179023C09AB}">
      <dgm:prSet custT="1"/>
      <dgm:spPr/>
      <dgm:t>
        <a:bodyPr/>
        <a:lstStyle/>
        <a:p>
          <a:r>
            <a:rPr lang="en-GB" sz="2400" b="1" dirty="0" err="1">
              <a:effectLst>
                <a:outerShdw blurRad="38100" dist="38100" dir="2700000" algn="tl">
                  <a:srgbClr val="000000">
                    <a:alpha val="43137"/>
                  </a:srgbClr>
                </a:outerShdw>
              </a:effectLst>
            </a:rPr>
            <a:t>Platforma</a:t>
          </a:r>
          <a:r>
            <a:rPr lang="en-GB" sz="2400" b="1" dirty="0">
              <a:effectLst>
                <a:outerShdw blurRad="38100" dist="38100" dir="2700000" algn="tl">
                  <a:srgbClr val="000000">
                    <a:alpha val="43137"/>
                  </a:srgbClr>
                </a:outerShdw>
              </a:effectLst>
            </a:rPr>
            <a:t> </a:t>
          </a:r>
          <a:r>
            <a:rPr lang="en-GB" sz="2400" b="1" dirty="0" err="1">
              <a:effectLst>
                <a:outerShdw blurRad="38100" dist="38100" dir="2700000" algn="tl">
                  <a:srgbClr val="000000">
                    <a:alpha val="43137"/>
                  </a:srgbClr>
                </a:outerShdw>
              </a:effectLst>
            </a:rPr>
            <a:t>kaip</a:t>
          </a:r>
          <a:r>
            <a:rPr lang="en-GB" sz="2400" b="1" dirty="0">
              <a:effectLst>
                <a:outerShdw blurRad="38100" dist="38100" dir="2700000" algn="tl">
                  <a:srgbClr val="000000">
                    <a:alpha val="43137"/>
                  </a:srgbClr>
                </a:outerShdw>
              </a:effectLst>
            </a:rPr>
            <a:t> </a:t>
          </a:r>
          <a:r>
            <a:rPr lang="en-GB" sz="2400" b="1" dirty="0" err="1">
              <a:effectLst>
                <a:outerShdw blurRad="38100" dist="38100" dir="2700000" algn="tl">
                  <a:srgbClr val="000000">
                    <a:alpha val="43137"/>
                  </a:srgbClr>
                </a:outerShdw>
              </a:effectLst>
            </a:rPr>
            <a:t>paslauga</a:t>
          </a:r>
          <a:r>
            <a:rPr lang="en-GB" sz="2400" b="1" dirty="0">
              <a:effectLst>
                <a:outerShdw blurRad="38100" dist="38100" dir="2700000" algn="tl">
                  <a:srgbClr val="000000">
                    <a:alpha val="43137"/>
                  </a:srgbClr>
                </a:outerShdw>
              </a:effectLst>
            </a:rPr>
            <a:t> (PaaS)</a:t>
          </a:r>
          <a:endParaRPr lang="en-ZA" sz="2400" b="1" dirty="0">
            <a:effectLst>
              <a:outerShdw blurRad="38100" dist="38100" dir="2700000" algn="tl">
                <a:srgbClr val="000000">
                  <a:alpha val="43137"/>
                </a:srgbClr>
              </a:outerShdw>
            </a:effectLst>
          </a:endParaRPr>
        </a:p>
      </dgm:t>
    </dgm:pt>
    <dgm:pt modelId="{B86F9864-568B-4818-99A8-79E979027579}" type="parTrans" cxnId="{D3FFCBE6-215C-4B5D-9041-BF801C54F263}">
      <dgm:prSet/>
      <dgm:spPr/>
      <dgm:t>
        <a:bodyPr/>
        <a:lstStyle/>
        <a:p>
          <a:endParaRPr lang="en-ZA"/>
        </a:p>
      </dgm:t>
    </dgm:pt>
    <dgm:pt modelId="{3022B4E6-246B-4F1B-8F4F-B474532A258B}" type="sibTrans" cxnId="{D3FFCBE6-215C-4B5D-9041-BF801C54F263}">
      <dgm:prSet/>
      <dgm:spPr/>
      <dgm:t>
        <a:bodyPr/>
        <a:lstStyle/>
        <a:p>
          <a:endParaRPr lang="en-ZA"/>
        </a:p>
      </dgm:t>
    </dgm:pt>
    <dgm:pt modelId="{00C0898E-E007-4658-8186-913DFB34F24F}">
      <dgm:prSet custT="1"/>
      <dgm:spPr/>
      <dgm:t>
        <a:bodyPr/>
        <a:lstStyle/>
        <a:p>
          <a:r>
            <a:rPr lang="lt-LT" sz="2400" b="1" dirty="0">
              <a:effectLst>
                <a:outerShdw blurRad="38100" dist="38100" dir="2700000" algn="tl">
                  <a:srgbClr val="000000">
                    <a:alpha val="43137"/>
                  </a:srgbClr>
                </a:outerShdw>
              </a:effectLst>
            </a:rPr>
            <a:t>Programinė įranga kaip paslauga (</a:t>
          </a:r>
          <a:r>
            <a:rPr lang="lt-LT" sz="2400" b="1" dirty="0" err="1">
              <a:effectLst>
                <a:outerShdw blurRad="38100" dist="38100" dir="2700000" algn="tl">
                  <a:srgbClr val="000000">
                    <a:alpha val="43137"/>
                  </a:srgbClr>
                </a:outerShdw>
              </a:effectLst>
            </a:rPr>
            <a:t>SaaS</a:t>
          </a:r>
          <a:r>
            <a:rPr lang="lt-LT" sz="2400" b="1" dirty="0">
              <a:effectLst>
                <a:outerShdw blurRad="38100" dist="38100" dir="2700000" algn="tl">
                  <a:srgbClr val="000000">
                    <a:alpha val="43137"/>
                  </a:srgbClr>
                </a:outerShdw>
              </a:effectLst>
            </a:rPr>
            <a:t>)</a:t>
          </a:r>
          <a:endParaRPr lang="en-ZA" sz="2400" b="1" dirty="0">
            <a:effectLst>
              <a:outerShdw blurRad="38100" dist="38100" dir="2700000" algn="tl">
                <a:srgbClr val="000000">
                  <a:alpha val="43137"/>
                </a:srgbClr>
              </a:outerShdw>
            </a:effectLst>
          </a:endParaRPr>
        </a:p>
      </dgm:t>
    </dgm:pt>
    <dgm:pt modelId="{34467B53-915D-42E0-973B-CD3A68D7CD03}" type="parTrans" cxnId="{038E7B2A-54CB-4297-A678-83957917C895}">
      <dgm:prSet/>
      <dgm:spPr/>
      <dgm:t>
        <a:bodyPr/>
        <a:lstStyle/>
        <a:p>
          <a:endParaRPr lang="en-ZA"/>
        </a:p>
      </dgm:t>
    </dgm:pt>
    <dgm:pt modelId="{B2FD0FE0-775D-423C-B409-A69E0EA840B6}" type="sibTrans" cxnId="{038E7B2A-54CB-4297-A678-83957917C895}">
      <dgm:prSet/>
      <dgm:spPr/>
      <dgm:t>
        <a:bodyPr/>
        <a:lstStyle/>
        <a:p>
          <a:endParaRPr lang="en-ZA"/>
        </a:p>
      </dgm:t>
    </dgm:pt>
    <dgm:pt modelId="{E2DD2308-1584-42E7-AE35-7493CC261EE2}" type="pres">
      <dgm:prSet presAssocID="{6BD18FCF-8E38-422A-8397-B906422AAF00}" presName="diagram" presStyleCnt="0">
        <dgm:presLayoutVars>
          <dgm:dir/>
          <dgm:resizeHandles val="exact"/>
        </dgm:presLayoutVars>
      </dgm:prSet>
      <dgm:spPr/>
    </dgm:pt>
    <dgm:pt modelId="{4F282F94-7188-4609-B35D-A4CBB060B654}" type="pres">
      <dgm:prSet presAssocID="{B606F62D-8584-4DD6-9E4F-32508A013982}" presName="node" presStyleLbl="node1" presStyleIdx="0" presStyleCnt="3">
        <dgm:presLayoutVars>
          <dgm:bulletEnabled val="1"/>
        </dgm:presLayoutVars>
      </dgm:prSet>
      <dgm:spPr/>
    </dgm:pt>
    <dgm:pt modelId="{10BEAABE-A0B3-4A8F-A463-AC8852EEEBB0}" type="pres">
      <dgm:prSet presAssocID="{4F87E920-251E-4DC8-83D7-49A73705CFD3}" presName="sibTrans" presStyleCnt="0"/>
      <dgm:spPr/>
    </dgm:pt>
    <dgm:pt modelId="{AE973F29-1194-49F5-A171-AD5B5E29CD10}" type="pres">
      <dgm:prSet presAssocID="{295178A6-0C7C-4D2E-87F2-3179023C09AB}" presName="node" presStyleLbl="node1" presStyleIdx="1" presStyleCnt="3">
        <dgm:presLayoutVars>
          <dgm:bulletEnabled val="1"/>
        </dgm:presLayoutVars>
      </dgm:prSet>
      <dgm:spPr/>
    </dgm:pt>
    <dgm:pt modelId="{8E9485A8-4D63-43C8-8337-3A73EAD7A609}" type="pres">
      <dgm:prSet presAssocID="{3022B4E6-246B-4F1B-8F4F-B474532A258B}" presName="sibTrans" presStyleCnt="0"/>
      <dgm:spPr/>
    </dgm:pt>
    <dgm:pt modelId="{186E8193-7321-474E-AD5A-C5269EB7E817}" type="pres">
      <dgm:prSet presAssocID="{00C0898E-E007-4658-8186-913DFB34F24F}" presName="node" presStyleLbl="node1" presStyleIdx="2" presStyleCnt="3">
        <dgm:presLayoutVars>
          <dgm:bulletEnabled val="1"/>
        </dgm:presLayoutVars>
      </dgm:prSet>
      <dgm:spPr/>
    </dgm:pt>
  </dgm:ptLst>
  <dgm:cxnLst>
    <dgm:cxn modelId="{5FB7CB1B-B49E-415C-94B1-B6F72089CD0F}" srcId="{6BD18FCF-8E38-422A-8397-B906422AAF00}" destId="{B606F62D-8584-4DD6-9E4F-32508A013982}" srcOrd="0" destOrd="0" parTransId="{E567A1B9-5794-41BF-95EE-C33948A227A3}" sibTransId="{4F87E920-251E-4DC8-83D7-49A73705CFD3}"/>
    <dgm:cxn modelId="{038E7B2A-54CB-4297-A678-83957917C895}" srcId="{6BD18FCF-8E38-422A-8397-B906422AAF00}" destId="{00C0898E-E007-4658-8186-913DFB34F24F}" srcOrd="2" destOrd="0" parTransId="{34467B53-915D-42E0-973B-CD3A68D7CD03}" sibTransId="{B2FD0FE0-775D-423C-B409-A69E0EA840B6}"/>
    <dgm:cxn modelId="{6D236F6F-B44A-46AB-83B1-653C7FE81AD4}" type="presOf" srcId="{B606F62D-8584-4DD6-9E4F-32508A013982}" destId="{4F282F94-7188-4609-B35D-A4CBB060B654}" srcOrd="0" destOrd="0" presId="urn:microsoft.com/office/officeart/2005/8/layout/default"/>
    <dgm:cxn modelId="{0E717B6F-A3A9-4A7E-A163-6722ABBCFB7B}" type="presOf" srcId="{295178A6-0C7C-4D2E-87F2-3179023C09AB}" destId="{AE973F29-1194-49F5-A171-AD5B5E29CD10}" srcOrd="0" destOrd="0" presId="urn:microsoft.com/office/officeart/2005/8/layout/default"/>
    <dgm:cxn modelId="{687577D6-A42A-47A5-A641-00BEF5FFD624}" type="presOf" srcId="{00C0898E-E007-4658-8186-913DFB34F24F}" destId="{186E8193-7321-474E-AD5A-C5269EB7E817}" srcOrd="0" destOrd="0" presId="urn:microsoft.com/office/officeart/2005/8/layout/default"/>
    <dgm:cxn modelId="{D3FFCBE6-215C-4B5D-9041-BF801C54F263}" srcId="{6BD18FCF-8E38-422A-8397-B906422AAF00}" destId="{295178A6-0C7C-4D2E-87F2-3179023C09AB}" srcOrd="1" destOrd="0" parTransId="{B86F9864-568B-4818-99A8-79E979027579}" sibTransId="{3022B4E6-246B-4F1B-8F4F-B474532A258B}"/>
    <dgm:cxn modelId="{6EC04EF2-93B0-4714-AAD2-8250C363D815}" type="presOf" srcId="{6BD18FCF-8E38-422A-8397-B906422AAF00}" destId="{E2DD2308-1584-42E7-AE35-7493CC261EE2}" srcOrd="0" destOrd="0" presId="urn:microsoft.com/office/officeart/2005/8/layout/default"/>
    <dgm:cxn modelId="{384CBD7D-7E1E-4CEA-A6A6-7BA58FF1AA5C}" type="presParOf" srcId="{E2DD2308-1584-42E7-AE35-7493CC261EE2}" destId="{4F282F94-7188-4609-B35D-A4CBB060B654}" srcOrd="0" destOrd="0" presId="urn:microsoft.com/office/officeart/2005/8/layout/default"/>
    <dgm:cxn modelId="{897C9B7F-705C-4380-A23A-7C6886FADA4B}" type="presParOf" srcId="{E2DD2308-1584-42E7-AE35-7493CC261EE2}" destId="{10BEAABE-A0B3-4A8F-A463-AC8852EEEBB0}" srcOrd="1" destOrd="0" presId="urn:microsoft.com/office/officeart/2005/8/layout/default"/>
    <dgm:cxn modelId="{CBA3B941-A9AE-4705-B6BF-F03D2E19EEAB}" type="presParOf" srcId="{E2DD2308-1584-42E7-AE35-7493CC261EE2}" destId="{AE973F29-1194-49F5-A171-AD5B5E29CD10}" srcOrd="2" destOrd="0" presId="urn:microsoft.com/office/officeart/2005/8/layout/default"/>
    <dgm:cxn modelId="{58362F68-6ECC-467A-8522-66F9B2F9EB7C}" type="presParOf" srcId="{E2DD2308-1584-42E7-AE35-7493CC261EE2}" destId="{8E9485A8-4D63-43C8-8337-3A73EAD7A609}" srcOrd="3" destOrd="0" presId="urn:microsoft.com/office/officeart/2005/8/layout/default"/>
    <dgm:cxn modelId="{F1087B4D-3782-4A28-922B-4B0C4ADA0A9F}" type="presParOf" srcId="{E2DD2308-1584-42E7-AE35-7493CC261EE2}" destId="{186E8193-7321-474E-AD5A-C5269EB7E81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94EB4A4-BE80-4159-8723-18258C9A446C}"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2A91C598-9796-4618-B26C-1CD269B0EAAD}">
      <dgm:prSet phldrT="[Text]"/>
      <dgm:spPr/>
      <dgm:t>
        <a:bodyPr/>
        <a:lstStyle/>
        <a:p>
          <a:r>
            <a:rPr lang="en-GB" dirty="0" err="1">
              <a:solidFill>
                <a:srgbClr val="000000"/>
              </a:solidFill>
            </a:rPr>
            <a:t>Apsauga</a:t>
          </a:r>
          <a:endParaRPr lang="en-ZA" dirty="0">
            <a:solidFill>
              <a:srgbClr val="000000"/>
            </a:solidFill>
          </a:endParaRPr>
        </a:p>
      </dgm:t>
    </dgm:pt>
    <dgm:pt modelId="{7BD3C46C-F272-4216-A173-69DC87B8E187}" type="parTrans" cxnId="{26A7E3EA-9686-4C3C-A98E-CE97834E1298}">
      <dgm:prSet/>
      <dgm:spPr/>
      <dgm:t>
        <a:bodyPr/>
        <a:lstStyle/>
        <a:p>
          <a:endParaRPr lang="en-ZA"/>
        </a:p>
      </dgm:t>
    </dgm:pt>
    <dgm:pt modelId="{299CD312-36E9-4794-907A-C74157FE19E4}" type="sibTrans" cxnId="{26A7E3EA-9686-4C3C-A98E-CE97834E1298}">
      <dgm:prSet/>
      <dgm:spPr/>
      <dgm:t>
        <a:bodyPr/>
        <a:lstStyle/>
        <a:p>
          <a:endParaRPr lang="en-ZA"/>
        </a:p>
      </dgm:t>
    </dgm:pt>
    <dgm:pt modelId="{3ECC7E8E-9FD5-459F-A9D2-14933171A622}">
      <dgm:prSet/>
      <dgm:spPr/>
      <dgm:t>
        <a:bodyPr/>
        <a:lstStyle/>
        <a:p>
          <a:r>
            <a:rPr lang="en-GB" dirty="0" err="1">
              <a:solidFill>
                <a:srgbClr val="000000"/>
              </a:solidFill>
            </a:rPr>
            <a:t>Bendradarbiavimas</a:t>
          </a:r>
          <a:endParaRPr lang="en-ZA" dirty="0">
            <a:solidFill>
              <a:srgbClr val="000000"/>
            </a:solidFill>
          </a:endParaRPr>
        </a:p>
      </dgm:t>
    </dgm:pt>
    <dgm:pt modelId="{06573F17-D72C-4F71-A6A3-4EFA7FBB2887}" type="parTrans" cxnId="{B115DEA1-AFD5-4738-BADC-D8F657AC3113}">
      <dgm:prSet/>
      <dgm:spPr/>
      <dgm:t>
        <a:bodyPr/>
        <a:lstStyle/>
        <a:p>
          <a:endParaRPr lang="en-ZA"/>
        </a:p>
      </dgm:t>
    </dgm:pt>
    <dgm:pt modelId="{C2EF67F3-0ED0-45F9-8587-B452B7B44E30}" type="sibTrans" cxnId="{B115DEA1-AFD5-4738-BADC-D8F657AC3113}">
      <dgm:prSet/>
      <dgm:spPr/>
      <dgm:t>
        <a:bodyPr/>
        <a:lstStyle/>
        <a:p>
          <a:endParaRPr lang="en-ZA"/>
        </a:p>
      </dgm:t>
    </dgm:pt>
    <dgm:pt modelId="{C5E22B78-9759-47CB-921B-2593C7094595}">
      <dgm:prSet/>
      <dgm:spPr/>
      <dgm:t>
        <a:bodyPr/>
        <a:lstStyle/>
        <a:p>
          <a:r>
            <a:rPr lang="en-GB" dirty="0" err="1">
              <a:solidFill>
                <a:srgbClr val="000000"/>
              </a:solidFill>
            </a:rPr>
            <a:t>Prieinamumas</a:t>
          </a:r>
          <a:endParaRPr lang="en-ZA" dirty="0">
            <a:solidFill>
              <a:srgbClr val="000000"/>
            </a:solidFill>
          </a:endParaRPr>
        </a:p>
      </dgm:t>
    </dgm:pt>
    <dgm:pt modelId="{1D98DB63-15F6-48D2-8F0D-71859573B0AD}" type="parTrans" cxnId="{337B1212-686C-48D4-AEB2-792B243CD14A}">
      <dgm:prSet/>
      <dgm:spPr/>
      <dgm:t>
        <a:bodyPr/>
        <a:lstStyle/>
        <a:p>
          <a:endParaRPr lang="en-ZA"/>
        </a:p>
      </dgm:t>
    </dgm:pt>
    <dgm:pt modelId="{D80CCD2B-C6D2-4CEE-8506-1D89132CDB7C}" type="sibTrans" cxnId="{337B1212-686C-48D4-AEB2-792B243CD14A}">
      <dgm:prSet/>
      <dgm:spPr/>
      <dgm:t>
        <a:bodyPr/>
        <a:lstStyle/>
        <a:p>
          <a:endParaRPr lang="en-ZA"/>
        </a:p>
      </dgm:t>
    </dgm:pt>
    <dgm:pt modelId="{94D98CD2-0A67-4717-82C0-FD63CEC5B335}">
      <dgm:prSet/>
      <dgm:spPr/>
      <dgm:t>
        <a:bodyPr/>
        <a:lstStyle/>
        <a:p>
          <a:r>
            <a:rPr lang="en-GB" dirty="0" err="1">
              <a:solidFill>
                <a:srgbClr val="000000"/>
              </a:solidFill>
            </a:rPr>
            <a:t>Ekonomiškumas</a:t>
          </a:r>
          <a:endParaRPr lang="en-ZA" dirty="0">
            <a:solidFill>
              <a:srgbClr val="000000"/>
            </a:solidFill>
          </a:endParaRPr>
        </a:p>
      </dgm:t>
    </dgm:pt>
    <dgm:pt modelId="{C9A39FED-7DC3-476C-9785-FA0879782ED8}" type="parTrans" cxnId="{96945CD4-09A7-41C6-89D8-2EA052826AD8}">
      <dgm:prSet/>
      <dgm:spPr/>
      <dgm:t>
        <a:bodyPr/>
        <a:lstStyle/>
        <a:p>
          <a:endParaRPr lang="en-ZA"/>
        </a:p>
      </dgm:t>
    </dgm:pt>
    <dgm:pt modelId="{D92AD4FD-508F-4422-AE1E-7AB939436A9B}" type="sibTrans" cxnId="{96945CD4-09A7-41C6-89D8-2EA052826AD8}">
      <dgm:prSet/>
      <dgm:spPr/>
      <dgm:t>
        <a:bodyPr/>
        <a:lstStyle/>
        <a:p>
          <a:endParaRPr lang="en-ZA"/>
        </a:p>
      </dgm:t>
    </dgm:pt>
    <dgm:pt modelId="{2964F878-95FB-4BA0-8459-DF52566867E5}" type="pres">
      <dgm:prSet presAssocID="{A94EB4A4-BE80-4159-8723-18258C9A446C}" presName="Name0" presStyleCnt="0">
        <dgm:presLayoutVars>
          <dgm:dir/>
          <dgm:resizeHandles val="exact"/>
        </dgm:presLayoutVars>
      </dgm:prSet>
      <dgm:spPr/>
    </dgm:pt>
    <dgm:pt modelId="{6708EFE3-BC3E-412C-96D7-FD1D8A165C13}" type="pres">
      <dgm:prSet presAssocID="{2A91C598-9796-4618-B26C-1CD269B0EAAD}" presName="Name5" presStyleLbl="vennNode1" presStyleIdx="0" presStyleCnt="4">
        <dgm:presLayoutVars>
          <dgm:bulletEnabled val="1"/>
        </dgm:presLayoutVars>
      </dgm:prSet>
      <dgm:spPr/>
    </dgm:pt>
    <dgm:pt modelId="{10FA803A-4E0B-4873-A0E7-A66ADEDDBCAA}" type="pres">
      <dgm:prSet presAssocID="{299CD312-36E9-4794-907A-C74157FE19E4}" presName="space" presStyleCnt="0"/>
      <dgm:spPr/>
    </dgm:pt>
    <dgm:pt modelId="{C8E4C365-2119-4CEE-9E4A-52A678E222E0}" type="pres">
      <dgm:prSet presAssocID="{3ECC7E8E-9FD5-459F-A9D2-14933171A622}" presName="Name5" presStyleLbl="vennNode1" presStyleIdx="1" presStyleCnt="4">
        <dgm:presLayoutVars>
          <dgm:bulletEnabled val="1"/>
        </dgm:presLayoutVars>
      </dgm:prSet>
      <dgm:spPr/>
    </dgm:pt>
    <dgm:pt modelId="{DB37E0B3-1EA8-44A1-9083-510E076ED15B}" type="pres">
      <dgm:prSet presAssocID="{C2EF67F3-0ED0-45F9-8587-B452B7B44E30}" presName="space" presStyleCnt="0"/>
      <dgm:spPr/>
    </dgm:pt>
    <dgm:pt modelId="{B9C79132-21F5-4287-8587-7810E88C2858}" type="pres">
      <dgm:prSet presAssocID="{C5E22B78-9759-47CB-921B-2593C7094595}" presName="Name5" presStyleLbl="vennNode1" presStyleIdx="2" presStyleCnt="4">
        <dgm:presLayoutVars>
          <dgm:bulletEnabled val="1"/>
        </dgm:presLayoutVars>
      </dgm:prSet>
      <dgm:spPr/>
    </dgm:pt>
    <dgm:pt modelId="{EEC69965-BF39-4638-BA69-88965D7B1DBD}" type="pres">
      <dgm:prSet presAssocID="{D80CCD2B-C6D2-4CEE-8506-1D89132CDB7C}" presName="space" presStyleCnt="0"/>
      <dgm:spPr/>
    </dgm:pt>
    <dgm:pt modelId="{4DC5FCFF-E0C1-4FE6-9B3C-3D0D2ECE2028}" type="pres">
      <dgm:prSet presAssocID="{94D98CD2-0A67-4717-82C0-FD63CEC5B335}" presName="Name5" presStyleLbl="vennNode1" presStyleIdx="3" presStyleCnt="4">
        <dgm:presLayoutVars>
          <dgm:bulletEnabled val="1"/>
        </dgm:presLayoutVars>
      </dgm:prSet>
      <dgm:spPr/>
    </dgm:pt>
  </dgm:ptLst>
  <dgm:cxnLst>
    <dgm:cxn modelId="{337B1212-686C-48D4-AEB2-792B243CD14A}" srcId="{A94EB4A4-BE80-4159-8723-18258C9A446C}" destId="{C5E22B78-9759-47CB-921B-2593C7094595}" srcOrd="2" destOrd="0" parTransId="{1D98DB63-15F6-48D2-8F0D-71859573B0AD}" sibTransId="{D80CCD2B-C6D2-4CEE-8506-1D89132CDB7C}"/>
    <dgm:cxn modelId="{CDEB751F-F55A-4F4D-BD9D-8ED50560FEA4}" type="presOf" srcId="{2A91C598-9796-4618-B26C-1CD269B0EAAD}" destId="{6708EFE3-BC3E-412C-96D7-FD1D8A165C13}" srcOrd="0" destOrd="0" presId="urn:microsoft.com/office/officeart/2005/8/layout/venn3"/>
    <dgm:cxn modelId="{9CC0F83F-54A1-43A3-9BBF-25DF2221FAE6}" type="presOf" srcId="{3ECC7E8E-9FD5-459F-A9D2-14933171A622}" destId="{C8E4C365-2119-4CEE-9E4A-52A678E222E0}" srcOrd="0" destOrd="0" presId="urn:microsoft.com/office/officeart/2005/8/layout/venn3"/>
    <dgm:cxn modelId="{86E82366-86A9-4698-8DE8-CFA3D3226272}" type="presOf" srcId="{A94EB4A4-BE80-4159-8723-18258C9A446C}" destId="{2964F878-95FB-4BA0-8459-DF52566867E5}" srcOrd="0" destOrd="0" presId="urn:microsoft.com/office/officeart/2005/8/layout/venn3"/>
    <dgm:cxn modelId="{6B96847B-0C62-415F-8C39-088D3B058BFC}" type="presOf" srcId="{C5E22B78-9759-47CB-921B-2593C7094595}" destId="{B9C79132-21F5-4287-8587-7810E88C2858}" srcOrd="0" destOrd="0" presId="urn:microsoft.com/office/officeart/2005/8/layout/venn3"/>
    <dgm:cxn modelId="{B115DEA1-AFD5-4738-BADC-D8F657AC3113}" srcId="{A94EB4A4-BE80-4159-8723-18258C9A446C}" destId="{3ECC7E8E-9FD5-459F-A9D2-14933171A622}" srcOrd="1" destOrd="0" parTransId="{06573F17-D72C-4F71-A6A3-4EFA7FBB2887}" sibTransId="{C2EF67F3-0ED0-45F9-8587-B452B7B44E30}"/>
    <dgm:cxn modelId="{C16B1EA7-3F7C-478C-B8A6-161B16531066}" type="presOf" srcId="{94D98CD2-0A67-4717-82C0-FD63CEC5B335}" destId="{4DC5FCFF-E0C1-4FE6-9B3C-3D0D2ECE2028}" srcOrd="0" destOrd="0" presId="urn:microsoft.com/office/officeart/2005/8/layout/venn3"/>
    <dgm:cxn modelId="{96945CD4-09A7-41C6-89D8-2EA052826AD8}" srcId="{A94EB4A4-BE80-4159-8723-18258C9A446C}" destId="{94D98CD2-0A67-4717-82C0-FD63CEC5B335}" srcOrd="3" destOrd="0" parTransId="{C9A39FED-7DC3-476C-9785-FA0879782ED8}" sibTransId="{D92AD4FD-508F-4422-AE1E-7AB939436A9B}"/>
    <dgm:cxn modelId="{26A7E3EA-9686-4C3C-A98E-CE97834E1298}" srcId="{A94EB4A4-BE80-4159-8723-18258C9A446C}" destId="{2A91C598-9796-4618-B26C-1CD269B0EAAD}" srcOrd="0" destOrd="0" parTransId="{7BD3C46C-F272-4216-A173-69DC87B8E187}" sibTransId="{299CD312-36E9-4794-907A-C74157FE19E4}"/>
    <dgm:cxn modelId="{0BB207AF-BB08-4B69-9E67-1A6D48D9A118}" type="presParOf" srcId="{2964F878-95FB-4BA0-8459-DF52566867E5}" destId="{6708EFE3-BC3E-412C-96D7-FD1D8A165C13}" srcOrd="0" destOrd="0" presId="urn:microsoft.com/office/officeart/2005/8/layout/venn3"/>
    <dgm:cxn modelId="{82113054-68B8-4269-BE8B-A10656AE001B}" type="presParOf" srcId="{2964F878-95FB-4BA0-8459-DF52566867E5}" destId="{10FA803A-4E0B-4873-A0E7-A66ADEDDBCAA}" srcOrd="1" destOrd="0" presId="urn:microsoft.com/office/officeart/2005/8/layout/venn3"/>
    <dgm:cxn modelId="{A42BF801-DF30-40E7-8345-8C7FEF183B75}" type="presParOf" srcId="{2964F878-95FB-4BA0-8459-DF52566867E5}" destId="{C8E4C365-2119-4CEE-9E4A-52A678E222E0}" srcOrd="2" destOrd="0" presId="urn:microsoft.com/office/officeart/2005/8/layout/venn3"/>
    <dgm:cxn modelId="{867FD251-6004-49BF-A1B8-B0F380E7197B}" type="presParOf" srcId="{2964F878-95FB-4BA0-8459-DF52566867E5}" destId="{DB37E0B3-1EA8-44A1-9083-510E076ED15B}" srcOrd="3" destOrd="0" presId="urn:microsoft.com/office/officeart/2005/8/layout/venn3"/>
    <dgm:cxn modelId="{19FE8795-E7DA-49D6-B65A-93B8A5F6E362}" type="presParOf" srcId="{2964F878-95FB-4BA0-8459-DF52566867E5}" destId="{B9C79132-21F5-4287-8587-7810E88C2858}" srcOrd="4" destOrd="0" presId="urn:microsoft.com/office/officeart/2005/8/layout/venn3"/>
    <dgm:cxn modelId="{F43212E8-4A12-4462-9AAC-9DF6CF130D09}" type="presParOf" srcId="{2964F878-95FB-4BA0-8459-DF52566867E5}" destId="{EEC69965-BF39-4638-BA69-88965D7B1DBD}" srcOrd="5" destOrd="0" presId="urn:microsoft.com/office/officeart/2005/8/layout/venn3"/>
    <dgm:cxn modelId="{9152585E-44FF-4341-9039-19391F65F038}" type="presParOf" srcId="{2964F878-95FB-4BA0-8459-DF52566867E5}" destId="{4DC5FCFF-E0C1-4FE6-9B3C-3D0D2ECE2028}"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B8F9A2F-C588-4A1B-85F5-5310BDDDB4C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FB1B60B-532E-4305-A2AA-386BB6657C78}">
      <dgm:prSet phldrT="[Text]" custT="1"/>
      <dgm:spPr/>
      <dgm:t>
        <a:bodyPr/>
        <a:lstStyle/>
        <a:p>
          <a:r>
            <a:rPr lang="en-GB" sz="2400" dirty="0" err="1">
              <a:effectLst>
                <a:outerShdw blurRad="38100" dist="38100" dir="2700000" algn="tl">
                  <a:srgbClr val="000000">
                    <a:alpha val="43137"/>
                  </a:srgbClr>
                </a:outerShdw>
              </a:effectLst>
            </a:rPr>
            <a:t>Kokie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yra</a:t>
          </a:r>
          <a:r>
            <a:rPr lang="en-GB" sz="2400" dirty="0">
              <a:effectLst>
                <a:outerShdw blurRad="38100" dist="38100" dir="2700000" algn="tl">
                  <a:srgbClr val="000000">
                    <a:alpha val="43137"/>
                  </a:srgbClr>
                </a:outerShdw>
              </a:effectLst>
            </a:rPr>
            <a:t> Agile </a:t>
          </a:r>
          <a:r>
            <a:rPr lang="en-GB" sz="2400" dirty="0" err="1">
              <a:effectLst>
                <a:outerShdw blurRad="38100" dist="38100" dir="2700000" algn="tl">
                  <a:srgbClr val="000000">
                    <a:alpha val="43137"/>
                  </a:srgbClr>
                </a:outerShdw>
              </a:effectLst>
            </a:rPr>
            <a:t>privalumai</a:t>
          </a:r>
          <a:r>
            <a:rPr lang="en-GB" sz="2400" dirty="0">
              <a:effectLst>
                <a:outerShdw blurRad="38100" dist="38100" dir="2700000" algn="tl">
                  <a:srgbClr val="000000">
                    <a:alpha val="43137"/>
                  </a:srgbClr>
                </a:outerShdw>
              </a:effectLst>
            </a:rPr>
            <a:t>?</a:t>
          </a:r>
          <a:endParaRPr lang="en-ZA" sz="2400" dirty="0">
            <a:effectLst>
              <a:outerShdw blurRad="38100" dist="38100" dir="2700000" algn="tl">
                <a:srgbClr val="000000">
                  <a:alpha val="43137"/>
                </a:srgbClr>
              </a:outerShdw>
            </a:effectLst>
          </a:endParaRPr>
        </a:p>
      </dgm:t>
    </dgm:pt>
    <dgm:pt modelId="{9E18F44C-DCDE-4652-B7A1-2D6D3742CE54}" type="parTrans" cxnId="{518EA4A3-9734-466C-A144-6DD16AA1D111}">
      <dgm:prSet/>
      <dgm:spPr/>
      <dgm:t>
        <a:bodyPr/>
        <a:lstStyle/>
        <a:p>
          <a:endParaRPr lang="en-ZA"/>
        </a:p>
      </dgm:t>
    </dgm:pt>
    <dgm:pt modelId="{FE191495-9543-4AA2-887F-B663E4BA055E}" type="sibTrans" cxnId="{518EA4A3-9734-466C-A144-6DD16AA1D111}">
      <dgm:prSet/>
      <dgm:spPr/>
      <dgm:t>
        <a:bodyPr/>
        <a:lstStyle/>
        <a:p>
          <a:endParaRPr lang="en-ZA"/>
        </a:p>
      </dgm:t>
    </dgm:pt>
    <dgm:pt modelId="{CC7C3229-01F0-47D5-BD3C-F4D54A03FDE4}">
      <dgm:prSet custT="1"/>
      <dgm:spPr/>
      <dgm:t>
        <a:bodyPr/>
        <a:lstStyle/>
        <a:p>
          <a:r>
            <a:rPr lang="en-GB" sz="2400" dirty="0" err="1">
              <a:effectLst>
                <a:outerShdw blurRad="38100" dist="38100" dir="2700000" algn="tl">
                  <a:srgbClr val="000000">
                    <a:alpha val="43137"/>
                  </a:srgbClr>
                </a:outerShdw>
              </a:effectLst>
            </a:rPr>
            <a:t>Kokie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yra</a:t>
          </a:r>
          <a:r>
            <a:rPr lang="en-GB" sz="2400" dirty="0">
              <a:effectLst>
                <a:outerShdw blurRad="38100" dist="38100" dir="2700000" algn="tl">
                  <a:srgbClr val="000000">
                    <a:alpha val="43137"/>
                  </a:srgbClr>
                </a:outerShdw>
              </a:effectLst>
            </a:rPr>
            <a:t> Scrum </a:t>
          </a:r>
          <a:r>
            <a:rPr lang="en-GB" sz="2400" dirty="0" err="1">
              <a:effectLst>
                <a:outerShdw blurRad="38100" dist="38100" dir="2700000" algn="tl">
                  <a:srgbClr val="000000">
                    <a:alpha val="43137"/>
                  </a:srgbClr>
                </a:outerShdw>
              </a:effectLst>
            </a:rPr>
            <a:t>reikalavimai</a:t>
          </a:r>
          <a:r>
            <a:rPr lang="en-GB" sz="2400" dirty="0">
              <a:effectLst>
                <a:outerShdw blurRad="38100" dist="38100" dir="2700000" algn="tl">
                  <a:srgbClr val="000000">
                    <a:alpha val="43137"/>
                  </a:srgbClr>
                </a:outerShdw>
              </a:effectLst>
            </a:rPr>
            <a:t>?</a:t>
          </a:r>
          <a:endParaRPr lang="en-ZA" sz="2400" dirty="0">
            <a:effectLst>
              <a:outerShdw blurRad="38100" dist="38100" dir="2700000" algn="tl">
                <a:srgbClr val="000000">
                  <a:alpha val="43137"/>
                </a:srgbClr>
              </a:outerShdw>
            </a:effectLst>
          </a:endParaRPr>
        </a:p>
      </dgm:t>
    </dgm:pt>
    <dgm:pt modelId="{B2C5E41D-FAE0-4496-A65D-375720BF6613}" type="parTrans" cxnId="{E2FC9E62-27C7-4DDD-9D23-9F996EE24D4A}">
      <dgm:prSet/>
      <dgm:spPr/>
      <dgm:t>
        <a:bodyPr/>
        <a:lstStyle/>
        <a:p>
          <a:endParaRPr lang="en-ZA"/>
        </a:p>
      </dgm:t>
    </dgm:pt>
    <dgm:pt modelId="{1FE9239F-2CAD-4361-BEA3-3C3E0EC510EC}" type="sibTrans" cxnId="{E2FC9E62-27C7-4DDD-9D23-9F996EE24D4A}">
      <dgm:prSet/>
      <dgm:spPr/>
      <dgm:t>
        <a:bodyPr/>
        <a:lstStyle/>
        <a:p>
          <a:endParaRPr lang="en-ZA"/>
        </a:p>
      </dgm:t>
    </dgm:pt>
    <dgm:pt modelId="{94F440A5-491D-43D2-ADAF-76833ACA07D8}">
      <dgm:prSet custT="1"/>
      <dgm:spPr/>
      <dgm:t>
        <a:bodyPr/>
        <a:lstStyle/>
        <a:p>
          <a:r>
            <a:rPr lang="en-GB" sz="2400" dirty="0" err="1">
              <a:effectLst>
                <a:outerShdw blurRad="38100" dist="38100" dir="2700000" algn="tl">
                  <a:srgbClr val="000000">
                    <a:alpha val="43137"/>
                  </a:srgbClr>
                </a:outerShdw>
              </a:effectLst>
            </a:rPr>
            <a:t>Kokie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yra</a:t>
          </a:r>
          <a:r>
            <a:rPr lang="en-GB" sz="2400" dirty="0">
              <a:effectLst>
                <a:outerShdw blurRad="38100" dist="38100" dir="2700000" algn="tl">
                  <a:srgbClr val="000000">
                    <a:alpha val="43137"/>
                  </a:srgbClr>
                </a:outerShdw>
              </a:effectLst>
            </a:rPr>
            <a:t> Scrum </a:t>
          </a:r>
          <a:r>
            <a:rPr lang="en-GB" sz="2400" dirty="0" err="1">
              <a:effectLst>
                <a:outerShdw blurRad="38100" dist="38100" dir="2700000" algn="tl">
                  <a:srgbClr val="000000">
                    <a:alpha val="43137"/>
                  </a:srgbClr>
                </a:outerShdw>
              </a:effectLst>
            </a:rPr>
            <a:t>vaidmenys</a:t>
          </a:r>
          <a:r>
            <a:rPr lang="en-GB" sz="2400" dirty="0">
              <a:effectLst>
                <a:outerShdw blurRad="38100" dist="38100" dir="2700000" algn="tl">
                  <a:srgbClr val="000000">
                    <a:alpha val="43137"/>
                  </a:srgbClr>
                </a:outerShdw>
              </a:effectLst>
            </a:rPr>
            <a:t>?</a:t>
          </a:r>
          <a:endParaRPr lang="en-ZA" sz="2400" dirty="0">
            <a:effectLst>
              <a:outerShdw blurRad="38100" dist="38100" dir="2700000" algn="tl">
                <a:srgbClr val="000000">
                  <a:alpha val="43137"/>
                </a:srgbClr>
              </a:outerShdw>
            </a:effectLst>
          </a:endParaRPr>
        </a:p>
      </dgm:t>
    </dgm:pt>
    <dgm:pt modelId="{86B2B445-1B74-4479-86A4-26E497FAAE80}" type="parTrans" cxnId="{506AEBD1-243C-456B-8AB6-CA12CBFB755E}">
      <dgm:prSet/>
      <dgm:spPr/>
      <dgm:t>
        <a:bodyPr/>
        <a:lstStyle/>
        <a:p>
          <a:endParaRPr lang="en-ZA"/>
        </a:p>
      </dgm:t>
    </dgm:pt>
    <dgm:pt modelId="{E779D8A3-AB9C-4819-A8A2-54C0B83EBCC3}" type="sibTrans" cxnId="{506AEBD1-243C-456B-8AB6-CA12CBFB755E}">
      <dgm:prSet/>
      <dgm:spPr/>
      <dgm:t>
        <a:bodyPr/>
        <a:lstStyle/>
        <a:p>
          <a:endParaRPr lang="en-ZA"/>
        </a:p>
      </dgm:t>
    </dgm:pt>
    <dgm:pt modelId="{25CC92C2-5349-41BC-AC82-B9D9F2447860}">
      <dgm:prSet custT="1"/>
      <dgm:spPr/>
      <dgm:t>
        <a:bodyPr/>
        <a:lstStyle/>
        <a:p>
          <a:r>
            <a:rPr lang="lt-LT" sz="2400" dirty="0">
              <a:effectLst>
                <a:outerShdw blurRad="38100" dist="38100" dir="2700000" algn="tl">
                  <a:srgbClr val="000000">
                    <a:alpha val="43137"/>
                  </a:srgbClr>
                </a:outerShdw>
              </a:effectLst>
            </a:rPr>
            <a:t>Kaip Agile padeda sutaupyti pinigų?</a:t>
          </a:r>
          <a:endParaRPr lang="en-ZA" sz="2400" dirty="0">
            <a:effectLst>
              <a:outerShdw blurRad="38100" dist="38100" dir="2700000" algn="tl">
                <a:srgbClr val="000000">
                  <a:alpha val="43137"/>
                </a:srgbClr>
              </a:outerShdw>
            </a:effectLst>
          </a:endParaRPr>
        </a:p>
      </dgm:t>
    </dgm:pt>
    <dgm:pt modelId="{785A45A4-B5BD-42E5-8682-E3073770AC77}" type="parTrans" cxnId="{D9E29F33-22FE-43C8-827F-1260265CB124}">
      <dgm:prSet/>
      <dgm:spPr/>
      <dgm:t>
        <a:bodyPr/>
        <a:lstStyle/>
        <a:p>
          <a:endParaRPr lang="en-ZA"/>
        </a:p>
      </dgm:t>
    </dgm:pt>
    <dgm:pt modelId="{6F32B630-F0CE-4C4C-9C9C-606534BBC5CE}" type="sibTrans" cxnId="{D9E29F33-22FE-43C8-827F-1260265CB124}">
      <dgm:prSet/>
      <dgm:spPr/>
      <dgm:t>
        <a:bodyPr/>
        <a:lstStyle/>
        <a:p>
          <a:endParaRPr lang="en-ZA"/>
        </a:p>
      </dgm:t>
    </dgm:pt>
    <dgm:pt modelId="{E0C85125-B574-4E9F-B502-5018579C0FCC}" type="pres">
      <dgm:prSet presAssocID="{DB8F9A2F-C588-4A1B-85F5-5310BDDDB4C3}" presName="diagram" presStyleCnt="0">
        <dgm:presLayoutVars>
          <dgm:dir/>
          <dgm:resizeHandles val="exact"/>
        </dgm:presLayoutVars>
      </dgm:prSet>
      <dgm:spPr/>
    </dgm:pt>
    <dgm:pt modelId="{693AA247-31D2-43EC-A181-396E77E78162}" type="pres">
      <dgm:prSet presAssocID="{3FB1B60B-532E-4305-A2AA-386BB6657C78}" presName="node" presStyleLbl="node1" presStyleIdx="0" presStyleCnt="4">
        <dgm:presLayoutVars>
          <dgm:bulletEnabled val="1"/>
        </dgm:presLayoutVars>
      </dgm:prSet>
      <dgm:spPr/>
    </dgm:pt>
    <dgm:pt modelId="{B97477AB-EA9B-4C32-87BD-769B1FF1D577}" type="pres">
      <dgm:prSet presAssocID="{FE191495-9543-4AA2-887F-B663E4BA055E}" presName="sibTrans" presStyleCnt="0"/>
      <dgm:spPr/>
    </dgm:pt>
    <dgm:pt modelId="{07F53882-8662-4DDF-B2C8-5C0D0CEB56F1}" type="pres">
      <dgm:prSet presAssocID="{CC7C3229-01F0-47D5-BD3C-F4D54A03FDE4}" presName="node" presStyleLbl="node1" presStyleIdx="1" presStyleCnt="4">
        <dgm:presLayoutVars>
          <dgm:bulletEnabled val="1"/>
        </dgm:presLayoutVars>
      </dgm:prSet>
      <dgm:spPr/>
    </dgm:pt>
    <dgm:pt modelId="{EF537CBF-06AC-420C-A7A0-FB0A1E9AF0E6}" type="pres">
      <dgm:prSet presAssocID="{1FE9239F-2CAD-4361-BEA3-3C3E0EC510EC}" presName="sibTrans" presStyleCnt="0"/>
      <dgm:spPr/>
    </dgm:pt>
    <dgm:pt modelId="{9324FA27-DC46-4AB0-9AA9-2FA6E4EFFCF9}" type="pres">
      <dgm:prSet presAssocID="{94F440A5-491D-43D2-ADAF-76833ACA07D8}" presName="node" presStyleLbl="node1" presStyleIdx="2" presStyleCnt="4">
        <dgm:presLayoutVars>
          <dgm:bulletEnabled val="1"/>
        </dgm:presLayoutVars>
      </dgm:prSet>
      <dgm:spPr/>
    </dgm:pt>
    <dgm:pt modelId="{432207F2-2066-4FF3-8A1D-F4C71E4F53F3}" type="pres">
      <dgm:prSet presAssocID="{E779D8A3-AB9C-4819-A8A2-54C0B83EBCC3}" presName="sibTrans" presStyleCnt="0"/>
      <dgm:spPr/>
    </dgm:pt>
    <dgm:pt modelId="{26AE44B1-2FD9-49B6-A8D0-17BCA93D0C26}" type="pres">
      <dgm:prSet presAssocID="{25CC92C2-5349-41BC-AC82-B9D9F2447860}" presName="node" presStyleLbl="node1" presStyleIdx="3" presStyleCnt="4">
        <dgm:presLayoutVars>
          <dgm:bulletEnabled val="1"/>
        </dgm:presLayoutVars>
      </dgm:prSet>
      <dgm:spPr/>
    </dgm:pt>
  </dgm:ptLst>
  <dgm:cxnLst>
    <dgm:cxn modelId="{E8D10012-3758-4466-AC8B-53F32D386473}" type="presOf" srcId="{3FB1B60B-532E-4305-A2AA-386BB6657C78}" destId="{693AA247-31D2-43EC-A181-396E77E78162}" srcOrd="0" destOrd="0" presId="urn:microsoft.com/office/officeart/2005/8/layout/default"/>
    <dgm:cxn modelId="{798A6728-639B-4679-880E-F9547687282D}" type="presOf" srcId="{DB8F9A2F-C588-4A1B-85F5-5310BDDDB4C3}" destId="{E0C85125-B574-4E9F-B502-5018579C0FCC}" srcOrd="0" destOrd="0" presId="urn:microsoft.com/office/officeart/2005/8/layout/default"/>
    <dgm:cxn modelId="{D9E29F33-22FE-43C8-827F-1260265CB124}" srcId="{DB8F9A2F-C588-4A1B-85F5-5310BDDDB4C3}" destId="{25CC92C2-5349-41BC-AC82-B9D9F2447860}" srcOrd="3" destOrd="0" parTransId="{785A45A4-B5BD-42E5-8682-E3073770AC77}" sibTransId="{6F32B630-F0CE-4C4C-9C9C-606534BBC5CE}"/>
    <dgm:cxn modelId="{B9908B60-9BB2-4F1C-AFF4-0CA3CB7A8E96}" type="presOf" srcId="{25CC92C2-5349-41BC-AC82-B9D9F2447860}" destId="{26AE44B1-2FD9-49B6-A8D0-17BCA93D0C26}" srcOrd="0" destOrd="0" presId="urn:microsoft.com/office/officeart/2005/8/layout/default"/>
    <dgm:cxn modelId="{E2FC9E62-27C7-4DDD-9D23-9F996EE24D4A}" srcId="{DB8F9A2F-C588-4A1B-85F5-5310BDDDB4C3}" destId="{CC7C3229-01F0-47D5-BD3C-F4D54A03FDE4}" srcOrd="1" destOrd="0" parTransId="{B2C5E41D-FAE0-4496-A65D-375720BF6613}" sibTransId="{1FE9239F-2CAD-4361-BEA3-3C3E0EC510EC}"/>
    <dgm:cxn modelId="{A26F4C65-C752-4418-91C9-FA31B9AE51BD}" type="presOf" srcId="{CC7C3229-01F0-47D5-BD3C-F4D54A03FDE4}" destId="{07F53882-8662-4DDF-B2C8-5C0D0CEB56F1}" srcOrd="0" destOrd="0" presId="urn:microsoft.com/office/officeart/2005/8/layout/default"/>
    <dgm:cxn modelId="{3C017E82-73D4-477A-A82C-45BF940D8667}" type="presOf" srcId="{94F440A5-491D-43D2-ADAF-76833ACA07D8}" destId="{9324FA27-DC46-4AB0-9AA9-2FA6E4EFFCF9}" srcOrd="0" destOrd="0" presId="urn:microsoft.com/office/officeart/2005/8/layout/default"/>
    <dgm:cxn modelId="{518EA4A3-9734-466C-A144-6DD16AA1D111}" srcId="{DB8F9A2F-C588-4A1B-85F5-5310BDDDB4C3}" destId="{3FB1B60B-532E-4305-A2AA-386BB6657C78}" srcOrd="0" destOrd="0" parTransId="{9E18F44C-DCDE-4652-B7A1-2D6D3742CE54}" sibTransId="{FE191495-9543-4AA2-887F-B663E4BA055E}"/>
    <dgm:cxn modelId="{506AEBD1-243C-456B-8AB6-CA12CBFB755E}" srcId="{DB8F9A2F-C588-4A1B-85F5-5310BDDDB4C3}" destId="{94F440A5-491D-43D2-ADAF-76833ACA07D8}" srcOrd="2" destOrd="0" parTransId="{86B2B445-1B74-4479-86A4-26E497FAAE80}" sibTransId="{E779D8A3-AB9C-4819-A8A2-54C0B83EBCC3}"/>
    <dgm:cxn modelId="{69B78E2E-1B87-45AE-8068-2065EA4206F8}" type="presParOf" srcId="{E0C85125-B574-4E9F-B502-5018579C0FCC}" destId="{693AA247-31D2-43EC-A181-396E77E78162}" srcOrd="0" destOrd="0" presId="urn:microsoft.com/office/officeart/2005/8/layout/default"/>
    <dgm:cxn modelId="{00CC6AF2-A531-4AD2-89EA-A182B49EB359}" type="presParOf" srcId="{E0C85125-B574-4E9F-B502-5018579C0FCC}" destId="{B97477AB-EA9B-4C32-87BD-769B1FF1D577}" srcOrd="1" destOrd="0" presId="urn:microsoft.com/office/officeart/2005/8/layout/default"/>
    <dgm:cxn modelId="{318F9FA7-4DF2-4647-A6C1-CC625B4F43B9}" type="presParOf" srcId="{E0C85125-B574-4E9F-B502-5018579C0FCC}" destId="{07F53882-8662-4DDF-B2C8-5C0D0CEB56F1}" srcOrd="2" destOrd="0" presId="urn:microsoft.com/office/officeart/2005/8/layout/default"/>
    <dgm:cxn modelId="{BD14A5FC-76C4-4C7B-B322-A9FC2CEB1752}" type="presParOf" srcId="{E0C85125-B574-4E9F-B502-5018579C0FCC}" destId="{EF537CBF-06AC-420C-A7A0-FB0A1E9AF0E6}" srcOrd="3" destOrd="0" presId="urn:microsoft.com/office/officeart/2005/8/layout/default"/>
    <dgm:cxn modelId="{2E4E8A53-E02B-464C-9E4B-B6C3881355DC}" type="presParOf" srcId="{E0C85125-B574-4E9F-B502-5018579C0FCC}" destId="{9324FA27-DC46-4AB0-9AA9-2FA6E4EFFCF9}" srcOrd="4" destOrd="0" presId="urn:microsoft.com/office/officeart/2005/8/layout/default"/>
    <dgm:cxn modelId="{FA454BE7-D482-4403-86F6-F88EE213E010}" type="presParOf" srcId="{E0C85125-B574-4E9F-B502-5018579C0FCC}" destId="{432207F2-2066-4FF3-8A1D-F4C71E4F53F3}" srcOrd="5" destOrd="0" presId="urn:microsoft.com/office/officeart/2005/8/layout/default"/>
    <dgm:cxn modelId="{5FA57728-961B-442C-8CC6-F20F3E7444FF}" type="presParOf" srcId="{E0C85125-B574-4E9F-B502-5018579C0FCC}" destId="{26AE44B1-2FD9-49B6-A8D0-17BCA93D0C2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B8F9A2F-C588-4A1B-85F5-5310BDDDB4C3}"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3FB1B60B-532E-4305-A2AA-386BB6657C78}">
      <dgm:prSet phldrT="[Text]" custT="1"/>
      <dgm:spPr/>
      <dgm:t>
        <a:bodyPr/>
        <a:lstStyle/>
        <a:p>
          <a:r>
            <a:rPr lang="en-ZA" sz="2400" dirty="0">
              <a:solidFill>
                <a:srgbClr val="000000"/>
              </a:solidFill>
            </a:rPr>
            <a:t>Scrum</a:t>
          </a:r>
        </a:p>
      </dgm:t>
    </dgm:pt>
    <dgm:pt modelId="{9E18F44C-DCDE-4652-B7A1-2D6D3742CE54}" type="parTrans" cxnId="{518EA4A3-9734-466C-A144-6DD16AA1D111}">
      <dgm:prSet/>
      <dgm:spPr/>
      <dgm:t>
        <a:bodyPr/>
        <a:lstStyle/>
        <a:p>
          <a:endParaRPr lang="en-ZA"/>
        </a:p>
      </dgm:t>
    </dgm:pt>
    <dgm:pt modelId="{FE191495-9543-4AA2-887F-B663E4BA055E}" type="sibTrans" cxnId="{518EA4A3-9734-466C-A144-6DD16AA1D111}">
      <dgm:prSet/>
      <dgm:spPr/>
      <dgm:t>
        <a:bodyPr/>
        <a:lstStyle/>
        <a:p>
          <a:endParaRPr lang="en-ZA"/>
        </a:p>
      </dgm:t>
    </dgm:pt>
    <dgm:pt modelId="{4879826C-340A-4556-B525-AD8E8B4F10E8}">
      <dgm:prSet custT="1"/>
      <dgm:spPr/>
      <dgm:t>
        <a:bodyPr/>
        <a:lstStyle/>
        <a:p>
          <a:r>
            <a:rPr lang="en-ZA" sz="2400" dirty="0">
              <a:solidFill>
                <a:srgbClr val="000000"/>
              </a:solidFill>
            </a:rPr>
            <a:t>Kanban</a:t>
          </a:r>
        </a:p>
      </dgm:t>
    </dgm:pt>
    <dgm:pt modelId="{C04A7E24-1029-4DA7-9939-1D2A8007507D}" type="parTrans" cxnId="{8A88805C-F994-4AEC-8A4C-5E29F551BA97}">
      <dgm:prSet/>
      <dgm:spPr/>
      <dgm:t>
        <a:bodyPr/>
        <a:lstStyle/>
        <a:p>
          <a:endParaRPr lang="en-ZA"/>
        </a:p>
      </dgm:t>
    </dgm:pt>
    <dgm:pt modelId="{889C4BC0-6E59-4017-999C-FBE63C9E3B85}" type="sibTrans" cxnId="{8A88805C-F994-4AEC-8A4C-5E29F551BA97}">
      <dgm:prSet/>
      <dgm:spPr/>
      <dgm:t>
        <a:bodyPr/>
        <a:lstStyle/>
        <a:p>
          <a:endParaRPr lang="en-ZA"/>
        </a:p>
      </dgm:t>
    </dgm:pt>
    <dgm:pt modelId="{8891E3F1-5B48-4B71-97F2-81B0E436C6B9}">
      <dgm:prSet custT="1"/>
      <dgm:spPr/>
      <dgm:t>
        <a:bodyPr/>
        <a:lstStyle/>
        <a:p>
          <a:r>
            <a:rPr lang="en-ZA" sz="2400" dirty="0">
              <a:solidFill>
                <a:srgbClr val="000000"/>
              </a:solidFill>
            </a:rPr>
            <a:t>Scrumban</a:t>
          </a:r>
        </a:p>
      </dgm:t>
    </dgm:pt>
    <dgm:pt modelId="{A39D9478-76FF-44E8-A3B9-429FAC93C839}" type="parTrans" cxnId="{78D6060C-7010-45D7-A778-6F3ED69B7498}">
      <dgm:prSet/>
      <dgm:spPr/>
      <dgm:t>
        <a:bodyPr/>
        <a:lstStyle/>
        <a:p>
          <a:endParaRPr lang="en-ZA"/>
        </a:p>
      </dgm:t>
    </dgm:pt>
    <dgm:pt modelId="{22B13DFD-90DA-4084-AEE8-44EEEC8FE711}" type="sibTrans" cxnId="{78D6060C-7010-45D7-A778-6F3ED69B7498}">
      <dgm:prSet/>
      <dgm:spPr/>
      <dgm:t>
        <a:bodyPr/>
        <a:lstStyle/>
        <a:p>
          <a:endParaRPr lang="en-ZA"/>
        </a:p>
      </dgm:t>
    </dgm:pt>
    <dgm:pt modelId="{40E5966A-EE2E-403D-8CCF-CC391A71C403}">
      <dgm:prSet custT="1"/>
      <dgm:spPr/>
      <dgm:t>
        <a:bodyPr/>
        <a:lstStyle/>
        <a:p>
          <a:r>
            <a:rPr lang="en-ZA" sz="2000" dirty="0">
              <a:solidFill>
                <a:srgbClr val="000000"/>
              </a:solidFill>
            </a:rPr>
            <a:t>Lean Development</a:t>
          </a:r>
        </a:p>
      </dgm:t>
    </dgm:pt>
    <dgm:pt modelId="{C3D5A75A-399B-46E1-B55B-9CB8809F7853}" type="parTrans" cxnId="{01DC7D2E-D6E8-4D86-B6D1-62506FF70845}">
      <dgm:prSet/>
      <dgm:spPr/>
      <dgm:t>
        <a:bodyPr/>
        <a:lstStyle/>
        <a:p>
          <a:endParaRPr lang="en-ZA"/>
        </a:p>
      </dgm:t>
    </dgm:pt>
    <dgm:pt modelId="{294F527D-BD2A-4178-9FCA-E5BCDD77F36E}" type="sibTrans" cxnId="{01DC7D2E-D6E8-4D86-B6D1-62506FF70845}">
      <dgm:prSet/>
      <dgm:spPr/>
      <dgm:t>
        <a:bodyPr/>
        <a:lstStyle/>
        <a:p>
          <a:endParaRPr lang="en-ZA"/>
        </a:p>
      </dgm:t>
    </dgm:pt>
    <dgm:pt modelId="{96AD31DC-5799-4CFE-87DB-A65B24233A3D}" type="pres">
      <dgm:prSet presAssocID="{DB8F9A2F-C588-4A1B-85F5-5310BDDDB4C3}" presName="Name0" presStyleCnt="0">
        <dgm:presLayoutVars>
          <dgm:dir/>
          <dgm:resizeHandles val="exact"/>
        </dgm:presLayoutVars>
      </dgm:prSet>
      <dgm:spPr/>
    </dgm:pt>
    <dgm:pt modelId="{329657F1-91C7-4C5F-BA65-B4953D96D1D6}" type="pres">
      <dgm:prSet presAssocID="{3FB1B60B-532E-4305-A2AA-386BB6657C78}" presName="Name5" presStyleLbl="vennNode1" presStyleIdx="0" presStyleCnt="4">
        <dgm:presLayoutVars>
          <dgm:bulletEnabled val="1"/>
        </dgm:presLayoutVars>
      </dgm:prSet>
      <dgm:spPr/>
    </dgm:pt>
    <dgm:pt modelId="{06CC7A8F-3BD1-4F8E-BB1D-0F3350EBD1BE}" type="pres">
      <dgm:prSet presAssocID="{FE191495-9543-4AA2-887F-B663E4BA055E}" presName="space" presStyleCnt="0"/>
      <dgm:spPr/>
    </dgm:pt>
    <dgm:pt modelId="{6CA66742-A351-4CA5-927A-EFFD9F3F98F6}" type="pres">
      <dgm:prSet presAssocID="{4879826C-340A-4556-B525-AD8E8B4F10E8}" presName="Name5" presStyleLbl="vennNode1" presStyleIdx="1" presStyleCnt="4">
        <dgm:presLayoutVars>
          <dgm:bulletEnabled val="1"/>
        </dgm:presLayoutVars>
      </dgm:prSet>
      <dgm:spPr/>
    </dgm:pt>
    <dgm:pt modelId="{3558034B-4146-449E-854C-FFB259B95052}" type="pres">
      <dgm:prSet presAssocID="{889C4BC0-6E59-4017-999C-FBE63C9E3B85}" presName="space" presStyleCnt="0"/>
      <dgm:spPr/>
    </dgm:pt>
    <dgm:pt modelId="{DEBDB411-64A7-48F4-B646-10FE640CEA53}" type="pres">
      <dgm:prSet presAssocID="{8891E3F1-5B48-4B71-97F2-81B0E436C6B9}" presName="Name5" presStyleLbl="vennNode1" presStyleIdx="2" presStyleCnt="4">
        <dgm:presLayoutVars>
          <dgm:bulletEnabled val="1"/>
        </dgm:presLayoutVars>
      </dgm:prSet>
      <dgm:spPr/>
    </dgm:pt>
    <dgm:pt modelId="{0A2F4218-46F9-4978-9E2E-F4F5E5075A75}" type="pres">
      <dgm:prSet presAssocID="{22B13DFD-90DA-4084-AEE8-44EEEC8FE711}" presName="space" presStyleCnt="0"/>
      <dgm:spPr/>
    </dgm:pt>
    <dgm:pt modelId="{3939A3F8-93BA-4B79-A317-AC35F0106410}" type="pres">
      <dgm:prSet presAssocID="{40E5966A-EE2E-403D-8CCF-CC391A71C403}" presName="Name5" presStyleLbl="vennNode1" presStyleIdx="3" presStyleCnt="4">
        <dgm:presLayoutVars>
          <dgm:bulletEnabled val="1"/>
        </dgm:presLayoutVars>
      </dgm:prSet>
      <dgm:spPr/>
    </dgm:pt>
  </dgm:ptLst>
  <dgm:cxnLst>
    <dgm:cxn modelId="{7273E601-644E-4A99-9439-F50D778702EA}" type="presOf" srcId="{3FB1B60B-532E-4305-A2AA-386BB6657C78}" destId="{329657F1-91C7-4C5F-BA65-B4953D96D1D6}" srcOrd="0" destOrd="0" presId="urn:microsoft.com/office/officeart/2005/8/layout/venn3"/>
    <dgm:cxn modelId="{78D6060C-7010-45D7-A778-6F3ED69B7498}" srcId="{DB8F9A2F-C588-4A1B-85F5-5310BDDDB4C3}" destId="{8891E3F1-5B48-4B71-97F2-81B0E436C6B9}" srcOrd="2" destOrd="0" parTransId="{A39D9478-76FF-44E8-A3B9-429FAC93C839}" sibTransId="{22B13DFD-90DA-4084-AEE8-44EEEC8FE711}"/>
    <dgm:cxn modelId="{3B32111E-284B-48D7-831C-3E28C0771B7B}" type="presOf" srcId="{8891E3F1-5B48-4B71-97F2-81B0E436C6B9}" destId="{DEBDB411-64A7-48F4-B646-10FE640CEA53}" srcOrd="0" destOrd="0" presId="urn:microsoft.com/office/officeart/2005/8/layout/venn3"/>
    <dgm:cxn modelId="{01DC7D2E-D6E8-4D86-B6D1-62506FF70845}" srcId="{DB8F9A2F-C588-4A1B-85F5-5310BDDDB4C3}" destId="{40E5966A-EE2E-403D-8CCF-CC391A71C403}" srcOrd="3" destOrd="0" parTransId="{C3D5A75A-399B-46E1-B55B-9CB8809F7853}" sibTransId="{294F527D-BD2A-4178-9FCA-E5BCDD77F36E}"/>
    <dgm:cxn modelId="{A046BE34-F824-4B22-9E7D-2D9573432E11}" type="presOf" srcId="{40E5966A-EE2E-403D-8CCF-CC391A71C403}" destId="{3939A3F8-93BA-4B79-A317-AC35F0106410}" srcOrd="0" destOrd="0" presId="urn:microsoft.com/office/officeart/2005/8/layout/venn3"/>
    <dgm:cxn modelId="{62B71B49-3408-484D-ADD7-3B6204DD38C3}" type="presOf" srcId="{4879826C-340A-4556-B525-AD8E8B4F10E8}" destId="{6CA66742-A351-4CA5-927A-EFFD9F3F98F6}" srcOrd="0" destOrd="0" presId="urn:microsoft.com/office/officeart/2005/8/layout/venn3"/>
    <dgm:cxn modelId="{8A88805C-F994-4AEC-8A4C-5E29F551BA97}" srcId="{DB8F9A2F-C588-4A1B-85F5-5310BDDDB4C3}" destId="{4879826C-340A-4556-B525-AD8E8B4F10E8}" srcOrd="1" destOrd="0" parTransId="{C04A7E24-1029-4DA7-9939-1D2A8007507D}" sibTransId="{889C4BC0-6E59-4017-999C-FBE63C9E3B85}"/>
    <dgm:cxn modelId="{D9694F9E-4D58-4022-8169-41EE0EB71CB9}" type="presOf" srcId="{DB8F9A2F-C588-4A1B-85F5-5310BDDDB4C3}" destId="{96AD31DC-5799-4CFE-87DB-A65B24233A3D}" srcOrd="0" destOrd="0" presId="urn:microsoft.com/office/officeart/2005/8/layout/venn3"/>
    <dgm:cxn modelId="{518EA4A3-9734-466C-A144-6DD16AA1D111}" srcId="{DB8F9A2F-C588-4A1B-85F5-5310BDDDB4C3}" destId="{3FB1B60B-532E-4305-A2AA-386BB6657C78}" srcOrd="0" destOrd="0" parTransId="{9E18F44C-DCDE-4652-B7A1-2D6D3742CE54}" sibTransId="{FE191495-9543-4AA2-887F-B663E4BA055E}"/>
    <dgm:cxn modelId="{0C14D3D2-B479-414B-8D71-675BA5FF836C}" type="presParOf" srcId="{96AD31DC-5799-4CFE-87DB-A65B24233A3D}" destId="{329657F1-91C7-4C5F-BA65-B4953D96D1D6}" srcOrd="0" destOrd="0" presId="urn:microsoft.com/office/officeart/2005/8/layout/venn3"/>
    <dgm:cxn modelId="{26AA86C5-4C64-42B4-950C-505E7A509DFA}" type="presParOf" srcId="{96AD31DC-5799-4CFE-87DB-A65B24233A3D}" destId="{06CC7A8F-3BD1-4F8E-BB1D-0F3350EBD1BE}" srcOrd="1" destOrd="0" presId="urn:microsoft.com/office/officeart/2005/8/layout/venn3"/>
    <dgm:cxn modelId="{6C1E3A8A-5616-4BA1-95C5-209866256139}" type="presParOf" srcId="{96AD31DC-5799-4CFE-87DB-A65B24233A3D}" destId="{6CA66742-A351-4CA5-927A-EFFD9F3F98F6}" srcOrd="2" destOrd="0" presId="urn:microsoft.com/office/officeart/2005/8/layout/venn3"/>
    <dgm:cxn modelId="{AD205713-A2B6-41D6-8B18-F38066F227F9}" type="presParOf" srcId="{96AD31DC-5799-4CFE-87DB-A65B24233A3D}" destId="{3558034B-4146-449E-854C-FFB259B95052}" srcOrd="3" destOrd="0" presId="urn:microsoft.com/office/officeart/2005/8/layout/venn3"/>
    <dgm:cxn modelId="{E5E05B22-FEDC-4694-8EBE-FB996FC4618C}" type="presParOf" srcId="{96AD31DC-5799-4CFE-87DB-A65B24233A3D}" destId="{DEBDB411-64A7-48F4-B646-10FE640CEA53}" srcOrd="4" destOrd="0" presId="urn:microsoft.com/office/officeart/2005/8/layout/venn3"/>
    <dgm:cxn modelId="{B3448D4E-4B4D-4D65-97E5-65A4DAF774F9}" type="presParOf" srcId="{96AD31DC-5799-4CFE-87DB-A65B24233A3D}" destId="{0A2F4218-46F9-4978-9E2E-F4F5E5075A75}" srcOrd="5" destOrd="0" presId="urn:microsoft.com/office/officeart/2005/8/layout/venn3"/>
    <dgm:cxn modelId="{EB70740D-1E28-4C14-8F38-4767BFFC6BD3}" type="presParOf" srcId="{96AD31DC-5799-4CFE-87DB-A65B24233A3D}" destId="{3939A3F8-93BA-4B79-A317-AC35F0106410}"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F28D243-DD49-40DE-87C5-E17427E974C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2254B7F-1701-472D-99E1-F7BD08CDE588}">
      <dgm:prSet phldrT="[Text]" custT="1"/>
      <dgm:spPr/>
      <dgm:t>
        <a:bodyPr/>
        <a:lstStyle/>
        <a:p>
          <a:r>
            <a:rPr lang="en-GB" sz="2400" dirty="0">
              <a:effectLst>
                <a:outerShdw blurRad="38100" dist="38100" dir="2700000" algn="tl">
                  <a:srgbClr val="000000">
                    <a:alpha val="43137"/>
                  </a:srgbClr>
                </a:outerShdw>
              </a:effectLst>
            </a:rPr>
            <a:t>Agile </a:t>
          </a:r>
          <a:r>
            <a:rPr lang="en-GB" sz="2400" dirty="0" err="1">
              <a:effectLst>
                <a:outerShdw blurRad="38100" dist="38100" dir="2700000" algn="tl">
                  <a:srgbClr val="000000">
                    <a:alpha val="43137"/>
                  </a:srgbClr>
                </a:outerShdw>
              </a:effectLst>
            </a:rPr>
            <a:t>organizacijoms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sekasi</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geriau</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tvarkytis</a:t>
          </a:r>
          <a:endParaRPr lang="en-ZA" sz="2400" dirty="0">
            <a:effectLst>
              <a:outerShdw blurRad="38100" dist="38100" dir="2700000" algn="tl">
                <a:srgbClr val="000000">
                  <a:alpha val="43137"/>
                </a:srgbClr>
              </a:outerShdw>
            </a:effectLst>
          </a:endParaRPr>
        </a:p>
      </dgm:t>
    </dgm:pt>
    <dgm:pt modelId="{37838E5B-0407-47C2-B69C-495950E9AF3D}" type="parTrans" cxnId="{1CE75EEA-B64E-413F-B27D-EB111883C727}">
      <dgm:prSet/>
      <dgm:spPr/>
      <dgm:t>
        <a:bodyPr/>
        <a:lstStyle/>
        <a:p>
          <a:endParaRPr lang="en-ZA"/>
        </a:p>
      </dgm:t>
    </dgm:pt>
    <dgm:pt modelId="{831FB4FE-2D29-45A9-BA71-A2A59EEF2CB0}" type="sibTrans" cxnId="{1CE75EEA-B64E-413F-B27D-EB111883C727}">
      <dgm:prSet/>
      <dgm:spPr/>
      <dgm:t>
        <a:bodyPr/>
        <a:lstStyle/>
        <a:p>
          <a:endParaRPr lang="en-ZA"/>
        </a:p>
      </dgm:t>
    </dgm:pt>
    <dgm:pt modelId="{75289B18-AABE-47E1-A5D2-EECDBA9C9AAA}">
      <dgm:prSet phldrT="[Text]" custT="1"/>
      <dgm:spPr/>
      <dgm:t>
        <a:bodyPr/>
        <a:lstStyle/>
        <a:p>
          <a:r>
            <a:rPr lang="lt-LT" sz="2400" dirty="0">
              <a:effectLst>
                <a:outerShdw blurRad="38100" dist="38100" dir="2700000" algn="tl">
                  <a:srgbClr val="000000">
                    <a:alpha val="43137"/>
                  </a:srgbClr>
                </a:outerShdw>
              </a:effectLst>
            </a:rPr>
            <a:t>Jūsų veiklos modelis yra pagrindinis veiksnys, lemiantis nuolatinį poveikį</a:t>
          </a:r>
          <a:endParaRPr lang="en-ZA" sz="2400" dirty="0">
            <a:effectLst>
              <a:outerShdw blurRad="38100" dist="38100" dir="2700000" algn="tl">
                <a:srgbClr val="000000">
                  <a:alpha val="43137"/>
                </a:srgbClr>
              </a:outerShdw>
            </a:effectLst>
          </a:endParaRPr>
        </a:p>
      </dgm:t>
    </dgm:pt>
    <dgm:pt modelId="{60B4D4BF-5CB7-4ED0-BFDB-226E916AEE0B}" type="parTrans" cxnId="{A379947E-2D8D-4295-8B1C-55F76B11B399}">
      <dgm:prSet/>
      <dgm:spPr/>
      <dgm:t>
        <a:bodyPr/>
        <a:lstStyle/>
        <a:p>
          <a:endParaRPr lang="en-ZA"/>
        </a:p>
      </dgm:t>
    </dgm:pt>
    <dgm:pt modelId="{5C05AAF9-11BB-4654-9782-9599A8E4858A}" type="sibTrans" cxnId="{A379947E-2D8D-4295-8B1C-55F76B11B399}">
      <dgm:prSet/>
      <dgm:spPr/>
      <dgm:t>
        <a:bodyPr/>
        <a:lstStyle/>
        <a:p>
          <a:endParaRPr lang="en-ZA"/>
        </a:p>
      </dgm:t>
    </dgm:pt>
    <dgm:pt modelId="{F019C4AE-55FD-441D-A8F0-31B37D53B06A}">
      <dgm:prSet phldrT="[Text]" custT="1"/>
      <dgm:spPr/>
      <dgm:t>
        <a:bodyPr/>
        <a:lstStyle/>
        <a:p>
          <a:r>
            <a:rPr lang="en-GB" sz="2400" dirty="0" err="1">
              <a:effectLst>
                <a:outerShdw blurRad="38100" dist="38100" dir="2700000" algn="tl">
                  <a:srgbClr val="000000">
                    <a:alpha val="43137"/>
                  </a:srgbClr>
                </a:outerShdw>
              </a:effectLst>
            </a:rPr>
            <a:t>Mąstykite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ir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analizuokite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pasauliniu</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mastu</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spręskite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vietos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lygmeniu</a:t>
          </a:r>
          <a:endParaRPr lang="en-ZA" sz="2400" dirty="0">
            <a:effectLst>
              <a:outerShdw blurRad="38100" dist="38100" dir="2700000" algn="tl">
                <a:srgbClr val="000000">
                  <a:alpha val="43137"/>
                </a:srgbClr>
              </a:outerShdw>
            </a:effectLst>
          </a:endParaRPr>
        </a:p>
      </dgm:t>
    </dgm:pt>
    <dgm:pt modelId="{251B0AAB-4C1F-4F7E-AE06-504587EF9895}" type="parTrans" cxnId="{7D535519-B292-4E08-845C-3FC4B2ED1400}">
      <dgm:prSet/>
      <dgm:spPr/>
      <dgm:t>
        <a:bodyPr/>
        <a:lstStyle/>
        <a:p>
          <a:endParaRPr lang="en-ZA"/>
        </a:p>
      </dgm:t>
    </dgm:pt>
    <dgm:pt modelId="{70DF002C-B135-46CE-92E4-2F4D5D2844C5}" type="sibTrans" cxnId="{7D535519-B292-4E08-845C-3FC4B2ED1400}">
      <dgm:prSet/>
      <dgm:spPr/>
      <dgm:t>
        <a:bodyPr/>
        <a:lstStyle/>
        <a:p>
          <a:endParaRPr lang="en-ZA"/>
        </a:p>
      </dgm:t>
    </dgm:pt>
    <dgm:pt modelId="{397459DA-AA8D-4CC8-B995-81EDED104B6B}">
      <dgm:prSet phldrT="[Text]" custT="1"/>
      <dgm:spPr/>
      <dgm:t>
        <a:bodyPr/>
        <a:lstStyle/>
        <a:p>
          <a:r>
            <a:rPr lang="en-GB" sz="2400" dirty="0" err="1">
              <a:effectLst>
                <a:outerShdw blurRad="38100" dist="38100" dir="2700000" algn="tl">
                  <a:srgbClr val="000000">
                    <a:alpha val="43137"/>
                  </a:srgbClr>
                </a:outerShdw>
              </a:effectLst>
            </a:rPr>
            <a:t>Pasirengimas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viršija</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planavimą</a:t>
          </a:r>
          <a:endParaRPr lang="en-ZA" sz="2400" dirty="0">
            <a:effectLst>
              <a:outerShdw blurRad="38100" dist="38100" dir="2700000" algn="tl">
                <a:srgbClr val="000000">
                  <a:alpha val="43137"/>
                </a:srgbClr>
              </a:outerShdw>
            </a:effectLst>
          </a:endParaRPr>
        </a:p>
      </dgm:t>
    </dgm:pt>
    <dgm:pt modelId="{E2065AD0-D877-4F6F-A836-B4C49EF6A2AC}" type="parTrans" cxnId="{CB960DE8-F11E-4C6A-A7C3-2526EFCE3466}">
      <dgm:prSet/>
      <dgm:spPr/>
      <dgm:t>
        <a:bodyPr/>
        <a:lstStyle/>
        <a:p>
          <a:endParaRPr lang="en-ZA"/>
        </a:p>
      </dgm:t>
    </dgm:pt>
    <dgm:pt modelId="{FFB2FDBF-91A8-4E8E-BADD-8F00B7961102}" type="sibTrans" cxnId="{CB960DE8-F11E-4C6A-A7C3-2526EFCE3466}">
      <dgm:prSet/>
      <dgm:spPr/>
      <dgm:t>
        <a:bodyPr/>
        <a:lstStyle/>
        <a:p>
          <a:endParaRPr lang="en-ZA"/>
        </a:p>
      </dgm:t>
    </dgm:pt>
    <dgm:pt modelId="{D67B9704-6CCE-4FE3-8F43-424C5CBBDD3F}">
      <dgm:prSet phldrT="[Text]" custT="1"/>
      <dgm:spPr/>
      <dgm:t>
        <a:bodyPr/>
        <a:lstStyle/>
        <a:p>
          <a:r>
            <a:rPr lang="lt-LT" sz="2400" dirty="0">
              <a:effectLst>
                <a:outerShdw blurRad="38100" dist="38100" dir="2700000" algn="tl">
                  <a:srgbClr val="000000">
                    <a:alpha val="43137"/>
                  </a:srgbClr>
                </a:outerShdw>
              </a:effectLst>
            </a:rPr>
            <a:t>Pasitikėkite duomenimis</a:t>
          </a:r>
          <a:endParaRPr lang="en-ZA" sz="2400" dirty="0">
            <a:effectLst>
              <a:outerShdw blurRad="38100" dist="38100" dir="2700000" algn="tl">
                <a:srgbClr val="000000">
                  <a:alpha val="43137"/>
                </a:srgbClr>
              </a:outerShdw>
            </a:effectLst>
          </a:endParaRPr>
        </a:p>
      </dgm:t>
    </dgm:pt>
    <dgm:pt modelId="{395E1920-51D3-4849-92AB-6050F1AD8C83}" type="parTrans" cxnId="{4D18B972-3755-4ED4-9438-FBB426BEBBB8}">
      <dgm:prSet/>
      <dgm:spPr/>
      <dgm:t>
        <a:bodyPr/>
        <a:lstStyle/>
        <a:p>
          <a:endParaRPr lang="en-ZA"/>
        </a:p>
      </dgm:t>
    </dgm:pt>
    <dgm:pt modelId="{1CAEA572-15FC-4039-81F8-713F1637D698}" type="sibTrans" cxnId="{4D18B972-3755-4ED4-9438-FBB426BEBBB8}">
      <dgm:prSet/>
      <dgm:spPr/>
      <dgm:t>
        <a:bodyPr/>
        <a:lstStyle/>
        <a:p>
          <a:endParaRPr lang="en-ZA"/>
        </a:p>
      </dgm:t>
    </dgm:pt>
    <dgm:pt modelId="{7BE51FEA-95C2-4F63-B6B3-4C6BF774A302}" type="pres">
      <dgm:prSet presAssocID="{6F28D243-DD49-40DE-87C5-E17427E974C3}" presName="diagram" presStyleCnt="0">
        <dgm:presLayoutVars>
          <dgm:dir/>
          <dgm:resizeHandles val="exact"/>
        </dgm:presLayoutVars>
      </dgm:prSet>
      <dgm:spPr/>
    </dgm:pt>
    <dgm:pt modelId="{98B7A449-36D1-4DC3-9E0B-742454BBE80B}" type="pres">
      <dgm:prSet presAssocID="{82254B7F-1701-472D-99E1-F7BD08CDE588}" presName="node" presStyleLbl="node1" presStyleIdx="0" presStyleCnt="5">
        <dgm:presLayoutVars>
          <dgm:bulletEnabled val="1"/>
        </dgm:presLayoutVars>
      </dgm:prSet>
      <dgm:spPr/>
    </dgm:pt>
    <dgm:pt modelId="{825B0E7B-71CF-48E5-8BCF-6D00B61ECB81}" type="pres">
      <dgm:prSet presAssocID="{831FB4FE-2D29-45A9-BA71-A2A59EEF2CB0}" presName="sibTrans" presStyleCnt="0"/>
      <dgm:spPr/>
    </dgm:pt>
    <dgm:pt modelId="{45F2CFD3-6BAE-4CB7-8321-9BB8C7928E56}" type="pres">
      <dgm:prSet presAssocID="{F019C4AE-55FD-441D-A8F0-31B37D53B06A}" presName="node" presStyleLbl="node1" presStyleIdx="1" presStyleCnt="5">
        <dgm:presLayoutVars>
          <dgm:bulletEnabled val="1"/>
        </dgm:presLayoutVars>
      </dgm:prSet>
      <dgm:spPr/>
    </dgm:pt>
    <dgm:pt modelId="{A569E3CF-E043-4315-869D-7FCA39846120}" type="pres">
      <dgm:prSet presAssocID="{70DF002C-B135-46CE-92E4-2F4D5D2844C5}" presName="sibTrans" presStyleCnt="0"/>
      <dgm:spPr/>
    </dgm:pt>
    <dgm:pt modelId="{2821BF17-1CF4-4D34-995B-50475073C244}" type="pres">
      <dgm:prSet presAssocID="{75289B18-AABE-47E1-A5D2-EECDBA9C9AAA}" presName="node" presStyleLbl="node1" presStyleIdx="2" presStyleCnt="5">
        <dgm:presLayoutVars>
          <dgm:bulletEnabled val="1"/>
        </dgm:presLayoutVars>
      </dgm:prSet>
      <dgm:spPr/>
    </dgm:pt>
    <dgm:pt modelId="{0C1224BE-BABE-41C0-8C57-806819F340F6}" type="pres">
      <dgm:prSet presAssocID="{5C05AAF9-11BB-4654-9782-9599A8E4858A}" presName="sibTrans" presStyleCnt="0"/>
      <dgm:spPr/>
    </dgm:pt>
    <dgm:pt modelId="{0CABBE85-0FE6-49B1-94DF-46C91C7A3B2C}" type="pres">
      <dgm:prSet presAssocID="{397459DA-AA8D-4CC8-B995-81EDED104B6B}" presName="node" presStyleLbl="node1" presStyleIdx="3" presStyleCnt="5">
        <dgm:presLayoutVars>
          <dgm:bulletEnabled val="1"/>
        </dgm:presLayoutVars>
      </dgm:prSet>
      <dgm:spPr/>
    </dgm:pt>
    <dgm:pt modelId="{749BD6D6-8DC5-47E8-B65F-D03A6A7EACD4}" type="pres">
      <dgm:prSet presAssocID="{FFB2FDBF-91A8-4E8E-BADD-8F00B7961102}" presName="sibTrans" presStyleCnt="0"/>
      <dgm:spPr/>
    </dgm:pt>
    <dgm:pt modelId="{0FB13003-C2B5-4E97-8D7C-181B50C46999}" type="pres">
      <dgm:prSet presAssocID="{D67B9704-6CCE-4FE3-8F43-424C5CBBDD3F}" presName="node" presStyleLbl="node1" presStyleIdx="4" presStyleCnt="5">
        <dgm:presLayoutVars>
          <dgm:bulletEnabled val="1"/>
        </dgm:presLayoutVars>
      </dgm:prSet>
      <dgm:spPr/>
    </dgm:pt>
  </dgm:ptLst>
  <dgm:cxnLst>
    <dgm:cxn modelId="{7D535519-B292-4E08-845C-3FC4B2ED1400}" srcId="{6F28D243-DD49-40DE-87C5-E17427E974C3}" destId="{F019C4AE-55FD-441D-A8F0-31B37D53B06A}" srcOrd="1" destOrd="0" parTransId="{251B0AAB-4C1F-4F7E-AE06-504587EF9895}" sibTransId="{70DF002C-B135-46CE-92E4-2F4D5D2844C5}"/>
    <dgm:cxn modelId="{AF924C1B-4353-4D7B-B31A-A39AED8AE4E1}" type="presOf" srcId="{6F28D243-DD49-40DE-87C5-E17427E974C3}" destId="{7BE51FEA-95C2-4F63-B6B3-4C6BF774A302}" srcOrd="0" destOrd="0" presId="urn:microsoft.com/office/officeart/2005/8/layout/default"/>
    <dgm:cxn modelId="{B403BC2F-6C50-4B2B-A1FE-A68DE16868ED}" type="presOf" srcId="{D67B9704-6CCE-4FE3-8F43-424C5CBBDD3F}" destId="{0FB13003-C2B5-4E97-8D7C-181B50C46999}" srcOrd="0" destOrd="0" presId="urn:microsoft.com/office/officeart/2005/8/layout/default"/>
    <dgm:cxn modelId="{C324E25D-599C-40A0-8873-338EA3F745CD}" type="presOf" srcId="{F019C4AE-55FD-441D-A8F0-31B37D53B06A}" destId="{45F2CFD3-6BAE-4CB7-8321-9BB8C7928E56}" srcOrd="0" destOrd="0" presId="urn:microsoft.com/office/officeart/2005/8/layout/default"/>
    <dgm:cxn modelId="{4D18B972-3755-4ED4-9438-FBB426BEBBB8}" srcId="{6F28D243-DD49-40DE-87C5-E17427E974C3}" destId="{D67B9704-6CCE-4FE3-8F43-424C5CBBDD3F}" srcOrd="4" destOrd="0" parTransId="{395E1920-51D3-4849-92AB-6050F1AD8C83}" sibTransId="{1CAEA572-15FC-4039-81F8-713F1637D698}"/>
    <dgm:cxn modelId="{4C945573-A46A-4E51-AEE3-8816B2CB3BD3}" type="presOf" srcId="{75289B18-AABE-47E1-A5D2-EECDBA9C9AAA}" destId="{2821BF17-1CF4-4D34-995B-50475073C244}" srcOrd="0" destOrd="0" presId="urn:microsoft.com/office/officeart/2005/8/layout/default"/>
    <dgm:cxn modelId="{A379947E-2D8D-4295-8B1C-55F76B11B399}" srcId="{6F28D243-DD49-40DE-87C5-E17427E974C3}" destId="{75289B18-AABE-47E1-A5D2-EECDBA9C9AAA}" srcOrd="2" destOrd="0" parTransId="{60B4D4BF-5CB7-4ED0-BFDB-226E916AEE0B}" sibTransId="{5C05AAF9-11BB-4654-9782-9599A8E4858A}"/>
    <dgm:cxn modelId="{44772D8C-3E74-4E12-9052-FA821A3B4EDB}" type="presOf" srcId="{397459DA-AA8D-4CC8-B995-81EDED104B6B}" destId="{0CABBE85-0FE6-49B1-94DF-46C91C7A3B2C}" srcOrd="0" destOrd="0" presId="urn:microsoft.com/office/officeart/2005/8/layout/default"/>
    <dgm:cxn modelId="{D5A9F09F-0FF6-4CF6-80F3-D34AAD0DAE2F}" type="presOf" srcId="{82254B7F-1701-472D-99E1-F7BD08CDE588}" destId="{98B7A449-36D1-4DC3-9E0B-742454BBE80B}" srcOrd="0" destOrd="0" presId="urn:microsoft.com/office/officeart/2005/8/layout/default"/>
    <dgm:cxn modelId="{CB960DE8-F11E-4C6A-A7C3-2526EFCE3466}" srcId="{6F28D243-DD49-40DE-87C5-E17427E974C3}" destId="{397459DA-AA8D-4CC8-B995-81EDED104B6B}" srcOrd="3" destOrd="0" parTransId="{E2065AD0-D877-4F6F-A836-B4C49EF6A2AC}" sibTransId="{FFB2FDBF-91A8-4E8E-BADD-8F00B7961102}"/>
    <dgm:cxn modelId="{1CE75EEA-B64E-413F-B27D-EB111883C727}" srcId="{6F28D243-DD49-40DE-87C5-E17427E974C3}" destId="{82254B7F-1701-472D-99E1-F7BD08CDE588}" srcOrd="0" destOrd="0" parTransId="{37838E5B-0407-47C2-B69C-495950E9AF3D}" sibTransId="{831FB4FE-2D29-45A9-BA71-A2A59EEF2CB0}"/>
    <dgm:cxn modelId="{FA870156-CA75-49B6-A0CD-5636ECAEDDB2}" type="presParOf" srcId="{7BE51FEA-95C2-4F63-B6B3-4C6BF774A302}" destId="{98B7A449-36D1-4DC3-9E0B-742454BBE80B}" srcOrd="0" destOrd="0" presId="urn:microsoft.com/office/officeart/2005/8/layout/default"/>
    <dgm:cxn modelId="{F6AD7E2B-E7D0-4365-8D4C-633C62FB6059}" type="presParOf" srcId="{7BE51FEA-95C2-4F63-B6B3-4C6BF774A302}" destId="{825B0E7B-71CF-48E5-8BCF-6D00B61ECB81}" srcOrd="1" destOrd="0" presId="urn:microsoft.com/office/officeart/2005/8/layout/default"/>
    <dgm:cxn modelId="{681AB7B9-E944-44F7-989C-2202D0DC09F4}" type="presParOf" srcId="{7BE51FEA-95C2-4F63-B6B3-4C6BF774A302}" destId="{45F2CFD3-6BAE-4CB7-8321-9BB8C7928E56}" srcOrd="2" destOrd="0" presId="urn:microsoft.com/office/officeart/2005/8/layout/default"/>
    <dgm:cxn modelId="{E28F5F1C-3AC4-4B1C-AC20-599F051A96AF}" type="presParOf" srcId="{7BE51FEA-95C2-4F63-B6B3-4C6BF774A302}" destId="{A569E3CF-E043-4315-869D-7FCA39846120}" srcOrd="3" destOrd="0" presId="urn:microsoft.com/office/officeart/2005/8/layout/default"/>
    <dgm:cxn modelId="{BBDD802E-B6D6-4583-8F3F-0DAC8ACC9E3F}" type="presParOf" srcId="{7BE51FEA-95C2-4F63-B6B3-4C6BF774A302}" destId="{2821BF17-1CF4-4D34-995B-50475073C244}" srcOrd="4" destOrd="0" presId="urn:microsoft.com/office/officeart/2005/8/layout/default"/>
    <dgm:cxn modelId="{E714D02C-35F1-4697-819B-50EB04D36B5B}" type="presParOf" srcId="{7BE51FEA-95C2-4F63-B6B3-4C6BF774A302}" destId="{0C1224BE-BABE-41C0-8C57-806819F340F6}" srcOrd="5" destOrd="0" presId="urn:microsoft.com/office/officeart/2005/8/layout/default"/>
    <dgm:cxn modelId="{EC866247-0876-466D-823C-38BACEBEC8B2}" type="presParOf" srcId="{7BE51FEA-95C2-4F63-B6B3-4C6BF774A302}" destId="{0CABBE85-0FE6-49B1-94DF-46C91C7A3B2C}" srcOrd="6" destOrd="0" presId="urn:microsoft.com/office/officeart/2005/8/layout/default"/>
    <dgm:cxn modelId="{582B36BC-4E78-47EE-8BB3-C0BD4847919A}" type="presParOf" srcId="{7BE51FEA-95C2-4F63-B6B3-4C6BF774A302}" destId="{749BD6D6-8DC5-47E8-B65F-D03A6A7EACD4}" srcOrd="7" destOrd="0" presId="urn:microsoft.com/office/officeart/2005/8/layout/default"/>
    <dgm:cxn modelId="{0A4382C6-2290-43A3-B8A8-EBD0EC28FCBA}" type="presParOf" srcId="{7BE51FEA-95C2-4F63-B6B3-4C6BF774A302}" destId="{0FB13003-C2B5-4E97-8D7C-181B50C4699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63F18D0-4DC1-406C-8206-046630688C8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241AB7E0-4F37-45DC-B970-3C5B5439AFDB}">
      <dgm:prSet phldrT="[Text]" custT="1"/>
      <dgm:spPr/>
      <dgm:t>
        <a:bodyPr/>
        <a:lstStyle/>
        <a:p>
          <a:r>
            <a:rPr lang="lt-LT" sz="2400" dirty="0">
              <a:effectLst>
                <a:outerShdw blurRad="38100" dist="38100" dir="2700000" algn="tl">
                  <a:srgbClr val="000000">
                    <a:alpha val="43137"/>
                  </a:srgbClr>
                </a:outerShdw>
              </a:effectLst>
            </a:rPr>
            <a:t>Asmenys ir sąveika, o ne procesai ir priemonės</a:t>
          </a:r>
          <a:endParaRPr lang="en-ZA" sz="2400" dirty="0">
            <a:effectLst>
              <a:outerShdw blurRad="38100" dist="38100" dir="2700000" algn="tl">
                <a:srgbClr val="000000">
                  <a:alpha val="43137"/>
                </a:srgbClr>
              </a:outerShdw>
            </a:effectLst>
          </a:endParaRPr>
        </a:p>
      </dgm:t>
    </dgm:pt>
    <dgm:pt modelId="{33A868D6-5069-4DBC-84D0-67A024DACFF0}" type="parTrans" cxnId="{26894F6E-9C6C-4834-B673-CAB533C71024}">
      <dgm:prSet/>
      <dgm:spPr/>
      <dgm:t>
        <a:bodyPr/>
        <a:lstStyle/>
        <a:p>
          <a:endParaRPr lang="en-ZA" sz="2400">
            <a:effectLst>
              <a:outerShdw blurRad="38100" dist="38100" dir="2700000" algn="tl">
                <a:srgbClr val="000000">
                  <a:alpha val="43137"/>
                </a:srgbClr>
              </a:outerShdw>
            </a:effectLst>
          </a:endParaRPr>
        </a:p>
      </dgm:t>
    </dgm:pt>
    <dgm:pt modelId="{D617FE43-143D-4F42-BA2B-395367EC992C}" type="sibTrans" cxnId="{26894F6E-9C6C-4834-B673-CAB533C71024}">
      <dgm:prSet/>
      <dgm:spPr/>
      <dgm:t>
        <a:bodyPr/>
        <a:lstStyle/>
        <a:p>
          <a:endParaRPr lang="en-ZA" sz="2400">
            <a:effectLst>
              <a:outerShdw blurRad="38100" dist="38100" dir="2700000" algn="tl">
                <a:srgbClr val="000000">
                  <a:alpha val="43137"/>
                </a:srgbClr>
              </a:outerShdw>
            </a:effectLst>
          </a:endParaRPr>
        </a:p>
      </dgm:t>
    </dgm:pt>
    <dgm:pt modelId="{F92938CC-1D48-447E-8829-264A82A54282}">
      <dgm:prSet custT="1"/>
      <dgm:spPr/>
      <dgm:t>
        <a:bodyPr/>
        <a:lstStyle/>
        <a:p>
          <a:r>
            <a:rPr lang="lt-LT" sz="2400" dirty="0">
              <a:effectLst>
                <a:outerShdw blurRad="38100" dist="38100" dir="2700000" algn="tl">
                  <a:srgbClr val="000000">
                    <a:alpha val="43137"/>
                  </a:srgbClr>
                </a:outerShdw>
              </a:effectLst>
            </a:rPr>
            <a:t>Veikianti programinė įranga per išsamią dokumentaciją</a:t>
          </a:r>
          <a:endParaRPr lang="en-ZA" sz="2400" dirty="0">
            <a:effectLst>
              <a:outerShdw blurRad="38100" dist="38100" dir="2700000" algn="tl">
                <a:srgbClr val="000000">
                  <a:alpha val="43137"/>
                </a:srgbClr>
              </a:outerShdw>
            </a:effectLst>
          </a:endParaRPr>
        </a:p>
      </dgm:t>
    </dgm:pt>
    <dgm:pt modelId="{A0A69919-4B07-4499-9EBC-CD2BB53386B3}" type="parTrans" cxnId="{8E2A95C2-BD9A-4ABE-BB34-08E471E1A429}">
      <dgm:prSet/>
      <dgm:spPr/>
      <dgm:t>
        <a:bodyPr/>
        <a:lstStyle/>
        <a:p>
          <a:endParaRPr lang="en-ZA" sz="2400">
            <a:effectLst>
              <a:outerShdw blurRad="38100" dist="38100" dir="2700000" algn="tl">
                <a:srgbClr val="000000">
                  <a:alpha val="43137"/>
                </a:srgbClr>
              </a:outerShdw>
            </a:effectLst>
          </a:endParaRPr>
        </a:p>
      </dgm:t>
    </dgm:pt>
    <dgm:pt modelId="{9857F954-6F18-4DD1-A59C-2450324F9595}" type="sibTrans" cxnId="{8E2A95C2-BD9A-4ABE-BB34-08E471E1A429}">
      <dgm:prSet/>
      <dgm:spPr/>
      <dgm:t>
        <a:bodyPr/>
        <a:lstStyle/>
        <a:p>
          <a:endParaRPr lang="en-ZA" sz="2400">
            <a:effectLst>
              <a:outerShdw blurRad="38100" dist="38100" dir="2700000" algn="tl">
                <a:srgbClr val="000000">
                  <a:alpha val="43137"/>
                </a:srgbClr>
              </a:outerShdw>
            </a:effectLst>
          </a:endParaRPr>
        </a:p>
      </dgm:t>
    </dgm:pt>
    <dgm:pt modelId="{BE940B45-6BEA-4FA0-8F1A-0551F5B0D11C}">
      <dgm:prSet custT="1"/>
      <dgm:spPr/>
      <dgm:t>
        <a:bodyPr/>
        <a:lstStyle/>
        <a:p>
          <a:r>
            <a:rPr lang="lt-LT" sz="2400" dirty="0">
              <a:effectLst>
                <a:outerShdw blurRad="38100" dist="38100" dir="2700000" algn="tl">
                  <a:srgbClr val="000000">
                    <a:alpha val="43137"/>
                  </a:srgbClr>
                </a:outerShdw>
              </a:effectLst>
            </a:rPr>
            <a:t>Bendradarbiavimas su klientais, o ne derybos dėl sutarties</a:t>
          </a:r>
          <a:endParaRPr lang="en-ZA" sz="2400" dirty="0">
            <a:effectLst>
              <a:outerShdw blurRad="38100" dist="38100" dir="2700000" algn="tl">
                <a:srgbClr val="000000">
                  <a:alpha val="43137"/>
                </a:srgbClr>
              </a:outerShdw>
            </a:effectLst>
          </a:endParaRPr>
        </a:p>
      </dgm:t>
    </dgm:pt>
    <dgm:pt modelId="{7443A8F4-030B-4ADE-8973-56B5F1DBE424}" type="parTrans" cxnId="{AAD57FEA-CCC4-41D3-B12B-42E24E6208FE}">
      <dgm:prSet/>
      <dgm:spPr/>
      <dgm:t>
        <a:bodyPr/>
        <a:lstStyle/>
        <a:p>
          <a:endParaRPr lang="en-ZA" sz="2400">
            <a:effectLst>
              <a:outerShdw blurRad="38100" dist="38100" dir="2700000" algn="tl">
                <a:srgbClr val="000000">
                  <a:alpha val="43137"/>
                </a:srgbClr>
              </a:outerShdw>
            </a:effectLst>
          </a:endParaRPr>
        </a:p>
      </dgm:t>
    </dgm:pt>
    <dgm:pt modelId="{D91CB5CF-6E04-4ECC-8ABB-9F30F9E09E7A}" type="sibTrans" cxnId="{AAD57FEA-CCC4-41D3-B12B-42E24E6208FE}">
      <dgm:prSet/>
      <dgm:spPr/>
      <dgm:t>
        <a:bodyPr/>
        <a:lstStyle/>
        <a:p>
          <a:endParaRPr lang="en-ZA" sz="2400">
            <a:effectLst>
              <a:outerShdw blurRad="38100" dist="38100" dir="2700000" algn="tl">
                <a:srgbClr val="000000">
                  <a:alpha val="43137"/>
                </a:srgbClr>
              </a:outerShdw>
            </a:effectLst>
          </a:endParaRPr>
        </a:p>
      </dgm:t>
    </dgm:pt>
    <dgm:pt modelId="{18523787-2E83-49A1-8180-F63BEF6D873D}">
      <dgm:prSet custT="1"/>
      <dgm:spPr/>
      <dgm:t>
        <a:bodyPr/>
        <a:lstStyle/>
        <a:p>
          <a:r>
            <a:rPr lang="en-GB" sz="2400" dirty="0" err="1">
              <a:effectLst>
                <a:outerShdw blurRad="38100" dist="38100" dir="2700000" algn="tl">
                  <a:srgbClr val="000000">
                    <a:alpha val="43137"/>
                  </a:srgbClr>
                </a:outerShdw>
              </a:effectLst>
            </a:rPr>
            <a:t>Reagavimas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į</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pokyčius</a:t>
          </a:r>
          <a:r>
            <a:rPr lang="en-GB" sz="2400" dirty="0">
              <a:effectLst>
                <a:outerShdw blurRad="38100" dist="38100" dir="2700000" algn="tl">
                  <a:srgbClr val="000000">
                    <a:alpha val="43137"/>
                  </a:srgbClr>
                </a:outerShdw>
              </a:effectLst>
            </a:rPr>
            <a:t>, o ne </a:t>
          </a:r>
          <a:r>
            <a:rPr lang="en-GB" sz="2400" dirty="0" err="1">
              <a:effectLst>
                <a:outerShdw blurRad="38100" dist="38100" dir="2700000" algn="tl">
                  <a:srgbClr val="000000">
                    <a:alpha val="43137"/>
                  </a:srgbClr>
                </a:outerShdw>
              </a:effectLst>
            </a:rPr>
            <a:t>plano</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laikymasis</a:t>
          </a:r>
          <a:endParaRPr lang="en-ZA" sz="2400" dirty="0">
            <a:effectLst>
              <a:outerShdw blurRad="38100" dist="38100" dir="2700000" algn="tl">
                <a:srgbClr val="000000">
                  <a:alpha val="43137"/>
                </a:srgbClr>
              </a:outerShdw>
            </a:effectLst>
          </a:endParaRPr>
        </a:p>
      </dgm:t>
    </dgm:pt>
    <dgm:pt modelId="{3DFC9C13-DA84-4FEE-8BFA-EB74DD2F3556}" type="parTrans" cxnId="{DA04A969-96B8-4032-9E29-612D10E2416E}">
      <dgm:prSet/>
      <dgm:spPr/>
      <dgm:t>
        <a:bodyPr/>
        <a:lstStyle/>
        <a:p>
          <a:endParaRPr lang="en-ZA" sz="2400">
            <a:effectLst>
              <a:outerShdw blurRad="38100" dist="38100" dir="2700000" algn="tl">
                <a:srgbClr val="000000">
                  <a:alpha val="43137"/>
                </a:srgbClr>
              </a:outerShdw>
            </a:effectLst>
          </a:endParaRPr>
        </a:p>
      </dgm:t>
    </dgm:pt>
    <dgm:pt modelId="{76ADC2B1-5DB3-4E27-A9DC-02BCC2D56953}" type="sibTrans" cxnId="{DA04A969-96B8-4032-9E29-612D10E2416E}">
      <dgm:prSet/>
      <dgm:spPr/>
      <dgm:t>
        <a:bodyPr/>
        <a:lstStyle/>
        <a:p>
          <a:endParaRPr lang="en-ZA" sz="2400">
            <a:effectLst>
              <a:outerShdw blurRad="38100" dist="38100" dir="2700000" algn="tl">
                <a:srgbClr val="000000">
                  <a:alpha val="43137"/>
                </a:srgbClr>
              </a:outerShdw>
            </a:effectLst>
          </a:endParaRPr>
        </a:p>
      </dgm:t>
    </dgm:pt>
    <dgm:pt modelId="{44668B5E-6680-46F4-8DFD-5C4D12D1003B}" type="pres">
      <dgm:prSet presAssocID="{B63F18D0-4DC1-406C-8206-046630688C89}" presName="diagram" presStyleCnt="0">
        <dgm:presLayoutVars>
          <dgm:dir/>
          <dgm:resizeHandles val="exact"/>
        </dgm:presLayoutVars>
      </dgm:prSet>
      <dgm:spPr/>
    </dgm:pt>
    <dgm:pt modelId="{E7F9368D-EA85-4999-ACC3-A6896D221D8F}" type="pres">
      <dgm:prSet presAssocID="{241AB7E0-4F37-45DC-B970-3C5B5439AFDB}" presName="node" presStyleLbl="node1" presStyleIdx="0" presStyleCnt="4">
        <dgm:presLayoutVars>
          <dgm:bulletEnabled val="1"/>
        </dgm:presLayoutVars>
      </dgm:prSet>
      <dgm:spPr/>
    </dgm:pt>
    <dgm:pt modelId="{308E607F-B96C-4398-9197-77695CC61523}" type="pres">
      <dgm:prSet presAssocID="{D617FE43-143D-4F42-BA2B-395367EC992C}" presName="sibTrans" presStyleCnt="0"/>
      <dgm:spPr/>
    </dgm:pt>
    <dgm:pt modelId="{34A1808E-FB2A-4B93-BE82-039FAC0D01D3}" type="pres">
      <dgm:prSet presAssocID="{F92938CC-1D48-447E-8829-264A82A54282}" presName="node" presStyleLbl="node1" presStyleIdx="1" presStyleCnt="4">
        <dgm:presLayoutVars>
          <dgm:bulletEnabled val="1"/>
        </dgm:presLayoutVars>
      </dgm:prSet>
      <dgm:spPr/>
    </dgm:pt>
    <dgm:pt modelId="{22406375-6008-4C19-802E-9EC8484C6FA8}" type="pres">
      <dgm:prSet presAssocID="{9857F954-6F18-4DD1-A59C-2450324F9595}" presName="sibTrans" presStyleCnt="0"/>
      <dgm:spPr/>
    </dgm:pt>
    <dgm:pt modelId="{19788428-B1FC-4857-A06C-4EB3644B385B}" type="pres">
      <dgm:prSet presAssocID="{BE940B45-6BEA-4FA0-8F1A-0551F5B0D11C}" presName="node" presStyleLbl="node1" presStyleIdx="2" presStyleCnt="4">
        <dgm:presLayoutVars>
          <dgm:bulletEnabled val="1"/>
        </dgm:presLayoutVars>
      </dgm:prSet>
      <dgm:spPr/>
    </dgm:pt>
    <dgm:pt modelId="{BB3A0C26-3CF4-4929-A0CD-794B52A75792}" type="pres">
      <dgm:prSet presAssocID="{D91CB5CF-6E04-4ECC-8ABB-9F30F9E09E7A}" presName="sibTrans" presStyleCnt="0"/>
      <dgm:spPr/>
    </dgm:pt>
    <dgm:pt modelId="{3FB119FB-4C4C-4C02-9908-4655B9B7E4EC}" type="pres">
      <dgm:prSet presAssocID="{18523787-2E83-49A1-8180-F63BEF6D873D}" presName="node" presStyleLbl="node1" presStyleIdx="3" presStyleCnt="4">
        <dgm:presLayoutVars>
          <dgm:bulletEnabled val="1"/>
        </dgm:presLayoutVars>
      </dgm:prSet>
      <dgm:spPr/>
    </dgm:pt>
  </dgm:ptLst>
  <dgm:cxnLst>
    <dgm:cxn modelId="{052C3621-0E77-4CE6-A90F-1ACC74F118D0}" type="presOf" srcId="{241AB7E0-4F37-45DC-B970-3C5B5439AFDB}" destId="{E7F9368D-EA85-4999-ACC3-A6896D221D8F}" srcOrd="0" destOrd="0" presId="urn:microsoft.com/office/officeart/2005/8/layout/default"/>
    <dgm:cxn modelId="{DA04A969-96B8-4032-9E29-612D10E2416E}" srcId="{B63F18D0-4DC1-406C-8206-046630688C89}" destId="{18523787-2E83-49A1-8180-F63BEF6D873D}" srcOrd="3" destOrd="0" parTransId="{3DFC9C13-DA84-4FEE-8BFA-EB74DD2F3556}" sibTransId="{76ADC2B1-5DB3-4E27-A9DC-02BCC2D56953}"/>
    <dgm:cxn modelId="{26894F6E-9C6C-4834-B673-CAB533C71024}" srcId="{B63F18D0-4DC1-406C-8206-046630688C89}" destId="{241AB7E0-4F37-45DC-B970-3C5B5439AFDB}" srcOrd="0" destOrd="0" parTransId="{33A868D6-5069-4DBC-84D0-67A024DACFF0}" sibTransId="{D617FE43-143D-4F42-BA2B-395367EC992C}"/>
    <dgm:cxn modelId="{2A75919D-661A-4D0F-8960-A2C3D7EF9A3E}" type="presOf" srcId="{18523787-2E83-49A1-8180-F63BEF6D873D}" destId="{3FB119FB-4C4C-4C02-9908-4655B9B7E4EC}" srcOrd="0" destOrd="0" presId="urn:microsoft.com/office/officeart/2005/8/layout/default"/>
    <dgm:cxn modelId="{D41B46B9-1F3C-4401-BF45-2728562655A1}" type="presOf" srcId="{BE940B45-6BEA-4FA0-8F1A-0551F5B0D11C}" destId="{19788428-B1FC-4857-A06C-4EB3644B385B}" srcOrd="0" destOrd="0" presId="urn:microsoft.com/office/officeart/2005/8/layout/default"/>
    <dgm:cxn modelId="{87886FBE-89C4-45B9-9DD6-A8981DAD741A}" type="presOf" srcId="{B63F18D0-4DC1-406C-8206-046630688C89}" destId="{44668B5E-6680-46F4-8DFD-5C4D12D1003B}" srcOrd="0" destOrd="0" presId="urn:microsoft.com/office/officeart/2005/8/layout/default"/>
    <dgm:cxn modelId="{8E2A95C2-BD9A-4ABE-BB34-08E471E1A429}" srcId="{B63F18D0-4DC1-406C-8206-046630688C89}" destId="{F92938CC-1D48-447E-8829-264A82A54282}" srcOrd="1" destOrd="0" parTransId="{A0A69919-4B07-4499-9EBC-CD2BB53386B3}" sibTransId="{9857F954-6F18-4DD1-A59C-2450324F9595}"/>
    <dgm:cxn modelId="{C6BF62E9-9FB5-4A88-AE25-2E09CA4A6181}" type="presOf" srcId="{F92938CC-1D48-447E-8829-264A82A54282}" destId="{34A1808E-FB2A-4B93-BE82-039FAC0D01D3}" srcOrd="0" destOrd="0" presId="urn:microsoft.com/office/officeart/2005/8/layout/default"/>
    <dgm:cxn modelId="{AAD57FEA-CCC4-41D3-B12B-42E24E6208FE}" srcId="{B63F18D0-4DC1-406C-8206-046630688C89}" destId="{BE940B45-6BEA-4FA0-8F1A-0551F5B0D11C}" srcOrd="2" destOrd="0" parTransId="{7443A8F4-030B-4ADE-8973-56B5F1DBE424}" sibTransId="{D91CB5CF-6E04-4ECC-8ABB-9F30F9E09E7A}"/>
    <dgm:cxn modelId="{FB5C0297-5700-4044-9A88-8F24B9D3455F}" type="presParOf" srcId="{44668B5E-6680-46F4-8DFD-5C4D12D1003B}" destId="{E7F9368D-EA85-4999-ACC3-A6896D221D8F}" srcOrd="0" destOrd="0" presId="urn:microsoft.com/office/officeart/2005/8/layout/default"/>
    <dgm:cxn modelId="{6B1A663A-BC2D-4694-9036-A81D050C85DC}" type="presParOf" srcId="{44668B5E-6680-46F4-8DFD-5C4D12D1003B}" destId="{308E607F-B96C-4398-9197-77695CC61523}" srcOrd="1" destOrd="0" presId="urn:microsoft.com/office/officeart/2005/8/layout/default"/>
    <dgm:cxn modelId="{4ECD4019-98D2-4F40-813A-119EE4D01D64}" type="presParOf" srcId="{44668B5E-6680-46F4-8DFD-5C4D12D1003B}" destId="{34A1808E-FB2A-4B93-BE82-039FAC0D01D3}" srcOrd="2" destOrd="0" presId="urn:microsoft.com/office/officeart/2005/8/layout/default"/>
    <dgm:cxn modelId="{C5C4DDBD-33CB-47B6-89C1-257C351EE214}" type="presParOf" srcId="{44668B5E-6680-46F4-8DFD-5C4D12D1003B}" destId="{22406375-6008-4C19-802E-9EC8484C6FA8}" srcOrd="3" destOrd="0" presId="urn:microsoft.com/office/officeart/2005/8/layout/default"/>
    <dgm:cxn modelId="{3A731A3D-62C8-431D-885E-78E034786720}" type="presParOf" srcId="{44668B5E-6680-46F4-8DFD-5C4D12D1003B}" destId="{19788428-B1FC-4857-A06C-4EB3644B385B}" srcOrd="4" destOrd="0" presId="urn:microsoft.com/office/officeart/2005/8/layout/default"/>
    <dgm:cxn modelId="{1D122543-F425-4523-8565-533A302615F7}" type="presParOf" srcId="{44668B5E-6680-46F4-8DFD-5C4D12D1003B}" destId="{BB3A0C26-3CF4-4929-A0CD-794B52A75792}" srcOrd="5" destOrd="0" presId="urn:microsoft.com/office/officeart/2005/8/layout/default"/>
    <dgm:cxn modelId="{B0918A0C-827B-45B0-A486-BB9ACA7CEF41}" type="presParOf" srcId="{44668B5E-6680-46F4-8DFD-5C4D12D1003B}" destId="{3FB119FB-4C4C-4C02-9908-4655B9B7E4E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20AEF0-9C91-43EA-AB49-6B95320FD553}" type="doc">
      <dgm:prSet loTypeId="urn:microsoft.com/office/officeart/2005/8/layout/process4" loCatId="process" qsTypeId="urn:microsoft.com/office/officeart/2005/8/quickstyle/simple5" qsCatId="simple" csTypeId="urn:microsoft.com/office/officeart/2005/8/colors/accent1_2" csCatId="accent1" phldr="1"/>
      <dgm:spPr/>
      <dgm:t>
        <a:bodyPr/>
        <a:lstStyle/>
        <a:p>
          <a:endParaRPr lang="en-ZA"/>
        </a:p>
      </dgm:t>
    </dgm:pt>
    <dgm:pt modelId="{85810364-2474-4DD3-AE77-804E52A1B580}">
      <dgm:prSet phldrT="[Text]" custT="1"/>
      <dgm:spPr/>
      <dgm:t>
        <a:bodyPr/>
        <a:lstStyle/>
        <a:p>
          <a:r>
            <a:rPr lang="en-GB" sz="2400" b="1" dirty="0">
              <a:solidFill>
                <a:schemeClr val="bg1"/>
              </a:solidFill>
              <a:effectLst>
                <a:outerShdw blurRad="38100" dist="38100" dir="2700000" algn="tl">
                  <a:srgbClr val="000000">
                    <a:alpha val="43137"/>
                  </a:srgbClr>
                </a:outerShdw>
              </a:effectLst>
            </a:rPr>
            <a:t>1. </a:t>
          </a:r>
          <a:r>
            <a:rPr lang="lt-LT" sz="2400" b="1" dirty="0">
              <a:solidFill>
                <a:schemeClr val="bg1"/>
              </a:solidFill>
              <a:effectLst>
                <a:outerShdw blurRad="38100" dist="38100" dir="2700000" algn="tl">
                  <a:srgbClr val="000000">
                    <a:alpha val="43137"/>
                  </a:srgbClr>
                </a:outerShdw>
              </a:effectLst>
            </a:rPr>
            <a:t>Atitiktis: </a:t>
          </a:r>
          <a:r>
            <a:rPr lang="lt-LT" sz="2400" b="0" dirty="0">
              <a:solidFill>
                <a:schemeClr val="bg1"/>
              </a:solidFill>
              <a:effectLst>
                <a:outerShdw blurRad="38100" dist="38100" dir="2700000" algn="tl">
                  <a:srgbClr val="000000">
                    <a:alpha val="43137"/>
                  </a:srgbClr>
                </a:outerShdw>
              </a:effectLst>
            </a:rPr>
            <a:t>svarbiausias įdarbinimo proceso lygis. Jis apima darbuotojų mokymą apie pagrindines teisines ir su politika susijusias taisykles.</a:t>
          </a:r>
          <a:endParaRPr lang="en-ZA" sz="2400" b="0" dirty="0">
            <a:solidFill>
              <a:schemeClr val="bg1"/>
            </a:solidFill>
          </a:endParaRPr>
        </a:p>
      </dgm:t>
    </dgm:pt>
    <dgm:pt modelId="{EC9580A1-CF13-4136-B41A-CAA2FB05A04F}" type="parTrans" cxnId="{20E78EEB-CC95-4578-8DF2-1B3B0E03825D}">
      <dgm:prSet/>
      <dgm:spPr/>
      <dgm:t>
        <a:bodyPr/>
        <a:lstStyle/>
        <a:p>
          <a:endParaRPr lang="en-ZA"/>
        </a:p>
      </dgm:t>
    </dgm:pt>
    <dgm:pt modelId="{034B62C0-E3A9-4296-99F0-E4DCC1B45573}" type="sibTrans" cxnId="{20E78EEB-CC95-4578-8DF2-1B3B0E03825D}">
      <dgm:prSet/>
      <dgm:spPr/>
      <dgm:t>
        <a:bodyPr/>
        <a:lstStyle/>
        <a:p>
          <a:endParaRPr lang="en-ZA"/>
        </a:p>
      </dgm:t>
    </dgm:pt>
    <dgm:pt modelId="{88D6E02B-9280-4E4D-A6B6-09634EAC5E63}">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a:t>
          </a:r>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Aiškinimas: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užtikrinama, kad darbuotojai visiškai suprastų savo naują darbą ir visus su juo susijusius lūkesčius</a:t>
          </a:r>
          <a:r>
            <a:rPr lang="en-GB" sz="2400" b="0" kern="1200" dirty="0">
              <a:solidFill>
                <a:schemeClr val="bg1"/>
              </a:solidFill>
            </a:rPr>
            <a:t>.</a:t>
          </a:r>
          <a:endParaRPr lang="en-ZA" sz="2400" b="0" kern="1200" dirty="0">
            <a:solidFill>
              <a:schemeClr val="bg1"/>
            </a:solidFill>
          </a:endParaRPr>
        </a:p>
      </dgm:t>
    </dgm:pt>
    <dgm:pt modelId="{F4304CBB-1D8F-409F-A58C-9EA8C9F8F4E9}" type="parTrans" cxnId="{05A18481-8D23-4381-8830-849ED755541A}">
      <dgm:prSet/>
      <dgm:spPr/>
      <dgm:t>
        <a:bodyPr/>
        <a:lstStyle/>
        <a:p>
          <a:endParaRPr lang="en-ZA"/>
        </a:p>
      </dgm:t>
    </dgm:pt>
    <dgm:pt modelId="{811C9788-02D8-49FA-8920-115C09119D77}" type="sibTrans" cxnId="{05A18481-8D23-4381-8830-849ED755541A}">
      <dgm:prSet/>
      <dgm:spPr/>
      <dgm:t>
        <a:bodyPr/>
        <a:lstStyle/>
        <a:p>
          <a:endParaRPr lang="en-ZA"/>
        </a:p>
      </dgm:t>
    </dgm:pt>
    <dgm:pt modelId="{A812D3E4-678F-4AC4-9F2A-B7BD6AE08181}">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a:t>
          </a:r>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Kultūra: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tai plati sąvoka, apimanti tiek formalių, tiek neformalių organizacijos normų suvokimą darbuotojams</a:t>
          </a:r>
          <a:r>
            <a:rPr lang="en-GB" sz="2400" b="0" kern="1200" dirty="0">
              <a:solidFill>
                <a:schemeClr val="bg1"/>
              </a:solidFill>
            </a:rPr>
            <a:t>.</a:t>
          </a:r>
          <a:endParaRPr lang="en-ZA" sz="2400" b="0" kern="1200" dirty="0">
            <a:solidFill>
              <a:schemeClr val="bg1"/>
            </a:solidFill>
          </a:endParaRPr>
        </a:p>
      </dgm:t>
    </dgm:pt>
    <dgm:pt modelId="{6AC5E983-1AD8-429A-BFD6-3BBDBA77C700}" type="parTrans" cxnId="{73FBF1C9-F43A-482A-9D95-5EB360E9140E}">
      <dgm:prSet/>
      <dgm:spPr/>
      <dgm:t>
        <a:bodyPr/>
        <a:lstStyle/>
        <a:p>
          <a:endParaRPr lang="en-ZA"/>
        </a:p>
      </dgm:t>
    </dgm:pt>
    <dgm:pt modelId="{05165E75-DF4B-4DC2-8075-E5E502608665}" type="sibTrans" cxnId="{73FBF1C9-F43A-482A-9D95-5EB360E9140E}">
      <dgm:prSet/>
      <dgm:spPr/>
      <dgm:t>
        <a:bodyPr/>
        <a:lstStyle/>
        <a:p>
          <a:endParaRPr lang="en-ZA"/>
        </a:p>
      </dgm:t>
    </dgm:pt>
    <dgm:pt modelId="{68C278E6-756C-4D36-B539-83366001E476}">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4. </a:t>
          </a:r>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Ryšiai: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susiję su gyvybiškai svarbių tarpasmeninių santykių ir informacinių tinklų kūrimu.</a:t>
          </a:r>
          <a:endParaRPr lang="en-ZA" sz="2400" b="0" kern="1200" dirty="0">
            <a:solidFill>
              <a:schemeClr val="bg1"/>
            </a:solidFill>
          </a:endParaRPr>
        </a:p>
      </dgm:t>
    </dgm:pt>
    <dgm:pt modelId="{28AD3F6C-61F8-4B16-81B9-554E7A90D830}" type="parTrans" cxnId="{81D3FA99-D550-4809-AFBE-C0D105571478}">
      <dgm:prSet/>
      <dgm:spPr/>
      <dgm:t>
        <a:bodyPr/>
        <a:lstStyle/>
        <a:p>
          <a:endParaRPr lang="en-ZA"/>
        </a:p>
      </dgm:t>
    </dgm:pt>
    <dgm:pt modelId="{DE02DAE7-670D-4BCF-A0E5-D75B311EF344}" type="sibTrans" cxnId="{81D3FA99-D550-4809-AFBE-C0D105571478}">
      <dgm:prSet/>
      <dgm:spPr/>
      <dgm:t>
        <a:bodyPr/>
        <a:lstStyle/>
        <a:p>
          <a:endParaRPr lang="en-ZA"/>
        </a:p>
      </dgm:t>
    </dgm:pt>
    <dgm:pt modelId="{FCAE6A1C-2426-4EAA-B0E6-C406E987BA20}" type="pres">
      <dgm:prSet presAssocID="{3A20AEF0-9C91-43EA-AB49-6B95320FD553}" presName="Name0" presStyleCnt="0">
        <dgm:presLayoutVars>
          <dgm:dir/>
          <dgm:animLvl val="lvl"/>
          <dgm:resizeHandles val="exact"/>
        </dgm:presLayoutVars>
      </dgm:prSet>
      <dgm:spPr/>
    </dgm:pt>
    <dgm:pt modelId="{D7E4BB4E-A672-4052-A9B9-4987CAB3F666}" type="pres">
      <dgm:prSet presAssocID="{68C278E6-756C-4D36-B539-83366001E476}" presName="boxAndChildren" presStyleCnt="0"/>
      <dgm:spPr/>
    </dgm:pt>
    <dgm:pt modelId="{2A1908A3-CCAD-4605-8166-637E99F56288}" type="pres">
      <dgm:prSet presAssocID="{68C278E6-756C-4D36-B539-83366001E476}" presName="parentTextBox" presStyleLbl="node1" presStyleIdx="0" presStyleCnt="4"/>
      <dgm:spPr/>
    </dgm:pt>
    <dgm:pt modelId="{2EB1F235-5349-4765-904F-CCE3E3961328}" type="pres">
      <dgm:prSet presAssocID="{05165E75-DF4B-4DC2-8075-E5E502608665}" presName="sp" presStyleCnt="0"/>
      <dgm:spPr/>
    </dgm:pt>
    <dgm:pt modelId="{94254A29-F249-414B-99A8-5A2CAC917153}" type="pres">
      <dgm:prSet presAssocID="{A812D3E4-678F-4AC4-9F2A-B7BD6AE08181}" presName="arrowAndChildren" presStyleCnt="0"/>
      <dgm:spPr/>
    </dgm:pt>
    <dgm:pt modelId="{A983DEEC-4D48-457A-9E6D-B40439767586}" type="pres">
      <dgm:prSet presAssocID="{A812D3E4-678F-4AC4-9F2A-B7BD6AE08181}" presName="parentTextArrow" presStyleLbl="node1" presStyleIdx="1" presStyleCnt="4"/>
      <dgm:spPr/>
    </dgm:pt>
    <dgm:pt modelId="{8EE4E02D-8874-4509-B675-3AA11910A401}" type="pres">
      <dgm:prSet presAssocID="{811C9788-02D8-49FA-8920-115C09119D77}" presName="sp" presStyleCnt="0"/>
      <dgm:spPr/>
    </dgm:pt>
    <dgm:pt modelId="{B80FEE19-6043-4B3C-A305-E867F1842388}" type="pres">
      <dgm:prSet presAssocID="{88D6E02B-9280-4E4D-A6B6-09634EAC5E63}" presName="arrowAndChildren" presStyleCnt="0"/>
      <dgm:spPr/>
    </dgm:pt>
    <dgm:pt modelId="{4EAD65E4-7111-4082-A95C-C61529014754}" type="pres">
      <dgm:prSet presAssocID="{88D6E02B-9280-4E4D-A6B6-09634EAC5E63}" presName="parentTextArrow" presStyleLbl="node1" presStyleIdx="2" presStyleCnt="4"/>
      <dgm:spPr/>
    </dgm:pt>
    <dgm:pt modelId="{15A08832-776D-408D-A9C4-27B05175C797}" type="pres">
      <dgm:prSet presAssocID="{034B62C0-E3A9-4296-99F0-E4DCC1B45573}" presName="sp" presStyleCnt="0"/>
      <dgm:spPr/>
    </dgm:pt>
    <dgm:pt modelId="{E1A4484C-9680-4210-89CB-9A14C3B60268}" type="pres">
      <dgm:prSet presAssocID="{85810364-2474-4DD3-AE77-804E52A1B580}" presName="arrowAndChildren" presStyleCnt="0"/>
      <dgm:spPr/>
    </dgm:pt>
    <dgm:pt modelId="{3D40046E-95EB-447C-B2D6-D587E4C5235A}" type="pres">
      <dgm:prSet presAssocID="{85810364-2474-4DD3-AE77-804E52A1B580}" presName="parentTextArrow" presStyleLbl="node1" presStyleIdx="3" presStyleCnt="4"/>
      <dgm:spPr/>
    </dgm:pt>
  </dgm:ptLst>
  <dgm:cxnLst>
    <dgm:cxn modelId="{FE79320D-B609-4CF4-AE1B-475CFAC86E51}" type="presOf" srcId="{88D6E02B-9280-4E4D-A6B6-09634EAC5E63}" destId="{4EAD65E4-7111-4082-A95C-C61529014754}" srcOrd="0" destOrd="0" presId="urn:microsoft.com/office/officeart/2005/8/layout/process4"/>
    <dgm:cxn modelId="{430DB921-2A09-44C9-993E-5BC4DA4A89A9}" type="presOf" srcId="{3A20AEF0-9C91-43EA-AB49-6B95320FD553}" destId="{FCAE6A1C-2426-4EAA-B0E6-C406E987BA20}" srcOrd="0" destOrd="0" presId="urn:microsoft.com/office/officeart/2005/8/layout/process4"/>
    <dgm:cxn modelId="{05A18481-8D23-4381-8830-849ED755541A}" srcId="{3A20AEF0-9C91-43EA-AB49-6B95320FD553}" destId="{88D6E02B-9280-4E4D-A6B6-09634EAC5E63}" srcOrd="1" destOrd="0" parTransId="{F4304CBB-1D8F-409F-A58C-9EA8C9F8F4E9}" sibTransId="{811C9788-02D8-49FA-8920-115C09119D77}"/>
    <dgm:cxn modelId="{81D3FA99-D550-4809-AFBE-C0D105571478}" srcId="{3A20AEF0-9C91-43EA-AB49-6B95320FD553}" destId="{68C278E6-756C-4D36-B539-83366001E476}" srcOrd="3" destOrd="0" parTransId="{28AD3F6C-61F8-4B16-81B9-554E7A90D830}" sibTransId="{DE02DAE7-670D-4BCF-A0E5-D75B311EF344}"/>
    <dgm:cxn modelId="{D80F28A0-A864-4A79-92A5-7AD4FA33594A}" type="presOf" srcId="{A812D3E4-678F-4AC4-9F2A-B7BD6AE08181}" destId="{A983DEEC-4D48-457A-9E6D-B40439767586}" srcOrd="0" destOrd="0" presId="urn:microsoft.com/office/officeart/2005/8/layout/process4"/>
    <dgm:cxn modelId="{856407AD-44CE-463C-806F-642E8339A187}" type="presOf" srcId="{68C278E6-756C-4D36-B539-83366001E476}" destId="{2A1908A3-CCAD-4605-8166-637E99F56288}" srcOrd="0" destOrd="0" presId="urn:microsoft.com/office/officeart/2005/8/layout/process4"/>
    <dgm:cxn modelId="{73FBF1C9-F43A-482A-9D95-5EB360E9140E}" srcId="{3A20AEF0-9C91-43EA-AB49-6B95320FD553}" destId="{A812D3E4-678F-4AC4-9F2A-B7BD6AE08181}" srcOrd="2" destOrd="0" parTransId="{6AC5E983-1AD8-429A-BFD6-3BBDBA77C700}" sibTransId="{05165E75-DF4B-4DC2-8075-E5E502608665}"/>
    <dgm:cxn modelId="{DB9BF5DE-6235-4824-99E7-919939B51222}" type="presOf" srcId="{85810364-2474-4DD3-AE77-804E52A1B580}" destId="{3D40046E-95EB-447C-B2D6-D587E4C5235A}" srcOrd="0" destOrd="0" presId="urn:microsoft.com/office/officeart/2005/8/layout/process4"/>
    <dgm:cxn modelId="{20E78EEB-CC95-4578-8DF2-1B3B0E03825D}" srcId="{3A20AEF0-9C91-43EA-AB49-6B95320FD553}" destId="{85810364-2474-4DD3-AE77-804E52A1B580}" srcOrd="0" destOrd="0" parTransId="{EC9580A1-CF13-4136-B41A-CAA2FB05A04F}" sibTransId="{034B62C0-E3A9-4296-99F0-E4DCC1B45573}"/>
    <dgm:cxn modelId="{5FDD3D93-3ABD-4D9A-B99A-2D5B23B8BA0C}" type="presParOf" srcId="{FCAE6A1C-2426-4EAA-B0E6-C406E987BA20}" destId="{D7E4BB4E-A672-4052-A9B9-4987CAB3F666}" srcOrd="0" destOrd="0" presId="urn:microsoft.com/office/officeart/2005/8/layout/process4"/>
    <dgm:cxn modelId="{F102E394-9D67-439A-B779-8728047F2990}" type="presParOf" srcId="{D7E4BB4E-A672-4052-A9B9-4987CAB3F666}" destId="{2A1908A3-CCAD-4605-8166-637E99F56288}" srcOrd="0" destOrd="0" presId="urn:microsoft.com/office/officeart/2005/8/layout/process4"/>
    <dgm:cxn modelId="{AB94D279-B247-406C-95ED-BC4EE6E8B829}" type="presParOf" srcId="{FCAE6A1C-2426-4EAA-B0E6-C406E987BA20}" destId="{2EB1F235-5349-4765-904F-CCE3E3961328}" srcOrd="1" destOrd="0" presId="urn:microsoft.com/office/officeart/2005/8/layout/process4"/>
    <dgm:cxn modelId="{C98FE520-A151-44CF-98B4-313D43E67668}" type="presParOf" srcId="{FCAE6A1C-2426-4EAA-B0E6-C406E987BA20}" destId="{94254A29-F249-414B-99A8-5A2CAC917153}" srcOrd="2" destOrd="0" presId="urn:microsoft.com/office/officeart/2005/8/layout/process4"/>
    <dgm:cxn modelId="{D5E67085-27D3-4097-A9AB-4CA4F6F8051B}" type="presParOf" srcId="{94254A29-F249-414B-99A8-5A2CAC917153}" destId="{A983DEEC-4D48-457A-9E6D-B40439767586}" srcOrd="0" destOrd="0" presId="urn:microsoft.com/office/officeart/2005/8/layout/process4"/>
    <dgm:cxn modelId="{8BD9E7C1-95E0-4CA3-A796-F1D948BEE882}" type="presParOf" srcId="{FCAE6A1C-2426-4EAA-B0E6-C406E987BA20}" destId="{8EE4E02D-8874-4509-B675-3AA11910A401}" srcOrd="3" destOrd="0" presId="urn:microsoft.com/office/officeart/2005/8/layout/process4"/>
    <dgm:cxn modelId="{9BAA56C7-C256-4B83-A168-51AD6050B848}" type="presParOf" srcId="{FCAE6A1C-2426-4EAA-B0E6-C406E987BA20}" destId="{B80FEE19-6043-4B3C-A305-E867F1842388}" srcOrd="4" destOrd="0" presId="urn:microsoft.com/office/officeart/2005/8/layout/process4"/>
    <dgm:cxn modelId="{A9E32BD9-8DD2-4FC5-A3EA-330E1C0DB905}" type="presParOf" srcId="{B80FEE19-6043-4B3C-A305-E867F1842388}" destId="{4EAD65E4-7111-4082-A95C-C61529014754}" srcOrd="0" destOrd="0" presId="urn:microsoft.com/office/officeart/2005/8/layout/process4"/>
    <dgm:cxn modelId="{8FBE2709-6453-4950-819B-020DEBF4EC6D}" type="presParOf" srcId="{FCAE6A1C-2426-4EAA-B0E6-C406E987BA20}" destId="{15A08832-776D-408D-A9C4-27B05175C797}" srcOrd="5" destOrd="0" presId="urn:microsoft.com/office/officeart/2005/8/layout/process4"/>
    <dgm:cxn modelId="{D34DA946-B8AD-4FAA-A630-FE482A69C850}" type="presParOf" srcId="{FCAE6A1C-2426-4EAA-B0E6-C406E987BA20}" destId="{E1A4484C-9680-4210-89CB-9A14C3B60268}" srcOrd="6" destOrd="0" presId="urn:microsoft.com/office/officeart/2005/8/layout/process4"/>
    <dgm:cxn modelId="{251A4738-1CE5-4BFC-BC8B-A1769C77FD7B}" type="presParOf" srcId="{E1A4484C-9680-4210-89CB-9A14C3B60268}" destId="{3D40046E-95EB-447C-B2D6-D587E4C5235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D8F0FA0-8D67-49F0-B02B-4ADE744C6C7B}"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FDE17CA0-FE84-4F4A-B21E-78970B471AD0}">
      <dgm:prSet phldrT="[Text]"/>
      <dgm:spPr/>
      <dgm:t>
        <a:bodyPr/>
        <a:lstStyle/>
        <a:p>
          <a:r>
            <a:rPr lang="en-GB" dirty="0" err="1">
              <a:solidFill>
                <a:srgbClr val="000000"/>
              </a:solidFill>
            </a:rPr>
            <a:t>Apribokite</a:t>
          </a:r>
          <a:r>
            <a:rPr lang="en-GB" dirty="0">
              <a:solidFill>
                <a:srgbClr val="000000"/>
              </a:solidFill>
            </a:rPr>
            <a:t> </a:t>
          </a:r>
          <a:r>
            <a:rPr lang="en-GB" dirty="0" err="1">
              <a:solidFill>
                <a:srgbClr val="000000"/>
              </a:solidFill>
            </a:rPr>
            <a:t>savo</a:t>
          </a:r>
          <a:r>
            <a:rPr lang="en-GB" dirty="0">
              <a:solidFill>
                <a:srgbClr val="000000"/>
              </a:solidFill>
            </a:rPr>
            <a:t> </a:t>
          </a:r>
          <a:r>
            <a:rPr lang="en-GB" dirty="0" err="1">
              <a:solidFill>
                <a:srgbClr val="000000"/>
              </a:solidFill>
            </a:rPr>
            <a:t>darbo</a:t>
          </a:r>
          <a:r>
            <a:rPr lang="en-GB" dirty="0">
              <a:solidFill>
                <a:srgbClr val="000000"/>
              </a:solidFill>
            </a:rPr>
            <a:t> </a:t>
          </a:r>
          <a:r>
            <a:rPr lang="en-GB" dirty="0" err="1">
              <a:solidFill>
                <a:srgbClr val="000000"/>
              </a:solidFill>
            </a:rPr>
            <a:t>dieną</a:t>
          </a:r>
          <a:endParaRPr lang="en-ZA" dirty="0">
            <a:solidFill>
              <a:srgbClr val="000000"/>
            </a:solidFill>
          </a:endParaRPr>
        </a:p>
      </dgm:t>
    </dgm:pt>
    <dgm:pt modelId="{FF277DF4-BC04-4FE6-99CD-270E19862D03}" type="parTrans" cxnId="{3929C85F-BB96-4E1B-9BBB-FD201338E3BF}">
      <dgm:prSet/>
      <dgm:spPr/>
      <dgm:t>
        <a:bodyPr/>
        <a:lstStyle/>
        <a:p>
          <a:endParaRPr lang="en-ZA"/>
        </a:p>
      </dgm:t>
    </dgm:pt>
    <dgm:pt modelId="{F59E84BC-9957-476D-A65F-DD38400EC3EF}" type="sibTrans" cxnId="{3929C85F-BB96-4E1B-9BBB-FD201338E3BF}">
      <dgm:prSet/>
      <dgm:spPr/>
      <dgm:t>
        <a:bodyPr/>
        <a:lstStyle/>
        <a:p>
          <a:endParaRPr lang="en-ZA"/>
        </a:p>
      </dgm:t>
    </dgm:pt>
    <dgm:pt modelId="{EC51E8E8-C993-4D3A-BF1E-2AD9D95BF757}">
      <dgm:prSet/>
      <dgm:spPr/>
      <dgm:t>
        <a:bodyPr/>
        <a:lstStyle/>
        <a:p>
          <a:r>
            <a:rPr lang="en-GB" dirty="0" err="1">
              <a:solidFill>
                <a:srgbClr val="000000"/>
              </a:solidFill>
            </a:rPr>
            <a:t>Nustatykite</a:t>
          </a:r>
          <a:r>
            <a:rPr lang="en-GB" dirty="0">
              <a:solidFill>
                <a:srgbClr val="000000"/>
              </a:solidFill>
            </a:rPr>
            <a:t> </a:t>
          </a:r>
          <a:r>
            <a:rPr lang="en-GB" dirty="0" err="1">
              <a:solidFill>
                <a:srgbClr val="000000"/>
              </a:solidFill>
            </a:rPr>
            <a:t>aiškias</a:t>
          </a:r>
          <a:r>
            <a:rPr lang="en-GB" dirty="0">
              <a:solidFill>
                <a:srgbClr val="000000"/>
              </a:solidFill>
            </a:rPr>
            <a:t> </a:t>
          </a:r>
          <a:r>
            <a:rPr lang="en-GB" dirty="0" err="1">
              <a:solidFill>
                <a:srgbClr val="000000"/>
              </a:solidFill>
            </a:rPr>
            <a:t>taisykles</a:t>
          </a:r>
          <a:endParaRPr lang="en-ZA" dirty="0">
            <a:solidFill>
              <a:srgbClr val="000000"/>
            </a:solidFill>
          </a:endParaRPr>
        </a:p>
      </dgm:t>
    </dgm:pt>
    <dgm:pt modelId="{5A6F217D-ED55-4C9D-81AF-5E6E7A120A68}" type="parTrans" cxnId="{0F085975-E67B-419D-B81D-48FC4AEBA0AC}">
      <dgm:prSet/>
      <dgm:spPr/>
      <dgm:t>
        <a:bodyPr/>
        <a:lstStyle/>
        <a:p>
          <a:endParaRPr lang="en-ZA"/>
        </a:p>
      </dgm:t>
    </dgm:pt>
    <dgm:pt modelId="{37F099F7-2F8D-46BA-A561-EB82B03C425A}" type="sibTrans" cxnId="{0F085975-E67B-419D-B81D-48FC4AEBA0AC}">
      <dgm:prSet/>
      <dgm:spPr/>
      <dgm:t>
        <a:bodyPr/>
        <a:lstStyle/>
        <a:p>
          <a:endParaRPr lang="en-ZA"/>
        </a:p>
      </dgm:t>
    </dgm:pt>
    <dgm:pt modelId="{C2250BB8-3479-4EF5-8E71-7F5958A6E9A1}">
      <dgm:prSet/>
      <dgm:spPr/>
      <dgm:t>
        <a:bodyPr/>
        <a:lstStyle/>
        <a:p>
          <a:r>
            <a:rPr lang="en-GB" dirty="0" err="1">
              <a:solidFill>
                <a:srgbClr val="000000"/>
              </a:solidFill>
            </a:rPr>
            <a:t>Pažvelkite</a:t>
          </a:r>
          <a:r>
            <a:rPr lang="en-GB" dirty="0">
              <a:solidFill>
                <a:srgbClr val="000000"/>
              </a:solidFill>
            </a:rPr>
            <a:t> per </a:t>
          </a:r>
          <a:r>
            <a:rPr lang="en-GB" dirty="0" err="1">
              <a:solidFill>
                <a:srgbClr val="000000"/>
              </a:solidFill>
            </a:rPr>
            <a:t>kito</a:t>
          </a:r>
          <a:r>
            <a:rPr lang="en-GB" dirty="0">
              <a:solidFill>
                <a:srgbClr val="000000"/>
              </a:solidFill>
            </a:rPr>
            <a:t> </a:t>
          </a:r>
          <a:r>
            <a:rPr lang="en-GB" dirty="0" err="1">
              <a:solidFill>
                <a:srgbClr val="000000"/>
              </a:solidFill>
            </a:rPr>
            <a:t>asmens</a:t>
          </a:r>
          <a:r>
            <a:rPr lang="en-GB" dirty="0">
              <a:solidFill>
                <a:srgbClr val="000000"/>
              </a:solidFill>
            </a:rPr>
            <a:t> </a:t>
          </a:r>
          <a:r>
            <a:rPr lang="en-GB" dirty="0" err="1">
              <a:solidFill>
                <a:srgbClr val="000000"/>
              </a:solidFill>
            </a:rPr>
            <a:t>prizmę</a:t>
          </a:r>
          <a:endParaRPr lang="en-ZA" dirty="0">
            <a:solidFill>
              <a:srgbClr val="000000"/>
            </a:solidFill>
          </a:endParaRPr>
        </a:p>
      </dgm:t>
    </dgm:pt>
    <dgm:pt modelId="{E29A4B9D-6339-41A0-8672-60C0B94ECC99}" type="parTrans" cxnId="{4AF487FE-6FD7-4AA2-9623-8EA0A2941F11}">
      <dgm:prSet/>
      <dgm:spPr/>
      <dgm:t>
        <a:bodyPr/>
        <a:lstStyle/>
        <a:p>
          <a:endParaRPr lang="en-ZA"/>
        </a:p>
      </dgm:t>
    </dgm:pt>
    <dgm:pt modelId="{F32A4625-C0BD-4C8C-859C-7288E76FD8B6}" type="sibTrans" cxnId="{4AF487FE-6FD7-4AA2-9623-8EA0A2941F11}">
      <dgm:prSet/>
      <dgm:spPr/>
      <dgm:t>
        <a:bodyPr/>
        <a:lstStyle/>
        <a:p>
          <a:endParaRPr lang="en-ZA"/>
        </a:p>
      </dgm:t>
    </dgm:pt>
    <dgm:pt modelId="{9B215738-4847-44EA-BED2-F5FDDCCF4D6D}" type="pres">
      <dgm:prSet presAssocID="{ED8F0FA0-8D67-49F0-B02B-4ADE744C6C7B}" presName="Name0" presStyleCnt="0">
        <dgm:presLayoutVars>
          <dgm:dir/>
          <dgm:resizeHandles val="exact"/>
        </dgm:presLayoutVars>
      </dgm:prSet>
      <dgm:spPr/>
    </dgm:pt>
    <dgm:pt modelId="{C8F7E5BD-9C0C-4676-BEB5-DA319EB5C349}" type="pres">
      <dgm:prSet presAssocID="{FDE17CA0-FE84-4F4A-B21E-78970B471AD0}" presName="Name5" presStyleLbl="vennNode1" presStyleIdx="0" presStyleCnt="3">
        <dgm:presLayoutVars>
          <dgm:bulletEnabled val="1"/>
        </dgm:presLayoutVars>
      </dgm:prSet>
      <dgm:spPr/>
    </dgm:pt>
    <dgm:pt modelId="{1FAC9A1B-27E0-4D5C-92AE-9B02AD2B0848}" type="pres">
      <dgm:prSet presAssocID="{F59E84BC-9957-476D-A65F-DD38400EC3EF}" presName="space" presStyleCnt="0"/>
      <dgm:spPr/>
    </dgm:pt>
    <dgm:pt modelId="{B9F02949-A5DE-47C4-8B51-C2B891DB39ED}" type="pres">
      <dgm:prSet presAssocID="{EC51E8E8-C993-4D3A-BF1E-2AD9D95BF757}" presName="Name5" presStyleLbl="vennNode1" presStyleIdx="1" presStyleCnt="3">
        <dgm:presLayoutVars>
          <dgm:bulletEnabled val="1"/>
        </dgm:presLayoutVars>
      </dgm:prSet>
      <dgm:spPr/>
    </dgm:pt>
    <dgm:pt modelId="{B8E81EEA-7A21-495E-9F2A-1524F93FE51D}" type="pres">
      <dgm:prSet presAssocID="{37F099F7-2F8D-46BA-A561-EB82B03C425A}" presName="space" presStyleCnt="0"/>
      <dgm:spPr/>
    </dgm:pt>
    <dgm:pt modelId="{CD6677CE-C1A6-4CE0-8D75-B510C85DF812}" type="pres">
      <dgm:prSet presAssocID="{C2250BB8-3479-4EF5-8E71-7F5958A6E9A1}" presName="Name5" presStyleLbl="vennNode1" presStyleIdx="2" presStyleCnt="3">
        <dgm:presLayoutVars>
          <dgm:bulletEnabled val="1"/>
        </dgm:presLayoutVars>
      </dgm:prSet>
      <dgm:spPr/>
    </dgm:pt>
  </dgm:ptLst>
  <dgm:cxnLst>
    <dgm:cxn modelId="{F0B3CF30-073B-40B6-B65B-AFCB8DAA03B7}" type="presOf" srcId="{ED8F0FA0-8D67-49F0-B02B-4ADE744C6C7B}" destId="{9B215738-4847-44EA-BED2-F5FDDCCF4D6D}" srcOrd="0" destOrd="0" presId="urn:microsoft.com/office/officeart/2005/8/layout/venn3"/>
    <dgm:cxn modelId="{1369AA33-AE1F-4D43-8C7C-FEDBED549D24}" type="presOf" srcId="{EC51E8E8-C993-4D3A-BF1E-2AD9D95BF757}" destId="{B9F02949-A5DE-47C4-8B51-C2B891DB39ED}" srcOrd="0" destOrd="0" presId="urn:microsoft.com/office/officeart/2005/8/layout/venn3"/>
    <dgm:cxn modelId="{3929C85F-BB96-4E1B-9BBB-FD201338E3BF}" srcId="{ED8F0FA0-8D67-49F0-B02B-4ADE744C6C7B}" destId="{FDE17CA0-FE84-4F4A-B21E-78970B471AD0}" srcOrd="0" destOrd="0" parTransId="{FF277DF4-BC04-4FE6-99CD-270E19862D03}" sibTransId="{F59E84BC-9957-476D-A65F-DD38400EC3EF}"/>
    <dgm:cxn modelId="{0F085975-E67B-419D-B81D-48FC4AEBA0AC}" srcId="{ED8F0FA0-8D67-49F0-B02B-4ADE744C6C7B}" destId="{EC51E8E8-C993-4D3A-BF1E-2AD9D95BF757}" srcOrd="1" destOrd="0" parTransId="{5A6F217D-ED55-4C9D-81AF-5E6E7A120A68}" sibTransId="{37F099F7-2F8D-46BA-A561-EB82B03C425A}"/>
    <dgm:cxn modelId="{4AB658C0-EFF5-4506-935C-6D4A3FEB2AFD}" type="presOf" srcId="{C2250BB8-3479-4EF5-8E71-7F5958A6E9A1}" destId="{CD6677CE-C1A6-4CE0-8D75-B510C85DF812}" srcOrd="0" destOrd="0" presId="urn:microsoft.com/office/officeart/2005/8/layout/venn3"/>
    <dgm:cxn modelId="{929C3EEC-0957-41A1-9447-C4E761DDCDBA}" type="presOf" srcId="{FDE17CA0-FE84-4F4A-B21E-78970B471AD0}" destId="{C8F7E5BD-9C0C-4676-BEB5-DA319EB5C349}" srcOrd="0" destOrd="0" presId="urn:microsoft.com/office/officeart/2005/8/layout/venn3"/>
    <dgm:cxn modelId="{4AF487FE-6FD7-4AA2-9623-8EA0A2941F11}" srcId="{ED8F0FA0-8D67-49F0-B02B-4ADE744C6C7B}" destId="{C2250BB8-3479-4EF5-8E71-7F5958A6E9A1}" srcOrd="2" destOrd="0" parTransId="{E29A4B9D-6339-41A0-8672-60C0B94ECC99}" sibTransId="{F32A4625-C0BD-4C8C-859C-7288E76FD8B6}"/>
    <dgm:cxn modelId="{81FECFAB-11B8-4E84-9F40-3A207B60FB47}" type="presParOf" srcId="{9B215738-4847-44EA-BED2-F5FDDCCF4D6D}" destId="{C8F7E5BD-9C0C-4676-BEB5-DA319EB5C349}" srcOrd="0" destOrd="0" presId="urn:microsoft.com/office/officeart/2005/8/layout/venn3"/>
    <dgm:cxn modelId="{0DFCE360-8842-4325-AA61-10104C46A7F9}" type="presParOf" srcId="{9B215738-4847-44EA-BED2-F5FDDCCF4D6D}" destId="{1FAC9A1B-27E0-4D5C-92AE-9B02AD2B0848}" srcOrd="1" destOrd="0" presId="urn:microsoft.com/office/officeart/2005/8/layout/venn3"/>
    <dgm:cxn modelId="{9D147028-94CD-4781-B1BA-D3E16A2E7B3B}" type="presParOf" srcId="{9B215738-4847-44EA-BED2-F5FDDCCF4D6D}" destId="{B9F02949-A5DE-47C4-8B51-C2B891DB39ED}" srcOrd="2" destOrd="0" presId="urn:microsoft.com/office/officeart/2005/8/layout/venn3"/>
    <dgm:cxn modelId="{A940DD51-706D-44A4-99E0-9FA0F4948A6D}" type="presParOf" srcId="{9B215738-4847-44EA-BED2-F5FDDCCF4D6D}" destId="{B8E81EEA-7A21-495E-9F2A-1524F93FE51D}" srcOrd="3" destOrd="0" presId="urn:microsoft.com/office/officeart/2005/8/layout/venn3"/>
    <dgm:cxn modelId="{5BE8C69F-28F5-4491-B9DF-A26D1E63CC56}" type="presParOf" srcId="{9B215738-4847-44EA-BED2-F5FDDCCF4D6D}" destId="{CD6677CE-C1A6-4CE0-8D75-B510C85DF812}" srcOrd="4"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CA74B76-7323-4545-B06C-915670E64A65}" type="doc">
      <dgm:prSet loTypeId="urn:microsoft.com/office/officeart/2005/8/layout/default" loCatId="list" qsTypeId="urn:microsoft.com/office/officeart/2005/8/quickstyle/simple4" qsCatId="simple" csTypeId="urn:microsoft.com/office/officeart/2005/8/colors/accent1_2" csCatId="accent1" phldr="1"/>
      <dgm:spPr/>
    </dgm:pt>
    <dgm:pt modelId="{43A8A7EA-1153-4336-A722-9FD24D1C83CD}">
      <dgm:prSet phldrT="[Text]" custT="1"/>
      <dgm:spPr/>
      <dgm:t>
        <a:bodyPr/>
        <a:lstStyle/>
        <a:p>
          <a:r>
            <a:rPr lang="lt-LT" sz="2400" dirty="0">
              <a:effectLst>
                <a:outerShdw blurRad="38100" dist="38100" dir="2700000" algn="tl">
                  <a:srgbClr val="000000">
                    <a:alpha val="43137"/>
                  </a:srgbClr>
                </a:outerShdw>
              </a:effectLst>
            </a:rPr>
            <a:t>Aukščiausios kokybės produktas</a:t>
          </a:r>
          <a:endParaRPr lang="en-ZA" sz="2400" dirty="0">
            <a:effectLst>
              <a:outerShdw blurRad="38100" dist="38100" dir="2700000" algn="tl">
                <a:srgbClr val="000000">
                  <a:alpha val="43137"/>
                </a:srgbClr>
              </a:outerShdw>
            </a:effectLst>
          </a:endParaRPr>
        </a:p>
      </dgm:t>
    </dgm:pt>
    <dgm:pt modelId="{D45F05B7-A087-4B3F-BD12-68224C90778F}" type="parTrans" cxnId="{BB2C3639-D053-4827-9012-BE2DD27B9C58}">
      <dgm:prSet/>
      <dgm:spPr/>
      <dgm:t>
        <a:bodyPr/>
        <a:lstStyle/>
        <a:p>
          <a:endParaRPr lang="en-ZA"/>
        </a:p>
      </dgm:t>
    </dgm:pt>
    <dgm:pt modelId="{858981D8-6FBE-4046-9976-44FD20F5A549}" type="sibTrans" cxnId="{BB2C3639-D053-4827-9012-BE2DD27B9C58}">
      <dgm:prSet/>
      <dgm:spPr/>
      <dgm:t>
        <a:bodyPr/>
        <a:lstStyle/>
        <a:p>
          <a:endParaRPr lang="en-ZA"/>
        </a:p>
      </dgm:t>
    </dgm:pt>
    <dgm:pt modelId="{128F4C0A-C931-47EC-AE3F-A1CAD10FBBD0}">
      <dgm:prSet phldrT="[Text]" custT="1"/>
      <dgm:spPr/>
      <dgm:t>
        <a:bodyPr/>
        <a:lstStyle/>
        <a:p>
          <a:r>
            <a:rPr lang="lt-LT" sz="2400" dirty="0">
              <a:effectLst>
                <a:outerShdw blurRad="38100" dist="38100" dir="2700000" algn="tl">
                  <a:srgbClr val="000000">
                    <a:alpha val="43137"/>
                  </a:srgbClr>
                </a:outerShdw>
              </a:effectLst>
            </a:rPr>
            <a:t>Geresnė kontrolė</a:t>
          </a:r>
          <a:endParaRPr lang="en-ZA" sz="2400" dirty="0">
            <a:effectLst>
              <a:outerShdw blurRad="38100" dist="38100" dir="2700000" algn="tl">
                <a:srgbClr val="000000">
                  <a:alpha val="43137"/>
                </a:srgbClr>
              </a:outerShdw>
            </a:effectLst>
          </a:endParaRPr>
        </a:p>
      </dgm:t>
    </dgm:pt>
    <dgm:pt modelId="{2BBE61D4-3029-444D-8FE3-AA6713264E17}" type="parTrans" cxnId="{3A9DC5BC-37FF-4B25-93B8-8F0FAF84EC27}">
      <dgm:prSet/>
      <dgm:spPr/>
      <dgm:t>
        <a:bodyPr/>
        <a:lstStyle/>
        <a:p>
          <a:endParaRPr lang="en-ZA"/>
        </a:p>
      </dgm:t>
    </dgm:pt>
    <dgm:pt modelId="{CC054619-733D-468F-B109-8B4684010027}" type="sibTrans" cxnId="{3A9DC5BC-37FF-4B25-93B8-8F0FAF84EC27}">
      <dgm:prSet/>
      <dgm:spPr/>
      <dgm:t>
        <a:bodyPr/>
        <a:lstStyle/>
        <a:p>
          <a:endParaRPr lang="en-ZA"/>
        </a:p>
      </dgm:t>
    </dgm:pt>
    <dgm:pt modelId="{D01E2C04-C242-4BB2-B4F1-7E95050D7A4F}">
      <dgm:prSet phldrT="[Text]" custT="1"/>
      <dgm:spPr/>
      <dgm:t>
        <a:bodyPr/>
        <a:lstStyle/>
        <a:p>
          <a:r>
            <a:rPr lang="lt-LT" sz="2400" dirty="0">
              <a:effectLst>
                <a:outerShdw blurRad="38100" dist="38100" dir="2700000" algn="tl">
                  <a:srgbClr val="000000">
                    <a:alpha val="43137"/>
                  </a:srgbClr>
                </a:outerShdw>
              </a:effectLst>
            </a:rPr>
            <a:t>Geresnis projekto nuspėjamumas</a:t>
          </a:r>
          <a:endParaRPr lang="en-ZA" sz="2400" dirty="0">
            <a:effectLst>
              <a:outerShdw blurRad="38100" dist="38100" dir="2700000" algn="tl">
                <a:srgbClr val="000000">
                  <a:alpha val="43137"/>
                </a:srgbClr>
              </a:outerShdw>
            </a:effectLst>
          </a:endParaRPr>
        </a:p>
      </dgm:t>
    </dgm:pt>
    <dgm:pt modelId="{E279D0BC-0947-4636-B872-1AFFCD5F2B70}" type="parTrans" cxnId="{C9C91CA2-6BE0-457C-90E3-D78B015439DE}">
      <dgm:prSet/>
      <dgm:spPr/>
      <dgm:t>
        <a:bodyPr/>
        <a:lstStyle/>
        <a:p>
          <a:endParaRPr lang="en-ZA"/>
        </a:p>
      </dgm:t>
    </dgm:pt>
    <dgm:pt modelId="{33B7F327-E193-4FEA-AB3D-CA45CAF63206}" type="sibTrans" cxnId="{C9C91CA2-6BE0-457C-90E3-D78B015439DE}">
      <dgm:prSet/>
      <dgm:spPr/>
      <dgm:t>
        <a:bodyPr/>
        <a:lstStyle/>
        <a:p>
          <a:endParaRPr lang="en-ZA"/>
        </a:p>
      </dgm:t>
    </dgm:pt>
    <dgm:pt modelId="{54ECF660-5B39-49D9-B36A-CA4B39B3A16E}">
      <dgm:prSet phldrT="[Text]" custT="1"/>
      <dgm:spPr/>
      <dgm:t>
        <a:bodyPr/>
        <a:lstStyle/>
        <a:p>
          <a:r>
            <a:rPr lang="lt-LT" sz="2400" dirty="0">
              <a:effectLst>
                <a:outerShdw blurRad="38100" dist="38100" dir="2700000" algn="tl">
                  <a:srgbClr val="000000">
                    <a:alpha val="43137"/>
                  </a:srgbClr>
                </a:outerShdw>
              </a:effectLst>
            </a:rPr>
            <a:t>Klientų pasitenkinimas</a:t>
          </a:r>
          <a:endParaRPr lang="en-ZA" sz="2400" dirty="0">
            <a:effectLst>
              <a:outerShdw blurRad="38100" dist="38100" dir="2700000" algn="tl">
                <a:srgbClr val="000000">
                  <a:alpha val="43137"/>
                </a:srgbClr>
              </a:outerShdw>
            </a:effectLst>
          </a:endParaRPr>
        </a:p>
      </dgm:t>
    </dgm:pt>
    <dgm:pt modelId="{26D821E9-A211-46E9-9DE8-375B8D84E0A6}" type="parTrans" cxnId="{92AD0DCB-1D78-4F22-8A54-9CA5052FB7C3}">
      <dgm:prSet/>
      <dgm:spPr/>
      <dgm:t>
        <a:bodyPr/>
        <a:lstStyle/>
        <a:p>
          <a:endParaRPr lang="en-ZA"/>
        </a:p>
      </dgm:t>
    </dgm:pt>
    <dgm:pt modelId="{AFB95CBA-5629-46A7-9415-2ACA238F1157}" type="sibTrans" cxnId="{92AD0DCB-1D78-4F22-8A54-9CA5052FB7C3}">
      <dgm:prSet/>
      <dgm:spPr/>
      <dgm:t>
        <a:bodyPr/>
        <a:lstStyle/>
        <a:p>
          <a:endParaRPr lang="en-ZA"/>
        </a:p>
      </dgm:t>
    </dgm:pt>
    <dgm:pt modelId="{74EF9F79-3AB1-4FD9-BE95-35192EAD3121}">
      <dgm:prSet phldrT="[Text]" custT="1"/>
      <dgm:spPr/>
      <dgm:t>
        <a:bodyPr/>
        <a:lstStyle/>
        <a:p>
          <a:r>
            <a:rPr lang="lt-LT" sz="2400" dirty="0">
              <a:effectLst>
                <a:outerShdw blurRad="38100" dist="38100" dir="2700000" algn="tl">
                  <a:srgbClr val="000000">
                    <a:alpha val="43137"/>
                  </a:srgbClr>
                </a:outerShdw>
              </a:effectLst>
            </a:rPr>
            <a:t>Sumažėjusi rizika</a:t>
          </a:r>
          <a:endParaRPr lang="en-ZA" sz="2400" dirty="0">
            <a:effectLst>
              <a:outerShdw blurRad="38100" dist="38100" dir="2700000" algn="tl">
                <a:srgbClr val="000000">
                  <a:alpha val="43137"/>
                </a:srgbClr>
              </a:outerShdw>
            </a:effectLst>
          </a:endParaRPr>
        </a:p>
      </dgm:t>
    </dgm:pt>
    <dgm:pt modelId="{58515F54-1327-48C6-B4E5-267A7C23987B}" type="parTrans" cxnId="{AF82D169-0E6B-4266-87CA-0743D705C7B2}">
      <dgm:prSet/>
      <dgm:spPr/>
      <dgm:t>
        <a:bodyPr/>
        <a:lstStyle/>
        <a:p>
          <a:endParaRPr lang="en-ZA"/>
        </a:p>
      </dgm:t>
    </dgm:pt>
    <dgm:pt modelId="{434CE3D9-3EF6-4D65-B44F-649AF3201B3A}" type="sibTrans" cxnId="{AF82D169-0E6B-4266-87CA-0743D705C7B2}">
      <dgm:prSet/>
      <dgm:spPr/>
      <dgm:t>
        <a:bodyPr/>
        <a:lstStyle/>
        <a:p>
          <a:endParaRPr lang="en-ZA"/>
        </a:p>
      </dgm:t>
    </dgm:pt>
    <dgm:pt modelId="{03F409AD-0C02-4DE6-A21E-DB2D069A1344}" type="pres">
      <dgm:prSet presAssocID="{5CA74B76-7323-4545-B06C-915670E64A65}" presName="diagram" presStyleCnt="0">
        <dgm:presLayoutVars>
          <dgm:dir/>
          <dgm:resizeHandles val="exact"/>
        </dgm:presLayoutVars>
      </dgm:prSet>
      <dgm:spPr/>
    </dgm:pt>
    <dgm:pt modelId="{2BBA2846-90ED-4548-BD52-396D0B6CAE47}" type="pres">
      <dgm:prSet presAssocID="{43A8A7EA-1153-4336-A722-9FD24D1C83CD}" presName="node" presStyleLbl="node1" presStyleIdx="0" presStyleCnt="5">
        <dgm:presLayoutVars>
          <dgm:bulletEnabled val="1"/>
        </dgm:presLayoutVars>
      </dgm:prSet>
      <dgm:spPr/>
    </dgm:pt>
    <dgm:pt modelId="{A121AE17-0124-4686-AA3F-C88CA27FF7E6}" type="pres">
      <dgm:prSet presAssocID="{858981D8-6FBE-4046-9976-44FD20F5A549}" presName="sibTrans" presStyleCnt="0"/>
      <dgm:spPr/>
    </dgm:pt>
    <dgm:pt modelId="{D708F5EE-CEF5-4058-BF76-5DCAD0103049}" type="pres">
      <dgm:prSet presAssocID="{54ECF660-5B39-49D9-B36A-CA4B39B3A16E}" presName="node" presStyleLbl="node1" presStyleIdx="1" presStyleCnt="5">
        <dgm:presLayoutVars>
          <dgm:bulletEnabled val="1"/>
        </dgm:presLayoutVars>
      </dgm:prSet>
      <dgm:spPr/>
    </dgm:pt>
    <dgm:pt modelId="{88F22AF3-8624-4945-8775-17C6F2E3B66B}" type="pres">
      <dgm:prSet presAssocID="{AFB95CBA-5629-46A7-9415-2ACA238F1157}" presName="sibTrans" presStyleCnt="0"/>
      <dgm:spPr/>
    </dgm:pt>
    <dgm:pt modelId="{C7DF86AC-9F30-4AE5-98DD-C3EDC3B25515}" type="pres">
      <dgm:prSet presAssocID="{128F4C0A-C931-47EC-AE3F-A1CAD10FBBD0}" presName="node" presStyleLbl="node1" presStyleIdx="2" presStyleCnt="5">
        <dgm:presLayoutVars>
          <dgm:bulletEnabled val="1"/>
        </dgm:presLayoutVars>
      </dgm:prSet>
      <dgm:spPr/>
    </dgm:pt>
    <dgm:pt modelId="{37CEF13F-F923-4201-97AA-81AE40A35C6A}" type="pres">
      <dgm:prSet presAssocID="{CC054619-733D-468F-B109-8B4684010027}" presName="sibTrans" presStyleCnt="0"/>
      <dgm:spPr/>
    </dgm:pt>
    <dgm:pt modelId="{D37AC921-E767-4D2A-9884-0BF2009021C1}" type="pres">
      <dgm:prSet presAssocID="{D01E2C04-C242-4BB2-B4F1-7E95050D7A4F}" presName="node" presStyleLbl="node1" presStyleIdx="3" presStyleCnt="5" custScaleX="118583">
        <dgm:presLayoutVars>
          <dgm:bulletEnabled val="1"/>
        </dgm:presLayoutVars>
      </dgm:prSet>
      <dgm:spPr/>
    </dgm:pt>
    <dgm:pt modelId="{4D35134D-6D75-4CE2-B8CC-C2D56F435CC1}" type="pres">
      <dgm:prSet presAssocID="{33B7F327-E193-4FEA-AB3D-CA45CAF63206}" presName="sibTrans" presStyleCnt="0"/>
      <dgm:spPr/>
    </dgm:pt>
    <dgm:pt modelId="{38A66586-6582-4EB2-9CE6-5F3CC964B635}" type="pres">
      <dgm:prSet presAssocID="{74EF9F79-3AB1-4FD9-BE95-35192EAD3121}" presName="node" presStyleLbl="node1" presStyleIdx="4" presStyleCnt="5">
        <dgm:presLayoutVars>
          <dgm:bulletEnabled val="1"/>
        </dgm:presLayoutVars>
      </dgm:prSet>
      <dgm:spPr/>
    </dgm:pt>
  </dgm:ptLst>
  <dgm:cxnLst>
    <dgm:cxn modelId="{FEFF5A28-B809-464B-8ED9-788829D59D3F}" type="presOf" srcId="{43A8A7EA-1153-4336-A722-9FD24D1C83CD}" destId="{2BBA2846-90ED-4548-BD52-396D0B6CAE47}" srcOrd="0" destOrd="0" presId="urn:microsoft.com/office/officeart/2005/8/layout/default"/>
    <dgm:cxn modelId="{BB2C3639-D053-4827-9012-BE2DD27B9C58}" srcId="{5CA74B76-7323-4545-B06C-915670E64A65}" destId="{43A8A7EA-1153-4336-A722-9FD24D1C83CD}" srcOrd="0" destOrd="0" parTransId="{D45F05B7-A087-4B3F-BD12-68224C90778F}" sibTransId="{858981D8-6FBE-4046-9976-44FD20F5A549}"/>
    <dgm:cxn modelId="{4E871954-9377-4DDC-BAAA-489FC587F335}" type="presOf" srcId="{54ECF660-5B39-49D9-B36A-CA4B39B3A16E}" destId="{D708F5EE-CEF5-4058-BF76-5DCAD0103049}" srcOrd="0" destOrd="0" presId="urn:microsoft.com/office/officeart/2005/8/layout/default"/>
    <dgm:cxn modelId="{AF82D169-0E6B-4266-87CA-0743D705C7B2}" srcId="{5CA74B76-7323-4545-B06C-915670E64A65}" destId="{74EF9F79-3AB1-4FD9-BE95-35192EAD3121}" srcOrd="4" destOrd="0" parTransId="{58515F54-1327-48C6-B4E5-267A7C23987B}" sibTransId="{434CE3D9-3EF6-4D65-B44F-649AF3201B3A}"/>
    <dgm:cxn modelId="{8089CC9A-AB33-4C27-AA6B-10C722020D67}" type="presOf" srcId="{74EF9F79-3AB1-4FD9-BE95-35192EAD3121}" destId="{38A66586-6582-4EB2-9CE6-5F3CC964B635}" srcOrd="0" destOrd="0" presId="urn:microsoft.com/office/officeart/2005/8/layout/default"/>
    <dgm:cxn modelId="{ABCF6BA1-5F70-4ECA-BB7C-C0E81CC0FEC4}" type="presOf" srcId="{5CA74B76-7323-4545-B06C-915670E64A65}" destId="{03F409AD-0C02-4DE6-A21E-DB2D069A1344}" srcOrd="0" destOrd="0" presId="urn:microsoft.com/office/officeart/2005/8/layout/default"/>
    <dgm:cxn modelId="{C9C91CA2-6BE0-457C-90E3-D78B015439DE}" srcId="{5CA74B76-7323-4545-B06C-915670E64A65}" destId="{D01E2C04-C242-4BB2-B4F1-7E95050D7A4F}" srcOrd="3" destOrd="0" parTransId="{E279D0BC-0947-4636-B872-1AFFCD5F2B70}" sibTransId="{33B7F327-E193-4FEA-AB3D-CA45CAF63206}"/>
    <dgm:cxn modelId="{3A9DC5BC-37FF-4B25-93B8-8F0FAF84EC27}" srcId="{5CA74B76-7323-4545-B06C-915670E64A65}" destId="{128F4C0A-C931-47EC-AE3F-A1CAD10FBBD0}" srcOrd="2" destOrd="0" parTransId="{2BBE61D4-3029-444D-8FE3-AA6713264E17}" sibTransId="{CC054619-733D-468F-B109-8B4684010027}"/>
    <dgm:cxn modelId="{92AD0DCB-1D78-4F22-8A54-9CA5052FB7C3}" srcId="{5CA74B76-7323-4545-B06C-915670E64A65}" destId="{54ECF660-5B39-49D9-B36A-CA4B39B3A16E}" srcOrd="1" destOrd="0" parTransId="{26D821E9-A211-46E9-9DE8-375B8D84E0A6}" sibTransId="{AFB95CBA-5629-46A7-9415-2ACA238F1157}"/>
    <dgm:cxn modelId="{67DDE2CC-C493-48E9-9097-F42052B34ED8}" type="presOf" srcId="{D01E2C04-C242-4BB2-B4F1-7E95050D7A4F}" destId="{D37AC921-E767-4D2A-9884-0BF2009021C1}" srcOrd="0" destOrd="0" presId="urn:microsoft.com/office/officeart/2005/8/layout/default"/>
    <dgm:cxn modelId="{0FB113D1-1110-456E-8D17-8295B81630D9}" type="presOf" srcId="{128F4C0A-C931-47EC-AE3F-A1CAD10FBBD0}" destId="{C7DF86AC-9F30-4AE5-98DD-C3EDC3B25515}" srcOrd="0" destOrd="0" presId="urn:microsoft.com/office/officeart/2005/8/layout/default"/>
    <dgm:cxn modelId="{DFA93D02-FDC4-44EB-8A31-D0B0BE3A57B4}" type="presParOf" srcId="{03F409AD-0C02-4DE6-A21E-DB2D069A1344}" destId="{2BBA2846-90ED-4548-BD52-396D0B6CAE47}" srcOrd="0" destOrd="0" presId="urn:microsoft.com/office/officeart/2005/8/layout/default"/>
    <dgm:cxn modelId="{15273DB9-26B7-4ADE-B00F-58AAD9D690F8}" type="presParOf" srcId="{03F409AD-0C02-4DE6-A21E-DB2D069A1344}" destId="{A121AE17-0124-4686-AA3F-C88CA27FF7E6}" srcOrd="1" destOrd="0" presId="urn:microsoft.com/office/officeart/2005/8/layout/default"/>
    <dgm:cxn modelId="{F6E9A735-708E-4815-99D0-3912A5A3E2D1}" type="presParOf" srcId="{03F409AD-0C02-4DE6-A21E-DB2D069A1344}" destId="{D708F5EE-CEF5-4058-BF76-5DCAD0103049}" srcOrd="2" destOrd="0" presId="urn:microsoft.com/office/officeart/2005/8/layout/default"/>
    <dgm:cxn modelId="{1CAE4976-7A22-4BC3-860C-E4F2B66C502E}" type="presParOf" srcId="{03F409AD-0C02-4DE6-A21E-DB2D069A1344}" destId="{88F22AF3-8624-4945-8775-17C6F2E3B66B}" srcOrd="3" destOrd="0" presId="urn:microsoft.com/office/officeart/2005/8/layout/default"/>
    <dgm:cxn modelId="{514A16AE-727D-47EE-8E23-E3F63930401A}" type="presParOf" srcId="{03F409AD-0C02-4DE6-A21E-DB2D069A1344}" destId="{C7DF86AC-9F30-4AE5-98DD-C3EDC3B25515}" srcOrd="4" destOrd="0" presId="urn:microsoft.com/office/officeart/2005/8/layout/default"/>
    <dgm:cxn modelId="{A7B5055E-B688-41C9-9D16-8B26BF94D295}" type="presParOf" srcId="{03F409AD-0C02-4DE6-A21E-DB2D069A1344}" destId="{37CEF13F-F923-4201-97AA-81AE40A35C6A}" srcOrd="5" destOrd="0" presId="urn:microsoft.com/office/officeart/2005/8/layout/default"/>
    <dgm:cxn modelId="{08022426-7241-429D-A7FE-1F5FD2DDE5FC}" type="presParOf" srcId="{03F409AD-0C02-4DE6-A21E-DB2D069A1344}" destId="{D37AC921-E767-4D2A-9884-0BF2009021C1}" srcOrd="6" destOrd="0" presId="urn:microsoft.com/office/officeart/2005/8/layout/default"/>
    <dgm:cxn modelId="{7F529622-440B-4F28-8F43-338E86952B34}" type="presParOf" srcId="{03F409AD-0C02-4DE6-A21E-DB2D069A1344}" destId="{4D35134D-6D75-4CE2-B8CC-C2D56F435CC1}" srcOrd="7" destOrd="0" presId="urn:microsoft.com/office/officeart/2005/8/layout/default"/>
    <dgm:cxn modelId="{73CF22C2-59BF-45DA-8AC6-843DEAAD40C0}" type="presParOf" srcId="{03F409AD-0C02-4DE6-A21E-DB2D069A1344}" destId="{38A66586-6582-4EB2-9CE6-5F3CC964B635}"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CA74B76-7323-4545-B06C-915670E64A65}" type="doc">
      <dgm:prSet loTypeId="urn:microsoft.com/office/officeart/2005/8/layout/default" loCatId="list" qsTypeId="urn:microsoft.com/office/officeart/2005/8/quickstyle/simple4" qsCatId="simple" csTypeId="urn:microsoft.com/office/officeart/2005/8/colors/accent1_2" csCatId="accent1" phldr="1"/>
      <dgm:spPr/>
    </dgm:pt>
    <dgm:pt modelId="{43A8A7EA-1153-4336-A722-9FD24D1C83CD}">
      <dgm:prSet phldrT="[Text]" custT="1"/>
      <dgm:spPr/>
      <dgm:t>
        <a:bodyPr/>
        <a:lstStyle/>
        <a:p>
          <a:r>
            <a:rPr lang="en-GB" sz="2400" dirty="0" err="1">
              <a:effectLst>
                <a:outerShdw blurRad="38100" dist="38100" dir="2700000" algn="tl">
                  <a:srgbClr val="000000">
                    <a:alpha val="43137"/>
                  </a:srgbClr>
                </a:outerShdw>
              </a:effectLst>
            </a:rPr>
            <a:t>Didesnis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lankstumas</a:t>
          </a:r>
          <a:endParaRPr lang="en-ZA" sz="2400" dirty="0">
            <a:effectLst>
              <a:outerShdw blurRad="38100" dist="38100" dir="2700000" algn="tl">
                <a:srgbClr val="000000">
                  <a:alpha val="43137"/>
                </a:srgbClr>
              </a:outerShdw>
            </a:effectLst>
          </a:endParaRPr>
        </a:p>
      </dgm:t>
    </dgm:pt>
    <dgm:pt modelId="{D45F05B7-A087-4B3F-BD12-68224C90778F}" type="parTrans" cxnId="{BB2C3639-D053-4827-9012-BE2DD27B9C58}">
      <dgm:prSet/>
      <dgm:spPr/>
      <dgm:t>
        <a:bodyPr/>
        <a:lstStyle/>
        <a:p>
          <a:endParaRPr lang="en-ZA"/>
        </a:p>
      </dgm:t>
    </dgm:pt>
    <dgm:pt modelId="{858981D8-6FBE-4046-9976-44FD20F5A549}" type="sibTrans" cxnId="{BB2C3639-D053-4827-9012-BE2DD27B9C58}">
      <dgm:prSet/>
      <dgm:spPr/>
      <dgm:t>
        <a:bodyPr/>
        <a:lstStyle/>
        <a:p>
          <a:endParaRPr lang="en-ZA"/>
        </a:p>
      </dgm:t>
    </dgm:pt>
    <dgm:pt modelId="{D3D0A825-618C-4B4F-8D4B-F9AC7BB90E68}">
      <dgm:prSet phldrT="[Text]" custT="1"/>
      <dgm:spPr/>
      <dgm:t>
        <a:bodyPr/>
        <a:lstStyle/>
        <a:p>
          <a:r>
            <a:rPr lang="en-GB" sz="2400" dirty="0" err="1">
              <a:effectLst>
                <a:outerShdw blurRad="38100" dist="38100" dir="2700000" algn="tl">
                  <a:srgbClr val="000000">
                    <a:alpha val="43137"/>
                  </a:srgbClr>
                </a:outerShdw>
              </a:effectLst>
            </a:rPr>
            <a:t>Nuolatinis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tobulinimas</a:t>
          </a:r>
          <a:endParaRPr lang="en-ZA" sz="2400" dirty="0">
            <a:effectLst>
              <a:outerShdw blurRad="38100" dist="38100" dir="2700000" algn="tl">
                <a:srgbClr val="000000">
                  <a:alpha val="43137"/>
                </a:srgbClr>
              </a:outerShdw>
            </a:effectLst>
          </a:endParaRPr>
        </a:p>
      </dgm:t>
    </dgm:pt>
    <dgm:pt modelId="{76A6B1B7-B70B-4ED5-8B6A-EDF29C274B4E}" type="parTrans" cxnId="{C9DD057F-8D7A-48EC-9C72-C5CAB6F444E8}">
      <dgm:prSet/>
      <dgm:spPr/>
      <dgm:t>
        <a:bodyPr/>
        <a:lstStyle/>
        <a:p>
          <a:endParaRPr lang="en-ZA"/>
        </a:p>
      </dgm:t>
    </dgm:pt>
    <dgm:pt modelId="{706394C6-DF28-495E-8BA4-78E798B9AC6C}" type="sibTrans" cxnId="{C9DD057F-8D7A-48EC-9C72-C5CAB6F444E8}">
      <dgm:prSet/>
      <dgm:spPr/>
      <dgm:t>
        <a:bodyPr/>
        <a:lstStyle/>
        <a:p>
          <a:endParaRPr lang="en-ZA"/>
        </a:p>
      </dgm:t>
    </dgm:pt>
    <dgm:pt modelId="{0216B55B-E089-47AA-B91A-5E58F9090D12}">
      <dgm:prSet phldrT="[Text]" custT="1"/>
      <dgm:spPr/>
      <dgm:t>
        <a:bodyPr/>
        <a:lstStyle/>
        <a:p>
          <a:r>
            <a:rPr lang="lt-LT" sz="2400" dirty="0">
              <a:effectLst>
                <a:outerShdw blurRad="38100" dist="38100" dir="2700000" algn="tl">
                  <a:srgbClr val="000000">
                    <a:alpha val="43137"/>
                  </a:srgbClr>
                </a:outerShdw>
              </a:effectLst>
            </a:rPr>
            <a:t>Geresnė komandos moralė</a:t>
          </a:r>
          <a:endParaRPr lang="en-ZA" sz="2400" dirty="0">
            <a:effectLst>
              <a:outerShdw blurRad="38100" dist="38100" dir="2700000" algn="tl">
                <a:srgbClr val="000000">
                  <a:alpha val="43137"/>
                </a:srgbClr>
              </a:outerShdw>
            </a:effectLst>
          </a:endParaRPr>
        </a:p>
      </dgm:t>
    </dgm:pt>
    <dgm:pt modelId="{C9741324-1EAA-4742-B9E6-D560C980A1B4}" type="parTrans" cxnId="{A3DA4E01-A68F-429E-9489-D723831AC154}">
      <dgm:prSet/>
      <dgm:spPr/>
      <dgm:t>
        <a:bodyPr/>
        <a:lstStyle/>
        <a:p>
          <a:endParaRPr lang="en-ZA"/>
        </a:p>
      </dgm:t>
    </dgm:pt>
    <dgm:pt modelId="{B142F7A9-1EEF-452A-B015-DB8036546B4E}" type="sibTrans" cxnId="{A3DA4E01-A68F-429E-9489-D723831AC154}">
      <dgm:prSet/>
      <dgm:spPr/>
      <dgm:t>
        <a:bodyPr/>
        <a:lstStyle/>
        <a:p>
          <a:endParaRPr lang="en-ZA"/>
        </a:p>
      </dgm:t>
    </dgm:pt>
    <dgm:pt modelId="{CC156A3C-E0B8-4AA6-8C83-B06E077DE1C8}">
      <dgm:prSet phldrT="[Text]" custT="1"/>
      <dgm:spPr/>
      <dgm:t>
        <a:bodyPr/>
        <a:lstStyle/>
        <a:p>
          <a:r>
            <a:rPr lang="en-GB" sz="2400" dirty="0" err="1">
              <a:effectLst>
                <a:outerShdw blurRad="38100" dist="38100" dir="2700000" algn="tl">
                  <a:srgbClr val="000000">
                    <a:alpha val="43137"/>
                  </a:srgbClr>
                </a:outerShdw>
              </a:effectLst>
            </a:rPr>
            <a:t>Aktualesni</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rodikliai</a:t>
          </a:r>
          <a:endParaRPr lang="en-ZA" sz="2400" dirty="0">
            <a:effectLst>
              <a:outerShdw blurRad="38100" dist="38100" dir="2700000" algn="tl">
                <a:srgbClr val="000000">
                  <a:alpha val="43137"/>
                </a:srgbClr>
              </a:outerShdw>
            </a:effectLst>
          </a:endParaRPr>
        </a:p>
      </dgm:t>
    </dgm:pt>
    <dgm:pt modelId="{D24234DB-D3E4-4F8D-8D9B-86A927C1DA7F}" type="parTrans" cxnId="{E3391D3F-79A0-41AE-BD34-7468575B639E}">
      <dgm:prSet/>
      <dgm:spPr/>
      <dgm:t>
        <a:bodyPr/>
        <a:lstStyle/>
        <a:p>
          <a:endParaRPr lang="en-ZA"/>
        </a:p>
      </dgm:t>
    </dgm:pt>
    <dgm:pt modelId="{9CA0A11D-E590-4E35-B1A7-418ED8B58B06}" type="sibTrans" cxnId="{E3391D3F-79A0-41AE-BD34-7468575B639E}">
      <dgm:prSet/>
      <dgm:spPr/>
      <dgm:t>
        <a:bodyPr/>
        <a:lstStyle/>
        <a:p>
          <a:endParaRPr lang="en-ZA"/>
        </a:p>
      </dgm:t>
    </dgm:pt>
    <dgm:pt modelId="{03F409AD-0C02-4DE6-A21E-DB2D069A1344}" type="pres">
      <dgm:prSet presAssocID="{5CA74B76-7323-4545-B06C-915670E64A65}" presName="diagram" presStyleCnt="0">
        <dgm:presLayoutVars>
          <dgm:dir/>
          <dgm:resizeHandles val="exact"/>
        </dgm:presLayoutVars>
      </dgm:prSet>
      <dgm:spPr/>
    </dgm:pt>
    <dgm:pt modelId="{2BBA2846-90ED-4548-BD52-396D0B6CAE47}" type="pres">
      <dgm:prSet presAssocID="{43A8A7EA-1153-4336-A722-9FD24D1C83CD}" presName="node" presStyleLbl="node1" presStyleIdx="0" presStyleCnt="4">
        <dgm:presLayoutVars>
          <dgm:bulletEnabled val="1"/>
        </dgm:presLayoutVars>
      </dgm:prSet>
      <dgm:spPr/>
    </dgm:pt>
    <dgm:pt modelId="{8EB824E7-8753-497F-9319-6D679676A9C5}" type="pres">
      <dgm:prSet presAssocID="{858981D8-6FBE-4046-9976-44FD20F5A549}" presName="sibTrans" presStyleCnt="0"/>
      <dgm:spPr/>
    </dgm:pt>
    <dgm:pt modelId="{63E980CF-C459-44AE-8C2E-40C5DF411861}" type="pres">
      <dgm:prSet presAssocID="{D3D0A825-618C-4B4F-8D4B-F9AC7BB90E68}" presName="node" presStyleLbl="node1" presStyleIdx="1" presStyleCnt="4">
        <dgm:presLayoutVars>
          <dgm:bulletEnabled val="1"/>
        </dgm:presLayoutVars>
      </dgm:prSet>
      <dgm:spPr/>
    </dgm:pt>
    <dgm:pt modelId="{F0C598C9-CDDB-40C5-8BCB-E3AB0571C33C}" type="pres">
      <dgm:prSet presAssocID="{706394C6-DF28-495E-8BA4-78E798B9AC6C}" presName="sibTrans" presStyleCnt="0"/>
      <dgm:spPr/>
    </dgm:pt>
    <dgm:pt modelId="{4D33A57C-7B58-43B3-BB68-3B89482AF2B1}" type="pres">
      <dgm:prSet presAssocID="{0216B55B-E089-47AA-B91A-5E58F9090D12}" presName="node" presStyleLbl="node1" presStyleIdx="2" presStyleCnt="4">
        <dgm:presLayoutVars>
          <dgm:bulletEnabled val="1"/>
        </dgm:presLayoutVars>
      </dgm:prSet>
      <dgm:spPr/>
    </dgm:pt>
    <dgm:pt modelId="{539743CF-EFFC-4126-ACE4-A1CB57783D76}" type="pres">
      <dgm:prSet presAssocID="{B142F7A9-1EEF-452A-B015-DB8036546B4E}" presName="sibTrans" presStyleCnt="0"/>
      <dgm:spPr/>
    </dgm:pt>
    <dgm:pt modelId="{081F0AD1-5F22-41C0-827D-3BC29F142AA9}" type="pres">
      <dgm:prSet presAssocID="{CC156A3C-E0B8-4AA6-8C83-B06E077DE1C8}" presName="node" presStyleLbl="node1" presStyleIdx="3" presStyleCnt="4">
        <dgm:presLayoutVars>
          <dgm:bulletEnabled val="1"/>
        </dgm:presLayoutVars>
      </dgm:prSet>
      <dgm:spPr/>
    </dgm:pt>
  </dgm:ptLst>
  <dgm:cxnLst>
    <dgm:cxn modelId="{A3DA4E01-A68F-429E-9489-D723831AC154}" srcId="{5CA74B76-7323-4545-B06C-915670E64A65}" destId="{0216B55B-E089-47AA-B91A-5E58F9090D12}" srcOrd="2" destOrd="0" parTransId="{C9741324-1EAA-4742-B9E6-D560C980A1B4}" sibTransId="{B142F7A9-1EEF-452A-B015-DB8036546B4E}"/>
    <dgm:cxn modelId="{FEFF5A28-B809-464B-8ED9-788829D59D3F}" type="presOf" srcId="{43A8A7EA-1153-4336-A722-9FD24D1C83CD}" destId="{2BBA2846-90ED-4548-BD52-396D0B6CAE47}" srcOrd="0" destOrd="0" presId="urn:microsoft.com/office/officeart/2005/8/layout/default"/>
    <dgm:cxn modelId="{1242C52A-7ADF-404E-9599-6B21902757A1}" type="presOf" srcId="{0216B55B-E089-47AA-B91A-5E58F9090D12}" destId="{4D33A57C-7B58-43B3-BB68-3B89482AF2B1}" srcOrd="0" destOrd="0" presId="urn:microsoft.com/office/officeart/2005/8/layout/default"/>
    <dgm:cxn modelId="{BB2C3639-D053-4827-9012-BE2DD27B9C58}" srcId="{5CA74B76-7323-4545-B06C-915670E64A65}" destId="{43A8A7EA-1153-4336-A722-9FD24D1C83CD}" srcOrd="0" destOrd="0" parTransId="{D45F05B7-A087-4B3F-BD12-68224C90778F}" sibTransId="{858981D8-6FBE-4046-9976-44FD20F5A549}"/>
    <dgm:cxn modelId="{E3391D3F-79A0-41AE-BD34-7468575B639E}" srcId="{5CA74B76-7323-4545-B06C-915670E64A65}" destId="{CC156A3C-E0B8-4AA6-8C83-B06E077DE1C8}" srcOrd="3" destOrd="0" parTransId="{D24234DB-D3E4-4F8D-8D9B-86A927C1DA7F}" sibTransId="{9CA0A11D-E590-4E35-B1A7-418ED8B58B06}"/>
    <dgm:cxn modelId="{C9DD057F-8D7A-48EC-9C72-C5CAB6F444E8}" srcId="{5CA74B76-7323-4545-B06C-915670E64A65}" destId="{D3D0A825-618C-4B4F-8D4B-F9AC7BB90E68}" srcOrd="1" destOrd="0" parTransId="{76A6B1B7-B70B-4ED5-8B6A-EDF29C274B4E}" sibTransId="{706394C6-DF28-495E-8BA4-78E798B9AC6C}"/>
    <dgm:cxn modelId="{ABCF6BA1-5F70-4ECA-BB7C-C0E81CC0FEC4}" type="presOf" srcId="{5CA74B76-7323-4545-B06C-915670E64A65}" destId="{03F409AD-0C02-4DE6-A21E-DB2D069A1344}" srcOrd="0" destOrd="0" presId="urn:microsoft.com/office/officeart/2005/8/layout/default"/>
    <dgm:cxn modelId="{DDC140BF-13D2-4252-9860-04DD02C5F3C4}" type="presOf" srcId="{CC156A3C-E0B8-4AA6-8C83-B06E077DE1C8}" destId="{081F0AD1-5F22-41C0-827D-3BC29F142AA9}" srcOrd="0" destOrd="0" presId="urn:microsoft.com/office/officeart/2005/8/layout/default"/>
    <dgm:cxn modelId="{65FAB8C5-18A9-44E3-9D60-9ED8461A67D9}" type="presOf" srcId="{D3D0A825-618C-4B4F-8D4B-F9AC7BB90E68}" destId="{63E980CF-C459-44AE-8C2E-40C5DF411861}" srcOrd="0" destOrd="0" presId="urn:microsoft.com/office/officeart/2005/8/layout/default"/>
    <dgm:cxn modelId="{DFA93D02-FDC4-44EB-8A31-D0B0BE3A57B4}" type="presParOf" srcId="{03F409AD-0C02-4DE6-A21E-DB2D069A1344}" destId="{2BBA2846-90ED-4548-BD52-396D0B6CAE47}" srcOrd="0" destOrd="0" presId="urn:microsoft.com/office/officeart/2005/8/layout/default"/>
    <dgm:cxn modelId="{A59A43AD-D2F8-4FDD-8763-4EA8C1D98EE8}" type="presParOf" srcId="{03F409AD-0C02-4DE6-A21E-DB2D069A1344}" destId="{8EB824E7-8753-497F-9319-6D679676A9C5}" srcOrd="1" destOrd="0" presId="urn:microsoft.com/office/officeart/2005/8/layout/default"/>
    <dgm:cxn modelId="{FC842F07-AF85-48F8-9AA4-A3F4E953CB7D}" type="presParOf" srcId="{03F409AD-0C02-4DE6-A21E-DB2D069A1344}" destId="{63E980CF-C459-44AE-8C2E-40C5DF411861}" srcOrd="2" destOrd="0" presId="urn:microsoft.com/office/officeart/2005/8/layout/default"/>
    <dgm:cxn modelId="{A702205C-0CF6-4E32-830F-401E48886571}" type="presParOf" srcId="{03F409AD-0C02-4DE6-A21E-DB2D069A1344}" destId="{F0C598C9-CDDB-40C5-8BCB-E3AB0571C33C}" srcOrd="3" destOrd="0" presId="urn:microsoft.com/office/officeart/2005/8/layout/default"/>
    <dgm:cxn modelId="{F787023A-B069-4D97-B870-83468071F23A}" type="presParOf" srcId="{03F409AD-0C02-4DE6-A21E-DB2D069A1344}" destId="{4D33A57C-7B58-43B3-BB68-3B89482AF2B1}" srcOrd="4" destOrd="0" presId="urn:microsoft.com/office/officeart/2005/8/layout/default"/>
    <dgm:cxn modelId="{CD751255-D3DC-48CE-AEA2-9029A32171DF}" type="presParOf" srcId="{03F409AD-0C02-4DE6-A21E-DB2D069A1344}" destId="{539743CF-EFFC-4126-ACE4-A1CB57783D76}" srcOrd="5" destOrd="0" presId="urn:microsoft.com/office/officeart/2005/8/layout/default"/>
    <dgm:cxn modelId="{3F608B28-DB22-47BF-B570-B22E0822AE03}" type="presParOf" srcId="{03F409AD-0C02-4DE6-A21E-DB2D069A1344}" destId="{081F0AD1-5F22-41C0-827D-3BC29F142AA9}"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0343243-D83C-4476-8B62-787F1D2825B6}"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lt-LT" sz="2400" dirty="0">
              <a:solidFill>
                <a:srgbClr val="000000"/>
              </a:solidFill>
              <a:effectLst/>
            </a:rPr>
            <a:t>Paprašykite komandos nuomonės</a:t>
          </a:r>
          <a:endParaRPr lang="en-ZA" sz="2400" dirty="0">
            <a:solidFill>
              <a:srgbClr val="000000"/>
            </a:solidFill>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069588CD-E6E4-4DF2-AB07-FFF1588A7D97}">
      <dgm:prSet custT="1"/>
      <dgm:spPr/>
      <dgm:t>
        <a:bodyPr/>
        <a:lstStyle/>
        <a:p>
          <a:r>
            <a:rPr lang="lt-LT" sz="2300" dirty="0">
              <a:solidFill>
                <a:srgbClr val="000000"/>
              </a:solidFill>
              <a:effectLst/>
            </a:rPr>
            <a:t>Įsiklausykite į narių bazę ir bendruomenę</a:t>
          </a:r>
          <a:endParaRPr lang="en-ZA" sz="2300" dirty="0">
            <a:solidFill>
              <a:srgbClr val="000000"/>
            </a:solidFill>
            <a:effectLst/>
          </a:endParaRPr>
        </a:p>
      </dgm:t>
    </dgm:pt>
    <dgm:pt modelId="{C34EBD22-AF48-4B35-BB89-F1211E97B940}" type="parTrans" cxnId="{72A1AB50-C024-4102-9CA0-A0AC45340EBE}">
      <dgm:prSet/>
      <dgm:spPr/>
      <dgm:t>
        <a:bodyPr/>
        <a:lstStyle/>
        <a:p>
          <a:endParaRPr lang="en-ZA"/>
        </a:p>
      </dgm:t>
    </dgm:pt>
    <dgm:pt modelId="{C4873E9C-BDEF-48C7-AA7B-6EA587CAED8F}" type="sibTrans" cxnId="{72A1AB50-C024-4102-9CA0-A0AC45340EBE}">
      <dgm:prSet/>
      <dgm:spPr/>
      <dgm:t>
        <a:bodyPr/>
        <a:lstStyle/>
        <a:p>
          <a:endParaRPr lang="en-ZA"/>
        </a:p>
      </dgm:t>
    </dgm:pt>
    <dgm:pt modelId="{F0996F7D-D72E-4DB0-8ED4-65AB11CFB7B4}">
      <dgm:prSet custT="1"/>
      <dgm:spPr/>
      <dgm:t>
        <a:bodyPr/>
        <a:lstStyle/>
        <a:p>
          <a:r>
            <a:rPr lang="lt-LT" sz="2400" dirty="0">
              <a:solidFill>
                <a:srgbClr val="000000"/>
              </a:solidFill>
              <a:effectLst/>
            </a:rPr>
            <a:t>Suteikite erdvės būtiniems pokalbiams</a:t>
          </a:r>
          <a:endParaRPr lang="en-ZA" sz="2400" dirty="0">
            <a:solidFill>
              <a:srgbClr val="000000"/>
            </a:solidFill>
            <a:effectLst/>
          </a:endParaRPr>
        </a:p>
      </dgm:t>
    </dgm:pt>
    <dgm:pt modelId="{F0DE4D79-6B90-49E0-8022-3D8E824309AC}" type="parTrans" cxnId="{554CD0FA-0067-4B7E-9D2D-1A9CA2650306}">
      <dgm:prSet/>
      <dgm:spPr/>
      <dgm:t>
        <a:bodyPr/>
        <a:lstStyle/>
        <a:p>
          <a:endParaRPr lang="en-ZA"/>
        </a:p>
      </dgm:t>
    </dgm:pt>
    <dgm:pt modelId="{51690CD0-0BBE-4B6C-905D-AB57AF2C6896}" type="sibTrans" cxnId="{554CD0FA-0067-4B7E-9D2D-1A9CA2650306}">
      <dgm:prSet/>
      <dgm:spPr/>
      <dgm:t>
        <a:bodyPr/>
        <a:lstStyle/>
        <a:p>
          <a:endParaRPr lang="en-ZA"/>
        </a:p>
      </dgm:t>
    </dgm:pt>
    <dgm:pt modelId="{697FE0B9-51EE-42AF-A8CD-26C2C72FD8DB}">
      <dgm:prSet custT="1"/>
      <dgm:spPr/>
      <dgm:t>
        <a:bodyPr/>
        <a:lstStyle/>
        <a:p>
          <a:r>
            <a:rPr lang="lt-LT" sz="2400" noProof="0" dirty="0">
              <a:solidFill>
                <a:srgbClr val="000000"/>
              </a:solidFill>
              <a:effectLst/>
            </a:rPr>
            <a:t>Priimkite „kūrybinį naikinimą“</a:t>
          </a:r>
        </a:p>
      </dgm:t>
    </dgm:pt>
    <dgm:pt modelId="{FAB3B980-F2C0-43EE-AC62-C7143EAB4DC8}" type="parTrans" cxnId="{F7C8543A-B520-4CEF-B6F8-3639D2F0E1B4}">
      <dgm:prSet/>
      <dgm:spPr/>
      <dgm:t>
        <a:bodyPr/>
        <a:lstStyle/>
        <a:p>
          <a:endParaRPr lang="en-ZA"/>
        </a:p>
      </dgm:t>
    </dgm:pt>
    <dgm:pt modelId="{E68C7F2F-819C-4646-9DD8-FF3E4BB1BD36}" type="sibTrans" cxnId="{F7C8543A-B520-4CEF-B6F8-3639D2F0E1B4}">
      <dgm:prSet/>
      <dgm:spPr/>
      <dgm:t>
        <a:bodyPr/>
        <a:lstStyle/>
        <a:p>
          <a:endParaRPr lang="en-ZA"/>
        </a:p>
      </dgm:t>
    </dgm:pt>
    <dgm:pt modelId="{B082C3B0-516F-4019-82F3-6C1FC9991347}">
      <dgm:prSet custT="1"/>
      <dgm:spPr/>
      <dgm:t>
        <a:bodyPr/>
        <a:lstStyle/>
        <a:p>
          <a:r>
            <a:rPr lang="lt-LT" sz="2400" dirty="0">
              <a:solidFill>
                <a:srgbClr val="000000"/>
              </a:solidFill>
              <a:effectLst/>
            </a:rPr>
            <a:t>Aktyviai klausykitės savo globėjų</a:t>
          </a:r>
          <a:endParaRPr lang="en-ZA" sz="2400" dirty="0">
            <a:solidFill>
              <a:srgbClr val="000000"/>
            </a:solidFill>
            <a:effectLst/>
          </a:endParaRPr>
        </a:p>
      </dgm:t>
    </dgm:pt>
    <dgm:pt modelId="{6384D9DC-F653-44BA-9404-75B469DB6FFD}" type="parTrans" cxnId="{20F8ED3E-04B3-4F43-951F-EE3B40A7B523}">
      <dgm:prSet/>
      <dgm:spPr/>
      <dgm:t>
        <a:bodyPr/>
        <a:lstStyle/>
        <a:p>
          <a:endParaRPr lang="en-ZA"/>
        </a:p>
      </dgm:t>
    </dgm:pt>
    <dgm:pt modelId="{7F3DEF78-6EB9-40E3-9B81-4A90F0BE963D}" type="sibTrans" cxnId="{20F8ED3E-04B3-4F43-951F-EE3B40A7B523}">
      <dgm:prSet/>
      <dgm:spPr/>
      <dgm:t>
        <a:bodyPr/>
        <a:lstStyle/>
        <a:p>
          <a:endParaRPr lang="en-ZA"/>
        </a:p>
      </dgm:t>
    </dgm:pt>
    <dgm:pt modelId="{79188B20-8D57-44BB-927A-D9C52F454F5A}" type="pres">
      <dgm:prSet presAssocID="{70343243-D83C-4476-8B62-787F1D2825B6}" presName="Name0" presStyleCnt="0">
        <dgm:presLayoutVars>
          <dgm:chMax val="7"/>
          <dgm:dir/>
          <dgm:resizeHandles val="exact"/>
        </dgm:presLayoutVars>
      </dgm:prSet>
      <dgm:spPr/>
    </dgm:pt>
    <dgm:pt modelId="{45D6DA83-A1D7-46DB-92A7-5E5E4C76881E}" type="pres">
      <dgm:prSet presAssocID="{70343243-D83C-4476-8B62-787F1D2825B6}" presName="ellipse1" presStyleLbl="vennNode1" presStyleIdx="0" presStyleCnt="5">
        <dgm:presLayoutVars>
          <dgm:bulletEnabled val="1"/>
        </dgm:presLayoutVars>
      </dgm:prSet>
      <dgm:spPr/>
    </dgm:pt>
    <dgm:pt modelId="{FCAC7814-B57C-4EB6-AEB4-2E4F6756CB93}" type="pres">
      <dgm:prSet presAssocID="{70343243-D83C-4476-8B62-787F1D2825B6}" presName="ellipse2" presStyleLbl="vennNode1" presStyleIdx="1" presStyleCnt="5">
        <dgm:presLayoutVars>
          <dgm:bulletEnabled val="1"/>
        </dgm:presLayoutVars>
      </dgm:prSet>
      <dgm:spPr/>
    </dgm:pt>
    <dgm:pt modelId="{C2C831E0-80E0-4960-B421-1F089A605B9D}" type="pres">
      <dgm:prSet presAssocID="{70343243-D83C-4476-8B62-787F1D2825B6}" presName="ellipse3" presStyleLbl="vennNode1" presStyleIdx="2" presStyleCnt="5">
        <dgm:presLayoutVars>
          <dgm:bulletEnabled val="1"/>
        </dgm:presLayoutVars>
      </dgm:prSet>
      <dgm:spPr/>
    </dgm:pt>
    <dgm:pt modelId="{636BBD36-91B6-4A2A-8283-AF726C098C60}" type="pres">
      <dgm:prSet presAssocID="{70343243-D83C-4476-8B62-787F1D2825B6}" presName="ellipse4" presStyleLbl="vennNode1" presStyleIdx="3" presStyleCnt="5">
        <dgm:presLayoutVars>
          <dgm:bulletEnabled val="1"/>
        </dgm:presLayoutVars>
      </dgm:prSet>
      <dgm:spPr/>
    </dgm:pt>
    <dgm:pt modelId="{3CBBC78C-D7A3-4238-81D1-9F993E377749}" type="pres">
      <dgm:prSet presAssocID="{70343243-D83C-4476-8B62-787F1D2825B6}" presName="ellipse5" presStyleLbl="vennNode1" presStyleIdx="4" presStyleCnt="5">
        <dgm:presLayoutVars>
          <dgm:bulletEnabled val="1"/>
        </dgm:presLayoutVars>
      </dgm:prSet>
      <dgm:spPr/>
    </dgm:pt>
  </dgm:ptLst>
  <dgm:cxnLst>
    <dgm:cxn modelId="{F7C8543A-B520-4CEF-B6F8-3639D2F0E1B4}" srcId="{70343243-D83C-4476-8B62-787F1D2825B6}" destId="{697FE0B9-51EE-42AF-A8CD-26C2C72FD8DB}" srcOrd="3" destOrd="0" parTransId="{FAB3B980-F2C0-43EE-AC62-C7143EAB4DC8}" sibTransId="{E68C7F2F-819C-4646-9DD8-FF3E4BB1BD36}"/>
    <dgm:cxn modelId="{20F8ED3E-04B3-4F43-951F-EE3B40A7B523}" srcId="{70343243-D83C-4476-8B62-787F1D2825B6}" destId="{B082C3B0-516F-4019-82F3-6C1FC9991347}" srcOrd="4" destOrd="0" parTransId="{6384D9DC-F653-44BA-9404-75B469DB6FFD}" sibTransId="{7F3DEF78-6EB9-40E3-9B81-4A90F0BE963D}"/>
    <dgm:cxn modelId="{72A1AB50-C024-4102-9CA0-A0AC45340EBE}" srcId="{70343243-D83C-4476-8B62-787F1D2825B6}" destId="{069588CD-E6E4-4DF2-AB07-FFF1588A7D97}" srcOrd="1" destOrd="0" parTransId="{C34EBD22-AF48-4B35-BB89-F1211E97B940}" sibTransId="{C4873E9C-BDEF-48C7-AA7B-6EA587CAED8F}"/>
    <dgm:cxn modelId="{8654535A-26B2-4C63-8E02-AD037F8FE7B7}" srcId="{70343243-D83C-4476-8B62-787F1D2825B6}" destId="{82D4F9D0-3058-4B03-B999-317BA13F247E}" srcOrd="0" destOrd="0" parTransId="{FADBFDA2-115E-453E-9F61-5CA0673EBF96}" sibTransId="{C2CA7DC2-1241-419F-8FEF-302161FE1392}"/>
    <dgm:cxn modelId="{70E20C99-BC30-40A2-BEF9-0497DA979CF5}" type="presOf" srcId="{697FE0B9-51EE-42AF-A8CD-26C2C72FD8DB}" destId="{636BBD36-91B6-4A2A-8283-AF726C098C60}" srcOrd="0" destOrd="0" presId="urn:microsoft.com/office/officeart/2005/8/layout/rings+Icon"/>
    <dgm:cxn modelId="{F2EC679E-CA85-4FD0-AF7F-A7B492629635}" type="presOf" srcId="{82D4F9D0-3058-4B03-B999-317BA13F247E}" destId="{45D6DA83-A1D7-46DB-92A7-5E5E4C76881E}" srcOrd="0" destOrd="0" presId="urn:microsoft.com/office/officeart/2005/8/layout/rings+Icon"/>
    <dgm:cxn modelId="{F38F4DB1-1E0A-4FA2-A19E-5A15EDEEC0A9}" type="presOf" srcId="{069588CD-E6E4-4DF2-AB07-FFF1588A7D97}" destId="{FCAC7814-B57C-4EB6-AEB4-2E4F6756CB93}" srcOrd="0" destOrd="0" presId="urn:microsoft.com/office/officeart/2005/8/layout/rings+Icon"/>
    <dgm:cxn modelId="{FB10FAC8-A986-4463-A4ED-099AFA7DE9AF}" type="presOf" srcId="{B082C3B0-516F-4019-82F3-6C1FC9991347}" destId="{3CBBC78C-D7A3-4238-81D1-9F993E377749}" srcOrd="0" destOrd="0" presId="urn:microsoft.com/office/officeart/2005/8/layout/rings+Icon"/>
    <dgm:cxn modelId="{60D1F2CF-FBC6-4E8D-A161-44CFE0602C4F}" type="presOf" srcId="{70343243-D83C-4476-8B62-787F1D2825B6}" destId="{79188B20-8D57-44BB-927A-D9C52F454F5A}" srcOrd="0" destOrd="0" presId="urn:microsoft.com/office/officeart/2005/8/layout/rings+Icon"/>
    <dgm:cxn modelId="{36F6AAFA-1F8A-46A8-8CFB-D945F79C178F}" type="presOf" srcId="{F0996F7D-D72E-4DB0-8ED4-65AB11CFB7B4}" destId="{C2C831E0-80E0-4960-B421-1F089A605B9D}" srcOrd="0" destOrd="0" presId="urn:microsoft.com/office/officeart/2005/8/layout/rings+Icon"/>
    <dgm:cxn modelId="{554CD0FA-0067-4B7E-9D2D-1A9CA2650306}" srcId="{70343243-D83C-4476-8B62-787F1D2825B6}" destId="{F0996F7D-D72E-4DB0-8ED4-65AB11CFB7B4}" srcOrd="2" destOrd="0" parTransId="{F0DE4D79-6B90-49E0-8022-3D8E824309AC}" sibTransId="{51690CD0-0BBE-4B6C-905D-AB57AF2C6896}"/>
    <dgm:cxn modelId="{9E24A539-3A2E-46C9-8EE8-0B2EEE8DA8AA}" type="presParOf" srcId="{79188B20-8D57-44BB-927A-D9C52F454F5A}" destId="{45D6DA83-A1D7-46DB-92A7-5E5E4C76881E}" srcOrd="0" destOrd="0" presId="urn:microsoft.com/office/officeart/2005/8/layout/rings+Icon"/>
    <dgm:cxn modelId="{75379976-54EC-48A3-A679-4547A66447A1}" type="presParOf" srcId="{79188B20-8D57-44BB-927A-D9C52F454F5A}" destId="{FCAC7814-B57C-4EB6-AEB4-2E4F6756CB93}" srcOrd="1" destOrd="0" presId="urn:microsoft.com/office/officeart/2005/8/layout/rings+Icon"/>
    <dgm:cxn modelId="{651B367F-B87A-4DB2-8513-3FA4843AC946}" type="presParOf" srcId="{79188B20-8D57-44BB-927A-D9C52F454F5A}" destId="{C2C831E0-80E0-4960-B421-1F089A605B9D}" srcOrd="2" destOrd="0" presId="urn:microsoft.com/office/officeart/2005/8/layout/rings+Icon"/>
    <dgm:cxn modelId="{885849C4-29C2-453A-8540-EB50801795C2}" type="presParOf" srcId="{79188B20-8D57-44BB-927A-D9C52F454F5A}" destId="{636BBD36-91B6-4A2A-8283-AF726C098C60}" srcOrd="3" destOrd="0" presId="urn:microsoft.com/office/officeart/2005/8/layout/rings+Icon"/>
    <dgm:cxn modelId="{B2D1A732-06E0-425D-86CB-09B2D0648664}" type="presParOf" srcId="{79188B20-8D57-44BB-927A-D9C52F454F5A}" destId="{3CBBC78C-D7A3-4238-81D1-9F993E377749}"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0343243-D83C-4476-8B62-787F1D2825B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lt-LT" sz="2400" dirty="0">
              <a:solidFill>
                <a:schemeClr val="bg1"/>
              </a:solidFill>
              <a:effectLst>
                <a:outerShdw blurRad="38100" dist="38100" dir="2700000" algn="tl">
                  <a:srgbClr val="000000">
                    <a:alpha val="43137"/>
                  </a:srgbClr>
                </a:outerShdw>
              </a:effectLst>
            </a:rPr>
            <a:t>Atsikratykite neefektyvių vadovavimo struktūrų</a:t>
          </a:r>
          <a:endParaRPr lang="en-ZA" sz="2400" dirty="0">
            <a:solidFill>
              <a:schemeClr val="bg1"/>
            </a:solidFill>
            <a:effectLst>
              <a:outerShdw blurRad="38100" dist="38100" dir="2700000" algn="tl">
                <a:srgbClr val="000000">
                  <a:alpha val="43137"/>
                </a:srgbClr>
              </a:outerShdw>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AF14A23D-2777-4BFF-B339-6B2E843C57F6}">
      <dgm:prSet custT="1"/>
      <dgm:spPr/>
      <dgm:t>
        <a:bodyPr/>
        <a:lstStyle/>
        <a:p>
          <a:r>
            <a:rPr lang="en-GB" sz="2400" dirty="0" err="1">
              <a:solidFill>
                <a:schemeClr val="bg1"/>
              </a:solidFill>
              <a:effectLst>
                <a:outerShdw blurRad="38100" dist="38100" dir="2700000" algn="tl">
                  <a:srgbClr val="000000">
                    <a:alpha val="43137"/>
                  </a:srgbClr>
                </a:outerShdw>
              </a:effectLst>
            </a:rPr>
            <a:t>Skatinkite</a:t>
          </a:r>
          <a:r>
            <a:rPr lang="en-GB" sz="2400" dirty="0">
              <a:solidFill>
                <a:schemeClr val="bg1"/>
              </a:solidFill>
              <a:effectLst>
                <a:outerShdw blurRad="38100" dist="38100" dir="2700000" algn="tl">
                  <a:srgbClr val="000000">
                    <a:alpha val="43137"/>
                  </a:srgbClr>
                </a:outerShdw>
              </a:effectLst>
            </a:rPr>
            <a:t> </a:t>
          </a:r>
          <a:r>
            <a:rPr lang="en-GB" sz="2400" dirty="0" err="1">
              <a:solidFill>
                <a:schemeClr val="bg1"/>
              </a:solidFill>
              <a:effectLst>
                <a:outerShdw blurRad="38100" dist="38100" dir="2700000" algn="tl">
                  <a:srgbClr val="000000">
                    <a:alpha val="43137"/>
                  </a:srgbClr>
                </a:outerShdw>
              </a:effectLst>
            </a:rPr>
            <a:t>atvirą</a:t>
          </a:r>
          <a:r>
            <a:rPr lang="en-GB" sz="2400" dirty="0">
              <a:solidFill>
                <a:schemeClr val="bg1"/>
              </a:solidFill>
              <a:effectLst>
                <a:outerShdw blurRad="38100" dist="38100" dir="2700000" algn="tl">
                  <a:srgbClr val="000000">
                    <a:alpha val="43137"/>
                  </a:srgbClr>
                </a:outerShdw>
              </a:effectLst>
            </a:rPr>
            <a:t> </a:t>
          </a:r>
          <a:r>
            <a:rPr lang="en-GB" sz="2400" dirty="0" err="1">
              <a:solidFill>
                <a:schemeClr val="bg1"/>
              </a:solidFill>
              <a:effectLst>
                <a:outerShdw blurRad="38100" dist="38100" dir="2700000" algn="tl">
                  <a:srgbClr val="000000">
                    <a:alpha val="43137"/>
                  </a:srgbClr>
                </a:outerShdw>
              </a:effectLst>
            </a:rPr>
            <a:t>bendravimą</a:t>
          </a:r>
          <a:endParaRPr lang="en-ZA" sz="2400" dirty="0">
            <a:solidFill>
              <a:schemeClr val="bg1"/>
            </a:solidFill>
            <a:effectLst>
              <a:outerShdw blurRad="38100" dist="38100" dir="2700000" algn="tl">
                <a:srgbClr val="000000">
                  <a:alpha val="43137"/>
                </a:srgbClr>
              </a:outerShdw>
            </a:effectLst>
          </a:endParaRPr>
        </a:p>
      </dgm:t>
    </dgm:pt>
    <dgm:pt modelId="{E65E61F6-0D4A-4326-B1D7-82E4F97CAF65}" type="parTrans" cxnId="{20BEA631-6F45-4B27-9154-67FC0A370075}">
      <dgm:prSet/>
      <dgm:spPr/>
      <dgm:t>
        <a:bodyPr/>
        <a:lstStyle/>
        <a:p>
          <a:endParaRPr lang="en-ZA"/>
        </a:p>
      </dgm:t>
    </dgm:pt>
    <dgm:pt modelId="{8C17462A-C7B8-4735-9FE3-DFD0E6E929EC}" type="sibTrans" cxnId="{20BEA631-6F45-4B27-9154-67FC0A370075}">
      <dgm:prSet/>
      <dgm:spPr/>
      <dgm:t>
        <a:bodyPr/>
        <a:lstStyle/>
        <a:p>
          <a:endParaRPr lang="en-ZA"/>
        </a:p>
      </dgm:t>
    </dgm:pt>
    <dgm:pt modelId="{FDCB3447-6FBE-47DE-8485-5067ACB00B4B}">
      <dgm:prSet custT="1"/>
      <dgm:spPr/>
      <dgm:t>
        <a:bodyPr/>
        <a:lstStyle/>
        <a:p>
          <a:r>
            <a:rPr lang="lt-LT" sz="2400" dirty="0">
              <a:solidFill>
                <a:schemeClr val="bg1"/>
              </a:solidFill>
              <a:effectLst>
                <a:outerShdw blurRad="38100" dist="38100" dir="2700000" algn="tl">
                  <a:srgbClr val="000000">
                    <a:alpha val="43137"/>
                  </a:srgbClr>
                </a:outerShdw>
              </a:effectLst>
            </a:rPr>
            <a:t>Peržiūrėkite savo bendravimo procesą</a:t>
          </a:r>
          <a:endParaRPr lang="en-ZA" sz="2400" dirty="0">
            <a:solidFill>
              <a:schemeClr val="bg1"/>
            </a:solidFill>
            <a:effectLst>
              <a:outerShdw blurRad="38100" dist="38100" dir="2700000" algn="tl">
                <a:srgbClr val="000000">
                  <a:alpha val="43137"/>
                </a:srgbClr>
              </a:outerShdw>
            </a:effectLst>
          </a:endParaRPr>
        </a:p>
      </dgm:t>
    </dgm:pt>
    <dgm:pt modelId="{CA2AFE19-CFDC-4998-A1B9-BE4CD95612CB}" type="parTrans" cxnId="{B354FAE7-0A7B-4BFA-8444-68A2122EA5D8}">
      <dgm:prSet/>
      <dgm:spPr/>
      <dgm:t>
        <a:bodyPr/>
        <a:lstStyle/>
        <a:p>
          <a:endParaRPr lang="en-ZA"/>
        </a:p>
      </dgm:t>
    </dgm:pt>
    <dgm:pt modelId="{89B67915-ECD9-4D35-9102-4CF64D93BE1F}" type="sibTrans" cxnId="{B354FAE7-0A7B-4BFA-8444-68A2122EA5D8}">
      <dgm:prSet/>
      <dgm:spPr/>
      <dgm:t>
        <a:bodyPr/>
        <a:lstStyle/>
        <a:p>
          <a:endParaRPr lang="en-ZA"/>
        </a:p>
      </dgm:t>
    </dgm:pt>
    <dgm:pt modelId="{6B751D95-7079-4FA9-B78F-C31C46941FDF}">
      <dgm:prSet custT="1"/>
      <dgm:spPr/>
      <dgm:t>
        <a:bodyPr/>
        <a:lstStyle/>
        <a:p>
          <a:r>
            <a:rPr lang="lt-LT" sz="2400" dirty="0">
              <a:solidFill>
                <a:schemeClr val="bg1"/>
              </a:solidFill>
              <a:effectLst>
                <a:outerShdw blurRad="38100" dist="38100" dir="2700000" algn="tl">
                  <a:srgbClr val="000000">
                    <a:alpha val="43137"/>
                  </a:srgbClr>
                </a:outerShdw>
              </a:effectLst>
            </a:rPr>
            <a:t>Aiškiai suvokite, kodėl egzistuojate</a:t>
          </a:r>
          <a:endParaRPr lang="en-ZA" sz="2400" dirty="0">
            <a:solidFill>
              <a:schemeClr val="bg1"/>
            </a:solidFill>
            <a:effectLst>
              <a:outerShdw blurRad="38100" dist="38100" dir="2700000" algn="tl">
                <a:srgbClr val="000000">
                  <a:alpha val="43137"/>
                </a:srgbClr>
              </a:outerShdw>
            </a:effectLst>
          </a:endParaRPr>
        </a:p>
      </dgm:t>
    </dgm:pt>
    <dgm:pt modelId="{6CF852B6-806D-4F8B-B497-600BF04C4B79}" type="parTrans" cxnId="{F9ECFFB2-E018-4035-AB79-11323AE85234}">
      <dgm:prSet/>
      <dgm:spPr/>
      <dgm:t>
        <a:bodyPr/>
        <a:lstStyle/>
        <a:p>
          <a:endParaRPr lang="en-ZA"/>
        </a:p>
      </dgm:t>
    </dgm:pt>
    <dgm:pt modelId="{EA8F2AE3-55E3-4200-A9BF-E900BD701893}" type="sibTrans" cxnId="{F9ECFFB2-E018-4035-AB79-11323AE85234}">
      <dgm:prSet/>
      <dgm:spPr/>
      <dgm:t>
        <a:bodyPr/>
        <a:lstStyle/>
        <a:p>
          <a:endParaRPr lang="en-ZA"/>
        </a:p>
      </dgm:t>
    </dgm:pt>
    <dgm:pt modelId="{4F2EFD67-EE1B-48BE-A118-C1CA97FBE3E1}">
      <dgm:prSet custT="1"/>
      <dgm:spPr/>
      <dgm:t>
        <a:bodyPr/>
        <a:lstStyle/>
        <a:p>
          <a:r>
            <a:rPr lang="lt-LT" sz="2400" dirty="0">
              <a:solidFill>
                <a:schemeClr val="bg1"/>
              </a:solidFill>
              <a:effectLst>
                <a:outerShdw blurRad="38100" dist="38100" dir="2700000" algn="tl">
                  <a:srgbClr val="000000">
                    <a:alpha val="43137"/>
                  </a:srgbClr>
                </a:outerShdw>
              </a:effectLst>
            </a:rPr>
            <a:t>Priimkite naujas idėjas, kad sukurtumėte galimybes</a:t>
          </a:r>
          <a:endParaRPr lang="en-ZA" sz="2400" dirty="0">
            <a:solidFill>
              <a:schemeClr val="bg1"/>
            </a:solidFill>
            <a:effectLst>
              <a:outerShdw blurRad="38100" dist="38100" dir="2700000" algn="tl">
                <a:srgbClr val="000000">
                  <a:alpha val="43137"/>
                </a:srgbClr>
              </a:outerShdw>
            </a:effectLst>
          </a:endParaRPr>
        </a:p>
      </dgm:t>
    </dgm:pt>
    <dgm:pt modelId="{0A5C944B-9B9E-4D24-8E4A-10850CC19FA1}" type="parTrans" cxnId="{D83E94A9-01DD-4DF3-A0F0-F965137FEA42}">
      <dgm:prSet/>
      <dgm:spPr/>
      <dgm:t>
        <a:bodyPr/>
        <a:lstStyle/>
        <a:p>
          <a:endParaRPr lang="en-ZA"/>
        </a:p>
      </dgm:t>
    </dgm:pt>
    <dgm:pt modelId="{7E6628CC-0057-49ED-806F-D447D9C1B0FC}" type="sibTrans" cxnId="{D83E94A9-01DD-4DF3-A0F0-F965137FEA42}">
      <dgm:prSet/>
      <dgm:spPr/>
      <dgm:t>
        <a:bodyPr/>
        <a:lstStyle/>
        <a:p>
          <a:endParaRPr lang="en-ZA"/>
        </a:p>
      </dgm:t>
    </dgm:pt>
    <dgm:pt modelId="{B49F10E1-BD39-440A-B036-7FB041976937}" type="pres">
      <dgm:prSet presAssocID="{70343243-D83C-4476-8B62-787F1D2825B6}" presName="diagram" presStyleCnt="0">
        <dgm:presLayoutVars>
          <dgm:dir/>
          <dgm:resizeHandles val="exact"/>
        </dgm:presLayoutVars>
      </dgm:prSet>
      <dgm:spPr/>
    </dgm:pt>
    <dgm:pt modelId="{46EBABF0-72CC-491F-9526-E342895D4B37}" type="pres">
      <dgm:prSet presAssocID="{82D4F9D0-3058-4B03-B999-317BA13F247E}" presName="node" presStyleLbl="node1" presStyleIdx="0" presStyleCnt="5">
        <dgm:presLayoutVars>
          <dgm:bulletEnabled val="1"/>
        </dgm:presLayoutVars>
      </dgm:prSet>
      <dgm:spPr/>
    </dgm:pt>
    <dgm:pt modelId="{479036EE-4233-4D6F-BED9-095C93AEACC8}" type="pres">
      <dgm:prSet presAssocID="{C2CA7DC2-1241-419F-8FEF-302161FE1392}" presName="sibTrans" presStyleCnt="0"/>
      <dgm:spPr/>
    </dgm:pt>
    <dgm:pt modelId="{E96E13EA-198C-40E9-8CAC-43D548FCC55A}" type="pres">
      <dgm:prSet presAssocID="{AF14A23D-2777-4BFF-B339-6B2E843C57F6}" presName="node" presStyleLbl="node1" presStyleIdx="1" presStyleCnt="5">
        <dgm:presLayoutVars>
          <dgm:bulletEnabled val="1"/>
        </dgm:presLayoutVars>
      </dgm:prSet>
      <dgm:spPr/>
    </dgm:pt>
    <dgm:pt modelId="{470BE9E8-1DE1-4A23-9321-850FC902AAFC}" type="pres">
      <dgm:prSet presAssocID="{8C17462A-C7B8-4735-9FE3-DFD0E6E929EC}" presName="sibTrans" presStyleCnt="0"/>
      <dgm:spPr/>
    </dgm:pt>
    <dgm:pt modelId="{876936CA-AD71-4CB5-A6AA-5AD97A9DBAEE}" type="pres">
      <dgm:prSet presAssocID="{FDCB3447-6FBE-47DE-8485-5067ACB00B4B}" presName="node" presStyleLbl="node1" presStyleIdx="2" presStyleCnt="5">
        <dgm:presLayoutVars>
          <dgm:bulletEnabled val="1"/>
        </dgm:presLayoutVars>
      </dgm:prSet>
      <dgm:spPr/>
    </dgm:pt>
    <dgm:pt modelId="{D8173A6D-299A-4A5E-8390-956559E0B7F3}" type="pres">
      <dgm:prSet presAssocID="{89B67915-ECD9-4D35-9102-4CF64D93BE1F}" presName="sibTrans" presStyleCnt="0"/>
      <dgm:spPr/>
    </dgm:pt>
    <dgm:pt modelId="{A2EE51BE-AD0A-47D3-AF9E-C465DAAB4473}" type="pres">
      <dgm:prSet presAssocID="{6B751D95-7079-4FA9-B78F-C31C46941FDF}" presName="node" presStyleLbl="node1" presStyleIdx="3" presStyleCnt="5">
        <dgm:presLayoutVars>
          <dgm:bulletEnabled val="1"/>
        </dgm:presLayoutVars>
      </dgm:prSet>
      <dgm:spPr/>
    </dgm:pt>
    <dgm:pt modelId="{6B065669-D177-4B5A-B397-E723AA190124}" type="pres">
      <dgm:prSet presAssocID="{EA8F2AE3-55E3-4200-A9BF-E900BD701893}" presName="sibTrans" presStyleCnt="0"/>
      <dgm:spPr/>
    </dgm:pt>
    <dgm:pt modelId="{A468B17A-FC5A-437D-BC74-3E71E0B2A664}" type="pres">
      <dgm:prSet presAssocID="{4F2EFD67-EE1B-48BE-A118-C1CA97FBE3E1}" presName="node" presStyleLbl="node1" presStyleIdx="4" presStyleCnt="5">
        <dgm:presLayoutVars>
          <dgm:bulletEnabled val="1"/>
        </dgm:presLayoutVars>
      </dgm:prSet>
      <dgm:spPr/>
    </dgm:pt>
  </dgm:ptLst>
  <dgm:cxnLst>
    <dgm:cxn modelId="{7745E019-91FB-4FF2-8AC0-B34BADABBEC4}" type="presOf" srcId="{FDCB3447-6FBE-47DE-8485-5067ACB00B4B}" destId="{876936CA-AD71-4CB5-A6AA-5AD97A9DBAEE}" srcOrd="0" destOrd="0" presId="urn:microsoft.com/office/officeart/2005/8/layout/default"/>
    <dgm:cxn modelId="{20BEA631-6F45-4B27-9154-67FC0A370075}" srcId="{70343243-D83C-4476-8B62-787F1D2825B6}" destId="{AF14A23D-2777-4BFF-B339-6B2E843C57F6}" srcOrd="1" destOrd="0" parTransId="{E65E61F6-0D4A-4326-B1D7-82E4F97CAF65}" sibTransId="{8C17462A-C7B8-4735-9FE3-DFD0E6E929EC}"/>
    <dgm:cxn modelId="{8654535A-26B2-4C63-8E02-AD037F8FE7B7}" srcId="{70343243-D83C-4476-8B62-787F1D2825B6}" destId="{82D4F9D0-3058-4B03-B999-317BA13F247E}" srcOrd="0" destOrd="0" parTransId="{FADBFDA2-115E-453E-9F61-5CA0673EBF96}" sibTransId="{C2CA7DC2-1241-419F-8FEF-302161FE1392}"/>
    <dgm:cxn modelId="{AFD61F5B-81B6-427E-8617-A802C88C546B}" type="presOf" srcId="{6B751D95-7079-4FA9-B78F-C31C46941FDF}" destId="{A2EE51BE-AD0A-47D3-AF9E-C465DAAB4473}" srcOrd="0" destOrd="0" presId="urn:microsoft.com/office/officeart/2005/8/layout/default"/>
    <dgm:cxn modelId="{85E8E79C-9809-4595-8964-C3824C2F5256}" type="presOf" srcId="{82D4F9D0-3058-4B03-B999-317BA13F247E}" destId="{46EBABF0-72CC-491F-9526-E342895D4B37}" srcOrd="0" destOrd="0" presId="urn:microsoft.com/office/officeart/2005/8/layout/default"/>
    <dgm:cxn modelId="{D83E94A9-01DD-4DF3-A0F0-F965137FEA42}" srcId="{70343243-D83C-4476-8B62-787F1D2825B6}" destId="{4F2EFD67-EE1B-48BE-A118-C1CA97FBE3E1}" srcOrd="4" destOrd="0" parTransId="{0A5C944B-9B9E-4D24-8E4A-10850CC19FA1}" sibTransId="{7E6628CC-0057-49ED-806F-D447D9C1B0FC}"/>
    <dgm:cxn modelId="{F9ECFFB2-E018-4035-AB79-11323AE85234}" srcId="{70343243-D83C-4476-8B62-787F1D2825B6}" destId="{6B751D95-7079-4FA9-B78F-C31C46941FDF}" srcOrd="3" destOrd="0" parTransId="{6CF852B6-806D-4F8B-B497-600BF04C4B79}" sibTransId="{EA8F2AE3-55E3-4200-A9BF-E900BD701893}"/>
    <dgm:cxn modelId="{8CB499C2-FFEC-4AF3-97F9-0007FFDC0C37}" type="presOf" srcId="{70343243-D83C-4476-8B62-787F1D2825B6}" destId="{B49F10E1-BD39-440A-B036-7FB041976937}" srcOrd="0" destOrd="0" presId="urn:microsoft.com/office/officeart/2005/8/layout/default"/>
    <dgm:cxn modelId="{E1FCFCC5-B3E6-4E93-939D-298998A67033}" type="presOf" srcId="{4F2EFD67-EE1B-48BE-A118-C1CA97FBE3E1}" destId="{A468B17A-FC5A-437D-BC74-3E71E0B2A664}" srcOrd="0" destOrd="0" presId="urn:microsoft.com/office/officeart/2005/8/layout/default"/>
    <dgm:cxn modelId="{B354FAE7-0A7B-4BFA-8444-68A2122EA5D8}" srcId="{70343243-D83C-4476-8B62-787F1D2825B6}" destId="{FDCB3447-6FBE-47DE-8485-5067ACB00B4B}" srcOrd="2" destOrd="0" parTransId="{CA2AFE19-CFDC-4998-A1B9-BE4CD95612CB}" sibTransId="{89B67915-ECD9-4D35-9102-4CF64D93BE1F}"/>
    <dgm:cxn modelId="{4E29A3F0-447D-4D60-8DCE-A252CDE74A2D}" type="presOf" srcId="{AF14A23D-2777-4BFF-B339-6B2E843C57F6}" destId="{E96E13EA-198C-40E9-8CAC-43D548FCC55A}" srcOrd="0" destOrd="0" presId="urn:microsoft.com/office/officeart/2005/8/layout/default"/>
    <dgm:cxn modelId="{7D31801F-6D82-409D-BAE3-B34FDFDFCA55}" type="presParOf" srcId="{B49F10E1-BD39-440A-B036-7FB041976937}" destId="{46EBABF0-72CC-491F-9526-E342895D4B37}" srcOrd="0" destOrd="0" presId="urn:microsoft.com/office/officeart/2005/8/layout/default"/>
    <dgm:cxn modelId="{E3A42252-ADE3-423F-8394-751B0FE54AE3}" type="presParOf" srcId="{B49F10E1-BD39-440A-B036-7FB041976937}" destId="{479036EE-4233-4D6F-BED9-095C93AEACC8}" srcOrd="1" destOrd="0" presId="urn:microsoft.com/office/officeart/2005/8/layout/default"/>
    <dgm:cxn modelId="{585C5476-E424-445A-BE85-AF08EB741096}" type="presParOf" srcId="{B49F10E1-BD39-440A-B036-7FB041976937}" destId="{E96E13EA-198C-40E9-8CAC-43D548FCC55A}" srcOrd="2" destOrd="0" presId="urn:microsoft.com/office/officeart/2005/8/layout/default"/>
    <dgm:cxn modelId="{E0AF1934-31FD-4161-A72D-40CE7CAF53A2}" type="presParOf" srcId="{B49F10E1-BD39-440A-B036-7FB041976937}" destId="{470BE9E8-1DE1-4A23-9321-850FC902AAFC}" srcOrd="3" destOrd="0" presId="urn:microsoft.com/office/officeart/2005/8/layout/default"/>
    <dgm:cxn modelId="{80157642-4D2B-4F38-A212-6957AC3EB112}" type="presParOf" srcId="{B49F10E1-BD39-440A-B036-7FB041976937}" destId="{876936CA-AD71-4CB5-A6AA-5AD97A9DBAEE}" srcOrd="4" destOrd="0" presId="urn:microsoft.com/office/officeart/2005/8/layout/default"/>
    <dgm:cxn modelId="{ED98CA48-71A4-49D4-BD18-6D27E9DD257C}" type="presParOf" srcId="{B49F10E1-BD39-440A-B036-7FB041976937}" destId="{D8173A6D-299A-4A5E-8390-956559E0B7F3}" srcOrd="5" destOrd="0" presId="urn:microsoft.com/office/officeart/2005/8/layout/default"/>
    <dgm:cxn modelId="{D8F57377-9679-4378-90D2-E8779940C51D}" type="presParOf" srcId="{B49F10E1-BD39-440A-B036-7FB041976937}" destId="{A2EE51BE-AD0A-47D3-AF9E-C465DAAB4473}" srcOrd="6" destOrd="0" presId="urn:microsoft.com/office/officeart/2005/8/layout/default"/>
    <dgm:cxn modelId="{57F24675-91EB-438E-99C3-646BA9CC1C80}" type="presParOf" srcId="{B49F10E1-BD39-440A-B036-7FB041976937}" destId="{6B065669-D177-4B5A-B397-E723AA190124}" srcOrd="7" destOrd="0" presId="urn:microsoft.com/office/officeart/2005/8/layout/default"/>
    <dgm:cxn modelId="{421837FB-60B4-4A4F-9917-CDDFDE070D71}" type="presParOf" srcId="{B49F10E1-BD39-440A-B036-7FB041976937}" destId="{A468B17A-FC5A-437D-BC74-3E71E0B2A66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0343243-D83C-4476-8B62-787F1D2825B6}"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lt-LT" sz="2400" dirty="0">
              <a:solidFill>
                <a:srgbClr val="000000"/>
              </a:solidFill>
              <a:effectLst/>
            </a:rPr>
            <a:t>Kiekvieną dieną pradėkite nuo tylos</a:t>
          </a:r>
          <a:endParaRPr lang="en-ZA" sz="2400" dirty="0">
            <a:solidFill>
              <a:srgbClr val="000000"/>
            </a:solidFill>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9000C4C9-40B3-45E9-8DBB-C51E1D319DDE}">
      <dgm:prSet custT="1"/>
      <dgm:spPr/>
      <dgm:t>
        <a:bodyPr/>
        <a:lstStyle/>
        <a:p>
          <a:r>
            <a:rPr lang="en-GB" sz="2400" dirty="0" err="1">
              <a:solidFill>
                <a:srgbClr val="000000"/>
              </a:solidFill>
              <a:effectLst/>
            </a:rPr>
            <a:t>Dalijimasis</a:t>
          </a:r>
          <a:r>
            <a:rPr lang="en-GB" sz="2400" dirty="0">
              <a:solidFill>
                <a:srgbClr val="000000"/>
              </a:solidFill>
              <a:effectLst/>
            </a:rPr>
            <a:t> </a:t>
          </a:r>
          <a:r>
            <a:rPr lang="en-GB" sz="2400" dirty="0" err="1">
              <a:solidFill>
                <a:srgbClr val="000000"/>
              </a:solidFill>
              <a:effectLst/>
            </a:rPr>
            <a:t>istorijomis</a:t>
          </a:r>
          <a:r>
            <a:rPr lang="en-GB" sz="2400" dirty="0">
              <a:solidFill>
                <a:srgbClr val="000000"/>
              </a:solidFill>
              <a:effectLst/>
            </a:rPr>
            <a:t> </a:t>
          </a:r>
          <a:r>
            <a:rPr lang="en-GB" sz="2400" dirty="0" err="1">
              <a:solidFill>
                <a:srgbClr val="000000"/>
              </a:solidFill>
              <a:effectLst/>
            </a:rPr>
            <a:t>skatinant</a:t>
          </a:r>
          <a:r>
            <a:rPr lang="en-GB" sz="2400" dirty="0">
              <a:solidFill>
                <a:srgbClr val="000000"/>
              </a:solidFill>
              <a:effectLst/>
            </a:rPr>
            <a:t> </a:t>
          </a:r>
          <a:r>
            <a:rPr lang="en-GB" sz="2400" dirty="0" err="1">
              <a:solidFill>
                <a:srgbClr val="000000"/>
              </a:solidFill>
              <a:effectLst/>
            </a:rPr>
            <a:t>bendradarbiavimą</a:t>
          </a:r>
          <a:endParaRPr lang="en-ZA" sz="2400" dirty="0">
            <a:solidFill>
              <a:srgbClr val="000000"/>
            </a:solidFill>
            <a:effectLst/>
          </a:endParaRPr>
        </a:p>
      </dgm:t>
    </dgm:pt>
    <dgm:pt modelId="{3661C750-37D3-4C87-9D97-0FB9706CD9C4}" type="parTrans" cxnId="{140544A9-2DE3-45B2-84CF-D778865D0B11}">
      <dgm:prSet/>
      <dgm:spPr/>
      <dgm:t>
        <a:bodyPr/>
        <a:lstStyle/>
        <a:p>
          <a:endParaRPr lang="en-ZA"/>
        </a:p>
      </dgm:t>
    </dgm:pt>
    <dgm:pt modelId="{7C8C1416-5B38-4DAA-AA2B-45410928BD17}" type="sibTrans" cxnId="{140544A9-2DE3-45B2-84CF-D778865D0B11}">
      <dgm:prSet/>
      <dgm:spPr/>
      <dgm:t>
        <a:bodyPr/>
        <a:lstStyle/>
        <a:p>
          <a:endParaRPr lang="en-ZA"/>
        </a:p>
      </dgm:t>
    </dgm:pt>
    <dgm:pt modelId="{F18D83E5-BF8B-42D3-A432-40B59BE7EA71}">
      <dgm:prSet custT="1"/>
      <dgm:spPr/>
      <dgm:t>
        <a:bodyPr/>
        <a:lstStyle/>
        <a:p>
          <a:r>
            <a:rPr lang="lt-LT" sz="2400" dirty="0">
              <a:solidFill>
                <a:srgbClr val="000000"/>
              </a:solidFill>
              <a:effectLst/>
            </a:rPr>
            <a:t>Atlikite peržiūras po veiksmų</a:t>
          </a:r>
          <a:endParaRPr lang="en-ZA" sz="2400" dirty="0">
            <a:solidFill>
              <a:srgbClr val="000000"/>
            </a:solidFill>
            <a:effectLst/>
          </a:endParaRPr>
        </a:p>
      </dgm:t>
    </dgm:pt>
    <dgm:pt modelId="{0B65B778-1898-488D-B17A-721799998516}" type="parTrans" cxnId="{3B82B8CB-370C-4ADF-86E6-9CCE2444D641}">
      <dgm:prSet/>
      <dgm:spPr/>
      <dgm:t>
        <a:bodyPr/>
        <a:lstStyle/>
        <a:p>
          <a:endParaRPr lang="en-ZA"/>
        </a:p>
      </dgm:t>
    </dgm:pt>
    <dgm:pt modelId="{7A451A3F-5581-4C8E-948E-571C006D1C22}" type="sibTrans" cxnId="{3B82B8CB-370C-4ADF-86E6-9CCE2444D641}">
      <dgm:prSet/>
      <dgm:spPr/>
      <dgm:t>
        <a:bodyPr/>
        <a:lstStyle/>
        <a:p>
          <a:endParaRPr lang="en-ZA"/>
        </a:p>
      </dgm:t>
    </dgm:pt>
    <dgm:pt modelId="{E93B2CD5-1D70-4211-A5A0-F3E4D8D01520}">
      <dgm:prSet custT="1"/>
      <dgm:spPr/>
      <dgm:t>
        <a:bodyPr/>
        <a:lstStyle/>
        <a:p>
          <a:r>
            <a:rPr lang="en-GB" sz="2400" dirty="0" err="1">
              <a:solidFill>
                <a:srgbClr val="000000"/>
              </a:solidFill>
              <a:effectLst/>
            </a:rPr>
            <a:t>Būkite</a:t>
          </a:r>
          <a:r>
            <a:rPr lang="en-GB" sz="2400" dirty="0">
              <a:solidFill>
                <a:srgbClr val="000000"/>
              </a:solidFill>
              <a:effectLst/>
            </a:rPr>
            <a:t> </a:t>
          </a:r>
          <a:r>
            <a:rPr lang="en-GB" sz="2400" dirty="0" err="1">
              <a:solidFill>
                <a:srgbClr val="000000"/>
              </a:solidFill>
              <a:effectLst/>
            </a:rPr>
            <a:t>mokantis</a:t>
          </a:r>
          <a:r>
            <a:rPr lang="en-GB" sz="2400" dirty="0">
              <a:solidFill>
                <a:srgbClr val="000000"/>
              </a:solidFill>
              <a:effectLst/>
            </a:rPr>
            <a:t> </a:t>
          </a:r>
          <a:r>
            <a:rPr lang="en-GB" sz="2400" dirty="0" err="1">
              <a:solidFill>
                <a:srgbClr val="000000"/>
              </a:solidFill>
              <a:effectLst/>
            </a:rPr>
            <a:t>lyderis</a:t>
          </a:r>
          <a:r>
            <a:rPr lang="en-GB" sz="2400" dirty="0">
              <a:solidFill>
                <a:srgbClr val="000000"/>
              </a:solidFill>
              <a:effectLst/>
            </a:rPr>
            <a:t>, </a:t>
          </a:r>
          <a:r>
            <a:rPr lang="en-GB" sz="2400" dirty="0" err="1">
              <a:solidFill>
                <a:srgbClr val="000000"/>
              </a:solidFill>
              <a:effectLst/>
            </a:rPr>
            <a:t>skatinkite</a:t>
          </a:r>
          <a:r>
            <a:rPr lang="en-GB" sz="2400" dirty="0">
              <a:solidFill>
                <a:srgbClr val="000000"/>
              </a:solidFill>
              <a:effectLst/>
            </a:rPr>
            <a:t> </a:t>
          </a:r>
          <a:r>
            <a:rPr lang="en-GB" sz="2400" dirty="0" err="1">
              <a:solidFill>
                <a:srgbClr val="000000"/>
              </a:solidFill>
              <a:effectLst/>
            </a:rPr>
            <a:t>mokymąsi</a:t>
          </a:r>
          <a:endParaRPr lang="en-ZA" sz="2400" dirty="0">
            <a:solidFill>
              <a:srgbClr val="000000"/>
            </a:solidFill>
            <a:effectLst/>
          </a:endParaRPr>
        </a:p>
      </dgm:t>
    </dgm:pt>
    <dgm:pt modelId="{35F96477-4B29-447D-ACFE-A699C7C576D9}" type="parTrans" cxnId="{9BD6E962-2859-4273-805C-33FAEF02F9B2}">
      <dgm:prSet/>
      <dgm:spPr/>
      <dgm:t>
        <a:bodyPr/>
        <a:lstStyle/>
        <a:p>
          <a:endParaRPr lang="en-ZA"/>
        </a:p>
      </dgm:t>
    </dgm:pt>
    <dgm:pt modelId="{0A9381A7-1EEA-4A5D-9D43-244194CE3529}" type="sibTrans" cxnId="{9BD6E962-2859-4273-805C-33FAEF02F9B2}">
      <dgm:prSet/>
      <dgm:spPr/>
      <dgm:t>
        <a:bodyPr/>
        <a:lstStyle/>
        <a:p>
          <a:endParaRPr lang="en-ZA"/>
        </a:p>
      </dgm:t>
    </dgm:pt>
    <dgm:pt modelId="{79188B20-8D57-44BB-927A-D9C52F454F5A}" type="pres">
      <dgm:prSet presAssocID="{70343243-D83C-4476-8B62-787F1D2825B6}" presName="Name0" presStyleCnt="0">
        <dgm:presLayoutVars>
          <dgm:chMax val="7"/>
          <dgm:dir/>
          <dgm:resizeHandles val="exact"/>
        </dgm:presLayoutVars>
      </dgm:prSet>
      <dgm:spPr/>
    </dgm:pt>
    <dgm:pt modelId="{45D6DA83-A1D7-46DB-92A7-5E5E4C76881E}" type="pres">
      <dgm:prSet presAssocID="{70343243-D83C-4476-8B62-787F1D2825B6}" presName="ellipse1" presStyleLbl="vennNode1" presStyleIdx="0" presStyleCnt="4">
        <dgm:presLayoutVars>
          <dgm:bulletEnabled val="1"/>
        </dgm:presLayoutVars>
      </dgm:prSet>
      <dgm:spPr/>
    </dgm:pt>
    <dgm:pt modelId="{FCAC7814-B57C-4EB6-AEB4-2E4F6756CB93}" type="pres">
      <dgm:prSet presAssocID="{70343243-D83C-4476-8B62-787F1D2825B6}" presName="ellipse2" presStyleLbl="vennNode1" presStyleIdx="1" presStyleCnt="4">
        <dgm:presLayoutVars>
          <dgm:bulletEnabled val="1"/>
        </dgm:presLayoutVars>
      </dgm:prSet>
      <dgm:spPr/>
    </dgm:pt>
    <dgm:pt modelId="{C2C831E0-80E0-4960-B421-1F089A605B9D}" type="pres">
      <dgm:prSet presAssocID="{70343243-D83C-4476-8B62-787F1D2825B6}" presName="ellipse3" presStyleLbl="vennNode1" presStyleIdx="2" presStyleCnt="4">
        <dgm:presLayoutVars>
          <dgm:bulletEnabled val="1"/>
        </dgm:presLayoutVars>
      </dgm:prSet>
      <dgm:spPr/>
    </dgm:pt>
    <dgm:pt modelId="{636BBD36-91B6-4A2A-8283-AF726C098C60}" type="pres">
      <dgm:prSet presAssocID="{70343243-D83C-4476-8B62-787F1D2825B6}" presName="ellipse4" presStyleLbl="vennNode1" presStyleIdx="3" presStyleCnt="4">
        <dgm:presLayoutVars>
          <dgm:bulletEnabled val="1"/>
        </dgm:presLayoutVars>
      </dgm:prSet>
      <dgm:spPr/>
    </dgm:pt>
  </dgm:ptLst>
  <dgm:cxnLst>
    <dgm:cxn modelId="{8654535A-26B2-4C63-8E02-AD037F8FE7B7}" srcId="{70343243-D83C-4476-8B62-787F1D2825B6}" destId="{82D4F9D0-3058-4B03-B999-317BA13F247E}" srcOrd="0" destOrd="0" parTransId="{FADBFDA2-115E-453E-9F61-5CA0673EBF96}" sibTransId="{C2CA7DC2-1241-419F-8FEF-302161FE1392}"/>
    <dgm:cxn modelId="{9BD6E962-2859-4273-805C-33FAEF02F9B2}" srcId="{70343243-D83C-4476-8B62-787F1D2825B6}" destId="{E93B2CD5-1D70-4211-A5A0-F3E4D8D01520}" srcOrd="3" destOrd="0" parTransId="{35F96477-4B29-447D-ACFE-A699C7C576D9}" sibTransId="{0A9381A7-1EEA-4A5D-9D43-244194CE3529}"/>
    <dgm:cxn modelId="{BC2C2893-4B67-46F5-BD34-212A17D9214F}" type="presOf" srcId="{E93B2CD5-1D70-4211-A5A0-F3E4D8D01520}" destId="{636BBD36-91B6-4A2A-8283-AF726C098C60}" srcOrd="0" destOrd="0" presId="urn:microsoft.com/office/officeart/2005/8/layout/rings+Icon"/>
    <dgm:cxn modelId="{F2EC679E-CA85-4FD0-AF7F-A7B492629635}" type="presOf" srcId="{82D4F9D0-3058-4B03-B999-317BA13F247E}" destId="{45D6DA83-A1D7-46DB-92A7-5E5E4C76881E}" srcOrd="0" destOrd="0" presId="urn:microsoft.com/office/officeart/2005/8/layout/rings+Icon"/>
    <dgm:cxn modelId="{1DB5FE9F-72BE-40B6-A5D2-A90C386296FA}" type="presOf" srcId="{9000C4C9-40B3-45E9-8DBB-C51E1D319DDE}" destId="{FCAC7814-B57C-4EB6-AEB4-2E4F6756CB93}" srcOrd="0" destOrd="0" presId="urn:microsoft.com/office/officeart/2005/8/layout/rings+Icon"/>
    <dgm:cxn modelId="{140544A9-2DE3-45B2-84CF-D778865D0B11}" srcId="{70343243-D83C-4476-8B62-787F1D2825B6}" destId="{9000C4C9-40B3-45E9-8DBB-C51E1D319DDE}" srcOrd="1" destOrd="0" parTransId="{3661C750-37D3-4C87-9D97-0FB9706CD9C4}" sibTransId="{7C8C1416-5B38-4DAA-AA2B-45410928BD17}"/>
    <dgm:cxn modelId="{3B82B8CB-370C-4ADF-86E6-9CCE2444D641}" srcId="{70343243-D83C-4476-8B62-787F1D2825B6}" destId="{F18D83E5-BF8B-42D3-A432-40B59BE7EA71}" srcOrd="2" destOrd="0" parTransId="{0B65B778-1898-488D-B17A-721799998516}" sibTransId="{7A451A3F-5581-4C8E-948E-571C006D1C22}"/>
    <dgm:cxn modelId="{60D1F2CF-FBC6-4E8D-A161-44CFE0602C4F}" type="presOf" srcId="{70343243-D83C-4476-8B62-787F1D2825B6}" destId="{79188B20-8D57-44BB-927A-D9C52F454F5A}" srcOrd="0" destOrd="0" presId="urn:microsoft.com/office/officeart/2005/8/layout/rings+Icon"/>
    <dgm:cxn modelId="{B2BFA9F6-070C-489F-9F21-ABC940106E22}" type="presOf" srcId="{F18D83E5-BF8B-42D3-A432-40B59BE7EA71}" destId="{C2C831E0-80E0-4960-B421-1F089A605B9D}" srcOrd="0" destOrd="0" presId="urn:microsoft.com/office/officeart/2005/8/layout/rings+Icon"/>
    <dgm:cxn modelId="{9E24A539-3A2E-46C9-8EE8-0B2EEE8DA8AA}" type="presParOf" srcId="{79188B20-8D57-44BB-927A-D9C52F454F5A}" destId="{45D6DA83-A1D7-46DB-92A7-5E5E4C76881E}" srcOrd="0" destOrd="0" presId="urn:microsoft.com/office/officeart/2005/8/layout/rings+Icon"/>
    <dgm:cxn modelId="{75379976-54EC-48A3-A679-4547A66447A1}" type="presParOf" srcId="{79188B20-8D57-44BB-927A-D9C52F454F5A}" destId="{FCAC7814-B57C-4EB6-AEB4-2E4F6756CB93}" srcOrd="1" destOrd="0" presId="urn:microsoft.com/office/officeart/2005/8/layout/rings+Icon"/>
    <dgm:cxn modelId="{651B367F-B87A-4DB2-8513-3FA4843AC946}" type="presParOf" srcId="{79188B20-8D57-44BB-927A-D9C52F454F5A}" destId="{C2C831E0-80E0-4960-B421-1F089A605B9D}" srcOrd="2" destOrd="0" presId="urn:microsoft.com/office/officeart/2005/8/layout/rings+Icon"/>
    <dgm:cxn modelId="{885849C4-29C2-453A-8540-EB50801795C2}" type="presParOf" srcId="{79188B20-8D57-44BB-927A-D9C52F454F5A}" destId="{636BBD36-91B6-4A2A-8283-AF726C098C60}" srcOrd="3"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8E6D21-165A-47E7-96FB-EE1BAFF4C16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634D8C5-144D-4426-92AE-747E742C91BB}">
      <dgm:prSet phldrT="[Text]" custT="1"/>
      <dgm:spPr/>
      <dgm:t>
        <a:bodyPr/>
        <a:lstStyle/>
        <a:p>
          <a:r>
            <a:rPr lang="en-GB" sz="2400" dirty="0" err="1">
              <a:effectLst>
                <a:outerShdw blurRad="38100" dist="38100" dir="2700000" algn="tl">
                  <a:srgbClr val="000000">
                    <a:alpha val="43137"/>
                  </a:srgbClr>
                </a:outerShdw>
              </a:effectLst>
            </a:rPr>
            <a:t>Žingsnis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į</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skaitmeninę</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transformaciją</a:t>
          </a:r>
          <a:endParaRPr lang="en-ZA" sz="2400" dirty="0">
            <a:effectLst>
              <a:outerShdw blurRad="38100" dist="38100" dir="2700000" algn="tl">
                <a:srgbClr val="000000">
                  <a:alpha val="43137"/>
                </a:srgbClr>
              </a:outerShdw>
            </a:effectLst>
          </a:endParaRPr>
        </a:p>
      </dgm:t>
    </dgm:pt>
    <dgm:pt modelId="{10337500-A6F5-4652-8FA0-1E4295164F1C}" type="parTrans" cxnId="{74639EED-72C3-4790-9F27-B679E8DC03F4}">
      <dgm:prSet/>
      <dgm:spPr/>
      <dgm:t>
        <a:bodyPr/>
        <a:lstStyle/>
        <a:p>
          <a:endParaRPr lang="en-ZA"/>
        </a:p>
      </dgm:t>
    </dgm:pt>
    <dgm:pt modelId="{EFB79D12-FBE1-46DC-A332-3CE1E7F6648E}" type="sibTrans" cxnId="{74639EED-72C3-4790-9F27-B679E8DC03F4}">
      <dgm:prSet/>
      <dgm:spPr/>
      <dgm:t>
        <a:bodyPr/>
        <a:lstStyle/>
        <a:p>
          <a:endParaRPr lang="en-ZA"/>
        </a:p>
      </dgm:t>
    </dgm:pt>
    <dgm:pt modelId="{455AB931-2939-4BD2-9771-416F5F7A0A02}">
      <dgm:prSet phldrT="[Text]" custT="1"/>
      <dgm:spPr/>
      <dgm:t>
        <a:bodyPr/>
        <a:lstStyle/>
        <a:p>
          <a:r>
            <a:rPr lang="en-GB" sz="2400" dirty="0" err="1">
              <a:effectLst>
                <a:outerShdw blurRad="38100" dist="38100" dir="2700000" algn="tl">
                  <a:srgbClr val="000000">
                    <a:alpha val="43137"/>
                  </a:srgbClr>
                </a:outerShdw>
              </a:effectLst>
            </a:rPr>
            <a:t>Daugiau</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aiškumo</a:t>
          </a:r>
          <a:endParaRPr lang="en-ZA" sz="2400" dirty="0">
            <a:effectLst>
              <a:outerShdw blurRad="38100" dist="38100" dir="2700000" algn="tl">
                <a:srgbClr val="000000">
                  <a:alpha val="43137"/>
                </a:srgbClr>
              </a:outerShdw>
            </a:effectLst>
          </a:endParaRPr>
        </a:p>
      </dgm:t>
    </dgm:pt>
    <dgm:pt modelId="{44F5425D-B78C-408A-95EE-2D9B65345272}" type="parTrans" cxnId="{58D79BC7-6F26-449F-A071-85F22C9052FF}">
      <dgm:prSet/>
      <dgm:spPr/>
      <dgm:t>
        <a:bodyPr/>
        <a:lstStyle/>
        <a:p>
          <a:endParaRPr lang="en-ZA"/>
        </a:p>
      </dgm:t>
    </dgm:pt>
    <dgm:pt modelId="{9E04B8D6-E459-407E-B28B-A3AA626433D6}" type="sibTrans" cxnId="{58D79BC7-6F26-449F-A071-85F22C9052FF}">
      <dgm:prSet/>
      <dgm:spPr/>
      <dgm:t>
        <a:bodyPr/>
        <a:lstStyle/>
        <a:p>
          <a:endParaRPr lang="en-ZA"/>
        </a:p>
      </dgm:t>
    </dgm:pt>
    <dgm:pt modelId="{7876597D-0508-4ABB-920E-E9DA5940F5E7}">
      <dgm:prSet phldrT="[Text]" custT="1"/>
      <dgm:spPr/>
      <dgm:t>
        <a:bodyPr/>
        <a:lstStyle/>
        <a:p>
          <a:r>
            <a:rPr lang="en-GB" sz="2400" dirty="0" err="1">
              <a:effectLst>
                <a:outerShdw blurRad="38100" dist="38100" dir="2700000" algn="tl">
                  <a:srgbClr val="000000">
                    <a:alpha val="43137"/>
                  </a:srgbClr>
                </a:outerShdw>
              </a:effectLst>
            </a:rPr>
            <a:t>Supaprastinti</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procesai</a:t>
          </a:r>
          <a:endParaRPr lang="en-ZA" sz="2400" dirty="0">
            <a:effectLst>
              <a:outerShdw blurRad="38100" dist="38100" dir="2700000" algn="tl">
                <a:srgbClr val="000000">
                  <a:alpha val="43137"/>
                </a:srgbClr>
              </a:outerShdw>
            </a:effectLst>
          </a:endParaRPr>
        </a:p>
      </dgm:t>
    </dgm:pt>
    <dgm:pt modelId="{587EB469-55AE-4FD8-AA26-E03E239038B1}" type="parTrans" cxnId="{EF9FD917-CB38-4486-A847-F41560AF381C}">
      <dgm:prSet/>
      <dgm:spPr/>
      <dgm:t>
        <a:bodyPr/>
        <a:lstStyle/>
        <a:p>
          <a:endParaRPr lang="en-ZA"/>
        </a:p>
      </dgm:t>
    </dgm:pt>
    <dgm:pt modelId="{995E3695-7084-431A-AF6E-73A17F89D888}" type="sibTrans" cxnId="{EF9FD917-CB38-4486-A847-F41560AF381C}">
      <dgm:prSet/>
      <dgm:spPr/>
      <dgm:t>
        <a:bodyPr/>
        <a:lstStyle/>
        <a:p>
          <a:endParaRPr lang="en-ZA"/>
        </a:p>
      </dgm:t>
    </dgm:pt>
    <dgm:pt modelId="{DE7A7C75-653E-4F87-9882-8CF157902E85}">
      <dgm:prSet phldrT="[Text]" custT="1"/>
      <dgm:spPr/>
      <dgm:t>
        <a:bodyPr/>
        <a:lstStyle/>
        <a:p>
          <a:r>
            <a:rPr lang="en-GB" sz="2400" dirty="0" err="1">
              <a:effectLst>
                <a:outerShdw blurRad="38100" dist="38100" dir="2700000" algn="tl">
                  <a:srgbClr val="000000">
                    <a:alpha val="43137"/>
                  </a:srgbClr>
                </a:outerShdw>
              </a:effectLst>
            </a:rPr>
            <a:t>Atitikties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įrašai</a:t>
          </a:r>
          <a:endParaRPr lang="en-ZA" sz="2400" dirty="0">
            <a:effectLst>
              <a:outerShdw blurRad="38100" dist="38100" dir="2700000" algn="tl">
                <a:srgbClr val="000000">
                  <a:alpha val="43137"/>
                </a:srgbClr>
              </a:outerShdw>
            </a:effectLst>
          </a:endParaRPr>
        </a:p>
      </dgm:t>
    </dgm:pt>
    <dgm:pt modelId="{7DFE454E-2910-4CF7-9D1A-3EBB994F9422}" type="parTrans" cxnId="{5521122D-C445-4B92-87A0-AE5A97716C03}">
      <dgm:prSet/>
      <dgm:spPr/>
      <dgm:t>
        <a:bodyPr/>
        <a:lstStyle/>
        <a:p>
          <a:endParaRPr lang="en-ZA"/>
        </a:p>
      </dgm:t>
    </dgm:pt>
    <dgm:pt modelId="{5C578813-8F75-403A-AE92-36C6B5781C8C}" type="sibTrans" cxnId="{5521122D-C445-4B92-87A0-AE5A97716C03}">
      <dgm:prSet/>
      <dgm:spPr/>
      <dgm:t>
        <a:bodyPr/>
        <a:lstStyle/>
        <a:p>
          <a:endParaRPr lang="en-ZA"/>
        </a:p>
      </dgm:t>
    </dgm:pt>
    <dgm:pt modelId="{32715C69-150E-4146-A572-5108B762E060}">
      <dgm:prSet phldrT="[Text]" custT="1"/>
      <dgm:spPr/>
      <dgm:t>
        <a:bodyPr/>
        <a:lstStyle/>
        <a:p>
          <a:r>
            <a:rPr lang="en-GB" sz="2400" dirty="0" err="1">
              <a:effectLst>
                <a:outerShdw blurRad="38100" dist="38100" dir="2700000" algn="tl">
                  <a:srgbClr val="000000">
                    <a:alpha val="43137"/>
                  </a:srgbClr>
                </a:outerShdw>
              </a:effectLst>
            </a:rPr>
            <a:t>Skaidrumas</a:t>
          </a:r>
          <a:endParaRPr lang="en-ZA" sz="2400" dirty="0">
            <a:effectLst>
              <a:outerShdw blurRad="38100" dist="38100" dir="2700000" algn="tl">
                <a:srgbClr val="000000">
                  <a:alpha val="43137"/>
                </a:srgbClr>
              </a:outerShdw>
            </a:effectLst>
          </a:endParaRPr>
        </a:p>
      </dgm:t>
    </dgm:pt>
    <dgm:pt modelId="{CDF6CAA8-CF30-4ECA-B615-6294CFFFAAC1}" type="parTrans" cxnId="{DB8B0181-9775-445C-8146-DB7848B89FD8}">
      <dgm:prSet/>
      <dgm:spPr/>
      <dgm:t>
        <a:bodyPr/>
        <a:lstStyle/>
        <a:p>
          <a:endParaRPr lang="en-ZA"/>
        </a:p>
      </dgm:t>
    </dgm:pt>
    <dgm:pt modelId="{17A838AC-5C8C-46F8-B44C-D20D71EF8B3A}" type="sibTrans" cxnId="{DB8B0181-9775-445C-8146-DB7848B89FD8}">
      <dgm:prSet/>
      <dgm:spPr/>
      <dgm:t>
        <a:bodyPr/>
        <a:lstStyle/>
        <a:p>
          <a:endParaRPr lang="en-ZA"/>
        </a:p>
      </dgm:t>
    </dgm:pt>
    <dgm:pt modelId="{DACE75C7-9F11-4FC1-B2D5-958DBBC08299}" type="pres">
      <dgm:prSet presAssocID="{BB8E6D21-165A-47E7-96FB-EE1BAFF4C166}" presName="diagram" presStyleCnt="0">
        <dgm:presLayoutVars>
          <dgm:dir/>
          <dgm:resizeHandles val="exact"/>
        </dgm:presLayoutVars>
      </dgm:prSet>
      <dgm:spPr/>
    </dgm:pt>
    <dgm:pt modelId="{4445B750-47F9-4782-8112-11DA6E140869}" type="pres">
      <dgm:prSet presAssocID="{0634D8C5-144D-4426-92AE-747E742C91BB}" presName="node" presStyleLbl="node1" presStyleIdx="0" presStyleCnt="5">
        <dgm:presLayoutVars>
          <dgm:bulletEnabled val="1"/>
        </dgm:presLayoutVars>
      </dgm:prSet>
      <dgm:spPr/>
    </dgm:pt>
    <dgm:pt modelId="{45B83111-3BE3-471D-AC9E-D69BDC8B75C9}" type="pres">
      <dgm:prSet presAssocID="{EFB79D12-FBE1-46DC-A332-3CE1E7F6648E}" presName="sibTrans" presStyleCnt="0"/>
      <dgm:spPr/>
    </dgm:pt>
    <dgm:pt modelId="{71E80A36-5EA1-43D6-A855-69C8AB28C5E8}" type="pres">
      <dgm:prSet presAssocID="{455AB931-2939-4BD2-9771-416F5F7A0A02}" presName="node" presStyleLbl="node1" presStyleIdx="1" presStyleCnt="5">
        <dgm:presLayoutVars>
          <dgm:bulletEnabled val="1"/>
        </dgm:presLayoutVars>
      </dgm:prSet>
      <dgm:spPr/>
    </dgm:pt>
    <dgm:pt modelId="{5FF3421B-CCD4-4705-AEE2-3A9AC8045F56}" type="pres">
      <dgm:prSet presAssocID="{9E04B8D6-E459-407E-B28B-A3AA626433D6}" presName="sibTrans" presStyleCnt="0"/>
      <dgm:spPr/>
    </dgm:pt>
    <dgm:pt modelId="{B3BED611-2A19-46CF-9C4F-1F6C06D5AEFA}" type="pres">
      <dgm:prSet presAssocID="{32715C69-150E-4146-A572-5108B762E060}" presName="node" presStyleLbl="node1" presStyleIdx="2" presStyleCnt="5">
        <dgm:presLayoutVars>
          <dgm:bulletEnabled val="1"/>
        </dgm:presLayoutVars>
      </dgm:prSet>
      <dgm:spPr/>
    </dgm:pt>
    <dgm:pt modelId="{2FC11FF6-7BB9-4C91-AF7A-27158044F915}" type="pres">
      <dgm:prSet presAssocID="{17A838AC-5C8C-46F8-B44C-D20D71EF8B3A}" presName="sibTrans" presStyleCnt="0"/>
      <dgm:spPr/>
    </dgm:pt>
    <dgm:pt modelId="{1EC19484-FF85-4D0E-9A6A-2ED75EC5E86E}" type="pres">
      <dgm:prSet presAssocID="{7876597D-0508-4ABB-920E-E9DA5940F5E7}" presName="node" presStyleLbl="node1" presStyleIdx="3" presStyleCnt="5">
        <dgm:presLayoutVars>
          <dgm:bulletEnabled val="1"/>
        </dgm:presLayoutVars>
      </dgm:prSet>
      <dgm:spPr/>
    </dgm:pt>
    <dgm:pt modelId="{8371F227-3683-4797-B7F6-17FECC3FBE20}" type="pres">
      <dgm:prSet presAssocID="{995E3695-7084-431A-AF6E-73A17F89D888}" presName="sibTrans" presStyleCnt="0"/>
      <dgm:spPr/>
    </dgm:pt>
    <dgm:pt modelId="{8B0461BD-AF5C-49BE-94CF-A406BC339134}" type="pres">
      <dgm:prSet presAssocID="{DE7A7C75-653E-4F87-9882-8CF157902E85}" presName="node" presStyleLbl="node1" presStyleIdx="4" presStyleCnt="5">
        <dgm:presLayoutVars>
          <dgm:bulletEnabled val="1"/>
        </dgm:presLayoutVars>
      </dgm:prSet>
      <dgm:spPr/>
    </dgm:pt>
  </dgm:ptLst>
  <dgm:cxnLst>
    <dgm:cxn modelId="{EF9FD917-CB38-4486-A847-F41560AF381C}" srcId="{BB8E6D21-165A-47E7-96FB-EE1BAFF4C166}" destId="{7876597D-0508-4ABB-920E-E9DA5940F5E7}" srcOrd="3" destOrd="0" parTransId="{587EB469-55AE-4FD8-AA26-E03E239038B1}" sibTransId="{995E3695-7084-431A-AF6E-73A17F89D888}"/>
    <dgm:cxn modelId="{5521122D-C445-4B92-87A0-AE5A97716C03}" srcId="{BB8E6D21-165A-47E7-96FB-EE1BAFF4C166}" destId="{DE7A7C75-653E-4F87-9882-8CF157902E85}" srcOrd="4" destOrd="0" parTransId="{7DFE454E-2910-4CF7-9D1A-3EBB994F9422}" sibTransId="{5C578813-8F75-403A-AE92-36C6B5781C8C}"/>
    <dgm:cxn modelId="{0ABADB3D-CFD7-4B5F-8447-1624DABAFCB8}" type="presOf" srcId="{32715C69-150E-4146-A572-5108B762E060}" destId="{B3BED611-2A19-46CF-9C4F-1F6C06D5AEFA}" srcOrd="0" destOrd="0" presId="urn:microsoft.com/office/officeart/2005/8/layout/default"/>
    <dgm:cxn modelId="{C619217D-FA58-4937-A1E3-80033C75C3C8}" type="presOf" srcId="{455AB931-2939-4BD2-9771-416F5F7A0A02}" destId="{71E80A36-5EA1-43D6-A855-69C8AB28C5E8}" srcOrd="0" destOrd="0" presId="urn:microsoft.com/office/officeart/2005/8/layout/default"/>
    <dgm:cxn modelId="{DB8B0181-9775-445C-8146-DB7848B89FD8}" srcId="{BB8E6D21-165A-47E7-96FB-EE1BAFF4C166}" destId="{32715C69-150E-4146-A572-5108B762E060}" srcOrd="2" destOrd="0" parTransId="{CDF6CAA8-CF30-4ECA-B615-6294CFFFAAC1}" sibTransId="{17A838AC-5C8C-46F8-B44C-D20D71EF8B3A}"/>
    <dgm:cxn modelId="{92F4E08D-F8B4-4DC8-9A6E-BE7591CD08F8}" type="presOf" srcId="{0634D8C5-144D-4426-92AE-747E742C91BB}" destId="{4445B750-47F9-4782-8112-11DA6E140869}" srcOrd="0" destOrd="0" presId="urn:microsoft.com/office/officeart/2005/8/layout/default"/>
    <dgm:cxn modelId="{D28A9197-EE8F-4BC0-B13E-EFC947638CE8}" type="presOf" srcId="{DE7A7C75-653E-4F87-9882-8CF157902E85}" destId="{8B0461BD-AF5C-49BE-94CF-A406BC339134}" srcOrd="0" destOrd="0" presId="urn:microsoft.com/office/officeart/2005/8/layout/default"/>
    <dgm:cxn modelId="{58D79BC7-6F26-449F-A071-85F22C9052FF}" srcId="{BB8E6D21-165A-47E7-96FB-EE1BAFF4C166}" destId="{455AB931-2939-4BD2-9771-416F5F7A0A02}" srcOrd="1" destOrd="0" parTransId="{44F5425D-B78C-408A-95EE-2D9B65345272}" sibTransId="{9E04B8D6-E459-407E-B28B-A3AA626433D6}"/>
    <dgm:cxn modelId="{7A323ADD-E3EA-4545-9A24-B906C6AAB4A4}" type="presOf" srcId="{7876597D-0508-4ABB-920E-E9DA5940F5E7}" destId="{1EC19484-FF85-4D0E-9A6A-2ED75EC5E86E}" srcOrd="0" destOrd="0" presId="urn:microsoft.com/office/officeart/2005/8/layout/default"/>
    <dgm:cxn modelId="{74639EED-72C3-4790-9F27-B679E8DC03F4}" srcId="{BB8E6D21-165A-47E7-96FB-EE1BAFF4C166}" destId="{0634D8C5-144D-4426-92AE-747E742C91BB}" srcOrd="0" destOrd="0" parTransId="{10337500-A6F5-4652-8FA0-1E4295164F1C}" sibTransId="{EFB79D12-FBE1-46DC-A332-3CE1E7F6648E}"/>
    <dgm:cxn modelId="{773F68F4-FC03-4E0A-81BA-3BCA9133A0F4}" type="presOf" srcId="{BB8E6D21-165A-47E7-96FB-EE1BAFF4C166}" destId="{DACE75C7-9F11-4FC1-B2D5-958DBBC08299}" srcOrd="0" destOrd="0" presId="urn:microsoft.com/office/officeart/2005/8/layout/default"/>
    <dgm:cxn modelId="{620E42FB-8714-4F5B-9841-1EF3BC2E3CD4}" type="presParOf" srcId="{DACE75C7-9F11-4FC1-B2D5-958DBBC08299}" destId="{4445B750-47F9-4782-8112-11DA6E140869}" srcOrd="0" destOrd="0" presId="urn:microsoft.com/office/officeart/2005/8/layout/default"/>
    <dgm:cxn modelId="{A2ACB6FD-A82B-4D60-92AC-E5C2960FFA32}" type="presParOf" srcId="{DACE75C7-9F11-4FC1-B2D5-958DBBC08299}" destId="{45B83111-3BE3-471D-AC9E-D69BDC8B75C9}" srcOrd="1" destOrd="0" presId="urn:microsoft.com/office/officeart/2005/8/layout/default"/>
    <dgm:cxn modelId="{6337D2DE-95C4-4C96-9EE3-76CD8325B0E4}" type="presParOf" srcId="{DACE75C7-9F11-4FC1-B2D5-958DBBC08299}" destId="{71E80A36-5EA1-43D6-A855-69C8AB28C5E8}" srcOrd="2" destOrd="0" presId="urn:microsoft.com/office/officeart/2005/8/layout/default"/>
    <dgm:cxn modelId="{EE3B5D9C-D4A5-459C-B4A7-E9D218C57A31}" type="presParOf" srcId="{DACE75C7-9F11-4FC1-B2D5-958DBBC08299}" destId="{5FF3421B-CCD4-4705-AEE2-3A9AC8045F56}" srcOrd="3" destOrd="0" presId="urn:microsoft.com/office/officeart/2005/8/layout/default"/>
    <dgm:cxn modelId="{AF095B16-92CD-4CE5-B3FB-9F5495532428}" type="presParOf" srcId="{DACE75C7-9F11-4FC1-B2D5-958DBBC08299}" destId="{B3BED611-2A19-46CF-9C4F-1F6C06D5AEFA}" srcOrd="4" destOrd="0" presId="urn:microsoft.com/office/officeart/2005/8/layout/default"/>
    <dgm:cxn modelId="{09EEE2B4-BE2B-44CA-84CC-5D5348AAA6F7}" type="presParOf" srcId="{DACE75C7-9F11-4FC1-B2D5-958DBBC08299}" destId="{2FC11FF6-7BB9-4C91-AF7A-27158044F915}" srcOrd="5" destOrd="0" presId="urn:microsoft.com/office/officeart/2005/8/layout/default"/>
    <dgm:cxn modelId="{480A5244-772D-47DD-8967-A89E0906EDAD}" type="presParOf" srcId="{DACE75C7-9F11-4FC1-B2D5-958DBBC08299}" destId="{1EC19484-FF85-4D0E-9A6A-2ED75EC5E86E}" srcOrd="6" destOrd="0" presId="urn:microsoft.com/office/officeart/2005/8/layout/default"/>
    <dgm:cxn modelId="{2529EC15-DD47-4766-9941-C99CC0ED076C}" type="presParOf" srcId="{DACE75C7-9F11-4FC1-B2D5-958DBBC08299}" destId="{8371F227-3683-4797-B7F6-17FECC3FBE20}" srcOrd="7" destOrd="0" presId="urn:microsoft.com/office/officeart/2005/8/layout/default"/>
    <dgm:cxn modelId="{DC52F597-7BCF-4C26-8BA8-013020ED6BC2}" type="presParOf" srcId="{DACE75C7-9F11-4FC1-B2D5-958DBBC08299}" destId="{8B0461BD-AF5C-49BE-94CF-A406BC33913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8E6D21-165A-47E7-96FB-EE1BAFF4C16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634D8C5-144D-4426-92AE-747E742C91BB}">
      <dgm:prSet phldrT="[Text]" custT="1"/>
      <dgm:spPr/>
      <dgm:t>
        <a:bodyPr/>
        <a:lstStyle/>
        <a:p>
          <a:r>
            <a:rPr lang="en-GB" sz="2400" dirty="0" err="1">
              <a:effectLst>
                <a:outerShdw blurRad="38100" dist="38100" dir="2700000" algn="tl">
                  <a:srgbClr val="000000">
                    <a:alpha val="43137"/>
                  </a:srgbClr>
                </a:outerShdw>
              </a:effectLst>
            </a:rPr>
            <a:t>Standartizuotos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operacijos</a:t>
          </a:r>
          <a:endParaRPr lang="en-ZA" sz="2400" dirty="0">
            <a:effectLst>
              <a:outerShdw blurRad="38100" dist="38100" dir="2700000" algn="tl">
                <a:srgbClr val="000000">
                  <a:alpha val="43137"/>
                </a:srgbClr>
              </a:outerShdw>
            </a:effectLst>
          </a:endParaRPr>
        </a:p>
      </dgm:t>
    </dgm:pt>
    <dgm:pt modelId="{10337500-A6F5-4652-8FA0-1E4295164F1C}" type="parTrans" cxnId="{74639EED-72C3-4790-9F27-B679E8DC03F4}">
      <dgm:prSet/>
      <dgm:spPr/>
      <dgm:t>
        <a:bodyPr/>
        <a:lstStyle/>
        <a:p>
          <a:endParaRPr lang="en-ZA"/>
        </a:p>
      </dgm:t>
    </dgm:pt>
    <dgm:pt modelId="{EFB79D12-FBE1-46DC-A332-3CE1E7F6648E}" type="sibTrans" cxnId="{74639EED-72C3-4790-9F27-B679E8DC03F4}">
      <dgm:prSet/>
      <dgm:spPr/>
      <dgm:t>
        <a:bodyPr/>
        <a:lstStyle/>
        <a:p>
          <a:endParaRPr lang="en-ZA"/>
        </a:p>
      </dgm:t>
    </dgm:pt>
    <dgm:pt modelId="{9CBFACC5-A8E9-4181-A803-2E82104C70DA}">
      <dgm:prSet phldrT="[Text]" custT="1"/>
      <dgm:spPr/>
      <dgm:t>
        <a:bodyPr/>
        <a:lstStyle/>
        <a:p>
          <a:r>
            <a:rPr lang="lt-LT" sz="2400" dirty="0">
              <a:effectLst>
                <a:outerShdw blurRad="38100" dist="38100" dir="2700000" algn="tl">
                  <a:srgbClr val="000000">
                    <a:alpha val="43137"/>
                  </a:srgbClr>
                </a:outerShdw>
              </a:effectLst>
            </a:rPr>
            <a:t>Didesnis klientų pasitenkinimas</a:t>
          </a:r>
          <a:endParaRPr lang="en-ZA" sz="2400" dirty="0">
            <a:effectLst>
              <a:outerShdw blurRad="38100" dist="38100" dir="2700000" algn="tl">
                <a:srgbClr val="000000">
                  <a:alpha val="43137"/>
                </a:srgbClr>
              </a:outerShdw>
            </a:effectLst>
          </a:endParaRPr>
        </a:p>
      </dgm:t>
    </dgm:pt>
    <dgm:pt modelId="{264FACDF-7FDE-4D38-9468-5DF33C1859E8}" type="parTrans" cxnId="{E1BA89EA-EEF7-45E2-B5DB-2058A904CCEB}">
      <dgm:prSet/>
      <dgm:spPr/>
      <dgm:t>
        <a:bodyPr/>
        <a:lstStyle/>
        <a:p>
          <a:endParaRPr lang="en-ZA"/>
        </a:p>
      </dgm:t>
    </dgm:pt>
    <dgm:pt modelId="{F3950B76-5193-4BAF-95CA-D21CCD79BB9D}" type="sibTrans" cxnId="{E1BA89EA-EEF7-45E2-B5DB-2058A904CCEB}">
      <dgm:prSet/>
      <dgm:spPr/>
      <dgm:t>
        <a:bodyPr/>
        <a:lstStyle/>
        <a:p>
          <a:endParaRPr lang="en-ZA"/>
        </a:p>
      </dgm:t>
    </dgm:pt>
    <dgm:pt modelId="{DD363B65-FED5-4AA7-84F5-CE57F17241AF}">
      <dgm:prSet phldrT="[Text]" custT="1"/>
      <dgm:spPr/>
      <dgm:t>
        <a:bodyPr/>
        <a:lstStyle/>
        <a:p>
          <a:r>
            <a:rPr lang="en-GB" sz="2400" dirty="0" err="1">
              <a:effectLst>
                <a:outerShdw blurRad="38100" dist="38100" dir="2700000" algn="tl">
                  <a:srgbClr val="000000">
                    <a:alpha val="43137"/>
                  </a:srgbClr>
                </a:outerShdw>
              </a:effectLst>
            </a:rPr>
            <a:t>Produktyvumo</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didinimas</a:t>
          </a:r>
          <a:endParaRPr lang="en-ZA" sz="2400" dirty="0">
            <a:effectLst>
              <a:outerShdw blurRad="38100" dist="38100" dir="2700000" algn="tl">
                <a:srgbClr val="000000">
                  <a:alpha val="43137"/>
                </a:srgbClr>
              </a:outerShdw>
            </a:effectLst>
          </a:endParaRPr>
        </a:p>
      </dgm:t>
    </dgm:pt>
    <dgm:pt modelId="{E2D4E294-C1A4-4EBE-8117-CD4926B2FBF8}" type="parTrans" cxnId="{A9395427-4324-4F78-943E-94D547FCD024}">
      <dgm:prSet/>
      <dgm:spPr/>
      <dgm:t>
        <a:bodyPr/>
        <a:lstStyle/>
        <a:p>
          <a:endParaRPr lang="en-ZA"/>
        </a:p>
      </dgm:t>
    </dgm:pt>
    <dgm:pt modelId="{41AC0CE6-5C26-4D10-99AB-6430B7D2DAE0}" type="sibTrans" cxnId="{A9395427-4324-4F78-943E-94D547FCD024}">
      <dgm:prSet/>
      <dgm:spPr/>
      <dgm:t>
        <a:bodyPr/>
        <a:lstStyle/>
        <a:p>
          <a:endParaRPr lang="en-ZA"/>
        </a:p>
      </dgm:t>
    </dgm:pt>
    <dgm:pt modelId="{5C5403EA-0246-480F-93A1-E896F6C90D56}">
      <dgm:prSet phldrT="[Text]" custT="1"/>
      <dgm:spPr/>
      <dgm:t>
        <a:bodyPr/>
        <a:lstStyle/>
        <a:p>
          <a:r>
            <a:rPr lang="lt-LT" sz="2400" dirty="0">
              <a:effectLst>
                <a:outerShdw blurRad="38100" dist="38100" dir="2700000" algn="tl">
                  <a:srgbClr val="000000">
                    <a:alpha val="43137"/>
                  </a:srgbClr>
                </a:outerShdw>
              </a:effectLst>
            </a:rPr>
            <a:t>Galimybė stebėti įvairius procesus keliaujant</a:t>
          </a:r>
          <a:endParaRPr lang="en-ZA" sz="2400" dirty="0">
            <a:effectLst>
              <a:outerShdw blurRad="38100" dist="38100" dir="2700000" algn="tl">
                <a:srgbClr val="000000">
                  <a:alpha val="43137"/>
                </a:srgbClr>
              </a:outerShdw>
            </a:effectLst>
          </a:endParaRPr>
        </a:p>
      </dgm:t>
    </dgm:pt>
    <dgm:pt modelId="{4C421DC7-975F-44FC-9F88-7541E056FB33}" type="parTrans" cxnId="{CBF18756-62DB-41F0-8326-5EB22639C43D}">
      <dgm:prSet/>
      <dgm:spPr/>
      <dgm:t>
        <a:bodyPr/>
        <a:lstStyle/>
        <a:p>
          <a:endParaRPr lang="en-ZA"/>
        </a:p>
      </dgm:t>
    </dgm:pt>
    <dgm:pt modelId="{0A47DDD2-65C4-417B-ADBF-49920F207FAE}" type="sibTrans" cxnId="{CBF18756-62DB-41F0-8326-5EB22639C43D}">
      <dgm:prSet/>
      <dgm:spPr/>
      <dgm:t>
        <a:bodyPr/>
        <a:lstStyle/>
        <a:p>
          <a:endParaRPr lang="en-ZA"/>
        </a:p>
      </dgm:t>
    </dgm:pt>
    <dgm:pt modelId="{2E43DCED-D55E-4F52-89F1-A5F5BA3A5065}">
      <dgm:prSet phldrT="[Text]" custT="1"/>
      <dgm:spPr/>
      <dgm:t>
        <a:bodyPr/>
        <a:lstStyle/>
        <a:p>
          <a:r>
            <a:rPr lang="lt-LT" sz="2400" dirty="0">
              <a:effectLst>
                <a:outerShdw blurRad="38100" dist="38100" dir="2700000" algn="tl">
                  <a:srgbClr val="000000">
                    <a:alpha val="43137"/>
                  </a:srgbClr>
                </a:outerShdw>
              </a:effectLst>
            </a:rPr>
            <a:t>Išlaidų mažinimas ilguoju laikotarpiu</a:t>
          </a:r>
          <a:endParaRPr lang="en-ZA" sz="2400" dirty="0">
            <a:effectLst>
              <a:outerShdw blurRad="38100" dist="38100" dir="2700000" algn="tl">
                <a:srgbClr val="000000">
                  <a:alpha val="43137"/>
                </a:srgbClr>
              </a:outerShdw>
            </a:effectLst>
          </a:endParaRPr>
        </a:p>
      </dgm:t>
    </dgm:pt>
    <dgm:pt modelId="{92F8378D-0BDC-4B0A-969B-D926E0B152F5}" type="parTrans" cxnId="{89DC9A6E-B7D1-41CB-8295-DBF8856C104C}">
      <dgm:prSet/>
      <dgm:spPr/>
      <dgm:t>
        <a:bodyPr/>
        <a:lstStyle/>
        <a:p>
          <a:endParaRPr lang="en-ZA"/>
        </a:p>
      </dgm:t>
    </dgm:pt>
    <dgm:pt modelId="{81EC9E19-BF58-4FD8-AFC3-520C18B9E3CC}" type="sibTrans" cxnId="{89DC9A6E-B7D1-41CB-8295-DBF8856C104C}">
      <dgm:prSet/>
      <dgm:spPr/>
      <dgm:t>
        <a:bodyPr/>
        <a:lstStyle/>
        <a:p>
          <a:endParaRPr lang="en-ZA"/>
        </a:p>
      </dgm:t>
    </dgm:pt>
    <dgm:pt modelId="{DACE75C7-9F11-4FC1-B2D5-958DBBC08299}" type="pres">
      <dgm:prSet presAssocID="{BB8E6D21-165A-47E7-96FB-EE1BAFF4C166}" presName="diagram" presStyleCnt="0">
        <dgm:presLayoutVars>
          <dgm:dir/>
          <dgm:resizeHandles val="exact"/>
        </dgm:presLayoutVars>
      </dgm:prSet>
      <dgm:spPr/>
    </dgm:pt>
    <dgm:pt modelId="{4445B750-47F9-4782-8112-11DA6E140869}" type="pres">
      <dgm:prSet presAssocID="{0634D8C5-144D-4426-92AE-747E742C91BB}" presName="node" presStyleLbl="node1" presStyleIdx="0" presStyleCnt="5">
        <dgm:presLayoutVars>
          <dgm:bulletEnabled val="1"/>
        </dgm:presLayoutVars>
      </dgm:prSet>
      <dgm:spPr/>
    </dgm:pt>
    <dgm:pt modelId="{A2674FE1-8032-48FA-BAD8-A3EF157DB7F5}" type="pres">
      <dgm:prSet presAssocID="{EFB79D12-FBE1-46DC-A332-3CE1E7F6648E}" presName="sibTrans" presStyleCnt="0"/>
      <dgm:spPr/>
    </dgm:pt>
    <dgm:pt modelId="{524BEDA4-A8D1-40CE-8509-C432547ECCD7}" type="pres">
      <dgm:prSet presAssocID="{9CBFACC5-A8E9-4181-A803-2E82104C70DA}" presName="node" presStyleLbl="node1" presStyleIdx="1" presStyleCnt="5">
        <dgm:presLayoutVars>
          <dgm:bulletEnabled val="1"/>
        </dgm:presLayoutVars>
      </dgm:prSet>
      <dgm:spPr/>
    </dgm:pt>
    <dgm:pt modelId="{696AB6BD-2422-449C-8876-1AC76FDA3FE6}" type="pres">
      <dgm:prSet presAssocID="{F3950B76-5193-4BAF-95CA-D21CCD79BB9D}" presName="sibTrans" presStyleCnt="0"/>
      <dgm:spPr/>
    </dgm:pt>
    <dgm:pt modelId="{714280E9-C04C-4205-8367-56C7A4D6F916}" type="pres">
      <dgm:prSet presAssocID="{DD363B65-FED5-4AA7-84F5-CE57F17241AF}" presName="node" presStyleLbl="node1" presStyleIdx="2" presStyleCnt="5">
        <dgm:presLayoutVars>
          <dgm:bulletEnabled val="1"/>
        </dgm:presLayoutVars>
      </dgm:prSet>
      <dgm:spPr/>
    </dgm:pt>
    <dgm:pt modelId="{0A0BC423-F859-4FF7-8864-1969A4CAC3AC}" type="pres">
      <dgm:prSet presAssocID="{41AC0CE6-5C26-4D10-99AB-6430B7D2DAE0}" presName="sibTrans" presStyleCnt="0"/>
      <dgm:spPr/>
    </dgm:pt>
    <dgm:pt modelId="{020C5B77-A0D6-4882-AC20-2CFDD9FA9E41}" type="pres">
      <dgm:prSet presAssocID="{5C5403EA-0246-480F-93A1-E896F6C90D56}" presName="node" presStyleLbl="node1" presStyleIdx="3" presStyleCnt="5">
        <dgm:presLayoutVars>
          <dgm:bulletEnabled val="1"/>
        </dgm:presLayoutVars>
      </dgm:prSet>
      <dgm:spPr/>
    </dgm:pt>
    <dgm:pt modelId="{DCFA604A-0053-4DC0-B73A-A04CEE9E1166}" type="pres">
      <dgm:prSet presAssocID="{0A47DDD2-65C4-417B-ADBF-49920F207FAE}" presName="sibTrans" presStyleCnt="0"/>
      <dgm:spPr/>
    </dgm:pt>
    <dgm:pt modelId="{850E1268-0266-4EFE-AF6D-EC18A09323FE}" type="pres">
      <dgm:prSet presAssocID="{2E43DCED-D55E-4F52-89F1-A5F5BA3A5065}" presName="node" presStyleLbl="node1" presStyleIdx="4" presStyleCnt="5">
        <dgm:presLayoutVars>
          <dgm:bulletEnabled val="1"/>
        </dgm:presLayoutVars>
      </dgm:prSet>
      <dgm:spPr/>
    </dgm:pt>
  </dgm:ptLst>
  <dgm:cxnLst>
    <dgm:cxn modelId="{686ADD16-5C18-4C07-8C6F-F0D3CCF2B042}" type="presOf" srcId="{2E43DCED-D55E-4F52-89F1-A5F5BA3A5065}" destId="{850E1268-0266-4EFE-AF6D-EC18A09323FE}" srcOrd="0" destOrd="0" presId="urn:microsoft.com/office/officeart/2005/8/layout/default"/>
    <dgm:cxn modelId="{A9395427-4324-4F78-943E-94D547FCD024}" srcId="{BB8E6D21-165A-47E7-96FB-EE1BAFF4C166}" destId="{DD363B65-FED5-4AA7-84F5-CE57F17241AF}" srcOrd="2" destOrd="0" parTransId="{E2D4E294-C1A4-4EBE-8117-CD4926B2FBF8}" sibTransId="{41AC0CE6-5C26-4D10-99AB-6430B7D2DAE0}"/>
    <dgm:cxn modelId="{1E65522D-FF8A-4FDC-9069-AC93904B0A1F}" type="presOf" srcId="{DD363B65-FED5-4AA7-84F5-CE57F17241AF}" destId="{714280E9-C04C-4205-8367-56C7A4D6F916}" srcOrd="0" destOrd="0" presId="urn:microsoft.com/office/officeart/2005/8/layout/default"/>
    <dgm:cxn modelId="{CBF18756-62DB-41F0-8326-5EB22639C43D}" srcId="{BB8E6D21-165A-47E7-96FB-EE1BAFF4C166}" destId="{5C5403EA-0246-480F-93A1-E896F6C90D56}" srcOrd="3" destOrd="0" parTransId="{4C421DC7-975F-44FC-9F88-7541E056FB33}" sibTransId="{0A47DDD2-65C4-417B-ADBF-49920F207FAE}"/>
    <dgm:cxn modelId="{89DC9A6E-B7D1-41CB-8295-DBF8856C104C}" srcId="{BB8E6D21-165A-47E7-96FB-EE1BAFF4C166}" destId="{2E43DCED-D55E-4F52-89F1-A5F5BA3A5065}" srcOrd="4" destOrd="0" parTransId="{92F8378D-0BDC-4B0A-969B-D926E0B152F5}" sibTransId="{81EC9E19-BF58-4FD8-AFC3-520C18B9E3CC}"/>
    <dgm:cxn modelId="{92F4E08D-F8B4-4DC8-9A6E-BE7591CD08F8}" type="presOf" srcId="{0634D8C5-144D-4426-92AE-747E742C91BB}" destId="{4445B750-47F9-4782-8112-11DA6E140869}" srcOrd="0" destOrd="0" presId="urn:microsoft.com/office/officeart/2005/8/layout/default"/>
    <dgm:cxn modelId="{8FD2E2A3-6BA6-4022-8372-F023CFD626C1}" type="presOf" srcId="{5C5403EA-0246-480F-93A1-E896F6C90D56}" destId="{020C5B77-A0D6-4882-AC20-2CFDD9FA9E41}" srcOrd="0" destOrd="0" presId="urn:microsoft.com/office/officeart/2005/8/layout/default"/>
    <dgm:cxn modelId="{5BEDBFE3-6B79-4DF6-B157-FE9A7911B95D}" type="presOf" srcId="{9CBFACC5-A8E9-4181-A803-2E82104C70DA}" destId="{524BEDA4-A8D1-40CE-8509-C432547ECCD7}" srcOrd="0" destOrd="0" presId="urn:microsoft.com/office/officeart/2005/8/layout/default"/>
    <dgm:cxn modelId="{E1BA89EA-EEF7-45E2-B5DB-2058A904CCEB}" srcId="{BB8E6D21-165A-47E7-96FB-EE1BAFF4C166}" destId="{9CBFACC5-A8E9-4181-A803-2E82104C70DA}" srcOrd="1" destOrd="0" parTransId="{264FACDF-7FDE-4D38-9468-5DF33C1859E8}" sibTransId="{F3950B76-5193-4BAF-95CA-D21CCD79BB9D}"/>
    <dgm:cxn modelId="{74639EED-72C3-4790-9F27-B679E8DC03F4}" srcId="{BB8E6D21-165A-47E7-96FB-EE1BAFF4C166}" destId="{0634D8C5-144D-4426-92AE-747E742C91BB}" srcOrd="0" destOrd="0" parTransId="{10337500-A6F5-4652-8FA0-1E4295164F1C}" sibTransId="{EFB79D12-FBE1-46DC-A332-3CE1E7F6648E}"/>
    <dgm:cxn modelId="{773F68F4-FC03-4E0A-81BA-3BCA9133A0F4}" type="presOf" srcId="{BB8E6D21-165A-47E7-96FB-EE1BAFF4C166}" destId="{DACE75C7-9F11-4FC1-B2D5-958DBBC08299}" srcOrd="0" destOrd="0" presId="urn:microsoft.com/office/officeart/2005/8/layout/default"/>
    <dgm:cxn modelId="{620E42FB-8714-4F5B-9841-1EF3BC2E3CD4}" type="presParOf" srcId="{DACE75C7-9F11-4FC1-B2D5-958DBBC08299}" destId="{4445B750-47F9-4782-8112-11DA6E140869}" srcOrd="0" destOrd="0" presId="urn:microsoft.com/office/officeart/2005/8/layout/default"/>
    <dgm:cxn modelId="{0B073862-0296-4D6B-9B5C-6EBD7DED83A5}" type="presParOf" srcId="{DACE75C7-9F11-4FC1-B2D5-958DBBC08299}" destId="{A2674FE1-8032-48FA-BAD8-A3EF157DB7F5}" srcOrd="1" destOrd="0" presId="urn:microsoft.com/office/officeart/2005/8/layout/default"/>
    <dgm:cxn modelId="{357A2514-0EE2-4FC3-9BE1-B3D89883DA7B}" type="presParOf" srcId="{DACE75C7-9F11-4FC1-B2D5-958DBBC08299}" destId="{524BEDA4-A8D1-40CE-8509-C432547ECCD7}" srcOrd="2" destOrd="0" presId="urn:microsoft.com/office/officeart/2005/8/layout/default"/>
    <dgm:cxn modelId="{04454D49-057B-40B6-B695-7EEF28CB6419}" type="presParOf" srcId="{DACE75C7-9F11-4FC1-B2D5-958DBBC08299}" destId="{696AB6BD-2422-449C-8876-1AC76FDA3FE6}" srcOrd="3" destOrd="0" presId="urn:microsoft.com/office/officeart/2005/8/layout/default"/>
    <dgm:cxn modelId="{D4EA9DDD-2686-4094-9E9D-BF725533526C}" type="presParOf" srcId="{DACE75C7-9F11-4FC1-B2D5-958DBBC08299}" destId="{714280E9-C04C-4205-8367-56C7A4D6F916}" srcOrd="4" destOrd="0" presId="urn:microsoft.com/office/officeart/2005/8/layout/default"/>
    <dgm:cxn modelId="{8C758642-9631-445E-A6F9-0CC54C72372B}" type="presParOf" srcId="{DACE75C7-9F11-4FC1-B2D5-958DBBC08299}" destId="{0A0BC423-F859-4FF7-8864-1969A4CAC3AC}" srcOrd="5" destOrd="0" presId="urn:microsoft.com/office/officeart/2005/8/layout/default"/>
    <dgm:cxn modelId="{95E1F76E-BFD5-4C7B-9613-47DC181A9FCF}" type="presParOf" srcId="{DACE75C7-9F11-4FC1-B2D5-958DBBC08299}" destId="{020C5B77-A0D6-4882-AC20-2CFDD9FA9E41}" srcOrd="6" destOrd="0" presId="urn:microsoft.com/office/officeart/2005/8/layout/default"/>
    <dgm:cxn modelId="{F1F9C5CB-5DE1-4755-A5DC-B67BE66B9492}" type="presParOf" srcId="{DACE75C7-9F11-4FC1-B2D5-958DBBC08299}" destId="{DCFA604A-0053-4DC0-B73A-A04CEE9E1166}" srcOrd="7" destOrd="0" presId="urn:microsoft.com/office/officeart/2005/8/layout/default"/>
    <dgm:cxn modelId="{86C73BD5-9E15-46DB-B3E7-E7A223F972A5}" type="presParOf" srcId="{DACE75C7-9F11-4FC1-B2D5-958DBBC08299}" destId="{850E1268-0266-4EFE-AF6D-EC18A09323F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CC84A7-2F3E-4C6D-A06F-633EC1F1B30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742F7297-928B-4DCE-B9B6-FC77DFFBA474}">
      <dgm:prSet phldrT="[Text]"/>
      <dgm:spPr/>
      <dgm:t>
        <a:bodyPr/>
        <a:lstStyle/>
        <a:p>
          <a:r>
            <a:rPr lang="en-GB" dirty="0" err="1">
              <a:effectLst>
                <a:outerShdw blurRad="38100" dist="38100" dir="2700000" algn="tl">
                  <a:srgbClr val="000000">
                    <a:alpha val="43137"/>
                  </a:srgbClr>
                </a:outerShdw>
              </a:effectLst>
            </a:rPr>
            <a:t>Automatizuoti</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rinkodarą</a:t>
          </a:r>
          <a:endParaRPr lang="en-ZA" dirty="0">
            <a:effectLst>
              <a:outerShdw blurRad="38100" dist="38100" dir="2700000" algn="tl">
                <a:srgbClr val="000000">
                  <a:alpha val="43137"/>
                </a:srgbClr>
              </a:outerShdw>
            </a:effectLst>
          </a:endParaRPr>
        </a:p>
      </dgm:t>
    </dgm:pt>
    <dgm:pt modelId="{491E1B3F-603E-4155-9778-628700D7BAAB}" type="parTrans" cxnId="{A0D6DCF3-C7C5-4D73-829E-8DFB29EB3F07}">
      <dgm:prSet/>
      <dgm:spPr/>
      <dgm:t>
        <a:bodyPr/>
        <a:lstStyle/>
        <a:p>
          <a:endParaRPr lang="en-ZA"/>
        </a:p>
      </dgm:t>
    </dgm:pt>
    <dgm:pt modelId="{406F11CB-6D0A-4CEC-B85B-F6906F03ECA1}" type="sibTrans" cxnId="{A0D6DCF3-C7C5-4D73-829E-8DFB29EB3F07}">
      <dgm:prSet/>
      <dgm:spPr/>
      <dgm:t>
        <a:bodyPr/>
        <a:lstStyle/>
        <a:p>
          <a:endParaRPr lang="en-ZA"/>
        </a:p>
      </dgm:t>
    </dgm:pt>
    <dgm:pt modelId="{52F68396-58A3-4233-8771-EB43D21FF004}">
      <dgm:prSet/>
      <dgm:spPr/>
      <dgm:t>
        <a:bodyPr/>
        <a:lstStyle/>
        <a:p>
          <a:r>
            <a:rPr lang="en-GB" dirty="0" err="1">
              <a:effectLst>
                <a:outerShdw blurRad="38100" dist="38100" dir="2700000" algn="tl">
                  <a:srgbClr val="000000">
                    <a:alpha val="43137"/>
                  </a:srgbClr>
                </a:outerShdw>
              </a:effectLst>
            </a:rPr>
            <a:t>Bendradarbiauti</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su</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papildomomis</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organizacijomis</a:t>
          </a:r>
          <a:endParaRPr lang="en-ZA" dirty="0">
            <a:effectLst>
              <a:outerShdw blurRad="38100" dist="38100" dir="2700000" algn="tl">
                <a:srgbClr val="000000">
                  <a:alpha val="43137"/>
                </a:srgbClr>
              </a:outerShdw>
            </a:effectLst>
          </a:endParaRPr>
        </a:p>
      </dgm:t>
    </dgm:pt>
    <dgm:pt modelId="{08B35C7B-DB86-4EB1-B36C-A343400B0549}" type="parTrans" cxnId="{A5138060-210C-45F0-B954-2A82A7118F71}">
      <dgm:prSet/>
      <dgm:spPr/>
      <dgm:t>
        <a:bodyPr/>
        <a:lstStyle/>
        <a:p>
          <a:endParaRPr lang="en-ZA"/>
        </a:p>
      </dgm:t>
    </dgm:pt>
    <dgm:pt modelId="{9DF732AF-8E4F-4B7D-8D56-4BC0E1EABFA9}" type="sibTrans" cxnId="{A5138060-210C-45F0-B954-2A82A7118F71}">
      <dgm:prSet/>
      <dgm:spPr/>
      <dgm:t>
        <a:bodyPr/>
        <a:lstStyle/>
        <a:p>
          <a:endParaRPr lang="en-ZA"/>
        </a:p>
      </dgm:t>
    </dgm:pt>
    <dgm:pt modelId="{ED95F1D6-0331-4F47-B04B-5D50527D63D2}">
      <dgm:prSet/>
      <dgm:spPr/>
      <dgm:t>
        <a:bodyPr/>
        <a:lstStyle/>
        <a:p>
          <a:r>
            <a:rPr lang="lt-LT" dirty="0">
              <a:effectLst>
                <a:outerShdw blurRad="38100" dist="38100" dir="2700000" algn="tl">
                  <a:srgbClr val="000000">
                    <a:alpha val="43137"/>
                  </a:srgbClr>
                </a:outerShdw>
              </a:effectLst>
            </a:rPr>
            <a:t>Tiesioginės transliacijos socialinėje žiniasklaidoje</a:t>
          </a:r>
          <a:endParaRPr lang="en-ZA" dirty="0">
            <a:effectLst>
              <a:outerShdw blurRad="38100" dist="38100" dir="2700000" algn="tl">
                <a:srgbClr val="000000">
                  <a:alpha val="43137"/>
                </a:srgbClr>
              </a:outerShdw>
            </a:effectLst>
          </a:endParaRPr>
        </a:p>
      </dgm:t>
    </dgm:pt>
    <dgm:pt modelId="{8EBB0149-81D0-4737-82D9-536F8ADB2BA6}" type="parTrans" cxnId="{9B9E508A-AC63-4E52-A040-41FF8AD641E2}">
      <dgm:prSet/>
      <dgm:spPr/>
      <dgm:t>
        <a:bodyPr/>
        <a:lstStyle/>
        <a:p>
          <a:endParaRPr lang="en-ZA"/>
        </a:p>
      </dgm:t>
    </dgm:pt>
    <dgm:pt modelId="{A42B55C8-7578-4067-B7AC-588D22E4B423}" type="sibTrans" cxnId="{9B9E508A-AC63-4E52-A040-41FF8AD641E2}">
      <dgm:prSet/>
      <dgm:spPr/>
      <dgm:t>
        <a:bodyPr/>
        <a:lstStyle/>
        <a:p>
          <a:endParaRPr lang="en-ZA"/>
        </a:p>
      </dgm:t>
    </dgm:pt>
    <dgm:pt modelId="{78E182F4-B204-42BA-8181-ACA773082344}">
      <dgm:prSet/>
      <dgm:spPr/>
      <dgm:t>
        <a:bodyPr/>
        <a:lstStyle/>
        <a:p>
          <a:r>
            <a:rPr lang="lt-LT" dirty="0">
              <a:effectLst>
                <a:outerShdw blurRad="38100" dist="38100" dir="2700000" algn="tl">
                  <a:srgbClr val="000000">
                    <a:alpha val="43137"/>
                  </a:srgbClr>
                </a:outerShdw>
              </a:effectLst>
            </a:rPr>
            <a:t>Lėšų rinkimo renginių skatinimas internete</a:t>
          </a:r>
          <a:endParaRPr lang="en-ZA" dirty="0">
            <a:effectLst>
              <a:outerShdw blurRad="38100" dist="38100" dir="2700000" algn="tl">
                <a:srgbClr val="000000">
                  <a:alpha val="43137"/>
                </a:srgbClr>
              </a:outerShdw>
            </a:effectLst>
          </a:endParaRPr>
        </a:p>
      </dgm:t>
    </dgm:pt>
    <dgm:pt modelId="{5B2661D7-ACBE-4560-BC83-BA7ADFB2762D}" type="parTrans" cxnId="{39F44C83-498A-42F2-A14E-1A693F94544E}">
      <dgm:prSet/>
      <dgm:spPr/>
      <dgm:t>
        <a:bodyPr/>
        <a:lstStyle/>
        <a:p>
          <a:endParaRPr lang="en-ZA"/>
        </a:p>
      </dgm:t>
    </dgm:pt>
    <dgm:pt modelId="{9293FA3A-2E7C-46DA-913A-E5F0BBB472B8}" type="sibTrans" cxnId="{39F44C83-498A-42F2-A14E-1A693F94544E}">
      <dgm:prSet/>
      <dgm:spPr/>
      <dgm:t>
        <a:bodyPr/>
        <a:lstStyle/>
        <a:p>
          <a:endParaRPr lang="en-ZA"/>
        </a:p>
      </dgm:t>
    </dgm:pt>
    <dgm:pt modelId="{CED42390-E31E-4B01-8715-95444EC985DF}">
      <dgm:prSet/>
      <dgm:spPr/>
      <dgm:t>
        <a:bodyPr/>
        <a:lstStyle/>
        <a:p>
          <a:r>
            <a:rPr lang="lt-LT" dirty="0">
              <a:effectLst>
                <a:outerShdw blurRad="38100" dist="38100" dir="2700000" algn="tl">
                  <a:srgbClr val="000000">
                    <a:alpha val="43137"/>
                  </a:srgbClr>
                </a:outerShdw>
              </a:effectLst>
            </a:rPr>
            <a:t>Galimybė naudotis vietos bendruomenės ištekliais</a:t>
          </a:r>
          <a:endParaRPr lang="en-ZA" dirty="0">
            <a:effectLst>
              <a:outerShdw blurRad="38100" dist="38100" dir="2700000" algn="tl">
                <a:srgbClr val="000000">
                  <a:alpha val="43137"/>
                </a:srgbClr>
              </a:outerShdw>
            </a:effectLst>
          </a:endParaRPr>
        </a:p>
      </dgm:t>
    </dgm:pt>
    <dgm:pt modelId="{2A48602E-8DD3-453C-939A-BF5FC662864C}" type="parTrans" cxnId="{7B11B590-E74B-42BB-A280-36C20D6FF075}">
      <dgm:prSet/>
      <dgm:spPr/>
      <dgm:t>
        <a:bodyPr/>
        <a:lstStyle/>
        <a:p>
          <a:endParaRPr lang="en-ZA"/>
        </a:p>
      </dgm:t>
    </dgm:pt>
    <dgm:pt modelId="{226E10A6-B828-4FD7-8D86-DDEC561CD6D1}" type="sibTrans" cxnId="{7B11B590-E74B-42BB-A280-36C20D6FF075}">
      <dgm:prSet/>
      <dgm:spPr/>
      <dgm:t>
        <a:bodyPr/>
        <a:lstStyle/>
        <a:p>
          <a:endParaRPr lang="en-ZA"/>
        </a:p>
      </dgm:t>
    </dgm:pt>
    <dgm:pt modelId="{2CD1B390-1DB3-419C-AB43-6BD3AE4FD8F3}" type="pres">
      <dgm:prSet presAssocID="{DBCC84A7-2F3E-4C6D-A06F-633EC1F1B309}" presName="diagram" presStyleCnt="0">
        <dgm:presLayoutVars>
          <dgm:dir/>
          <dgm:resizeHandles val="exact"/>
        </dgm:presLayoutVars>
      </dgm:prSet>
      <dgm:spPr/>
    </dgm:pt>
    <dgm:pt modelId="{7FA5BD67-724C-47CF-BE1C-E11A109EDC9A}" type="pres">
      <dgm:prSet presAssocID="{742F7297-928B-4DCE-B9B6-FC77DFFBA474}" presName="node" presStyleLbl="node1" presStyleIdx="0" presStyleCnt="5">
        <dgm:presLayoutVars>
          <dgm:bulletEnabled val="1"/>
        </dgm:presLayoutVars>
      </dgm:prSet>
      <dgm:spPr/>
    </dgm:pt>
    <dgm:pt modelId="{B1D95101-8C2D-4FAF-ACFD-C14426B9C001}" type="pres">
      <dgm:prSet presAssocID="{406F11CB-6D0A-4CEC-B85B-F6906F03ECA1}" presName="sibTrans" presStyleCnt="0"/>
      <dgm:spPr/>
    </dgm:pt>
    <dgm:pt modelId="{54F9916C-4DE3-46C9-BBA9-5E5023882826}" type="pres">
      <dgm:prSet presAssocID="{52F68396-58A3-4233-8771-EB43D21FF004}" presName="node" presStyleLbl="node1" presStyleIdx="1" presStyleCnt="5">
        <dgm:presLayoutVars>
          <dgm:bulletEnabled val="1"/>
        </dgm:presLayoutVars>
      </dgm:prSet>
      <dgm:spPr/>
    </dgm:pt>
    <dgm:pt modelId="{F3C32971-03C4-42CF-A094-E998CEB7DB10}" type="pres">
      <dgm:prSet presAssocID="{9DF732AF-8E4F-4B7D-8D56-4BC0E1EABFA9}" presName="sibTrans" presStyleCnt="0"/>
      <dgm:spPr/>
    </dgm:pt>
    <dgm:pt modelId="{E0186BD3-BCA6-44C3-9EDF-71226317B611}" type="pres">
      <dgm:prSet presAssocID="{ED95F1D6-0331-4F47-B04B-5D50527D63D2}" presName="node" presStyleLbl="node1" presStyleIdx="2" presStyleCnt="5">
        <dgm:presLayoutVars>
          <dgm:bulletEnabled val="1"/>
        </dgm:presLayoutVars>
      </dgm:prSet>
      <dgm:spPr/>
    </dgm:pt>
    <dgm:pt modelId="{CB1C52FB-3A2A-4E0A-B070-E5F4102513C6}" type="pres">
      <dgm:prSet presAssocID="{A42B55C8-7578-4067-B7AC-588D22E4B423}" presName="sibTrans" presStyleCnt="0"/>
      <dgm:spPr/>
    </dgm:pt>
    <dgm:pt modelId="{F35A6FCA-9741-4F97-A642-B85F4A0F4ADD}" type="pres">
      <dgm:prSet presAssocID="{78E182F4-B204-42BA-8181-ACA773082344}" presName="node" presStyleLbl="node1" presStyleIdx="3" presStyleCnt="5">
        <dgm:presLayoutVars>
          <dgm:bulletEnabled val="1"/>
        </dgm:presLayoutVars>
      </dgm:prSet>
      <dgm:spPr/>
    </dgm:pt>
    <dgm:pt modelId="{6F3CDECE-D5C8-4404-9D28-196164C7E960}" type="pres">
      <dgm:prSet presAssocID="{9293FA3A-2E7C-46DA-913A-E5F0BBB472B8}" presName="sibTrans" presStyleCnt="0"/>
      <dgm:spPr/>
    </dgm:pt>
    <dgm:pt modelId="{5BDBA972-56A6-4431-B7C7-81EB7B022525}" type="pres">
      <dgm:prSet presAssocID="{CED42390-E31E-4B01-8715-95444EC985DF}" presName="node" presStyleLbl="node1" presStyleIdx="4" presStyleCnt="5">
        <dgm:presLayoutVars>
          <dgm:bulletEnabled val="1"/>
        </dgm:presLayoutVars>
      </dgm:prSet>
      <dgm:spPr/>
    </dgm:pt>
  </dgm:ptLst>
  <dgm:cxnLst>
    <dgm:cxn modelId="{BEE0E910-90C0-4B32-BC5B-F851CF437F34}" type="presOf" srcId="{CED42390-E31E-4B01-8715-95444EC985DF}" destId="{5BDBA972-56A6-4431-B7C7-81EB7B022525}" srcOrd="0" destOrd="0" presId="urn:microsoft.com/office/officeart/2005/8/layout/default"/>
    <dgm:cxn modelId="{4010CD27-6C13-45F9-8EE6-D06E4B28BB9A}" type="presOf" srcId="{DBCC84A7-2F3E-4C6D-A06F-633EC1F1B309}" destId="{2CD1B390-1DB3-419C-AB43-6BD3AE4FD8F3}" srcOrd="0" destOrd="0" presId="urn:microsoft.com/office/officeart/2005/8/layout/default"/>
    <dgm:cxn modelId="{A5138060-210C-45F0-B954-2A82A7118F71}" srcId="{DBCC84A7-2F3E-4C6D-A06F-633EC1F1B309}" destId="{52F68396-58A3-4233-8771-EB43D21FF004}" srcOrd="1" destOrd="0" parTransId="{08B35C7B-DB86-4EB1-B36C-A343400B0549}" sibTransId="{9DF732AF-8E4F-4B7D-8D56-4BC0E1EABFA9}"/>
    <dgm:cxn modelId="{487B5D68-C144-45EF-94F6-E9A85BF2BDB8}" type="presOf" srcId="{742F7297-928B-4DCE-B9B6-FC77DFFBA474}" destId="{7FA5BD67-724C-47CF-BE1C-E11A109EDC9A}" srcOrd="0" destOrd="0" presId="urn:microsoft.com/office/officeart/2005/8/layout/default"/>
    <dgm:cxn modelId="{6D27D26B-2114-404F-B6CE-09BF24C4894D}" type="presOf" srcId="{ED95F1D6-0331-4F47-B04B-5D50527D63D2}" destId="{E0186BD3-BCA6-44C3-9EDF-71226317B611}" srcOrd="0" destOrd="0" presId="urn:microsoft.com/office/officeart/2005/8/layout/default"/>
    <dgm:cxn modelId="{39F44C83-498A-42F2-A14E-1A693F94544E}" srcId="{DBCC84A7-2F3E-4C6D-A06F-633EC1F1B309}" destId="{78E182F4-B204-42BA-8181-ACA773082344}" srcOrd="3" destOrd="0" parTransId="{5B2661D7-ACBE-4560-BC83-BA7ADFB2762D}" sibTransId="{9293FA3A-2E7C-46DA-913A-E5F0BBB472B8}"/>
    <dgm:cxn modelId="{9B9E508A-AC63-4E52-A040-41FF8AD641E2}" srcId="{DBCC84A7-2F3E-4C6D-A06F-633EC1F1B309}" destId="{ED95F1D6-0331-4F47-B04B-5D50527D63D2}" srcOrd="2" destOrd="0" parTransId="{8EBB0149-81D0-4737-82D9-536F8ADB2BA6}" sibTransId="{A42B55C8-7578-4067-B7AC-588D22E4B423}"/>
    <dgm:cxn modelId="{7B11B590-E74B-42BB-A280-36C20D6FF075}" srcId="{DBCC84A7-2F3E-4C6D-A06F-633EC1F1B309}" destId="{CED42390-E31E-4B01-8715-95444EC985DF}" srcOrd="4" destOrd="0" parTransId="{2A48602E-8DD3-453C-939A-BF5FC662864C}" sibTransId="{226E10A6-B828-4FD7-8D86-DDEC561CD6D1}"/>
    <dgm:cxn modelId="{6A1690D9-C47C-42EC-94A5-E3FA752D047E}" type="presOf" srcId="{78E182F4-B204-42BA-8181-ACA773082344}" destId="{F35A6FCA-9741-4F97-A642-B85F4A0F4ADD}" srcOrd="0" destOrd="0" presId="urn:microsoft.com/office/officeart/2005/8/layout/default"/>
    <dgm:cxn modelId="{50DDB0E6-031D-475B-B1D4-CE8A22D2B32B}" type="presOf" srcId="{52F68396-58A3-4233-8771-EB43D21FF004}" destId="{54F9916C-4DE3-46C9-BBA9-5E5023882826}" srcOrd="0" destOrd="0" presId="urn:microsoft.com/office/officeart/2005/8/layout/default"/>
    <dgm:cxn modelId="{A0D6DCF3-C7C5-4D73-829E-8DFB29EB3F07}" srcId="{DBCC84A7-2F3E-4C6D-A06F-633EC1F1B309}" destId="{742F7297-928B-4DCE-B9B6-FC77DFFBA474}" srcOrd="0" destOrd="0" parTransId="{491E1B3F-603E-4155-9778-628700D7BAAB}" sibTransId="{406F11CB-6D0A-4CEC-B85B-F6906F03ECA1}"/>
    <dgm:cxn modelId="{D8E7D1DA-D813-4EE5-B65E-E08D03748442}" type="presParOf" srcId="{2CD1B390-1DB3-419C-AB43-6BD3AE4FD8F3}" destId="{7FA5BD67-724C-47CF-BE1C-E11A109EDC9A}" srcOrd="0" destOrd="0" presId="urn:microsoft.com/office/officeart/2005/8/layout/default"/>
    <dgm:cxn modelId="{3F1FB886-524D-4942-9A46-3F97D346173D}" type="presParOf" srcId="{2CD1B390-1DB3-419C-AB43-6BD3AE4FD8F3}" destId="{B1D95101-8C2D-4FAF-ACFD-C14426B9C001}" srcOrd="1" destOrd="0" presId="urn:microsoft.com/office/officeart/2005/8/layout/default"/>
    <dgm:cxn modelId="{50068157-39CA-4F8E-A082-9101A0BAE743}" type="presParOf" srcId="{2CD1B390-1DB3-419C-AB43-6BD3AE4FD8F3}" destId="{54F9916C-4DE3-46C9-BBA9-5E5023882826}" srcOrd="2" destOrd="0" presId="urn:microsoft.com/office/officeart/2005/8/layout/default"/>
    <dgm:cxn modelId="{01030951-2CCA-4E66-BADB-A8C248DD8B60}" type="presParOf" srcId="{2CD1B390-1DB3-419C-AB43-6BD3AE4FD8F3}" destId="{F3C32971-03C4-42CF-A094-E998CEB7DB10}" srcOrd="3" destOrd="0" presId="urn:microsoft.com/office/officeart/2005/8/layout/default"/>
    <dgm:cxn modelId="{AE8436F5-F7BD-41E7-A373-B926F31CFDC2}" type="presParOf" srcId="{2CD1B390-1DB3-419C-AB43-6BD3AE4FD8F3}" destId="{E0186BD3-BCA6-44C3-9EDF-71226317B611}" srcOrd="4" destOrd="0" presId="urn:microsoft.com/office/officeart/2005/8/layout/default"/>
    <dgm:cxn modelId="{AE000CA4-23DA-4E8B-B045-8A5BD305ED44}" type="presParOf" srcId="{2CD1B390-1DB3-419C-AB43-6BD3AE4FD8F3}" destId="{CB1C52FB-3A2A-4E0A-B070-E5F4102513C6}" srcOrd="5" destOrd="0" presId="urn:microsoft.com/office/officeart/2005/8/layout/default"/>
    <dgm:cxn modelId="{DDE06F5E-9E49-4E53-B90D-6693B2F81E3E}" type="presParOf" srcId="{2CD1B390-1DB3-419C-AB43-6BD3AE4FD8F3}" destId="{F35A6FCA-9741-4F97-A642-B85F4A0F4ADD}" srcOrd="6" destOrd="0" presId="urn:microsoft.com/office/officeart/2005/8/layout/default"/>
    <dgm:cxn modelId="{B11AB294-8EBD-44F4-9696-6ACF82CAD76A}" type="presParOf" srcId="{2CD1B390-1DB3-419C-AB43-6BD3AE4FD8F3}" destId="{6F3CDECE-D5C8-4404-9D28-196164C7E960}" srcOrd="7" destOrd="0" presId="urn:microsoft.com/office/officeart/2005/8/layout/default"/>
    <dgm:cxn modelId="{116CB09C-37CD-4E94-B476-E55A55CDB83F}" type="presParOf" srcId="{2CD1B390-1DB3-419C-AB43-6BD3AE4FD8F3}" destId="{5BDBA972-56A6-4431-B7C7-81EB7B02252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CE205E-3341-467C-8A60-F4DC054AF098}"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8F8FA9E-D054-4A3A-8520-91783CB08F63}">
      <dgm:prSet phldrT="[Text]" custT="1"/>
      <dgm:spPr/>
      <dgm:t>
        <a:bodyPr/>
        <a:lstStyle/>
        <a:p>
          <a:r>
            <a:rPr lang="en-GB" sz="2400" dirty="0" err="1">
              <a:effectLst>
                <a:outerShdw blurRad="38100" dist="38100" dir="2700000" algn="tl">
                  <a:srgbClr val="000000">
                    <a:alpha val="43137"/>
                  </a:srgbClr>
                </a:outerShdw>
              </a:effectLst>
            </a:rPr>
            <a:t>Naudokite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bendradarbiavimą</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skatinančius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įrankius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ir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paslaugas</a:t>
          </a:r>
          <a:endParaRPr lang="en-ZA" sz="2400" dirty="0">
            <a:effectLst>
              <a:outerShdw blurRad="38100" dist="38100" dir="2700000" algn="tl">
                <a:srgbClr val="000000">
                  <a:alpha val="43137"/>
                </a:srgbClr>
              </a:outerShdw>
            </a:effectLst>
          </a:endParaRPr>
        </a:p>
      </dgm:t>
    </dgm:pt>
    <dgm:pt modelId="{70143C1B-3C13-48C9-948A-C7D780317DB2}" type="parTrans" cxnId="{5E7C677F-75A1-40BB-820A-D86585C37E21}">
      <dgm:prSet/>
      <dgm:spPr/>
      <dgm:t>
        <a:bodyPr/>
        <a:lstStyle/>
        <a:p>
          <a:endParaRPr lang="en-ZA">
            <a:effectLst>
              <a:outerShdw blurRad="38100" dist="38100" dir="2700000" algn="tl">
                <a:srgbClr val="000000">
                  <a:alpha val="43137"/>
                </a:srgbClr>
              </a:outerShdw>
            </a:effectLst>
          </a:endParaRPr>
        </a:p>
      </dgm:t>
    </dgm:pt>
    <dgm:pt modelId="{7155A49D-025A-4159-82A4-B5564B9E8468}" type="sibTrans" cxnId="{5E7C677F-75A1-40BB-820A-D86585C37E21}">
      <dgm:prSet/>
      <dgm:spPr/>
      <dgm:t>
        <a:bodyPr/>
        <a:lstStyle/>
        <a:p>
          <a:endParaRPr lang="en-ZA">
            <a:effectLst>
              <a:outerShdw blurRad="38100" dist="38100" dir="2700000" algn="tl">
                <a:srgbClr val="000000">
                  <a:alpha val="43137"/>
                </a:srgbClr>
              </a:outerShdw>
            </a:effectLst>
          </a:endParaRPr>
        </a:p>
      </dgm:t>
    </dgm:pt>
    <dgm:pt modelId="{6F0FE7AB-1383-4286-873F-1B4B6EFDCF8A}">
      <dgm:prSet custT="1"/>
      <dgm:spPr/>
      <dgm:t>
        <a:bodyPr/>
        <a:lstStyle/>
        <a:p>
          <a:r>
            <a:rPr lang="lt-LT" sz="2400" dirty="0">
              <a:effectLst>
                <a:outerShdw blurRad="38100" dist="38100" dir="2700000" algn="tl">
                  <a:srgbClr val="000000">
                    <a:alpha val="43137"/>
                  </a:srgbClr>
                </a:outerShdw>
              </a:effectLst>
            </a:rPr>
            <a:t>Suraskite internetines savanorystės platformas</a:t>
          </a:r>
          <a:endParaRPr lang="en-ZA" sz="2400" dirty="0">
            <a:effectLst>
              <a:outerShdw blurRad="38100" dist="38100" dir="2700000" algn="tl">
                <a:srgbClr val="000000">
                  <a:alpha val="43137"/>
                </a:srgbClr>
              </a:outerShdw>
            </a:effectLst>
          </a:endParaRPr>
        </a:p>
      </dgm:t>
    </dgm:pt>
    <dgm:pt modelId="{EAF0473C-29BD-43CE-875F-E04CCCFDF29B}" type="parTrans" cxnId="{3004C1F6-B638-4D48-932B-0F5F53F3173F}">
      <dgm:prSet/>
      <dgm:spPr/>
      <dgm:t>
        <a:bodyPr/>
        <a:lstStyle/>
        <a:p>
          <a:endParaRPr lang="en-ZA">
            <a:effectLst>
              <a:outerShdw blurRad="38100" dist="38100" dir="2700000" algn="tl">
                <a:srgbClr val="000000">
                  <a:alpha val="43137"/>
                </a:srgbClr>
              </a:outerShdw>
            </a:effectLst>
          </a:endParaRPr>
        </a:p>
      </dgm:t>
    </dgm:pt>
    <dgm:pt modelId="{4188C7D4-2CEF-4412-8D58-53B7DD9D032A}" type="sibTrans" cxnId="{3004C1F6-B638-4D48-932B-0F5F53F3173F}">
      <dgm:prSet/>
      <dgm:spPr/>
      <dgm:t>
        <a:bodyPr/>
        <a:lstStyle/>
        <a:p>
          <a:endParaRPr lang="en-ZA">
            <a:effectLst>
              <a:outerShdw blurRad="38100" dist="38100" dir="2700000" algn="tl">
                <a:srgbClr val="000000">
                  <a:alpha val="43137"/>
                </a:srgbClr>
              </a:outerShdw>
            </a:effectLst>
          </a:endParaRPr>
        </a:p>
      </dgm:t>
    </dgm:pt>
    <dgm:pt modelId="{87800CCC-D525-477E-B69A-1B289EF83BE7}">
      <dgm:prSet custT="1"/>
      <dgm:spPr/>
      <dgm:t>
        <a:bodyPr/>
        <a:lstStyle/>
        <a:p>
          <a:r>
            <a:rPr lang="lt-LT" sz="2000" dirty="0">
              <a:effectLst>
                <a:outerShdw blurRad="38100" dist="38100" dir="2700000" algn="tl">
                  <a:srgbClr val="000000">
                    <a:alpha val="43137"/>
                  </a:srgbClr>
                </a:outerShdw>
              </a:effectLst>
            </a:rPr>
            <a:t>Įgyvendinkite komunikacijos ir informacinių technologijų sprendimus</a:t>
          </a:r>
          <a:endParaRPr lang="en-ZA" sz="2000" dirty="0">
            <a:effectLst>
              <a:outerShdw blurRad="38100" dist="38100" dir="2700000" algn="tl">
                <a:srgbClr val="000000">
                  <a:alpha val="43137"/>
                </a:srgbClr>
              </a:outerShdw>
            </a:effectLst>
          </a:endParaRPr>
        </a:p>
      </dgm:t>
    </dgm:pt>
    <dgm:pt modelId="{BA35DFB9-680F-490B-A583-128B8A44B836}" type="parTrans" cxnId="{ADDCC0EC-C798-46CA-B1AC-D0BFF214FC5E}">
      <dgm:prSet/>
      <dgm:spPr/>
      <dgm:t>
        <a:bodyPr/>
        <a:lstStyle/>
        <a:p>
          <a:endParaRPr lang="en-ZA">
            <a:effectLst>
              <a:outerShdw blurRad="38100" dist="38100" dir="2700000" algn="tl">
                <a:srgbClr val="000000">
                  <a:alpha val="43137"/>
                </a:srgbClr>
              </a:outerShdw>
            </a:effectLst>
          </a:endParaRPr>
        </a:p>
      </dgm:t>
    </dgm:pt>
    <dgm:pt modelId="{CF288576-9C48-4861-9D55-89772CDCE7E9}" type="sibTrans" cxnId="{ADDCC0EC-C798-46CA-B1AC-D0BFF214FC5E}">
      <dgm:prSet/>
      <dgm:spPr/>
      <dgm:t>
        <a:bodyPr/>
        <a:lstStyle/>
        <a:p>
          <a:endParaRPr lang="en-ZA">
            <a:effectLst>
              <a:outerShdw blurRad="38100" dist="38100" dir="2700000" algn="tl">
                <a:srgbClr val="000000">
                  <a:alpha val="43137"/>
                </a:srgbClr>
              </a:outerShdw>
            </a:effectLst>
          </a:endParaRPr>
        </a:p>
      </dgm:t>
    </dgm:pt>
    <dgm:pt modelId="{32D74CE6-ACCB-49FE-AB3B-23288C04AF43}">
      <dgm:prSet custT="1"/>
      <dgm:spPr/>
      <dgm:t>
        <a:bodyPr/>
        <a:lstStyle/>
        <a:p>
          <a:r>
            <a:rPr lang="en-GB" sz="2400" dirty="0" err="1">
              <a:effectLst>
                <a:outerShdw blurRad="38100" dist="38100" dir="2700000" algn="tl">
                  <a:srgbClr val="000000">
                    <a:alpha val="43137"/>
                  </a:srgbClr>
                </a:outerShdw>
              </a:effectLst>
            </a:rPr>
            <a:t>Išbandykite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programinę</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įrangą</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naudodami</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pasiūlymus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su</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nuolaida</a:t>
          </a:r>
          <a:endParaRPr lang="en-ZA" sz="2400" dirty="0">
            <a:effectLst>
              <a:outerShdw blurRad="38100" dist="38100" dir="2700000" algn="tl">
                <a:srgbClr val="000000">
                  <a:alpha val="43137"/>
                </a:srgbClr>
              </a:outerShdw>
            </a:effectLst>
          </a:endParaRPr>
        </a:p>
      </dgm:t>
    </dgm:pt>
    <dgm:pt modelId="{2C3B9497-9E85-47AD-8597-C94A902A57CB}" type="parTrans" cxnId="{01A435FC-A738-4BD6-B24D-705BCB3A57DF}">
      <dgm:prSet/>
      <dgm:spPr/>
      <dgm:t>
        <a:bodyPr/>
        <a:lstStyle/>
        <a:p>
          <a:endParaRPr lang="en-ZA">
            <a:effectLst>
              <a:outerShdw blurRad="38100" dist="38100" dir="2700000" algn="tl">
                <a:srgbClr val="000000">
                  <a:alpha val="43137"/>
                </a:srgbClr>
              </a:outerShdw>
            </a:effectLst>
          </a:endParaRPr>
        </a:p>
      </dgm:t>
    </dgm:pt>
    <dgm:pt modelId="{6EF64244-355E-4BF3-8CC3-30DDFB18C691}" type="sibTrans" cxnId="{01A435FC-A738-4BD6-B24D-705BCB3A57DF}">
      <dgm:prSet/>
      <dgm:spPr/>
      <dgm:t>
        <a:bodyPr/>
        <a:lstStyle/>
        <a:p>
          <a:endParaRPr lang="en-ZA">
            <a:effectLst>
              <a:outerShdw blurRad="38100" dist="38100" dir="2700000" algn="tl">
                <a:srgbClr val="000000">
                  <a:alpha val="43137"/>
                </a:srgbClr>
              </a:outerShdw>
            </a:effectLst>
          </a:endParaRPr>
        </a:p>
      </dgm:t>
    </dgm:pt>
    <dgm:pt modelId="{5DEDB9A7-739C-4D19-A4D9-76DC2EF813C8}">
      <dgm:prSet custT="1"/>
      <dgm:spPr/>
      <dgm:t>
        <a:bodyPr/>
        <a:lstStyle/>
        <a:p>
          <a:r>
            <a:rPr lang="lt-LT" sz="2400" dirty="0">
              <a:effectLst>
                <a:outerShdw blurRad="38100" dist="38100" dir="2700000" algn="tl">
                  <a:srgbClr val="000000">
                    <a:alpha val="43137"/>
                  </a:srgbClr>
                </a:outerShdw>
              </a:effectLst>
            </a:rPr>
            <a:t>Laisvai samdomų darbuotojų nuoma</a:t>
          </a:r>
          <a:endParaRPr lang="en-ZA" sz="2400" dirty="0">
            <a:effectLst>
              <a:outerShdw blurRad="38100" dist="38100" dir="2700000" algn="tl">
                <a:srgbClr val="000000">
                  <a:alpha val="43137"/>
                </a:srgbClr>
              </a:outerShdw>
            </a:effectLst>
          </a:endParaRPr>
        </a:p>
      </dgm:t>
    </dgm:pt>
    <dgm:pt modelId="{F062E9FD-D803-4DA9-80FA-2A8AA6453959}" type="parTrans" cxnId="{D089A87E-469C-4CEC-BDCA-5B2161C793B6}">
      <dgm:prSet/>
      <dgm:spPr/>
      <dgm:t>
        <a:bodyPr/>
        <a:lstStyle/>
        <a:p>
          <a:endParaRPr lang="en-ZA">
            <a:effectLst>
              <a:outerShdw blurRad="38100" dist="38100" dir="2700000" algn="tl">
                <a:srgbClr val="000000">
                  <a:alpha val="43137"/>
                </a:srgbClr>
              </a:outerShdw>
            </a:effectLst>
          </a:endParaRPr>
        </a:p>
      </dgm:t>
    </dgm:pt>
    <dgm:pt modelId="{5B095BC5-CDE0-41AE-BBF3-A39D583A052A}" type="sibTrans" cxnId="{D089A87E-469C-4CEC-BDCA-5B2161C793B6}">
      <dgm:prSet/>
      <dgm:spPr/>
      <dgm:t>
        <a:bodyPr/>
        <a:lstStyle/>
        <a:p>
          <a:endParaRPr lang="en-ZA">
            <a:effectLst>
              <a:outerShdw blurRad="38100" dist="38100" dir="2700000" algn="tl">
                <a:srgbClr val="000000">
                  <a:alpha val="43137"/>
                </a:srgbClr>
              </a:outerShdw>
            </a:effectLst>
          </a:endParaRPr>
        </a:p>
      </dgm:t>
    </dgm:pt>
    <dgm:pt modelId="{2336DEC0-FE4D-4AD7-9243-24EC999B7A7E}">
      <dgm:prSet custT="1"/>
      <dgm:spPr/>
      <dgm:t>
        <a:bodyPr/>
        <a:lstStyle/>
        <a:p>
          <a:r>
            <a:rPr lang="en-GB" sz="2400" dirty="0" err="1">
              <a:effectLst>
                <a:outerShdw blurRad="38100" dist="38100" dir="2700000" algn="tl">
                  <a:srgbClr val="000000">
                    <a:alpha val="43137"/>
                  </a:srgbClr>
                </a:outerShdw>
              </a:effectLst>
            </a:rPr>
            <a:t>Investuokite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į</a:t>
          </a:r>
          <a:r>
            <a:rPr lang="en-GB" sz="2400" dirty="0">
              <a:effectLst>
                <a:outerShdw blurRad="38100" dist="38100" dir="2700000" algn="tl">
                  <a:srgbClr val="000000">
                    <a:alpha val="43137"/>
                  </a:srgbClr>
                </a:outerShdw>
              </a:effectLst>
            </a:rPr>
            <a:t> CRM </a:t>
          </a:r>
          <a:r>
            <a:rPr lang="en-GB" sz="2400" dirty="0" err="1">
              <a:effectLst>
                <a:outerShdw blurRad="38100" dist="38100" dir="2700000" algn="tl">
                  <a:srgbClr val="000000">
                    <a:alpha val="43137"/>
                  </a:srgbClr>
                </a:outerShdw>
              </a:effectLst>
            </a:rPr>
            <a:t>programinę</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įrangą</a:t>
          </a:r>
          <a:endParaRPr lang="en-ZA" sz="2400" dirty="0">
            <a:effectLst>
              <a:outerShdw blurRad="38100" dist="38100" dir="2700000" algn="tl">
                <a:srgbClr val="000000">
                  <a:alpha val="43137"/>
                </a:srgbClr>
              </a:outerShdw>
            </a:effectLst>
          </a:endParaRPr>
        </a:p>
      </dgm:t>
    </dgm:pt>
    <dgm:pt modelId="{921910B3-AECB-4D73-A5BF-A96688D8918E}" type="parTrans" cxnId="{3A9198B6-FEFA-4FD4-932E-7348D0C6681D}">
      <dgm:prSet/>
      <dgm:spPr/>
      <dgm:t>
        <a:bodyPr/>
        <a:lstStyle/>
        <a:p>
          <a:endParaRPr lang="en-ZA">
            <a:effectLst>
              <a:outerShdw blurRad="38100" dist="38100" dir="2700000" algn="tl">
                <a:srgbClr val="000000">
                  <a:alpha val="43137"/>
                </a:srgbClr>
              </a:outerShdw>
            </a:effectLst>
          </a:endParaRPr>
        </a:p>
      </dgm:t>
    </dgm:pt>
    <dgm:pt modelId="{0DC7CC67-5A86-4C7A-A824-C6E30EE8710D}" type="sibTrans" cxnId="{3A9198B6-FEFA-4FD4-932E-7348D0C6681D}">
      <dgm:prSet/>
      <dgm:spPr/>
      <dgm:t>
        <a:bodyPr/>
        <a:lstStyle/>
        <a:p>
          <a:endParaRPr lang="en-ZA">
            <a:effectLst>
              <a:outerShdw blurRad="38100" dist="38100" dir="2700000" algn="tl">
                <a:srgbClr val="000000">
                  <a:alpha val="43137"/>
                </a:srgbClr>
              </a:outerShdw>
            </a:effectLst>
          </a:endParaRPr>
        </a:p>
      </dgm:t>
    </dgm:pt>
    <dgm:pt modelId="{C987731C-BB21-409A-93E6-39EC0511A257}" type="pres">
      <dgm:prSet presAssocID="{95CE205E-3341-467C-8A60-F4DC054AF098}" presName="diagram" presStyleCnt="0">
        <dgm:presLayoutVars>
          <dgm:dir/>
          <dgm:resizeHandles val="exact"/>
        </dgm:presLayoutVars>
      </dgm:prSet>
      <dgm:spPr/>
    </dgm:pt>
    <dgm:pt modelId="{3A2196E9-1AA8-4F22-BA22-4A16FBD6424B}" type="pres">
      <dgm:prSet presAssocID="{A8F8FA9E-D054-4A3A-8520-91783CB08F63}" presName="node" presStyleLbl="node1" presStyleIdx="0" presStyleCnt="6" custScaleX="106005" custScaleY="81623">
        <dgm:presLayoutVars>
          <dgm:bulletEnabled val="1"/>
        </dgm:presLayoutVars>
      </dgm:prSet>
      <dgm:spPr/>
    </dgm:pt>
    <dgm:pt modelId="{1895DE71-EEDA-422C-817B-36F985C79E47}" type="pres">
      <dgm:prSet presAssocID="{7155A49D-025A-4159-82A4-B5564B9E8468}" presName="sibTrans" presStyleCnt="0"/>
      <dgm:spPr/>
    </dgm:pt>
    <dgm:pt modelId="{808C7378-E75F-413F-8C6A-19112C5219E0}" type="pres">
      <dgm:prSet presAssocID="{6F0FE7AB-1383-4286-873F-1B4B6EFDCF8A}" presName="node" presStyleLbl="node1" presStyleIdx="1" presStyleCnt="6" custScaleX="106005" custScaleY="81623">
        <dgm:presLayoutVars>
          <dgm:bulletEnabled val="1"/>
        </dgm:presLayoutVars>
      </dgm:prSet>
      <dgm:spPr/>
    </dgm:pt>
    <dgm:pt modelId="{AB4D4D6F-EE3F-48C4-945B-0BBE956C2B6D}" type="pres">
      <dgm:prSet presAssocID="{4188C7D4-2CEF-4412-8D58-53B7DD9D032A}" presName="sibTrans" presStyleCnt="0"/>
      <dgm:spPr/>
    </dgm:pt>
    <dgm:pt modelId="{A4222BD1-93C0-4AF0-8C27-9DBF9D57377B}" type="pres">
      <dgm:prSet presAssocID="{87800CCC-D525-477E-B69A-1B289EF83BE7}" presName="node" presStyleLbl="node1" presStyleIdx="2" presStyleCnt="6" custScaleX="106005" custScaleY="81623">
        <dgm:presLayoutVars>
          <dgm:bulletEnabled val="1"/>
        </dgm:presLayoutVars>
      </dgm:prSet>
      <dgm:spPr/>
    </dgm:pt>
    <dgm:pt modelId="{659BE023-1AAF-4CF2-B6E3-B66F9B5E6BE0}" type="pres">
      <dgm:prSet presAssocID="{CF288576-9C48-4861-9D55-89772CDCE7E9}" presName="sibTrans" presStyleCnt="0"/>
      <dgm:spPr/>
    </dgm:pt>
    <dgm:pt modelId="{0C59BA9B-850D-44E8-9928-6F95830EC882}" type="pres">
      <dgm:prSet presAssocID="{32D74CE6-ACCB-49FE-AB3B-23288C04AF43}" presName="node" presStyleLbl="node1" presStyleIdx="3" presStyleCnt="6" custScaleX="106005" custScaleY="81623">
        <dgm:presLayoutVars>
          <dgm:bulletEnabled val="1"/>
        </dgm:presLayoutVars>
      </dgm:prSet>
      <dgm:spPr/>
    </dgm:pt>
    <dgm:pt modelId="{8DA3CF95-D706-4476-96AA-390B7F9B3FB0}" type="pres">
      <dgm:prSet presAssocID="{6EF64244-355E-4BF3-8CC3-30DDFB18C691}" presName="sibTrans" presStyleCnt="0"/>
      <dgm:spPr/>
    </dgm:pt>
    <dgm:pt modelId="{1801ABD2-6E02-43B3-9A74-7FCB7283EABE}" type="pres">
      <dgm:prSet presAssocID="{5DEDB9A7-739C-4D19-A4D9-76DC2EF813C8}" presName="node" presStyleLbl="node1" presStyleIdx="4" presStyleCnt="6" custScaleX="106005" custScaleY="81623">
        <dgm:presLayoutVars>
          <dgm:bulletEnabled val="1"/>
        </dgm:presLayoutVars>
      </dgm:prSet>
      <dgm:spPr/>
    </dgm:pt>
    <dgm:pt modelId="{94A2BB5D-12B3-4C91-A9FE-DC7108BE26C7}" type="pres">
      <dgm:prSet presAssocID="{5B095BC5-CDE0-41AE-BBF3-A39D583A052A}" presName="sibTrans" presStyleCnt="0"/>
      <dgm:spPr/>
    </dgm:pt>
    <dgm:pt modelId="{777321C0-58DE-4FDF-A712-D5644B9D2836}" type="pres">
      <dgm:prSet presAssocID="{2336DEC0-FE4D-4AD7-9243-24EC999B7A7E}" presName="node" presStyleLbl="node1" presStyleIdx="5" presStyleCnt="6" custScaleX="106005" custScaleY="81623">
        <dgm:presLayoutVars>
          <dgm:bulletEnabled val="1"/>
        </dgm:presLayoutVars>
      </dgm:prSet>
      <dgm:spPr/>
    </dgm:pt>
  </dgm:ptLst>
  <dgm:cxnLst>
    <dgm:cxn modelId="{B3C6214A-07F2-4C72-960D-5CF0419F036B}" type="presOf" srcId="{32D74CE6-ACCB-49FE-AB3B-23288C04AF43}" destId="{0C59BA9B-850D-44E8-9928-6F95830EC882}" srcOrd="0" destOrd="0" presId="urn:microsoft.com/office/officeart/2005/8/layout/default"/>
    <dgm:cxn modelId="{98C22379-8D6F-4D61-BF50-F2C8C1709D4A}" type="presOf" srcId="{95CE205E-3341-467C-8A60-F4DC054AF098}" destId="{C987731C-BB21-409A-93E6-39EC0511A257}" srcOrd="0" destOrd="0" presId="urn:microsoft.com/office/officeart/2005/8/layout/default"/>
    <dgm:cxn modelId="{D089A87E-469C-4CEC-BDCA-5B2161C793B6}" srcId="{95CE205E-3341-467C-8A60-F4DC054AF098}" destId="{5DEDB9A7-739C-4D19-A4D9-76DC2EF813C8}" srcOrd="4" destOrd="0" parTransId="{F062E9FD-D803-4DA9-80FA-2A8AA6453959}" sibTransId="{5B095BC5-CDE0-41AE-BBF3-A39D583A052A}"/>
    <dgm:cxn modelId="{5E7C677F-75A1-40BB-820A-D86585C37E21}" srcId="{95CE205E-3341-467C-8A60-F4DC054AF098}" destId="{A8F8FA9E-D054-4A3A-8520-91783CB08F63}" srcOrd="0" destOrd="0" parTransId="{70143C1B-3C13-48C9-948A-C7D780317DB2}" sibTransId="{7155A49D-025A-4159-82A4-B5564B9E8468}"/>
    <dgm:cxn modelId="{CEB2D1A1-D5CD-453F-814C-DCF4D074E631}" type="presOf" srcId="{6F0FE7AB-1383-4286-873F-1B4B6EFDCF8A}" destId="{808C7378-E75F-413F-8C6A-19112C5219E0}" srcOrd="0" destOrd="0" presId="urn:microsoft.com/office/officeart/2005/8/layout/default"/>
    <dgm:cxn modelId="{3A9198B6-FEFA-4FD4-932E-7348D0C6681D}" srcId="{95CE205E-3341-467C-8A60-F4DC054AF098}" destId="{2336DEC0-FE4D-4AD7-9243-24EC999B7A7E}" srcOrd="5" destOrd="0" parTransId="{921910B3-AECB-4D73-A5BF-A96688D8918E}" sibTransId="{0DC7CC67-5A86-4C7A-A824-C6E30EE8710D}"/>
    <dgm:cxn modelId="{C9A783BE-20F0-4AC5-8BB0-F062613DF94E}" type="presOf" srcId="{2336DEC0-FE4D-4AD7-9243-24EC999B7A7E}" destId="{777321C0-58DE-4FDF-A712-D5644B9D2836}" srcOrd="0" destOrd="0" presId="urn:microsoft.com/office/officeart/2005/8/layout/default"/>
    <dgm:cxn modelId="{60F23BCA-5198-4CA5-A9BF-59B01A95954E}" type="presOf" srcId="{87800CCC-D525-477E-B69A-1B289EF83BE7}" destId="{A4222BD1-93C0-4AF0-8C27-9DBF9D57377B}" srcOrd="0" destOrd="0" presId="urn:microsoft.com/office/officeart/2005/8/layout/default"/>
    <dgm:cxn modelId="{7CC687E3-AD46-48BB-919F-B6C8A4C4C6D3}" type="presOf" srcId="{5DEDB9A7-739C-4D19-A4D9-76DC2EF813C8}" destId="{1801ABD2-6E02-43B3-9A74-7FCB7283EABE}" srcOrd="0" destOrd="0" presId="urn:microsoft.com/office/officeart/2005/8/layout/default"/>
    <dgm:cxn modelId="{B393A6EA-8FFE-4902-890C-0C2608C1014C}" type="presOf" srcId="{A8F8FA9E-D054-4A3A-8520-91783CB08F63}" destId="{3A2196E9-1AA8-4F22-BA22-4A16FBD6424B}" srcOrd="0" destOrd="0" presId="urn:microsoft.com/office/officeart/2005/8/layout/default"/>
    <dgm:cxn modelId="{ADDCC0EC-C798-46CA-B1AC-D0BFF214FC5E}" srcId="{95CE205E-3341-467C-8A60-F4DC054AF098}" destId="{87800CCC-D525-477E-B69A-1B289EF83BE7}" srcOrd="2" destOrd="0" parTransId="{BA35DFB9-680F-490B-A583-128B8A44B836}" sibTransId="{CF288576-9C48-4861-9D55-89772CDCE7E9}"/>
    <dgm:cxn modelId="{3004C1F6-B638-4D48-932B-0F5F53F3173F}" srcId="{95CE205E-3341-467C-8A60-F4DC054AF098}" destId="{6F0FE7AB-1383-4286-873F-1B4B6EFDCF8A}" srcOrd="1" destOrd="0" parTransId="{EAF0473C-29BD-43CE-875F-E04CCCFDF29B}" sibTransId="{4188C7D4-2CEF-4412-8D58-53B7DD9D032A}"/>
    <dgm:cxn modelId="{01A435FC-A738-4BD6-B24D-705BCB3A57DF}" srcId="{95CE205E-3341-467C-8A60-F4DC054AF098}" destId="{32D74CE6-ACCB-49FE-AB3B-23288C04AF43}" srcOrd="3" destOrd="0" parTransId="{2C3B9497-9E85-47AD-8597-C94A902A57CB}" sibTransId="{6EF64244-355E-4BF3-8CC3-30DDFB18C691}"/>
    <dgm:cxn modelId="{C7E31C8E-592C-4838-A8CC-F77A0849C6B4}" type="presParOf" srcId="{C987731C-BB21-409A-93E6-39EC0511A257}" destId="{3A2196E9-1AA8-4F22-BA22-4A16FBD6424B}" srcOrd="0" destOrd="0" presId="urn:microsoft.com/office/officeart/2005/8/layout/default"/>
    <dgm:cxn modelId="{EB327646-FBD7-4A6A-86DB-00CE5931AC5F}" type="presParOf" srcId="{C987731C-BB21-409A-93E6-39EC0511A257}" destId="{1895DE71-EEDA-422C-817B-36F985C79E47}" srcOrd="1" destOrd="0" presId="urn:microsoft.com/office/officeart/2005/8/layout/default"/>
    <dgm:cxn modelId="{BBBC68FC-61DE-45F9-A6F4-83DFF0B5B06C}" type="presParOf" srcId="{C987731C-BB21-409A-93E6-39EC0511A257}" destId="{808C7378-E75F-413F-8C6A-19112C5219E0}" srcOrd="2" destOrd="0" presId="urn:microsoft.com/office/officeart/2005/8/layout/default"/>
    <dgm:cxn modelId="{D93BD0A1-FE5A-4BEF-9287-1772F41E5698}" type="presParOf" srcId="{C987731C-BB21-409A-93E6-39EC0511A257}" destId="{AB4D4D6F-EE3F-48C4-945B-0BBE956C2B6D}" srcOrd="3" destOrd="0" presId="urn:microsoft.com/office/officeart/2005/8/layout/default"/>
    <dgm:cxn modelId="{01BE9D62-4FE4-4EC8-B28F-094D9A5ADAA0}" type="presParOf" srcId="{C987731C-BB21-409A-93E6-39EC0511A257}" destId="{A4222BD1-93C0-4AF0-8C27-9DBF9D57377B}" srcOrd="4" destOrd="0" presId="urn:microsoft.com/office/officeart/2005/8/layout/default"/>
    <dgm:cxn modelId="{EA1D669D-23E8-46B7-AE17-8D18A8799C82}" type="presParOf" srcId="{C987731C-BB21-409A-93E6-39EC0511A257}" destId="{659BE023-1AAF-4CF2-B6E3-B66F9B5E6BE0}" srcOrd="5" destOrd="0" presId="urn:microsoft.com/office/officeart/2005/8/layout/default"/>
    <dgm:cxn modelId="{1E20AE5E-240B-4605-9439-C42311AFE52A}" type="presParOf" srcId="{C987731C-BB21-409A-93E6-39EC0511A257}" destId="{0C59BA9B-850D-44E8-9928-6F95830EC882}" srcOrd="6" destOrd="0" presId="urn:microsoft.com/office/officeart/2005/8/layout/default"/>
    <dgm:cxn modelId="{D5B1C5D3-2DA5-49C8-B049-4EA32CC39B65}" type="presParOf" srcId="{C987731C-BB21-409A-93E6-39EC0511A257}" destId="{8DA3CF95-D706-4476-96AA-390B7F9B3FB0}" srcOrd="7" destOrd="0" presId="urn:microsoft.com/office/officeart/2005/8/layout/default"/>
    <dgm:cxn modelId="{9BC09815-FC72-4E81-B5AD-6B98C148A19F}" type="presParOf" srcId="{C987731C-BB21-409A-93E6-39EC0511A257}" destId="{1801ABD2-6E02-43B3-9A74-7FCB7283EABE}" srcOrd="8" destOrd="0" presId="urn:microsoft.com/office/officeart/2005/8/layout/default"/>
    <dgm:cxn modelId="{76F57A2E-BF95-4899-8E23-E8FA3147526F}" type="presParOf" srcId="{C987731C-BB21-409A-93E6-39EC0511A257}" destId="{94A2BB5D-12B3-4C91-A9FE-DC7108BE26C7}" srcOrd="9" destOrd="0" presId="urn:microsoft.com/office/officeart/2005/8/layout/default"/>
    <dgm:cxn modelId="{8AA45F6F-27F4-4BD8-BB21-24C7F2CA288F}" type="presParOf" srcId="{C987731C-BB21-409A-93E6-39EC0511A257}" destId="{777321C0-58DE-4FDF-A712-D5644B9D283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EECA54-6741-485B-846F-D76743794C04}"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09EEB87-0499-4C51-90A4-63BCD1F3A3BC}">
      <dgm:prSet phldrT="[Text]"/>
      <dgm:spPr/>
      <dgm:t>
        <a:bodyPr/>
        <a:lstStyle/>
        <a:p>
          <a:r>
            <a:rPr lang="lt-LT" dirty="0">
              <a:effectLst>
                <a:outerShdw blurRad="38100" dist="38100" dir="2700000" algn="tl">
                  <a:srgbClr val="000000">
                    <a:alpha val="43137"/>
                  </a:srgbClr>
                </a:outerShdw>
              </a:effectLst>
            </a:rPr>
            <a:t>Išlaidų ir naudos santykis</a:t>
          </a:r>
          <a:endParaRPr lang="en-ZA" dirty="0">
            <a:effectLst>
              <a:outerShdw blurRad="38100" dist="38100" dir="2700000" algn="tl">
                <a:srgbClr val="000000">
                  <a:alpha val="43137"/>
                </a:srgbClr>
              </a:outerShdw>
            </a:effectLst>
          </a:endParaRPr>
        </a:p>
      </dgm:t>
    </dgm:pt>
    <dgm:pt modelId="{0FF4ADEC-DE65-47BC-97EC-6E444D6D091E}" type="parTrans" cxnId="{6A4C640F-A7B5-4002-A10A-0D5C27355194}">
      <dgm:prSet/>
      <dgm:spPr/>
      <dgm:t>
        <a:bodyPr/>
        <a:lstStyle/>
        <a:p>
          <a:endParaRPr lang="en-ZA"/>
        </a:p>
      </dgm:t>
    </dgm:pt>
    <dgm:pt modelId="{9DD86E38-8AC9-4E3A-AF22-E05E1AC6372F}" type="sibTrans" cxnId="{6A4C640F-A7B5-4002-A10A-0D5C27355194}">
      <dgm:prSet/>
      <dgm:spPr/>
      <dgm:t>
        <a:bodyPr/>
        <a:lstStyle/>
        <a:p>
          <a:endParaRPr lang="en-ZA"/>
        </a:p>
      </dgm:t>
    </dgm:pt>
    <dgm:pt modelId="{8EA25717-6972-4E68-B059-82EDB4A87100}">
      <dgm:prSet/>
      <dgm:spPr/>
      <dgm:t>
        <a:bodyPr/>
        <a:lstStyle/>
        <a:p>
          <a:r>
            <a:rPr lang="en-GB" dirty="0" err="1">
              <a:effectLst>
                <a:outerShdw blurRad="38100" dist="38100" dir="2700000" algn="tl">
                  <a:srgbClr val="000000">
                    <a:alpha val="43137"/>
                  </a:srgbClr>
                </a:outerShdw>
              </a:effectLst>
            </a:rPr>
            <a:t>Programos</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veiklos</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ataskaita</a:t>
          </a:r>
          <a:endParaRPr lang="en-ZA" dirty="0">
            <a:effectLst>
              <a:outerShdw blurRad="38100" dist="38100" dir="2700000" algn="tl">
                <a:srgbClr val="000000">
                  <a:alpha val="43137"/>
                </a:srgbClr>
              </a:outerShdw>
            </a:effectLst>
          </a:endParaRPr>
        </a:p>
      </dgm:t>
    </dgm:pt>
    <dgm:pt modelId="{E1B2BF80-2F23-4838-BEA3-D605780F46BC}" type="parTrans" cxnId="{B0D00C9E-8ED4-45E9-9D22-F8D4D33D0191}">
      <dgm:prSet/>
      <dgm:spPr/>
      <dgm:t>
        <a:bodyPr/>
        <a:lstStyle/>
        <a:p>
          <a:endParaRPr lang="en-ZA"/>
        </a:p>
      </dgm:t>
    </dgm:pt>
    <dgm:pt modelId="{8922EBE6-D19C-4B68-BDCE-518E02325B9F}" type="sibTrans" cxnId="{B0D00C9E-8ED4-45E9-9D22-F8D4D33D0191}">
      <dgm:prSet/>
      <dgm:spPr/>
      <dgm:t>
        <a:bodyPr/>
        <a:lstStyle/>
        <a:p>
          <a:endParaRPr lang="en-ZA"/>
        </a:p>
      </dgm:t>
    </dgm:pt>
    <dgm:pt modelId="{1201E718-7016-44FA-BB4D-6EAC198F2D32}">
      <dgm:prSet/>
      <dgm:spPr/>
      <dgm:t>
        <a:bodyPr/>
        <a:lstStyle/>
        <a:p>
          <a:r>
            <a:rPr lang="en-GB" dirty="0" err="1">
              <a:effectLst>
                <a:outerShdw blurRad="38100" dist="38100" dir="2700000" algn="tl">
                  <a:srgbClr val="000000">
                    <a:alpha val="43137"/>
                  </a:srgbClr>
                </a:outerShdw>
              </a:effectLst>
            </a:rPr>
            <a:t>Tvarkykite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rinkodaros</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ryšius</a:t>
          </a:r>
          <a:endParaRPr lang="en-ZA" dirty="0">
            <a:effectLst>
              <a:outerShdw blurRad="38100" dist="38100" dir="2700000" algn="tl">
                <a:srgbClr val="000000">
                  <a:alpha val="43137"/>
                </a:srgbClr>
              </a:outerShdw>
            </a:effectLst>
          </a:endParaRPr>
        </a:p>
      </dgm:t>
    </dgm:pt>
    <dgm:pt modelId="{95FE9DB4-6B6B-418C-8344-A7F7DA5EA65F}" type="parTrans" cxnId="{F905C09F-02B4-42F2-9D38-887F059DD1D5}">
      <dgm:prSet/>
      <dgm:spPr/>
      <dgm:t>
        <a:bodyPr/>
        <a:lstStyle/>
        <a:p>
          <a:endParaRPr lang="en-ZA"/>
        </a:p>
      </dgm:t>
    </dgm:pt>
    <dgm:pt modelId="{B608E566-4A19-4781-A071-EA80A4753F94}" type="sibTrans" cxnId="{F905C09F-02B4-42F2-9D38-887F059DD1D5}">
      <dgm:prSet/>
      <dgm:spPr/>
      <dgm:t>
        <a:bodyPr/>
        <a:lstStyle/>
        <a:p>
          <a:endParaRPr lang="en-ZA"/>
        </a:p>
      </dgm:t>
    </dgm:pt>
    <dgm:pt modelId="{5D1F3406-6C47-406F-AA0D-6630DCB9BD08}">
      <dgm:prSet/>
      <dgm:spPr/>
      <dgm:t>
        <a:bodyPr/>
        <a:lstStyle/>
        <a:p>
          <a:r>
            <a:rPr lang="lt-LT" dirty="0">
              <a:effectLst>
                <a:outerShdw blurRad="38100" dist="38100" dir="2700000" algn="tl">
                  <a:srgbClr val="000000">
                    <a:alpha val="43137"/>
                  </a:srgbClr>
                </a:outerShdw>
              </a:effectLst>
            </a:rPr>
            <a:t>Tvarkykite lėšų rinkimą internetu ir kitus pajamų srautus</a:t>
          </a:r>
          <a:endParaRPr lang="en-ZA" dirty="0">
            <a:effectLst>
              <a:outerShdw blurRad="38100" dist="38100" dir="2700000" algn="tl">
                <a:srgbClr val="000000">
                  <a:alpha val="43137"/>
                </a:srgbClr>
              </a:outerShdw>
            </a:effectLst>
          </a:endParaRPr>
        </a:p>
      </dgm:t>
    </dgm:pt>
    <dgm:pt modelId="{9A2350A8-B7BD-4C79-8E18-5E55AAA9F807}" type="parTrans" cxnId="{775FFF38-F661-4E77-9519-8B6BDB29B323}">
      <dgm:prSet/>
      <dgm:spPr/>
      <dgm:t>
        <a:bodyPr/>
        <a:lstStyle/>
        <a:p>
          <a:endParaRPr lang="en-ZA"/>
        </a:p>
      </dgm:t>
    </dgm:pt>
    <dgm:pt modelId="{5B162298-80EE-44DE-B576-1C0D986DB8DD}" type="sibTrans" cxnId="{775FFF38-F661-4E77-9519-8B6BDB29B323}">
      <dgm:prSet/>
      <dgm:spPr/>
      <dgm:t>
        <a:bodyPr/>
        <a:lstStyle/>
        <a:p>
          <a:endParaRPr lang="en-ZA"/>
        </a:p>
      </dgm:t>
    </dgm:pt>
    <dgm:pt modelId="{C6CEF7B9-60E2-4ED7-B6DA-7B0F46DD73EA}">
      <dgm:prSet/>
      <dgm:spPr/>
      <dgm:t>
        <a:bodyPr/>
        <a:lstStyle/>
        <a:p>
          <a:r>
            <a:rPr lang="en-GB" dirty="0" err="1">
              <a:effectLst>
                <a:outerShdw blurRad="38100" dist="38100" dir="2700000" algn="tl">
                  <a:srgbClr val="000000">
                    <a:alpha val="43137"/>
                  </a:srgbClr>
                </a:outerShdw>
              </a:effectLst>
            </a:rPr>
            <a:t>Valdykite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savanorius</a:t>
          </a:r>
          <a:endParaRPr lang="en-ZA" dirty="0">
            <a:effectLst>
              <a:outerShdw blurRad="38100" dist="38100" dir="2700000" algn="tl">
                <a:srgbClr val="000000">
                  <a:alpha val="43137"/>
                </a:srgbClr>
              </a:outerShdw>
            </a:effectLst>
          </a:endParaRPr>
        </a:p>
      </dgm:t>
    </dgm:pt>
    <dgm:pt modelId="{04DCCA49-3C2C-4E07-A3F0-16BA602B8DBC}" type="parTrans" cxnId="{B68B372A-573C-48FB-AB08-DB982E66824A}">
      <dgm:prSet/>
      <dgm:spPr/>
      <dgm:t>
        <a:bodyPr/>
        <a:lstStyle/>
        <a:p>
          <a:endParaRPr lang="en-ZA"/>
        </a:p>
      </dgm:t>
    </dgm:pt>
    <dgm:pt modelId="{B7FDBE66-F3FC-40F1-9F27-E5959437A416}" type="sibTrans" cxnId="{B68B372A-573C-48FB-AB08-DB982E66824A}">
      <dgm:prSet/>
      <dgm:spPr/>
      <dgm:t>
        <a:bodyPr/>
        <a:lstStyle/>
        <a:p>
          <a:endParaRPr lang="en-ZA"/>
        </a:p>
      </dgm:t>
    </dgm:pt>
    <dgm:pt modelId="{50B3D59A-002D-46E7-9366-396801BC5FC9}" type="pres">
      <dgm:prSet presAssocID="{B7EECA54-6741-485B-846F-D76743794C04}" presName="diagram" presStyleCnt="0">
        <dgm:presLayoutVars>
          <dgm:dir/>
          <dgm:resizeHandles val="exact"/>
        </dgm:presLayoutVars>
      </dgm:prSet>
      <dgm:spPr/>
    </dgm:pt>
    <dgm:pt modelId="{F5204B87-00B5-4319-8574-0058A2F40A54}" type="pres">
      <dgm:prSet presAssocID="{509EEB87-0499-4C51-90A4-63BCD1F3A3BC}" presName="node" presStyleLbl="node1" presStyleIdx="0" presStyleCnt="5">
        <dgm:presLayoutVars>
          <dgm:bulletEnabled val="1"/>
        </dgm:presLayoutVars>
      </dgm:prSet>
      <dgm:spPr/>
    </dgm:pt>
    <dgm:pt modelId="{6FFF572D-5825-408E-A2CD-88A68977E4E1}" type="pres">
      <dgm:prSet presAssocID="{9DD86E38-8AC9-4E3A-AF22-E05E1AC6372F}" presName="sibTrans" presStyleCnt="0"/>
      <dgm:spPr/>
    </dgm:pt>
    <dgm:pt modelId="{662790C4-0C18-47F4-80CB-9A486B4B6BF3}" type="pres">
      <dgm:prSet presAssocID="{8EA25717-6972-4E68-B059-82EDB4A87100}" presName="node" presStyleLbl="node1" presStyleIdx="1" presStyleCnt="5">
        <dgm:presLayoutVars>
          <dgm:bulletEnabled val="1"/>
        </dgm:presLayoutVars>
      </dgm:prSet>
      <dgm:spPr/>
    </dgm:pt>
    <dgm:pt modelId="{AFE9ACBB-12F3-4EC9-8D11-66EDF1BF111C}" type="pres">
      <dgm:prSet presAssocID="{8922EBE6-D19C-4B68-BDCE-518E02325B9F}" presName="sibTrans" presStyleCnt="0"/>
      <dgm:spPr/>
    </dgm:pt>
    <dgm:pt modelId="{BAAEFC45-C7A5-49F6-B2FC-E188656E26BC}" type="pres">
      <dgm:prSet presAssocID="{1201E718-7016-44FA-BB4D-6EAC198F2D32}" presName="node" presStyleLbl="node1" presStyleIdx="2" presStyleCnt="5">
        <dgm:presLayoutVars>
          <dgm:bulletEnabled val="1"/>
        </dgm:presLayoutVars>
      </dgm:prSet>
      <dgm:spPr/>
    </dgm:pt>
    <dgm:pt modelId="{D5D2DF3E-75BA-4F64-A169-A3065E4CDA38}" type="pres">
      <dgm:prSet presAssocID="{B608E566-4A19-4781-A071-EA80A4753F94}" presName="sibTrans" presStyleCnt="0"/>
      <dgm:spPr/>
    </dgm:pt>
    <dgm:pt modelId="{96CC2079-06AC-469B-A52C-7B9051CFA60F}" type="pres">
      <dgm:prSet presAssocID="{5D1F3406-6C47-406F-AA0D-6630DCB9BD08}" presName="node" presStyleLbl="node1" presStyleIdx="3" presStyleCnt="5">
        <dgm:presLayoutVars>
          <dgm:bulletEnabled val="1"/>
        </dgm:presLayoutVars>
      </dgm:prSet>
      <dgm:spPr/>
    </dgm:pt>
    <dgm:pt modelId="{E3FE34DD-CE05-474C-9BCF-F40226287C23}" type="pres">
      <dgm:prSet presAssocID="{5B162298-80EE-44DE-B576-1C0D986DB8DD}" presName="sibTrans" presStyleCnt="0"/>
      <dgm:spPr/>
    </dgm:pt>
    <dgm:pt modelId="{5126B256-9AA6-474B-92CB-6476D1DA961D}" type="pres">
      <dgm:prSet presAssocID="{C6CEF7B9-60E2-4ED7-B6DA-7B0F46DD73EA}" presName="node" presStyleLbl="node1" presStyleIdx="4" presStyleCnt="5">
        <dgm:presLayoutVars>
          <dgm:bulletEnabled val="1"/>
        </dgm:presLayoutVars>
      </dgm:prSet>
      <dgm:spPr/>
    </dgm:pt>
  </dgm:ptLst>
  <dgm:cxnLst>
    <dgm:cxn modelId="{4448FA0E-F2D4-43E4-8344-0731165FD4DB}" type="presOf" srcId="{5D1F3406-6C47-406F-AA0D-6630DCB9BD08}" destId="{96CC2079-06AC-469B-A52C-7B9051CFA60F}" srcOrd="0" destOrd="0" presId="urn:microsoft.com/office/officeart/2005/8/layout/default"/>
    <dgm:cxn modelId="{6A4C640F-A7B5-4002-A10A-0D5C27355194}" srcId="{B7EECA54-6741-485B-846F-D76743794C04}" destId="{509EEB87-0499-4C51-90A4-63BCD1F3A3BC}" srcOrd="0" destOrd="0" parTransId="{0FF4ADEC-DE65-47BC-97EC-6E444D6D091E}" sibTransId="{9DD86E38-8AC9-4E3A-AF22-E05E1AC6372F}"/>
    <dgm:cxn modelId="{4F1EB41F-72DE-43C5-8E60-A3151F7323A2}" type="presOf" srcId="{1201E718-7016-44FA-BB4D-6EAC198F2D32}" destId="{BAAEFC45-C7A5-49F6-B2FC-E188656E26BC}" srcOrd="0" destOrd="0" presId="urn:microsoft.com/office/officeart/2005/8/layout/default"/>
    <dgm:cxn modelId="{B68B372A-573C-48FB-AB08-DB982E66824A}" srcId="{B7EECA54-6741-485B-846F-D76743794C04}" destId="{C6CEF7B9-60E2-4ED7-B6DA-7B0F46DD73EA}" srcOrd="4" destOrd="0" parTransId="{04DCCA49-3C2C-4E07-A3F0-16BA602B8DBC}" sibTransId="{B7FDBE66-F3FC-40F1-9F27-E5959437A416}"/>
    <dgm:cxn modelId="{775FFF38-F661-4E77-9519-8B6BDB29B323}" srcId="{B7EECA54-6741-485B-846F-D76743794C04}" destId="{5D1F3406-6C47-406F-AA0D-6630DCB9BD08}" srcOrd="3" destOrd="0" parTransId="{9A2350A8-B7BD-4C79-8E18-5E55AAA9F807}" sibTransId="{5B162298-80EE-44DE-B576-1C0D986DB8DD}"/>
    <dgm:cxn modelId="{B5DE2F74-C82B-4A28-AE5F-20A2942B1E01}" type="presOf" srcId="{C6CEF7B9-60E2-4ED7-B6DA-7B0F46DD73EA}" destId="{5126B256-9AA6-474B-92CB-6476D1DA961D}" srcOrd="0" destOrd="0" presId="urn:microsoft.com/office/officeart/2005/8/layout/default"/>
    <dgm:cxn modelId="{C819BC7A-16AF-4393-B5F9-60602120100F}" type="presOf" srcId="{509EEB87-0499-4C51-90A4-63BCD1F3A3BC}" destId="{F5204B87-00B5-4319-8574-0058A2F40A54}" srcOrd="0" destOrd="0" presId="urn:microsoft.com/office/officeart/2005/8/layout/default"/>
    <dgm:cxn modelId="{33946087-6C15-40FA-A65A-9DB7FCC76314}" type="presOf" srcId="{B7EECA54-6741-485B-846F-D76743794C04}" destId="{50B3D59A-002D-46E7-9366-396801BC5FC9}" srcOrd="0" destOrd="0" presId="urn:microsoft.com/office/officeart/2005/8/layout/default"/>
    <dgm:cxn modelId="{B0D00C9E-8ED4-45E9-9D22-F8D4D33D0191}" srcId="{B7EECA54-6741-485B-846F-D76743794C04}" destId="{8EA25717-6972-4E68-B059-82EDB4A87100}" srcOrd="1" destOrd="0" parTransId="{E1B2BF80-2F23-4838-BEA3-D605780F46BC}" sibTransId="{8922EBE6-D19C-4B68-BDCE-518E02325B9F}"/>
    <dgm:cxn modelId="{B39F149F-F9A2-4A18-A5B4-4AC82E4BD195}" type="presOf" srcId="{8EA25717-6972-4E68-B059-82EDB4A87100}" destId="{662790C4-0C18-47F4-80CB-9A486B4B6BF3}" srcOrd="0" destOrd="0" presId="urn:microsoft.com/office/officeart/2005/8/layout/default"/>
    <dgm:cxn modelId="{F905C09F-02B4-42F2-9D38-887F059DD1D5}" srcId="{B7EECA54-6741-485B-846F-D76743794C04}" destId="{1201E718-7016-44FA-BB4D-6EAC198F2D32}" srcOrd="2" destOrd="0" parTransId="{95FE9DB4-6B6B-418C-8344-A7F7DA5EA65F}" sibTransId="{B608E566-4A19-4781-A071-EA80A4753F94}"/>
    <dgm:cxn modelId="{10F2D44E-840A-4230-A558-6665FF1917E9}" type="presParOf" srcId="{50B3D59A-002D-46E7-9366-396801BC5FC9}" destId="{F5204B87-00B5-4319-8574-0058A2F40A54}" srcOrd="0" destOrd="0" presId="urn:microsoft.com/office/officeart/2005/8/layout/default"/>
    <dgm:cxn modelId="{E8309DBA-CA90-4FBE-BD51-A92739AF8C24}" type="presParOf" srcId="{50B3D59A-002D-46E7-9366-396801BC5FC9}" destId="{6FFF572D-5825-408E-A2CD-88A68977E4E1}" srcOrd="1" destOrd="0" presId="urn:microsoft.com/office/officeart/2005/8/layout/default"/>
    <dgm:cxn modelId="{4146D47C-BFDA-42EC-981C-56E9244B4F5A}" type="presParOf" srcId="{50B3D59A-002D-46E7-9366-396801BC5FC9}" destId="{662790C4-0C18-47F4-80CB-9A486B4B6BF3}" srcOrd="2" destOrd="0" presId="urn:microsoft.com/office/officeart/2005/8/layout/default"/>
    <dgm:cxn modelId="{1AF7BEED-B6EB-4A54-A800-C19D44AF8BB1}" type="presParOf" srcId="{50B3D59A-002D-46E7-9366-396801BC5FC9}" destId="{AFE9ACBB-12F3-4EC9-8D11-66EDF1BF111C}" srcOrd="3" destOrd="0" presId="urn:microsoft.com/office/officeart/2005/8/layout/default"/>
    <dgm:cxn modelId="{A0905D33-AF7A-4C6D-BA21-AE929BD6C97C}" type="presParOf" srcId="{50B3D59A-002D-46E7-9366-396801BC5FC9}" destId="{BAAEFC45-C7A5-49F6-B2FC-E188656E26BC}" srcOrd="4" destOrd="0" presId="urn:microsoft.com/office/officeart/2005/8/layout/default"/>
    <dgm:cxn modelId="{14DA4963-8BD1-4ECE-95FC-69398881424B}" type="presParOf" srcId="{50B3D59A-002D-46E7-9366-396801BC5FC9}" destId="{D5D2DF3E-75BA-4F64-A169-A3065E4CDA38}" srcOrd="5" destOrd="0" presId="urn:microsoft.com/office/officeart/2005/8/layout/default"/>
    <dgm:cxn modelId="{DB578E6B-A8C5-4877-85EA-A6D991CFB49C}" type="presParOf" srcId="{50B3D59A-002D-46E7-9366-396801BC5FC9}" destId="{96CC2079-06AC-469B-A52C-7B9051CFA60F}" srcOrd="6" destOrd="0" presId="urn:microsoft.com/office/officeart/2005/8/layout/default"/>
    <dgm:cxn modelId="{A5015BF7-03A2-471F-817F-764242870A96}" type="presParOf" srcId="{50B3D59A-002D-46E7-9366-396801BC5FC9}" destId="{E3FE34DD-CE05-474C-9BCF-F40226287C23}" srcOrd="7" destOrd="0" presId="urn:microsoft.com/office/officeart/2005/8/layout/default"/>
    <dgm:cxn modelId="{2C635903-B30C-42D4-B266-50EFA3114D16}" type="presParOf" srcId="{50B3D59A-002D-46E7-9366-396801BC5FC9}" destId="{5126B256-9AA6-474B-92CB-6476D1DA961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C50834-1D3E-46B9-8539-221BB52C3012}"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556953F-3AF2-4D38-AC7F-1AAE3709FF5B}">
      <dgm:prSet phldrT="[Text]" custT="1"/>
      <dgm:spPr/>
      <dgm:t>
        <a:bodyPr/>
        <a:lstStyle/>
        <a:p>
          <a:r>
            <a:rPr lang="en-ZA" sz="2400" dirty="0">
              <a:solidFill>
                <a:schemeClr val="bg1"/>
              </a:solidFill>
              <a:effectLst>
                <a:outerShdw blurRad="38100" dist="38100" dir="2700000" algn="tl">
                  <a:srgbClr val="000000">
                    <a:alpha val="43137"/>
                  </a:srgbClr>
                </a:outerShdw>
              </a:effectLst>
            </a:rPr>
            <a:t>NetSuite</a:t>
          </a:r>
        </a:p>
      </dgm:t>
    </dgm:pt>
    <dgm:pt modelId="{A9B1E1AC-06F3-4FBC-8D48-A3C89D1A2BA3}" type="parTrans" cxnId="{A5E773F8-DE46-46BE-9038-562564F5B1C7}">
      <dgm:prSet/>
      <dgm:spPr/>
      <dgm:t>
        <a:bodyPr/>
        <a:lstStyle/>
        <a:p>
          <a:endParaRPr lang="en-ZA"/>
        </a:p>
      </dgm:t>
    </dgm:pt>
    <dgm:pt modelId="{8C0D2BA1-907D-48BB-AB17-BB71E55C1BF0}" type="sibTrans" cxnId="{A5E773F8-DE46-46BE-9038-562564F5B1C7}">
      <dgm:prSet/>
      <dgm:spPr/>
      <dgm:t>
        <a:bodyPr/>
        <a:lstStyle/>
        <a:p>
          <a:endParaRPr lang="en-ZA"/>
        </a:p>
      </dgm:t>
    </dgm:pt>
    <dgm:pt modelId="{0DD84389-DCC4-41FE-8F12-71AEED4A2B34}">
      <dgm:prSet custT="1"/>
      <dgm:spPr/>
      <dgm:t>
        <a:bodyPr/>
        <a:lstStyle/>
        <a:p>
          <a:r>
            <a:rPr lang="en-ZA" sz="2400" dirty="0">
              <a:solidFill>
                <a:schemeClr val="bg1"/>
              </a:solidFill>
              <a:effectLst>
                <a:outerShdw blurRad="38100" dist="38100" dir="2700000" algn="tl">
                  <a:srgbClr val="000000">
                    <a:alpha val="43137"/>
                  </a:srgbClr>
                </a:outerShdw>
              </a:effectLst>
            </a:rPr>
            <a:t>Bloomberang </a:t>
          </a:r>
        </a:p>
      </dgm:t>
    </dgm:pt>
    <dgm:pt modelId="{B4744588-457F-47C8-856E-9C51243CAE02}" type="parTrans" cxnId="{184AD210-D22B-48D2-943D-FA0C17793493}">
      <dgm:prSet/>
      <dgm:spPr/>
      <dgm:t>
        <a:bodyPr/>
        <a:lstStyle/>
        <a:p>
          <a:endParaRPr lang="en-ZA"/>
        </a:p>
      </dgm:t>
    </dgm:pt>
    <dgm:pt modelId="{03E9827F-D371-483E-AFAA-526DD05E1995}" type="sibTrans" cxnId="{184AD210-D22B-48D2-943D-FA0C17793493}">
      <dgm:prSet/>
      <dgm:spPr/>
      <dgm:t>
        <a:bodyPr/>
        <a:lstStyle/>
        <a:p>
          <a:endParaRPr lang="en-ZA"/>
        </a:p>
      </dgm:t>
    </dgm:pt>
    <dgm:pt modelId="{A4541C11-5E4E-480F-843E-194E7AAE946A}">
      <dgm:prSet custT="1"/>
      <dgm:spPr/>
      <dgm:t>
        <a:bodyPr/>
        <a:lstStyle/>
        <a:p>
          <a:r>
            <a:rPr lang="en-ZA" sz="2400" dirty="0">
              <a:solidFill>
                <a:schemeClr val="bg1"/>
              </a:solidFill>
              <a:effectLst>
                <a:outerShdw blurRad="38100" dist="38100" dir="2700000" algn="tl">
                  <a:srgbClr val="000000">
                    <a:alpha val="43137"/>
                  </a:srgbClr>
                </a:outerShdw>
              </a:effectLst>
            </a:rPr>
            <a:t>EveryAction</a:t>
          </a:r>
        </a:p>
      </dgm:t>
    </dgm:pt>
    <dgm:pt modelId="{C449C9CE-30F1-4F51-AAFD-D0049F878DE4}" type="parTrans" cxnId="{F3FCB401-7E3E-4899-B8E2-8AAFAD993FCE}">
      <dgm:prSet/>
      <dgm:spPr/>
      <dgm:t>
        <a:bodyPr/>
        <a:lstStyle/>
        <a:p>
          <a:endParaRPr lang="en-ZA"/>
        </a:p>
      </dgm:t>
    </dgm:pt>
    <dgm:pt modelId="{BCF0E5C9-4971-40C7-AB3B-B97DA506784A}" type="sibTrans" cxnId="{F3FCB401-7E3E-4899-B8E2-8AAFAD993FCE}">
      <dgm:prSet/>
      <dgm:spPr/>
      <dgm:t>
        <a:bodyPr/>
        <a:lstStyle/>
        <a:p>
          <a:endParaRPr lang="en-ZA"/>
        </a:p>
      </dgm:t>
    </dgm:pt>
    <dgm:pt modelId="{9C2A5CFD-259C-456B-9B88-7D84485ED9B8}">
      <dgm:prSet custT="1"/>
      <dgm:spPr/>
      <dgm:t>
        <a:bodyPr/>
        <a:lstStyle/>
        <a:p>
          <a:r>
            <a:rPr lang="en-ZA" sz="2400" dirty="0">
              <a:solidFill>
                <a:schemeClr val="bg1"/>
              </a:solidFill>
              <a:effectLst>
                <a:outerShdw blurRad="38100" dist="38100" dir="2700000" algn="tl">
                  <a:srgbClr val="000000">
                    <a:alpha val="43137"/>
                  </a:srgbClr>
                </a:outerShdw>
              </a:effectLst>
            </a:rPr>
            <a:t>Network for Good</a:t>
          </a:r>
        </a:p>
      </dgm:t>
    </dgm:pt>
    <dgm:pt modelId="{96196443-A34E-4D34-B818-FFBCD178AEA4}" type="parTrans" cxnId="{F164E3F0-9FB4-4815-969D-DFDBB994299F}">
      <dgm:prSet/>
      <dgm:spPr/>
      <dgm:t>
        <a:bodyPr/>
        <a:lstStyle/>
        <a:p>
          <a:endParaRPr lang="en-ZA"/>
        </a:p>
      </dgm:t>
    </dgm:pt>
    <dgm:pt modelId="{73A69EE3-D343-4B66-89A0-8C69971CA114}" type="sibTrans" cxnId="{F164E3F0-9FB4-4815-969D-DFDBB994299F}">
      <dgm:prSet/>
      <dgm:spPr/>
      <dgm:t>
        <a:bodyPr/>
        <a:lstStyle/>
        <a:p>
          <a:endParaRPr lang="en-ZA"/>
        </a:p>
      </dgm:t>
    </dgm:pt>
    <dgm:pt modelId="{41FDB4B2-B746-420B-9D39-4502D89AC8C9}">
      <dgm:prSet custT="1"/>
      <dgm:spPr/>
      <dgm:t>
        <a:bodyPr/>
        <a:lstStyle/>
        <a:p>
          <a:r>
            <a:rPr lang="en-ZA" sz="2400" dirty="0">
              <a:solidFill>
                <a:schemeClr val="bg1"/>
              </a:solidFill>
              <a:effectLst>
                <a:outerShdw blurRad="38100" dist="38100" dir="2700000" algn="tl">
                  <a:srgbClr val="000000">
                    <a:alpha val="43137"/>
                  </a:srgbClr>
                </a:outerShdw>
              </a:effectLst>
            </a:rPr>
            <a:t>Kindful </a:t>
          </a:r>
        </a:p>
      </dgm:t>
    </dgm:pt>
    <dgm:pt modelId="{25F2F273-764D-4D6D-8E2F-0BC174FEE061}" type="parTrans" cxnId="{C53E04F3-32CF-4551-A8A1-E9A9422EFDC4}">
      <dgm:prSet/>
      <dgm:spPr/>
      <dgm:t>
        <a:bodyPr/>
        <a:lstStyle/>
        <a:p>
          <a:endParaRPr lang="en-ZA"/>
        </a:p>
      </dgm:t>
    </dgm:pt>
    <dgm:pt modelId="{A76134AB-F962-4190-9024-2CB3E36E059D}" type="sibTrans" cxnId="{C53E04F3-32CF-4551-A8A1-E9A9422EFDC4}">
      <dgm:prSet/>
      <dgm:spPr/>
      <dgm:t>
        <a:bodyPr/>
        <a:lstStyle/>
        <a:p>
          <a:endParaRPr lang="en-ZA"/>
        </a:p>
      </dgm:t>
    </dgm:pt>
    <dgm:pt modelId="{F0456516-27CA-4C7B-9088-E57BBCC8967B}">
      <dgm:prSet custT="1"/>
      <dgm:spPr/>
      <dgm:t>
        <a:bodyPr/>
        <a:lstStyle/>
        <a:p>
          <a:r>
            <a:rPr lang="en-ZA" sz="2400" dirty="0">
              <a:solidFill>
                <a:schemeClr val="bg1"/>
              </a:solidFill>
              <a:effectLst>
                <a:outerShdw blurRad="38100" dist="38100" dir="2700000" algn="tl">
                  <a:srgbClr val="000000">
                    <a:alpha val="43137"/>
                  </a:srgbClr>
                </a:outerShdw>
              </a:effectLst>
            </a:rPr>
            <a:t>DonorPerfect</a:t>
          </a:r>
        </a:p>
      </dgm:t>
    </dgm:pt>
    <dgm:pt modelId="{8A755D6C-EA5F-423B-B871-90D38072F3A4}" type="parTrans" cxnId="{6EF3AAB5-64B7-422F-BC21-FA8315F2CE61}">
      <dgm:prSet/>
      <dgm:spPr/>
      <dgm:t>
        <a:bodyPr/>
        <a:lstStyle/>
        <a:p>
          <a:endParaRPr lang="en-ZA"/>
        </a:p>
      </dgm:t>
    </dgm:pt>
    <dgm:pt modelId="{1DE18B8C-6EF0-48AF-9B34-EFB40F8E25B6}" type="sibTrans" cxnId="{6EF3AAB5-64B7-422F-BC21-FA8315F2CE61}">
      <dgm:prSet/>
      <dgm:spPr/>
      <dgm:t>
        <a:bodyPr/>
        <a:lstStyle/>
        <a:p>
          <a:endParaRPr lang="en-ZA"/>
        </a:p>
      </dgm:t>
    </dgm:pt>
    <dgm:pt modelId="{32F8744C-64D7-4014-9CE1-70246064BCCF}" type="pres">
      <dgm:prSet presAssocID="{EFC50834-1D3E-46B9-8539-221BB52C3012}" presName="diagram" presStyleCnt="0">
        <dgm:presLayoutVars>
          <dgm:dir/>
          <dgm:resizeHandles val="exact"/>
        </dgm:presLayoutVars>
      </dgm:prSet>
      <dgm:spPr/>
    </dgm:pt>
    <dgm:pt modelId="{F89FC944-2DF1-456F-AF28-CCCD387089EE}" type="pres">
      <dgm:prSet presAssocID="{9556953F-3AF2-4D38-AC7F-1AAE3709FF5B}" presName="node" presStyleLbl="node1" presStyleIdx="0" presStyleCnt="6">
        <dgm:presLayoutVars>
          <dgm:bulletEnabled val="1"/>
        </dgm:presLayoutVars>
      </dgm:prSet>
      <dgm:spPr/>
    </dgm:pt>
    <dgm:pt modelId="{8746F511-80B2-4087-BDF7-C13C0DE02A0F}" type="pres">
      <dgm:prSet presAssocID="{8C0D2BA1-907D-48BB-AB17-BB71E55C1BF0}" presName="sibTrans" presStyleCnt="0"/>
      <dgm:spPr/>
    </dgm:pt>
    <dgm:pt modelId="{31DC07B2-E0C3-4343-B12D-38244C0ADB65}" type="pres">
      <dgm:prSet presAssocID="{0DD84389-DCC4-41FE-8F12-71AEED4A2B34}" presName="node" presStyleLbl="node1" presStyleIdx="1" presStyleCnt="6">
        <dgm:presLayoutVars>
          <dgm:bulletEnabled val="1"/>
        </dgm:presLayoutVars>
      </dgm:prSet>
      <dgm:spPr/>
    </dgm:pt>
    <dgm:pt modelId="{FFF54BA1-BE5A-4DBF-8495-DF6CC1F8014D}" type="pres">
      <dgm:prSet presAssocID="{03E9827F-D371-483E-AFAA-526DD05E1995}" presName="sibTrans" presStyleCnt="0"/>
      <dgm:spPr/>
    </dgm:pt>
    <dgm:pt modelId="{BF1FD643-3D95-4297-A9AE-42F6CB49F9E8}" type="pres">
      <dgm:prSet presAssocID="{A4541C11-5E4E-480F-843E-194E7AAE946A}" presName="node" presStyleLbl="node1" presStyleIdx="2" presStyleCnt="6">
        <dgm:presLayoutVars>
          <dgm:bulletEnabled val="1"/>
        </dgm:presLayoutVars>
      </dgm:prSet>
      <dgm:spPr/>
    </dgm:pt>
    <dgm:pt modelId="{6A8D3A98-423C-4B6F-8770-8CB83B3108BC}" type="pres">
      <dgm:prSet presAssocID="{BCF0E5C9-4971-40C7-AB3B-B97DA506784A}" presName="sibTrans" presStyleCnt="0"/>
      <dgm:spPr/>
    </dgm:pt>
    <dgm:pt modelId="{C8366132-DF9D-4416-882C-08087B079F35}" type="pres">
      <dgm:prSet presAssocID="{9C2A5CFD-259C-456B-9B88-7D84485ED9B8}" presName="node" presStyleLbl="node1" presStyleIdx="3" presStyleCnt="6">
        <dgm:presLayoutVars>
          <dgm:bulletEnabled val="1"/>
        </dgm:presLayoutVars>
      </dgm:prSet>
      <dgm:spPr/>
    </dgm:pt>
    <dgm:pt modelId="{F7C2B630-5D9C-4790-A0ED-D8D4A463C3B0}" type="pres">
      <dgm:prSet presAssocID="{73A69EE3-D343-4B66-89A0-8C69971CA114}" presName="sibTrans" presStyleCnt="0"/>
      <dgm:spPr/>
    </dgm:pt>
    <dgm:pt modelId="{A118C599-8069-42DF-8301-F164CBF3D2B0}" type="pres">
      <dgm:prSet presAssocID="{41FDB4B2-B746-420B-9D39-4502D89AC8C9}" presName="node" presStyleLbl="node1" presStyleIdx="4" presStyleCnt="6">
        <dgm:presLayoutVars>
          <dgm:bulletEnabled val="1"/>
        </dgm:presLayoutVars>
      </dgm:prSet>
      <dgm:spPr/>
    </dgm:pt>
    <dgm:pt modelId="{20D60E3C-6676-4E82-8A99-AD8D25F1DA1E}" type="pres">
      <dgm:prSet presAssocID="{A76134AB-F962-4190-9024-2CB3E36E059D}" presName="sibTrans" presStyleCnt="0"/>
      <dgm:spPr/>
    </dgm:pt>
    <dgm:pt modelId="{E09CD157-276A-4C5F-9CA8-1AFDE4156BB4}" type="pres">
      <dgm:prSet presAssocID="{F0456516-27CA-4C7B-9088-E57BBCC8967B}" presName="node" presStyleLbl="node1" presStyleIdx="5" presStyleCnt="6">
        <dgm:presLayoutVars>
          <dgm:bulletEnabled val="1"/>
        </dgm:presLayoutVars>
      </dgm:prSet>
      <dgm:spPr/>
    </dgm:pt>
  </dgm:ptLst>
  <dgm:cxnLst>
    <dgm:cxn modelId="{F3FCB401-7E3E-4899-B8E2-8AAFAD993FCE}" srcId="{EFC50834-1D3E-46B9-8539-221BB52C3012}" destId="{A4541C11-5E4E-480F-843E-194E7AAE946A}" srcOrd="2" destOrd="0" parTransId="{C449C9CE-30F1-4F51-AAFD-D0049F878DE4}" sibTransId="{BCF0E5C9-4971-40C7-AB3B-B97DA506784A}"/>
    <dgm:cxn modelId="{68B1090B-A668-41A2-9039-8ABCF44E0DC3}" type="presOf" srcId="{41FDB4B2-B746-420B-9D39-4502D89AC8C9}" destId="{A118C599-8069-42DF-8301-F164CBF3D2B0}" srcOrd="0" destOrd="0" presId="urn:microsoft.com/office/officeart/2005/8/layout/default"/>
    <dgm:cxn modelId="{184AD210-D22B-48D2-943D-FA0C17793493}" srcId="{EFC50834-1D3E-46B9-8539-221BB52C3012}" destId="{0DD84389-DCC4-41FE-8F12-71AEED4A2B34}" srcOrd="1" destOrd="0" parTransId="{B4744588-457F-47C8-856E-9C51243CAE02}" sibTransId="{03E9827F-D371-483E-AFAA-526DD05E1995}"/>
    <dgm:cxn modelId="{48DE5D1B-F2D5-4055-A6EC-14B9280BBB81}" type="presOf" srcId="{0DD84389-DCC4-41FE-8F12-71AEED4A2B34}" destId="{31DC07B2-E0C3-4343-B12D-38244C0ADB65}" srcOrd="0" destOrd="0" presId="urn:microsoft.com/office/officeart/2005/8/layout/default"/>
    <dgm:cxn modelId="{B898632B-9FED-44C3-9CE4-C4DE3DA400C1}" type="presOf" srcId="{9556953F-3AF2-4D38-AC7F-1AAE3709FF5B}" destId="{F89FC944-2DF1-456F-AF28-CCCD387089EE}" srcOrd="0" destOrd="0" presId="urn:microsoft.com/office/officeart/2005/8/layout/default"/>
    <dgm:cxn modelId="{C639687C-505C-4DC2-8E0F-36CA01CF247A}" type="presOf" srcId="{EFC50834-1D3E-46B9-8539-221BB52C3012}" destId="{32F8744C-64D7-4014-9CE1-70246064BCCF}" srcOrd="0" destOrd="0" presId="urn:microsoft.com/office/officeart/2005/8/layout/default"/>
    <dgm:cxn modelId="{497424A6-4799-42FB-A224-F794FFDA8FB1}" type="presOf" srcId="{9C2A5CFD-259C-456B-9B88-7D84485ED9B8}" destId="{C8366132-DF9D-4416-882C-08087B079F35}" srcOrd="0" destOrd="0" presId="urn:microsoft.com/office/officeart/2005/8/layout/default"/>
    <dgm:cxn modelId="{6EF3AAB5-64B7-422F-BC21-FA8315F2CE61}" srcId="{EFC50834-1D3E-46B9-8539-221BB52C3012}" destId="{F0456516-27CA-4C7B-9088-E57BBCC8967B}" srcOrd="5" destOrd="0" parTransId="{8A755D6C-EA5F-423B-B871-90D38072F3A4}" sibTransId="{1DE18B8C-6EF0-48AF-9B34-EFB40F8E25B6}"/>
    <dgm:cxn modelId="{62F616BB-131D-480C-8EC2-0529A189BB5E}" type="presOf" srcId="{A4541C11-5E4E-480F-843E-194E7AAE946A}" destId="{BF1FD643-3D95-4297-A9AE-42F6CB49F9E8}" srcOrd="0" destOrd="0" presId="urn:microsoft.com/office/officeart/2005/8/layout/default"/>
    <dgm:cxn modelId="{F164E3F0-9FB4-4815-969D-DFDBB994299F}" srcId="{EFC50834-1D3E-46B9-8539-221BB52C3012}" destId="{9C2A5CFD-259C-456B-9B88-7D84485ED9B8}" srcOrd="3" destOrd="0" parTransId="{96196443-A34E-4D34-B818-FFBCD178AEA4}" sibTransId="{73A69EE3-D343-4B66-89A0-8C69971CA114}"/>
    <dgm:cxn modelId="{C53E04F3-32CF-4551-A8A1-E9A9422EFDC4}" srcId="{EFC50834-1D3E-46B9-8539-221BB52C3012}" destId="{41FDB4B2-B746-420B-9D39-4502D89AC8C9}" srcOrd="4" destOrd="0" parTransId="{25F2F273-764D-4D6D-8E2F-0BC174FEE061}" sibTransId="{A76134AB-F962-4190-9024-2CB3E36E059D}"/>
    <dgm:cxn modelId="{EF6886F5-BEE1-4A5C-9A05-8A0597A37359}" type="presOf" srcId="{F0456516-27CA-4C7B-9088-E57BBCC8967B}" destId="{E09CD157-276A-4C5F-9CA8-1AFDE4156BB4}" srcOrd="0" destOrd="0" presId="urn:microsoft.com/office/officeart/2005/8/layout/default"/>
    <dgm:cxn modelId="{A5E773F8-DE46-46BE-9038-562564F5B1C7}" srcId="{EFC50834-1D3E-46B9-8539-221BB52C3012}" destId="{9556953F-3AF2-4D38-AC7F-1AAE3709FF5B}" srcOrd="0" destOrd="0" parTransId="{A9B1E1AC-06F3-4FBC-8D48-A3C89D1A2BA3}" sibTransId="{8C0D2BA1-907D-48BB-AB17-BB71E55C1BF0}"/>
    <dgm:cxn modelId="{7F65E875-7D69-4870-A231-E5E84B1B6BCB}" type="presParOf" srcId="{32F8744C-64D7-4014-9CE1-70246064BCCF}" destId="{F89FC944-2DF1-456F-AF28-CCCD387089EE}" srcOrd="0" destOrd="0" presId="urn:microsoft.com/office/officeart/2005/8/layout/default"/>
    <dgm:cxn modelId="{96A14497-6DBF-4220-9CA0-36BF8FFE21E8}" type="presParOf" srcId="{32F8744C-64D7-4014-9CE1-70246064BCCF}" destId="{8746F511-80B2-4087-BDF7-C13C0DE02A0F}" srcOrd="1" destOrd="0" presId="urn:microsoft.com/office/officeart/2005/8/layout/default"/>
    <dgm:cxn modelId="{2FF28467-A7C8-4A47-9614-95377587EDE0}" type="presParOf" srcId="{32F8744C-64D7-4014-9CE1-70246064BCCF}" destId="{31DC07B2-E0C3-4343-B12D-38244C0ADB65}" srcOrd="2" destOrd="0" presId="urn:microsoft.com/office/officeart/2005/8/layout/default"/>
    <dgm:cxn modelId="{13D00BC9-2465-4D9A-9F29-02E9E8F9AE89}" type="presParOf" srcId="{32F8744C-64D7-4014-9CE1-70246064BCCF}" destId="{FFF54BA1-BE5A-4DBF-8495-DF6CC1F8014D}" srcOrd="3" destOrd="0" presId="urn:microsoft.com/office/officeart/2005/8/layout/default"/>
    <dgm:cxn modelId="{4E674A6E-E51F-4F4A-A6E0-B551F90CFB38}" type="presParOf" srcId="{32F8744C-64D7-4014-9CE1-70246064BCCF}" destId="{BF1FD643-3D95-4297-A9AE-42F6CB49F9E8}" srcOrd="4" destOrd="0" presId="urn:microsoft.com/office/officeart/2005/8/layout/default"/>
    <dgm:cxn modelId="{061E2CE5-5746-4E29-B03B-57C590E22639}" type="presParOf" srcId="{32F8744C-64D7-4014-9CE1-70246064BCCF}" destId="{6A8D3A98-423C-4B6F-8770-8CB83B3108BC}" srcOrd="5" destOrd="0" presId="urn:microsoft.com/office/officeart/2005/8/layout/default"/>
    <dgm:cxn modelId="{30FF3387-E167-4AA8-A01E-3F56702E0CE7}" type="presParOf" srcId="{32F8744C-64D7-4014-9CE1-70246064BCCF}" destId="{C8366132-DF9D-4416-882C-08087B079F35}" srcOrd="6" destOrd="0" presId="urn:microsoft.com/office/officeart/2005/8/layout/default"/>
    <dgm:cxn modelId="{51B9D789-D01A-4351-9BDE-7A0F2DDC3808}" type="presParOf" srcId="{32F8744C-64D7-4014-9CE1-70246064BCCF}" destId="{F7C2B630-5D9C-4790-A0ED-D8D4A463C3B0}" srcOrd="7" destOrd="0" presId="urn:microsoft.com/office/officeart/2005/8/layout/default"/>
    <dgm:cxn modelId="{9973913A-6401-43F8-A170-5E78DE73A73B}" type="presParOf" srcId="{32F8744C-64D7-4014-9CE1-70246064BCCF}" destId="{A118C599-8069-42DF-8301-F164CBF3D2B0}" srcOrd="8" destOrd="0" presId="urn:microsoft.com/office/officeart/2005/8/layout/default"/>
    <dgm:cxn modelId="{79CAA8E5-B05D-419C-9EFF-7E92E6D8F459}" type="presParOf" srcId="{32F8744C-64D7-4014-9CE1-70246064BCCF}" destId="{20D60E3C-6676-4E82-8A99-AD8D25F1DA1E}" srcOrd="9" destOrd="0" presId="urn:microsoft.com/office/officeart/2005/8/layout/default"/>
    <dgm:cxn modelId="{A1CA51D1-6D50-4B3B-9E7A-633FD4E31B08}" type="presParOf" srcId="{32F8744C-64D7-4014-9CE1-70246064BCCF}" destId="{E09CD157-276A-4C5F-9CA8-1AFDE4156BB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A45D0-BC7B-4059-B66C-2BD01DC7D0C2}">
      <dsp:nvSpPr>
        <dsp:cNvPr id="0" name=""/>
        <dsp:cNvSpPr/>
      </dsp:nvSpPr>
      <dsp:spPr>
        <a:xfrm>
          <a:off x="1738553"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22860" rIns="146253" bIns="22860" numCol="1" spcCol="1270" anchor="ctr" anchorCtr="0">
          <a:noAutofit/>
        </a:bodyPr>
        <a:lstStyle/>
        <a:p>
          <a:pPr marL="0" lvl="0" indent="0" algn="ctr" defTabSz="800100">
            <a:lnSpc>
              <a:spcPct val="90000"/>
            </a:lnSpc>
            <a:spcBef>
              <a:spcPct val="0"/>
            </a:spcBef>
            <a:spcAft>
              <a:spcPct val="35000"/>
            </a:spcAft>
            <a:buNone/>
          </a:pPr>
          <a:r>
            <a:rPr lang="lt-LT" sz="1800" kern="1200" dirty="0">
              <a:solidFill>
                <a:srgbClr val="000000"/>
              </a:solidFill>
              <a:effectLst/>
            </a:rPr>
            <a:t>Procesų automatizavimas</a:t>
          </a:r>
          <a:endParaRPr lang="en-ZA" sz="1800" kern="1200" dirty="0">
            <a:solidFill>
              <a:srgbClr val="000000"/>
            </a:solidFill>
            <a:effectLst/>
          </a:endParaRPr>
        </a:p>
      </dsp:txBody>
      <dsp:txXfrm>
        <a:off x="2127739" y="391702"/>
        <a:ext cx="1879159" cy="1879159"/>
      </dsp:txXfrm>
    </dsp:sp>
    <dsp:sp modelId="{62A588B2-6616-4294-B3BA-D63EDAC4BD4D}">
      <dsp:nvSpPr>
        <dsp:cNvPr id="0" name=""/>
        <dsp:cNvSpPr/>
      </dsp:nvSpPr>
      <dsp:spPr>
        <a:xfrm>
          <a:off x="3864578"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22860" rIns="146253" bIns="22860" numCol="1" spcCol="1270" anchor="ctr" anchorCtr="0">
          <a:noAutofit/>
        </a:bodyPr>
        <a:lstStyle/>
        <a:p>
          <a:pPr marL="0" lvl="0" indent="0" algn="ctr" defTabSz="800100">
            <a:lnSpc>
              <a:spcPct val="90000"/>
            </a:lnSpc>
            <a:spcBef>
              <a:spcPct val="0"/>
            </a:spcBef>
            <a:spcAft>
              <a:spcPct val="35000"/>
            </a:spcAft>
            <a:buNone/>
          </a:pPr>
          <a:r>
            <a:rPr lang="en-GB" sz="1800" kern="1200" dirty="0" err="1">
              <a:solidFill>
                <a:srgbClr val="000000"/>
              </a:solidFill>
              <a:effectLst/>
            </a:rPr>
            <a:t>Informacijos</a:t>
          </a:r>
          <a:r>
            <a:rPr lang="en-GB" sz="1800" kern="1200" dirty="0">
              <a:solidFill>
                <a:srgbClr val="000000"/>
              </a:solidFill>
              <a:effectLst/>
            </a:rPr>
            <a:t> </a:t>
          </a:r>
          <a:r>
            <a:rPr lang="en-GB" sz="1800" kern="1200" dirty="0" err="1">
              <a:solidFill>
                <a:srgbClr val="000000"/>
              </a:solidFill>
              <a:effectLst/>
            </a:rPr>
            <a:t>centralizavimas</a:t>
          </a:r>
          <a:endParaRPr lang="en-ZA" sz="1800" kern="1200" dirty="0">
            <a:solidFill>
              <a:srgbClr val="000000"/>
            </a:solidFill>
            <a:effectLst/>
          </a:endParaRPr>
        </a:p>
      </dsp:txBody>
      <dsp:txXfrm>
        <a:off x="4253764" y="391702"/>
        <a:ext cx="1879159" cy="1879159"/>
      </dsp:txXfrm>
    </dsp:sp>
    <dsp:sp modelId="{6CFDAD16-CD86-4D2F-9FCC-3BC059ABC3A9}">
      <dsp:nvSpPr>
        <dsp:cNvPr id="0" name=""/>
        <dsp:cNvSpPr/>
      </dsp:nvSpPr>
      <dsp:spPr>
        <a:xfrm>
          <a:off x="5990604"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22860" rIns="146253" bIns="22860" numCol="1" spcCol="1270" anchor="ctr" anchorCtr="0">
          <a:noAutofit/>
        </a:bodyPr>
        <a:lstStyle/>
        <a:p>
          <a:pPr marL="0" lvl="0" indent="0" algn="ctr" defTabSz="800100">
            <a:lnSpc>
              <a:spcPct val="90000"/>
            </a:lnSpc>
            <a:spcBef>
              <a:spcPct val="0"/>
            </a:spcBef>
            <a:spcAft>
              <a:spcPct val="35000"/>
            </a:spcAft>
            <a:buNone/>
          </a:pPr>
          <a:r>
            <a:rPr lang="lt-LT" sz="1800" kern="1200" dirty="0">
              <a:solidFill>
                <a:srgbClr val="000000"/>
              </a:solidFill>
              <a:effectLst/>
            </a:rPr>
            <a:t>Žmonių indėlio poreikio mažinimas</a:t>
          </a:r>
          <a:endParaRPr lang="en-ZA" sz="1800" kern="1200" dirty="0">
            <a:solidFill>
              <a:srgbClr val="000000"/>
            </a:solidFill>
            <a:effectLst/>
          </a:endParaRPr>
        </a:p>
      </dsp:txBody>
      <dsp:txXfrm>
        <a:off x="6379790" y="391702"/>
        <a:ext cx="1879159" cy="18791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FF53B-A5FA-47A1-AD83-5F322B26E212}">
      <dsp:nvSpPr>
        <dsp:cNvPr id="0" name=""/>
        <dsp:cNvSpPr/>
      </dsp:nvSpPr>
      <dsp:spPr>
        <a:xfrm>
          <a:off x="714445"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err="1">
              <a:effectLst>
                <a:outerShdw blurRad="38100" dist="38100" dir="2700000" algn="tl">
                  <a:srgbClr val="000000">
                    <a:alpha val="43137"/>
                  </a:srgbClr>
                </a:outerShdw>
              </a:effectLst>
            </a:rPr>
            <a:t>Žinokite</a:t>
          </a:r>
          <a:r>
            <a:rPr lang="en-GB" sz="2200" kern="1200" dirty="0">
              <a:effectLst>
                <a:outerShdw blurRad="38100" dist="38100" dir="2700000" algn="tl">
                  <a:srgbClr val="000000">
                    <a:alpha val="43137"/>
                  </a:srgbClr>
                </a:outerShdw>
              </a:effectLst>
            </a:rPr>
            <a:t> </a:t>
          </a:r>
          <a:r>
            <a:rPr lang="en-GB" sz="2200" kern="1200" dirty="0" err="1">
              <a:effectLst>
                <a:outerShdw blurRad="38100" dist="38100" dir="2700000" algn="tl">
                  <a:srgbClr val="000000">
                    <a:alpha val="43137"/>
                  </a:srgbClr>
                </a:outerShdw>
              </a:effectLst>
            </a:rPr>
            <a:t>įstatymus</a:t>
          </a:r>
          <a:endParaRPr lang="en-ZA" sz="2200" kern="1200" dirty="0">
            <a:effectLst>
              <a:outerShdw blurRad="38100" dist="38100" dir="2700000" algn="tl">
                <a:srgbClr val="000000">
                  <a:alpha val="43137"/>
                </a:srgbClr>
              </a:outerShdw>
            </a:effectLst>
          </a:endParaRPr>
        </a:p>
      </dsp:txBody>
      <dsp:txXfrm>
        <a:off x="714445" y="480"/>
        <a:ext cx="2208965" cy="1325379"/>
      </dsp:txXfrm>
    </dsp:sp>
    <dsp:sp modelId="{E1C55EE4-65AB-4163-9ED7-92ED9F11E012}">
      <dsp:nvSpPr>
        <dsp:cNvPr id="0" name=""/>
        <dsp:cNvSpPr/>
      </dsp:nvSpPr>
      <dsp:spPr>
        <a:xfrm>
          <a:off x="3144307"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err="1">
              <a:effectLst>
                <a:outerShdw blurRad="38100" dist="38100" dir="2700000" algn="tl">
                  <a:srgbClr val="000000">
                    <a:alpha val="43137"/>
                  </a:srgbClr>
                </a:outerShdw>
              </a:effectLst>
            </a:rPr>
            <a:t>Gaukite</a:t>
          </a:r>
          <a:r>
            <a:rPr lang="en-GB" sz="2200" kern="1200" dirty="0">
              <a:effectLst>
                <a:outerShdw blurRad="38100" dist="38100" dir="2700000" algn="tl">
                  <a:srgbClr val="000000">
                    <a:alpha val="43137"/>
                  </a:srgbClr>
                </a:outerShdw>
              </a:effectLst>
            </a:rPr>
            <a:t> </a:t>
          </a:r>
          <a:r>
            <a:rPr lang="en-GB" sz="2200" kern="1200" dirty="0" err="1">
              <a:effectLst>
                <a:outerShdw blurRad="38100" dist="38100" dir="2700000" algn="tl">
                  <a:srgbClr val="000000">
                    <a:alpha val="43137"/>
                  </a:srgbClr>
                </a:outerShdw>
              </a:effectLst>
            </a:rPr>
            <a:t>sutikimą</a:t>
          </a:r>
          <a:endParaRPr lang="en-ZA" sz="2200" kern="1200" dirty="0">
            <a:effectLst>
              <a:outerShdw blurRad="38100" dist="38100" dir="2700000" algn="tl">
                <a:srgbClr val="000000">
                  <a:alpha val="43137"/>
                </a:srgbClr>
              </a:outerShdw>
            </a:effectLst>
          </a:endParaRPr>
        </a:p>
      </dsp:txBody>
      <dsp:txXfrm>
        <a:off x="3144307" y="480"/>
        <a:ext cx="2208965" cy="1325379"/>
      </dsp:txXfrm>
    </dsp:sp>
    <dsp:sp modelId="{5A4AE485-D325-46CC-9EF1-1CAD71382D6C}">
      <dsp:nvSpPr>
        <dsp:cNvPr id="0" name=""/>
        <dsp:cNvSpPr/>
      </dsp:nvSpPr>
      <dsp:spPr>
        <a:xfrm>
          <a:off x="5574170"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err="1">
              <a:effectLst>
                <a:outerShdw blurRad="38100" dist="38100" dir="2700000" algn="tl">
                  <a:srgbClr val="000000">
                    <a:alpha val="43137"/>
                  </a:srgbClr>
                </a:outerShdw>
              </a:effectLst>
            </a:rPr>
            <a:t>Kuriuos</a:t>
          </a:r>
          <a:r>
            <a:rPr lang="en-GB" sz="2200" kern="1200" dirty="0">
              <a:effectLst>
                <a:outerShdw blurRad="38100" dist="38100" dir="2700000" algn="tl">
                  <a:srgbClr val="000000">
                    <a:alpha val="43137"/>
                  </a:srgbClr>
                </a:outerShdw>
              </a:effectLst>
            </a:rPr>
            <a:t> </a:t>
          </a:r>
          <a:r>
            <a:rPr lang="en-GB" sz="2200" kern="1200" dirty="0" err="1">
              <a:effectLst>
                <a:outerShdw blurRad="38100" dist="38100" dir="2700000" algn="tl">
                  <a:srgbClr val="000000">
                    <a:alpha val="43137"/>
                  </a:srgbClr>
                </a:outerShdw>
              </a:effectLst>
            </a:rPr>
            <a:t>duomenis</a:t>
          </a:r>
          <a:r>
            <a:rPr lang="en-GB" sz="2200" kern="1200" dirty="0">
              <a:effectLst>
                <a:outerShdw blurRad="38100" dist="38100" dir="2700000" algn="tl">
                  <a:srgbClr val="000000">
                    <a:alpha val="43137"/>
                  </a:srgbClr>
                </a:outerShdw>
              </a:effectLst>
            </a:rPr>
            <a:t> </a:t>
          </a:r>
          <a:r>
            <a:rPr lang="en-GB" sz="2200" kern="1200" dirty="0" err="1">
              <a:effectLst>
                <a:outerShdw blurRad="38100" dist="38100" dir="2700000" algn="tl">
                  <a:srgbClr val="000000">
                    <a:alpha val="43137"/>
                  </a:srgbClr>
                </a:outerShdw>
              </a:effectLst>
            </a:rPr>
            <a:t>išsaugoti</a:t>
          </a:r>
          <a:r>
            <a:rPr lang="en-GB" sz="2200" kern="1200" dirty="0">
              <a:effectLst>
                <a:outerShdw blurRad="38100" dist="38100" dir="2700000" algn="tl">
                  <a:srgbClr val="000000">
                    <a:alpha val="43137"/>
                  </a:srgbClr>
                </a:outerShdw>
              </a:effectLst>
            </a:rPr>
            <a:t> </a:t>
          </a:r>
          <a:r>
            <a:rPr lang="en-GB" sz="2200" kern="1200" dirty="0" err="1">
              <a:effectLst>
                <a:outerShdw blurRad="38100" dist="38100" dir="2700000" algn="tl">
                  <a:srgbClr val="000000">
                    <a:alpha val="43137"/>
                  </a:srgbClr>
                </a:outerShdw>
              </a:effectLst>
            </a:rPr>
            <a:t>ar</a:t>
          </a:r>
          <a:r>
            <a:rPr lang="en-GB" sz="2200" kern="1200" dirty="0">
              <a:effectLst>
                <a:outerShdw blurRad="38100" dist="38100" dir="2700000" algn="tl">
                  <a:srgbClr val="000000">
                    <a:alpha val="43137"/>
                  </a:srgbClr>
                </a:outerShdw>
              </a:effectLst>
            </a:rPr>
            <a:t> </a:t>
          </a:r>
          <a:r>
            <a:rPr lang="en-GB" sz="2200" kern="1200" dirty="0" err="1">
              <a:effectLst>
                <a:outerShdw blurRad="38100" dist="38100" dir="2700000" algn="tl">
                  <a:srgbClr val="000000">
                    <a:alpha val="43137"/>
                  </a:srgbClr>
                </a:outerShdw>
              </a:effectLst>
            </a:rPr>
            <a:t>pašalinti</a:t>
          </a:r>
          <a:endParaRPr lang="en-ZA" sz="2200" kern="1200" dirty="0">
            <a:effectLst>
              <a:outerShdw blurRad="38100" dist="38100" dir="2700000" algn="tl">
                <a:srgbClr val="000000">
                  <a:alpha val="43137"/>
                </a:srgbClr>
              </a:outerShdw>
            </a:effectLst>
          </a:endParaRPr>
        </a:p>
      </dsp:txBody>
      <dsp:txXfrm>
        <a:off x="5574170" y="480"/>
        <a:ext cx="2208965" cy="1325379"/>
      </dsp:txXfrm>
    </dsp:sp>
    <dsp:sp modelId="{F1651E08-927A-4228-BF70-9EC282CE3C3D}">
      <dsp:nvSpPr>
        <dsp:cNvPr id="0" name=""/>
        <dsp:cNvSpPr/>
      </dsp:nvSpPr>
      <dsp:spPr>
        <a:xfrm>
          <a:off x="8004032"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effectLst>
                <a:outerShdw blurRad="38100" dist="38100" dir="2700000" algn="tl">
                  <a:srgbClr val="000000">
                    <a:alpha val="43137"/>
                  </a:srgbClr>
                </a:outerShdw>
              </a:effectLst>
            </a:rPr>
            <a:t>Kaip </a:t>
          </a:r>
          <a:r>
            <a:rPr lang="en-GB" sz="2200" kern="1200" dirty="0" err="1">
              <a:effectLst>
                <a:outerShdw blurRad="38100" dist="38100" dir="2700000" algn="tl">
                  <a:srgbClr val="000000">
                    <a:alpha val="43137"/>
                  </a:srgbClr>
                </a:outerShdw>
              </a:effectLst>
            </a:rPr>
            <a:t>etiškai</a:t>
          </a:r>
          <a:r>
            <a:rPr lang="en-GB" sz="2200" kern="1200" dirty="0">
              <a:effectLst>
                <a:outerShdw blurRad="38100" dist="38100" dir="2700000" algn="tl">
                  <a:srgbClr val="000000">
                    <a:alpha val="43137"/>
                  </a:srgbClr>
                </a:outerShdw>
              </a:effectLst>
            </a:rPr>
            <a:t> </a:t>
          </a:r>
          <a:r>
            <a:rPr lang="en-GB" sz="2200" kern="1200" dirty="0" err="1">
              <a:effectLst>
                <a:outerShdw blurRad="38100" dist="38100" dir="2700000" algn="tl">
                  <a:srgbClr val="000000">
                    <a:alpha val="43137"/>
                  </a:srgbClr>
                </a:outerShdw>
              </a:effectLst>
            </a:rPr>
            <a:t>pašalinti</a:t>
          </a:r>
          <a:r>
            <a:rPr lang="en-GB" sz="2200" kern="1200" dirty="0">
              <a:effectLst>
                <a:outerShdw blurRad="38100" dist="38100" dir="2700000" algn="tl">
                  <a:srgbClr val="000000">
                    <a:alpha val="43137"/>
                  </a:srgbClr>
                </a:outerShdw>
              </a:effectLst>
            </a:rPr>
            <a:t> </a:t>
          </a:r>
          <a:r>
            <a:rPr lang="en-GB" sz="2200" kern="1200" dirty="0" err="1">
              <a:effectLst>
                <a:outerShdw blurRad="38100" dist="38100" dir="2700000" algn="tl">
                  <a:srgbClr val="000000">
                    <a:alpha val="43137"/>
                  </a:srgbClr>
                </a:outerShdw>
              </a:effectLst>
            </a:rPr>
            <a:t>duomenis</a:t>
          </a:r>
          <a:endParaRPr lang="en-ZA" sz="2200" kern="1200" dirty="0">
            <a:effectLst>
              <a:outerShdw blurRad="38100" dist="38100" dir="2700000" algn="tl">
                <a:srgbClr val="000000">
                  <a:alpha val="43137"/>
                </a:srgbClr>
              </a:outerShdw>
            </a:effectLst>
          </a:endParaRPr>
        </a:p>
      </dsp:txBody>
      <dsp:txXfrm>
        <a:off x="8004032" y="480"/>
        <a:ext cx="2208965" cy="1325379"/>
      </dsp:txXfrm>
    </dsp:sp>
    <dsp:sp modelId="{F4B2947A-B27C-41D6-B582-DEF7AF9FEEA0}">
      <dsp:nvSpPr>
        <dsp:cNvPr id="0" name=""/>
        <dsp:cNvSpPr/>
      </dsp:nvSpPr>
      <dsp:spPr>
        <a:xfrm>
          <a:off x="4359239" y="1546756"/>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t-LT" sz="2200" kern="1200" dirty="0">
              <a:effectLst>
                <a:outerShdw blurRad="38100" dist="38100" dir="2700000" algn="tl">
                  <a:srgbClr val="000000">
                    <a:alpha val="43137"/>
                  </a:srgbClr>
                </a:outerShdw>
              </a:effectLst>
            </a:rPr>
            <a:t>Bendraukite su žmonėmis</a:t>
          </a:r>
          <a:endParaRPr lang="en-ZA" sz="2200" kern="1200" dirty="0">
            <a:effectLst>
              <a:outerShdw blurRad="38100" dist="38100" dir="2700000" algn="tl">
                <a:srgbClr val="000000">
                  <a:alpha val="43137"/>
                </a:srgbClr>
              </a:outerShdw>
            </a:effectLst>
          </a:endParaRPr>
        </a:p>
      </dsp:txBody>
      <dsp:txXfrm>
        <a:off x="4359239" y="1546756"/>
        <a:ext cx="2208965" cy="13253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040DC-868A-4202-B42B-27FBE29F3557}">
      <dsp:nvSpPr>
        <dsp:cNvPr id="0" name=""/>
        <dsp:cNvSpPr/>
      </dsp:nvSpPr>
      <dsp:spPr>
        <a:xfrm>
          <a:off x="0"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b="1" kern="1200" dirty="0">
              <a:effectLst>
                <a:outerShdw blurRad="38100" dist="38100" dir="2700000" algn="tl">
                  <a:srgbClr val="000000">
                    <a:alpha val="43137"/>
                  </a:srgbClr>
                </a:outerShdw>
              </a:effectLst>
            </a:rPr>
            <a:t>1 žingsnis: </a:t>
          </a:r>
          <a:r>
            <a:rPr lang="lt-LT" sz="2400" b="0" kern="1200" dirty="0">
              <a:effectLst>
                <a:outerShdw blurRad="38100" dist="38100" dir="2700000" algn="tl">
                  <a:srgbClr val="000000">
                    <a:alpha val="43137"/>
                  </a:srgbClr>
                </a:outerShdw>
              </a:effectLst>
            </a:rPr>
            <a:t>sukurkite raktažodžių sąrašą</a:t>
          </a:r>
          <a:endParaRPr lang="en-ZA" sz="2400" b="0" kern="1200" dirty="0">
            <a:effectLst>
              <a:outerShdw blurRad="38100" dist="38100" dir="2700000" algn="tl">
                <a:srgbClr val="000000">
                  <a:alpha val="43137"/>
                </a:srgbClr>
              </a:outerShdw>
            </a:effectLst>
          </a:endParaRPr>
        </a:p>
      </dsp:txBody>
      <dsp:txXfrm>
        <a:off x="0" y="283330"/>
        <a:ext cx="2539999" cy="1524000"/>
      </dsp:txXfrm>
    </dsp:sp>
    <dsp:sp modelId="{E1C5E796-3301-4567-AE49-687A824934A3}">
      <dsp:nvSpPr>
        <dsp:cNvPr id="0" name=""/>
        <dsp:cNvSpPr/>
      </dsp:nvSpPr>
      <dsp:spPr>
        <a:xfrm>
          <a:off x="2794000"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žingsnis</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analizuokite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pirmąjį</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Google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puslapį</a:t>
          </a:r>
          <a:endParaRPr lang="en-ZA" sz="2400" b="0" kern="1200" dirty="0">
            <a:effectLst>
              <a:outerShdw blurRad="38100" dist="38100" dir="2700000" algn="tl">
                <a:srgbClr val="000000">
                  <a:alpha val="43137"/>
                </a:srgbClr>
              </a:outerShdw>
            </a:effectLst>
          </a:endParaRPr>
        </a:p>
      </dsp:txBody>
      <dsp:txXfrm>
        <a:off x="2794000" y="283330"/>
        <a:ext cx="2539999" cy="1524000"/>
      </dsp:txXfrm>
    </dsp:sp>
    <dsp:sp modelId="{5BAA61DA-B592-4AB1-B4FA-47F5C2453EED}">
      <dsp:nvSpPr>
        <dsp:cNvPr id="0" name=""/>
        <dsp:cNvSpPr/>
      </dsp:nvSpPr>
      <dsp:spPr>
        <a:xfrm>
          <a:off x="5587999"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žingsnis</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sukurkite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ką</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nors</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kitokio</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arba</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geresnio</a:t>
          </a:r>
          <a:endParaRPr lang="en-ZA" sz="2400" b="0" kern="1200" dirty="0">
            <a:effectLst>
              <a:outerShdw blurRad="38100" dist="38100" dir="2700000" algn="tl">
                <a:srgbClr val="000000">
                  <a:alpha val="43137"/>
                </a:srgbClr>
              </a:outerShdw>
            </a:effectLst>
          </a:endParaRPr>
        </a:p>
      </dsp:txBody>
      <dsp:txXfrm>
        <a:off x="5587999" y="283330"/>
        <a:ext cx="2539999" cy="1524000"/>
      </dsp:txXfrm>
    </dsp:sp>
    <dsp:sp modelId="{87E54A96-1ED8-4EE2-BBA5-A084A980476F}">
      <dsp:nvSpPr>
        <dsp:cNvPr id="0" name=""/>
        <dsp:cNvSpPr/>
      </dsp:nvSpPr>
      <dsp:spPr>
        <a:xfrm>
          <a:off x="1397000" y="2061331"/>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4 žingsnis: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pridėkite kabliuką</a:t>
          </a:r>
          <a:endParaRPr lang="en-ZA" sz="2400" b="0" kern="1200" dirty="0">
            <a:effectLst>
              <a:outerShdw blurRad="38100" dist="38100" dir="2700000" algn="tl">
                <a:srgbClr val="000000">
                  <a:alpha val="43137"/>
                </a:srgbClr>
              </a:outerShdw>
            </a:effectLst>
          </a:endParaRPr>
        </a:p>
      </dsp:txBody>
      <dsp:txXfrm>
        <a:off x="1397000" y="2061331"/>
        <a:ext cx="2539999" cy="1524000"/>
      </dsp:txXfrm>
    </dsp:sp>
    <dsp:sp modelId="{547B8A1D-A461-401D-A08D-7EECCDB32F23}">
      <dsp:nvSpPr>
        <dsp:cNvPr id="0" name=""/>
        <dsp:cNvSpPr/>
      </dsp:nvSpPr>
      <dsp:spPr>
        <a:xfrm>
          <a:off x="4191000" y="2061331"/>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5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žingsnis</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Optimizuokite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puslapio</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SEO</a:t>
          </a:r>
          <a:endParaRPr lang="en-ZA" sz="2400" b="0" kern="1200" dirty="0">
            <a:effectLst>
              <a:outerShdw blurRad="38100" dist="38100" dir="2700000" algn="tl">
                <a:srgbClr val="000000">
                  <a:alpha val="43137"/>
                </a:srgbClr>
              </a:outerShdw>
            </a:effectLst>
          </a:endParaRPr>
        </a:p>
      </dsp:txBody>
      <dsp:txXfrm>
        <a:off x="4191000" y="2061331"/>
        <a:ext cx="2539999" cy="1524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040DC-868A-4202-B42B-27FBE29F3557}">
      <dsp:nvSpPr>
        <dsp:cNvPr id="0" name=""/>
        <dsp:cNvSpPr/>
      </dsp:nvSpPr>
      <dsp:spPr>
        <a:xfrm>
          <a:off x="34606"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6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žingsnis</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Optimizuokite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pagal</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paieškos</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ketinimus</a:t>
          </a:r>
          <a:endParaRPr lang="en-ZA" sz="2400" b="0" dirty="0">
            <a:effectLst>
              <a:outerShdw blurRad="38100" dist="38100" dir="2700000" algn="tl">
                <a:srgbClr val="000000">
                  <a:alpha val="43137"/>
                </a:srgbClr>
              </a:outerShdw>
            </a:effectLst>
          </a:endParaRPr>
        </a:p>
      </dsp:txBody>
      <dsp:txXfrm>
        <a:off x="34606" y="1915"/>
        <a:ext cx="2746857" cy="1648114"/>
      </dsp:txXfrm>
    </dsp:sp>
    <dsp:sp modelId="{440A5019-6E05-41CF-9D7C-AA902D99B437}">
      <dsp:nvSpPr>
        <dsp:cNvPr id="0" name=""/>
        <dsp:cNvSpPr/>
      </dsp:nvSpPr>
      <dsp:spPr>
        <a:xfrm>
          <a:off x="3056149"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7 žingsnis: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sutelkite dėmesį į turinio dizainą</a:t>
          </a:r>
          <a:endParaRPr lang="en-ZA" sz="2400" b="0" kern="1200" dirty="0">
            <a:effectLst>
              <a:outerShdw blurRad="38100" dist="38100" dir="2700000" algn="tl">
                <a:srgbClr val="000000">
                  <a:alpha val="43137"/>
                </a:srgbClr>
              </a:outerShdw>
            </a:effectLst>
          </a:endParaRPr>
        </a:p>
      </dsp:txBody>
      <dsp:txXfrm>
        <a:off x="3056149" y="1915"/>
        <a:ext cx="2746857" cy="1648114"/>
      </dsp:txXfrm>
    </dsp:sp>
    <dsp:sp modelId="{C3FC257A-F35F-403F-9D89-CBBAB70DB93F}">
      <dsp:nvSpPr>
        <dsp:cNvPr id="0" name=""/>
        <dsp:cNvSpPr/>
      </dsp:nvSpPr>
      <dsp:spPr>
        <a:xfrm>
          <a:off x="6077693"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8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žingsnis</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sukurkite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nuorodas</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į</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savo</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puslapį</a:t>
          </a:r>
          <a:endParaRPr lang="en-ZA" sz="2400" b="0" kern="1200" dirty="0">
            <a:effectLst>
              <a:outerShdw blurRad="38100" dist="38100" dir="2700000" algn="tl">
                <a:srgbClr val="000000">
                  <a:alpha val="43137"/>
                </a:srgbClr>
              </a:outerShdw>
            </a:effectLst>
          </a:endParaRPr>
        </a:p>
      </dsp:txBody>
      <dsp:txXfrm>
        <a:off x="6077693" y="1915"/>
        <a:ext cx="2746857" cy="1648114"/>
      </dsp:txXfrm>
    </dsp:sp>
    <dsp:sp modelId="{50B60E35-8B85-4108-881A-46254AC775E9}">
      <dsp:nvSpPr>
        <dsp:cNvPr id="0" name=""/>
        <dsp:cNvSpPr/>
      </dsp:nvSpPr>
      <dsp:spPr>
        <a:xfrm>
          <a:off x="3056149" y="1924716"/>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9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žingsnis</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tobulinkite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ir</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atnaujinkite</a:t>
          </a:r>
          <a:r>
            <a:rPr lang="en-GB"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turinį</a:t>
          </a:r>
          <a:endParaRPr lang="en-ZA" sz="2400" b="0" kern="1200" dirty="0">
            <a:effectLst>
              <a:outerShdw blurRad="38100" dist="38100" dir="2700000" algn="tl">
                <a:srgbClr val="000000">
                  <a:alpha val="43137"/>
                </a:srgbClr>
              </a:outerShdw>
            </a:effectLst>
          </a:endParaRPr>
        </a:p>
      </dsp:txBody>
      <dsp:txXfrm>
        <a:off x="3056149" y="1924716"/>
        <a:ext cx="2746857" cy="16481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A4EC9-24B4-49E9-B278-CBB0D5FE2B81}">
      <dsp:nvSpPr>
        <dsp:cNvPr id="0" name=""/>
        <dsp:cNvSpPr/>
      </dsp:nvSpPr>
      <dsp:spPr>
        <a:xfrm>
          <a:off x="423870"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Organinis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srautas</a:t>
          </a:r>
          <a:endParaRPr lang="en-ZA" sz="2400" kern="1200" dirty="0">
            <a:effectLst>
              <a:outerShdw blurRad="38100" dist="38100" dir="2700000" algn="tl">
                <a:srgbClr val="000000">
                  <a:alpha val="43137"/>
                </a:srgbClr>
              </a:outerShdw>
            </a:effectLst>
          </a:endParaRPr>
        </a:p>
      </dsp:txBody>
      <dsp:txXfrm>
        <a:off x="423870" y="783"/>
        <a:ext cx="2395817" cy="1250296"/>
      </dsp:txXfrm>
    </dsp:sp>
    <dsp:sp modelId="{2F487824-259F-4283-88E5-890A06F474D8}">
      <dsp:nvSpPr>
        <dsp:cNvPr id="0" name=""/>
        <dsp:cNvSpPr/>
      </dsp:nvSpPr>
      <dsp:spPr>
        <a:xfrm>
          <a:off x="3028071"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Raktinių žodžių reitingas</a:t>
          </a:r>
          <a:endParaRPr lang="en-ZA" sz="2400" kern="1200" dirty="0">
            <a:effectLst>
              <a:outerShdw blurRad="38100" dist="38100" dir="2700000" algn="tl">
                <a:srgbClr val="000000">
                  <a:alpha val="43137"/>
                </a:srgbClr>
              </a:outerShdw>
            </a:effectLst>
          </a:endParaRPr>
        </a:p>
      </dsp:txBody>
      <dsp:txXfrm>
        <a:off x="3028071" y="783"/>
        <a:ext cx="2395817" cy="1250296"/>
      </dsp:txXfrm>
    </dsp:sp>
    <dsp:sp modelId="{03C6FE82-1426-434D-AB97-55DF85CE3C88}">
      <dsp:nvSpPr>
        <dsp:cNvPr id="0" name=""/>
        <dsp:cNvSpPr/>
      </dsp:nvSpPr>
      <dsp:spPr>
        <a:xfrm>
          <a:off x="5632271"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SERP </a:t>
          </a:r>
          <a:r>
            <a:rPr lang="en-GB" sz="2400" kern="1200" dirty="0" err="1">
              <a:effectLst>
                <a:outerShdw blurRad="38100" dist="38100" dir="2700000" algn="tl">
                  <a:srgbClr val="000000">
                    <a:alpha val="43137"/>
                  </a:srgbClr>
                </a:outerShdw>
              </a:effectLst>
            </a:rPr>
            <a:t>matomumas</a:t>
          </a:r>
          <a:endParaRPr lang="en-ZA" sz="2400" kern="1200" dirty="0">
            <a:effectLst>
              <a:outerShdw blurRad="38100" dist="38100" dir="2700000" algn="tl">
                <a:srgbClr val="000000">
                  <a:alpha val="43137"/>
                </a:srgbClr>
              </a:outerShdw>
            </a:effectLst>
          </a:endParaRPr>
        </a:p>
      </dsp:txBody>
      <dsp:txXfrm>
        <a:off x="5632271" y="783"/>
        <a:ext cx="2395817" cy="1250296"/>
      </dsp:txXfrm>
    </dsp:sp>
    <dsp:sp modelId="{F5201E2B-0DE8-48D4-A4D5-EB9F2F20441D}">
      <dsp:nvSpPr>
        <dsp:cNvPr id="0" name=""/>
        <dsp:cNvSpPr/>
      </dsp:nvSpPr>
      <dsp:spPr>
        <a:xfrm>
          <a:off x="8236472"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Paspaudimų dažnis</a:t>
          </a:r>
          <a:endParaRPr lang="en-ZA" sz="2400" kern="1200" dirty="0">
            <a:effectLst>
              <a:outerShdw blurRad="38100" dist="38100" dir="2700000" algn="tl">
                <a:srgbClr val="000000">
                  <a:alpha val="43137"/>
                </a:srgbClr>
              </a:outerShdw>
            </a:effectLst>
          </a:endParaRPr>
        </a:p>
      </dsp:txBody>
      <dsp:txXfrm>
        <a:off x="8236472" y="783"/>
        <a:ext cx="2395817" cy="1250296"/>
      </dsp:txXfrm>
    </dsp:sp>
    <dsp:sp modelId="{D1E17191-00A2-4421-A019-2FD09A688E64}">
      <dsp:nvSpPr>
        <dsp:cNvPr id="0" name=""/>
        <dsp:cNvSpPr/>
      </dsp:nvSpPr>
      <dsp:spPr>
        <a:xfrm>
          <a:off x="3028071" y="1459462"/>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Atmetimo</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rodiklis</a:t>
          </a:r>
          <a:endParaRPr lang="en-ZA" sz="2400" kern="1200" dirty="0">
            <a:effectLst>
              <a:outerShdw blurRad="38100" dist="38100" dir="2700000" algn="tl">
                <a:srgbClr val="000000">
                  <a:alpha val="43137"/>
                </a:srgbClr>
              </a:outerShdw>
            </a:effectLst>
          </a:endParaRPr>
        </a:p>
      </dsp:txBody>
      <dsp:txXfrm>
        <a:off x="3028071" y="1459462"/>
        <a:ext cx="2395817" cy="1250296"/>
      </dsp:txXfrm>
    </dsp:sp>
    <dsp:sp modelId="{1789E5E8-D811-4420-9B76-8796E97FCEBF}">
      <dsp:nvSpPr>
        <dsp:cNvPr id="0" name=""/>
        <dsp:cNvSpPr/>
      </dsp:nvSpPr>
      <dsp:spPr>
        <a:xfrm>
          <a:off x="5632271" y="1459462"/>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Svetainės autoritetas laikui bėgant</a:t>
          </a:r>
          <a:endParaRPr lang="en-ZA" sz="2400" kern="1200" dirty="0">
            <a:effectLst>
              <a:outerShdw blurRad="38100" dist="38100" dir="2700000" algn="tl">
                <a:srgbClr val="000000">
                  <a:alpha val="43137"/>
                </a:srgbClr>
              </a:outerShdw>
            </a:effectLst>
          </a:endParaRPr>
        </a:p>
      </dsp:txBody>
      <dsp:txXfrm>
        <a:off x="5632271" y="1459462"/>
        <a:ext cx="2395817" cy="12502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C63F2-9BF5-4A72-AC87-3800E8EC7429}">
      <dsp:nvSpPr>
        <dsp:cNvPr id="0" name=""/>
        <dsp:cNvSpPr/>
      </dsp:nvSpPr>
      <dsp:spPr>
        <a:xfrm>
          <a:off x="535779"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Atgalinės nuorodos</a:t>
          </a:r>
          <a:endParaRPr lang="en-ZA" sz="2400" kern="1200" dirty="0">
            <a:effectLst>
              <a:outerShdw blurRad="38100" dist="38100" dir="2700000" algn="tl">
                <a:srgbClr val="000000">
                  <a:alpha val="43137"/>
                </a:srgbClr>
              </a:outerShdw>
            </a:effectLst>
          </a:endParaRPr>
        </a:p>
      </dsp:txBody>
      <dsp:txXfrm>
        <a:off x="535779" y="175"/>
        <a:ext cx="2338851" cy="1258394"/>
      </dsp:txXfrm>
    </dsp:sp>
    <dsp:sp modelId="{38C7266D-CAD2-473A-8EE8-299CF1136E89}">
      <dsp:nvSpPr>
        <dsp:cNvPr id="0" name=""/>
        <dsp:cNvSpPr/>
      </dsp:nvSpPr>
      <dsp:spPr>
        <a:xfrm>
          <a:off x="3084363"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Puslapio</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greitis</a:t>
          </a:r>
          <a:endParaRPr lang="en-ZA" sz="2400" kern="1200" dirty="0">
            <a:effectLst>
              <a:outerShdw blurRad="38100" dist="38100" dir="2700000" algn="tl">
                <a:srgbClr val="000000">
                  <a:alpha val="43137"/>
                </a:srgbClr>
              </a:outerShdw>
            </a:effectLst>
          </a:endParaRPr>
        </a:p>
      </dsp:txBody>
      <dsp:txXfrm>
        <a:off x="3084363" y="175"/>
        <a:ext cx="2338851" cy="1258394"/>
      </dsp:txXfrm>
    </dsp:sp>
    <dsp:sp modelId="{87527E0C-96CC-4956-B34E-DCED9BC039FD}">
      <dsp:nvSpPr>
        <dsp:cNvPr id="0" name=""/>
        <dsp:cNvSpPr/>
      </dsp:nvSpPr>
      <dsp:spPr>
        <a:xfrm>
          <a:off x="5632946"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Puslapyje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praleistas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laikas</a:t>
          </a:r>
          <a:endParaRPr lang="en-ZA" sz="2400" kern="1200" dirty="0">
            <a:effectLst>
              <a:outerShdw blurRad="38100" dist="38100" dir="2700000" algn="tl">
                <a:srgbClr val="000000">
                  <a:alpha val="43137"/>
                </a:srgbClr>
              </a:outerShdw>
            </a:effectLst>
          </a:endParaRPr>
        </a:p>
      </dsp:txBody>
      <dsp:txXfrm>
        <a:off x="5632946" y="175"/>
        <a:ext cx="2338851" cy="1258394"/>
      </dsp:txXfrm>
    </dsp:sp>
    <dsp:sp modelId="{C47B02D4-00CF-4380-89BA-288C8FBFF20E}">
      <dsp:nvSpPr>
        <dsp:cNvPr id="0" name=""/>
        <dsp:cNvSpPr/>
      </dsp:nvSpPr>
      <dsp:spPr>
        <a:xfrm>
          <a:off x="8181530"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Konversijos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rodiklis</a:t>
          </a:r>
          <a:endParaRPr lang="en-ZA" sz="2400" kern="1200" dirty="0">
            <a:effectLst>
              <a:outerShdw blurRad="38100" dist="38100" dir="2700000" algn="tl">
                <a:srgbClr val="000000">
                  <a:alpha val="43137"/>
                </a:srgbClr>
              </a:outerShdw>
            </a:effectLst>
          </a:endParaRPr>
        </a:p>
      </dsp:txBody>
      <dsp:txXfrm>
        <a:off x="8181530" y="175"/>
        <a:ext cx="2338851" cy="1258394"/>
      </dsp:txXfrm>
    </dsp:sp>
    <dsp:sp modelId="{0566BC4E-7E89-4F55-9786-59DC0DED1F7E}">
      <dsp:nvSpPr>
        <dsp:cNvPr id="0" name=""/>
        <dsp:cNvSpPr/>
      </dsp:nvSpPr>
      <dsp:spPr>
        <a:xfrm>
          <a:off x="4358654" y="1468302"/>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Per </a:t>
          </a:r>
          <a:r>
            <a:rPr lang="en-GB" sz="2400" kern="1200" dirty="0" err="1">
              <a:effectLst>
                <a:outerShdw blurRad="38100" dist="38100" dir="2700000" algn="tl">
                  <a:srgbClr val="000000">
                    <a:alpha val="43137"/>
                  </a:srgbClr>
                </a:outerShdw>
              </a:effectLst>
            </a:rPr>
            <a:t>kiek</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laiko</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galima</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pamatyti</a:t>
          </a:r>
          <a:r>
            <a:rPr lang="en-GB" sz="2400" kern="1200" dirty="0">
              <a:effectLst>
                <a:outerShdw blurRad="38100" dist="38100" dir="2700000" algn="tl">
                  <a:srgbClr val="000000">
                    <a:alpha val="43137"/>
                  </a:srgbClr>
                </a:outerShdw>
              </a:effectLst>
            </a:rPr>
            <a:t> SEO </a:t>
          </a:r>
          <a:r>
            <a:rPr lang="en-GB" sz="2400" kern="1200" dirty="0" err="1">
              <a:effectLst>
                <a:outerShdw blurRad="38100" dist="38100" dir="2700000" algn="tl">
                  <a:srgbClr val="000000">
                    <a:alpha val="43137"/>
                  </a:srgbClr>
                </a:outerShdw>
              </a:effectLst>
            </a:rPr>
            <a:t>rezultatus</a:t>
          </a:r>
          <a:r>
            <a:rPr lang="en-GB" sz="2400" kern="1200" dirty="0">
              <a:effectLst>
                <a:outerShdw blurRad="38100" dist="38100" dir="2700000" algn="tl">
                  <a:srgbClr val="000000">
                    <a:alpha val="43137"/>
                  </a:srgbClr>
                </a:outerShdw>
              </a:effectLst>
            </a:rPr>
            <a:t>?</a:t>
          </a:r>
          <a:endParaRPr lang="en-ZA" sz="2400" kern="1200" dirty="0">
            <a:effectLst>
              <a:outerShdw blurRad="38100" dist="38100" dir="2700000" algn="tl">
                <a:srgbClr val="000000">
                  <a:alpha val="43137"/>
                </a:srgbClr>
              </a:outerShdw>
            </a:effectLst>
          </a:endParaRPr>
        </a:p>
      </dsp:txBody>
      <dsp:txXfrm>
        <a:off x="4358654" y="1468302"/>
        <a:ext cx="2338851" cy="12583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9DA07-9943-4884-A0CC-05C8B18FBDA1}">
      <dsp:nvSpPr>
        <dsp:cNvPr id="0" name=""/>
        <dsp:cNvSpPr/>
      </dsp:nvSpPr>
      <dsp:spPr>
        <a:xfrm>
          <a:off x="1293"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Answer The Public</a:t>
          </a:r>
          <a:endParaRPr lang="en-ZA" sz="2400" kern="1200" dirty="0">
            <a:solidFill>
              <a:srgbClr val="000000"/>
            </a:solidFill>
            <a:effectLst/>
          </a:endParaRPr>
        </a:p>
      </dsp:txBody>
      <dsp:txXfrm>
        <a:off x="370640" y="1499847"/>
        <a:ext cx="1783365" cy="1783365"/>
      </dsp:txXfrm>
    </dsp:sp>
    <dsp:sp modelId="{178A615F-ADC3-462D-AD9E-749DBA7F8798}">
      <dsp:nvSpPr>
        <dsp:cNvPr id="0" name=""/>
        <dsp:cNvSpPr/>
      </dsp:nvSpPr>
      <dsp:spPr>
        <a:xfrm>
          <a:off x="2018941"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Woorank’s SEO &amp; Website Analysis Tool</a:t>
          </a:r>
          <a:endParaRPr lang="en-GB" sz="2400" kern="1200" dirty="0">
            <a:solidFill>
              <a:srgbClr val="000000"/>
            </a:solidFill>
          </a:endParaRPr>
        </a:p>
      </dsp:txBody>
      <dsp:txXfrm>
        <a:off x="2388288" y="1499847"/>
        <a:ext cx="1783365" cy="1783365"/>
      </dsp:txXfrm>
    </dsp:sp>
    <dsp:sp modelId="{3F588752-09DC-4BD6-9474-4B5D80B43B7D}">
      <dsp:nvSpPr>
        <dsp:cNvPr id="0" name=""/>
        <dsp:cNvSpPr/>
      </dsp:nvSpPr>
      <dsp:spPr>
        <a:xfrm>
          <a:off x="4036588"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Animalz Revive</a:t>
          </a:r>
          <a:endParaRPr lang="en-GB" sz="2400" kern="1200" dirty="0">
            <a:solidFill>
              <a:srgbClr val="000000"/>
            </a:solidFill>
          </a:endParaRPr>
        </a:p>
      </dsp:txBody>
      <dsp:txXfrm>
        <a:off x="4405935" y="1499847"/>
        <a:ext cx="1783365" cy="1783365"/>
      </dsp:txXfrm>
    </dsp:sp>
    <dsp:sp modelId="{0D740ADF-91D0-4DCE-A2ED-F6A6EE6A869B}">
      <dsp:nvSpPr>
        <dsp:cNvPr id="0" name=""/>
        <dsp:cNvSpPr/>
      </dsp:nvSpPr>
      <dsp:spPr>
        <a:xfrm>
          <a:off x="6054236"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CanIRank</a:t>
          </a:r>
          <a:endParaRPr lang="en-GB" sz="2400" kern="1200" dirty="0">
            <a:solidFill>
              <a:srgbClr val="000000"/>
            </a:solidFill>
          </a:endParaRPr>
        </a:p>
      </dsp:txBody>
      <dsp:txXfrm>
        <a:off x="6423583" y="1499847"/>
        <a:ext cx="1783365" cy="1783365"/>
      </dsp:txXfrm>
    </dsp:sp>
    <dsp:sp modelId="{1A4C8CA5-1301-41B2-8625-AEB834FA81FD}">
      <dsp:nvSpPr>
        <dsp:cNvPr id="0" name=""/>
        <dsp:cNvSpPr/>
      </dsp:nvSpPr>
      <dsp:spPr>
        <a:xfrm>
          <a:off x="8071884"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Google’s Mobile-Friendly Test</a:t>
          </a:r>
          <a:endParaRPr lang="en-GB" sz="2400" kern="1200" dirty="0">
            <a:solidFill>
              <a:srgbClr val="000000"/>
            </a:solidFill>
          </a:endParaRPr>
        </a:p>
      </dsp:txBody>
      <dsp:txXfrm>
        <a:off x="8441231" y="1499847"/>
        <a:ext cx="1783365" cy="17833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E3674-1315-470E-BD6D-F79AC32F8678}">
      <dsp:nvSpPr>
        <dsp:cNvPr id="0" name=""/>
        <dsp:cNvSpPr/>
      </dsp:nvSpPr>
      <dsp:spPr>
        <a:xfrm>
          <a:off x="1293"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Seed Keywords</a:t>
          </a:r>
          <a:endParaRPr lang="en-ZA" sz="2300" kern="1200" dirty="0">
            <a:solidFill>
              <a:srgbClr val="000000"/>
            </a:solidFill>
          </a:endParaRPr>
        </a:p>
      </dsp:txBody>
      <dsp:txXfrm>
        <a:off x="370640" y="1624060"/>
        <a:ext cx="1783365" cy="1783365"/>
      </dsp:txXfrm>
    </dsp:sp>
    <dsp:sp modelId="{2EBDFC8E-FDA1-4AE7-AE1A-9DC2CCAFBF89}">
      <dsp:nvSpPr>
        <dsp:cNvPr id="0" name=""/>
        <dsp:cNvSpPr/>
      </dsp:nvSpPr>
      <dsp:spPr>
        <a:xfrm>
          <a:off x="2018941"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Exploding Topics</a:t>
          </a:r>
          <a:endParaRPr lang="en-GB" sz="2300" kern="1200" dirty="0">
            <a:solidFill>
              <a:srgbClr val="000000"/>
            </a:solidFill>
          </a:endParaRPr>
        </a:p>
      </dsp:txBody>
      <dsp:txXfrm>
        <a:off x="2388288" y="1624060"/>
        <a:ext cx="1783365" cy="1783365"/>
      </dsp:txXfrm>
    </dsp:sp>
    <dsp:sp modelId="{6CEF7CB5-11F6-4A5F-BE4A-4FEB47D6542B}">
      <dsp:nvSpPr>
        <dsp:cNvPr id="0" name=""/>
        <dsp:cNvSpPr/>
      </dsp:nvSpPr>
      <dsp:spPr>
        <a:xfrm>
          <a:off x="4036588"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Seobility</a:t>
          </a:r>
          <a:endParaRPr lang="en-GB" sz="2300" kern="1200" dirty="0">
            <a:solidFill>
              <a:srgbClr val="000000"/>
            </a:solidFill>
          </a:endParaRPr>
        </a:p>
      </dsp:txBody>
      <dsp:txXfrm>
        <a:off x="4405935" y="1624060"/>
        <a:ext cx="1783365" cy="1783365"/>
      </dsp:txXfrm>
    </dsp:sp>
    <dsp:sp modelId="{29E87463-E382-40A8-B982-ACA73991097D}">
      <dsp:nvSpPr>
        <dsp:cNvPr id="0" name=""/>
        <dsp:cNvSpPr/>
      </dsp:nvSpPr>
      <dsp:spPr>
        <a:xfrm>
          <a:off x="6054236"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Ubersuggest</a:t>
          </a:r>
          <a:endParaRPr lang="en-GB" sz="2300" kern="1200" dirty="0">
            <a:solidFill>
              <a:srgbClr val="000000"/>
            </a:solidFill>
          </a:endParaRPr>
        </a:p>
      </dsp:txBody>
      <dsp:txXfrm>
        <a:off x="6423583" y="1624060"/>
        <a:ext cx="1783365" cy="1783365"/>
      </dsp:txXfrm>
    </dsp:sp>
    <dsp:sp modelId="{F5F76A6A-4519-451A-8528-2BDBA0B4AA2E}">
      <dsp:nvSpPr>
        <dsp:cNvPr id="0" name=""/>
        <dsp:cNvSpPr/>
      </dsp:nvSpPr>
      <dsp:spPr>
        <a:xfrm>
          <a:off x="8071884"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BROWSEO</a:t>
          </a:r>
          <a:endParaRPr lang="en-GB" sz="2300" kern="1200" dirty="0">
            <a:solidFill>
              <a:srgbClr val="000000"/>
            </a:solidFill>
          </a:endParaRPr>
        </a:p>
      </dsp:txBody>
      <dsp:txXfrm>
        <a:off x="8441231" y="1624060"/>
        <a:ext cx="1783365" cy="17833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A8ED6-D9C4-4C65-9985-32F01EB62C31}">
      <dsp:nvSpPr>
        <dsp:cNvPr id="0" name=""/>
        <dsp:cNvSpPr/>
      </dsp:nvSpPr>
      <dsp:spPr>
        <a:xfrm>
          <a:off x="3118" y="1319459"/>
          <a:ext cx="2599396"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27940" rIns="139622" bIns="27940" numCol="1" spcCol="1270" anchor="ctr" anchorCtr="0">
          <a:noAutofit/>
        </a:bodyPr>
        <a:lstStyle/>
        <a:p>
          <a:pPr marL="0" lvl="0" indent="0" algn="ctr" defTabSz="977900">
            <a:lnSpc>
              <a:spcPct val="90000"/>
            </a:lnSpc>
            <a:spcBef>
              <a:spcPct val="0"/>
            </a:spcBef>
            <a:spcAft>
              <a:spcPct val="35000"/>
            </a:spcAft>
            <a:buNone/>
          </a:pPr>
          <a:r>
            <a:rPr lang="en-GB" sz="22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Detailed.com</a:t>
          </a:r>
          <a:endParaRPr lang="en-ZA" sz="2200" kern="1200" dirty="0">
            <a:solidFill>
              <a:srgbClr val="000000"/>
            </a:solidFill>
          </a:endParaRPr>
        </a:p>
      </dsp:txBody>
      <dsp:txXfrm>
        <a:off x="383791" y="1690999"/>
        <a:ext cx="1838050" cy="1793955"/>
      </dsp:txXfrm>
    </dsp:sp>
    <dsp:sp modelId="{1A31927D-5DBA-4ADD-80D1-D1DEC0A4C70C}">
      <dsp:nvSpPr>
        <dsp:cNvPr id="0" name=""/>
        <dsp:cNvSpPr/>
      </dsp:nvSpPr>
      <dsp:spPr>
        <a:xfrm>
          <a:off x="2095107"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Google Search Console</a:t>
          </a:r>
          <a:endParaRPr lang="en-GB" sz="2600" kern="1200" dirty="0">
            <a:solidFill>
              <a:srgbClr val="000000"/>
            </a:solidFill>
          </a:endParaRPr>
        </a:p>
      </dsp:txBody>
      <dsp:txXfrm>
        <a:off x="2466647" y="1690999"/>
        <a:ext cx="1793955" cy="1793955"/>
      </dsp:txXfrm>
    </dsp:sp>
    <dsp:sp modelId="{54655E6E-9E8B-4E71-8122-ED2795428665}">
      <dsp:nvSpPr>
        <dsp:cNvPr id="0" name=""/>
        <dsp:cNvSpPr/>
      </dsp:nvSpPr>
      <dsp:spPr>
        <a:xfrm>
          <a:off x="4124735"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SERPerator</a:t>
          </a:r>
          <a:endParaRPr lang="en-GB" sz="2600" kern="1200" dirty="0">
            <a:solidFill>
              <a:srgbClr val="000000"/>
            </a:solidFill>
          </a:endParaRPr>
        </a:p>
      </dsp:txBody>
      <dsp:txXfrm>
        <a:off x="4496275" y="1690999"/>
        <a:ext cx="1793955" cy="1793955"/>
      </dsp:txXfrm>
    </dsp:sp>
    <dsp:sp modelId="{90A69DFC-2C73-4C72-9693-70FF7591AAA0}">
      <dsp:nvSpPr>
        <dsp:cNvPr id="0" name=""/>
        <dsp:cNvSpPr/>
      </dsp:nvSpPr>
      <dsp:spPr>
        <a:xfrm>
          <a:off x="6154364"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Screaming Frog</a:t>
          </a:r>
          <a:endParaRPr lang="en-GB" sz="2600" kern="1200" dirty="0">
            <a:solidFill>
              <a:srgbClr val="000000"/>
            </a:solidFill>
          </a:endParaRPr>
        </a:p>
      </dsp:txBody>
      <dsp:txXfrm>
        <a:off x="6525904" y="1690999"/>
        <a:ext cx="1793955" cy="1793955"/>
      </dsp:txXfrm>
    </dsp:sp>
    <dsp:sp modelId="{530AB860-20C7-4EC8-8A36-CEC06BA2CCFC}">
      <dsp:nvSpPr>
        <dsp:cNvPr id="0" name=""/>
        <dsp:cNvSpPr/>
      </dsp:nvSpPr>
      <dsp:spPr>
        <a:xfrm>
          <a:off x="8183992"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 Analytics</a:t>
          </a:r>
          <a:endParaRPr lang="en-GB" sz="2600" kern="1200" dirty="0">
            <a:solidFill>
              <a:srgbClr val="000000"/>
            </a:solidFill>
          </a:endParaRPr>
        </a:p>
      </dsp:txBody>
      <dsp:txXfrm>
        <a:off x="8555532" y="1690999"/>
        <a:ext cx="1793955" cy="179395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1293"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Reddit Keyword Research Tool</a:t>
          </a:r>
          <a:endParaRPr lang="en-ZA" sz="2300" kern="1200" dirty="0">
            <a:solidFill>
              <a:srgbClr val="000000"/>
            </a:solidFill>
          </a:endParaRPr>
        </a:p>
      </dsp:txBody>
      <dsp:txXfrm>
        <a:off x="370640" y="1696294"/>
        <a:ext cx="1783365" cy="1783365"/>
      </dsp:txXfrm>
    </dsp:sp>
    <dsp:sp modelId="{71433346-B604-4B87-882E-B6F89483CF5B}">
      <dsp:nvSpPr>
        <dsp:cNvPr id="0" name=""/>
        <dsp:cNvSpPr/>
      </dsp:nvSpPr>
      <dsp:spPr>
        <a:xfrm>
          <a:off x="2018941"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Yoast WordPress Plugin</a:t>
          </a:r>
          <a:endParaRPr lang="en-GB" sz="2300" kern="1200" dirty="0">
            <a:solidFill>
              <a:srgbClr val="000000"/>
            </a:solidFill>
          </a:endParaRPr>
        </a:p>
      </dsp:txBody>
      <dsp:txXfrm>
        <a:off x="2388288" y="1696294"/>
        <a:ext cx="1783365" cy="1783365"/>
      </dsp:txXfrm>
    </dsp:sp>
    <dsp:sp modelId="{B939F053-2FD1-43D7-87B3-341D076D91A1}">
      <dsp:nvSpPr>
        <dsp:cNvPr id="0" name=""/>
        <dsp:cNvSpPr/>
      </dsp:nvSpPr>
      <dsp:spPr>
        <a:xfrm>
          <a:off x="4036589"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Panguin Tool</a:t>
          </a:r>
          <a:endParaRPr lang="en-GB" sz="2300" kern="1200" dirty="0">
            <a:solidFill>
              <a:srgbClr val="000000"/>
            </a:solidFill>
          </a:endParaRPr>
        </a:p>
      </dsp:txBody>
      <dsp:txXfrm>
        <a:off x="4405936" y="1696294"/>
        <a:ext cx="1783365" cy="1783365"/>
      </dsp:txXfrm>
    </dsp:sp>
    <dsp:sp modelId="{BEA96DC2-337A-46DE-ACBB-A9260EE7E4C5}">
      <dsp:nvSpPr>
        <dsp:cNvPr id="0" name=""/>
        <dsp:cNvSpPr/>
      </dsp:nvSpPr>
      <dsp:spPr>
        <a:xfrm>
          <a:off x="6054236"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Wordtracker Scout</a:t>
          </a:r>
          <a:endParaRPr lang="en-GB" sz="2300" kern="1200" dirty="0">
            <a:solidFill>
              <a:srgbClr val="000000"/>
            </a:solidFill>
          </a:endParaRPr>
        </a:p>
      </dsp:txBody>
      <dsp:txXfrm>
        <a:off x="6423583" y="1696294"/>
        <a:ext cx="1783365" cy="1783365"/>
      </dsp:txXfrm>
    </dsp:sp>
    <dsp:sp modelId="{A2EC2035-0F71-4EA3-B5F2-42589008A47B}">
      <dsp:nvSpPr>
        <dsp:cNvPr id="0" name=""/>
        <dsp:cNvSpPr/>
      </dsp:nvSpPr>
      <dsp:spPr>
        <a:xfrm>
          <a:off x="8071884"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Lipperhey</a:t>
          </a:r>
          <a:endParaRPr lang="en-GB" sz="2300" kern="1200" dirty="0">
            <a:solidFill>
              <a:srgbClr val="000000"/>
            </a:solidFill>
          </a:endParaRPr>
        </a:p>
      </dsp:txBody>
      <dsp:txXfrm>
        <a:off x="8441231" y="1696294"/>
        <a:ext cx="1783365" cy="178336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1293"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Bing Webmaster Tools</a:t>
          </a:r>
          <a:endParaRPr lang="en-ZA" sz="2500" kern="1200" dirty="0">
            <a:solidFill>
              <a:srgbClr val="000000"/>
            </a:solidFill>
          </a:endParaRPr>
        </a:p>
      </dsp:txBody>
      <dsp:txXfrm>
        <a:off x="370640" y="1696294"/>
        <a:ext cx="1783365" cy="1783365"/>
      </dsp:txXfrm>
    </dsp:sp>
    <dsp:sp modelId="{E8CC07E2-5439-4428-92A8-C7BDA18638B3}">
      <dsp:nvSpPr>
        <dsp:cNvPr id="0" name=""/>
        <dsp:cNvSpPr/>
      </dsp:nvSpPr>
      <dsp:spPr>
        <a:xfrm>
          <a:off x="2018941"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Dareboost</a:t>
          </a:r>
          <a:endParaRPr lang="en-GB" sz="2500" kern="1200" dirty="0">
            <a:solidFill>
              <a:srgbClr val="000000"/>
            </a:solidFill>
          </a:endParaRPr>
        </a:p>
      </dsp:txBody>
      <dsp:txXfrm>
        <a:off x="2388288" y="1696294"/>
        <a:ext cx="1783365" cy="1783365"/>
      </dsp:txXfrm>
    </dsp:sp>
    <dsp:sp modelId="{D5CBA2A2-6B16-41FD-A45B-EABD8BC80A98}">
      <dsp:nvSpPr>
        <dsp:cNvPr id="0" name=""/>
        <dsp:cNvSpPr/>
      </dsp:nvSpPr>
      <dsp:spPr>
        <a:xfrm>
          <a:off x="4036589"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Siteliner</a:t>
          </a:r>
          <a:endParaRPr lang="en-GB" sz="2500" kern="1200" dirty="0">
            <a:solidFill>
              <a:srgbClr val="000000"/>
            </a:solidFill>
          </a:endParaRPr>
        </a:p>
      </dsp:txBody>
      <dsp:txXfrm>
        <a:off x="4405936" y="1696294"/>
        <a:ext cx="1783365" cy="1783365"/>
      </dsp:txXfrm>
    </dsp:sp>
    <dsp:sp modelId="{E361EC97-5AAA-49B1-8CD3-A9284D6D20B7}">
      <dsp:nvSpPr>
        <dsp:cNvPr id="0" name=""/>
        <dsp:cNvSpPr/>
      </dsp:nvSpPr>
      <dsp:spPr>
        <a:xfrm>
          <a:off x="6054236"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KWFinder</a:t>
          </a:r>
          <a:endParaRPr lang="en-GB" sz="2500" kern="1200" dirty="0">
            <a:solidFill>
              <a:srgbClr val="000000"/>
            </a:solidFill>
          </a:endParaRPr>
        </a:p>
      </dsp:txBody>
      <dsp:txXfrm>
        <a:off x="6423583" y="1696294"/>
        <a:ext cx="1783365" cy="1783365"/>
      </dsp:txXfrm>
    </dsp:sp>
    <dsp:sp modelId="{87F54A8A-4429-46B1-9200-BD74230B575A}">
      <dsp:nvSpPr>
        <dsp:cNvPr id="0" name=""/>
        <dsp:cNvSpPr/>
      </dsp:nvSpPr>
      <dsp:spPr>
        <a:xfrm>
          <a:off x="8071884"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People Also Ask</a:t>
          </a:r>
          <a:endParaRPr lang="en-GB" sz="2500" kern="1200" dirty="0">
            <a:solidFill>
              <a:srgbClr val="000000"/>
            </a:solidFill>
          </a:endParaRPr>
        </a:p>
      </dsp:txBody>
      <dsp:txXfrm>
        <a:off x="8441231" y="1696294"/>
        <a:ext cx="1783365" cy="17833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21360-9304-490B-A1DF-3CEFCC32D144}">
      <dsp:nvSpPr>
        <dsp:cNvPr id="0" name=""/>
        <dsp:cNvSpPr/>
      </dsp:nvSpPr>
      <dsp:spPr>
        <a:xfrm>
          <a:off x="1073120" y="1582"/>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Didelė užduočių apimtis</a:t>
          </a:r>
          <a:endParaRPr lang="en-ZA" sz="2400" kern="1200" dirty="0">
            <a:effectLst>
              <a:outerShdw blurRad="38100" dist="38100" dir="2700000" algn="tl">
                <a:srgbClr val="000000">
                  <a:alpha val="43137"/>
                </a:srgbClr>
              </a:outerShdw>
            </a:effectLst>
          </a:endParaRPr>
        </a:p>
      </dsp:txBody>
      <dsp:txXfrm>
        <a:off x="1073120" y="1582"/>
        <a:ext cx="2819661" cy="1121228"/>
      </dsp:txXfrm>
    </dsp:sp>
    <dsp:sp modelId="{84B86031-0379-44D3-9E4D-D495BDE5CA37}">
      <dsp:nvSpPr>
        <dsp:cNvPr id="0" name=""/>
        <dsp:cNvSpPr/>
      </dsp:nvSpPr>
      <dsp:spPr>
        <a:xfrm>
          <a:off x="4265206" y="1582"/>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Užduotims atlikti reikia kelių žmonių</a:t>
          </a:r>
          <a:endParaRPr lang="en-ZA" sz="2400" kern="1200" dirty="0">
            <a:effectLst>
              <a:outerShdw blurRad="38100" dist="38100" dir="2700000" algn="tl">
                <a:srgbClr val="000000">
                  <a:alpha val="43137"/>
                </a:srgbClr>
              </a:outerShdw>
            </a:effectLst>
          </a:endParaRPr>
        </a:p>
      </dsp:txBody>
      <dsp:txXfrm>
        <a:off x="4265206" y="1582"/>
        <a:ext cx="2819661" cy="1121228"/>
      </dsp:txXfrm>
    </dsp:sp>
    <dsp:sp modelId="{098BCE9D-C253-4234-AA81-CB777D17FCE7}">
      <dsp:nvSpPr>
        <dsp:cNvPr id="0" name=""/>
        <dsp:cNvSpPr/>
      </dsp:nvSpPr>
      <dsp:spPr>
        <a:xfrm>
          <a:off x="7457292" y="1582"/>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Laikui</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jautrus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pobūdis</a:t>
          </a:r>
          <a:endParaRPr lang="en-ZA" sz="2400" kern="1200" dirty="0">
            <a:effectLst>
              <a:outerShdw blurRad="38100" dist="38100" dir="2700000" algn="tl">
                <a:srgbClr val="000000">
                  <a:alpha val="43137"/>
                </a:srgbClr>
              </a:outerShdw>
            </a:effectLst>
          </a:endParaRPr>
        </a:p>
      </dsp:txBody>
      <dsp:txXfrm>
        <a:off x="7457292" y="1582"/>
        <a:ext cx="2819661" cy="1121228"/>
      </dsp:txXfrm>
    </dsp:sp>
    <dsp:sp modelId="{A843C6FA-2755-4083-BD5A-5CD177A73FBA}">
      <dsp:nvSpPr>
        <dsp:cNvPr id="0" name=""/>
        <dsp:cNvSpPr/>
      </dsp:nvSpPr>
      <dsp:spPr>
        <a:xfrm>
          <a:off x="2669163" y="1495234"/>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Didelis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poveikis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kitiems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procesams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ir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sistemoms</a:t>
          </a:r>
          <a:endParaRPr lang="en-ZA" sz="2400" kern="1200" dirty="0">
            <a:effectLst>
              <a:outerShdw blurRad="38100" dist="38100" dir="2700000" algn="tl">
                <a:srgbClr val="000000">
                  <a:alpha val="43137"/>
                </a:srgbClr>
              </a:outerShdw>
            </a:effectLst>
          </a:endParaRPr>
        </a:p>
      </dsp:txBody>
      <dsp:txXfrm>
        <a:off x="2669163" y="1495234"/>
        <a:ext cx="2819661" cy="1121228"/>
      </dsp:txXfrm>
    </dsp:sp>
    <dsp:sp modelId="{509C718A-8E02-4022-B1EE-3153DDC58991}">
      <dsp:nvSpPr>
        <dsp:cNvPr id="0" name=""/>
        <dsp:cNvSpPr/>
      </dsp:nvSpPr>
      <dsp:spPr>
        <a:xfrm>
          <a:off x="5861249" y="1495234"/>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Atitikties ir audito sekų poreikis</a:t>
          </a:r>
          <a:endParaRPr lang="en-ZA" sz="2400" kern="1200" dirty="0">
            <a:effectLst>
              <a:outerShdw blurRad="38100" dist="38100" dir="2700000" algn="tl">
                <a:srgbClr val="000000">
                  <a:alpha val="43137"/>
                </a:srgbClr>
              </a:outerShdw>
            </a:effectLst>
          </a:endParaRPr>
        </a:p>
      </dsp:txBody>
      <dsp:txXfrm>
        <a:off x="5861249" y="1495234"/>
        <a:ext cx="2819661" cy="11212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3067342" y="180"/>
          <a:ext cx="2478085" cy="247808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6377" tIns="30480" rIns="13637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Bonus #1. Bulk Google Rank Checker</a:t>
          </a:r>
          <a:endParaRPr lang="en-ZA" sz="2400" kern="1200" dirty="0">
            <a:solidFill>
              <a:srgbClr val="000000"/>
            </a:solidFill>
          </a:endParaRPr>
        </a:p>
      </dsp:txBody>
      <dsp:txXfrm>
        <a:off x="3430249" y="363087"/>
        <a:ext cx="1752271" cy="1752271"/>
      </dsp:txXfrm>
    </dsp:sp>
    <dsp:sp modelId="{E33C7811-54BA-4EF2-A0F9-462C8AFD8E6C}">
      <dsp:nvSpPr>
        <dsp:cNvPr id="0" name=""/>
        <dsp:cNvSpPr/>
      </dsp:nvSpPr>
      <dsp:spPr>
        <a:xfrm>
          <a:off x="5049810" y="180"/>
          <a:ext cx="2478085" cy="247808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6377" tIns="30480" rIns="13637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Bonus #2. LSI Graph</a:t>
          </a:r>
          <a:endParaRPr lang="en-GB" sz="2400" kern="1200" dirty="0">
            <a:solidFill>
              <a:srgbClr val="000000"/>
            </a:solidFill>
          </a:endParaRPr>
        </a:p>
      </dsp:txBody>
      <dsp:txXfrm>
        <a:off x="5412717" y="363087"/>
        <a:ext cx="1752271" cy="175227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EAF43-1672-4A94-9AA6-170B927AD046}">
      <dsp:nvSpPr>
        <dsp:cNvPr id="0" name=""/>
        <dsp:cNvSpPr/>
      </dsp:nvSpPr>
      <dsp:spPr>
        <a:xfrm>
          <a:off x="1792457"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1972434" y="1020230"/>
        <a:ext cx="20555" cy="4111"/>
      </dsp:txXfrm>
    </dsp:sp>
    <dsp:sp modelId="{0D456F7E-567C-4790-90DA-514BFBCA8F09}">
      <dsp:nvSpPr>
        <dsp:cNvPr id="0" name=""/>
        <dsp:cNvSpPr/>
      </dsp:nvSpPr>
      <dsp:spPr>
        <a:xfrm>
          <a:off x="6828"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dirty="0">
              <a:effectLst>
                <a:outerShdw blurRad="38100" dist="38100" dir="2700000" algn="tl">
                  <a:srgbClr val="000000">
                    <a:alpha val="43137"/>
                  </a:srgbClr>
                </a:outerShdw>
              </a:effectLst>
            </a:rPr>
            <a:t>1. </a:t>
          </a:r>
          <a:r>
            <a:rPr lang="lt-LT" sz="1800" kern="1200" dirty="0"/>
            <a:t>sukurkite raktažodžių sąrašą</a:t>
          </a:r>
          <a:endParaRPr lang="en-ZA" sz="1800" kern="1200" dirty="0">
            <a:effectLst>
              <a:outerShdw blurRad="38100" dist="38100" dir="2700000" algn="tl">
                <a:srgbClr val="000000">
                  <a:alpha val="43137"/>
                </a:srgbClr>
              </a:outerShdw>
            </a:effectLst>
          </a:endParaRPr>
        </a:p>
      </dsp:txBody>
      <dsp:txXfrm>
        <a:off x="6828" y="486057"/>
        <a:ext cx="1787428" cy="1072457"/>
      </dsp:txXfrm>
    </dsp:sp>
    <dsp:sp modelId="{72DD0327-AB79-4DFF-8AE1-D6E72E101600}">
      <dsp:nvSpPr>
        <dsp:cNvPr id="0" name=""/>
        <dsp:cNvSpPr/>
      </dsp:nvSpPr>
      <dsp:spPr>
        <a:xfrm>
          <a:off x="3990994"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4170971" y="1020230"/>
        <a:ext cx="20555" cy="4111"/>
      </dsp:txXfrm>
    </dsp:sp>
    <dsp:sp modelId="{012737E0-04EB-4C6E-B231-4067912942AD}">
      <dsp:nvSpPr>
        <dsp:cNvPr id="0" name=""/>
        <dsp:cNvSpPr/>
      </dsp:nvSpPr>
      <dsp:spPr>
        <a:xfrm>
          <a:off x="2205366"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dirty="0">
              <a:effectLst>
                <a:outerShdw blurRad="38100" dist="38100" dir="2700000" algn="tl">
                  <a:srgbClr val="000000">
                    <a:alpha val="43137"/>
                  </a:srgbClr>
                </a:outerShdw>
              </a:effectLst>
            </a:rPr>
            <a:t>2. </a:t>
          </a:r>
          <a:r>
            <a:rPr lang="en-ZA" sz="1800" kern="1200" dirty="0" err="1"/>
            <a:t>analizuokite</a:t>
          </a:r>
          <a:r>
            <a:rPr lang="en-ZA" sz="1800" kern="1200" dirty="0"/>
            <a:t> </a:t>
          </a:r>
          <a:r>
            <a:rPr lang="en-ZA" sz="1800" kern="1200" dirty="0" err="1"/>
            <a:t>pirmąjį</a:t>
          </a:r>
          <a:r>
            <a:rPr lang="en-ZA" sz="1800" kern="1200" dirty="0"/>
            <a:t> Google </a:t>
          </a:r>
          <a:r>
            <a:rPr lang="en-ZA" sz="1800" kern="1200" dirty="0" err="1"/>
            <a:t>puslapį</a:t>
          </a:r>
          <a:endParaRPr lang="en-ZA" sz="1800" kern="1200" dirty="0">
            <a:effectLst>
              <a:outerShdw blurRad="38100" dist="38100" dir="2700000" algn="tl">
                <a:srgbClr val="000000">
                  <a:alpha val="43137"/>
                </a:srgbClr>
              </a:outerShdw>
            </a:effectLst>
          </a:endParaRPr>
        </a:p>
      </dsp:txBody>
      <dsp:txXfrm>
        <a:off x="2205366" y="486057"/>
        <a:ext cx="1787428" cy="1072457"/>
      </dsp:txXfrm>
    </dsp:sp>
    <dsp:sp modelId="{EA1F9900-4ABD-486C-A2FC-C321EA44B64F}">
      <dsp:nvSpPr>
        <dsp:cNvPr id="0" name=""/>
        <dsp:cNvSpPr/>
      </dsp:nvSpPr>
      <dsp:spPr>
        <a:xfrm>
          <a:off x="6189531"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6369508" y="1020230"/>
        <a:ext cx="20555" cy="4111"/>
      </dsp:txXfrm>
    </dsp:sp>
    <dsp:sp modelId="{A22128EA-1AF9-4EF2-9403-926F96897059}">
      <dsp:nvSpPr>
        <dsp:cNvPr id="0" name=""/>
        <dsp:cNvSpPr/>
      </dsp:nvSpPr>
      <dsp:spPr>
        <a:xfrm>
          <a:off x="4403903"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dirty="0">
              <a:effectLst>
                <a:outerShdw blurRad="38100" dist="38100" dir="2700000" algn="tl">
                  <a:srgbClr val="000000">
                    <a:alpha val="43137"/>
                  </a:srgbClr>
                </a:outerShdw>
              </a:effectLst>
            </a:rPr>
            <a:t>3. </a:t>
          </a:r>
          <a:r>
            <a:rPr lang="en-ZA" sz="1800" kern="1200" dirty="0" err="1"/>
            <a:t>sukurkite</a:t>
          </a:r>
          <a:r>
            <a:rPr lang="en-ZA" sz="1800" kern="1200" dirty="0"/>
            <a:t> </a:t>
          </a:r>
          <a:r>
            <a:rPr lang="en-ZA" sz="1800" kern="1200" dirty="0" err="1"/>
            <a:t>ką</a:t>
          </a:r>
          <a:r>
            <a:rPr lang="en-ZA" sz="1800" kern="1200" dirty="0"/>
            <a:t> </a:t>
          </a:r>
          <a:r>
            <a:rPr lang="en-ZA" sz="1800" kern="1200" dirty="0" err="1"/>
            <a:t>nors</a:t>
          </a:r>
          <a:r>
            <a:rPr lang="en-ZA" sz="1800" kern="1200" dirty="0"/>
            <a:t> </a:t>
          </a:r>
          <a:r>
            <a:rPr lang="en-ZA" sz="1800" kern="1200" dirty="0" err="1"/>
            <a:t>kitokio</a:t>
          </a:r>
          <a:r>
            <a:rPr lang="en-ZA" sz="1800" kern="1200" dirty="0"/>
            <a:t> </a:t>
          </a:r>
          <a:r>
            <a:rPr lang="en-ZA" sz="1800" kern="1200" dirty="0" err="1"/>
            <a:t>arba</a:t>
          </a:r>
          <a:r>
            <a:rPr lang="en-ZA" sz="1800" kern="1200" dirty="0"/>
            <a:t> </a:t>
          </a:r>
          <a:r>
            <a:rPr lang="en-ZA" sz="1800" kern="1200" dirty="0" err="1"/>
            <a:t>geresnio</a:t>
          </a:r>
          <a:endParaRPr lang="en-ZA" sz="1800" kern="1200" dirty="0">
            <a:effectLst>
              <a:outerShdw blurRad="38100" dist="38100" dir="2700000" algn="tl">
                <a:srgbClr val="000000">
                  <a:alpha val="43137"/>
                </a:srgbClr>
              </a:outerShdw>
            </a:effectLst>
          </a:endParaRPr>
        </a:p>
      </dsp:txBody>
      <dsp:txXfrm>
        <a:off x="4403903" y="486057"/>
        <a:ext cx="1787428" cy="1072457"/>
      </dsp:txXfrm>
    </dsp:sp>
    <dsp:sp modelId="{D54C5FE5-138F-482B-89C2-F60D621A8BAC}">
      <dsp:nvSpPr>
        <dsp:cNvPr id="0" name=""/>
        <dsp:cNvSpPr/>
      </dsp:nvSpPr>
      <dsp:spPr>
        <a:xfrm>
          <a:off x="8388068"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8568045" y="1020230"/>
        <a:ext cx="20555" cy="4111"/>
      </dsp:txXfrm>
    </dsp:sp>
    <dsp:sp modelId="{DC81944B-5141-4A84-A20D-6B1049873838}">
      <dsp:nvSpPr>
        <dsp:cNvPr id="0" name=""/>
        <dsp:cNvSpPr/>
      </dsp:nvSpPr>
      <dsp:spPr>
        <a:xfrm>
          <a:off x="6602440"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dirty="0">
              <a:effectLst>
                <a:outerShdw blurRad="38100" dist="38100" dir="2700000" algn="tl">
                  <a:srgbClr val="000000">
                    <a:alpha val="43137"/>
                  </a:srgbClr>
                </a:outerShdw>
              </a:effectLst>
            </a:rPr>
            <a:t>4. </a:t>
          </a:r>
          <a:r>
            <a:rPr lang="en-ZA" sz="1800" kern="1200" dirty="0" err="1"/>
            <a:t>pridėkite</a:t>
          </a:r>
          <a:r>
            <a:rPr lang="en-ZA" sz="1800" kern="1200" dirty="0"/>
            <a:t> “</a:t>
          </a:r>
          <a:r>
            <a:rPr lang="en-ZA" sz="1800" kern="1200" dirty="0" err="1"/>
            <a:t>kabliuką</a:t>
          </a:r>
          <a:r>
            <a:rPr lang="en-ZA" sz="1800" kern="1200" dirty="0"/>
            <a:t>”</a:t>
          </a:r>
          <a:endParaRPr lang="en-ZA" sz="1800" kern="1200" dirty="0">
            <a:effectLst>
              <a:outerShdw blurRad="38100" dist="38100" dir="2700000" algn="tl">
                <a:srgbClr val="000000">
                  <a:alpha val="43137"/>
                </a:srgbClr>
              </a:outerShdw>
            </a:effectLst>
          </a:endParaRPr>
        </a:p>
      </dsp:txBody>
      <dsp:txXfrm>
        <a:off x="6602440" y="486057"/>
        <a:ext cx="1787428" cy="1072457"/>
      </dsp:txXfrm>
    </dsp:sp>
    <dsp:sp modelId="{82A7C357-EC03-47E9-9C7D-B61CC1DC6712}">
      <dsp:nvSpPr>
        <dsp:cNvPr id="0" name=""/>
        <dsp:cNvSpPr/>
      </dsp:nvSpPr>
      <dsp:spPr>
        <a:xfrm>
          <a:off x="900543" y="1556714"/>
          <a:ext cx="8794148" cy="380508"/>
        </a:xfrm>
        <a:custGeom>
          <a:avLst/>
          <a:gdLst/>
          <a:ahLst/>
          <a:cxnLst/>
          <a:rect l="0" t="0" r="0" b="0"/>
          <a:pathLst>
            <a:path>
              <a:moveTo>
                <a:pt x="8794148" y="0"/>
              </a:moveTo>
              <a:lnTo>
                <a:pt x="8794148" y="207354"/>
              </a:lnTo>
              <a:lnTo>
                <a:pt x="0" y="207354"/>
              </a:lnTo>
              <a:lnTo>
                <a:pt x="0" y="38050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5077523" y="1744912"/>
        <a:ext cx="440187" cy="4111"/>
      </dsp:txXfrm>
    </dsp:sp>
    <dsp:sp modelId="{9465AC53-7CD9-4EC5-8F1D-2EF6D85B6373}">
      <dsp:nvSpPr>
        <dsp:cNvPr id="0" name=""/>
        <dsp:cNvSpPr/>
      </dsp:nvSpPr>
      <dsp:spPr>
        <a:xfrm>
          <a:off x="8800977"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dirty="0">
              <a:effectLst>
                <a:outerShdw blurRad="38100" dist="38100" dir="2700000" algn="tl">
                  <a:srgbClr val="000000">
                    <a:alpha val="43137"/>
                  </a:srgbClr>
                </a:outerShdw>
              </a:effectLst>
            </a:rPr>
            <a:t>5. </a:t>
          </a:r>
          <a:r>
            <a:rPr lang="en-ZA" sz="1800" kern="1200" dirty="0" err="1"/>
            <a:t>Optimizuokite</a:t>
          </a:r>
          <a:r>
            <a:rPr lang="en-ZA" sz="1800" kern="1200" dirty="0"/>
            <a:t> </a:t>
          </a:r>
          <a:r>
            <a:rPr lang="en-ZA" sz="1800" kern="1200" dirty="0" err="1"/>
            <a:t>puslapio</a:t>
          </a:r>
          <a:r>
            <a:rPr lang="en-ZA" sz="1800" kern="1200" dirty="0"/>
            <a:t> SEO</a:t>
          </a:r>
          <a:endParaRPr lang="en-ZA" sz="1800" kern="1200" dirty="0">
            <a:effectLst>
              <a:outerShdw blurRad="38100" dist="38100" dir="2700000" algn="tl">
                <a:srgbClr val="000000">
                  <a:alpha val="43137"/>
                </a:srgbClr>
              </a:outerShdw>
            </a:effectLst>
          </a:endParaRPr>
        </a:p>
      </dsp:txBody>
      <dsp:txXfrm>
        <a:off x="8800977" y="486057"/>
        <a:ext cx="1787428" cy="1072457"/>
      </dsp:txXfrm>
    </dsp:sp>
    <dsp:sp modelId="{6E37E9C6-5776-49F6-8120-B7BB1F2429D7}">
      <dsp:nvSpPr>
        <dsp:cNvPr id="0" name=""/>
        <dsp:cNvSpPr/>
      </dsp:nvSpPr>
      <dsp:spPr>
        <a:xfrm>
          <a:off x="1792457"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1972434" y="2503795"/>
        <a:ext cx="20555" cy="4111"/>
      </dsp:txXfrm>
    </dsp:sp>
    <dsp:sp modelId="{2E6B8E82-0B1A-4C1D-9F08-DEF483CD3563}">
      <dsp:nvSpPr>
        <dsp:cNvPr id="0" name=""/>
        <dsp:cNvSpPr/>
      </dsp:nvSpPr>
      <dsp:spPr>
        <a:xfrm>
          <a:off x="6828"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dirty="0">
              <a:effectLst>
                <a:outerShdw blurRad="38100" dist="38100" dir="2700000" algn="tl">
                  <a:srgbClr val="000000">
                    <a:alpha val="43137"/>
                  </a:srgbClr>
                </a:outerShdw>
              </a:effectLst>
            </a:rPr>
            <a:t>6. </a:t>
          </a:r>
          <a:r>
            <a:rPr lang="en-ZA" sz="1800" kern="1200" dirty="0" err="1">
              <a:effectLst>
                <a:outerShdw blurRad="38100" dist="38100" dir="2700000" algn="tl">
                  <a:srgbClr val="000000">
                    <a:alpha val="43137"/>
                  </a:srgbClr>
                </a:outerShdw>
              </a:effectLst>
            </a:rPr>
            <a:t>o</a:t>
          </a:r>
          <a:r>
            <a:rPr lang="en-ZA" sz="1800" kern="1200" dirty="0" err="1"/>
            <a:t>ptimizuokite</a:t>
          </a:r>
          <a:r>
            <a:rPr lang="en-ZA" sz="1800" kern="1200" dirty="0"/>
            <a:t> </a:t>
          </a:r>
          <a:r>
            <a:rPr lang="en-ZA" sz="1800" kern="1200" dirty="0" err="1"/>
            <a:t>pagal</a:t>
          </a:r>
          <a:r>
            <a:rPr lang="en-ZA" sz="1800" kern="1200" dirty="0"/>
            <a:t> </a:t>
          </a:r>
          <a:r>
            <a:rPr lang="en-ZA" sz="1800" kern="1200" dirty="0" err="1"/>
            <a:t>paieškos</a:t>
          </a:r>
          <a:r>
            <a:rPr lang="en-ZA" sz="1800" kern="1200" dirty="0"/>
            <a:t> </a:t>
          </a:r>
          <a:r>
            <a:rPr lang="en-ZA" sz="1800" kern="1200" dirty="0" err="1"/>
            <a:t>ketinimus</a:t>
          </a:r>
          <a:endParaRPr lang="en-ZA" sz="1800" kern="1200" dirty="0">
            <a:effectLst>
              <a:outerShdw blurRad="38100" dist="38100" dir="2700000" algn="tl">
                <a:srgbClr val="000000">
                  <a:alpha val="43137"/>
                </a:srgbClr>
              </a:outerShdw>
            </a:effectLst>
          </a:endParaRPr>
        </a:p>
      </dsp:txBody>
      <dsp:txXfrm>
        <a:off x="6828" y="1969622"/>
        <a:ext cx="1787428" cy="1072457"/>
      </dsp:txXfrm>
    </dsp:sp>
    <dsp:sp modelId="{039F3095-5192-4724-9C28-17AFC88CB129}">
      <dsp:nvSpPr>
        <dsp:cNvPr id="0" name=""/>
        <dsp:cNvSpPr/>
      </dsp:nvSpPr>
      <dsp:spPr>
        <a:xfrm>
          <a:off x="3990994"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4170971" y="2503795"/>
        <a:ext cx="20555" cy="4111"/>
      </dsp:txXfrm>
    </dsp:sp>
    <dsp:sp modelId="{923FD4E8-47A6-47BE-9463-E64D72572DDB}">
      <dsp:nvSpPr>
        <dsp:cNvPr id="0" name=""/>
        <dsp:cNvSpPr/>
      </dsp:nvSpPr>
      <dsp:spPr>
        <a:xfrm>
          <a:off x="2205366"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dirty="0">
              <a:effectLst>
                <a:outerShdw blurRad="38100" dist="38100" dir="2700000" algn="tl">
                  <a:srgbClr val="000000">
                    <a:alpha val="43137"/>
                  </a:srgbClr>
                </a:outerShdw>
              </a:effectLst>
            </a:rPr>
            <a:t>7. </a:t>
          </a:r>
          <a:r>
            <a:rPr lang="en-ZA" sz="1800" kern="1200" dirty="0" err="1"/>
            <a:t>sutelkite</a:t>
          </a:r>
          <a:r>
            <a:rPr lang="en-ZA" sz="1800" kern="1200" dirty="0"/>
            <a:t> </a:t>
          </a:r>
          <a:r>
            <a:rPr lang="en-ZA" sz="1800" kern="1200" dirty="0" err="1"/>
            <a:t>dėmesį</a:t>
          </a:r>
          <a:r>
            <a:rPr lang="en-ZA" sz="1800" kern="1200" dirty="0"/>
            <a:t> </a:t>
          </a:r>
          <a:r>
            <a:rPr lang="en-ZA" sz="1800" kern="1200" dirty="0" err="1"/>
            <a:t>į</a:t>
          </a:r>
          <a:r>
            <a:rPr lang="en-ZA" sz="1800" kern="1200" dirty="0"/>
            <a:t> </a:t>
          </a:r>
          <a:r>
            <a:rPr lang="en-ZA" sz="1800" kern="1200" dirty="0" err="1"/>
            <a:t>turinio</a:t>
          </a:r>
          <a:r>
            <a:rPr lang="en-ZA" sz="1800" kern="1200" dirty="0"/>
            <a:t> </a:t>
          </a:r>
          <a:r>
            <a:rPr lang="en-ZA" sz="1800" kern="1200" dirty="0" err="1"/>
            <a:t>dizainą</a:t>
          </a:r>
          <a:endParaRPr lang="en-ZA" sz="1800" kern="1200" dirty="0">
            <a:effectLst>
              <a:outerShdw blurRad="38100" dist="38100" dir="2700000" algn="tl">
                <a:srgbClr val="000000">
                  <a:alpha val="43137"/>
                </a:srgbClr>
              </a:outerShdw>
            </a:effectLst>
          </a:endParaRPr>
        </a:p>
      </dsp:txBody>
      <dsp:txXfrm>
        <a:off x="2205366" y="1969622"/>
        <a:ext cx="1787428" cy="1072457"/>
      </dsp:txXfrm>
    </dsp:sp>
    <dsp:sp modelId="{13C9D618-3AF7-4719-BF5D-7AB49A4A65E8}">
      <dsp:nvSpPr>
        <dsp:cNvPr id="0" name=""/>
        <dsp:cNvSpPr/>
      </dsp:nvSpPr>
      <dsp:spPr>
        <a:xfrm>
          <a:off x="6189531"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6369508" y="2503795"/>
        <a:ext cx="20555" cy="4111"/>
      </dsp:txXfrm>
    </dsp:sp>
    <dsp:sp modelId="{7CE02695-537D-45CE-B303-18DB43FD16E6}">
      <dsp:nvSpPr>
        <dsp:cNvPr id="0" name=""/>
        <dsp:cNvSpPr/>
      </dsp:nvSpPr>
      <dsp:spPr>
        <a:xfrm>
          <a:off x="4403903"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dirty="0">
              <a:effectLst>
                <a:outerShdw blurRad="38100" dist="38100" dir="2700000" algn="tl">
                  <a:srgbClr val="000000">
                    <a:alpha val="43137"/>
                  </a:srgbClr>
                </a:outerShdw>
              </a:effectLst>
            </a:rPr>
            <a:t>8. </a:t>
          </a:r>
          <a:r>
            <a:rPr lang="en-ZA" sz="1800" kern="1200" dirty="0" err="1"/>
            <a:t>sukurkite</a:t>
          </a:r>
          <a:r>
            <a:rPr lang="en-ZA" sz="1800" kern="1200" dirty="0"/>
            <a:t> </a:t>
          </a:r>
          <a:r>
            <a:rPr lang="en-ZA" sz="1800" kern="1200" dirty="0" err="1"/>
            <a:t>nuorodas</a:t>
          </a:r>
          <a:r>
            <a:rPr lang="en-ZA" sz="1800" kern="1200" dirty="0"/>
            <a:t> </a:t>
          </a:r>
          <a:r>
            <a:rPr lang="en-ZA" sz="1800" kern="1200" dirty="0" err="1"/>
            <a:t>į</a:t>
          </a:r>
          <a:r>
            <a:rPr lang="en-ZA" sz="1800" kern="1200" dirty="0"/>
            <a:t> </a:t>
          </a:r>
          <a:r>
            <a:rPr lang="en-ZA" sz="1800" kern="1200" dirty="0" err="1"/>
            <a:t>savo</a:t>
          </a:r>
          <a:r>
            <a:rPr lang="en-ZA" sz="1800" kern="1200" dirty="0"/>
            <a:t> </a:t>
          </a:r>
          <a:r>
            <a:rPr lang="en-ZA" sz="1800" kern="1200" dirty="0" err="1"/>
            <a:t>puslapį</a:t>
          </a:r>
          <a:endParaRPr lang="en-ZA" sz="1800" kern="1200" dirty="0">
            <a:effectLst>
              <a:outerShdw blurRad="38100" dist="38100" dir="2700000" algn="tl">
                <a:srgbClr val="000000">
                  <a:alpha val="43137"/>
                </a:srgbClr>
              </a:outerShdw>
            </a:effectLst>
          </a:endParaRPr>
        </a:p>
      </dsp:txBody>
      <dsp:txXfrm>
        <a:off x="4403903" y="1969622"/>
        <a:ext cx="1787428" cy="1072457"/>
      </dsp:txXfrm>
    </dsp:sp>
    <dsp:sp modelId="{55C862C2-C200-4866-BCC5-A32E575361F9}">
      <dsp:nvSpPr>
        <dsp:cNvPr id="0" name=""/>
        <dsp:cNvSpPr/>
      </dsp:nvSpPr>
      <dsp:spPr>
        <a:xfrm>
          <a:off x="6602440"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dirty="0">
              <a:effectLst>
                <a:outerShdw blurRad="38100" dist="38100" dir="2700000" algn="tl">
                  <a:srgbClr val="000000">
                    <a:alpha val="43137"/>
                  </a:srgbClr>
                </a:outerShdw>
              </a:effectLst>
            </a:rPr>
            <a:t>9. </a:t>
          </a:r>
          <a:r>
            <a:rPr lang="en-ZA" sz="1800" kern="1200" dirty="0" err="1"/>
            <a:t>tobulinkite</a:t>
          </a:r>
          <a:r>
            <a:rPr lang="en-ZA" sz="1800" kern="1200" dirty="0"/>
            <a:t> </a:t>
          </a:r>
          <a:r>
            <a:rPr lang="en-ZA" sz="1800" kern="1200" dirty="0" err="1"/>
            <a:t>ir</a:t>
          </a:r>
          <a:r>
            <a:rPr lang="en-ZA" sz="1800" kern="1200" dirty="0"/>
            <a:t> </a:t>
          </a:r>
          <a:r>
            <a:rPr lang="en-ZA" sz="1800" kern="1200" dirty="0" err="1"/>
            <a:t>atnaujinkite</a:t>
          </a:r>
          <a:r>
            <a:rPr lang="en-ZA" sz="1800" kern="1200" dirty="0"/>
            <a:t> </a:t>
          </a:r>
          <a:r>
            <a:rPr lang="en-ZA" sz="1800" kern="1200" dirty="0" err="1"/>
            <a:t>turinį</a:t>
          </a:r>
          <a:endParaRPr lang="en-ZA" sz="1800" kern="1200" dirty="0">
            <a:effectLst>
              <a:outerShdw blurRad="38100" dist="38100" dir="2700000" algn="tl">
                <a:srgbClr val="000000">
                  <a:alpha val="43137"/>
                </a:srgbClr>
              </a:outerShdw>
            </a:effectLst>
          </a:endParaRPr>
        </a:p>
      </dsp:txBody>
      <dsp:txXfrm>
        <a:off x="6602440" y="1969622"/>
        <a:ext cx="1787428" cy="107245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66F23-0672-41E4-82ED-E4A7A970954F}">
      <dsp:nvSpPr>
        <dsp:cNvPr id="0" name=""/>
        <dsp:cNvSpPr/>
      </dsp:nvSpPr>
      <dsp:spPr>
        <a:xfrm>
          <a:off x="3104"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Audito sistemų atsarginės kopijos</a:t>
          </a:r>
          <a:endParaRPr lang="en-ZA" sz="2400" kern="1200" dirty="0">
            <a:effectLst>
              <a:outerShdw blurRad="38100" dist="38100" dir="2700000" algn="tl">
                <a:srgbClr val="000000">
                  <a:alpha val="43137"/>
                </a:srgbClr>
              </a:outerShdw>
            </a:effectLst>
          </a:endParaRPr>
        </a:p>
      </dsp:txBody>
      <dsp:txXfrm>
        <a:off x="3104" y="796620"/>
        <a:ext cx="2462564" cy="1477538"/>
      </dsp:txXfrm>
    </dsp:sp>
    <dsp:sp modelId="{9FF05D1F-B7D0-4543-A238-8B31BEAA5985}">
      <dsp:nvSpPr>
        <dsp:cNvPr id="0" name=""/>
        <dsp:cNvSpPr/>
      </dsp:nvSpPr>
      <dsp:spPr>
        <a:xfrm>
          <a:off x="2711925"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Sistemos duomenų srautas</a:t>
          </a:r>
          <a:endParaRPr lang="en-ZA" sz="2400" kern="1200" dirty="0">
            <a:effectLst>
              <a:outerShdw blurRad="38100" dist="38100" dir="2700000" algn="tl">
                <a:srgbClr val="000000">
                  <a:alpha val="43137"/>
                </a:srgbClr>
              </a:outerShdw>
            </a:effectLst>
          </a:endParaRPr>
        </a:p>
      </dsp:txBody>
      <dsp:txXfrm>
        <a:off x="2711925" y="796620"/>
        <a:ext cx="2462564" cy="1477538"/>
      </dsp:txXfrm>
    </dsp:sp>
    <dsp:sp modelId="{156F798A-33E2-4B71-A9F5-A8368DD0C9D6}">
      <dsp:nvSpPr>
        <dsp:cNvPr id="0" name=""/>
        <dsp:cNvSpPr/>
      </dsp:nvSpPr>
      <dsp:spPr>
        <a:xfrm>
          <a:off x="5420746"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Vendor lock-in </a:t>
          </a:r>
          <a:r>
            <a:rPr lang="en-GB" sz="2400" kern="1200" dirty="0" err="1">
              <a:effectLst>
                <a:outerShdw blurRad="38100" dist="38100" dir="2700000" algn="tl">
                  <a:srgbClr val="000000">
                    <a:alpha val="43137"/>
                  </a:srgbClr>
                </a:outerShdw>
              </a:effectLst>
            </a:rPr>
            <a:t>informuotumas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ir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sprendimai</a:t>
          </a:r>
          <a:endParaRPr lang="en-ZA" sz="2400" kern="1200" dirty="0">
            <a:effectLst>
              <a:outerShdw blurRad="38100" dist="38100" dir="2700000" algn="tl">
                <a:srgbClr val="000000">
                  <a:alpha val="43137"/>
                </a:srgbClr>
              </a:outerShdw>
            </a:effectLst>
          </a:endParaRPr>
        </a:p>
      </dsp:txBody>
      <dsp:txXfrm>
        <a:off x="5420746" y="796620"/>
        <a:ext cx="2462564" cy="1477538"/>
      </dsp:txXfrm>
    </dsp:sp>
    <dsp:sp modelId="{61EEA11F-1BAF-46E1-B167-0A8E24D2EB5F}">
      <dsp:nvSpPr>
        <dsp:cNvPr id="0" name=""/>
        <dsp:cNvSpPr/>
      </dsp:nvSpPr>
      <dsp:spPr>
        <a:xfrm>
          <a:off x="8129567"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t>Paslaugų teikėjo saugumo procedūrų žinojimas</a:t>
          </a:r>
          <a:endParaRPr lang="en-ZA" sz="2400" kern="1200" dirty="0">
            <a:effectLst>
              <a:outerShdw blurRad="38100" dist="38100" dir="2700000" algn="tl">
                <a:srgbClr val="000000">
                  <a:alpha val="43137"/>
                </a:srgbClr>
              </a:outerShdw>
            </a:effectLst>
          </a:endParaRPr>
        </a:p>
      </dsp:txBody>
      <dsp:txXfrm>
        <a:off x="8129567" y="796620"/>
        <a:ext cx="2462564" cy="147753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21B53-CE85-4A17-A231-FABB66B5009E}">
      <dsp:nvSpPr>
        <dsp:cNvPr id="0" name=""/>
        <dsp:cNvSpPr/>
      </dsp:nvSpPr>
      <dsp:spPr>
        <a:xfrm>
          <a:off x="953728"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Pajėgumų planavimo ir mastelio keitimo galimybių stebėjimas</a:t>
          </a:r>
          <a:endParaRPr lang="en-ZA" sz="2400" kern="1200" dirty="0">
            <a:effectLst>
              <a:outerShdw blurRad="38100" dist="38100" dir="2700000" algn="tl">
                <a:srgbClr val="000000">
                  <a:alpha val="43137"/>
                </a:srgbClr>
              </a:outerShdw>
            </a:effectLst>
          </a:endParaRPr>
        </a:p>
      </dsp:txBody>
      <dsp:txXfrm>
        <a:off x="953728" y="740"/>
        <a:ext cx="2664531" cy="1598718"/>
      </dsp:txXfrm>
    </dsp:sp>
    <dsp:sp modelId="{44CC1C8A-511A-455D-B372-9D117D1FD840}">
      <dsp:nvSpPr>
        <dsp:cNvPr id="0" name=""/>
        <dsp:cNvSpPr/>
      </dsp:nvSpPr>
      <dsp:spPr>
        <a:xfrm>
          <a:off x="3884713"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Audito žurnalo naudojimo stebėjimas</a:t>
          </a:r>
          <a:endParaRPr lang="en-ZA" sz="2400" kern="1200" dirty="0">
            <a:effectLst>
              <a:outerShdw blurRad="38100" dist="38100" dir="2700000" algn="tl">
                <a:srgbClr val="000000">
                  <a:alpha val="43137"/>
                </a:srgbClr>
              </a:outerShdw>
            </a:effectLst>
          </a:endParaRPr>
        </a:p>
      </dsp:txBody>
      <dsp:txXfrm>
        <a:off x="3884713" y="740"/>
        <a:ext cx="2664531" cy="1598718"/>
      </dsp:txXfrm>
    </dsp:sp>
    <dsp:sp modelId="{96DC6576-11D6-4803-B471-3A13368E754A}">
      <dsp:nvSpPr>
        <dsp:cNvPr id="0" name=""/>
        <dsp:cNvSpPr/>
      </dsp:nvSpPr>
      <dsp:spPr>
        <a:xfrm>
          <a:off x="6815697"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Sprendimų testavimas ir patvirtinimas</a:t>
          </a:r>
          <a:endParaRPr lang="en-ZA" sz="2400" kern="1200" dirty="0">
            <a:effectLst>
              <a:outerShdw blurRad="38100" dist="38100" dir="2700000" algn="tl">
                <a:srgbClr val="000000">
                  <a:alpha val="43137"/>
                </a:srgbClr>
              </a:outerShdw>
            </a:effectLst>
          </a:endParaRPr>
        </a:p>
      </dsp:txBody>
      <dsp:txXfrm>
        <a:off x="6815697" y="740"/>
        <a:ext cx="2664531" cy="159871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82F94-7188-4609-B35D-A4CBB060B654}">
      <dsp:nvSpPr>
        <dsp:cNvPr id="0" name=""/>
        <dsp:cNvSpPr/>
      </dsp:nvSpPr>
      <dsp:spPr>
        <a:xfrm>
          <a:off x="0"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err="1">
              <a:effectLst>
                <a:outerShdw blurRad="38100" dist="38100" dir="2700000" algn="tl">
                  <a:srgbClr val="000000">
                    <a:alpha val="43137"/>
                  </a:srgbClr>
                </a:outerShdw>
              </a:effectLst>
            </a:rPr>
            <a:t>Infrastruktūra</a:t>
          </a:r>
          <a:r>
            <a:rPr lang="en-GB" sz="2400" b="1" kern="1200" dirty="0">
              <a:effectLst>
                <a:outerShdw blurRad="38100" dist="38100" dir="2700000" algn="tl">
                  <a:srgbClr val="000000">
                    <a:alpha val="43137"/>
                  </a:srgbClr>
                </a:outerShdw>
              </a:effectLst>
            </a:rPr>
            <a:t> </a:t>
          </a:r>
          <a:r>
            <a:rPr lang="en-GB" sz="2400" b="1" kern="1200" dirty="0" err="1">
              <a:effectLst>
                <a:outerShdw blurRad="38100" dist="38100" dir="2700000" algn="tl">
                  <a:srgbClr val="000000">
                    <a:alpha val="43137"/>
                  </a:srgbClr>
                </a:outerShdw>
              </a:effectLst>
            </a:rPr>
            <a:t>kaip</a:t>
          </a:r>
          <a:r>
            <a:rPr lang="en-GB" sz="2400" b="1" kern="1200" dirty="0">
              <a:effectLst>
                <a:outerShdw blurRad="38100" dist="38100" dir="2700000" algn="tl">
                  <a:srgbClr val="000000">
                    <a:alpha val="43137"/>
                  </a:srgbClr>
                </a:outerShdw>
              </a:effectLst>
            </a:rPr>
            <a:t> </a:t>
          </a:r>
          <a:r>
            <a:rPr lang="en-GB" sz="2400" b="1" kern="1200" dirty="0" err="1">
              <a:effectLst>
                <a:outerShdw blurRad="38100" dist="38100" dir="2700000" algn="tl">
                  <a:srgbClr val="000000">
                    <a:alpha val="43137"/>
                  </a:srgbClr>
                </a:outerShdw>
              </a:effectLst>
            </a:rPr>
            <a:t>paslauga</a:t>
          </a:r>
          <a:r>
            <a:rPr lang="en-GB" sz="2400" b="1" kern="1200" dirty="0">
              <a:effectLst>
                <a:outerShdw blurRad="38100" dist="38100" dir="2700000" algn="tl">
                  <a:srgbClr val="000000">
                    <a:alpha val="43137"/>
                  </a:srgbClr>
                </a:outerShdw>
              </a:effectLst>
            </a:rPr>
            <a:t> (IaaS)</a:t>
          </a:r>
          <a:endParaRPr lang="en-ZA" sz="2400" b="1" kern="1200" dirty="0">
            <a:effectLst>
              <a:outerShdw blurRad="38100" dist="38100" dir="2700000" algn="tl">
                <a:srgbClr val="000000">
                  <a:alpha val="43137"/>
                </a:srgbClr>
              </a:outerShdw>
            </a:effectLst>
          </a:endParaRPr>
        </a:p>
      </dsp:txBody>
      <dsp:txXfrm>
        <a:off x="0" y="988539"/>
        <a:ext cx="3311011" cy="1986606"/>
      </dsp:txXfrm>
    </dsp:sp>
    <dsp:sp modelId="{AE973F29-1194-49F5-A171-AD5B5E29CD10}">
      <dsp:nvSpPr>
        <dsp:cNvPr id="0" name=""/>
        <dsp:cNvSpPr/>
      </dsp:nvSpPr>
      <dsp:spPr>
        <a:xfrm>
          <a:off x="3642112"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err="1">
              <a:effectLst>
                <a:outerShdw blurRad="38100" dist="38100" dir="2700000" algn="tl">
                  <a:srgbClr val="000000">
                    <a:alpha val="43137"/>
                  </a:srgbClr>
                </a:outerShdw>
              </a:effectLst>
            </a:rPr>
            <a:t>Platforma</a:t>
          </a:r>
          <a:r>
            <a:rPr lang="en-GB" sz="2400" b="1" kern="1200" dirty="0">
              <a:effectLst>
                <a:outerShdw blurRad="38100" dist="38100" dir="2700000" algn="tl">
                  <a:srgbClr val="000000">
                    <a:alpha val="43137"/>
                  </a:srgbClr>
                </a:outerShdw>
              </a:effectLst>
            </a:rPr>
            <a:t> </a:t>
          </a:r>
          <a:r>
            <a:rPr lang="en-GB" sz="2400" b="1" kern="1200" dirty="0" err="1">
              <a:effectLst>
                <a:outerShdw blurRad="38100" dist="38100" dir="2700000" algn="tl">
                  <a:srgbClr val="000000">
                    <a:alpha val="43137"/>
                  </a:srgbClr>
                </a:outerShdw>
              </a:effectLst>
            </a:rPr>
            <a:t>kaip</a:t>
          </a:r>
          <a:r>
            <a:rPr lang="en-GB" sz="2400" b="1" kern="1200" dirty="0">
              <a:effectLst>
                <a:outerShdw blurRad="38100" dist="38100" dir="2700000" algn="tl">
                  <a:srgbClr val="000000">
                    <a:alpha val="43137"/>
                  </a:srgbClr>
                </a:outerShdw>
              </a:effectLst>
            </a:rPr>
            <a:t> </a:t>
          </a:r>
          <a:r>
            <a:rPr lang="en-GB" sz="2400" b="1" kern="1200" dirty="0" err="1">
              <a:effectLst>
                <a:outerShdw blurRad="38100" dist="38100" dir="2700000" algn="tl">
                  <a:srgbClr val="000000">
                    <a:alpha val="43137"/>
                  </a:srgbClr>
                </a:outerShdw>
              </a:effectLst>
            </a:rPr>
            <a:t>paslauga</a:t>
          </a:r>
          <a:r>
            <a:rPr lang="en-GB" sz="2400" b="1" kern="1200" dirty="0">
              <a:effectLst>
                <a:outerShdw blurRad="38100" dist="38100" dir="2700000" algn="tl">
                  <a:srgbClr val="000000">
                    <a:alpha val="43137"/>
                  </a:srgbClr>
                </a:outerShdw>
              </a:effectLst>
            </a:rPr>
            <a:t> (PaaS)</a:t>
          </a:r>
          <a:endParaRPr lang="en-ZA" sz="2400" b="1" kern="1200" dirty="0">
            <a:effectLst>
              <a:outerShdw blurRad="38100" dist="38100" dir="2700000" algn="tl">
                <a:srgbClr val="000000">
                  <a:alpha val="43137"/>
                </a:srgbClr>
              </a:outerShdw>
            </a:effectLst>
          </a:endParaRPr>
        </a:p>
      </dsp:txBody>
      <dsp:txXfrm>
        <a:off x="3642112" y="988539"/>
        <a:ext cx="3311011" cy="1986606"/>
      </dsp:txXfrm>
    </dsp:sp>
    <dsp:sp modelId="{186E8193-7321-474E-AD5A-C5269EB7E817}">
      <dsp:nvSpPr>
        <dsp:cNvPr id="0" name=""/>
        <dsp:cNvSpPr/>
      </dsp:nvSpPr>
      <dsp:spPr>
        <a:xfrm>
          <a:off x="7284224"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b="1" kern="1200" dirty="0">
              <a:effectLst>
                <a:outerShdw blurRad="38100" dist="38100" dir="2700000" algn="tl">
                  <a:srgbClr val="000000">
                    <a:alpha val="43137"/>
                  </a:srgbClr>
                </a:outerShdw>
              </a:effectLst>
            </a:rPr>
            <a:t>Programinė įranga kaip paslauga (</a:t>
          </a:r>
          <a:r>
            <a:rPr lang="lt-LT" sz="2400" b="1" kern="1200" dirty="0" err="1">
              <a:effectLst>
                <a:outerShdw blurRad="38100" dist="38100" dir="2700000" algn="tl">
                  <a:srgbClr val="000000">
                    <a:alpha val="43137"/>
                  </a:srgbClr>
                </a:outerShdw>
              </a:effectLst>
            </a:rPr>
            <a:t>SaaS</a:t>
          </a:r>
          <a:r>
            <a:rPr lang="lt-LT" sz="2400" b="1" kern="1200" dirty="0">
              <a:effectLst>
                <a:outerShdw blurRad="38100" dist="38100" dir="2700000" algn="tl">
                  <a:srgbClr val="000000">
                    <a:alpha val="43137"/>
                  </a:srgbClr>
                </a:outerShdw>
              </a:effectLst>
            </a:rPr>
            <a:t>)</a:t>
          </a:r>
          <a:endParaRPr lang="en-ZA" sz="2400" b="1" kern="1200" dirty="0">
            <a:effectLst>
              <a:outerShdw blurRad="38100" dist="38100" dir="2700000" algn="tl">
                <a:srgbClr val="000000">
                  <a:alpha val="43137"/>
                </a:srgbClr>
              </a:outerShdw>
            </a:effectLst>
          </a:endParaRPr>
        </a:p>
      </dsp:txBody>
      <dsp:txXfrm>
        <a:off x="7284224" y="988539"/>
        <a:ext cx="3311011" cy="198660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8EFE3-BC3E-412C-96D7-FD1D8A165C13}">
      <dsp:nvSpPr>
        <dsp:cNvPr id="0" name=""/>
        <dsp:cNvSpPr/>
      </dsp:nvSpPr>
      <dsp:spPr>
        <a:xfrm>
          <a:off x="372488"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21590" rIns="159439" bIns="21590" numCol="1" spcCol="1270" anchor="ctr" anchorCtr="0">
          <a:noAutofit/>
        </a:bodyPr>
        <a:lstStyle/>
        <a:p>
          <a:pPr marL="0" lvl="0" indent="0" algn="ctr" defTabSz="755650">
            <a:lnSpc>
              <a:spcPct val="90000"/>
            </a:lnSpc>
            <a:spcBef>
              <a:spcPct val="0"/>
            </a:spcBef>
            <a:spcAft>
              <a:spcPct val="35000"/>
            </a:spcAft>
            <a:buNone/>
          </a:pPr>
          <a:r>
            <a:rPr lang="en-GB" sz="1700" kern="1200" dirty="0" err="1">
              <a:solidFill>
                <a:srgbClr val="000000"/>
              </a:solidFill>
            </a:rPr>
            <a:t>Apsauga</a:t>
          </a:r>
          <a:endParaRPr lang="en-ZA" sz="1700" kern="1200" dirty="0">
            <a:solidFill>
              <a:srgbClr val="000000"/>
            </a:solidFill>
          </a:endParaRPr>
        </a:p>
      </dsp:txBody>
      <dsp:txXfrm>
        <a:off x="796763" y="425708"/>
        <a:ext cx="2048584" cy="2048584"/>
      </dsp:txXfrm>
    </dsp:sp>
    <dsp:sp modelId="{C8E4C365-2119-4CEE-9E4A-52A678E222E0}">
      <dsp:nvSpPr>
        <dsp:cNvPr id="0" name=""/>
        <dsp:cNvSpPr/>
      </dsp:nvSpPr>
      <dsp:spPr>
        <a:xfrm>
          <a:off x="2690196"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21590" rIns="159439" bIns="21590" numCol="1" spcCol="1270" anchor="ctr" anchorCtr="0">
          <a:noAutofit/>
        </a:bodyPr>
        <a:lstStyle/>
        <a:p>
          <a:pPr marL="0" lvl="0" indent="0" algn="ctr" defTabSz="755650">
            <a:lnSpc>
              <a:spcPct val="90000"/>
            </a:lnSpc>
            <a:spcBef>
              <a:spcPct val="0"/>
            </a:spcBef>
            <a:spcAft>
              <a:spcPct val="35000"/>
            </a:spcAft>
            <a:buNone/>
          </a:pPr>
          <a:r>
            <a:rPr lang="en-GB" sz="1700" kern="1200" dirty="0" err="1">
              <a:solidFill>
                <a:srgbClr val="000000"/>
              </a:solidFill>
            </a:rPr>
            <a:t>Bendradarbiavimas</a:t>
          </a:r>
          <a:endParaRPr lang="en-ZA" sz="1700" kern="1200" dirty="0">
            <a:solidFill>
              <a:srgbClr val="000000"/>
            </a:solidFill>
          </a:endParaRPr>
        </a:p>
      </dsp:txBody>
      <dsp:txXfrm>
        <a:off x="3114471" y="425708"/>
        <a:ext cx="2048584" cy="2048584"/>
      </dsp:txXfrm>
    </dsp:sp>
    <dsp:sp modelId="{B9C79132-21F5-4287-8587-7810E88C2858}">
      <dsp:nvSpPr>
        <dsp:cNvPr id="0" name=""/>
        <dsp:cNvSpPr/>
      </dsp:nvSpPr>
      <dsp:spPr>
        <a:xfrm>
          <a:off x="5007904"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21590" rIns="159439" bIns="21590" numCol="1" spcCol="1270" anchor="ctr" anchorCtr="0">
          <a:noAutofit/>
        </a:bodyPr>
        <a:lstStyle/>
        <a:p>
          <a:pPr marL="0" lvl="0" indent="0" algn="ctr" defTabSz="755650">
            <a:lnSpc>
              <a:spcPct val="90000"/>
            </a:lnSpc>
            <a:spcBef>
              <a:spcPct val="0"/>
            </a:spcBef>
            <a:spcAft>
              <a:spcPct val="35000"/>
            </a:spcAft>
            <a:buNone/>
          </a:pPr>
          <a:r>
            <a:rPr lang="en-GB" sz="1700" kern="1200" dirty="0" err="1">
              <a:solidFill>
                <a:srgbClr val="000000"/>
              </a:solidFill>
            </a:rPr>
            <a:t>Prieinamumas</a:t>
          </a:r>
          <a:endParaRPr lang="en-ZA" sz="1700" kern="1200" dirty="0">
            <a:solidFill>
              <a:srgbClr val="000000"/>
            </a:solidFill>
          </a:endParaRPr>
        </a:p>
      </dsp:txBody>
      <dsp:txXfrm>
        <a:off x="5432179" y="425708"/>
        <a:ext cx="2048584" cy="2048584"/>
      </dsp:txXfrm>
    </dsp:sp>
    <dsp:sp modelId="{4DC5FCFF-E0C1-4FE6-9B3C-3D0D2ECE2028}">
      <dsp:nvSpPr>
        <dsp:cNvPr id="0" name=""/>
        <dsp:cNvSpPr/>
      </dsp:nvSpPr>
      <dsp:spPr>
        <a:xfrm>
          <a:off x="7325612"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21590" rIns="159439" bIns="21590" numCol="1" spcCol="1270" anchor="ctr" anchorCtr="0">
          <a:noAutofit/>
        </a:bodyPr>
        <a:lstStyle/>
        <a:p>
          <a:pPr marL="0" lvl="0" indent="0" algn="ctr" defTabSz="755650">
            <a:lnSpc>
              <a:spcPct val="90000"/>
            </a:lnSpc>
            <a:spcBef>
              <a:spcPct val="0"/>
            </a:spcBef>
            <a:spcAft>
              <a:spcPct val="35000"/>
            </a:spcAft>
            <a:buNone/>
          </a:pPr>
          <a:r>
            <a:rPr lang="en-GB" sz="1700" kern="1200" dirty="0" err="1">
              <a:solidFill>
                <a:srgbClr val="000000"/>
              </a:solidFill>
            </a:rPr>
            <a:t>Ekonomiškumas</a:t>
          </a:r>
          <a:endParaRPr lang="en-ZA" sz="1700" kern="1200" dirty="0">
            <a:solidFill>
              <a:srgbClr val="000000"/>
            </a:solidFill>
          </a:endParaRPr>
        </a:p>
      </dsp:txBody>
      <dsp:txXfrm>
        <a:off x="7749887" y="425708"/>
        <a:ext cx="2048584" cy="204858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AA247-31D2-43EC-A181-396E77E78162}">
      <dsp:nvSpPr>
        <dsp:cNvPr id="0" name=""/>
        <dsp:cNvSpPr/>
      </dsp:nvSpPr>
      <dsp:spPr>
        <a:xfrm>
          <a:off x="3005"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Kokie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yra</a:t>
          </a:r>
          <a:r>
            <a:rPr lang="en-GB" sz="2400" kern="1200" dirty="0">
              <a:effectLst>
                <a:outerShdw blurRad="38100" dist="38100" dir="2700000" algn="tl">
                  <a:srgbClr val="000000">
                    <a:alpha val="43137"/>
                  </a:srgbClr>
                </a:outerShdw>
              </a:effectLst>
            </a:rPr>
            <a:t> Agile </a:t>
          </a:r>
          <a:r>
            <a:rPr lang="en-GB" sz="2400" kern="1200" dirty="0" err="1">
              <a:effectLst>
                <a:outerShdw blurRad="38100" dist="38100" dir="2700000" algn="tl">
                  <a:srgbClr val="000000">
                    <a:alpha val="43137"/>
                  </a:srgbClr>
                </a:outerShdw>
              </a:effectLst>
            </a:rPr>
            <a:t>privalumai</a:t>
          </a:r>
          <a:r>
            <a:rPr lang="en-GB" sz="2400" kern="1200" dirty="0">
              <a:effectLst>
                <a:outerShdw blurRad="38100" dist="38100" dir="2700000" algn="tl">
                  <a:srgbClr val="000000">
                    <a:alpha val="43137"/>
                  </a:srgbClr>
                </a:outerShdw>
              </a:effectLst>
            </a:rPr>
            <a:t>?</a:t>
          </a:r>
          <a:endParaRPr lang="en-ZA" sz="2400" kern="1200" dirty="0">
            <a:effectLst>
              <a:outerShdw blurRad="38100" dist="38100" dir="2700000" algn="tl">
                <a:srgbClr val="000000">
                  <a:alpha val="43137"/>
                </a:srgbClr>
              </a:outerShdw>
            </a:effectLst>
          </a:endParaRPr>
        </a:p>
      </dsp:txBody>
      <dsp:txXfrm>
        <a:off x="3005" y="721024"/>
        <a:ext cx="2384282" cy="1430569"/>
      </dsp:txXfrm>
    </dsp:sp>
    <dsp:sp modelId="{07F53882-8662-4DDF-B2C8-5C0D0CEB56F1}">
      <dsp:nvSpPr>
        <dsp:cNvPr id="0" name=""/>
        <dsp:cNvSpPr/>
      </dsp:nvSpPr>
      <dsp:spPr>
        <a:xfrm>
          <a:off x="2625715"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Kokie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yra</a:t>
          </a:r>
          <a:r>
            <a:rPr lang="en-GB" sz="2400" kern="1200" dirty="0">
              <a:effectLst>
                <a:outerShdw blurRad="38100" dist="38100" dir="2700000" algn="tl">
                  <a:srgbClr val="000000">
                    <a:alpha val="43137"/>
                  </a:srgbClr>
                </a:outerShdw>
              </a:effectLst>
            </a:rPr>
            <a:t> Scrum </a:t>
          </a:r>
          <a:r>
            <a:rPr lang="en-GB" sz="2400" kern="1200" dirty="0" err="1">
              <a:effectLst>
                <a:outerShdw blurRad="38100" dist="38100" dir="2700000" algn="tl">
                  <a:srgbClr val="000000">
                    <a:alpha val="43137"/>
                  </a:srgbClr>
                </a:outerShdw>
              </a:effectLst>
            </a:rPr>
            <a:t>reikalavimai</a:t>
          </a:r>
          <a:r>
            <a:rPr lang="en-GB" sz="2400" kern="1200" dirty="0">
              <a:effectLst>
                <a:outerShdw blurRad="38100" dist="38100" dir="2700000" algn="tl">
                  <a:srgbClr val="000000">
                    <a:alpha val="43137"/>
                  </a:srgbClr>
                </a:outerShdw>
              </a:effectLst>
            </a:rPr>
            <a:t>?</a:t>
          </a:r>
          <a:endParaRPr lang="en-ZA" sz="2400" kern="1200" dirty="0">
            <a:effectLst>
              <a:outerShdw blurRad="38100" dist="38100" dir="2700000" algn="tl">
                <a:srgbClr val="000000">
                  <a:alpha val="43137"/>
                </a:srgbClr>
              </a:outerShdw>
            </a:effectLst>
          </a:endParaRPr>
        </a:p>
      </dsp:txBody>
      <dsp:txXfrm>
        <a:off x="2625715" y="721024"/>
        <a:ext cx="2384282" cy="1430569"/>
      </dsp:txXfrm>
    </dsp:sp>
    <dsp:sp modelId="{9324FA27-DC46-4AB0-9AA9-2FA6E4EFFCF9}">
      <dsp:nvSpPr>
        <dsp:cNvPr id="0" name=""/>
        <dsp:cNvSpPr/>
      </dsp:nvSpPr>
      <dsp:spPr>
        <a:xfrm>
          <a:off x="5248426"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Kokie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yra</a:t>
          </a:r>
          <a:r>
            <a:rPr lang="en-GB" sz="2400" kern="1200" dirty="0">
              <a:effectLst>
                <a:outerShdw blurRad="38100" dist="38100" dir="2700000" algn="tl">
                  <a:srgbClr val="000000">
                    <a:alpha val="43137"/>
                  </a:srgbClr>
                </a:outerShdw>
              </a:effectLst>
            </a:rPr>
            <a:t> Scrum </a:t>
          </a:r>
          <a:r>
            <a:rPr lang="en-GB" sz="2400" kern="1200" dirty="0" err="1">
              <a:effectLst>
                <a:outerShdw blurRad="38100" dist="38100" dir="2700000" algn="tl">
                  <a:srgbClr val="000000">
                    <a:alpha val="43137"/>
                  </a:srgbClr>
                </a:outerShdw>
              </a:effectLst>
            </a:rPr>
            <a:t>vaidmenys</a:t>
          </a:r>
          <a:r>
            <a:rPr lang="en-GB" sz="2400" kern="1200" dirty="0">
              <a:effectLst>
                <a:outerShdw blurRad="38100" dist="38100" dir="2700000" algn="tl">
                  <a:srgbClr val="000000">
                    <a:alpha val="43137"/>
                  </a:srgbClr>
                </a:outerShdw>
              </a:effectLst>
            </a:rPr>
            <a:t>?</a:t>
          </a:r>
          <a:endParaRPr lang="en-ZA" sz="2400" kern="1200" dirty="0">
            <a:effectLst>
              <a:outerShdw blurRad="38100" dist="38100" dir="2700000" algn="tl">
                <a:srgbClr val="000000">
                  <a:alpha val="43137"/>
                </a:srgbClr>
              </a:outerShdw>
            </a:effectLst>
          </a:endParaRPr>
        </a:p>
      </dsp:txBody>
      <dsp:txXfrm>
        <a:off x="5248426" y="721024"/>
        <a:ext cx="2384282" cy="1430569"/>
      </dsp:txXfrm>
    </dsp:sp>
    <dsp:sp modelId="{26AE44B1-2FD9-49B6-A8D0-17BCA93D0C26}">
      <dsp:nvSpPr>
        <dsp:cNvPr id="0" name=""/>
        <dsp:cNvSpPr/>
      </dsp:nvSpPr>
      <dsp:spPr>
        <a:xfrm>
          <a:off x="7871136"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Kaip Agile padeda sutaupyti pinigų?</a:t>
          </a:r>
          <a:endParaRPr lang="en-ZA" sz="2400" kern="1200" dirty="0">
            <a:effectLst>
              <a:outerShdw blurRad="38100" dist="38100" dir="2700000" algn="tl">
                <a:srgbClr val="000000">
                  <a:alpha val="43137"/>
                </a:srgbClr>
              </a:outerShdw>
            </a:effectLst>
          </a:endParaRPr>
        </a:p>
      </dsp:txBody>
      <dsp:txXfrm>
        <a:off x="7871136" y="721024"/>
        <a:ext cx="2384282" cy="143056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657F1-91C7-4C5F-BA65-B4953D96D1D6}">
      <dsp:nvSpPr>
        <dsp:cNvPr id="0" name=""/>
        <dsp:cNvSpPr/>
      </dsp:nvSpPr>
      <dsp:spPr>
        <a:xfrm>
          <a:off x="1080190"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Scrum</a:t>
          </a:r>
        </a:p>
      </dsp:txBody>
      <dsp:txXfrm>
        <a:off x="1428993" y="349540"/>
        <a:ext cx="1684171" cy="1684171"/>
      </dsp:txXfrm>
    </dsp:sp>
    <dsp:sp modelId="{6CA66742-A351-4CA5-927A-EFFD9F3F98F6}">
      <dsp:nvSpPr>
        <dsp:cNvPr id="0" name=""/>
        <dsp:cNvSpPr/>
      </dsp:nvSpPr>
      <dsp:spPr>
        <a:xfrm>
          <a:off x="2985612"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Kanban</a:t>
          </a:r>
        </a:p>
      </dsp:txBody>
      <dsp:txXfrm>
        <a:off x="3334415" y="349540"/>
        <a:ext cx="1684171" cy="1684171"/>
      </dsp:txXfrm>
    </dsp:sp>
    <dsp:sp modelId="{DEBDB411-64A7-48F4-B646-10FE640CEA53}">
      <dsp:nvSpPr>
        <dsp:cNvPr id="0" name=""/>
        <dsp:cNvSpPr/>
      </dsp:nvSpPr>
      <dsp:spPr>
        <a:xfrm>
          <a:off x="4891034"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Scrumban</a:t>
          </a:r>
        </a:p>
      </dsp:txBody>
      <dsp:txXfrm>
        <a:off x="5239837" y="349540"/>
        <a:ext cx="1684171" cy="1684171"/>
      </dsp:txXfrm>
    </dsp:sp>
    <dsp:sp modelId="{3939A3F8-93BA-4B79-A317-AC35F0106410}">
      <dsp:nvSpPr>
        <dsp:cNvPr id="0" name=""/>
        <dsp:cNvSpPr/>
      </dsp:nvSpPr>
      <dsp:spPr>
        <a:xfrm>
          <a:off x="6796456"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25400" rIns="131077" bIns="254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rgbClr val="000000"/>
              </a:solidFill>
            </a:rPr>
            <a:t>Lean Development</a:t>
          </a:r>
        </a:p>
      </dsp:txBody>
      <dsp:txXfrm>
        <a:off x="7145259" y="349540"/>
        <a:ext cx="1684171" cy="168417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7A449-36D1-4DC3-9E0B-742454BBE80B}">
      <dsp:nvSpPr>
        <dsp:cNvPr id="0" name=""/>
        <dsp:cNvSpPr/>
      </dsp:nvSpPr>
      <dsp:spPr>
        <a:xfrm>
          <a:off x="901592"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Agile </a:t>
          </a:r>
          <a:r>
            <a:rPr lang="en-GB" sz="2400" kern="1200" dirty="0" err="1">
              <a:effectLst>
                <a:outerShdw blurRad="38100" dist="38100" dir="2700000" algn="tl">
                  <a:srgbClr val="000000">
                    <a:alpha val="43137"/>
                  </a:srgbClr>
                </a:outerShdw>
              </a:effectLst>
            </a:rPr>
            <a:t>organizacijoms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sekasi</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geriau</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tvarkytis</a:t>
          </a:r>
          <a:endParaRPr lang="en-ZA" sz="2400" kern="1200" dirty="0">
            <a:effectLst>
              <a:outerShdw blurRad="38100" dist="38100" dir="2700000" algn="tl">
                <a:srgbClr val="000000">
                  <a:alpha val="43137"/>
                </a:srgbClr>
              </a:outerShdw>
            </a:effectLst>
          </a:endParaRPr>
        </a:p>
      </dsp:txBody>
      <dsp:txXfrm>
        <a:off x="901592" y="3377"/>
        <a:ext cx="2871144" cy="1722686"/>
      </dsp:txXfrm>
    </dsp:sp>
    <dsp:sp modelId="{45F2CFD3-6BAE-4CB7-8321-9BB8C7928E56}">
      <dsp:nvSpPr>
        <dsp:cNvPr id="0" name=""/>
        <dsp:cNvSpPr/>
      </dsp:nvSpPr>
      <dsp:spPr>
        <a:xfrm>
          <a:off x="4059851"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Mąstykite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ir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analizuokite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pasauliniu</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mastu</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spręskite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vietos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lygmeniu</a:t>
          </a:r>
          <a:endParaRPr lang="en-ZA" sz="2400" kern="1200" dirty="0">
            <a:effectLst>
              <a:outerShdw blurRad="38100" dist="38100" dir="2700000" algn="tl">
                <a:srgbClr val="000000">
                  <a:alpha val="43137"/>
                </a:srgbClr>
              </a:outerShdw>
            </a:effectLst>
          </a:endParaRPr>
        </a:p>
      </dsp:txBody>
      <dsp:txXfrm>
        <a:off x="4059851" y="3377"/>
        <a:ext cx="2871144" cy="1722686"/>
      </dsp:txXfrm>
    </dsp:sp>
    <dsp:sp modelId="{2821BF17-1CF4-4D34-995B-50475073C244}">
      <dsp:nvSpPr>
        <dsp:cNvPr id="0" name=""/>
        <dsp:cNvSpPr/>
      </dsp:nvSpPr>
      <dsp:spPr>
        <a:xfrm>
          <a:off x="7218109"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Jūsų veiklos modelis yra pagrindinis veiksnys, lemiantis nuolatinį poveikį</a:t>
          </a:r>
          <a:endParaRPr lang="en-ZA" sz="2400" kern="1200" dirty="0">
            <a:effectLst>
              <a:outerShdw blurRad="38100" dist="38100" dir="2700000" algn="tl">
                <a:srgbClr val="000000">
                  <a:alpha val="43137"/>
                </a:srgbClr>
              </a:outerShdw>
            </a:effectLst>
          </a:endParaRPr>
        </a:p>
      </dsp:txBody>
      <dsp:txXfrm>
        <a:off x="7218109" y="3377"/>
        <a:ext cx="2871144" cy="1722686"/>
      </dsp:txXfrm>
    </dsp:sp>
    <dsp:sp modelId="{0CABBE85-0FE6-49B1-94DF-46C91C7A3B2C}">
      <dsp:nvSpPr>
        <dsp:cNvPr id="0" name=""/>
        <dsp:cNvSpPr/>
      </dsp:nvSpPr>
      <dsp:spPr>
        <a:xfrm>
          <a:off x="2480722" y="2013178"/>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Pasirengimas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viršija</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planavimą</a:t>
          </a:r>
          <a:endParaRPr lang="en-ZA" sz="2400" kern="1200" dirty="0">
            <a:effectLst>
              <a:outerShdw blurRad="38100" dist="38100" dir="2700000" algn="tl">
                <a:srgbClr val="000000">
                  <a:alpha val="43137"/>
                </a:srgbClr>
              </a:outerShdw>
            </a:effectLst>
          </a:endParaRPr>
        </a:p>
      </dsp:txBody>
      <dsp:txXfrm>
        <a:off x="2480722" y="2013178"/>
        <a:ext cx="2871144" cy="1722686"/>
      </dsp:txXfrm>
    </dsp:sp>
    <dsp:sp modelId="{0FB13003-C2B5-4E97-8D7C-181B50C46999}">
      <dsp:nvSpPr>
        <dsp:cNvPr id="0" name=""/>
        <dsp:cNvSpPr/>
      </dsp:nvSpPr>
      <dsp:spPr>
        <a:xfrm>
          <a:off x="5638980" y="2013178"/>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Pasitikėkite duomenimis</a:t>
          </a:r>
          <a:endParaRPr lang="en-ZA" sz="2400" kern="1200" dirty="0">
            <a:effectLst>
              <a:outerShdw blurRad="38100" dist="38100" dir="2700000" algn="tl">
                <a:srgbClr val="000000">
                  <a:alpha val="43137"/>
                </a:srgbClr>
              </a:outerShdw>
            </a:effectLst>
          </a:endParaRPr>
        </a:p>
      </dsp:txBody>
      <dsp:txXfrm>
        <a:off x="5638980" y="2013178"/>
        <a:ext cx="2871144" cy="172268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9368D-EA85-4999-ACC3-A6896D221D8F}">
      <dsp:nvSpPr>
        <dsp:cNvPr id="0" name=""/>
        <dsp:cNvSpPr/>
      </dsp:nvSpPr>
      <dsp:spPr>
        <a:xfrm>
          <a:off x="844307"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Asmenys ir sąveika, o ne procesai ir priemonės</a:t>
          </a:r>
          <a:endParaRPr lang="en-ZA" sz="2400" kern="1200" dirty="0">
            <a:effectLst>
              <a:outerShdw blurRad="38100" dist="38100" dir="2700000" algn="tl">
                <a:srgbClr val="000000">
                  <a:alpha val="43137"/>
                </a:srgbClr>
              </a:outerShdw>
            </a:effectLst>
          </a:endParaRPr>
        </a:p>
      </dsp:txBody>
      <dsp:txXfrm>
        <a:off x="844307" y="2709"/>
        <a:ext cx="2783318" cy="1669991"/>
      </dsp:txXfrm>
    </dsp:sp>
    <dsp:sp modelId="{34A1808E-FB2A-4B93-BE82-039FAC0D01D3}">
      <dsp:nvSpPr>
        <dsp:cNvPr id="0" name=""/>
        <dsp:cNvSpPr/>
      </dsp:nvSpPr>
      <dsp:spPr>
        <a:xfrm>
          <a:off x="3905958"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Veikianti programinė įranga per išsamią dokumentaciją</a:t>
          </a:r>
          <a:endParaRPr lang="en-ZA" sz="2400" kern="1200" dirty="0">
            <a:effectLst>
              <a:outerShdw blurRad="38100" dist="38100" dir="2700000" algn="tl">
                <a:srgbClr val="000000">
                  <a:alpha val="43137"/>
                </a:srgbClr>
              </a:outerShdw>
            </a:effectLst>
          </a:endParaRPr>
        </a:p>
      </dsp:txBody>
      <dsp:txXfrm>
        <a:off x="3905958" y="2709"/>
        <a:ext cx="2783318" cy="1669991"/>
      </dsp:txXfrm>
    </dsp:sp>
    <dsp:sp modelId="{19788428-B1FC-4857-A06C-4EB3644B385B}">
      <dsp:nvSpPr>
        <dsp:cNvPr id="0" name=""/>
        <dsp:cNvSpPr/>
      </dsp:nvSpPr>
      <dsp:spPr>
        <a:xfrm>
          <a:off x="6967609"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Bendradarbiavimas su klientais, o ne derybos dėl sutarties</a:t>
          </a:r>
          <a:endParaRPr lang="en-ZA" sz="2400" kern="1200" dirty="0">
            <a:effectLst>
              <a:outerShdw blurRad="38100" dist="38100" dir="2700000" algn="tl">
                <a:srgbClr val="000000">
                  <a:alpha val="43137"/>
                </a:srgbClr>
              </a:outerShdw>
            </a:effectLst>
          </a:endParaRPr>
        </a:p>
      </dsp:txBody>
      <dsp:txXfrm>
        <a:off x="6967609" y="2709"/>
        <a:ext cx="2783318" cy="1669991"/>
      </dsp:txXfrm>
    </dsp:sp>
    <dsp:sp modelId="{3FB119FB-4C4C-4C02-9908-4655B9B7E4EC}">
      <dsp:nvSpPr>
        <dsp:cNvPr id="0" name=""/>
        <dsp:cNvSpPr/>
      </dsp:nvSpPr>
      <dsp:spPr>
        <a:xfrm>
          <a:off x="3905958" y="1951032"/>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Reagavimas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į</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pokyčius</a:t>
          </a:r>
          <a:r>
            <a:rPr lang="en-GB" sz="2400" kern="1200" dirty="0">
              <a:effectLst>
                <a:outerShdw blurRad="38100" dist="38100" dir="2700000" algn="tl">
                  <a:srgbClr val="000000">
                    <a:alpha val="43137"/>
                  </a:srgbClr>
                </a:outerShdw>
              </a:effectLst>
            </a:rPr>
            <a:t>, o ne </a:t>
          </a:r>
          <a:r>
            <a:rPr lang="en-GB" sz="2400" kern="1200" dirty="0" err="1">
              <a:effectLst>
                <a:outerShdw blurRad="38100" dist="38100" dir="2700000" algn="tl">
                  <a:srgbClr val="000000">
                    <a:alpha val="43137"/>
                  </a:srgbClr>
                </a:outerShdw>
              </a:effectLst>
            </a:rPr>
            <a:t>plano</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laikymasis</a:t>
          </a:r>
          <a:endParaRPr lang="en-ZA" sz="2400" kern="1200" dirty="0">
            <a:effectLst>
              <a:outerShdw blurRad="38100" dist="38100" dir="2700000" algn="tl">
                <a:srgbClr val="000000">
                  <a:alpha val="43137"/>
                </a:srgbClr>
              </a:outerShdw>
            </a:effectLst>
          </a:endParaRPr>
        </a:p>
      </dsp:txBody>
      <dsp:txXfrm>
        <a:off x="3905958" y="1951032"/>
        <a:ext cx="2783318" cy="1669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908A3-CCAD-4605-8166-637E99F56288}">
      <dsp:nvSpPr>
        <dsp:cNvPr id="0" name=""/>
        <dsp:cNvSpPr/>
      </dsp:nvSpPr>
      <dsp:spPr>
        <a:xfrm>
          <a:off x="0" y="3486960"/>
          <a:ext cx="11237782" cy="762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4. </a:t>
          </a:r>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Ryšiai: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susiję su gyvybiškai svarbių tarpasmeninių santykių ir informacinių tinklų kūrimu.</a:t>
          </a:r>
          <a:endParaRPr lang="en-ZA" sz="2400" b="0" kern="1200" dirty="0">
            <a:solidFill>
              <a:schemeClr val="bg1"/>
            </a:solidFill>
          </a:endParaRPr>
        </a:p>
      </dsp:txBody>
      <dsp:txXfrm>
        <a:off x="0" y="3486960"/>
        <a:ext cx="11237782" cy="762861"/>
      </dsp:txXfrm>
    </dsp:sp>
    <dsp:sp modelId="{A983DEEC-4D48-457A-9E6D-B40439767586}">
      <dsp:nvSpPr>
        <dsp:cNvPr id="0" name=""/>
        <dsp:cNvSpPr/>
      </dsp:nvSpPr>
      <dsp:spPr>
        <a:xfrm rot="10800000">
          <a:off x="0" y="2325122"/>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a:t>
          </a:r>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Kultūra: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tai plati sąvoka, apimanti tiek formalių, tiek neformalių organizacijos normų suvokimą darbuotojams</a:t>
          </a:r>
          <a:r>
            <a:rPr lang="en-GB" sz="2400" b="0" kern="1200" dirty="0">
              <a:solidFill>
                <a:schemeClr val="bg1"/>
              </a:solidFill>
            </a:rPr>
            <a:t>.</a:t>
          </a:r>
          <a:endParaRPr lang="en-ZA" sz="2400" b="0" kern="1200" dirty="0">
            <a:solidFill>
              <a:schemeClr val="bg1"/>
            </a:solidFill>
          </a:endParaRPr>
        </a:p>
      </dsp:txBody>
      <dsp:txXfrm rot="10800000">
        <a:off x="0" y="2325122"/>
        <a:ext cx="11237782" cy="762363"/>
      </dsp:txXfrm>
    </dsp:sp>
    <dsp:sp modelId="{4EAD65E4-7111-4082-A95C-C61529014754}">
      <dsp:nvSpPr>
        <dsp:cNvPr id="0" name=""/>
        <dsp:cNvSpPr/>
      </dsp:nvSpPr>
      <dsp:spPr>
        <a:xfrm rot="10800000">
          <a:off x="0" y="1163283"/>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a:t>
          </a:r>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Aiškinimas: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užtikrinama, kad darbuotojai visiškai suprastų savo naują darbą ir visus su juo susijusius lūkesčius</a:t>
          </a:r>
          <a:r>
            <a:rPr lang="en-GB" sz="2400" b="0" kern="1200" dirty="0">
              <a:solidFill>
                <a:schemeClr val="bg1"/>
              </a:solidFill>
            </a:rPr>
            <a:t>.</a:t>
          </a:r>
          <a:endParaRPr lang="en-ZA" sz="2400" b="0" kern="1200" dirty="0">
            <a:solidFill>
              <a:schemeClr val="bg1"/>
            </a:solidFill>
          </a:endParaRPr>
        </a:p>
      </dsp:txBody>
      <dsp:txXfrm rot="10800000">
        <a:off x="0" y="1163283"/>
        <a:ext cx="11237782" cy="762363"/>
      </dsp:txXfrm>
    </dsp:sp>
    <dsp:sp modelId="{3D40046E-95EB-447C-B2D6-D587E4C5235A}">
      <dsp:nvSpPr>
        <dsp:cNvPr id="0" name=""/>
        <dsp:cNvSpPr/>
      </dsp:nvSpPr>
      <dsp:spPr>
        <a:xfrm rot="10800000">
          <a:off x="0" y="1445"/>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effectLst>
                <a:outerShdw blurRad="38100" dist="38100" dir="2700000" algn="tl">
                  <a:srgbClr val="000000">
                    <a:alpha val="43137"/>
                  </a:srgbClr>
                </a:outerShdw>
              </a:effectLst>
            </a:rPr>
            <a:t>1. </a:t>
          </a:r>
          <a:r>
            <a:rPr lang="lt-LT" sz="2400" b="1" kern="1200" dirty="0">
              <a:solidFill>
                <a:schemeClr val="bg1"/>
              </a:solidFill>
              <a:effectLst>
                <a:outerShdw blurRad="38100" dist="38100" dir="2700000" algn="tl">
                  <a:srgbClr val="000000">
                    <a:alpha val="43137"/>
                  </a:srgbClr>
                </a:outerShdw>
              </a:effectLst>
            </a:rPr>
            <a:t>Atitiktis: </a:t>
          </a:r>
          <a:r>
            <a:rPr lang="lt-LT" sz="2400" b="0" kern="1200" dirty="0">
              <a:solidFill>
                <a:schemeClr val="bg1"/>
              </a:solidFill>
              <a:effectLst>
                <a:outerShdw blurRad="38100" dist="38100" dir="2700000" algn="tl">
                  <a:srgbClr val="000000">
                    <a:alpha val="43137"/>
                  </a:srgbClr>
                </a:outerShdw>
              </a:effectLst>
            </a:rPr>
            <a:t>svarbiausias įdarbinimo proceso lygis. Jis apima darbuotojų mokymą apie pagrindines teisines ir su politika susijusias taisykles.</a:t>
          </a:r>
          <a:endParaRPr lang="en-ZA" sz="2400" b="0" kern="1200" dirty="0">
            <a:solidFill>
              <a:schemeClr val="bg1"/>
            </a:solidFill>
          </a:endParaRPr>
        </a:p>
      </dsp:txBody>
      <dsp:txXfrm rot="10800000">
        <a:off x="0" y="1445"/>
        <a:ext cx="11237782" cy="76236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7E5BD-9C0C-4676-BEB5-DA319EB5C349}">
      <dsp:nvSpPr>
        <dsp:cNvPr id="0" name=""/>
        <dsp:cNvSpPr/>
      </dsp:nvSpPr>
      <dsp:spPr>
        <a:xfrm>
          <a:off x="2015577"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31750" rIns="138940" bIns="31750" numCol="1" spcCol="1270" anchor="ctr" anchorCtr="0">
          <a:noAutofit/>
        </a:bodyPr>
        <a:lstStyle/>
        <a:p>
          <a:pPr marL="0" lvl="0" indent="0" algn="ctr" defTabSz="1111250">
            <a:lnSpc>
              <a:spcPct val="90000"/>
            </a:lnSpc>
            <a:spcBef>
              <a:spcPct val="0"/>
            </a:spcBef>
            <a:spcAft>
              <a:spcPct val="35000"/>
            </a:spcAft>
            <a:buNone/>
          </a:pPr>
          <a:r>
            <a:rPr lang="en-GB" sz="2500" kern="1200" dirty="0" err="1">
              <a:solidFill>
                <a:srgbClr val="000000"/>
              </a:solidFill>
            </a:rPr>
            <a:t>Apribokite</a:t>
          </a:r>
          <a:r>
            <a:rPr lang="en-GB" sz="2500" kern="1200" dirty="0">
              <a:solidFill>
                <a:srgbClr val="000000"/>
              </a:solidFill>
            </a:rPr>
            <a:t> </a:t>
          </a:r>
          <a:r>
            <a:rPr lang="en-GB" sz="2500" kern="1200" dirty="0" err="1">
              <a:solidFill>
                <a:srgbClr val="000000"/>
              </a:solidFill>
            </a:rPr>
            <a:t>savo</a:t>
          </a:r>
          <a:r>
            <a:rPr lang="en-GB" sz="2500" kern="1200" dirty="0">
              <a:solidFill>
                <a:srgbClr val="000000"/>
              </a:solidFill>
            </a:rPr>
            <a:t> </a:t>
          </a:r>
          <a:r>
            <a:rPr lang="en-GB" sz="2500" kern="1200" dirty="0" err="1">
              <a:solidFill>
                <a:srgbClr val="000000"/>
              </a:solidFill>
            </a:rPr>
            <a:t>darbo</a:t>
          </a:r>
          <a:r>
            <a:rPr lang="en-GB" sz="2500" kern="1200" dirty="0">
              <a:solidFill>
                <a:srgbClr val="000000"/>
              </a:solidFill>
            </a:rPr>
            <a:t> </a:t>
          </a:r>
          <a:r>
            <a:rPr lang="en-GB" sz="2500" kern="1200" dirty="0" err="1">
              <a:solidFill>
                <a:srgbClr val="000000"/>
              </a:solidFill>
            </a:rPr>
            <a:t>dieną</a:t>
          </a:r>
          <a:endParaRPr lang="en-ZA" sz="2500" kern="1200" dirty="0">
            <a:solidFill>
              <a:srgbClr val="000000"/>
            </a:solidFill>
          </a:endParaRPr>
        </a:p>
      </dsp:txBody>
      <dsp:txXfrm>
        <a:off x="2385303" y="370981"/>
        <a:ext cx="1785193" cy="1785193"/>
      </dsp:txXfrm>
    </dsp:sp>
    <dsp:sp modelId="{B9F02949-A5DE-47C4-8B51-C2B891DB39ED}">
      <dsp:nvSpPr>
        <dsp:cNvPr id="0" name=""/>
        <dsp:cNvSpPr/>
      </dsp:nvSpPr>
      <dsp:spPr>
        <a:xfrm>
          <a:off x="4035294"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31750" rIns="138940" bIns="31750" numCol="1" spcCol="1270" anchor="ctr" anchorCtr="0">
          <a:noAutofit/>
        </a:bodyPr>
        <a:lstStyle/>
        <a:p>
          <a:pPr marL="0" lvl="0" indent="0" algn="ctr" defTabSz="1111250">
            <a:lnSpc>
              <a:spcPct val="90000"/>
            </a:lnSpc>
            <a:spcBef>
              <a:spcPct val="0"/>
            </a:spcBef>
            <a:spcAft>
              <a:spcPct val="35000"/>
            </a:spcAft>
            <a:buNone/>
          </a:pPr>
          <a:r>
            <a:rPr lang="en-GB" sz="2500" kern="1200" dirty="0" err="1">
              <a:solidFill>
                <a:srgbClr val="000000"/>
              </a:solidFill>
            </a:rPr>
            <a:t>Nustatykite</a:t>
          </a:r>
          <a:r>
            <a:rPr lang="en-GB" sz="2500" kern="1200" dirty="0">
              <a:solidFill>
                <a:srgbClr val="000000"/>
              </a:solidFill>
            </a:rPr>
            <a:t> </a:t>
          </a:r>
          <a:r>
            <a:rPr lang="en-GB" sz="2500" kern="1200" dirty="0" err="1">
              <a:solidFill>
                <a:srgbClr val="000000"/>
              </a:solidFill>
            </a:rPr>
            <a:t>aiškias</a:t>
          </a:r>
          <a:r>
            <a:rPr lang="en-GB" sz="2500" kern="1200" dirty="0">
              <a:solidFill>
                <a:srgbClr val="000000"/>
              </a:solidFill>
            </a:rPr>
            <a:t> </a:t>
          </a:r>
          <a:r>
            <a:rPr lang="en-GB" sz="2500" kern="1200" dirty="0" err="1">
              <a:solidFill>
                <a:srgbClr val="000000"/>
              </a:solidFill>
            </a:rPr>
            <a:t>taisykles</a:t>
          </a:r>
          <a:endParaRPr lang="en-ZA" sz="2500" kern="1200" dirty="0">
            <a:solidFill>
              <a:srgbClr val="000000"/>
            </a:solidFill>
          </a:endParaRPr>
        </a:p>
      </dsp:txBody>
      <dsp:txXfrm>
        <a:off x="4405020" y="370981"/>
        <a:ext cx="1785193" cy="1785193"/>
      </dsp:txXfrm>
    </dsp:sp>
    <dsp:sp modelId="{CD6677CE-C1A6-4CE0-8D75-B510C85DF812}">
      <dsp:nvSpPr>
        <dsp:cNvPr id="0" name=""/>
        <dsp:cNvSpPr/>
      </dsp:nvSpPr>
      <dsp:spPr>
        <a:xfrm>
          <a:off x="6055011"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31750" rIns="138940" bIns="31750" numCol="1" spcCol="1270" anchor="ctr" anchorCtr="0">
          <a:noAutofit/>
        </a:bodyPr>
        <a:lstStyle/>
        <a:p>
          <a:pPr marL="0" lvl="0" indent="0" algn="ctr" defTabSz="1111250">
            <a:lnSpc>
              <a:spcPct val="90000"/>
            </a:lnSpc>
            <a:spcBef>
              <a:spcPct val="0"/>
            </a:spcBef>
            <a:spcAft>
              <a:spcPct val="35000"/>
            </a:spcAft>
            <a:buNone/>
          </a:pPr>
          <a:r>
            <a:rPr lang="en-GB" sz="2500" kern="1200" dirty="0" err="1">
              <a:solidFill>
                <a:srgbClr val="000000"/>
              </a:solidFill>
            </a:rPr>
            <a:t>Pažvelkite</a:t>
          </a:r>
          <a:r>
            <a:rPr lang="en-GB" sz="2500" kern="1200" dirty="0">
              <a:solidFill>
                <a:srgbClr val="000000"/>
              </a:solidFill>
            </a:rPr>
            <a:t> per </a:t>
          </a:r>
          <a:r>
            <a:rPr lang="en-GB" sz="2500" kern="1200" dirty="0" err="1">
              <a:solidFill>
                <a:srgbClr val="000000"/>
              </a:solidFill>
            </a:rPr>
            <a:t>kito</a:t>
          </a:r>
          <a:r>
            <a:rPr lang="en-GB" sz="2500" kern="1200" dirty="0">
              <a:solidFill>
                <a:srgbClr val="000000"/>
              </a:solidFill>
            </a:rPr>
            <a:t> </a:t>
          </a:r>
          <a:r>
            <a:rPr lang="en-GB" sz="2500" kern="1200" dirty="0" err="1">
              <a:solidFill>
                <a:srgbClr val="000000"/>
              </a:solidFill>
            </a:rPr>
            <a:t>asmens</a:t>
          </a:r>
          <a:r>
            <a:rPr lang="en-GB" sz="2500" kern="1200" dirty="0">
              <a:solidFill>
                <a:srgbClr val="000000"/>
              </a:solidFill>
            </a:rPr>
            <a:t> </a:t>
          </a:r>
          <a:r>
            <a:rPr lang="en-GB" sz="2500" kern="1200" dirty="0" err="1">
              <a:solidFill>
                <a:srgbClr val="000000"/>
              </a:solidFill>
            </a:rPr>
            <a:t>prizmę</a:t>
          </a:r>
          <a:endParaRPr lang="en-ZA" sz="2500" kern="1200" dirty="0">
            <a:solidFill>
              <a:srgbClr val="000000"/>
            </a:solidFill>
          </a:endParaRPr>
        </a:p>
      </dsp:txBody>
      <dsp:txXfrm>
        <a:off x="6424737" y="370981"/>
        <a:ext cx="1785193" cy="178519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2846-90ED-4548-BD52-396D0B6CAE47}">
      <dsp:nvSpPr>
        <dsp:cNvPr id="0" name=""/>
        <dsp:cNvSpPr/>
      </dsp:nvSpPr>
      <dsp:spPr>
        <a:xfrm>
          <a:off x="865035"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Aukščiausios kokybės produktas</a:t>
          </a:r>
          <a:endParaRPr lang="en-ZA" sz="2400" kern="1200" dirty="0">
            <a:effectLst>
              <a:outerShdw blurRad="38100" dist="38100" dir="2700000" algn="tl">
                <a:srgbClr val="000000">
                  <a:alpha val="43137"/>
                </a:srgbClr>
              </a:outerShdw>
            </a:effectLst>
          </a:endParaRPr>
        </a:p>
      </dsp:txBody>
      <dsp:txXfrm>
        <a:off x="865035" y="847"/>
        <a:ext cx="1976259" cy="1185755"/>
      </dsp:txXfrm>
    </dsp:sp>
    <dsp:sp modelId="{D708F5EE-CEF5-4058-BF76-5DCAD0103049}">
      <dsp:nvSpPr>
        <dsp:cNvPr id="0" name=""/>
        <dsp:cNvSpPr/>
      </dsp:nvSpPr>
      <dsp:spPr>
        <a:xfrm>
          <a:off x="3038920"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Klientų pasitenkinimas</a:t>
          </a:r>
          <a:endParaRPr lang="en-ZA" sz="2400" kern="1200" dirty="0">
            <a:effectLst>
              <a:outerShdw blurRad="38100" dist="38100" dir="2700000" algn="tl">
                <a:srgbClr val="000000">
                  <a:alpha val="43137"/>
                </a:srgbClr>
              </a:outerShdw>
            </a:effectLst>
          </a:endParaRPr>
        </a:p>
      </dsp:txBody>
      <dsp:txXfrm>
        <a:off x="3038920" y="847"/>
        <a:ext cx="1976259" cy="1185755"/>
      </dsp:txXfrm>
    </dsp:sp>
    <dsp:sp modelId="{C7DF86AC-9F30-4AE5-98DD-C3EDC3B25515}">
      <dsp:nvSpPr>
        <dsp:cNvPr id="0" name=""/>
        <dsp:cNvSpPr/>
      </dsp:nvSpPr>
      <dsp:spPr>
        <a:xfrm>
          <a:off x="5212806"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Geresnė kontrolė</a:t>
          </a:r>
          <a:endParaRPr lang="en-ZA" sz="2400" kern="1200" dirty="0">
            <a:effectLst>
              <a:outerShdw blurRad="38100" dist="38100" dir="2700000" algn="tl">
                <a:srgbClr val="000000">
                  <a:alpha val="43137"/>
                </a:srgbClr>
              </a:outerShdw>
            </a:effectLst>
          </a:endParaRPr>
        </a:p>
      </dsp:txBody>
      <dsp:txXfrm>
        <a:off x="5212806" y="847"/>
        <a:ext cx="1976259" cy="1185755"/>
      </dsp:txXfrm>
    </dsp:sp>
    <dsp:sp modelId="{D37AC921-E767-4D2A-9884-0BF2009021C1}">
      <dsp:nvSpPr>
        <dsp:cNvPr id="0" name=""/>
        <dsp:cNvSpPr/>
      </dsp:nvSpPr>
      <dsp:spPr>
        <a:xfrm>
          <a:off x="7386692" y="847"/>
          <a:ext cx="2343508"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Geresnis projekto nuspėjamumas</a:t>
          </a:r>
          <a:endParaRPr lang="en-ZA" sz="2400" kern="1200" dirty="0">
            <a:effectLst>
              <a:outerShdw blurRad="38100" dist="38100" dir="2700000" algn="tl">
                <a:srgbClr val="000000">
                  <a:alpha val="43137"/>
                </a:srgbClr>
              </a:outerShdw>
            </a:effectLst>
          </a:endParaRPr>
        </a:p>
      </dsp:txBody>
      <dsp:txXfrm>
        <a:off x="7386692" y="847"/>
        <a:ext cx="2343508" cy="1185755"/>
      </dsp:txXfrm>
    </dsp:sp>
    <dsp:sp modelId="{38A66586-6582-4EB2-9CE6-5F3CC964B635}">
      <dsp:nvSpPr>
        <dsp:cNvPr id="0" name=""/>
        <dsp:cNvSpPr/>
      </dsp:nvSpPr>
      <dsp:spPr>
        <a:xfrm>
          <a:off x="4309488" y="1384229"/>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Sumažėjusi rizika</a:t>
          </a:r>
          <a:endParaRPr lang="en-ZA" sz="2400" kern="1200" dirty="0">
            <a:effectLst>
              <a:outerShdw blurRad="38100" dist="38100" dir="2700000" algn="tl">
                <a:srgbClr val="000000">
                  <a:alpha val="43137"/>
                </a:srgbClr>
              </a:outerShdw>
            </a:effectLst>
          </a:endParaRPr>
        </a:p>
      </dsp:txBody>
      <dsp:txXfrm>
        <a:off x="4309488" y="1384229"/>
        <a:ext cx="1976259" cy="118575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2846-90ED-4548-BD52-396D0B6CAE47}">
      <dsp:nvSpPr>
        <dsp:cNvPr id="0" name=""/>
        <dsp:cNvSpPr/>
      </dsp:nvSpPr>
      <dsp:spPr>
        <a:xfrm>
          <a:off x="3104"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Didesnis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lankstumas</a:t>
          </a:r>
          <a:endParaRPr lang="en-ZA" sz="2400" kern="1200" dirty="0">
            <a:effectLst>
              <a:outerShdw blurRad="38100" dist="38100" dir="2700000" algn="tl">
                <a:srgbClr val="000000">
                  <a:alpha val="43137"/>
                </a:srgbClr>
              </a:outerShdw>
            </a:effectLst>
          </a:endParaRPr>
        </a:p>
      </dsp:txBody>
      <dsp:txXfrm>
        <a:off x="3104" y="546647"/>
        <a:ext cx="2462564" cy="1477538"/>
      </dsp:txXfrm>
    </dsp:sp>
    <dsp:sp modelId="{63E980CF-C459-44AE-8C2E-40C5DF411861}">
      <dsp:nvSpPr>
        <dsp:cNvPr id="0" name=""/>
        <dsp:cNvSpPr/>
      </dsp:nvSpPr>
      <dsp:spPr>
        <a:xfrm>
          <a:off x="2711925"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Nuolatinis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tobulinimas</a:t>
          </a:r>
          <a:endParaRPr lang="en-ZA" sz="2400" kern="1200" dirty="0">
            <a:effectLst>
              <a:outerShdw blurRad="38100" dist="38100" dir="2700000" algn="tl">
                <a:srgbClr val="000000">
                  <a:alpha val="43137"/>
                </a:srgbClr>
              </a:outerShdw>
            </a:effectLst>
          </a:endParaRPr>
        </a:p>
      </dsp:txBody>
      <dsp:txXfrm>
        <a:off x="2711925" y="546647"/>
        <a:ext cx="2462564" cy="1477538"/>
      </dsp:txXfrm>
    </dsp:sp>
    <dsp:sp modelId="{4D33A57C-7B58-43B3-BB68-3B89482AF2B1}">
      <dsp:nvSpPr>
        <dsp:cNvPr id="0" name=""/>
        <dsp:cNvSpPr/>
      </dsp:nvSpPr>
      <dsp:spPr>
        <a:xfrm>
          <a:off x="5420746"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Geresnė komandos moralė</a:t>
          </a:r>
          <a:endParaRPr lang="en-ZA" sz="2400" kern="1200" dirty="0">
            <a:effectLst>
              <a:outerShdw blurRad="38100" dist="38100" dir="2700000" algn="tl">
                <a:srgbClr val="000000">
                  <a:alpha val="43137"/>
                </a:srgbClr>
              </a:outerShdw>
            </a:effectLst>
          </a:endParaRPr>
        </a:p>
      </dsp:txBody>
      <dsp:txXfrm>
        <a:off x="5420746" y="546647"/>
        <a:ext cx="2462564" cy="1477538"/>
      </dsp:txXfrm>
    </dsp:sp>
    <dsp:sp modelId="{081F0AD1-5F22-41C0-827D-3BC29F142AA9}">
      <dsp:nvSpPr>
        <dsp:cNvPr id="0" name=""/>
        <dsp:cNvSpPr/>
      </dsp:nvSpPr>
      <dsp:spPr>
        <a:xfrm>
          <a:off x="8129567"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Aktualesni</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rodikliai</a:t>
          </a:r>
          <a:endParaRPr lang="en-ZA" sz="2400" kern="1200" dirty="0">
            <a:effectLst>
              <a:outerShdw blurRad="38100" dist="38100" dir="2700000" algn="tl">
                <a:srgbClr val="000000">
                  <a:alpha val="43137"/>
                </a:srgbClr>
              </a:outerShdw>
            </a:effectLst>
          </a:endParaRPr>
        </a:p>
      </dsp:txBody>
      <dsp:txXfrm>
        <a:off x="8129567" y="546647"/>
        <a:ext cx="2462564" cy="147753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6DA83-A1D7-46DB-92A7-5E5E4C76881E}">
      <dsp:nvSpPr>
        <dsp:cNvPr id="0" name=""/>
        <dsp:cNvSpPr/>
      </dsp:nvSpPr>
      <dsp:spPr>
        <a:xfrm>
          <a:off x="2670929" y="0"/>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rgbClr val="000000"/>
              </a:solidFill>
              <a:effectLst/>
            </a:rPr>
            <a:t>Paprašykite komandos nuomonės</a:t>
          </a:r>
          <a:endParaRPr lang="en-ZA" sz="2400" kern="1200" dirty="0">
            <a:solidFill>
              <a:srgbClr val="000000"/>
            </a:solidFill>
            <a:effectLst/>
          </a:endParaRPr>
        </a:p>
      </dsp:txBody>
      <dsp:txXfrm>
        <a:off x="3069726" y="398796"/>
        <a:ext cx="1925564" cy="1925559"/>
      </dsp:txXfrm>
    </dsp:sp>
    <dsp:sp modelId="{FCAC7814-B57C-4EB6-AEB4-2E4F6756CB93}">
      <dsp:nvSpPr>
        <dsp:cNvPr id="0" name=""/>
        <dsp:cNvSpPr/>
      </dsp:nvSpPr>
      <dsp:spPr>
        <a:xfrm>
          <a:off x="4071220" y="1816191"/>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t-LT" sz="2300" kern="1200" dirty="0">
              <a:solidFill>
                <a:srgbClr val="000000"/>
              </a:solidFill>
              <a:effectLst/>
            </a:rPr>
            <a:t>Įsiklausykite į narių bazę ir bendruomenę</a:t>
          </a:r>
          <a:endParaRPr lang="en-ZA" sz="2300" kern="1200" dirty="0">
            <a:solidFill>
              <a:srgbClr val="000000"/>
            </a:solidFill>
            <a:effectLst/>
          </a:endParaRPr>
        </a:p>
      </dsp:txBody>
      <dsp:txXfrm>
        <a:off x="4470017" y="2214987"/>
        <a:ext cx="1925564" cy="1925559"/>
      </dsp:txXfrm>
    </dsp:sp>
    <dsp:sp modelId="{C2C831E0-80E0-4960-B421-1F089A605B9D}">
      <dsp:nvSpPr>
        <dsp:cNvPr id="0" name=""/>
        <dsp:cNvSpPr/>
      </dsp:nvSpPr>
      <dsp:spPr>
        <a:xfrm>
          <a:off x="5472344" y="0"/>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rgbClr val="000000"/>
              </a:solidFill>
              <a:effectLst/>
            </a:rPr>
            <a:t>Suteikite erdvės būtiniems pokalbiams</a:t>
          </a:r>
          <a:endParaRPr lang="en-ZA" sz="2400" kern="1200" dirty="0">
            <a:solidFill>
              <a:srgbClr val="000000"/>
            </a:solidFill>
            <a:effectLst/>
          </a:endParaRPr>
        </a:p>
      </dsp:txBody>
      <dsp:txXfrm>
        <a:off x="5871141" y="398796"/>
        <a:ext cx="1925564" cy="1925559"/>
      </dsp:txXfrm>
    </dsp:sp>
    <dsp:sp modelId="{636BBD36-91B6-4A2A-8283-AF726C098C60}">
      <dsp:nvSpPr>
        <dsp:cNvPr id="0" name=""/>
        <dsp:cNvSpPr/>
      </dsp:nvSpPr>
      <dsp:spPr>
        <a:xfrm>
          <a:off x="6872635" y="1816191"/>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noProof="0" dirty="0">
              <a:solidFill>
                <a:srgbClr val="000000"/>
              </a:solidFill>
              <a:effectLst/>
            </a:rPr>
            <a:t>Priimkite „kūrybinį naikinimą“</a:t>
          </a:r>
        </a:p>
      </dsp:txBody>
      <dsp:txXfrm>
        <a:off x="7271432" y="2214987"/>
        <a:ext cx="1925564" cy="1925559"/>
      </dsp:txXfrm>
    </dsp:sp>
    <dsp:sp modelId="{3CBBC78C-D7A3-4238-81D1-9F993E377749}">
      <dsp:nvSpPr>
        <dsp:cNvPr id="0" name=""/>
        <dsp:cNvSpPr/>
      </dsp:nvSpPr>
      <dsp:spPr>
        <a:xfrm>
          <a:off x="8272926" y="0"/>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rgbClr val="000000"/>
              </a:solidFill>
              <a:effectLst/>
            </a:rPr>
            <a:t>Aktyviai klausykitės savo globėjų</a:t>
          </a:r>
          <a:endParaRPr lang="en-ZA" sz="2400" kern="1200" dirty="0">
            <a:solidFill>
              <a:srgbClr val="000000"/>
            </a:solidFill>
            <a:effectLst/>
          </a:endParaRPr>
        </a:p>
      </dsp:txBody>
      <dsp:txXfrm>
        <a:off x="8671723" y="398796"/>
        <a:ext cx="1925564" cy="192555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BABF0-72CC-491F-9526-E342895D4B37}">
      <dsp:nvSpPr>
        <dsp:cNvPr id="0" name=""/>
        <dsp:cNvSpPr/>
      </dsp:nvSpPr>
      <dsp:spPr>
        <a:xfrm>
          <a:off x="926418"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chemeClr val="bg1"/>
              </a:solidFill>
              <a:effectLst>
                <a:outerShdw blurRad="38100" dist="38100" dir="2700000" algn="tl">
                  <a:srgbClr val="000000">
                    <a:alpha val="43137"/>
                  </a:srgbClr>
                </a:outerShdw>
              </a:effectLst>
            </a:rPr>
            <a:t>Atsikratykite neefektyvių vadovavimo struktūrų</a:t>
          </a:r>
          <a:endParaRPr lang="en-ZA" sz="2400" kern="1200" dirty="0">
            <a:solidFill>
              <a:schemeClr val="bg1"/>
            </a:solidFill>
            <a:effectLst>
              <a:outerShdw blurRad="38100" dist="38100" dir="2700000" algn="tl">
                <a:srgbClr val="000000">
                  <a:alpha val="43137"/>
                </a:srgbClr>
              </a:outerShdw>
            </a:effectLst>
          </a:endParaRPr>
        </a:p>
      </dsp:txBody>
      <dsp:txXfrm>
        <a:off x="926418" y="634"/>
        <a:ext cx="3054001" cy="1832400"/>
      </dsp:txXfrm>
    </dsp:sp>
    <dsp:sp modelId="{E96E13EA-198C-40E9-8CAC-43D548FCC55A}">
      <dsp:nvSpPr>
        <dsp:cNvPr id="0" name=""/>
        <dsp:cNvSpPr/>
      </dsp:nvSpPr>
      <dsp:spPr>
        <a:xfrm>
          <a:off x="4285819"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chemeClr val="bg1"/>
              </a:solidFill>
              <a:effectLst>
                <a:outerShdw blurRad="38100" dist="38100" dir="2700000" algn="tl">
                  <a:srgbClr val="000000">
                    <a:alpha val="43137"/>
                  </a:srgbClr>
                </a:outerShdw>
              </a:effectLst>
            </a:rPr>
            <a:t>Skatinkite</a:t>
          </a:r>
          <a:r>
            <a:rPr lang="en-GB" sz="2400" kern="1200" dirty="0">
              <a:solidFill>
                <a:schemeClr val="bg1"/>
              </a:solidFill>
              <a:effectLst>
                <a:outerShdw blurRad="38100" dist="38100" dir="2700000" algn="tl">
                  <a:srgbClr val="000000">
                    <a:alpha val="43137"/>
                  </a:srgbClr>
                </a:outerShdw>
              </a:effectLst>
            </a:rPr>
            <a:t> </a:t>
          </a:r>
          <a:r>
            <a:rPr lang="en-GB" sz="2400" kern="1200" dirty="0" err="1">
              <a:solidFill>
                <a:schemeClr val="bg1"/>
              </a:solidFill>
              <a:effectLst>
                <a:outerShdw blurRad="38100" dist="38100" dir="2700000" algn="tl">
                  <a:srgbClr val="000000">
                    <a:alpha val="43137"/>
                  </a:srgbClr>
                </a:outerShdw>
              </a:effectLst>
            </a:rPr>
            <a:t>atvirą</a:t>
          </a:r>
          <a:r>
            <a:rPr lang="en-GB" sz="2400" kern="1200" dirty="0">
              <a:solidFill>
                <a:schemeClr val="bg1"/>
              </a:solidFill>
              <a:effectLst>
                <a:outerShdw blurRad="38100" dist="38100" dir="2700000" algn="tl">
                  <a:srgbClr val="000000">
                    <a:alpha val="43137"/>
                  </a:srgbClr>
                </a:outerShdw>
              </a:effectLst>
            </a:rPr>
            <a:t> </a:t>
          </a:r>
          <a:r>
            <a:rPr lang="en-GB" sz="2400" kern="1200" dirty="0" err="1">
              <a:solidFill>
                <a:schemeClr val="bg1"/>
              </a:solidFill>
              <a:effectLst>
                <a:outerShdw blurRad="38100" dist="38100" dir="2700000" algn="tl">
                  <a:srgbClr val="000000">
                    <a:alpha val="43137"/>
                  </a:srgbClr>
                </a:outerShdw>
              </a:effectLst>
            </a:rPr>
            <a:t>bendravimą</a:t>
          </a:r>
          <a:endParaRPr lang="en-ZA" sz="2400" kern="1200" dirty="0">
            <a:solidFill>
              <a:schemeClr val="bg1"/>
            </a:solidFill>
            <a:effectLst>
              <a:outerShdw blurRad="38100" dist="38100" dir="2700000" algn="tl">
                <a:srgbClr val="000000">
                  <a:alpha val="43137"/>
                </a:srgbClr>
              </a:outerShdw>
            </a:effectLst>
          </a:endParaRPr>
        </a:p>
      </dsp:txBody>
      <dsp:txXfrm>
        <a:off x="4285819" y="634"/>
        <a:ext cx="3054001" cy="1832400"/>
      </dsp:txXfrm>
    </dsp:sp>
    <dsp:sp modelId="{876936CA-AD71-4CB5-A6AA-5AD97A9DBAEE}">
      <dsp:nvSpPr>
        <dsp:cNvPr id="0" name=""/>
        <dsp:cNvSpPr/>
      </dsp:nvSpPr>
      <dsp:spPr>
        <a:xfrm>
          <a:off x="7645220"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chemeClr val="bg1"/>
              </a:solidFill>
              <a:effectLst>
                <a:outerShdw blurRad="38100" dist="38100" dir="2700000" algn="tl">
                  <a:srgbClr val="000000">
                    <a:alpha val="43137"/>
                  </a:srgbClr>
                </a:outerShdw>
              </a:effectLst>
            </a:rPr>
            <a:t>Peržiūrėkite savo bendravimo procesą</a:t>
          </a:r>
          <a:endParaRPr lang="en-ZA" sz="2400" kern="1200" dirty="0">
            <a:solidFill>
              <a:schemeClr val="bg1"/>
            </a:solidFill>
            <a:effectLst>
              <a:outerShdw blurRad="38100" dist="38100" dir="2700000" algn="tl">
                <a:srgbClr val="000000">
                  <a:alpha val="43137"/>
                </a:srgbClr>
              </a:outerShdw>
            </a:effectLst>
          </a:endParaRPr>
        </a:p>
      </dsp:txBody>
      <dsp:txXfrm>
        <a:off x="7645220" y="634"/>
        <a:ext cx="3054001" cy="1832400"/>
      </dsp:txXfrm>
    </dsp:sp>
    <dsp:sp modelId="{A2EE51BE-AD0A-47D3-AF9E-C465DAAB4473}">
      <dsp:nvSpPr>
        <dsp:cNvPr id="0" name=""/>
        <dsp:cNvSpPr/>
      </dsp:nvSpPr>
      <dsp:spPr>
        <a:xfrm>
          <a:off x="2606118" y="2138435"/>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chemeClr val="bg1"/>
              </a:solidFill>
              <a:effectLst>
                <a:outerShdw blurRad="38100" dist="38100" dir="2700000" algn="tl">
                  <a:srgbClr val="000000">
                    <a:alpha val="43137"/>
                  </a:srgbClr>
                </a:outerShdw>
              </a:effectLst>
            </a:rPr>
            <a:t>Aiškiai suvokite, kodėl egzistuojate</a:t>
          </a:r>
          <a:endParaRPr lang="en-ZA" sz="2400" kern="1200" dirty="0">
            <a:solidFill>
              <a:schemeClr val="bg1"/>
            </a:solidFill>
            <a:effectLst>
              <a:outerShdw blurRad="38100" dist="38100" dir="2700000" algn="tl">
                <a:srgbClr val="000000">
                  <a:alpha val="43137"/>
                </a:srgbClr>
              </a:outerShdw>
            </a:effectLst>
          </a:endParaRPr>
        </a:p>
      </dsp:txBody>
      <dsp:txXfrm>
        <a:off x="2606118" y="2138435"/>
        <a:ext cx="3054001" cy="1832400"/>
      </dsp:txXfrm>
    </dsp:sp>
    <dsp:sp modelId="{A468B17A-FC5A-437D-BC74-3E71E0B2A664}">
      <dsp:nvSpPr>
        <dsp:cNvPr id="0" name=""/>
        <dsp:cNvSpPr/>
      </dsp:nvSpPr>
      <dsp:spPr>
        <a:xfrm>
          <a:off x="5965520" y="2138435"/>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chemeClr val="bg1"/>
              </a:solidFill>
              <a:effectLst>
                <a:outerShdw blurRad="38100" dist="38100" dir="2700000" algn="tl">
                  <a:srgbClr val="000000">
                    <a:alpha val="43137"/>
                  </a:srgbClr>
                </a:outerShdw>
              </a:effectLst>
            </a:rPr>
            <a:t>Priimkite naujas idėjas, kad sukurtumėte galimybes</a:t>
          </a:r>
          <a:endParaRPr lang="en-ZA" sz="2400" kern="1200" dirty="0">
            <a:solidFill>
              <a:schemeClr val="bg1"/>
            </a:solidFill>
            <a:effectLst>
              <a:outerShdw blurRad="38100" dist="38100" dir="2700000" algn="tl">
                <a:srgbClr val="000000">
                  <a:alpha val="43137"/>
                </a:srgbClr>
              </a:outerShdw>
            </a:effectLst>
          </a:endParaRPr>
        </a:p>
      </dsp:txBody>
      <dsp:txXfrm>
        <a:off x="5965520" y="2138435"/>
        <a:ext cx="3054001" cy="18324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6DA83-A1D7-46DB-92A7-5E5E4C76881E}">
      <dsp:nvSpPr>
        <dsp:cNvPr id="0" name=""/>
        <dsp:cNvSpPr/>
      </dsp:nvSpPr>
      <dsp:spPr>
        <a:xfrm>
          <a:off x="3371123" y="0"/>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rgbClr val="000000"/>
              </a:solidFill>
              <a:effectLst/>
            </a:rPr>
            <a:t>Kiekvieną dieną pradėkite nuo tylos</a:t>
          </a:r>
          <a:endParaRPr lang="en-ZA" sz="2400" kern="1200" dirty="0">
            <a:solidFill>
              <a:srgbClr val="000000"/>
            </a:solidFill>
            <a:effectLst/>
          </a:endParaRPr>
        </a:p>
      </dsp:txBody>
      <dsp:txXfrm>
        <a:off x="3769870" y="398796"/>
        <a:ext cx="1925324" cy="1925559"/>
      </dsp:txXfrm>
    </dsp:sp>
    <dsp:sp modelId="{FCAC7814-B57C-4EB6-AEB4-2E4F6756CB93}">
      <dsp:nvSpPr>
        <dsp:cNvPr id="0" name=""/>
        <dsp:cNvSpPr/>
      </dsp:nvSpPr>
      <dsp:spPr>
        <a:xfrm>
          <a:off x="4772003" y="1816191"/>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rgbClr val="000000"/>
              </a:solidFill>
              <a:effectLst/>
            </a:rPr>
            <a:t>Dalijimasis</a:t>
          </a:r>
          <a:r>
            <a:rPr lang="en-GB" sz="2400" kern="1200" dirty="0">
              <a:solidFill>
                <a:srgbClr val="000000"/>
              </a:solidFill>
              <a:effectLst/>
            </a:rPr>
            <a:t> </a:t>
          </a:r>
          <a:r>
            <a:rPr lang="en-GB" sz="2400" kern="1200" dirty="0" err="1">
              <a:solidFill>
                <a:srgbClr val="000000"/>
              </a:solidFill>
              <a:effectLst/>
            </a:rPr>
            <a:t>istorijomis</a:t>
          </a:r>
          <a:r>
            <a:rPr lang="en-GB" sz="2400" kern="1200" dirty="0">
              <a:solidFill>
                <a:srgbClr val="000000"/>
              </a:solidFill>
              <a:effectLst/>
            </a:rPr>
            <a:t> </a:t>
          </a:r>
          <a:r>
            <a:rPr lang="en-GB" sz="2400" kern="1200" dirty="0" err="1">
              <a:solidFill>
                <a:srgbClr val="000000"/>
              </a:solidFill>
              <a:effectLst/>
            </a:rPr>
            <a:t>skatinant</a:t>
          </a:r>
          <a:r>
            <a:rPr lang="en-GB" sz="2400" kern="1200" dirty="0">
              <a:solidFill>
                <a:srgbClr val="000000"/>
              </a:solidFill>
              <a:effectLst/>
            </a:rPr>
            <a:t> </a:t>
          </a:r>
          <a:r>
            <a:rPr lang="en-GB" sz="2400" kern="1200" dirty="0" err="1">
              <a:solidFill>
                <a:srgbClr val="000000"/>
              </a:solidFill>
              <a:effectLst/>
            </a:rPr>
            <a:t>bendradarbiavimą</a:t>
          </a:r>
          <a:endParaRPr lang="en-ZA" sz="2400" kern="1200" dirty="0">
            <a:solidFill>
              <a:srgbClr val="000000"/>
            </a:solidFill>
            <a:effectLst/>
          </a:endParaRPr>
        </a:p>
      </dsp:txBody>
      <dsp:txXfrm>
        <a:off x="5170750" y="2214987"/>
        <a:ext cx="1925324" cy="1925559"/>
      </dsp:txXfrm>
    </dsp:sp>
    <dsp:sp modelId="{C2C831E0-80E0-4960-B421-1F089A605B9D}">
      <dsp:nvSpPr>
        <dsp:cNvPr id="0" name=""/>
        <dsp:cNvSpPr/>
      </dsp:nvSpPr>
      <dsp:spPr>
        <a:xfrm>
          <a:off x="6172191" y="0"/>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rgbClr val="000000"/>
              </a:solidFill>
              <a:effectLst/>
            </a:rPr>
            <a:t>Atlikite peržiūras po veiksmų</a:t>
          </a:r>
          <a:endParaRPr lang="en-ZA" sz="2400" kern="1200" dirty="0">
            <a:solidFill>
              <a:srgbClr val="000000"/>
            </a:solidFill>
            <a:effectLst/>
          </a:endParaRPr>
        </a:p>
      </dsp:txBody>
      <dsp:txXfrm>
        <a:off x="6570938" y="398796"/>
        <a:ext cx="1925324" cy="1925559"/>
      </dsp:txXfrm>
    </dsp:sp>
    <dsp:sp modelId="{636BBD36-91B6-4A2A-8283-AF726C098C60}">
      <dsp:nvSpPr>
        <dsp:cNvPr id="0" name=""/>
        <dsp:cNvSpPr/>
      </dsp:nvSpPr>
      <dsp:spPr>
        <a:xfrm>
          <a:off x="7573072" y="1816191"/>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rgbClr val="000000"/>
              </a:solidFill>
              <a:effectLst/>
            </a:rPr>
            <a:t>Būkite</a:t>
          </a:r>
          <a:r>
            <a:rPr lang="en-GB" sz="2400" kern="1200" dirty="0">
              <a:solidFill>
                <a:srgbClr val="000000"/>
              </a:solidFill>
              <a:effectLst/>
            </a:rPr>
            <a:t> </a:t>
          </a:r>
          <a:r>
            <a:rPr lang="en-GB" sz="2400" kern="1200" dirty="0" err="1">
              <a:solidFill>
                <a:srgbClr val="000000"/>
              </a:solidFill>
              <a:effectLst/>
            </a:rPr>
            <a:t>mokantis</a:t>
          </a:r>
          <a:r>
            <a:rPr lang="en-GB" sz="2400" kern="1200" dirty="0">
              <a:solidFill>
                <a:srgbClr val="000000"/>
              </a:solidFill>
              <a:effectLst/>
            </a:rPr>
            <a:t> </a:t>
          </a:r>
          <a:r>
            <a:rPr lang="en-GB" sz="2400" kern="1200" dirty="0" err="1">
              <a:solidFill>
                <a:srgbClr val="000000"/>
              </a:solidFill>
              <a:effectLst/>
            </a:rPr>
            <a:t>lyderis</a:t>
          </a:r>
          <a:r>
            <a:rPr lang="en-GB" sz="2400" kern="1200" dirty="0">
              <a:solidFill>
                <a:srgbClr val="000000"/>
              </a:solidFill>
              <a:effectLst/>
            </a:rPr>
            <a:t>, </a:t>
          </a:r>
          <a:r>
            <a:rPr lang="en-GB" sz="2400" kern="1200" dirty="0" err="1">
              <a:solidFill>
                <a:srgbClr val="000000"/>
              </a:solidFill>
              <a:effectLst/>
            </a:rPr>
            <a:t>skatinkite</a:t>
          </a:r>
          <a:r>
            <a:rPr lang="en-GB" sz="2400" kern="1200" dirty="0">
              <a:solidFill>
                <a:srgbClr val="000000"/>
              </a:solidFill>
              <a:effectLst/>
            </a:rPr>
            <a:t> </a:t>
          </a:r>
          <a:r>
            <a:rPr lang="en-GB" sz="2400" kern="1200" dirty="0" err="1">
              <a:solidFill>
                <a:srgbClr val="000000"/>
              </a:solidFill>
              <a:effectLst/>
            </a:rPr>
            <a:t>mokymąsi</a:t>
          </a:r>
          <a:endParaRPr lang="en-ZA" sz="2400" kern="1200" dirty="0">
            <a:solidFill>
              <a:srgbClr val="000000"/>
            </a:solidFill>
            <a:effectLst/>
          </a:endParaRPr>
        </a:p>
      </dsp:txBody>
      <dsp:txXfrm>
        <a:off x="7971819" y="2214987"/>
        <a:ext cx="1925324" cy="1925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5B750-47F9-4782-8112-11DA6E140869}">
      <dsp:nvSpPr>
        <dsp:cNvPr id="0" name=""/>
        <dsp:cNvSpPr/>
      </dsp:nvSpPr>
      <dsp:spPr>
        <a:xfrm>
          <a:off x="775326"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Žingsnis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į</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skaitmeninę</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transformaciją</a:t>
          </a:r>
          <a:endParaRPr lang="en-ZA" sz="2400" kern="1200" dirty="0">
            <a:effectLst>
              <a:outerShdw blurRad="38100" dist="38100" dir="2700000" algn="tl">
                <a:srgbClr val="000000">
                  <a:alpha val="43137"/>
                </a:srgbClr>
              </a:outerShdw>
            </a:effectLst>
          </a:endParaRPr>
        </a:p>
      </dsp:txBody>
      <dsp:txXfrm>
        <a:off x="775326" y="1016"/>
        <a:ext cx="2886407" cy="1731844"/>
      </dsp:txXfrm>
    </dsp:sp>
    <dsp:sp modelId="{71E80A36-5EA1-43D6-A855-69C8AB28C5E8}">
      <dsp:nvSpPr>
        <dsp:cNvPr id="0" name=""/>
        <dsp:cNvSpPr/>
      </dsp:nvSpPr>
      <dsp:spPr>
        <a:xfrm>
          <a:off x="3950375"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Daugiau</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aiškumo</a:t>
          </a:r>
          <a:endParaRPr lang="en-ZA" sz="2400" kern="1200" dirty="0">
            <a:effectLst>
              <a:outerShdw blurRad="38100" dist="38100" dir="2700000" algn="tl">
                <a:srgbClr val="000000">
                  <a:alpha val="43137"/>
                </a:srgbClr>
              </a:outerShdw>
            </a:effectLst>
          </a:endParaRPr>
        </a:p>
      </dsp:txBody>
      <dsp:txXfrm>
        <a:off x="3950375" y="1016"/>
        <a:ext cx="2886407" cy="1731844"/>
      </dsp:txXfrm>
    </dsp:sp>
    <dsp:sp modelId="{B3BED611-2A19-46CF-9C4F-1F6C06D5AEFA}">
      <dsp:nvSpPr>
        <dsp:cNvPr id="0" name=""/>
        <dsp:cNvSpPr/>
      </dsp:nvSpPr>
      <dsp:spPr>
        <a:xfrm>
          <a:off x="7125423"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Skaidrumas</a:t>
          </a:r>
          <a:endParaRPr lang="en-ZA" sz="2400" kern="1200" dirty="0">
            <a:effectLst>
              <a:outerShdw blurRad="38100" dist="38100" dir="2700000" algn="tl">
                <a:srgbClr val="000000">
                  <a:alpha val="43137"/>
                </a:srgbClr>
              </a:outerShdw>
            </a:effectLst>
          </a:endParaRPr>
        </a:p>
      </dsp:txBody>
      <dsp:txXfrm>
        <a:off x="7125423" y="1016"/>
        <a:ext cx="2886407" cy="1731844"/>
      </dsp:txXfrm>
    </dsp:sp>
    <dsp:sp modelId="{1EC19484-FF85-4D0E-9A6A-2ED75EC5E86E}">
      <dsp:nvSpPr>
        <dsp:cNvPr id="0" name=""/>
        <dsp:cNvSpPr/>
      </dsp:nvSpPr>
      <dsp:spPr>
        <a:xfrm>
          <a:off x="2362851"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Supaprastinti</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procesai</a:t>
          </a:r>
          <a:endParaRPr lang="en-ZA" sz="2400" kern="1200" dirty="0">
            <a:effectLst>
              <a:outerShdw blurRad="38100" dist="38100" dir="2700000" algn="tl">
                <a:srgbClr val="000000">
                  <a:alpha val="43137"/>
                </a:srgbClr>
              </a:outerShdw>
            </a:effectLst>
          </a:endParaRPr>
        </a:p>
      </dsp:txBody>
      <dsp:txXfrm>
        <a:off x="2362851" y="2021501"/>
        <a:ext cx="2886407" cy="1731844"/>
      </dsp:txXfrm>
    </dsp:sp>
    <dsp:sp modelId="{8B0461BD-AF5C-49BE-94CF-A406BC339134}">
      <dsp:nvSpPr>
        <dsp:cNvPr id="0" name=""/>
        <dsp:cNvSpPr/>
      </dsp:nvSpPr>
      <dsp:spPr>
        <a:xfrm>
          <a:off x="5537899"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Atitikties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įrašai</a:t>
          </a:r>
          <a:endParaRPr lang="en-ZA" sz="2400" kern="1200" dirty="0">
            <a:effectLst>
              <a:outerShdw blurRad="38100" dist="38100" dir="2700000" algn="tl">
                <a:srgbClr val="000000">
                  <a:alpha val="43137"/>
                </a:srgbClr>
              </a:outerShdw>
            </a:effectLst>
          </a:endParaRPr>
        </a:p>
      </dsp:txBody>
      <dsp:txXfrm>
        <a:off x="5537899" y="2021501"/>
        <a:ext cx="2886407" cy="1731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5B750-47F9-4782-8112-11DA6E140869}">
      <dsp:nvSpPr>
        <dsp:cNvPr id="0" name=""/>
        <dsp:cNvSpPr/>
      </dsp:nvSpPr>
      <dsp:spPr>
        <a:xfrm>
          <a:off x="775326"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Standartizuotos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operacijos</a:t>
          </a:r>
          <a:endParaRPr lang="en-ZA" sz="2400" kern="1200" dirty="0">
            <a:effectLst>
              <a:outerShdw blurRad="38100" dist="38100" dir="2700000" algn="tl">
                <a:srgbClr val="000000">
                  <a:alpha val="43137"/>
                </a:srgbClr>
              </a:outerShdw>
            </a:effectLst>
          </a:endParaRPr>
        </a:p>
      </dsp:txBody>
      <dsp:txXfrm>
        <a:off x="775326" y="1016"/>
        <a:ext cx="2886407" cy="1731844"/>
      </dsp:txXfrm>
    </dsp:sp>
    <dsp:sp modelId="{524BEDA4-A8D1-40CE-8509-C432547ECCD7}">
      <dsp:nvSpPr>
        <dsp:cNvPr id="0" name=""/>
        <dsp:cNvSpPr/>
      </dsp:nvSpPr>
      <dsp:spPr>
        <a:xfrm>
          <a:off x="3950375"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Didesnis klientų pasitenkinimas</a:t>
          </a:r>
          <a:endParaRPr lang="en-ZA" sz="2400" kern="1200" dirty="0">
            <a:effectLst>
              <a:outerShdw blurRad="38100" dist="38100" dir="2700000" algn="tl">
                <a:srgbClr val="000000">
                  <a:alpha val="43137"/>
                </a:srgbClr>
              </a:outerShdw>
            </a:effectLst>
          </a:endParaRPr>
        </a:p>
      </dsp:txBody>
      <dsp:txXfrm>
        <a:off x="3950375" y="1016"/>
        <a:ext cx="2886407" cy="1731844"/>
      </dsp:txXfrm>
    </dsp:sp>
    <dsp:sp modelId="{714280E9-C04C-4205-8367-56C7A4D6F916}">
      <dsp:nvSpPr>
        <dsp:cNvPr id="0" name=""/>
        <dsp:cNvSpPr/>
      </dsp:nvSpPr>
      <dsp:spPr>
        <a:xfrm>
          <a:off x="7125423"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Produktyvumo</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didinimas</a:t>
          </a:r>
          <a:endParaRPr lang="en-ZA" sz="2400" kern="1200" dirty="0">
            <a:effectLst>
              <a:outerShdw blurRad="38100" dist="38100" dir="2700000" algn="tl">
                <a:srgbClr val="000000">
                  <a:alpha val="43137"/>
                </a:srgbClr>
              </a:outerShdw>
            </a:effectLst>
          </a:endParaRPr>
        </a:p>
      </dsp:txBody>
      <dsp:txXfrm>
        <a:off x="7125423" y="1016"/>
        <a:ext cx="2886407" cy="1731844"/>
      </dsp:txXfrm>
    </dsp:sp>
    <dsp:sp modelId="{020C5B77-A0D6-4882-AC20-2CFDD9FA9E41}">
      <dsp:nvSpPr>
        <dsp:cNvPr id="0" name=""/>
        <dsp:cNvSpPr/>
      </dsp:nvSpPr>
      <dsp:spPr>
        <a:xfrm>
          <a:off x="2362851"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Galimybė stebėti įvairius procesus keliaujant</a:t>
          </a:r>
          <a:endParaRPr lang="en-ZA" sz="2400" kern="1200" dirty="0">
            <a:effectLst>
              <a:outerShdw blurRad="38100" dist="38100" dir="2700000" algn="tl">
                <a:srgbClr val="000000">
                  <a:alpha val="43137"/>
                </a:srgbClr>
              </a:outerShdw>
            </a:effectLst>
          </a:endParaRPr>
        </a:p>
      </dsp:txBody>
      <dsp:txXfrm>
        <a:off x="2362851" y="2021501"/>
        <a:ext cx="2886407" cy="1731844"/>
      </dsp:txXfrm>
    </dsp:sp>
    <dsp:sp modelId="{850E1268-0266-4EFE-AF6D-EC18A09323FE}">
      <dsp:nvSpPr>
        <dsp:cNvPr id="0" name=""/>
        <dsp:cNvSpPr/>
      </dsp:nvSpPr>
      <dsp:spPr>
        <a:xfrm>
          <a:off x="5537899"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Išlaidų mažinimas ilguoju laikotarpiu</a:t>
          </a:r>
          <a:endParaRPr lang="en-ZA" sz="2400" kern="1200" dirty="0">
            <a:effectLst>
              <a:outerShdw blurRad="38100" dist="38100" dir="2700000" algn="tl">
                <a:srgbClr val="000000">
                  <a:alpha val="43137"/>
                </a:srgbClr>
              </a:outerShdw>
            </a:effectLst>
          </a:endParaRPr>
        </a:p>
      </dsp:txBody>
      <dsp:txXfrm>
        <a:off x="5537899" y="2021501"/>
        <a:ext cx="2886407" cy="1731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5BD67-724C-47CF-BE1C-E11A109EDC9A}">
      <dsp:nvSpPr>
        <dsp:cNvPr id="0" name=""/>
        <dsp:cNvSpPr/>
      </dsp:nvSpPr>
      <dsp:spPr>
        <a:xfrm>
          <a:off x="310132"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err="1">
              <a:effectLst>
                <a:outerShdw blurRad="38100" dist="38100" dir="2700000" algn="tl">
                  <a:srgbClr val="000000">
                    <a:alpha val="43137"/>
                  </a:srgbClr>
                </a:outerShdw>
              </a:effectLst>
            </a:rPr>
            <a:t>Automatizuoti</a:t>
          </a:r>
          <a:r>
            <a:rPr lang="en-GB" sz="2100" kern="1200" dirty="0">
              <a:effectLst>
                <a:outerShdw blurRad="38100" dist="38100" dir="2700000" algn="tl">
                  <a:srgbClr val="000000">
                    <a:alpha val="43137"/>
                  </a:srgbClr>
                </a:outerShdw>
              </a:effectLst>
            </a:rPr>
            <a:t> </a:t>
          </a:r>
          <a:r>
            <a:rPr lang="en-GB" sz="2100" kern="1200" dirty="0" err="1">
              <a:effectLst>
                <a:outerShdw blurRad="38100" dist="38100" dir="2700000" algn="tl">
                  <a:srgbClr val="000000">
                    <a:alpha val="43137"/>
                  </a:srgbClr>
                </a:outerShdw>
              </a:effectLst>
            </a:rPr>
            <a:t>rinkodarą</a:t>
          </a:r>
          <a:endParaRPr lang="en-ZA" sz="2100" kern="1200" dirty="0">
            <a:effectLst>
              <a:outerShdw blurRad="38100" dist="38100" dir="2700000" algn="tl">
                <a:srgbClr val="000000">
                  <a:alpha val="43137"/>
                </a:srgbClr>
              </a:outerShdw>
            </a:effectLst>
          </a:endParaRPr>
        </a:p>
      </dsp:txBody>
      <dsp:txXfrm>
        <a:off x="310132" y="529"/>
        <a:ext cx="2285185" cy="1371111"/>
      </dsp:txXfrm>
    </dsp:sp>
    <dsp:sp modelId="{54F9916C-4DE3-46C9-BBA9-5E5023882826}">
      <dsp:nvSpPr>
        <dsp:cNvPr id="0" name=""/>
        <dsp:cNvSpPr/>
      </dsp:nvSpPr>
      <dsp:spPr>
        <a:xfrm>
          <a:off x="2823836"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err="1">
              <a:effectLst>
                <a:outerShdw blurRad="38100" dist="38100" dir="2700000" algn="tl">
                  <a:srgbClr val="000000">
                    <a:alpha val="43137"/>
                  </a:srgbClr>
                </a:outerShdw>
              </a:effectLst>
            </a:rPr>
            <a:t>Bendradarbiauti</a:t>
          </a:r>
          <a:r>
            <a:rPr lang="en-GB" sz="2100" kern="1200" dirty="0">
              <a:effectLst>
                <a:outerShdw blurRad="38100" dist="38100" dir="2700000" algn="tl">
                  <a:srgbClr val="000000">
                    <a:alpha val="43137"/>
                  </a:srgbClr>
                </a:outerShdw>
              </a:effectLst>
            </a:rPr>
            <a:t> </a:t>
          </a:r>
          <a:r>
            <a:rPr lang="en-GB" sz="2100" kern="1200" dirty="0" err="1">
              <a:effectLst>
                <a:outerShdw blurRad="38100" dist="38100" dir="2700000" algn="tl">
                  <a:srgbClr val="000000">
                    <a:alpha val="43137"/>
                  </a:srgbClr>
                </a:outerShdw>
              </a:effectLst>
            </a:rPr>
            <a:t>su</a:t>
          </a:r>
          <a:r>
            <a:rPr lang="en-GB" sz="2100" kern="1200" dirty="0">
              <a:effectLst>
                <a:outerShdw blurRad="38100" dist="38100" dir="2700000" algn="tl">
                  <a:srgbClr val="000000">
                    <a:alpha val="43137"/>
                  </a:srgbClr>
                </a:outerShdw>
              </a:effectLst>
            </a:rPr>
            <a:t> </a:t>
          </a:r>
          <a:r>
            <a:rPr lang="en-GB" sz="2100" kern="1200" dirty="0" err="1">
              <a:effectLst>
                <a:outerShdw blurRad="38100" dist="38100" dir="2700000" algn="tl">
                  <a:srgbClr val="000000">
                    <a:alpha val="43137"/>
                  </a:srgbClr>
                </a:outerShdw>
              </a:effectLst>
            </a:rPr>
            <a:t>papildomomis</a:t>
          </a:r>
          <a:r>
            <a:rPr lang="en-GB" sz="2100" kern="1200" dirty="0">
              <a:effectLst>
                <a:outerShdw blurRad="38100" dist="38100" dir="2700000" algn="tl">
                  <a:srgbClr val="000000">
                    <a:alpha val="43137"/>
                  </a:srgbClr>
                </a:outerShdw>
              </a:effectLst>
            </a:rPr>
            <a:t> </a:t>
          </a:r>
          <a:r>
            <a:rPr lang="en-GB" sz="2100" kern="1200" dirty="0" err="1">
              <a:effectLst>
                <a:outerShdw blurRad="38100" dist="38100" dir="2700000" algn="tl">
                  <a:srgbClr val="000000">
                    <a:alpha val="43137"/>
                  </a:srgbClr>
                </a:outerShdw>
              </a:effectLst>
            </a:rPr>
            <a:t>organizacijomis</a:t>
          </a:r>
          <a:endParaRPr lang="en-ZA" sz="2100" kern="1200" dirty="0">
            <a:effectLst>
              <a:outerShdw blurRad="38100" dist="38100" dir="2700000" algn="tl">
                <a:srgbClr val="000000">
                  <a:alpha val="43137"/>
                </a:srgbClr>
              </a:outerShdw>
            </a:effectLst>
          </a:endParaRPr>
        </a:p>
      </dsp:txBody>
      <dsp:txXfrm>
        <a:off x="2823836" y="529"/>
        <a:ext cx="2285185" cy="1371111"/>
      </dsp:txXfrm>
    </dsp:sp>
    <dsp:sp modelId="{E0186BD3-BCA6-44C3-9EDF-71226317B611}">
      <dsp:nvSpPr>
        <dsp:cNvPr id="0" name=""/>
        <dsp:cNvSpPr/>
      </dsp:nvSpPr>
      <dsp:spPr>
        <a:xfrm>
          <a:off x="5337539"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t-LT" sz="2100" kern="1200" dirty="0">
              <a:effectLst>
                <a:outerShdw blurRad="38100" dist="38100" dir="2700000" algn="tl">
                  <a:srgbClr val="000000">
                    <a:alpha val="43137"/>
                  </a:srgbClr>
                </a:outerShdw>
              </a:effectLst>
            </a:rPr>
            <a:t>Tiesioginės transliacijos socialinėje žiniasklaidoje</a:t>
          </a:r>
          <a:endParaRPr lang="en-ZA" sz="2100" kern="1200" dirty="0">
            <a:effectLst>
              <a:outerShdw blurRad="38100" dist="38100" dir="2700000" algn="tl">
                <a:srgbClr val="000000">
                  <a:alpha val="43137"/>
                </a:srgbClr>
              </a:outerShdw>
            </a:effectLst>
          </a:endParaRPr>
        </a:p>
      </dsp:txBody>
      <dsp:txXfrm>
        <a:off x="5337539" y="529"/>
        <a:ext cx="2285185" cy="1371111"/>
      </dsp:txXfrm>
    </dsp:sp>
    <dsp:sp modelId="{F35A6FCA-9741-4F97-A642-B85F4A0F4ADD}">
      <dsp:nvSpPr>
        <dsp:cNvPr id="0" name=""/>
        <dsp:cNvSpPr/>
      </dsp:nvSpPr>
      <dsp:spPr>
        <a:xfrm>
          <a:off x="7851243"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t-LT" sz="2100" kern="1200" dirty="0">
              <a:effectLst>
                <a:outerShdw blurRad="38100" dist="38100" dir="2700000" algn="tl">
                  <a:srgbClr val="000000">
                    <a:alpha val="43137"/>
                  </a:srgbClr>
                </a:outerShdw>
              </a:effectLst>
            </a:rPr>
            <a:t>Lėšų rinkimo renginių skatinimas internete</a:t>
          </a:r>
          <a:endParaRPr lang="en-ZA" sz="2100" kern="1200" dirty="0">
            <a:effectLst>
              <a:outerShdw blurRad="38100" dist="38100" dir="2700000" algn="tl">
                <a:srgbClr val="000000">
                  <a:alpha val="43137"/>
                </a:srgbClr>
              </a:outerShdw>
            </a:effectLst>
          </a:endParaRPr>
        </a:p>
      </dsp:txBody>
      <dsp:txXfrm>
        <a:off x="7851243" y="529"/>
        <a:ext cx="2285185" cy="1371111"/>
      </dsp:txXfrm>
    </dsp:sp>
    <dsp:sp modelId="{5BDBA972-56A6-4431-B7C7-81EB7B022525}">
      <dsp:nvSpPr>
        <dsp:cNvPr id="0" name=""/>
        <dsp:cNvSpPr/>
      </dsp:nvSpPr>
      <dsp:spPr>
        <a:xfrm>
          <a:off x="4080687" y="160015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t-LT" sz="2100" kern="1200" dirty="0">
              <a:effectLst>
                <a:outerShdw blurRad="38100" dist="38100" dir="2700000" algn="tl">
                  <a:srgbClr val="000000">
                    <a:alpha val="43137"/>
                  </a:srgbClr>
                </a:outerShdw>
              </a:effectLst>
            </a:rPr>
            <a:t>Galimybė naudotis vietos bendruomenės ištekliais</a:t>
          </a:r>
          <a:endParaRPr lang="en-ZA" sz="2100" kern="1200" dirty="0">
            <a:effectLst>
              <a:outerShdw blurRad="38100" dist="38100" dir="2700000" algn="tl">
                <a:srgbClr val="000000">
                  <a:alpha val="43137"/>
                </a:srgbClr>
              </a:outerShdw>
            </a:effectLst>
          </a:endParaRPr>
        </a:p>
      </dsp:txBody>
      <dsp:txXfrm>
        <a:off x="4080687" y="1600159"/>
        <a:ext cx="2285185" cy="13711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196E9-1AA8-4F22-BA22-4A16FBD6424B}">
      <dsp:nvSpPr>
        <dsp:cNvPr id="0" name=""/>
        <dsp:cNvSpPr/>
      </dsp:nvSpPr>
      <dsp:spPr>
        <a:xfrm>
          <a:off x="257062"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Naudokite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bendradarbiavimą</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skatinančius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įrankius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ir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paslaugas</a:t>
          </a:r>
          <a:endParaRPr lang="en-ZA" sz="2400" kern="1200" dirty="0">
            <a:effectLst>
              <a:outerShdw blurRad="38100" dist="38100" dir="2700000" algn="tl">
                <a:srgbClr val="000000">
                  <a:alpha val="43137"/>
                </a:srgbClr>
              </a:outerShdw>
            </a:effectLst>
          </a:endParaRPr>
        </a:p>
      </dsp:txBody>
      <dsp:txXfrm>
        <a:off x="257062" y="202"/>
        <a:ext cx="3220205" cy="1487719"/>
      </dsp:txXfrm>
    </dsp:sp>
    <dsp:sp modelId="{808C7378-E75F-413F-8C6A-19112C5219E0}">
      <dsp:nvSpPr>
        <dsp:cNvPr id="0" name=""/>
        <dsp:cNvSpPr/>
      </dsp:nvSpPr>
      <dsp:spPr>
        <a:xfrm>
          <a:off x="3781047"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Suraskite internetines savanorystės platformas</a:t>
          </a:r>
          <a:endParaRPr lang="en-ZA" sz="2400" kern="1200" dirty="0">
            <a:effectLst>
              <a:outerShdw blurRad="38100" dist="38100" dir="2700000" algn="tl">
                <a:srgbClr val="000000">
                  <a:alpha val="43137"/>
                </a:srgbClr>
              </a:outerShdw>
            </a:effectLst>
          </a:endParaRPr>
        </a:p>
      </dsp:txBody>
      <dsp:txXfrm>
        <a:off x="3781047" y="202"/>
        <a:ext cx="3220205" cy="1487719"/>
      </dsp:txXfrm>
    </dsp:sp>
    <dsp:sp modelId="{A4222BD1-93C0-4AF0-8C27-9DBF9D57377B}">
      <dsp:nvSpPr>
        <dsp:cNvPr id="0" name=""/>
        <dsp:cNvSpPr/>
      </dsp:nvSpPr>
      <dsp:spPr>
        <a:xfrm>
          <a:off x="7305031"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t-LT" sz="2000" kern="1200" dirty="0">
              <a:effectLst>
                <a:outerShdw blurRad="38100" dist="38100" dir="2700000" algn="tl">
                  <a:srgbClr val="000000">
                    <a:alpha val="43137"/>
                  </a:srgbClr>
                </a:outerShdw>
              </a:effectLst>
            </a:rPr>
            <a:t>Įgyvendinkite komunikacijos ir informacinių technologijų sprendimus</a:t>
          </a:r>
          <a:endParaRPr lang="en-ZA" sz="2000" kern="1200" dirty="0">
            <a:effectLst>
              <a:outerShdw blurRad="38100" dist="38100" dir="2700000" algn="tl">
                <a:srgbClr val="000000">
                  <a:alpha val="43137"/>
                </a:srgbClr>
              </a:outerShdw>
            </a:effectLst>
          </a:endParaRPr>
        </a:p>
      </dsp:txBody>
      <dsp:txXfrm>
        <a:off x="7305031" y="202"/>
        <a:ext cx="3220205" cy="1487719"/>
      </dsp:txXfrm>
    </dsp:sp>
    <dsp:sp modelId="{0C59BA9B-850D-44E8-9928-6F95830EC882}">
      <dsp:nvSpPr>
        <dsp:cNvPr id="0" name=""/>
        <dsp:cNvSpPr/>
      </dsp:nvSpPr>
      <dsp:spPr>
        <a:xfrm>
          <a:off x="257062"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Išbandykite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programinę</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įrangą</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naudodami</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pasiūlymus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su</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nuolaida</a:t>
          </a:r>
          <a:endParaRPr lang="en-ZA" sz="2400" kern="1200" dirty="0">
            <a:effectLst>
              <a:outerShdw blurRad="38100" dist="38100" dir="2700000" algn="tl">
                <a:srgbClr val="000000">
                  <a:alpha val="43137"/>
                </a:srgbClr>
              </a:outerShdw>
            </a:effectLst>
          </a:endParaRPr>
        </a:p>
      </dsp:txBody>
      <dsp:txXfrm>
        <a:off x="257062" y="1791700"/>
        <a:ext cx="3220205" cy="1487719"/>
      </dsp:txXfrm>
    </dsp:sp>
    <dsp:sp modelId="{1801ABD2-6E02-43B3-9A74-7FCB7283EABE}">
      <dsp:nvSpPr>
        <dsp:cNvPr id="0" name=""/>
        <dsp:cNvSpPr/>
      </dsp:nvSpPr>
      <dsp:spPr>
        <a:xfrm>
          <a:off x="3781047"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Laisvai samdomų darbuotojų nuoma</a:t>
          </a:r>
          <a:endParaRPr lang="en-ZA" sz="2400" kern="1200" dirty="0">
            <a:effectLst>
              <a:outerShdw blurRad="38100" dist="38100" dir="2700000" algn="tl">
                <a:srgbClr val="000000">
                  <a:alpha val="43137"/>
                </a:srgbClr>
              </a:outerShdw>
            </a:effectLst>
          </a:endParaRPr>
        </a:p>
      </dsp:txBody>
      <dsp:txXfrm>
        <a:off x="3781047" y="1791700"/>
        <a:ext cx="3220205" cy="1487719"/>
      </dsp:txXfrm>
    </dsp:sp>
    <dsp:sp modelId="{777321C0-58DE-4FDF-A712-D5644B9D2836}">
      <dsp:nvSpPr>
        <dsp:cNvPr id="0" name=""/>
        <dsp:cNvSpPr/>
      </dsp:nvSpPr>
      <dsp:spPr>
        <a:xfrm>
          <a:off x="7305031"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Investuokite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į</a:t>
          </a:r>
          <a:r>
            <a:rPr lang="en-GB" sz="2400" kern="1200" dirty="0">
              <a:effectLst>
                <a:outerShdw blurRad="38100" dist="38100" dir="2700000" algn="tl">
                  <a:srgbClr val="000000">
                    <a:alpha val="43137"/>
                  </a:srgbClr>
                </a:outerShdw>
              </a:effectLst>
            </a:rPr>
            <a:t> CRM </a:t>
          </a:r>
          <a:r>
            <a:rPr lang="en-GB" sz="2400" kern="1200" dirty="0" err="1">
              <a:effectLst>
                <a:outerShdw blurRad="38100" dist="38100" dir="2700000" algn="tl">
                  <a:srgbClr val="000000">
                    <a:alpha val="43137"/>
                  </a:srgbClr>
                </a:outerShdw>
              </a:effectLst>
            </a:rPr>
            <a:t>programinę</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įrangą</a:t>
          </a:r>
          <a:endParaRPr lang="en-ZA" sz="2400" kern="1200" dirty="0">
            <a:effectLst>
              <a:outerShdw blurRad="38100" dist="38100" dir="2700000" algn="tl">
                <a:srgbClr val="000000">
                  <a:alpha val="43137"/>
                </a:srgbClr>
              </a:outerShdw>
            </a:effectLst>
          </a:endParaRPr>
        </a:p>
      </dsp:txBody>
      <dsp:txXfrm>
        <a:off x="7305031" y="1791700"/>
        <a:ext cx="3220205" cy="14877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04B87-00B5-4319-8574-0058A2F40A54}">
      <dsp:nvSpPr>
        <dsp:cNvPr id="0" name=""/>
        <dsp:cNvSpPr/>
      </dsp:nvSpPr>
      <dsp:spPr>
        <a:xfrm>
          <a:off x="1008846"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Išlaidų ir naudos santykis</a:t>
          </a:r>
          <a:endParaRPr lang="en-ZA" sz="2400" kern="1200" dirty="0">
            <a:effectLst>
              <a:outerShdw blurRad="38100" dist="38100" dir="2700000" algn="tl">
                <a:srgbClr val="000000">
                  <a:alpha val="43137"/>
                </a:srgbClr>
              </a:outerShdw>
            </a:effectLst>
          </a:endParaRPr>
        </a:p>
      </dsp:txBody>
      <dsp:txXfrm>
        <a:off x="1008846" y="3112"/>
        <a:ext cx="2623815" cy="1574289"/>
      </dsp:txXfrm>
    </dsp:sp>
    <dsp:sp modelId="{662790C4-0C18-47F4-80CB-9A486B4B6BF3}">
      <dsp:nvSpPr>
        <dsp:cNvPr id="0" name=""/>
        <dsp:cNvSpPr/>
      </dsp:nvSpPr>
      <dsp:spPr>
        <a:xfrm>
          <a:off x="3895044"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Programos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veiklos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ataskaita</a:t>
          </a:r>
          <a:endParaRPr lang="en-ZA" sz="2400" kern="1200" dirty="0">
            <a:effectLst>
              <a:outerShdw blurRad="38100" dist="38100" dir="2700000" algn="tl">
                <a:srgbClr val="000000">
                  <a:alpha val="43137"/>
                </a:srgbClr>
              </a:outerShdw>
            </a:effectLst>
          </a:endParaRPr>
        </a:p>
      </dsp:txBody>
      <dsp:txXfrm>
        <a:off x="3895044" y="3112"/>
        <a:ext cx="2623815" cy="1574289"/>
      </dsp:txXfrm>
    </dsp:sp>
    <dsp:sp modelId="{BAAEFC45-C7A5-49F6-B2FC-E188656E26BC}">
      <dsp:nvSpPr>
        <dsp:cNvPr id="0" name=""/>
        <dsp:cNvSpPr/>
      </dsp:nvSpPr>
      <dsp:spPr>
        <a:xfrm>
          <a:off x="6781241"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Tvarkykite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rinkodaros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ryšius</a:t>
          </a:r>
          <a:endParaRPr lang="en-ZA" sz="2400" kern="1200" dirty="0">
            <a:effectLst>
              <a:outerShdw blurRad="38100" dist="38100" dir="2700000" algn="tl">
                <a:srgbClr val="000000">
                  <a:alpha val="43137"/>
                </a:srgbClr>
              </a:outerShdw>
            </a:effectLst>
          </a:endParaRPr>
        </a:p>
      </dsp:txBody>
      <dsp:txXfrm>
        <a:off x="6781241" y="3112"/>
        <a:ext cx="2623815" cy="1574289"/>
      </dsp:txXfrm>
    </dsp:sp>
    <dsp:sp modelId="{96CC2079-06AC-469B-A52C-7B9051CFA60F}">
      <dsp:nvSpPr>
        <dsp:cNvPr id="0" name=""/>
        <dsp:cNvSpPr/>
      </dsp:nvSpPr>
      <dsp:spPr>
        <a:xfrm>
          <a:off x="2451945" y="1839783"/>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Tvarkykite lėšų rinkimą internetu ir kitus pajamų srautus</a:t>
          </a:r>
          <a:endParaRPr lang="en-ZA" sz="2400" kern="1200" dirty="0">
            <a:effectLst>
              <a:outerShdw blurRad="38100" dist="38100" dir="2700000" algn="tl">
                <a:srgbClr val="000000">
                  <a:alpha val="43137"/>
                </a:srgbClr>
              </a:outerShdw>
            </a:effectLst>
          </a:endParaRPr>
        </a:p>
      </dsp:txBody>
      <dsp:txXfrm>
        <a:off x="2451945" y="1839783"/>
        <a:ext cx="2623815" cy="1574289"/>
      </dsp:txXfrm>
    </dsp:sp>
    <dsp:sp modelId="{5126B256-9AA6-474B-92CB-6476D1DA961D}">
      <dsp:nvSpPr>
        <dsp:cNvPr id="0" name=""/>
        <dsp:cNvSpPr/>
      </dsp:nvSpPr>
      <dsp:spPr>
        <a:xfrm>
          <a:off x="5338142" y="1839783"/>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Valdykite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savanorius</a:t>
          </a:r>
          <a:endParaRPr lang="en-ZA" sz="2400" kern="1200" dirty="0">
            <a:effectLst>
              <a:outerShdw blurRad="38100" dist="38100" dir="2700000" algn="tl">
                <a:srgbClr val="000000">
                  <a:alpha val="43137"/>
                </a:srgbClr>
              </a:outerShdw>
            </a:effectLst>
          </a:endParaRPr>
        </a:p>
      </dsp:txBody>
      <dsp:txXfrm>
        <a:off x="5338142" y="1839783"/>
        <a:ext cx="2623815" cy="15742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FC944-2DF1-456F-AF28-CCCD387089EE}">
      <dsp:nvSpPr>
        <dsp:cNvPr id="0" name=""/>
        <dsp:cNvSpPr/>
      </dsp:nvSpPr>
      <dsp:spPr>
        <a:xfrm>
          <a:off x="796440"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NetSuite</a:t>
          </a:r>
        </a:p>
      </dsp:txBody>
      <dsp:txXfrm>
        <a:off x="796440" y="1055"/>
        <a:ext cx="2140005" cy="1284003"/>
      </dsp:txXfrm>
    </dsp:sp>
    <dsp:sp modelId="{31DC07B2-E0C3-4343-B12D-38244C0ADB65}">
      <dsp:nvSpPr>
        <dsp:cNvPr id="0" name=""/>
        <dsp:cNvSpPr/>
      </dsp:nvSpPr>
      <dsp:spPr>
        <a:xfrm>
          <a:off x="3150446"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Bloomberang </a:t>
          </a:r>
        </a:p>
      </dsp:txBody>
      <dsp:txXfrm>
        <a:off x="3150446" y="1055"/>
        <a:ext cx="2140005" cy="1284003"/>
      </dsp:txXfrm>
    </dsp:sp>
    <dsp:sp modelId="{BF1FD643-3D95-4297-A9AE-42F6CB49F9E8}">
      <dsp:nvSpPr>
        <dsp:cNvPr id="0" name=""/>
        <dsp:cNvSpPr/>
      </dsp:nvSpPr>
      <dsp:spPr>
        <a:xfrm>
          <a:off x="5504452"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EveryAction</a:t>
          </a:r>
        </a:p>
      </dsp:txBody>
      <dsp:txXfrm>
        <a:off x="5504452" y="1055"/>
        <a:ext cx="2140005" cy="1284003"/>
      </dsp:txXfrm>
    </dsp:sp>
    <dsp:sp modelId="{C8366132-DF9D-4416-882C-08087B079F35}">
      <dsp:nvSpPr>
        <dsp:cNvPr id="0" name=""/>
        <dsp:cNvSpPr/>
      </dsp:nvSpPr>
      <dsp:spPr>
        <a:xfrm>
          <a:off x="7858458"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Network for Good</a:t>
          </a:r>
        </a:p>
      </dsp:txBody>
      <dsp:txXfrm>
        <a:off x="7858458" y="1055"/>
        <a:ext cx="2140005" cy="1284003"/>
      </dsp:txXfrm>
    </dsp:sp>
    <dsp:sp modelId="{A118C599-8069-42DF-8301-F164CBF3D2B0}">
      <dsp:nvSpPr>
        <dsp:cNvPr id="0" name=""/>
        <dsp:cNvSpPr/>
      </dsp:nvSpPr>
      <dsp:spPr>
        <a:xfrm>
          <a:off x="3150446" y="1499058"/>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Kindful </a:t>
          </a:r>
        </a:p>
      </dsp:txBody>
      <dsp:txXfrm>
        <a:off x="3150446" y="1499058"/>
        <a:ext cx="2140005" cy="1284003"/>
      </dsp:txXfrm>
    </dsp:sp>
    <dsp:sp modelId="{E09CD157-276A-4C5F-9CA8-1AFDE4156BB4}">
      <dsp:nvSpPr>
        <dsp:cNvPr id="0" name=""/>
        <dsp:cNvSpPr/>
      </dsp:nvSpPr>
      <dsp:spPr>
        <a:xfrm>
          <a:off x="5504452" y="1499058"/>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DonorPerfect</a:t>
          </a:r>
        </a:p>
      </dsp:txBody>
      <dsp:txXfrm>
        <a:off x="5504452" y="1499058"/>
        <a:ext cx="2140005" cy="128400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6/14/23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dirty="0"/>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rklcpa.com/six-ways-cloud-based-technology-can-transform-non-profit-organizations/" TargetMode="External"/><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rklcpa.com/six-ways-cloud-based-technology-can-transform-non-profit-organizations/" TargetMode="External"/><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newrelic.com/blog/best-practices/cloud-migration-checklist" TargetMode="External"/><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hyperlink" Target="https://mzninternational.com/2020/09/10/5-lessons-for-building-an-agile-non-profit-organisation/" TargetMode="External"/><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3" Type="http://schemas.openxmlformats.org/officeDocument/2006/relationships/hyperlink" Target="https://kissflow.com/project/agile/benefits-of-agile/" TargetMode="External"/><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hyperlink" Target="https://kissflow.com/project/agile/benefits-of-agile/" TargetMode="External"/><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23</a:t>
            </a:fld>
            <a:endParaRPr lang="en-US" dirty="0"/>
          </a:p>
        </p:txBody>
      </p:sp>
    </p:spTree>
    <p:extLst>
      <p:ext uri="{BB962C8B-B14F-4D97-AF65-F5344CB8AC3E}">
        <p14:creationId xmlns:p14="http://schemas.microsoft.com/office/powerpoint/2010/main" val="6014062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3095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7085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0215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6203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8772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351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78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983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9565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759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25</a:t>
            </a:fld>
            <a:endParaRPr lang="en-US" dirty="0"/>
          </a:p>
        </p:txBody>
      </p:sp>
    </p:spTree>
    <p:extLst>
      <p:ext uri="{BB962C8B-B14F-4D97-AF65-F5344CB8AC3E}">
        <p14:creationId xmlns:p14="http://schemas.microsoft.com/office/powerpoint/2010/main" val="20746175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https://www.rklcpa.com/six-ways-cloud-based-technology-can-transform-non-profit-organizations/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176</a:t>
            </a:fld>
            <a:endParaRPr lang="en-US" dirty="0"/>
          </a:p>
        </p:txBody>
      </p:sp>
    </p:spTree>
    <p:extLst>
      <p:ext uri="{BB962C8B-B14F-4D97-AF65-F5344CB8AC3E}">
        <p14:creationId xmlns:p14="http://schemas.microsoft.com/office/powerpoint/2010/main" val="19380126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https://www.rklcpa.com/six-ways-cloud-based-technology-can-transform-non-profit-organizations/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177</a:t>
            </a:fld>
            <a:endParaRPr lang="en-US" dirty="0"/>
          </a:p>
        </p:txBody>
      </p:sp>
    </p:spTree>
    <p:extLst>
      <p:ext uri="{BB962C8B-B14F-4D97-AF65-F5344CB8AC3E}">
        <p14:creationId xmlns:p14="http://schemas.microsoft.com/office/powerpoint/2010/main" val="15247916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2282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1092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7946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9705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5694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7280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5514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923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32</a:t>
            </a:fld>
            <a:endParaRPr lang="en-US" dirty="0"/>
          </a:p>
        </p:txBody>
      </p:sp>
    </p:spTree>
    <p:extLst>
      <p:ext uri="{BB962C8B-B14F-4D97-AF65-F5344CB8AC3E}">
        <p14:creationId xmlns:p14="http://schemas.microsoft.com/office/powerpoint/2010/main" val="38377052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2938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3136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188</a:t>
            </a:fld>
            <a:endParaRPr lang="en-US" dirty="0"/>
          </a:p>
        </p:txBody>
      </p:sp>
    </p:spTree>
    <p:extLst>
      <p:ext uri="{BB962C8B-B14F-4D97-AF65-F5344CB8AC3E}">
        <p14:creationId xmlns:p14="http://schemas.microsoft.com/office/powerpoint/2010/main" val="62056967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1217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4922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Read more about each step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https://newrelic.com/blog/best-practices/cloud-migration-checklist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191</a:t>
            </a:fld>
            <a:endParaRPr lang="en-US" dirty="0"/>
          </a:p>
        </p:txBody>
      </p:sp>
    </p:spTree>
    <p:extLst>
      <p:ext uri="{BB962C8B-B14F-4D97-AF65-F5344CB8AC3E}">
        <p14:creationId xmlns:p14="http://schemas.microsoft.com/office/powerpoint/2010/main" val="5877650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374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89525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1135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802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33</a:t>
            </a:fld>
            <a:endParaRPr lang="en-US" dirty="0"/>
          </a:p>
        </p:txBody>
      </p:sp>
    </p:spTree>
    <p:extLst>
      <p:ext uri="{BB962C8B-B14F-4D97-AF65-F5344CB8AC3E}">
        <p14:creationId xmlns:p14="http://schemas.microsoft.com/office/powerpoint/2010/main" val="124322190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6466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88636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53887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68985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868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6435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16891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3301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434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154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2067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199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54475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30221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7127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9113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57345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30959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10920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05252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5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51345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1869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69342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2637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https://jexo.io/blog/everything-you-need-to-know-about-agile-methodologies/</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222</a:t>
            </a:fld>
            <a:endParaRPr lang="en-US" dirty="0"/>
          </a:p>
        </p:txBody>
      </p:sp>
    </p:spTree>
    <p:extLst>
      <p:ext uri="{BB962C8B-B14F-4D97-AF65-F5344CB8AC3E}">
        <p14:creationId xmlns:p14="http://schemas.microsoft.com/office/powerpoint/2010/main" val="176475630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00776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5382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5421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8486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4823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00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73</a:t>
            </a:fld>
            <a:endParaRPr lang="en-US" dirty="0"/>
          </a:p>
        </p:txBody>
      </p:sp>
    </p:spTree>
    <p:extLst>
      <p:ext uri="{BB962C8B-B14F-4D97-AF65-F5344CB8AC3E}">
        <p14:creationId xmlns:p14="http://schemas.microsoft.com/office/powerpoint/2010/main" val="133777090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https://mzninternational.com/2020/09/10/5-lessons-for-building-an-agile-non-profit-organisation/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17717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8255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23223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5329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48650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99528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00856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41552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28343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498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74</a:t>
            </a:fld>
            <a:endParaRPr lang="en-US" dirty="0"/>
          </a:p>
        </p:txBody>
      </p:sp>
    </p:spTree>
    <p:extLst>
      <p:ext uri="{BB962C8B-B14F-4D97-AF65-F5344CB8AC3E}">
        <p14:creationId xmlns:p14="http://schemas.microsoft.com/office/powerpoint/2010/main" val="259178859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1674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45165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2359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8810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14563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https://kissflow.com/project/agile/benefits-of-agile/</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90136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https://kissflow.com/project/agile/benefits-of-agile/</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5999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247</a:t>
            </a:fld>
            <a:endParaRPr lang="en-US" dirty="0"/>
          </a:p>
        </p:txBody>
      </p:sp>
    </p:spTree>
    <p:extLst>
      <p:ext uri="{BB962C8B-B14F-4D97-AF65-F5344CB8AC3E}">
        <p14:creationId xmlns:p14="http://schemas.microsoft.com/office/powerpoint/2010/main" val="107640825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248</a:t>
            </a:fld>
            <a:endParaRPr lang="en-US" dirty="0"/>
          </a:p>
        </p:txBody>
      </p:sp>
    </p:spTree>
    <p:extLst>
      <p:ext uri="{BB962C8B-B14F-4D97-AF65-F5344CB8AC3E}">
        <p14:creationId xmlns:p14="http://schemas.microsoft.com/office/powerpoint/2010/main" val="48351781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93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81</a:t>
            </a:fld>
            <a:endParaRPr lang="en-US" dirty="0"/>
          </a:p>
        </p:txBody>
      </p:sp>
    </p:spTree>
    <p:extLst>
      <p:ext uri="{BB962C8B-B14F-4D97-AF65-F5344CB8AC3E}">
        <p14:creationId xmlns:p14="http://schemas.microsoft.com/office/powerpoint/2010/main" val="361901720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16395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85060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89507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46784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84620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54767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36818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1144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66083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312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82</a:t>
            </a:fld>
            <a:endParaRPr lang="en-US" dirty="0"/>
          </a:p>
        </p:txBody>
      </p:sp>
    </p:spTree>
    <p:extLst>
      <p:ext uri="{BB962C8B-B14F-4D97-AF65-F5344CB8AC3E}">
        <p14:creationId xmlns:p14="http://schemas.microsoft.com/office/powerpoint/2010/main" val="52904349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88217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87258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62640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89829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1883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16659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04863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9990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37681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70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dirty="0"/>
          </a:p>
        </p:txBody>
      </p:sp>
    </p:spTree>
    <p:extLst>
      <p:ext uri="{BB962C8B-B14F-4D97-AF65-F5344CB8AC3E}">
        <p14:creationId xmlns:p14="http://schemas.microsoft.com/office/powerpoint/2010/main" val="1309528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83</a:t>
            </a:fld>
            <a:endParaRPr lang="en-US" dirty="0"/>
          </a:p>
        </p:txBody>
      </p:sp>
    </p:spTree>
    <p:extLst>
      <p:ext uri="{BB962C8B-B14F-4D97-AF65-F5344CB8AC3E}">
        <p14:creationId xmlns:p14="http://schemas.microsoft.com/office/powerpoint/2010/main" val="355607474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08777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273</a:t>
            </a:fld>
            <a:endParaRPr lang="en-US" dirty="0"/>
          </a:p>
        </p:txBody>
      </p:sp>
    </p:spTree>
    <p:extLst>
      <p:ext uri="{BB962C8B-B14F-4D97-AF65-F5344CB8AC3E}">
        <p14:creationId xmlns:p14="http://schemas.microsoft.com/office/powerpoint/2010/main" val="71721930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53248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09371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15333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52221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24036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66044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528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84</a:t>
            </a:fld>
            <a:endParaRPr lang="en-US" dirty="0"/>
          </a:p>
        </p:txBody>
      </p:sp>
    </p:spTree>
    <p:extLst>
      <p:ext uri="{BB962C8B-B14F-4D97-AF65-F5344CB8AC3E}">
        <p14:creationId xmlns:p14="http://schemas.microsoft.com/office/powerpoint/2010/main" val="301322505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54363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79300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43409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38485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78003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274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90523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1810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48247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684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85</a:t>
            </a:fld>
            <a:endParaRPr lang="en-US" dirty="0"/>
          </a:p>
        </p:txBody>
      </p:sp>
    </p:spTree>
    <p:extLst>
      <p:ext uri="{BB962C8B-B14F-4D97-AF65-F5344CB8AC3E}">
        <p14:creationId xmlns:p14="http://schemas.microsoft.com/office/powerpoint/2010/main" val="178780714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98378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73008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42446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98625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81166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39479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42721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9977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08424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343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86</a:t>
            </a:fld>
            <a:endParaRPr lang="en-US" dirty="0"/>
          </a:p>
        </p:txBody>
      </p:sp>
    </p:spTree>
    <p:extLst>
      <p:ext uri="{BB962C8B-B14F-4D97-AF65-F5344CB8AC3E}">
        <p14:creationId xmlns:p14="http://schemas.microsoft.com/office/powerpoint/2010/main" val="99564783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69565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11123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65378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18611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75686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91731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8364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07140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60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87</a:t>
            </a:fld>
            <a:endParaRPr lang="en-US" dirty="0"/>
          </a:p>
        </p:txBody>
      </p:sp>
    </p:spTree>
    <p:extLst>
      <p:ext uri="{BB962C8B-B14F-4D97-AF65-F5344CB8AC3E}">
        <p14:creationId xmlns:p14="http://schemas.microsoft.com/office/powerpoint/2010/main" val="2807580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88</a:t>
            </a:fld>
            <a:endParaRPr lang="en-US" dirty="0"/>
          </a:p>
        </p:txBody>
      </p:sp>
    </p:spTree>
    <p:extLst>
      <p:ext uri="{BB962C8B-B14F-4D97-AF65-F5344CB8AC3E}">
        <p14:creationId xmlns:p14="http://schemas.microsoft.com/office/powerpoint/2010/main" val="1145260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89</a:t>
            </a:fld>
            <a:endParaRPr lang="en-US" dirty="0"/>
          </a:p>
        </p:txBody>
      </p:sp>
    </p:spTree>
    <p:extLst>
      <p:ext uri="{BB962C8B-B14F-4D97-AF65-F5344CB8AC3E}">
        <p14:creationId xmlns:p14="http://schemas.microsoft.com/office/powerpoint/2010/main" val="1872136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983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91</a:t>
            </a:fld>
            <a:endParaRPr lang="en-US" dirty="0"/>
          </a:p>
        </p:txBody>
      </p:sp>
    </p:spTree>
    <p:extLst>
      <p:ext uri="{BB962C8B-B14F-4D97-AF65-F5344CB8AC3E}">
        <p14:creationId xmlns:p14="http://schemas.microsoft.com/office/powerpoint/2010/main" val="1857114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92</a:t>
            </a:fld>
            <a:endParaRPr lang="en-US" dirty="0"/>
          </a:p>
        </p:txBody>
      </p:sp>
    </p:spTree>
    <p:extLst>
      <p:ext uri="{BB962C8B-B14F-4D97-AF65-F5344CB8AC3E}">
        <p14:creationId xmlns:p14="http://schemas.microsoft.com/office/powerpoint/2010/main" val="53112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108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93</a:t>
            </a:fld>
            <a:endParaRPr lang="en-US" dirty="0"/>
          </a:p>
        </p:txBody>
      </p:sp>
    </p:spTree>
    <p:extLst>
      <p:ext uri="{BB962C8B-B14F-4D97-AF65-F5344CB8AC3E}">
        <p14:creationId xmlns:p14="http://schemas.microsoft.com/office/powerpoint/2010/main" val="787653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94</a:t>
            </a:fld>
            <a:endParaRPr lang="en-US" dirty="0"/>
          </a:p>
        </p:txBody>
      </p:sp>
    </p:spTree>
    <p:extLst>
      <p:ext uri="{BB962C8B-B14F-4D97-AF65-F5344CB8AC3E}">
        <p14:creationId xmlns:p14="http://schemas.microsoft.com/office/powerpoint/2010/main" val="3071457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95</a:t>
            </a:fld>
            <a:endParaRPr lang="en-US" dirty="0"/>
          </a:p>
        </p:txBody>
      </p:sp>
    </p:spTree>
    <p:extLst>
      <p:ext uri="{BB962C8B-B14F-4D97-AF65-F5344CB8AC3E}">
        <p14:creationId xmlns:p14="http://schemas.microsoft.com/office/powerpoint/2010/main" val="3087506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96</a:t>
            </a:fld>
            <a:endParaRPr lang="en-US" dirty="0"/>
          </a:p>
        </p:txBody>
      </p:sp>
    </p:spTree>
    <p:extLst>
      <p:ext uri="{BB962C8B-B14F-4D97-AF65-F5344CB8AC3E}">
        <p14:creationId xmlns:p14="http://schemas.microsoft.com/office/powerpoint/2010/main" val="1142181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97</a:t>
            </a:fld>
            <a:endParaRPr lang="en-US" dirty="0"/>
          </a:p>
        </p:txBody>
      </p:sp>
    </p:spTree>
    <p:extLst>
      <p:ext uri="{BB962C8B-B14F-4D97-AF65-F5344CB8AC3E}">
        <p14:creationId xmlns:p14="http://schemas.microsoft.com/office/powerpoint/2010/main" val="2462945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98</a:t>
            </a:fld>
            <a:endParaRPr lang="en-US" dirty="0"/>
          </a:p>
        </p:txBody>
      </p:sp>
    </p:spTree>
    <p:extLst>
      <p:ext uri="{BB962C8B-B14F-4D97-AF65-F5344CB8AC3E}">
        <p14:creationId xmlns:p14="http://schemas.microsoft.com/office/powerpoint/2010/main" val="2118260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99</a:t>
            </a:fld>
            <a:endParaRPr lang="en-US" dirty="0"/>
          </a:p>
        </p:txBody>
      </p:sp>
    </p:spTree>
    <p:extLst>
      <p:ext uri="{BB962C8B-B14F-4D97-AF65-F5344CB8AC3E}">
        <p14:creationId xmlns:p14="http://schemas.microsoft.com/office/powerpoint/2010/main" val="799625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100</a:t>
            </a:fld>
            <a:endParaRPr lang="en-US" dirty="0"/>
          </a:p>
        </p:txBody>
      </p:sp>
    </p:spTree>
    <p:extLst>
      <p:ext uri="{BB962C8B-B14F-4D97-AF65-F5344CB8AC3E}">
        <p14:creationId xmlns:p14="http://schemas.microsoft.com/office/powerpoint/2010/main" val="3755827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101</a:t>
            </a:fld>
            <a:endParaRPr lang="en-US" dirty="0"/>
          </a:p>
        </p:txBody>
      </p:sp>
    </p:spTree>
    <p:extLst>
      <p:ext uri="{BB962C8B-B14F-4D97-AF65-F5344CB8AC3E}">
        <p14:creationId xmlns:p14="http://schemas.microsoft.com/office/powerpoint/2010/main" val="2065255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102</a:t>
            </a:fld>
            <a:endParaRPr lang="en-US" dirty="0"/>
          </a:p>
        </p:txBody>
      </p:sp>
    </p:spTree>
    <p:extLst>
      <p:ext uri="{BB962C8B-B14F-4D97-AF65-F5344CB8AC3E}">
        <p14:creationId xmlns:p14="http://schemas.microsoft.com/office/powerpoint/2010/main" val="244759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5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926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114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273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81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521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554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006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86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224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692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85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115</a:t>
            </a:fld>
            <a:endParaRPr kumimoji="0" lang="en-US" altLang="en-US" sz="1200" b="0" i="0" u="none" strike="noStrike" kern="1200" cap="none" spc="0" normalizeH="0" baseline="0" noProof="0" dirty="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746235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90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824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5194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4110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6905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7906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229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295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333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4442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7968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8393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450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771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16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259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1603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358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711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0447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676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8840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4035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8774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999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3598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8255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0712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7769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931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124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612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9591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582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6228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029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80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9267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177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8280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466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063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0277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2335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2878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302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2147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6217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760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3187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396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753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dirty="0"/>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46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29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dirty="0"/>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135251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4174644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99206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2196283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dirty="0"/>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775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dirty="0"/>
          </a:p>
        </p:txBody>
      </p:sp>
    </p:spTree>
    <p:extLst>
      <p:ext uri="{BB962C8B-B14F-4D97-AF65-F5344CB8AC3E}">
        <p14:creationId xmlns:p14="http://schemas.microsoft.com/office/powerpoint/2010/main" val="316946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dirty="0"/>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dirty="0"/>
          </a:p>
        </p:txBody>
      </p:sp>
    </p:spTree>
    <p:extLst>
      <p:ext uri="{BB962C8B-B14F-4D97-AF65-F5344CB8AC3E}">
        <p14:creationId xmlns:p14="http://schemas.microsoft.com/office/powerpoint/2010/main" val="1404029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58886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802986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34962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150602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dirty="0"/>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195019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641830"/>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DAE0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AABC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7D8E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90A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6E80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287833"/>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294585"/>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29061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297371"/>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31232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242633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D0D6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AABC9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90A18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125239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922721" y="92882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58018" y="928824"/>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29559" y="1844221"/>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64856" y="1844221"/>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29559" y="269109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64856" y="269109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34740" y="358039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0037" y="358039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47274" y="443682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82571" y="443682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753180" y="4328213"/>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753180" y="348569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753180" y="2632615"/>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753180" y="1750794"/>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cxnSp>
        <p:nvCxnSpPr>
          <p:cNvPr id="23" name="Straight Connector 22">
            <a:extLst>
              <a:ext uri="{FF2B5EF4-FFF2-40B4-BE49-F238E27FC236}">
                <a16:creationId xmlns:a16="http://schemas.microsoft.com/office/drawing/2014/main" id="{6E784DB8-78D5-91FB-8122-F84583AC3A92}"/>
              </a:ext>
            </a:extLst>
          </p:cNvPr>
          <p:cNvCxnSpPr>
            <a:cxnSpLocks/>
          </p:cNvCxnSpPr>
          <p:nvPr userDrawn="1"/>
        </p:nvCxnSpPr>
        <p:spPr>
          <a:xfrm flipH="1">
            <a:off x="5753180" y="525646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4" name="Text Placeholder 25">
            <a:extLst>
              <a:ext uri="{FF2B5EF4-FFF2-40B4-BE49-F238E27FC236}">
                <a16:creationId xmlns:a16="http://schemas.microsoft.com/office/drawing/2014/main" id="{F6B4FF27-48CD-D36A-40E1-CB84EC992544}"/>
              </a:ext>
            </a:extLst>
          </p:cNvPr>
          <p:cNvSpPr>
            <a:spLocks noGrp="1"/>
          </p:cNvSpPr>
          <p:nvPr>
            <p:ph type="body" sz="quarter" idx="37" hasCustomPrompt="1"/>
          </p:nvPr>
        </p:nvSpPr>
        <p:spPr>
          <a:xfrm>
            <a:off x="5963584" y="533854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25" name="Text Placeholder 25">
            <a:extLst>
              <a:ext uri="{FF2B5EF4-FFF2-40B4-BE49-F238E27FC236}">
                <a16:creationId xmlns:a16="http://schemas.microsoft.com/office/drawing/2014/main" id="{559625EC-11F3-C1A4-693B-4BEFF2BDB251}"/>
              </a:ext>
            </a:extLst>
          </p:cNvPr>
          <p:cNvSpPr>
            <a:spLocks noGrp="1"/>
          </p:cNvSpPr>
          <p:nvPr>
            <p:ph type="body" sz="quarter" idx="38" hasCustomPrompt="1"/>
          </p:nvPr>
        </p:nvSpPr>
        <p:spPr>
          <a:xfrm>
            <a:off x="6798881" y="533854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AABC9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0A18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7D8E7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6E806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3785286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8" y="384087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AABC9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8" y="3793520"/>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DAE0D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0" y="385920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solidFill>
              <a:srgbClr val="AABC99"/>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3" y="2165202"/>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DAE0D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2" y="379352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AABC9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7" y="3859203"/>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0" y="4286903"/>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AABC99"/>
          </a:solidFill>
          <a:ln cap="flat">
            <a:solidFill>
              <a:srgbClr val="AABC99"/>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2" y="384087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2" y="3793520"/>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2" y="385920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5" y="2165202"/>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0" y="3840873"/>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7" y="379352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7" y="3859203"/>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09" y="4286903"/>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0" y="268759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7" y="268759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1" y="4378291"/>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7" y="4349867"/>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29" y="4315970"/>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0" y="2393466"/>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1" y="235956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5" name="Freeform 34">
            <a:extLst>
              <a:ext uri="{FF2B5EF4-FFF2-40B4-BE49-F238E27FC236}">
                <a16:creationId xmlns:a16="http://schemas.microsoft.com/office/drawing/2014/main" id="{CE42815F-D3BC-ED41-BFE5-988CDFA369C9}"/>
              </a:ext>
            </a:extLst>
          </p:cNvPr>
          <p:cNvSpPr/>
          <p:nvPr userDrawn="1"/>
        </p:nvSpPr>
        <p:spPr>
          <a:xfrm>
            <a:off x="0" y="3854733"/>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DAE0D2"/>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5" y="3120594"/>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Heading</a:t>
            </a:r>
          </a:p>
        </p:txBody>
      </p:sp>
    </p:spTree>
    <p:extLst>
      <p:ext uri="{BB962C8B-B14F-4D97-AF65-F5344CB8AC3E}">
        <p14:creationId xmlns:p14="http://schemas.microsoft.com/office/powerpoint/2010/main" val="1532506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05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3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dirty="0"/>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1.emf"/><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6"/>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42" r:id="rId3"/>
    <p:sldLayoutId id="2147483840" r:id="rId4"/>
    <p:sldLayoutId id="2147483880" r:id="rId5"/>
    <p:sldLayoutId id="2147483877" r:id="rId6"/>
    <p:sldLayoutId id="2147483841" r:id="rId7"/>
    <p:sldLayoutId id="2147483879" r:id="rId8"/>
    <p:sldLayoutId id="2147483878" r:id="rId9"/>
    <p:sldLayoutId id="2147483861" r:id="rId10"/>
    <p:sldLayoutId id="2147483833" r:id="rId11"/>
    <p:sldLayoutId id="2147483847" r:id="rId12"/>
    <p:sldLayoutId id="2147483853" r:id="rId13"/>
    <p:sldLayoutId id="21474838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21"/>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215011523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7" r:id="rId17"/>
    <p:sldLayoutId id="2147483908" r:id="rId18"/>
    <p:sldLayoutId id="214748390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hyperlink" Target="https://www.successwithcrm.com/ultimate-crm-faqs"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51.xml"/><Relationship Id="rId1" Type="http://schemas.openxmlformats.org/officeDocument/2006/relationships/slideLayout" Target="../slideLayouts/slideLayout3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hyperlink" Target="https://www.searchenginejournal.com/core-web-vitals/"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9.png"/><Relationship Id="rId7" Type="http://schemas.openxmlformats.org/officeDocument/2006/relationships/diagramColors" Target="../diagrams/colors13.xml"/><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3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9.png"/><Relationship Id="rId7" Type="http://schemas.openxmlformats.org/officeDocument/2006/relationships/diagramColors" Target="../diagrams/colors14.xml"/><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34.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9.png"/><Relationship Id="rId7" Type="http://schemas.openxmlformats.org/officeDocument/2006/relationships/diagramColors" Target="../diagrams/colors15.xml"/><Relationship Id="rId2" Type="http://schemas.openxmlformats.org/officeDocument/2006/relationships/notesSlide" Target="../notesSlides/notesSlide70.xml"/><Relationship Id="rId1" Type="http://schemas.openxmlformats.org/officeDocument/2006/relationships/slideLayout" Target="../slideLayouts/slideLayout8.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3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9.png"/><Relationship Id="rId7" Type="http://schemas.openxmlformats.org/officeDocument/2006/relationships/diagramColors" Target="../diagrams/colors16.xml"/><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36.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png"/><Relationship Id="rId7" Type="http://schemas.openxmlformats.org/officeDocument/2006/relationships/diagramColors" Target="../diagrams/colors17.xml"/><Relationship Id="rId2" Type="http://schemas.openxmlformats.org/officeDocument/2006/relationships/notesSlide" Target="../notesSlides/notesSlide72.xml"/><Relationship Id="rId1" Type="http://schemas.openxmlformats.org/officeDocument/2006/relationships/slideLayout" Target="../slideLayouts/slideLayout8.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37.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9.png"/><Relationship Id="rId7" Type="http://schemas.openxmlformats.org/officeDocument/2006/relationships/diagramColors" Target="../diagrams/colors18.xml"/><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13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9.png"/><Relationship Id="rId7" Type="http://schemas.openxmlformats.org/officeDocument/2006/relationships/diagramColors" Target="../diagrams/colors19.xml"/><Relationship Id="rId2" Type="http://schemas.openxmlformats.org/officeDocument/2006/relationships/notesSlide" Target="../notesSlides/notesSlide74.xml"/><Relationship Id="rId1" Type="http://schemas.openxmlformats.org/officeDocument/2006/relationships/slideLayout" Target="../slideLayouts/slideLayout8.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39.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9.png"/><Relationship Id="rId7" Type="http://schemas.openxmlformats.org/officeDocument/2006/relationships/diagramQuickStyle" Target="../diagrams/quickStyle20.xml"/><Relationship Id="rId2" Type="http://schemas.openxmlformats.org/officeDocument/2006/relationships/notesSlide" Target="../notesSlides/notesSlide75.xml"/><Relationship Id="rId1" Type="http://schemas.openxmlformats.org/officeDocument/2006/relationships/slideLayout" Target="../slideLayouts/slideLayout8.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hyperlink" Target="https://backlinko.com/best-free-seo-tools" TargetMode="External"/><Relationship Id="rId9" Type="http://schemas.microsoft.com/office/2007/relationships/diagramDrawing" Target="../diagrams/drawing2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8.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s://www.linkedin.com/pulse/power-modern-seo-content-non-profit-case-study-alexis-wisniewski/"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9.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s://markitors.com/local-seo-case-study/"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0.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s://seodesignchicago.com/case-studies/non-profit-search-engine-optimization-case-study/"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1.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5.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8" Type="http://schemas.openxmlformats.org/officeDocument/2006/relationships/hyperlink" Target="https://backlinko.com/best-free-seo-tools#woorank" TargetMode="External"/><Relationship Id="rId13" Type="http://schemas.openxmlformats.org/officeDocument/2006/relationships/hyperlink" Target="https://backlinko.com/best-free-seo-tools#animalzrevive" TargetMode="External"/><Relationship Id="rId18" Type="http://schemas.openxmlformats.org/officeDocument/2006/relationships/hyperlink" Target="https://backlinko.com/best-free-seo-tools#canirank" TargetMode="External"/><Relationship Id="rId26" Type="http://schemas.openxmlformats.org/officeDocument/2006/relationships/hyperlink" Target="https://backlinko.com/best-free-seo-tools#sk" TargetMode="External"/><Relationship Id="rId3" Type="http://schemas.openxmlformats.org/officeDocument/2006/relationships/hyperlink" Target="https://backlinko.com/best-free-seo-tools#atp" TargetMode="External"/><Relationship Id="rId21" Type="http://schemas.openxmlformats.org/officeDocument/2006/relationships/hyperlink" Target="https://backlinko.com/best-free-seo-tools#bing" TargetMode="External"/><Relationship Id="rId7" Type="http://schemas.openxmlformats.org/officeDocument/2006/relationships/hyperlink" Target="https://backlinko.com/best-free-seo-tools#peoplealsoask" TargetMode="External"/><Relationship Id="rId12" Type="http://schemas.openxmlformats.org/officeDocument/2006/relationships/hyperlink" Target="https://backlinko.com/best-free-seo-tools#kwfinder" TargetMode="External"/><Relationship Id="rId17" Type="http://schemas.openxmlformats.org/officeDocument/2006/relationships/hyperlink" Target="https://backlinko.com/best-free-seo-tools#bulk" TargetMode="External"/><Relationship Id="rId25" Type="http://schemas.openxmlformats.org/officeDocument/2006/relationships/hyperlink" Target="https://backlinko.com/best-free-seo-tools#dareboost" TargetMode="External"/><Relationship Id="rId2" Type="http://schemas.openxmlformats.org/officeDocument/2006/relationships/notesSlide" Target="../notesSlides/notesSlide97.xml"/><Relationship Id="rId16" Type="http://schemas.openxmlformats.org/officeDocument/2006/relationships/hyperlink" Target="https://backlinko.com/best-free-seo-tools#yoast" TargetMode="External"/><Relationship Id="rId20" Type="http://schemas.openxmlformats.org/officeDocument/2006/relationships/hyperlink" Target="https://backlinko.com/best-free-seo-tools#ga" TargetMode="External"/><Relationship Id="rId1" Type="http://schemas.openxmlformats.org/officeDocument/2006/relationships/slideLayout" Target="../slideLayouts/slideLayout8.xml"/><Relationship Id="rId6" Type="http://schemas.openxmlformats.org/officeDocument/2006/relationships/hyperlink" Target="https://backlinko.com/best-free-seo-tools#wordtracker" TargetMode="External"/><Relationship Id="rId11" Type="http://schemas.openxmlformats.org/officeDocument/2006/relationships/hyperlink" Target="https://backlinko.com/best-free-seo-tools#panguin" TargetMode="External"/><Relationship Id="rId24" Type="http://schemas.openxmlformats.org/officeDocument/2006/relationships/hyperlink" Target="https://backlinko.com/best-free-seo-tools#detailed" TargetMode="External"/><Relationship Id="rId5" Type="http://schemas.openxmlformats.org/officeDocument/2006/relationships/hyperlink" Target="https://backlinko.com/best-free-seo-tools#gsc" TargetMode="External"/><Relationship Id="rId15" Type="http://schemas.openxmlformats.org/officeDocument/2006/relationships/hyperlink" Target="https://backlinko.com/best-free-seo-tools#screamingfrog" TargetMode="External"/><Relationship Id="rId23" Type="http://schemas.openxmlformats.org/officeDocument/2006/relationships/hyperlink" Target="https://backlinko.com/best-free-seo-tools#mft" TargetMode="External"/><Relationship Id="rId28" Type="http://schemas.openxmlformats.org/officeDocument/2006/relationships/hyperlink" Target="https://backlinko.com/best-free-seo-tools#siteliner" TargetMode="External"/><Relationship Id="rId10" Type="http://schemas.openxmlformats.org/officeDocument/2006/relationships/hyperlink" Target="https://backlinko.com/best-free-seo-tools#serperator" TargetMode="External"/><Relationship Id="rId19" Type="http://schemas.openxmlformats.org/officeDocument/2006/relationships/hyperlink" Target="https://backlinko.com/best-free-seo-tools#sb" TargetMode="External"/><Relationship Id="rId4" Type="http://schemas.openxmlformats.org/officeDocument/2006/relationships/hyperlink" Target="https://backlinko.com/best-free-seo-tools#explodingtopics" TargetMode="External"/><Relationship Id="rId9" Type="http://schemas.openxmlformats.org/officeDocument/2006/relationships/hyperlink" Target="https://backlinko.com/best-free-seo-tools#seobility" TargetMode="External"/><Relationship Id="rId14" Type="http://schemas.openxmlformats.org/officeDocument/2006/relationships/hyperlink" Target="https://backlinko.com/best-free-seo-tools#ubersuggest" TargetMode="External"/><Relationship Id="rId22" Type="http://schemas.openxmlformats.org/officeDocument/2006/relationships/hyperlink" Target="https://backlinko.com/best-free-seo-tools#lsi" TargetMode="External"/><Relationship Id="rId27" Type="http://schemas.openxmlformats.org/officeDocument/2006/relationships/hyperlink" Target="https://backlinko.com/best-free-seo-tools#lh"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9.png"/><Relationship Id="rId7" Type="http://schemas.openxmlformats.org/officeDocument/2006/relationships/diagramColors" Target="../diagrams/colors22.xml"/><Relationship Id="rId2" Type="http://schemas.openxmlformats.org/officeDocument/2006/relationships/notesSlide" Target="../notesSlides/notesSlide99.xml"/><Relationship Id="rId1" Type="http://schemas.openxmlformats.org/officeDocument/2006/relationships/slideLayout" Target="../slideLayouts/slideLayout8.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16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9.png"/><Relationship Id="rId7" Type="http://schemas.openxmlformats.org/officeDocument/2006/relationships/diagramColors" Target="../diagrams/colors23.xml"/><Relationship Id="rId2" Type="http://schemas.openxmlformats.org/officeDocument/2006/relationships/notesSlide" Target="../notesSlides/notesSlide100.xml"/><Relationship Id="rId1" Type="http://schemas.openxmlformats.org/officeDocument/2006/relationships/slideLayout" Target="../slideLayouts/slideLayout8.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1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5.xml"/><Relationship Id="rId1" Type="http://schemas.openxmlformats.org/officeDocument/2006/relationships/slideLayout" Target="../slideLayouts/slideLayout8.xml"/><Relationship Id="rId4" Type="http://schemas.openxmlformats.org/officeDocument/2006/relationships/hyperlink" Target="https://www.gartner.com/en/newsroom/press-releases/2021-04-21-gartner-forecasts-worldwide-public-cloud-end-user-spending-to-grow-23-percent-in-2021" TargetMode="External"/></Relationships>
</file>

<file path=ppt/slides/_rels/slide17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06.xml"/><Relationship Id="rId1" Type="http://schemas.openxmlformats.org/officeDocument/2006/relationships/slideLayout" Target="../slideLayouts/slideLayout8.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8.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9.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hyperlink" Target="Read%20more%20at:%20https:/www.rklcpa.com/six-ways-cloud-based-technology-can-transform-non-profit-organizations/" TargetMode="External"/><Relationship Id="rId2" Type="http://schemas.openxmlformats.org/officeDocument/2006/relationships/notesSlide" Target="../notesSlides/notesSlide110.xml"/><Relationship Id="rId1" Type="http://schemas.openxmlformats.org/officeDocument/2006/relationships/slideLayout" Target="../slideLayouts/slideLayout11.xml"/><Relationship Id="rId4" Type="http://schemas.openxmlformats.org/officeDocument/2006/relationships/image" Target="../media/image44.jpg"/></Relationships>
</file>

<file path=ppt/slides/_rels/slide177.xml.rels><?xml version="1.0" encoding="UTF-8" standalone="yes"?>
<Relationships xmlns="http://schemas.openxmlformats.org/package/2006/relationships"><Relationship Id="rId3" Type="http://schemas.openxmlformats.org/officeDocument/2006/relationships/hyperlink" Target="Read%20more%20at:%20https:/www.rklcpa.com/six-ways-cloud-based-technology-can-transform-non-profit-organizations/" TargetMode="External"/><Relationship Id="rId2" Type="http://schemas.openxmlformats.org/officeDocument/2006/relationships/notesSlide" Target="../notesSlides/notesSlide111.xml"/><Relationship Id="rId1" Type="http://schemas.openxmlformats.org/officeDocument/2006/relationships/slideLayout" Target="../slideLayouts/slideLayout11.xml"/><Relationship Id="rId4" Type="http://schemas.openxmlformats.org/officeDocument/2006/relationships/image" Target="../media/image44.jpg"/></Relationships>
</file>

<file path=ppt/slides/_rels/slide17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1.png"/><Relationship Id="rId7" Type="http://schemas.openxmlformats.org/officeDocument/2006/relationships/diagramColors" Target="../diagrams/colors25.xml"/><Relationship Id="rId2" Type="http://schemas.openxmlformats.org/officeDocument/2006/relationships/notesSlide" Target="../notesSlides/notesSlide119.xml"/><Relationship Id="rId1" Type="http://schemas.openxmlformats.org/officeDocument/2006/relationships/slideLayout" Target="../slideLayouts/slideLayout8.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1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9.xml"/><Relationship Id="rId1" Type="http://schemas.openxmlformats.org/officeDocument/2006/relationships/slideLayout" Target="../slideLayouts/slideLayout8.xml"/><Relationship Id="rId4" Type="http://schemas.openxmlformats.org/officeDocument/2006/relationships/hyperlink" Target="https://biztechmagazine.com/media/video/full-webcast-how-embracing-anywhere-helps-businesses-meet-workers-where-they-are"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1.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2.xml"/><Relationship Id="rId1" Type="http://schemas.openxmlformats.org/officeDocument/2006/relationships/slideLayout" Target="../slideLayouts/slideLayout8.xml"/><Relationship Id="rId6" Type="http://schemas.openxmlformats.org/officeDocument/2006/relationships/hyperlink" Target="https://www.nolo.com/legal-encyclopedia/create-strategic-plan-nonprofit-29521.html" TargetMode="External"/><Relationship Id="rId5" Type="http://schemas.openxmlformats.org/officeDocument/2006/relationships/hyperlink" Target="https://www.wanonprofitinstitute.org/wp-content/uploads/2016/10/Chapter1-PREPARE-Strategic-Planning-Timeline.pdf" TargetMode="External"/><Relationship Id="rId4" Type="http://schemas.openxmlformats.org/officeDocument/2006/relationships/hyperlink" Target="https://www.councilofnonprofits.org/sites/default/files/documents/strategic-board-agenda-sample.pdf"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3.xml"/><Relationship Id="rId1" Type="http://schemas.openxmlformats.org/officeDocument/2006/relationships/slideLayout" Target="../slideLayouts/slideLayout8.xml"/><Relationship Id="rId6" Type="http://schemas.openxmlformats.org/officeDocument/2006/relationships/hyperlink" Target="https://www.councilofnonprofits.org/tools-resources/business-planning-nonprofits" TargetMode="External"/><Relationship Id="rId5" Type="http://schemas.openxmlformats.org/officeDocument/2006/relationships/hyperlink" Target="https://www.amazon.com/Nonprofit-Strategy-Revolution-Real-Time-Rapid-Response/dp/0940069652/184-2444082-9804637?ie=UTF8&amp;amp;camp=1789&amp;amp;creative=390957&amp;amp;creativeASIN=0940069652&amp;amp;linkCode=as2&amp;amp;linkId=H25R3KH4SETZWWKF&amp;amp;redirect=true&amp;amp;ref_=as_li_tl&amp;amp;tag=natiocouncofn-20" TargetMode="External"/><Relationship Id="rId4" Type="http://schemas.openxmlformats.org/officeDocument/2006/relationships/hyperlink" Target="https://ssir.org/articles/entry/the_strategic_plan_is_dead._long_live_strateg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5.xml"/><Relationship Id="rId1" Type="http://schemas.openxmlformats.org/officeDocument/2006/relationships/slideLayout" Target="../slideLayouts/slideLayout8.xml"/><Relationship Id="rId5" Type="http://schemas.openxmlformats.org/officeDocument/2006/relationships/hyperlink" Target="https://www.nytimes.com/2012/12/05/world/americas/campaign-in-haiti-to-close-orphanages.html?_r=0" TargetMode="External"/><Relationship Id="rId4" Type="http://schemas.openxmlformats.org/officeDocument/2006/relationships/hyperlink" Target="https://www.engagingnetworks.net/resources/ultimate-guide-to-ecrm-selection/" TargetMode="External"/></Relationships>
</file>

<file path=ppt/slides/_rels/slide20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28.xml"/><Relationship Id="rId6" Type="http://schemas.openxmlformats.org/officeDocument/2006/relationships/image" Target="../media/image53.png"/><Relationship Id="rId11" Type="http://schemas.openxmlformats.org/officeDocument/2006/relationships/image" Target="../media/image31.svg"/><Relationship Id="rId5" Type="http://schemas.openxmlformats.org/officeDocument/2006/relationships/image" Target="../media/image52.svg"/><Relationship Id="rId10" Type="http://schemas.openxmlformats.org/officeDocument/2006/relationships/image" Target="../media/image30.png"/><Relationship Id="rId4" Type="http://schemas.openxmlformats.org/officeDocument/2006/relationships/image" Target="../media/image51.png"/><Relationship Id="rId9" Type="http://schemas.openxmlformats.org/officeDocument/2006/relationships/image" Target="../media/image56.svg"/></Relationships>
</file>

<file path=ppt/slides/_rels/slide2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3.xml"/></Relationships>
</file>

<file path=ppt/slides/_rels/slide2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6.xml"/><Relationship Id="rId1" Type="http://schemas.openxmlformats.org/officeDocument/2006/relationships/slideLayout" Target="../slideLayouts/slideLayout8.xml"/><Relationship Id="rId4" Type="http://schemas.openxmlformats.org/officeDocument/2006/relationships/hyperlink" Target="https://all-digital.org/results-techsoup-globals-survey-ngos-cloud-services/"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7.xml"/><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8.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hyperlink" Target="https://brainscale.com/case-studies/non-profit-foundation-case-study/"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9.xml"/><Relationship Id="rId1" Type="http://schemas.openxmlformats.org/officeDocument/2006/relationships/slideLayout" Target="../slideLayouts/slideLayout8.xml"/><Relationship Id="rId4" Type="http://schemas.openxmlformats.org/officeDocument/2006/relationships/hyperlink" Target="https://www.teqfocus.com/case-study/successful-migration-of-server/"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0.xml"/><Relationship Id="rId1" Type="http://schemas.openxmlformats.org/officeDocument/2006/relationships/slideLayout" Target="../slideLayouts/slideLayout8.xml"/><Relationship Id="rId4" Type="http://schemas.openxmlformats.org/officeDocument/2006/relationships/hyperlink" Target="https://faas.bakertilly.com/case-study/cambodian-childrens-fund" TargetMode="Externa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4.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6.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8.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notesSlide" Target="../notesSlides/notesSlide153.xml"/><Relationship Id="rId1" Type="http://schemas.openxmlformats.org/officeDocument/2006/relationships/slideLayout" Target="../slideLayouts/slideLayout11.xml"/><Relationship Id="rId4" Type="http://schemas.openxmlformats.org/officeDocument/2006/relationships/image" Target="../media/image58.jpg"/></Relationships>
</file>

<file path=ppt/slides/_rels/slide2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4.xml"/><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5.xml"/><Relationship Id="rId1" Type="http://schemas.openxmlformats.org/officeDocument/2006/relationships/slideLayout" Target="../slideLayouts/slideLayout8.xml"/><Relationship Id="rId5" Type="http://schemas.openxmlformats.org/officeDocument/2006/relationships/hyperlink" Target="https://www.agileforhardware.com/" TargetMode="External"/><Relationship Id="rId4" Type="http://schemas.openxmlformats.org/officeDocument/2006/relationships/hyperlink" Target="http://agilemanifesto.org/"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6.xml"/><Relationship Id="rId1" Type="http://schemas.openxmlformats.org/officeDocument/2006/relationships/slideLayout" Target="../slideLayouts/slideLayout8.xml"/></Relationships>
</file>

<file path=ppt/slides/_rels/slide226.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1.png"/><Relationship Id="rId7" Type="http://schemas.openxmlformats.org/officeDocument/2006/relationships/diagramColors" Target="../diagrams/colors26.xml"/><Relationship Id="rId2" Type="http://schemas.openxmlformats.org/officeDocument/2006/relationships/notesSlide" Target="../notesSlides/notesSlide157.xml"/><Relationship Id="rId1" Type="http://schemas.openxmlformats.org/officeDocument/2006/relationships/slideLayout" Target="../slideLayouts/slideLayout8.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227.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21.png"/><Relationship Id="rId7" Type="http://schemas.openxmlformats.org/officeDocument/2006/relationships/diagramColors" Target="../diagrams/colors27.xml"/><Relationship Id="rId2" Type="http://schemas.openxmlformats.org/officeDocument/2006/relationships/notesSlide" Target="../notesSlides/notesSlide158.xml"/><Relationship Id="rId1" Type="http://schemas.openxmlformats.org/officeDocument/2006/relationships/slideLayout" Target="../slideLayouts/slideLayout8.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2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9.xml"/><Relationship Id="rId1" Type="http://schemas.openxmlformats.org/officeDocument/2006/relationships/slideLayout" Target="../slideLayouts/slideLayout8.xml"/></Relationships>
</file>

<file path=ppt/slides/_rels/slide22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60.xml"/><Relationship Id="rId1" Type="http://schemas.openxmlformats.org/officeDocument/2006/relationships/slideLayout" Target="../slideLayouts/slideLayout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2.xml"/><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63.xml"/><Relationship Id="rId1" Type="http://schemas.openxmlformats.org/officeDocument/2006/relationships/slideLayout" Target="../slideLayouts/slideLayout8.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2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4.xml"/><Relationship Id="rId1" Type="http://schemas.openxmlformats.org/officeDocument/2006/relationships/slideLayout" Target="../slideLayouts/slideLayout8.xml"/></Relationships>
</file>

<file path=ppt/slides/_rels/slide234.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21.png"/><Relationship Id="rId7" Type="http://schemas.openxmlformats.org/officeDocument/2006/relationships/diagramColors" Target="../diagrams/colors30.xml"/><Relationship Id="rId2" Type="http://schemas.openxmlformats.org/officeDocument/2006/relationships/notesSlide" Target="../notesSlides/notesSlide165.xml"/><Relationship Id="rId1" Type="http://schemas.openxmlformats.org/officeDocument/2006/relationships/slideLayout" Target="../slideLayouts/slideLayout8.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2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7.xml"/><Relationship Id="rId1" Type="http://schemas.openxmlformats.org/officeDocument/2006/relationships/slideLayout" Target="../slideLayouts/slideLayout8.xml"/></Relationships>
</file>

<file path=ppt/slides/_rels/slide2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8.xml"/><Relationship Id="rId1" Type="http://schemas.openxmlformats.org/officeDocument/2006/relationships/slideLayout" Target="../slideLayouts/slideLayout8.xml"/></Relationships>
</file>

<file path=ppt/slides/_rels/slide2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0.xml"/><Relationship Id="rId1" Type="http://schemas.openxmlformats.org/officeDocument/2006/relationships/slideLayout" Target="../slideLayouts/slideLayout8.xml"/></Relationships>
</file>

<file path=ppt/slides/_rels/slide2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1.xml"/><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2.xml"/><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8.xml"/><Relationship Id="rId1" Type="http://schemas.openxmlformats.org/officeDocument/2006/relationships/video" Target="https://www.youtube.com/embed/HCsmml0aIKE?feature=oembed" TargetMode="External"/><Relationship Id="rId4" Type="http://schemas.openxmlformats.org/officeDocument/2006/relationships/image" Target="../media/image62.jpeg"/></Relationships>
</file>

<file path=ppt/slides/_rels/slide2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4.xml"/><Relationship Id="rId1" Type="http://schemas.openxmlformats.org/officeDocument/2006/relationships/slideLayout" Target="../slideLayouts/slideLayout8.xml"/></Relationships>
</file>

<file path=ppt/slides/_rels/slide245.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9.png"/><Relationship Id="rId7" Type="http://schemas.openxmlformats.org/officeDocument/2006/relationships/diagramColors" Target="../diagrams/colors31.xml"/><Relationship Id="rId2" Type="http://schemas.openxmlformats.org/officeDocument/2006/relationships/notesSlide" Target="../notesSlides/notesSlide175.xml"/><Relationship Id="rId1" Type="http://schemas.openxmlformats.org/officeDocument/2006/relationships/slideLayout" Target="../slideLayouts/slideLayout8.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246.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9.png"/><Relationship Id="rId7" Type="http://schemas.openxmlformats.org/officeDocument/2006/relationships/diagramColors" Target="../diagrams/colors32.xml"/><Relationship Id="rId2" Type="http://schemas.openxmlformats.org/officeDocument/2006/relationships/notesSlide" Target="../notesSlides/notesSlide176.xml"/><Relationship Id="rId1" Type="http://schemas.openxmlformats.org/officeDocument/2006/relationships/slideLayout" Target="../slideLayouts/slideLayout8.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247.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77.xml"/><Relationship Id="rId1" Type="http://schemas.openxmlformats.org/officeDocument/2006/relationships/slideLayout" Target="../slideLayouts/slideLayout1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248.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178.xml"/><Relationship Id="rId1" Type="http://schemas.openxmlformats.org/officeDocument/2006/relationships/slideLayout" Target="../slideLayouts/slideLayout14.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249.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14.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0.xml"/><Relationship Id="rId1" Type="http://schemas.openxmlformats.org/officeDocument/2006/relationships/slideLayout" Target="../slideLayouts/slideLayout8.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8.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8.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8.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8.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8.xml"/></Relationships>
</file>

<file path=ppt/slides/_rels/slide2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2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7.xml"/><Relationship Id="rId1" Type="http://schemas.openxmlformats.org/officeDocument/2006/relationships/slideLayout" Target="../slideLayouts/slideLayout8.xml"/><Relationship Id="rId4" Type="http://schemas.openxmlformats.org/officeDocument/2006/relationships/hyperlink" Target="https://taprootfoundation.org/resources/webinar-a-non-profit-case-study-in-agile/" TargetMode="External"/></Relationships>
</file>

<file path=ppt/slides/_rels/slide2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8.xml"/><Relationship Id="rId1" Type="http://schemas.openxmlformats.org/officeDocument/2006/relationships/slideLayout" Target="../slideLayouts/slideLayout8.xml"/><Relationship Id="rId4" Type="http://schemas.openxmlformats.org/officeDocument/2006/relationships/hyperlink" Target="https://34slpa7u66f159hfp1fhl9aur1-wpengine.netdna-ssl.com/wp-content/uploads/2014/05/Scrum-in-Church-Agile.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8.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8.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8.xml"/></Relationships>
</file>

<file path=ppt/slides/_rels/slide2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2.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8.xml"/></Relationships>
</file>

<file path=ppt/slides/_rels/slide2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4.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8.xml"/></Relationships>
</file>

<file path=ppt/slides/_rels/slide2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6.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8.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8.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8.xml"/></Relationships>
</file>

<file path=ppt/slides/_rels/slide2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1.xml"/><Relationship Id="rId1" Type="http://schemas.openxmlformats.org/officeDocument/2006/relationships/slideLayout" Target="../slideLayouts/slideLayout8.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5.xml.rels><?xml version="1.0" encoding="UTF-8" standalone="yes"?>
<Relationships xmlns="http://schemas.openxmlformats.org/package/2006/relationships"><Relationship Id="rId3" Type="http://schemas.openxmlformats.org/officeDocument/2006/relationships/hyperlink" Target="https://biztechmagazine.com/article/2021/07/how-non-profits-should-be-using-automation" TargetMode="External"/><Relationship Id="rId2" Type="http://schemas.openxmlformats.org/officeDocument/2006/relationships/hyperlink" Target="https://biztechmagazine.com/article/2018/10/increasingly-non-profits-theres-bot" TargetMode="External"/><Relationship Id="rId1" Type="http://schemas.openxmlformats.org/officeDocument/2006/relationships/slideLayout" Target="../slideLayouts/slideLayout8.xml"/><Relationship Id="rId5" Type="http://schemas.openxmlformats.org/officeDocument/2006/relationships/hyperlink" Target="https://kissflow.com/workflow/process/" TargetMode="External"/><Relationship Id="rId4" Type="http://schemas.openxmlformats.org/officeDocument/2006/relationships/hyperlink" Target="https://institute.blackbaud.com/tippingpoint/" TargetMode="External"/></Relationships>
</file>

<file path=ppt/slides/_rels/slide276.xml.rels><?xml version="1.0" encoding="UTF-8" standalone="yes"?>
<Relationships xmlns="http://schemas.openxmlformats.org/package/2006/relationships"><Relationship Id="rId3" Type="http://schemas.openxmlformats.org/officeDocument/2006/relationships/hyperlink" Target="https://www.ada.cx/service-automation" TargetMode="External"/><Relationship Id="rId2" Type="http://schemas.openxmlformats.org/officeDocument/2006/relationships/hyperlink" Target="https://www.2tolead.com/childrens-non-profit-organization-sees-advantages-of-digital-transformation-realized-case-study/" TargetMode="External"/><Relationship Id="rId1" Type="http://schemas.openxmlformats.org/officeDocument/2006/relationships/slideLayout" Target="../slideLayouts/slideLayout8.xml"/><Relationship Id="rId4" Type="http://schemas.openxmlformats.org/officeDocument/2006/relationships/hyperlink" Target="https://www.bdo.com/blogs/non-profit-standard/july-2018/an-introduction-to-robotic-process-automation" TargetMode="External"/></Relationships>
</file>

<file path=ppt/slides/_rels/slide277.xml.rels><?xml version="1.0" encoding="UTF-8" standalone="yes"?>
<Relationships xmlns="http://schemas.openxmlformats.org/package/2006/relationships"><Relationship Id="rId3" Type="http://schemas.openxmlformats.org/officeDocument/2006/relationships/hyperlink" Target="https://www.hcltech.com/technology-qa/what-is-service-automation#:~:text=Service%20automation%20is%20the%20process,processes%2C%20tasks%20and%20business%20functions" TargetMode="External"/><Relationship Id="rId2" Type="http://schemas.openxmlformats.org/officeDocument/2006/relationships/hyperlink" Target="https://www.forbes.com/sites/forbesnon-profitcouncil/2021/11/29/lacking-resources-12-strategic-ways-non-profits-can-leverage-technology-to-help/?sh=ffcfae3766f9" TargetMode="External"/><Relationship Id="rId1" Type="http://schemas.openxmlformats.org/officeDocument/2006/relationships/slideLayout" Target="../slideLayouts/slideLayout8.xml"/></Relationships>
</file>

<file path=ppt/slides/_rels/slide278.xml.rels><?xml version="1.0" encoding="UTF-8" standalone="yes"?>
<Relationships xmlns="http://schemas.openxmlformats.org/package/2006/relationships"><Relationship Id="rId3" Type="http://schemas.openxmlformats.org/officeDocument/2006/relationships/hyperlink" Target="https://www.tibco.com/reference-center/what-is-process-automation" TargetMode="External"/><Relationship Id="rId2" Type="http://schemas.openxmlformats.org/officeDocument/2006/relationships/hyperlink" Target="https://www.researchgate.net/profile/Chao-Guo-37/publication/325585674_Technology_in_non-profit_Organizations_and_Voluntary_Action/links/5cd8d5a6458515712" TargetMode="External"/><Relationship Id="rId1" Type="http://schemas.openxmlformats.org/officeDocument/2006/relationships/slideLayout" Target="../slideLayouts/slideLayout8.xml"/></Relationships>
</file>

<file path=ppt/slides/_rels/slide279.xml.rels><?xml version="1.0" encoding="UTF-8" standalone="yes"?>
<Relationships xmlns="http://schemas.openxmlformats.org/package/2006/relationships"><Relationship Id="rId3" Type="http://schemas.openxmlformats.org/officeDocument/2006/relationships/hyperlink" Target="https://www.imageapi.com/blog/workflow-automation-examples" TargetMode="External"/><Relationship Id="rId2" Type="http://schemas.openxmlformats.org/officeDocument/2006/relationships/hyperlink" Target="https://www.hcltech.com/technology-qa/what-is-service-automation#:~:text=Service%20automation%20is%20the%20process,processes%2C%20tasks%20and%20business%20functions"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ww.wispapp.com/blog/2017/04/18/efficient-onboarding-processes-for-new-employees-a-case-study-2/" TargetMode="Externa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0.xml.rels><?xml version="1.0" encoding="UTF-8" standalone="yes"?>
<Relationships xmlns="http://schemas.openxmlformats.org/package/2006/relationships"><Relationship Id="rId3" Type="http://schemas.openxmlformats.org/officeDocument/2006/relationships/hyperlink" Target="https://www.wispapp.com/blog/2017/04/18/efficient-onboarding-processes-for-new-employees-a-case-study-2/" TargetMode="External"/><Relationship Id="rId2" Type="http://schemas.openxmlformats.org/officeDocument/2006/relationships/hyperlink" Target="https://kissflow.com/workflow/bpm/business-process-automation/reasons-why-you-automate-your-business-process/" TargetMode="External"/><Relationship Id="rId1" Type="http://schemas.openxmlformats.org/officeDocument/2006/relationships/slideLayout" Target="../slideLayouts/slideLayout8.xml"/><Relationship Id="rId4" Type="http://schemas.openxmlformats.org/officeDocument/2006/relationships/hyperlink" Target="https://www.ada.cx/service-automation" TargetMode="External"/></Relationships>
</file>

<file path=ppt/slides/_rels/slide281.xml.rels><?xml version="1.0" encoding="UTF-8" standalone="yes"?>
<Relationships xmlns="http://schemas.openxmlformats.org/package/2006/relationships"><Relationship Id="rId3" Type="http://schemas.openxmlformats.org/officeDocument/2006/relationships/hyperlink" Target="https://institute.blackbaud.com/tippingpoint/" TargetMode="External"/><Relationship Id="rId2" Type="http://schemas.openxmlformats.org/officeDocument/2006/relationships/hyperlink" Target="https://www.forbes.com/sites/forbesnon-profitcouncil/2021/11/29/lacking-resources-12-strategic-ways-non-profits-can-leverage-technology-to-help/?sh=ffcfae3766f9" TargetMode="External"/><Relationship Id="rId1" Type="http://schemas.openxmlformats.org/officeDocument/2006/relationships/slideLayout" Target="../slideLayouts/slideLayout8.xml"/><Relationship Id="rId4" Type="http://schemas.openxmlformats.org/officeDocument/2006/relationships/hyperlink" Target="https://www.bdo.com/blogs/non-profit-standard/july-2018/an-introduction-to-robotic-process-automation" TargetMode="External"/></Relationships>
</file>

<file path=ppt/slides/_rels/slide282.xml.rels><?xml version="1.0" encoding="UTF-8" standalone="yes"?>
<Relationships xmlns="http://schemas.openxmlformats.org/package/2006/relationships"><Relationship Id="rId3" Type="http://schemas.openxmlformats.org/officeDocument/2006/relationships/hyperlink" Target="https://biztechmagazine.com/article/2018/10/increasingly-non-profits-theres-bot" TargetMode="External"/><Relationship Id="rId2" Type="http://schemas.openxmlformats.org/officeDocument/2006/relationships/hyperlink" Target="https://biztechmagazine.com/article/2021/07/how-non-profits-should-be-using-automation" TargetMode="External"/><Relationship Id="rId1" Type="http://schemas.openxmlformats.org/officeDocument/2006/relationships/slideLayout" Target="../slideLayouts/slideLayout8.xml"/><Relationship Id="rId4" Type="http://schemas.openxmlformats.org/officeDocument/2006/relationships/hyperlink" Target="https://www.philanthropy.com/article/how-chatbots-are-helping-nonprofits-do-more-for-less/" TargetMode="External"/></Relationships>
</file>

<file path=ppt/slides/_rels/slide283.xml.rels><?xml version="1.0" encoding="UTF-8" standalone="yes"?>
<Relationships xmlns="http://schemas.openxmlformats.org/package/2006/relationships"><Relationship Id="rId3" Type="http://schemas.openxmlformats.org/officeDocument/2006/relationships/hyperlink" Target="https://www.prnewswire.com/news-releases/the-trevor-project-launches-new-ai-tool-to-support-crisis-counselor-training-301254382.html" TargetMode="External"/><Relationship Id="rId2" Type="http://schemas.openxmlformats.org/officeDocument/2006/relationships/hyperlink" Target="https://www.2tolead.com/childrens-non-profit-organization-sees-advantages-of-digital-transformation-realized-case-study/" TargetMode="External"/><Relationship Id="rId1" Type="http://schemas.openxmlformats.org/officeDocument/2006/relationships/slideLayout" Target="../slideLayouts/slideLayout8.xml"/><Relationship Id="rId4" Type="http://schemas.openxmlformats.org/officeDocument/2006/relationships/hyperlink" Target="https://34slpa7u66f159hfp1fhl9aur1-wpengine.netdna-ssl.com/wp-content/uploads/2014/05/Scrum-in-Church-Agile.pdf" TargetMode="External"/></Relationships>
</file>

<file path=ppt/slides/_rels/slide284.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notesSlide" Target="../notesSlides/notesSlide203.xml"/><Relationship Id="rId1" Type="http://schemas.openxmlformats.org/officeDocument/2006/relationships/slideLayout" Target="../slideLayouts/slideLayout8.xml"/><Relationship Id="rId5" Type="http://schemas.openxmlformats.org/officeDocument/2006/relationships/hyperlink" Target="https://leadershiptribe.com/agile-non-profits" TargetMode="External"/><Relationship Id="rId4" Type="http://schemas.openxmlformats.org/officeDocument/2006/relationships/hyperlink" Target="https://kissflow.com/project/agile/benefits-of-agile/" TargetMode="External"/></Relationships>
</file>

<file path=ppt/slides/_rels/slide285.xml.rels><?xml version="1.0" encoding="UTF-8" standalone="yes"?>
<Relationships xmlns="http://schemas.openxmlformats.org/package/2006/relationships"><Relationship Id="rId3" Type="http://schemas.openxmlformats.org/officeDocument/2006/relationships/hyperlink" Target="https://medium.com/serious-scrum/scrum-beyond-software-how-local-ngos-inspire-human-values-and-principles-160c6451597f" TargetMode="External"/><Relationship Id="rId2" Type="http://schemas.openxmlformats.org/officeDocument/2006/relationships/notesSlide" Target="../notesSlides/notesSlide204.xml"/><Relationship Id="rId1" Type="http://schemas.openxmlformats.org/officeDocument/2006/relationships/slideLayout" Target="../slideLayouts/slideLayout8.xml"/><Relationship Id="rId5" Type="http://schemas.openxmlformats.org/officeDocument/2006/relationships/hyperlink" Target="https://searchsoftwarequality.techtarget.com/feature/Agile-basics-FAQ-Getting-started-with-Agile" TargetMode="External"/><Relationship Id="rId4" Type="http://schemas.openxmlformats.org/officeDocument/2006/relationships/hyperlink" Target="https://mzninternational.com/2020/09/10/5-lessons-for-building-an-agile-non-profit-organisation/"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s://soldevelofoundation.org/how-to-be-agile-in-non-profits-organization/" TargetMode="External"/><Relationship Id="rId2" Type="http://schemas.openxmlformats.org/officeDocument/2006/relationships/notesSlide" Target="../notesSlides/notesSlide205.xml"/><Relationship Id="rId1" Type="http://schemas.openxmlformats.org/officeDocument/2006/relationships/slideLayout" Target="../slideLayouts/slideLayout8.xml"/><Relationship Id="rId6" Type="http://schemas.openxmlformats.org/officeDocument/2006/relationships/hyperlink" Target="https://www.forbes.com/sites/forbesnon-profitcouncil/2021/12/07/14-essential-agile-practices-for-non-profit-organizations/?sh=2702b0675c6d" TargetMode="External"/><Relationship Id="rId5" Type="http://schemas.openxmlformats.org/officeDocument/2006/relationships/hyperlink" Target="https://www.cprime.com/resources/what-is-agile-what-is-scrum/" TargetMode="External"/><Relationship Id="rId4" Type="http://schemas.openxmlformats.org/officeDocument/2006/relationships/hyperlink" Target="https://taprootfoundation.org/resources/webinar-a-non-profit-case-study-in-agile/" TargetMode="External"/></Relationships>
</file>

<file path=ppt/slides/_rels/slide287.xml.rels><?xml version="1.0" encoding="UTF-8" standalone="yes"?>
<Relationships xmlns="http://schemas.openxmlformats.org/package/2006/relationships"><Relationship Id="rId3" Type="http://schemas.openxmlformats.org/officeDocument/2006/relationships/hyperlink" Target="https://www.pebbleroad.com/work/non-profit-agile-mindset" TargetMode="External"/><Relationship Id="rId2" Type="http://schemas.openxmlformats.org/officeDocument/2006/relationships/notesSlide" Target="../notesSlides/notesSlide206.xml"/><Relationship Id="rId1" Type="http://schemas.openxmlformats.org/officeDocument/2006/relationships/slideLayout" Target="../slideLayouts/slideLayout8.xml"/><Relationship Id="rId6" Type="http://schemas.openxmlformats.org/officeDocument/2006/relationships/hyperlink" Target="https://jexo.io/blog/everything-you-need-to-know-about-agile-methodologies/" TargetMode="External"/><Relationship Id="rId5" Type="http://schemas.openxmlformats.org/officeDocument/2006/relationships/hyperlink" Target="https://www.youtube.com/watch?v=HCsmml0aIKE" TargetMode="External"/><Relationship Id="rId4" Type="http://schemas.openxmlformats.org/officeDocument/2006/relationships/hyperlink" Target="https://www.pncpa.com/insights/adapting-agile-methodology-non-software-projects/" TargetMode="External"/></Relationships>
</file>

<file path=ppt/slides/_rels/slide288.xml.rels><?xml version="1.0" encoding="UTF-8" standalone="yes"?>
<Relationships xmlns="http://schemas.openxmlformats.org/package/2006/relationships"><Relationship Id="rId3" Type="http://schemas.openxmlformats.org/officeDocument/2006/relationships/hyperlink" Target="https://www.cprime.com/resources/what-is-agile-what-is-scrum/" TargetMode="External"/><Relationship Id="rId2" Type="http://schemas.openxmlformats.org/officeDocument/2006/relationships/notesSlide" Target="../notesSlides/notesSlide207.xml"/><Relationship Id="rId1" Type="http://schemas.openxmlformats.org/officeDocument/2006/relationships/slideLayout" Target="../slideLayouts/slideLayout8.xml"/><Relationship Id="rId6" Type="http://schemas.openxmlformats.org/officeDocument/2006/relationships/hyperlink" Target="https://jexo.io/blog/everything-you-need-to-know-about-agile-methodologies/" TargetMode="External"/><Relationship Id="rId5" Type="http://schemas.openxmlformats.org/officeDocument/2006/relationships/hyperlink" Target="https://www.agileforhardware.com/" TargetMode="External"/><Relationship Id="rId4" Type="http://schemas.openxmlformats.org/officeDocument/2006/relationships/hyperlink" Target="http://agilemanifesto.org/" TargetMode="External"/></Relationships>
</file>

<file path=ppt/slides/_rels/slide289.xml.rels><?xml version="1.0" encoding="UTF-8" standalone="yes"?>
<Relationships xmlns="http://schemas.openxmlformats.org/package/2006/relationships"><Relationship Id="rId3" Type="http://schemas.openxmlformats.org/officeDocument/2006/relationships/hyperlink" Target="https://mzninternational.com/2020/09/10/5-lessons-for-building-an-agile-non-profit-organisation/" TargetMode="External"/><Relationship Id="rId2" Type="http://schemas.openxmlformats.org/officeDocument/2006/relationships/notesSlide" Target="../notesSlides/notesSlide208.xml"/><Relationship Id="rId1" Type="http://schemas.openxmlformats.org/officeDocument/2006/relationships/slideLayout" Target="../slideLayouts/slideLayout8.xml"/><Relationship Id="rId6" Type="http://schemas.openxmlformats.org/officeDocument/2006/relationships/hyperlink" Target="https://www.youtube.com/watch?v=HCsmml0aIKE" TargetMode="External"/><Relationship Id="rId5" Type="http://schemas.openxmlformats.org/officeDocument/2006/relationships/hyperlink" Target="https://medium.com/serious-scrum/scrum-beyond-software-how-local-ngos-inspire-human-values-and-principles-160c6451597f" TargetMode="External"/><Relationship Id="rId4" Type="http://schemas.openxmlformats.org/officeDocument/2006/relationships/hyperlink" Target="https://soldevelofoundation.org/how-to-be-agile-in-non-profits-organization/"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90.xml.rels><?xml version="1.0" encoding="UTF-8" standalone="yes"?>
<Relationships xmlns="http://schemas.openxmlformats.org/package/2006/relationships"><Relationship Id="rId3" Type="http://schemas.openxmlformats.org/officeDocument/2006/relationships/hyperlink" Target="https://leadershiptribe.com/agile-non-profits" TargetMode="External"/><Relationship Id="rId2" Type="http://schemas.openxmlformats.org/officeDocument/2006/relationships/notesSlide" Target="../notesSlides/notesSlide209.xml"/><Relationship Id="rId1" Type="http://schemas.openxmlformats.org/officeDocument/2006/relationships/slideLayout" Target="../slideLayouts/slideLayout8.xml"/><Relationship Id="rId6" Type="http://schemas.openxmlformats.org/officeDocument/2006/relationships/hyperlink" Target="https://www.pncpa.com/insights/adapting-agile-methodology-non-software-projects/" TargetMode="External"/><Relationship Id="rId5" Type="http://schemas.openxmlformats.org/officeDocument/2006/relationships/hyperlink" Target="https://www.forbes.com/sites/forbesnon-profitcouncil/2021/12/07/14-essential-agile-practices-for-non-profit-organizations/?sh=2702b0675c6d" TargetMode="External"/><Relationship Id="rId4" Type="http://schemas.openxmlformats.org/officeDocument/2006/relationships/hyperlink" Target="https://kissflow.com/project/agile/benefits-of-agile/" TargetMode="External"/></Relationships>
</file>

<file path=ppt/slides/_rels/slide291.xml.rels><?xml version="1.0" encoding="UTF-8" standalone="yes"?>
<Relationships xmlns="http://schemas.openxmlformats.org/package/2006/relationships"><Relationship Id="rId3" Type="http://schemas.openxmlformats.org/officeDocument/2006/relationships/hyperlink" Target="https://taprootfoundation.org/resources/webinar-a-non-profit-case-study-in-agile/" TargetMode="External"/><Relationship Id="rId2" Type="http://schemas.openxmlformats.org/officeDocument/2006/relationships/notesSlide" Target="../notesSlides/notesSlide210.xml"/><Relationship Id="rId1" Type="http://schemas.openxmlformats.org/officeDocument/2006/relationships/slideLayout" Target="../slideLayouts/slideLayout8.xml"/><Relationship Id="rId5" Type="http://schemas.openxmlformats.org/officeDocument/2006/relationships/hyperlink" Target="https://charitydigital.org.uk/topics/how-to-ensure-you-collect-data-ethically-9433" TargetMode="External"/><Relationship Id="rId4" Type="http://schemas.openxmlformats.org/officeDocument/2006/relationships/hyperlink" Target="https://34slpa7u66f159hfp1fhl9aur1-wpengine.netdna-ssl.com/wp-content/uploads/2014/05/Scrum-in-Church-Agile.pdf" TargetMode="External"/></Relationships>
</file>

<file path=ppt/slides/_rels/slide292.xml.rels><?xml version="1.0" encoding="UTF-8" standalone="yes"?>
<Relationships xmlns="http://schemas.openxmlformats.org/package/2006/relationships"><Relationship Id="rId3" Type="http://schemas.openxmlformats.org/officeDocument/2006/relationships/hyperlink" Target="https://charitydigital.org.uk/topics/topics/top-5-lesser-known-benefits-of-crm-systems-for-smaller-charities-7023#:~:text=A%20CRM%20can%20improve%20the,likely%20to%20drive%20positive%20engagement" TargetMode="External"/><Relationship Id="rId2" Type="http://schemas.openxmlformats.org/officeDocument/2006/relationships/notesSlide" Target="../notesSlides/notesSlide211.xml"/><Relationship Id="rId1" Type="http://schemas.openxmlformats.org/officeDocument/2006/relationships/slideLayout" Target="../slideLayouts/slideLayout8.xml"/><Relationship Id="rId5" Type="http://schemas.openxmlformats.org/officeDocument/2006/relationships/hyperlink" Target="https://instream.io/en/what-can-non-profit-organisations-gain-thanks-to-crm-system/" TargetMode="External"/><Relationship Id="rId4" Type="http://schemas.openxmlformats.org/officeDocument/2006/relationships/hyperlink" Target="https://eprints.lancs.ac.uk/id/eprint/144684/1/IMR_paper_1_.pdf" TargetMode="External"/></Relationships>
</file>

<file path=ppt/slides/_rels/slide293.xml.rels><?xml version="1.0" encoding="UTF-8" standalone="yes"?>
<Relationships xmlns="http://schemas.openxmlformats.org/package/2006/relationships"><Relationship Id="rId3" Type="http://schemas.openxmlformats.org/officeDocument/2006/relationships/hyperlink" Target="https://www.adaptaconsulting.co.uk/case-study?case=8" TargetMode="External"/><Relationship Id="rId2" Type="http://schemas.openxmlformats.org/officeDocument/2006/relationships/notesSlide" Target="../notesSlides/notesSlide212.xml"/><Relationship Id="rId1" Type="http://schemas.openxmlformats.org/officeDocument/2006/relationships/slideLayout" Target="../slideLayouts/slideLayout8.xml"/><Relationship Id="rId6" Type="http://schemas.openxmlformats.org/officeDocument/2006/relationships/hyperlink" Target="https://www.g2.com/categories/non-profit-crm" TargetMode="External"/><Relationship Id="rId5" Type="http://schemas.openxmlformats.org/officeDocument/2006/relationships/hyperlink" Target="https://www.civilsociety.co.uk/voices/ned-nicol-crm-for-charities-six-steps-to-success.html" TargetMode="External"/><Relationship Id="rId4" Type="http://schemas.openxmlformats.org/officeDocument/2006/relationships/hyperlink" Target="https://www.adaptaconsulting.co.uk/PDF/Guide_CRM_Systems_Apr_2021/index" TargetMode="External"/></Relationships>
</file>

<file path=ppt/slides/_rels/slide294.xml.rels><?xml version="1.0" encoding="UTF-8" standalone="yes"?>
<Relationships xmlns="http://schemas.openxmlformats.org/package/2006/relationships"><Relationship Id="rId3" Type="http://schemas.openxmlformats.org/officeDocument/2006/relationships/hyperlink" Target="https://www.researchgate.net/publication/282124862_Successful_Application_of_a_Customer_Relationship_Management_Program_in_a_non-profit_Organization" TargetMode="External"/><Relationship Id="rId2" Type="http://schemas.openxmlformats.org/officeDocument/2006/relationships/notesSlide" Target="../notesSlides/notesSlide213.xml"/><Relationship Id="rId1" Type="http://schemas.openxmlformats.org/officeDocument/2006/relationships/slideLayout" Target="../slideLayouts/slideLayout8.xml"/><Relationship Id="rId5" Type="http://schemas.openxmlformats.org/officeDocument/2006/relationships/hyperlink" Target="https://www.tutorialspoint.com/customer_relationship_management/crm_introduct" TargetMode="External"/><Relationship Id="rId4" Type="http://schemas.openxmlformats.org/officeDocument/2006/relationships/hyperlink" Target="https://www.sciencedirect.com/science/article/abs/pii/S0040162521007095?dgcid=rss_sd_all" TargetMode="External"/></Relationships>
</file>

<file path=ppt/slides/_rels/slide295.xml.rels><?xml version="1.0" encoding="UTF-8" standalone="yes"?>
<Relationships xmlns="http://schemas.openxmlformats.org/package/2006/relationships"><Relationship Id="rId3" Type="http://schemas.openxmlformats.org/officeDocument/2006/relationships/hyperlink" Target="https://www.youtube.com/watch?v=4OwKslFijPI" TargetMode="External"/><Relationship Id="rId2" Type="http://schemas.openxmlformats.org/officeDocument/2006/relationships/notesSlide" Target="../notesSlides/notesSlide214.xml"/><Relationship Id="rId1" Type="http://schemas.openxmlformats.org/officeDocument/2006/relationships/slideLayout" Target="../slideLayouts/slideLayout8.xml"/><Relationship Id="rId6" Type="http://schemas.openxmlformats.org/officeDocument/2006/relationships/hyperlink" Target="https://biztechmagazine.com/article/2021/11/benefits-crm-system-non-profits-perfcon" TargetMode="External"/><Relationship Id="rId5" Type="http://schemas.openxmlformats.org/officeDocument/2006/relationships/hyperlink" Target="https://biztechmagazine.com/article/2021/03/how-advanced-data-analytics-powers-organizations-missions" TargetMode="External"/><Relationship Id="rId4" Type="http://schemas.openxmlformats.org/officeDocument/2006/relationships/hyperlink" Target="https://www.successwithcrm.com/ultimate-crm-faqs" TargetMode="External"/></Relationships>
</file>

<file path=ppt/slides/_rels/slide296.xml.rels><?xml version="1.0" encoding="UTF-8" standalone="yes"?>
<Relationships xmlns="http://schemas.openxmlformats.org/package/2006/relationships"><Relationship Id="rId3" Type="http://schemas.openxmlformats.org/officeDocument/2006/relationships/hyperlink" Target="https://www.tutorialspoint.com/customer_relationship_management/crm_introduct" TargetMode="External"/><Relationship Id="rId2" Type="http://schemas.openxmlformats.org/officeDocument/2006/relationships/notesSlide" Target="../notesSlides/notesSlide215.xml"/><Relationship Id="rId1" Type="http://schemas.openxmlformats.org/officeDocument/2006/relationships/slideLayout" Target="../slideLayouts/slideLayout8.xml"/><Relationship Id="rId5" Type="http://schemas.openxmlformats.org/officeDocument/2006/relationships/hyperlink" Target="https://biztechmagazine.com/article/2021/11/benefits-crm-system-non-profits-perfcon" TargetMode="External"/><Relationship Id="rId4" Type="http://schemas.openxmlformats.org/officeDocument/2006/relationships/hyperlink" Target="https://instream.io/en/what-can-non-profit-organisations-gain-thanks-to-crm-system/" TargetMode="External"/></Relationships>
</file>

<file path=ppt/slides/_rels/slide297.xml.rels><?xml version="1.0" encoding="UTF-8" standalone="yes"?>
<Relationships xmlns="http://schemas.openxmlformats.org/package/2006/relationships"><Relationship Id="rId3" Type="http://schemas.openxmlformats.org/officeDocument/2006/relationships/hyperlink" Target="https://www.salesforce.org/blog/what-is-a-donor-management-system/" TargetMode="External"/><Relationship Id="rId2" Type="http://schemas.openxmlformats.org/officeDocument/2006/relationships/notesSlide" Target="../notesSlides/notesSlide216.xml"/><Relationship Id="rId1" Type="http://schemas.openxmlformats.org/officeDocument/2006/relationships/slideLayout" Target="../slideLayouts/slideLayout8.xml"/><Relationship Id="rId6" Type="http://schemas.openxmlformats.org/officeDocument/2006/relationships/hyperlink" Target="https://events.charitydigital.org.uk/crm-ebook/" TargetMode="External"/><Relationship Id="rId5" Type="http://schemas.openxmlformats.org/officeDocument/2006/relationships/hyperlink" Target="https://www.civilsociety.co.uk/voices/ned-nicol-crm-for-charities-six-steps-to-success.html" TargetMode="External"/><Relationship Id="rId4" Type="http://schemas.openxmlformats.org/officeDocument/2006/relationships/hyperlink" Target="https://associationsnow.com/2020/10/membership-software-what-associations-should-keep-in-mind/" TargetMode="External"/></Relationships>
</file>

<file path=ppt/slides/_rels/slide298.xml.rels><?xml version="1.0" encoding="UTF-8" standalone="yes"?>
<Relationships xmlns="http://schemas.openxmlformats.org/package/2006/relationships"><Relationship Id="rId3" Type="http://schemas.openxmlformats.org/officeDocument/2006/relationships/hyperlink" Target="https://www.adaptaconsulting.co.uk/PDF/Guide_CRM_Systems_Apr_2021/index" TargetMode="External"/><Relationship Id="rId2" Type="http://schemas.openxmlformats.org/officeDocument/2006/relationships/notesSlide" Target="../notesSlides/notesSlide217.xml"/><Relationship Id="rId1" Type="http://schemas.openxmlformats.org/officeDocument/2006/relationships/slideLayout" Target="../slideLayouts/slideLayout8.xml"/><Relationship Id="rId4" Type="http://schemas.openxmlformats.org/officeDocument/2006/relationships/hyperlink" Target="https://www.youtube.com/watch?v=4OwKslFijPI" TargetMode="External"/></Relationships>
</file>

<file path=ppt/slides/_rels/slide299.xml.rels><?xml version="1.0" encoding="UTF-8" standalone="yes"?>
<Relationships xmlns="http://schemas.openxmlformats.org/package/2006/relationships"><Relationship Id="rId3" Type="http://schemas.openxmlformats.org/officeDocument/2006/relationships/hyperlink" Target="https://charitydigital.org.uk/topics/how-to-ensure-you-collect-data-ethically-9433" TargetMode="External"/><Relationship Id="rId2" Type="http://schemas.openxmlformats.org/officeDocument/2006/relationships/notesSlide" Target="../notesSlides/notesSlide218.xml"/><Relationship Id="rId1" Type="http://schemas.openxmlformats.org/officeDocument/2006/relationships/slideLayout" Target="../slideLayouts/slideLayout8.xml"/><Relationship Id="rId6" Type="http://schemas.openxmlformats.org/officeDocument/2006/relationships/hyperlink" Target="https://teamrubiconusa.org/" TargetMode="External"/><Relationship Id="rId5" Type="http://schemas.openxmlformats.org/officeDocument/2006/relationships/hyperlink" Target="https://biztechmagazine.com/article/2021/03/how-advanced-data-analytics-powers-organizations-missions" TargetMode="External"/><Relationship Id="rId4" Type="http://schemas.openxmlformats.org/officeDocument/2006/relationships/hyperlink" Target="https://www.adaptaconsulting.co.uk/case-study?case=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0.xml.rels><?xml version="1.0" encoding="UTF-8" standalone="yes"?>
<Relationships xmlns="http://schemas.openxmlformats.org/package/2006/relationships"><Relationship Id="rId3" Type="http://schemas.openxmlformats.org/officeDocument/2006/relationships/hyperlink" Target="https://www.researchgate.net/publication/282124862_Successful_Application_of_a_Customer_Relationship_Management_Program_in_a_non-profit_Organization" TargetMode="External"/><Relationship Id="rId2" Type="http://schemas.openxmlformats.org/officeDocument/2006/relationships/notesSlide" Target="../notesSlides/notesSlide219.xml"/><Relationship Id="rId1" Type="http://schemas.openxmlformats.org/officeDocument/2006/relationships/slideLayout" Target="../slideLayouts/slideLayout8.xml"/><Relationship Id="rId6" Type="http://schemas.openxmlformats.org/officeDocument/2006/relationships/hyperlink" Target="https://backlinko.com/hub/seo/best-practices" TargetMode="External"/><Relationship Id="rId5" Type="http://schemas.openxmlformats.org/officeDocument/2006/relationships/hyperlink" Target="https://backlinko.com/best-free-seo-tools" TargetMode="External"/><Relationship Id="rId4" Type="http://schemas.openxmlformats.org/officeDocument/2006/relationships/hyperlink" Target="https://backlinko.com/advanced-seo" TargetMode="External"/></Relationships>
</file>

<file path=ppt/slides/_rels/slide301.xml.rels><?xml version="1.0" encoding="UTF-8" standalone="yes"?>
<Relationships xmlns="http://schemas.openxmlformats.org/package/2006/relationships"><Relationship Id="rId3" Type="http://schemas.openxmlformats.org/officeDocument/2006/relationships/hyperlink" Target="https://backlinko.com/seo-strategy" TargetMode="External"/><Relationship Id="rId2" Type="http://schemas.openxmlformats.org/officeDocument/2006/relationships/notesSlide" Target="../notesSlides/notesSlide220.xml"/><Relationship Id="rId1" Type="http://schemas.openxmlformats.org/officeDocument/2006/relationships/slideLayout" Target="../slideLayouts/slideLayout8.xml"/><Relationship Id="rId6" Type="http://schemas.openxmlformats.org/officeDocument/2006/relationships/hyperlink" Target="https://markitors.com/local-seo-case-study/" TargetMode="External"/><Relationship Id="rId5" Type="http://schemas.openxmlformats.org/officeDocument/2006/relationships/hyperlink" Target="https://developers.google.com/search/docs/advanced/structured-data/intro-structured-data" TargetMode="External"/><Relationship Id="rId4" Type="http://schemas.openxmlformats.org/officeDocument/2006/relationships/hyperlink" Target="https://developers.google.com/amp/" TargetMode="External"/></Relationships>
</file>

<file path=ppt/slides/_rels/slide302.xml.rels><?xml version="1.0" encoding="UTF-8" standalone="yes"?>
<Relationships xmlns="http://schemas.openxmlformats.org/package/2006/relationships"><Relationship Id="rId3" Type="http://schemas.openxmlformats.org/officeDocument/2006/relationships/hyperlink" Target="https://seodesignchicago.com/case-studies/non-profit-search-engine-optimization-case-study/" TargetMode="External"/><Relationship Id="rId2" Type="http://schemas.openxmlformats.org/officeDocument/2006/relationships/notesSlide" Target="../notesSlides/notesSlide221.xml"/><Relationship Id="rId1" Type="http://schemas.openxmlformats.org/officeDocument/2006/relationships/slideLayout" Target="../slideLayouts/slideLayout8.xml"/><Relationship Id="rId6" Type="http://schemas.openxmlformats.org/officeDocument/2006/relationships/hyperlink" Target="https://www.searchenginejournal.com/core-web-vitals/" TargetMode="External"/><Relationship Id="rId5" Type="http://schemas.openxmlformats.org/officeDocument/2006/relationships/hyperlink" Target="https://www.linkedin.com/pulse/power-modern-seo-content-non-profit-case-study-alexis-wisniewski/" TargetMode="External"/><Relationship Id="rId4" Type="http://schemas.openxmlformats.org/officeDocument/2006/relationships/hyperlink" Target="https://www.classy.org/blog/7-seo-tips-non-profit-cant-afford-ignore/"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s://www.searchenginejournal.com/seo-guide/how-seo-works/" TargetMode="External"/><Relationship Id="rId7" Type="http://schemas.openxmlformats.org/officeDocument/2006/relationships/hyperlink" Target="https://developers.google.com/amp/" TargetMode="External"/><Relationship Id="rId2" Type="http://schemas.openxmlformats.org/officeDocument/2006/relationships/notesSlide" Target="../notesSlides/notesSlide222.xml"/><Relationship Id="rId1" Type="http://schemas.openxmlformats.org/officeDocument/2006/relationships/slideLayout" Target="../slideLayouts/slideLayout8.xml"/><Relationship Id="rId6" Type="http://schemas.openxmlformats.org/officeDocument/2006/relationships/hyperlink" Target="https://www.searchenginejournal.com/core-web-vitals/" TargetMode="External"/><Relationship Id="rId5" Type="http://schemas.openxmlformats.org/officeDocument/2006/relationships/hyperlink" Target="https://www.classy.org/blog/7-seo-tips-non-profit-cant-afford-ignore/" TargetMode="External"/><Relationship Id="rId4" Type="http://schemas.openxmlformats.org/officeDocument/2006/relationships/hyperlink" Target="https://www.semrush.com/blog/seo-results/"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s://developers.google.com/search/docs/advanced/structured-data/intro-structured-data" TargetMode="External"/><Relationship Id="rId2" Type="http://schemas.openxmlformats.org/officeDocument/2006/relationships/notesSlide" Target="../notesSlides/notesSlide223.xml"/><Relationship Id="rId1" Type="http://schemas.openxmlformats.org/officeDocument/2006/relationships/slideLayout" Target="../slideLayouts/slideLayout8.xml"/><Relationship Id="rId6" Type="http://schemas.openxmlformats.org/officeDocument/2006/relationships/hyperlink" Target="https://backlinko.com/seo-strategy" TargetMode="External"/><Relationship Id="rId5" Type="http://schemas.openxmlformats.org/officeDocument/2006/relationships/hyperlink" Target="https://backlinko.com/advanced-seo" TargetMode="External"/><Relationship Id="rId4" Type="http://schemas.openxmlformats.org/officeDocument/2006/relationships/hyperlink" Target="https://backlinko.com/hub/seo/best-practices" TargetMode="External"/></Relationships>
</file>

<file path=ppt/slides/_rels/slide305.xml.rels><?xml version="1.0" encoding="UTF-8" standalone="yes"?>
<Relationships xmlns="http://schemas.openxmlformats.org/package/2006/relationships"><Relationship Id="rId3" Type="http://schemas.openxmlformats.org/officeDocument/2006/relationships/hyperlink" Target="https://backlinko.com/seo-strategy#create-a-list-of-keywords" TargetMode="External"/><Relationship Id="rId2" Type="http://schemas.openxmlformats.org/officeDocument/2006/relationships/notesSlide" Target="../notesSlides/notesSlide224.xml"/><Relationship Id="rId1" Type="http://schemas.openxmlformats.org/officeDocument/2006/relationships/slideLayout" Target="../slideLayouts/slideLayout8.xml"/><Relationship Id="rId6" Type="http://schemas.openxmlformats.org/officeDocument/2006/relationships/hyperlink" Target="https://backlinko.com/google-ranking-factors" TargetMode="External"/><Relationship Id="rId5" Type="http://schemas.openxmlformats.org/officeDocument/2006/relationships/hyperlink" Target="https://www.semrush.com/blog/seo-results/" TargetMode="External"/><Relationship Id="rId4" Type="http://schemas.openxmlformats.org/officeDocument/2006/relationships/hyperlink" Target="https://backlinko.com/seo-strategy#pageone" TargetMode="External"/></Relationships>
</file>

<file path=ppt/slides/_rels/slide306.xml.rels><?xml version="1.0" encoding="UTF-8" standalone="yes"?>
<Relationships xmlns="http://schemas.openxmlformats.org/package/2006/relationships"><Relationship Id="rId3" Type="http://schemas.openxmlformats.org/officeDocument/2006/relationships/hyperlink" Target="https://backlinko.com/best-free-seo-tools" TargetMode="External"/><Relationship Id="rId2" Type="http://schemas.openxmlformats.org/officeDocument/2006/relationships/notesSlide" Target="../notesSlides/notesSlide225.xml"/><Relationship Id="rId1" Type="http://schemas.openxmlformats.org/officeDocument/2006/relationships/slideLayout" Target="../slideLayouts/slideLayout8.xml"/><Relationship Id="rId5" Type="http://schemas.openxmlformats.org/officeDocument/2006/relationships/hyperlink" Target="https://markitors.com/local-seo-case-study/" TargetMode="External"/><Relationship Id="rId4" Type="http://schemas.openxmlformats.org/officeDocument/2006/relationships/hyperlink" Target="https://www.linkedin.com/pulse/power-modern-seo-content-non-profit-case-study-alexis-wisniewski/" TargetMode="External"/></Relationships>
</file>

<file path=ppt/slides/_rels/slide307.xml.rels><?xml version="1.0" encoding="UTF-8" standalone="yes"?>
<Relationships xmlns="http://schemas.openxmlformats.org/package/2006/relationships"><Relationship Id="rId3" Type="http://schemas.openxmlformats.org/officeDocument/2006/relationships/hyperlink" Target="https://aws.amazon.com/government-education/non-profits" TargetMode="External"/><Relationship Id="rId7" Type="http://schemas.openxmlformats.org/officeDocument/2006/relationships/hyperlink" Target="https://faas.bakertilly.com/case-study/cambodian-childrens-fund" TargetMode="External"/><Relationship Id="rId2" Type="http://schemas.openxmlformats.org/officeDocument/2006/relationships/notesSlide" Target="../notesSlides/notesSlide226.xml"/><Relationship Id="rId1" Type="http://schemas.openxmlformats.org/officeDocument/2006/relationships/slideLayout" Target="../slideLayouts/slideLayout8.xml"/><Relationship Id="rId6" Type="http://schemas.openxmlformats.org/officeDocument/2006/relationships/hyperlink" Target="https://brainscale.com/case-studies/non-profit-foundation-case-study/" TargetMode="External"/><Relationship Id="rId5" Type="http://schemas.openxmlformats.org/officeDocument/2006/relationships/hyperlink" Target="https://biztechmagazine.com/media/video/full-webcast-how-embracing-anywhere-helps-businesses-meet-workers-where-they-are" TargetMode="External"/><Relationship Id="rId4" Type="http://schemas.openxmlformats.org/officeDocument/2006/relationships/hyperlink" Target="https://biztechmagazine.com/article/2021/06/what-non-profits-can-gain-multicloud-environment" TargetMode="External"/></Relationships>
</file>

<file path=ppt/slides/_rels/slide308.xml.rels><?xml version="1.0" encoding="UTF-8" standalone="yes"?>
<Relationships xmlns="http://schemas.openxmlformats.org/package/2006/relationships"><Relationship Id="rId3" Type="http://schemas.openxmlformats.org/officeDocument/2006/relationships/hyperlink" Target="https://gadgets360.com/internet/news/g-suite-legacy-free-edition-transition-workplace-google-plan-may-july-1-discontinued-2718790" TargetMode="External"/><Relationship Id="rId2" Type="http://schemas.openxmlformats.org/officeDocument/2006/relationships/notesSlide" Target="../notesSlides/notesSlide227.xml"/><Relationship Id="rId1" Type="http://schemas.openxmlformats.org/officeDocument/2006/relationships/slideLayout" Target="../slideLayouts/slideLayout8.xml"/><Relationship Id="rId6" Type="http://schemas.openxmlformats.org/officeDocument/2006/relationships/hyperlink" Target="https://monday.com/blog/productivity/5-steps-to-build-a-tech-suite-for-your-non-profit/" TargetMode="External"/><Relationship Id="rId5" Type="http://schemas.openxmlformats.org/officeDocument/2006/relationships/hyperlink" Target="https://learning.candid.org/resources/blog/how-cloud-computing-is-breaking-down-barriers-for-global-ngos/" TargetMode="External"/><Relationship Id="rId4" Type="http://schemas.openxmlformats.org/officeDocument/2006/relationships/hyperlink" Target="https://itsmartsolutions.com.au/blog/its-time-to-ditch-the-server-the-benefits-of-cloud-services-for-non-profits/" TargetMode="External"/></Relationships>
</file>

<file path=ppt/slides/_rels/slide309.xml.rels><?xml version="1.0" encoding="UTF-8" standalone="yes"?>
<Relationships xmlns="http://schemas.openxmlformats.org/package/2006/relationships"><Relationship Id="rId3" Type="http://schemas.openxmlformats.org/officeDocument/2006/relationships/hyperlink" Target="https://ok.com.au/cloud-computing-faq-frequently-asked-questions/" TargetMode="External"/><Relationship Id="rId7" Type="http://schemas.openxmlformats.org/officeDocument/2006/relationships/hyperlink" Target="https://www.javatpoint.com/security-risks-of-cloud-computing" TargetMode="External"/><Relationship Id="rId2" Type="http://schemas.openxmlformats.org/officeDocument/2006/relationships/notesSlide" Target="../notesSlides/notesSlide228.xml"/><Relationship Id="rId1" Type="http://schemas.openxmlformats.org/officeDocument/2006/relationships/slideLayout" Target="../slideLayouts/slideLayout8.xml"/><Relationship Id="rId6" Type="http://schemas.openxmlformats.org/officeDocument/2006/relationships/hyperlink" Target="https://www.ensync-corp.com/blog/digital-transformation-for-non-profits" TargetMode="External"/><Relationship Id="rId5" Type="http://schemas.openxmlformats.org/officeDocument/2006/relationships/hyperlink" Target="https://www.councilofnon-profits.org/tools-resources/strategic-planning-non-profits" TargetMode="External"/><Relationship Id="rId4" Type="http://schemas.openxmlformats.org/officeDocument/2006/relationships/hyperlink" Target="https://www.appliedi.net/blog/google-services-you-can-take-advantage-of-as-a-non-profit/"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10.xml.rels><?xml version="1.0" encoding="UTF-8" standalone="yes"?>
<Relationships xmlns="http://schemas.openxmlformats.org/package/2006/relationships"><Relationship Id="rId3" Type="http://schemas.openxmlformats.org/officeDocument/2006/relationships/hyperlink" Target="https://www.nten.org/wp-content/uploads/2020/02/Cloud-Computing-for-non-profits_-February-2020.pdf" TargetMode="External"/><Relationship Id="rId2" Type="http://schemas.openxmlformats.org/officeDocument/2006/relationships/notesSlide" Target="../notesSlides/notesSlide229.xml"/><Relationship Id="rId1" Type="http://schemas.openxmlformats.org/officeDocument/2006/relationships/slideLayout" Target="../slideLayouts/slideLayout8.xml"/><Relationship Id="rId6" Type="http://schemas.openxmlformats.org/officeDocument/2006/relationships/hyperlink" Target="https://www.techsoup.ca/content/4-ways-non-profits-can-leverage-cloud-technology-enhance-operations" TargetMode="External"/><Relationship Id="rId5" Type="http://schemas.openxmlformats.org/officeDocument/2006/relationships/hyperlink" Target="https://www.snhu.edu/about-us/newsroom/stem/what-is-cloud-computing#:~:text=Cloud%20computing%20is%20a%20form,premise%20server%20in%20your%20organization" TargetMode="External"/><Relationship Id="rId4" Type="http://schemas.openxmlformats.org/officeDocument/2006/relationships/hyperlink" Target="https://www.proserveit.com/blog/cloud-computing-for-non-profits" TargetMode="External"/></Relationships>
</file>

<file path=ppt/slides/_rels/slide311.xml.rels><?xml version="1.0" encoding="UTF-8" standalone="yes"?>
<Relationships xmlns="http://schemas.openxmlformats.org/package/2006/relationships"><Relationship Id="rId3" Type="http://schemas.openxmlformats.org/officeDocument/2006/relationships/hyperlink" Target="https://www.techsoup.org/support/articles-and-how-tos/what-are-the-benefits-and-drawbacks-of-cloud-computing" TargetMode="External"/><Relationship Id="rId2" Type="http://schemas.openxmlformats.org/officeDocument/2006/relationships/notesSlide" Target="../notesSlides/notesSlide230.xml"/><Relationship Id="rId1" Type="http://schemas.openxmlformats.org/officeDocument/2006/relationships/slideLayout" Target="../slideLayouts/slideLayout8.xml"/><Relationship Id="rId6" Type="http://schemas.openxmlformats.org/officeDocument/2006/relationships/hyperlink" Target="https://www.proserveit.com/blog/cloud-computing-for-non-profits" TargetMode="External"/><Relationship Id="rId5" Type="http://schemas.openxmlformats.org/officeDocument/2006/relationships/hyperlink" Target="https://www.gartner.com/en/newsroom/press-releases/2021-04-21-gartner-forecasts-worldwide-public-cloud-end-user-spending-to-grow-23-percent-in-2021" TargetMode="External"/><Relationship Id="rId4" Type="http://schemas.openxmlformats.org/officeDocument/2006/relationships/hyperlink" Target="https://www.teqfocus.com/case-study/successful-migration-of-server/" TargetMode="External"/></Relationships>
</file>

<file path=ppt/slides/_rels/slide312.xml.rels><?xml version="1.0" encoding="UTF-8" standalone="yes"?>
<Relationships xmlns="http://schemas.openxmlformats.org/package/2006/relationships"><Relationship Id="rId3" Type="http://schemas.openxmlformats.org/officeDocument/2006/relationships/hyperlink" Target="https://www.techsoup.ca/content/4-ways-non-profits-can-leverage-cloud-technology-enhance-operations" TargetMode="External"/><Relationship Id="rId2" Type="http://schemas.openxmlformats.org/officeDocument/2006/relationships/notesSlide" Target="../notesSlides/notesSlide231.xml"/><Relationship Id="rId1" Type="http://schemas.openxmlformats.org/officeDocument/2006/relationships/slideLayout" Target="../slideLayouts/slideLayout8.xml"/><Relationship Id="rId5" Type="http://schemas.openxmlformats.org/officeDocument/2006/relationships/hyperlink" Target="https://www.appliedi.net/blog/google-services-you-can-take-advantage-of-as-a-non-profit/" TargetMode="External"/><Relationship Id="rId4" Type="http://schemas.openxmlformats.org/officeDocument/2006/relationships/hyperlink" Target="https://www.rklcpa.com/six-ways-cloud-based-technology-can-transform-non-profit-organizations/" TargetMode="External"/></Relationships>
</file>

<file path=ppt/slides/_rels/slide313.xml.rels><?xml version="1.0" encoding="UTF-8" standalone="yes"?>
<Relationships xmlns="http://schemas.openxmlformats.org/package/2006/relationships"><Relationship Id="rId3" Type="http://schemas.openxmlformats.org/officeDocument/2006/relationships/hyperlink" Target="https://biztechmagazine.com/article/2021/06/what-non-profits-can-gain-multicloud-environment" TargetMode="External"/><Relationship Id="rId2" Type="http://schemas.openxmlformats.org/officeDocument/2006/relationships/notesSlide" Target="../notesSlides/notesSlide232.xml"/><Relationship Id="rId1" Type="http://schemas.openxmlformats.org/officeDocument/2006/relationships/slideLayout" Target="../slideLayouts/slideLayout8.xml"/><Relationship Id="rId6" Type="http://schemas.openxmlformats.org/officeDocument/2006/relationships/hyperlink" Target="https://www.nten.org/wp-content/uploads/2020/02/Cloud-Computing-for-non-profits_-February-2020.pdf" TargetMode="External"/><Relationship Id="rId5" Type="http://schemas.openxmlformats.org/officeDocument/2006/relationships/hyperlink" Target="https://docs.microsoft.com/en-us/industry/non-profit/configure-cloud-for-non-profit" TargetMode="External"/><Relationship Id="rId4" Type="http://schemas.openxmlformats.org/officeDocument/2006/relationships/hyperlink" Target="https://itsmartsolutions.com.au/blog/its-time-to-ditch-the-server-the-benefits-of-cloud-services-for-non-profits/" TargetMode="External"/></Relationships>
</file>

<file path=ppt/slides/_rels/slide314.xml.rels><?xml version="1.0" encoding="UTF-8" standalone="yes"?>
<Relationships xmlns="http://schemas.openxmlformats.org/package/2006/relationships"><Relationship Id="rId3" Type="http://schemas.openxmlformats.org/officeDocument/2006/relationships/hyperlink" Target="https://newrelic.com/blog/best-practices/cloud-migration-checklist" TargetMode="External"/><Relationship Id="rId2" Type="http://schemas.openxmlformats.org/officeDocument/2006/relationships/notesSlide" Target="../notesSlides/notesSlide233.xml"/><Relationship Id="rId1" Type="http://schemas.openxmlformats.org/officeDocument/2006/relationships/slideLayout" Target="../slideLayouts/slideLayout8.xml"/><Relationship Id="rId6" Type="http://schemas.openxmlformats.org/officeDocument/2006/relationships/hyperlink" Target="https://www.councilofnon-profits.org/tools-resources/strategic-planning-non-profits" TargetMode="External"/><Relationship Id="rId5" Type="http://schemas.openxmlformats.org/officeDocument/2006/relationships/hyperlink" Target="https://biztechmagazine.com/media/video/full-webcast-how-embracing-anywhere-helps-businesses-meet-workers-where-they-are" TargetMode="External"/><Relationship Id="rId4" Type="http://schemas.openxmlformats.org/officeDocument/2006/relationships/hyperlink" Target="https://aws.amazon.com/government-education/non-profits" TargetMode="External"/></Relationships>
</file>

<file path=ppt/slides/_rels/slide315.xml.rels><?xml version="1.0" encoding="UTF-8" standalone="yes"?>
<Relationships xmlns="http://schemas.openxmlformats.org/package/2006/relationships"><Relationship Id="rId3" Type="http://schemas.openxmlformats.org/officeDocument/2006/relationships/hyperlink" Target="https://www.councilofnonprofits.org/sites/default/files/documents/strategic-board-agenda-sample.pdf" TargetMode="External"/><Relationship Id="rId2" Type="http://schemas.openxmlformats.org/officeDocument/2006/relationships/notesSlide" Target="../notesSlides/notesSlide234.xml"/><Relationship Id="rId1" Type="http://schemas.openxmlformats.org/officeDocument/2006/relationships/slideLayout" Target="../slideLayouts/slideLayout8.xml"/><Relationship Id="rId6" Type="http://schemas.openxmlformats.org/officeDocument/2006/relationships/hyperlink" Target="https://ssir.org/articles/entry/the_strategic_plan_is_dead._long_live_strategy" TargetMode="External"/><Relationship Id="rId5" Type="http://schemas.openxmlformats.org/officeDocument/2006/relationships/hyperlink" Target="https://www.nolo.com/legal-encyclopedia/create-strategic-plan-nonprofit-29521.html" TargetMode="External"/><Relationship Id="rId4" Type="http://schemas.openxmlformats.org/officeDocument/2006/relationships/hyperlink" Target="https://www.wanonprofitinstitute.org/wp-content/uploads/2016/10/Chapter1-PREPARE-Strategic-Planning-Timeline.pdf" TargetMode="External"/></Relationships>
</file>

<file path=ppt/slides/_rels/slide316.xml.rels><?xml version="1.0" encoding="UTF-8" standalone="yes"?>
<Relationships xmlns="http://schemas.openxmlformats.org/package/2006/relationships"><Relationship Id="rId3" Type="http://schemas.openxmlformats.org/officeDocument/2006/relationships/hyperlink" Target="https://www.councilofnonprofits.org/tools-resources/business-planning-nonprofits" TargetMode="External"/><Relationship Id="rId2" Type="http://schemas.openxmlformats.org/officeDocument/2006/relationships/notesSlide" Target="../notesSlides/notesSlide235.xml"/><Relationship Id="rId1" Type="http://schemas.openxmlformats.org/officeDocument/2006/relationships/slideLayout" Target="../slideLayouts/slideLayout8.xml"/><Relationship Id="rId6" Type="http://schemas.openxmlformats.org/officeDocument/2006/relationships/hyperlink" Target="https://www.engagingnetworks.net/resources/ultimate-guide-to-ecrm-selection/" TargetMode="External"/><Relationship Id="rId5" Type="http://schemas.openxmlformats.org/officeDocument/2006/relationships/hyperlink" Target="https://www.nytimes.com/2012/12/05/world/americas/campaign-in-haiti-to-close-orphanages.html?_r=0" TargetMode="External"/><Relationship Id="rId4" Type="http://schemas.openxmlformats.org/officeDocument/2006/relationships/hyperlink" Target="https://monday.com/blog/productivity/5-steps-to-build-a-tech-suite-for-your-non-profit/" TargetMode="External"/></Relationships>
</file>

<file path=ppt/slides/_rels/slide317.xml.rels><?xml version="1.0" encoding="UTF-8" standalone="yes"?>
<Relationships xmlns="http://schemas.openxmlformats.org/package/2006/relationships"><Relationship Id="rId3" Type="http://schemas.openxmlformats.org/officeDocument/2006/relationships/hyperlink" Target="https://www.javatpoint.com/security-risks-of-cloud-computing" TargetMode="External"/><Relationship Id="rId7" Type="http://schemas.openxmlformats.org/officeDocument/2006/relationships/hyperlink" Target="https://faas.bakertilly.com/case-study/cambodian-childrens-fund" TargetMode="External"/><Relationship Id="rId2" Type="http://schemas.openxmlformats.org/officeDocument/2006/relationships/notesSlide" Target="../notesSlides/notesSlide236.xml"/><Relationship Id="rId1" Type="http://schemas.openxmlformats.org/officeDocument/2006/relationships/slideLayout" Target="../slideLayouts/slideLayout8.xml"/><Relationship Id="rId6" Type="http://schemas.openxmlformats.org/officeDocument/2006/relationships/hyperlink" Target="https://www.teqfocus.com/case-study/successful-migration-of-server/" TargetMode="External"/><Relationship Id="rId5" Type="http://schemas.openxmlformats.org/officeDocument/2006/relationships/hyperlink" Target="https://brainscale.com/case-studies/non-profit-foundation-case-study/" TargetMode="External"/><Relationship Id="rId4" Type="http://schemas.openxmlformats.org/officeDocument/2006/relationships/hyperlink" Target="https://www.techsoup.org/support/articles-and-how-tos/what-are-the-benefits-and-drawbacks-of-cloud-computing" TargetMode="External"/></Relationships>
</file>

<file path=ppt/slides/_rels/slide318.xml.rels><?xml version="1.0" encoding="UTF-8" standalone="yes"?>
<Relationships xmlns="http://schemas.openxmlformats.org/package/2006/relationships"><Relationship Id="rId3" Type="http://schemas.openxmlformats.org/officeDocument/2006/relationships/hyperlink" Target="https://neilpatel.com/blog/17-seo-myths-that-you-should-never-follow/" TargetMode="External"/><Relationship Id="rId2" Type="http://schemas.openxmlformats.org/officeDocument/2006/relationships/notesSlide" Target="../notesSlides/notesSlide237.xml"/><Relationship Id="rId1" Type="http://schemas.openxmlformats.org/officeDocument/2006/relationships/slideLayout" Target="../slideLayouts/slideLayout8.xml"/><Relationship Id="rId6" Type="http://schemas.openxmlformats.org/officeDocument/2006/relationships/hyperlink" Target="https://www.blog.planview.com/dos-and-donts-for-agile-team-success/" TargetMode="External"/><Relationship Id="rId5" Type="http://schemas.openxmlformats.org/officeDocument/2006/relationships/hyperlink" Target="https://www.sevenconsulting.com/cloud-vs-non-cloud-solution-project-delivery-similar-but-different/" TargetMode="External"/><Relationship Id="rId4" Type="http://schemas.openxmlformats.org/officeDocument/2006/relationships/hyperlink" Target="https://www.shopify.com/blog/7365564-32-key-performance-indicators-kpis-for-ecommerce#six" TargetMode="External"/></Relationships>
</file>

<file path=ppt/slides/_rels/slide319.xml.rels><?xml version="1.0" encoding="UTF-8" standalone="yes"?>
<Relationships xmlns="http://schemas.openxmlformats.org/package/2006/relationships"><Relationship Id="rId3" Type="http://schemas.openxmlformats.org/officeDocument/2006/relationships/hyperlink" Target="https://www.google.com/amp/s/www.columbusglobal.com/en-gb/blog/misconceptions-about-crm-systems%3fhs_amp=true" TargetMode="External"/><Relationship Id="rId2" Type="http://schemas.openxmlformats.org/officeDocument/2006/relationships/notesSlide" Target="../notesSlides/notesSlide238.xml"/><Relationship Id="rId1" Type="http://schemas.openxmlformats.org/officeDocument/2006/relationships/slideLayout" Target="../slideLayouts/slideLayout8.xml"/><Relationship Id="rId4" Type="http://schemas.openxmlformats.org/officeDocument/2006/relationships/hyperlink" Target="https://www.pragmatiq.co.uk/common-crm-misconceptions/" TargetMode="Externa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 Id="rId4" Type="http://schemas.openxmlformats.org/officeDocument/2006/relationships/hyperlink" Target="https://monday.com/blog/project-management/processes/?marketing_source=adwordssearch&amp;marketing_campaign=row-s-dsa-e-desk-monday&amp;aw_keyword=&amp;aw_match_type=&amp;cluster=&amp;subcluster=&amp;gclid=Cj0KCQiAmeKQBhDvARIsAHJ7mF51q7ADWFYYzCXoz_ovA0mXkir1sY0QwMSTLRCFboaonyowZMLDmDUaAiw7EALw_wcB"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appian.com/" TargetMode="External"/><Relationship Id="rId7" Type="http://schemas.openxmlformats.org/officeDocument/2006/relationships/hyperlink" Target="https://www.pega.com/" TargetMode="External"/><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hyperlink" Target="https://www.oracle.com/index.html" TargetMode="External"/><Relationship Id="rId5" Type="http://schemas.openxmlformats.org/officeDocument/2006/relationships/hyperlink" Target="https://www.kofax.com/" TargetMode="External"/><Relationship Id="rId4" Type="http://schemas.openxmlformats.org/officeDocument/2006/relationships/hyperlink" Target="https://www.bplogix.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ibm.com/products/blueworkslive" TargetMode="External"/><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hyperlink" Target="https://www.wrike.com/vm/" TargetMode="External"/><Relationship Id="rId5" Type="http://schemas.openxmlformats.org/officeDocument/2006/relationships/hyperlink" Target="https://quixy.com/" TargetMode="External"/><Relationship Id="rId4" Type="http://schemas.openxmlformats.org/officeDocument/2006/relationships/hyperlink" Target="https://kissflow.com/" TargetMode="Externa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events.charitydigital.org.uk/crm-ebook/" TargetMode="Externa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hyperlink" Target="https://www.youtube.com/watch?v=4OwKslFijPI" TargetMode="External"/><Relationship Id="rId4" Type="http://schemas.openxmlformats.org/officeDocument/2006/relationships/hyperlink" Target="https://www.adaptaconsulting.co.uk/PDF/Guide_CRM_Systems_Apr_2021/index"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1.png"/><Relationship Id="rId7" Type="http://schemas.openxmlformats.org/officeDocument/2006/relationships/diagramColors" Target="../diagrams/colors10.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005943" y="1665513"/>
            <a:ext cx="6460671" cy="1522383"/>
          </a:xfrm>
        </p:spPr>
        <p:txBody>
          <a:bodyPr/>
          <a:lstStyle/>
          <a:p>
            <a:r>
              <a:rPr lang="lt-LT" b="0" dirty="0"/>
              <a:t>Programų ir paslaugų automatizavimas</a:t>
            </a:r>
            <a:endParaRPr lang="en-GB" b="0" dirty="0"/>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a:t>www.</a:t>
            </a:r>
            <a:r>
              <a:rPr lang="en-US" sz="3600" b="1" dirty="0"/>
              <a:t>leaderseeds</a:t>
            </a:r>
            <a:r>
              <a:rPr lang="en-US" dirty="0"/>
              <a:t>.eu</a:t>
            </a:r>
          </a:p>
        </p:txBody>
      </p:sp>
      <p:sp>
        <p:nvSpPr>
          <p:cNvPr id="4" name="Text Placeholder 6">
            <a:extLst>
              <a:ext uri="{FF2B5EF4-FFF2-40B4-BE49-F238E27FC236}">
                <a16:creationId xmlns:a16="http://schemas.microsoft.com/office/drawing/2014/main" id="{E9B02454-98FC-F24F-7149-DE9861BB1205}"/>
              </a:ext>
            </a:extLst>
          </p:cNvPr>
          <p:cNvSpPr txBox="1">
            <a:spLocks/>
          </p:cNvSpPr>
          <p:nvPr/>
        </p:nvSpPr>
        <p:spPr>
          <a:xfrm>
            <a:off x="4029342" y="3307169"/>
            <a:ext cx="7815022" cy="225073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3 </a:t>
            </a:r>
            <a:r>
              <a:rPr lang="en-GB" b="0" dirty="0" err="1"/>
              <a:t>modulis</a:t>
            </a:r>
            <a:endParaRPr lang="en-GB" b="0" dirty="0"/>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Įgyjamos</a:t>
            </a:r>
            <a:r>
              <a:rPr lang="en-GB" dirty="0"/>
              <a:t> </a:t>
            </a:r>
            <a:r>
              <a:rPr lang="en-GB" dirty="0" err="1"/>
              <a:t>kompetencijos</a:t>
            </a:r>
            <a:endParaRPr lang="en-GB"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1" y="1709929"/>
            <a:ext cx="10413904"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Žinios apie paieškos sistemų optimizavimo procesą </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Žinios apie debesų kompiuteriją ir supratimas apie susijusią saugumo riziką </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Įvadas į "Agile" metodikas </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Kai jūsų organizacijoje bus parengta procesų automatizavimo strategija, nustatykite geriausią praktiką, kaip užtikrinti sėkmingą automatizuotos programinės įrangos strategijos įgyvendinimą</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8666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Refleksijos</a:t>
            </a:r>
            <a:r>
              <a:rPr lang="en-ZA" dirty="0"/>
              <a:t> </a:t>
            </a:r>
            <a:r>
              <a:rPr lang="en-ZA" dirty="0" err="1"/>
              <a:t>klausimai</a:t>
            </a:r>
            <a:r>
              <a:rPr lang="en-ZA" dirty="0"/>
              <a:t> (</a:t>
            </a:r>
            <a:r>
              <a:rPr lang="en-ZA" dirty="0" err="1"/>
              <a:t>tęsinys</a:t>
            </a:r>
            <a:r>
              <a:rPr lang="en-ZA" dirty="0"/>
              <a:t>)</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mj-lt"/>
              <a:buAutoNum type="arabicPeriod" startAt="6"/>
            </a:pPr>
            <a:r>
              <a:rPr lang="lt-LT" dirty="0"/>
              <a:t>Kokie yra CRM sistemų tipai?</a:t>
            </a:r>
          </a:p>
          <a:p>
            <a:pPr marL="474300" indent="-457200">
              <a:buClr>
                <a:schemeClr val="accent2"/>
              </a:buClr>
              <a:buFont typeface="+mj-lt"/>
              <a:buAutoNum type="arabicPeriod" startAt="6"/>
            </a:pPr>
            <a:endParaRPr lang="lt-LT" dirty="0"/>
          </a:p>
          <a:p>
            <a:pPr marL="474300" indent="-457200">
              <a:buClr>
                <a:schemeClr val="accent2"/>
              </a:buClr>
              <a:buFont typeface="+mj-lt"/>
              <a:buAutoNum type="arabicPeriod" startAt="6"/>
            </a:pPr>
            <a:r>
              <a:rPr lang="lt-LT" dirty="0"/>
              <a:t>Kaip CRM gali pagerinti jūsų verslo procesą?</a:t>
            </a:r>
          </a:p>
          <a:p>
            <a:pPr marL="474300" indent="-457200">
              <a:buClr>
                <a:schemeClr val="accent2"/>
              </a:buClr>
              <a:buFont typeface="+mj-lt"/>
              <a:buAutoNum type="arabicPeriod" startAt="6"/>
            </a:pPr>
            <a:endParaRPr lang="lt-LT" dirty="0"/>
          </a:p>
          <a:p>
            <a:pPr marL="474300" indent="-457200">
              <a:buClr>
                <a:schemeClr val="accent2"/>
              </a:buClr>
              <a:buFont typeface="+mj-lt"/>
              <a:buAutoNum type="arabicPeriod" startAt="6"/>
            </a:pPr>
            <a:r>
              <a:rPr lang="lt-LT" dirty="0"/>
              <a:t>Kokie yra CRM procesų pardavimo, rinkodaros ir aptarnavimo srityse pavyzdžiai?</a:t>
            </a:r>
          </a:p>
          <a:p>
            <a:pPr marL="474300" indent="-457200">
              <a:buClr>
                <a:schemeClr val="accent2"/>
              </a:buClr>
              <a:buFont typeface="+mj-lt"/>
              <a:buAutoNum type="arabicPeriod" startAt="6"/>
            </a:pPr>
            <a:endParaRPr lang="lt-LT" dirty="0"/>
          </a:p>
          <a:p>
            <a:pPr marL="474300" indent="-457200">
              <a:buClr>
                <a:schemeClr val="accent2"/>
              </a:buClr>
              <a:buFont typeface="+mj-lt"/>
              <a:buAutoNum type="arabicPeriod" startAt="6"/>
            </a:pPr>
            <a:r>
              <a:rPr lang="lt-LT" dirty="0"/>
              <a:t>Kokia CRM ir BPM sinergijos nauda verslui?</a:t>
            </a:r>
          </a:p>
          <a:p>
            <a:pPr marL="474300" indent="-457200">
              <a:buClr>
                <a:schemeClr val="accent2"/>
              </a:buClr>
              <a:buFont typeface="+mj-lt"/>
              <a:buAutoNum type="arabicPeriod" startAt="6"/>
            </a:pPr>
            <a:endParaRPr lang="en-GB" dirty="0"/>
          </a:p>
          <a:p>
            <a:pPr marL="17100" indent="0">
              <a:buClr>
                <a:schemeClr val="accent2"/>
              </a:buClr>
            </a:pPr>
            <a:r>
              <a:rPr lang="en-GB" b="1" dirty="0" err="1"/>
              <a:t>Atsakymai</a:t>
            </a:r>
            <a:r>
              <a:rPr lang="en-GB" b="1" dirty="0"/>
              <a:t>: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https://www.successwithcrm.com/ultimate-crm-faqs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22450442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Ryšių su klientais valdymas (CRM) gali būti apibrėžiamas kaip</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Pastangos kurti, plėtoti ir palaikyti pelningus santykius su klientais naudojant technologijas.</a:t>
            </a:r>
          </a:p>
          <a:p>
            <a:pPr marL="474300" indent="-457200">
              <a:buClr>
                <a:schemeClr val="accent2"/>
              </a:buClr>
              <a:buFont typeface="+mj-lt"/>
              <a:buAutoNum type="alphaLcParenR"/>
            </a:pPr>
            <a:r>
              <a:rPr lang="lt-LT" dirty="0"/>
              <a:t>Patikima technologinė sistema, skirta visiems CRM duomenims tvarkyti</a:t>
            </a:r>
          </a:p>
          <a:p>
            <a:pPr marL="474300" indent="-457200">
              <a:buClr>
                <a:schemeClr val="accent2"/>
              </a:buClr>
              <a:buFont typeface="+mj-lt"/>
              <a:buAutoNum type="alphaLcParenR"/>
            </a:pPr>
            <a:r>
              <a:rPr lang="lt-LT" dirty="0"/>
              <a:t>Priemonė, didinanti didelių pasaulinių organizacijų efektyvumą ir našumą.</a:t>
            </a:r>
          </a:p>
          <a:p>
            <a:pPr marL="474300" indent="-457200">
              <a:buClr>
                <a:schemeClr val="accent2"/>
              </a:buClr>
              <a:buFont typeface="+mj-lt"/>
              <a:buAutoNum type="alphaLcParenR"/>
            </a:pPr>
            <a:r>
              <a:rPr lang="lt-LT" dirty="0"/>
              <a:t>Greita ir veiksminga valdymo sistema, kuriai reikia minimalaus darbuotojų apmokymo</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8301909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Atsakymas</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Pastangos kurti, plėtoti ir palaikyti pelningus santykius su klientais naudojant technologijas.</a:t>
            </a:r>
          </a:p>
          <a:p>
            <a:pPr marL="474300" indent="-457200">
              <a:buClr>
                <a:schemeClr val="accent2"/>
              </a:buClr>
              <a:buFont typeface="+mj-lt"/>
              <a:buAutoNum type="alphaLcParenR"/>
            </a:pPr>
            <a:r>
              <a:rPr lang="lt-LT" dirty="0"/>
              <a:t>Patikima technologinė sistema, skirta visiems CRM duomenims tvarkyti</a:t>
            </a:r>
          </a:p>
          <a:p>
            <a:pPr marL="474300" indent="-457200">
              <a:buClr>
                <a:schemeClr val="accent2"/>
              </a:buClr>
              <a:buFont typeface="+mj-lt"/>
              <a:buAutoNum type="alphaLcParenR"/>
            </a:pPr>
            <a:r>
              <a:rPr lang="lt-LT" dirty="0"/>
              <a:t>Priemonė, didinanti didelių pasaulinių organizacijų efektyvumą ir našumą.</a:t>
            </a:r>
          </a:p>
          <a:p>
            <a:pPr marL="474300" indent="-457200">
              <a:buClr>
                <a:schemeClr val="accent2"/>
              </a:buClr>
              <a:buFont typeface="+mj-lt"/>
              <a:buAutoNum type="alphaLcParenR"/>
            </a:pPr>
            <a:r>
              <a:rPr lang="lt-LT" dirty="0"/>
              <a:t>Greita ir veiksminga valdymo sistema, kuriai reikia minimalaus darbuotojų apmokymo</a:t>
            </a: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35D96132-4887-E704-AA39-531CE65C1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0954" y="3589680"/>
            <a:ext cx="384628" cy="384628"/>
          </a:xfrm>
          <a:prstGeom prst="rect">
            <a:avLst/>
          </a:prstGeom>
        </p:spPr>
      </p:pic>
      <p:sp>
        <p:nvSpPr>
          <p:cNvPr id="4" name="TextBox 3">
            <a:extLst>
              <a:ext uri="{FF2B5EF4-FFF2-40B4-BE49-F238E27FC236}">
                <a16:creationId xmlns:a16="http://schemas.microsoft.com/office/drawing/2014/main" id="{7BF6FCE6-60C4-ACBF-7B8C-EBF5189CE118}"/>
              </a:ext>
            </a:extLst>
          </p:cNvPr>
          <p:cNvSpPr txBox="1"/>
          <p:nvPr/>
        </p:nvSpPr>
        <p:spPr>
          <a:xfrm>
            <a:off x="2805711" y="5064625"/>
            <a:ext cx="8894853" cy="830997"/>
          </a:xfrm>
          <a:prstGeom prst="rect">
            <a:avLst/>
          </a:prstGeom>
          <a:noFill/>
        </p:spPr>
        <p:txBody>
          <a:bodyPr wrap="square" rtlCol="0">
            <a:spAutoFit/>
          </a:bodyPr>
          <a:lstStyle/>
          <a:p>
            <a:r>
              <a:rPr lang="lt-LT" sz="1600" dirty="0"/>
              <a:t>Integruojant technologiją ir valdymą, CRM apima programinės įrangos naudojimą, padedantį vykdyti rinkodarą, prekybą ir pardavimą klientams, taip pat padedantį plėtoti ir valdyti pelningus santykius su klientais.</a:t>
            </a:r>
            <a:endParaRPr lang="en-ZA" sz="1600" dirty="0"/>
          </a:p>
        </p:txBody>
      </p:sp>
    </p:spTree>
    <p:extLst>
      <p:ext uri="{BB962C8B-B14F-4D97-AF65-F5344CB8AC3E}">
        <p14:creationId xmlns:p14="http://schemas.microsoft.com/office/powerpoint/2010/main" val="13295908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Iš toliau pateikto savybių sąrašo pasirinkite pagrindinius CRM privalumus:</a:t>
            </a:r>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687534580"/>
              </p:ext>
            </p:extLst>
          </p:nvPr>
        </p:nvGraphicFramePr>
        <p:xfrm>
          <a:off x="798382" y="2664843"/>
          <a:ext cx="10595236" cy="2217280"/>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lt-LT" b="0" dirty="0">
                          <a:solidFill>
                            <a:srgbClr val="000000"/>
                          </a:solidFill>
                        </a:rPr>
                        <a:t>Geresnis klientų aptarnavimas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err="1">
                          <a:solidFill>
                            <a:srgbClr val="000000"/>
                          </a:solidFill>
                        </a:rPr>
                        <a:t>Geresnis</a:t>
                      </a:r>
                      <a:r>
                        <a:rPr lang="en-ZA" b="0" dirty="0">
                          <a:solidFill>
                            <a:srgbClr val="000000"/>
                          </a:solidFill>
                        </a:rPr>
                        <a:t> </a:t>
                      </a:r>
                      <a:r>
                        <a:rPr lang="en-ZA" b="0" dirty="0" err="1">
                          <a:solidFill>
                            <a:srgbClr val="000000"/>
                          </a:solidFill>
                        </a:rPr>
                        <a:t>verslo</a:t>
                      </a:r>
                      <a:r>
                        <a:rPr lang="en-ZA" b="0" dirty="0">
                          <a:solidFill>
                            <a:srgbClr val="000000"/>
                          </a:solidFill>
                        </a:rPr>
                        <a:t> </a:t>
                      </a:r>
                      <a:r>
                        <a:rPr lang="en-ZA" b="0" dirty="0" err="1">
                          <a:solidFill>
                            <a:srgbClr val="000000"/>
                          </a:solidFill>
                        </a:rPr>
                        <a:t>pelningumas</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lt-LT" b="0" dirty="0">
                          <a:solidFill>
                            <a:srgbClr val="000000"/>
                          </a:solidFill>
                        </a:rPr>
                        <a:t>Geresnis žmogiškųjų išteklių valdymas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lt-LT" b="0" dirty="0">
                          <a:solidFill>
                            <a:srgbClr val="000000"/>
                          </a:solidFill>
                        </a:rPr>
                        <a:t>Pardavimo pajėgų automatizavimas</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lt-LT" b="0" dirty="0">
                          <a:solidFill>
                            <a:srgbClr val="000000"/>
                          </a:solidFill>
                        </a:rPr>
                        <a:t>Geresnė rinkodara</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err="1">
                          <a:solidFill>
                            <a:srgbClr val="000000"/>
                          </a:solidFill>
                        </a:rPr>
                        <a:t>Didesnis</a:t>
                      </a:r>
                      <a:r>
                        <a:rPr lang="en-ZA" b="0" dirty="0">
                          <a:solidFill>
                            <a:srgbClr val="000000"/>
                          </a:solidFill>
                        </a:rPr>
                        <a:t> </a:t>
                      </a:r>
                      <a:r>
                        <a:rPr lang="en-ZA" b="0" dirty="0" err="1">
                          <a:solidFill>
                            <a:srgbClr val="000000"/>
                          </a:solidFill>
                        </a:rPr>
                        <a:t>našumas</a:t>
                      </a:r>
                      <a:r>
                        <a:rPr lang="en-ZA" b="0" dirty="0">
                          <a:solidFill>
                            <a:srgbClr val="000000"/>
                          </a:solidFill>
                        </a:rPr>
                        <a:t> </a:t>
                      </a:r>
                      <a:r>
                        <a:rPr lang="en-ZA" b="0" dirty="0" err="1">
                          <a:solidFill>
                            <a:srgbClr val="000000"/>
                          </a:solidFill>
                        </a:rPr>
                        <a:t>ir</a:t>
                      </a:r>
                      <a:r>
                        <a:rPr lang="en-ZA" b="0" dirty="0">
                          <a:solidFill>
                            <a:srgbClr val="000000"/>
                          </a:solidFill>
                        </a:rPr>
                        <a:t> </a:t>
                      </a:r>
                      <a:r>
                        <a:rPr lang="en-ZA" b="0" dirty="0" err="1">
                          <a:solidFill>
                            <a:srgbClr val="000000"/>
                          </a:solidFill>
                        </a:rPr>
                        <a:t>efektyvumas</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lt-LT" b="0" dirty="0">
                          <a:solidFill>
                            <a:srgbClr val="000000"/>
                          </a:solidFill>
                        </a:rPr>
                        <a:t>Išsami analizė</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lt-LT" b="0" dirty="0">
                          <a:solidFill>
                            <a:srgbClr val="000000"/>
                          </a:solidFill>
                        </a:rPr>
                        <a:t>Didesnis klientų lojalumas</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lt-LT" b="0" dirty="0">
                          <a:solidFill>
                            <a:srgbClr val="000000"/>
                          </a:solidFill>
                        </a:rPr>
                        <a:t>Centralizuota duomenų bazė</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endParaRPr lang="en-GB"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spTree>
    <p:extLst>
      <p:ext uri="{BB962C8B-B14F-4D97-AF65-F5344CB8AC3E}">
        <p14:creationId xmlns:p14="http://schemas.microsoft.com/office/powerpoint/2010/main" val="42304507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Atsakymai</a:t>
            </a:r>
            <a:r>
              <a:rPr lang="en-GB" dirty="0"/>
              <a:t>:</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1380749444"/>
              </p:ext>
            </p:extLst>
          </p:nvPr>
        </p:nvGraphicFramePr>
        <p:xfrm>
          <a:off x="798382" y="2664843"/>
          <a:ext cx="10595236" cy="2217280"/>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lt-LT" b="0" dirty="0">
                          <a:solidFill>
                            <a:srgbClr val="000000"/>
                          </a:solidFill>
                        </a:rPr>
                        <a:t>Geresnis klientų aptarnavimas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err="1">
                          <a:solidFill>
                            <a:srgbClr val="000000"/>
                          </a:solidFill>
                        </a:rPr>
                        <a:t>Geresnis</a:t>
                      </a:r>
                      <a:r>
                        <a:rPr lang="en-ZA" b="0" dirty="0">
                          <a:solidFill>
                            <a:srgbClr val="000000"/>
                          </a:solidFill>
                        </a:rPr>
                        <a:t> </a:t>
                      </a:r>
                      <a:r>
                        <a:rPr lang="en-ZA" b="0" dirty="0" err="1">
                          <a:solidFill>
                            <a:srgbClr val="000000"/>
                          </a:solidFill>
                        </a:rPr>
                        <a:t>verslo</a:t>
                      </a:r>
                      <a:r>
                        <a:rPr lang="en-ZA" b="0" dirty="0">
                          <a:solidFill>
                            <a:srgbClr val="000000"/>
                          </a:solidFill>
                        </a:rPr>
                        <a:t> </a:t>
                      </a:r>
                      <a:r>
                        <a:rPr lang="en-ZA" b="0" dirty="0" err="1">
                          <a:solidFill>
                            <a:srgbClr val="000000"/>
                          </a:solidFill>
                        </a:rPr>
                        <a:t>pelningumas</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lt-LT" b="0" dirty="0">
                          <a:solidFill>
                            <a:srgbClr val="000000"/>
                          </a:solidFill>
                        </a:rPr>
                        <a:t>Geresnis žmogiškųjų išteklių valdymas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lt-LT" b="0" dirty="0">
                          <a:solidFill>
                            <a:srgbClr val="000000"/>
                          </a:solidFill>
                        </a:rPr>
                        <a:t>Pardavimo pajėgų automatizavimas</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lt-LT" b="0" dirty="0">
                          <a:solidFill>
                            <a:srgbClr val="000000"/>
                          </a:solidFill>
                        </a:rPr>
                        <a:t>Geresnė rinkodara</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err="1">
                          <a:solidFill>
                            <a:srgbClr val="000000"/>
                          </a:solidFill>
                        </a:rPr>
                        <a:t>Didesnis</a:t>
                      </a:r>
                      <a:r>
                        <a:rPr lang="en-ZA" b="0" dirty="0">
                          <a:solidFill>
                            <a:srgbClr val="000000"/>
                          </a:solidFill>
                        </a:rPr>
                        <a:t> </a:t>
                      </a:r>
                      <a:r>
                        <a:rPr lang="en-ZA" b="0" dirty="0" err="1">
                          <a:solidFill>
                            <a:srgbClr val="000000"/>
                          </a:solidFill>
                        </a:rPr>
                        <a:t>našumas</a:t>
                      </a:r>
                      <a:r>
                        <a:rPr lang="en-ZA" b="0" dirty="0">
                          <a:solidFill>
                            <a:srgbClr val="000000"/>
                          </a:solidFill>
                        </a:rPr>
                        <a:t> </a:t>
                      </a:r>
                      <a:r>
                        <a:rPr lang="en-ZA" b="0" dirty="0" err="1">
                          <a:solidFill>
                            <a:srgbClr val="000000"/>
                          </a:solidFill>
                        </a:rPr>
                        <a:t>ir</a:t>
                      </a:r>
                      <a:r>
                        <a:rPr lang="en-ZA" b="0" dirty="0">
                          <a:solidFill>
                            <a:srgbClr val="000000"/>
                          </a:solidFill>
                        </a:rPr>
                        <a:t> </a:t>
                      </a:r>
                      <a:r>
                        <a:rPr lang="en-ZA" b="0" dirty="0" err="1">
                          <a:solidFill>
                            <a:srgbClr val="000000"/>
                          </a:solidFill>
                        </a:rPr>
                        <a:t>efektyvumas</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lt-LT" b="0" dirty="0">
                          <a:solidFill>
                            <a:srgbClr val="000000"/>
                          </a:solidFill>
                        </a:rPr>
                        <a:t>Išsami analizė</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lt-LT" b="0" dirty="0">
                          <a:solidFill>
                            <a:srgbClr val="000000"/>
                          </a:solidFill>
                        </a:rPr>
                        <a:t>Didesnis klientų lojalumas</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lt-LT" b="0" dirty="0">
                          <a:solidFill>
                            <a:srgbClr val="000000"/>
                          </a:solidFill>
                        </a:rPr>
                        <a:t>Centralizuota duomenų bazė</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endParaRPr lang="en-GB"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pic>
        <p:nvPicPr>
          <p:cNvPr id="4" name="Graphic 3" descr="Checkmark with solid fill">
            <a:extLst>
              <a:ext uri="{FF2B5EF4-FFF2-40B4-BE49-F238E27FC236}">
                <a16:creationId xmlns:a16="http://schemas.microsoft.com/office/drawing/2014/main" id="{DC3E4F49-6139-76D1-5048-80FCD4027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9817" y="2787149"/>
            <a:ext cx="244612" cy="244612"/>
          </a:xfrm>
          <a:prstGeom prst="rect">
            <a:avLst/>
          </a:prstGeom>
        </p:spPr>
      </p:pic>
      <p:pic>
        <p:nvPicPr>
          <p:cNvPr id="6" name="Graphic 5" descr="Checkmark with solid fill">
            <a:extLst>
              <a:ext uri="{FF2B5EF4-FFF2-40B4-BE49-F238E27FC236}">
                <a16:creationId xmlns:a16="http://schemas.microsoft.com/office/drawing/2014/main" id="{CE8AC5EE-D6BB-FF2F-808C-BB9D75BABA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2787149"/>
            <a:ext cx="244612" cy="244612"/>
          </a:xfrm>
          <a:prstGeom prst="rect">
            <a:avLst/>
          </a:prstGeom>
        </p:spPr>
      </p:pic>
      <p:pic>
        <p:nvPicPr>
          <p:cNvPr id="7" name="Graphic 6" descr="Checkmark with solid fill">
            <a:extLst>
              <a:ext uri="{FF2B5EF4-FFF2-40B4-BE49-F238E27FC236}">
                <a16:creationId xmlns:a16="http://schemas.microsoft.com/office/drawing/2014/main" id="{A5BC7D6F-D6FC-B51C-201F-321D744FFD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89064" y="4111659"/>
            <a:ext cx="244612" cy="244612"/>
          </a:xfrm>
          <a:prstGeom prst="rect">
            <a:avLst/>
          </a:prstGeom>
        </p:spPr>
      </p:pic>
      <p:pic>
        <p:nvPicPr>
          <p:cNvPr id="8" name="Graphic 7" descr="Checkmark with solid fill">
            <a:extLst>
              <a:ext uri="{FF2B5EF4-FFF2-40B4-BE49-F238E27FC236}">
                <a16:creationId xmlns:a16="http://schemas.microsoft.com/office/drawing/2014/main" id="{0D8B9BFA-8BA8-01CC-EFF5-B1DA119D05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3673704"/>
            <a:ext cx="244612" cy="244612"/>
          </a:xfrm>
          <a:prstGeom prst="rect">
            <a:avLst/>
          </a:prstGeom>
        </p:spPr>
      </p:pic>
      <p:pic>
        <p:nvPicPr>
          <p:cNvPr id="9" name="Graphic 8" descr="Checkmark with solid fill">
            <a:extLst>
              <a:ext uri="{FF2B5EF4-FFF2-40B4-BE49-F238E27FC236}">
                <a16:creationId xmlns:a16="http://schemas.microsoft.com/office/drawing/2014/main" id="{EC11EE4D-2FCA-0FCB-E7CB-64CCE787EF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9817" y="4550566"/>
            <a:ext cx="244612" cy="244612"/>
          </a:xfrm>
          <a:prstGeom prst="rect">
            <a:avLst/>
          </a:prstGeom>
        </p:spPr>
      </p:pic>
      <p:pic>
        <p:nvPicPr>
          <p:cNvPr id="10" name="Graphic 9" descr="Checkmark with solid fill">
            <a:extLst>
              <a:ext uri="{FF2B5EF4-FFF2-40B4-BE49-F238E27FC236}">
                <a16:creationId xmlns:a16="http://schemas.microsoft.com/office/drawing/2014/main" id="{D16E1B79-C49A-A394-753D-D2716C71C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4095012"/>
            <a:ext cx="244612" cy="244612"/>
          </a:xfrm>
          <a:prstGeom prst="rect">
            <a:avLst/>
          </a:prstGeom>
        </p:spPr>
      </p:pic>
    </p:spTree>
    <p:extLst>
      <p:ext uri="{BB962C8B-B14F-4D97-AF65-F5344CB8AC3E}">
        <p14:creationId xmlns:p14="http://schemas.microsoft.com/office/powerpoint/2010/main" val="17866190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Kaip CRM </a:t>
            </a:r>
            <a:r>
              <a:rPr lang="en-GB" i="1" u="sng" dirty="0" err="1"/>
              <a:t>netaikomas</a:t>
            </a:r>
            <a:r>
              <a:rPr lang="en-GB" dirty="0"/>
              <a:t> </a:t>
            </a:r>
            <a:r>
              <a:rPr lang="en-GB" dirty="0" err="1"/>
              <a:t>mažose</a:t>
            </a:r>
            <a:r>
              <a:rPr lang="en-GB" dirty="0"/>
              <a:t> </a:t>
            </a:r>
            <a:r>
              <a:rPr lang="en-GB" dirty="0" err="1"/>
              <a:t>labdaros</a:t>
            </a:r>
            <a:r>
              <a:rPr lang="en-GB" dirty="0"/>
              <a:t> </a:t>
            </a:r>
            <a:r>
              <a:rPr lang="en-GB" dirty="0" err="1"/>
              <a:t>organizacijose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Lėšų rinkimo internetu ir kitų pajamų srautų valdymas</a:t>
            </a:r>
          </a:p>
          <a:p>
            <a:pPr marL="474300" indent="-457200">
              <a:buClr>
                <a:schemeClr val="accent2"/>
              </a:buClr>
              <a:buFont typeface="+mj-lt"/>
              <a:buAutoNum type="alphaLcParenR"/>
            </a:pPr>
            <a:r>
              <a:rPr lang="lt-LT" dirty="0"/>
              <a:t>Rėmėjų segmentavimas pagal jų piniginius įnašus</a:t>
            </a:r>
          </a:p>
          <a:p>
            <a:pPr marL="474300" indent="-457200">
              <a:buClr>
                <a:schemeClr val="accent2"/>
              </a:buClr>
              <a:buFont typeface="+mj-lt"/>
              <a:buAutoNum type="alphaLcParenR"/>
            </a:pPr>
            <a:r>
              <a:rPr lang="lt-LT" dirty="0"/>
              <a:t>rinkodaros ryšių valdymas</a:t>
            </a:r>
          </a:p>
          <a:p>
            <a:pPr marL="474300" indent="-457200">
              <a:buClr>
                <a:schemeClr val="accent2"/>
              </a:buClr>
              <a:buFont typeface="+mj-lt"/>
              <a:buAutoNum type="alphaLcParenR"/>
            </a:pPr>
            <a:r>
              <a:rPr lang="lt-LT" dirty="0"/>
              <a:t>Programų veiklos ataskaitų rengimas</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9677517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Kaip CRM </a:t>
            </a:r>
            <a:r>
              <a:rPr lang="en-GB" i="1" u="sng" dirty="0" err="1"/>
              <a:t>netaikomas</a:t>
            </a:r>
            <a:r>
              <a:rPr lang="en-GB" dirty="0"/>
              <a:t> </a:t>
            </a:r>
            <a:r>
              <a:rPr lang="en-GB" dirty="0" err="1"/>
              <a:t>mažose</a:t>
            </a:r>
            <a:r>
              <a:rPr lang="en-GB" dirty="0"/>
              <a:t> </a:t>
            </a:r>
            <a:r>
              <a:rPr lang="en-GB" dirty="0" err="1"/>
              <a:t>labdaros</a:t>
            </a:r>
            <a:r>
              <a:rPr lang="en-GB" dirty="0"/>
              <a:t> </a:t>
            </a:r>
            <a:r>
              <a:rPr lang="en-GB" dirty="0" err="1"/>
              <a:t>organizacijose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Lėšų rinkimo internetu ir kitų pajamų srautų valdymas</a:t>
            </a:r>
          </a:p>
          <a:p>
            <a:pPr marL="474300" indent="-457200">
              <a:buClr>
                <a:schemeClr val="accent2"/>
              </a:buClr>
              <a:buFont typeface="+mj-lt"/>
              <a:buAutoNum type="alphaLcParenR"/>
            </a:pPr>
            <a:r>
              <a:rPr lang="lt-LT" dirty="0"/>
              <a:t>Rėmėjų segmentavimas pagal jų piniginius įnašus</a:t>
            </a:r>
          </a:p>
          <a:p>
            <a:pPr marL="474300" indent="-457200">
              <a:buClr>
                <a:schemeClr val="accent2"/>
              </a:buClr>
              <a:buFont typeface="+mj-lt"/>
              <a:buAutoNum type="alphaLcParenR"/>
            </a:pPr>
            <a:r>
              <a:rPr lang="lt-LT" dirty="0"/>
              <a:t>rinkodaros ryšių valdymas</a:t>
            </a:r>
          </a:p>
          <a:p>
            <a:pPr marL="474300" indent="-457200">
              <a:buClr>
                <a:schemeClr val="accent2"/>
              </a:buClr>
              <a:buFont typeface="+mj-lt"/>
              <a:buAutoNum type="alphaLcParenR"/>
            </a:pPr>
            <a:r>
              <a:rPr lang="lt-LT" dirty="0"/>
              <a:t>Programų veiklos ataskaitų rengimas</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4" name="Graphic 3" descr="Checkmark with solid fill">
            <a:extLst>
              <a:ext uri="{FF2B5EF4-FFF2-40B4-BE49-F238E27FC236}">
                <a16:creationId xmlns:a16="http://schemas.microsoft.com/office/drawing/2014/main" id="{46FD2C26-EAD0-2BDA-160A-4C511D51DE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3048" y="3236842"/>
            <a:ext cx="384628" cy="384628"/>
          </a:xfrm>
          <a:prstGeom prst="rect">
            <a:avLst/>
          </a:prstGeom>
        </p:spPr>
      </p:pic>
      <p:sp>
        <p:nvSpPr>
          <p:cNvPr id="6" name="TextBox 5">
            <a:extLst>
              <a:ext uri="{FF2B5EF4-FFF2-40B4-BE49-F238E27FC236}">
                <a16:creationId xmlns:a16="http://schemas.microsoft.com/office/drawing/2014/main" id="{8FE96391-AA04-2DFC-2EDE-BF8D72CB5C3B}"/>
              </a:ext>
            </a:extLst>
          </p:cNvPr>
          <p:cNvSpPr txBox="1"/>
          <p:nvPr/>
        </p:nvSpPr>
        <p:spPr>
          <a:xfrm>
            <a:off x="8067677" y="3205971"/>
            <a:ext cx="2738252" cy="2062103"/>
          </a:xfrm>
          <a:prstGeom prst="rect">
            <a:avLst/>
          </a:prstGeom>
          <a:noFill/>
        </p:spPr>
        <p:txBody>
          <a:bodyPr wrap="square" rtlCol="0">
            <a:spAutoFit/>
          </a:bodyPr>
          <a:lstStyle/>
          <a:p>
            <a:r>
              <a:rPr lang="lt-LT" sz="1600" dirty="0"/>
              <a:t>Mažose labdaros organizacijose CRM turėtų būti naudojamas siekiant nustatyti paramos teikėjus ir narius ne tik pagal jų piniginius įnašus, bet ir pagal jų įnašus natūra, dalijimąsi žiniomis ar kitus svarbius ir vertingus įnašus.</a:t>
            </a:r>
            <a:endParaRPr lang="en-ZA" sz="1600" dirty="0"/>
          </a:p>
        </p:txBody>
      </p:sp>
    </p:spTree>
    <p:extLst>
      <p:ext uri="{BB962C8B-B14F-4D97-AF65-F5344CB8AC3E}">
        <p14:creationId xmlns:p14="http://schemas.microsoft.com/office/powerpoint/2010/main" val="38634874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t>
            </a:r>
            <a:r>
              <a:rPr lang="lt-LT" dirty="0"/>
              <a:t>Asociacijų valdymo sistemų sudedamosios dalys yra klientai, donorai ir naudos gavėjai</a:t>
            </a:r>
            <a:r>
              <a:rPr lang="en-GB" dirty="0"/>
              <a:t>.” </a:t>
            </a:r>
            <a:r>
              <a:rPr lang="en-GB" b="1" dirty="0" err="1">
                <a:solidFill>
                  <a:schemeClr val="accent2"/>
                </a:solidFill>
              </a:rPr>
              <a:t>Taip</a:t>
            </a:r>
            <a:r>
              <a:rPr lang="en-GB" b="1" dirty="0">
                <a:solidFill>
                  <a:schemeClr val="accent2"/>
                </a:solidFill>
              </a:rPr>
              <a:t> </a:t>
            </a:r>
            <a:r>
              <a:rPr lang="en-GB" b="1" dirty="0" err="1">
                <a:solidFill>
                  <a:schemeClr val="accent2"/>
                </a:solidFill>
              </a:rPr>
              <a:t>ar</a:t>
            </a:r>
            <a:r>
              <a:rPr lang="en-GB" b="1" dirty="0">
                <a:solidFill>
                  <a:schemeClr val="accent2"/>
                </a:solidFill>
              </a:rPr>
              <a:t> ne</a:t>
            </a:r>
            <a:r>
              <a:rPr lang="en-GB" dirty="0"/>
              <a:t>?</a:t>
            </a:r>
          </a:p>
          <a:p>
            <a:pPr marL="474300" indent="-457200">
              <a:buClr>
                <a:schemeClr val="accent2"/>
              </a:buClr>
              <a:buFont typeface="Wingdings" panose="05000000000000000000" pitchFamily="2" charset="2"/>
              <a:buChar char="Ø"/>
            </a:pPr>
            <a:endParaRPr lang="en-GB" dirty="0"/>
          </a:p>
          <a:p>
            <a:pPr marL="474300" indent="-457200">
              <a:buClr>
                <a:schemeClr val="accent2"/>
              </a:buClr>
              <a:buFont typeface="+mj-lt"/>
              <a:buAutoNum type="alphaLcParenR"/>
            </a:pPr>
            <a:r>
              <a:rPr lang="en-GB" dirty="0" err="1"/>
              <a:t>Taip</a:t>
            </a:r>
            <a:endParaRPr lang="en-GB" dirty="0"/>
          </a:p>
          <a:p>
            <a:pPr marL="474300" indent="-457200">
              <a:buClr>
                <a:schemeClr val="accent2"/>
              </a:buClr>
              <a:buFont typeface="+mj-lt"/>
              <a:buAutoNum type="alphaLcParenR"/>
            </a:pPr>
            <a:r>
              <a:rPr lang="en-GB" dirty="0"/>
              <a:t>Ne</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7740510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t>
            </a:r>
            <a:r>
              <a:rPr lang="lt-LT" dirty="0"/>
              <a:t>Asociacijų valdymo sistemų sudedamosios dalys yra klientai, donorai ir naudos gavėjai</a:t>
            </a:r>
            <a:r>
              <a:rPr lang="en-GB" dirty="0"/>
              <a:t>.” </a:t>
            </a:r>
            <a:r>
              <a:rPr lang="en-GB" b="1" dirty="0" err="1">
                <a:solidFill>
                  <a:schemeClr val="accent2"/>
                </a:solidFill>
              </a:rPr>
              <a:t>Taip</a:t>
            </a:r>
            <a:r>
              <a:rPr lang="en-GB" b="1" dirty="0">
                <a:solidFill>
                  <a:schemeClr val="accent2"/>
                </a:solidFill>
              </a:rPr>
              <a:t> </a:t>
            </a:r>
            <a:r>
              <a:rPr lang="en-GB" b="1" dirty="0" err="1">
                <a:solidFill>
                  <a:schemeClr val="accent2"/>
                </a:solidFill>
              </a:rPr>
              <a:t>ar</a:t>
            </a:r>
            <a:r>
              <a:rPr lang="en-GB" b="1" dirty="0">
                <a:solidFill>
                  <a:schemeClr val="accent2"/>
                </a:solidFill>
              </a:rPr>
              <a:t> ne</a:t>
            </a:r>
            <a:r>
              <a:rPr lang="en-GB" dirty="0"/>
              <a:t>?</a:t>
            </a:r>
          </a:p>
          <a:p>
            <a:pPr marL="474300" indent="-457200">
              <a:buClr>
                <a:schemeClr val="accent2"/>
              </a:buClr>
              <a:buFont typeface="Wingdings" panose="05000000000000000000" pitchFamily="2" charset="2"/>
              <a:buChar char="Ø"/>
            </a:pPr>
            <a:endParaRPr lang="en-GB" dirty="0"/>
          </a:p>
          <a:p>
            <a:pPr marL="474300" indent="-457200">
              <a:buClr>
                <a:schemeClr val="accent2"/>
              </a:buClr>
              <a:buFont typeface="+mj-lt"/>
              <a:buAutoNum type="alphaLcParenR"/>
            </a:pPr>
            <a:r>
              <a:rPr lang="en-GB" dirty="0" err="1"/>
              <a:t>Taip</a:t>
            </a:r>
            <a:endParaRPr lang="en-GB" dirty="0"/>
          </a:p>
          <a:p>
            <a:pPr marL="474300" indent="-457200">
              <a:buClr>
                <a:schemeClr val="accent2"/>
              </a:buClr>
              <a:buFont typeface="+mj-lt"/>
              <a:buAutoNum type="alphaLcParenR"/>
            </a:pPr>
            <a:r>
              <a:rPr lang="en-GB" dirty="0"/>
              <a:t>Ne</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52F1CB0A-7037-ED23-FA81-F9160B19A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7636" y="3598433"/>
            <a:ext cx="384628" cy="384628"/>
          </a:xfrm>
          <a:prstGeom prst="rect">
            <a:avLst/>
          </a:prstGeom>
        </p:spPr>
      </p:pic>
      <p:sp>
        <p:nvSpPr>
          <p:cNvPr id="4" name="TextBox 3">
            <a:extLst>
              <a:ext uri="{FF2B5EF4-FFF2-40B4-BE49-F238E27FC236}">
                <a16:creationId xmlns:a16="http://schemas.microsoft.com/office/drawing/2014/main" id="{D32FA7FF-1424-C95A-E300-A7758BA0B1D4}"/>
              </a:ext>
            </a:extLst>
          </p:cNvPr>
          <p:cNvSpPr txBox="1"/>
          <p:nvPr/>
        </p:nvSpPr>
        <p:spPr>
          <a:xfrm>
            <a:off x="2432264" y="3566889"/>
            <a:ext cx="8041772" cy="338554"/>
          </a:xfrm>
          <a:prstGeom prst="rect">
            <a:avLst/>
          </a:prstGeom>
          <a:noFill/>
        </p:spPr>
        <p:txBody>
          <a:bodyPr wrap="square" rtlCol="0">
            <a:spAutoFit/>
          </a:bodyPr>
          <a:lstStyle/>
          <a:p>
            <a:r>
              <a:rPr lang="lt-LT" sz="1600" dirty="0"/>
              <a:t>Asociacijų valdymo sistemas paprastai sudaro nariai</a:t>
            </a:r>
            <a:endParaRPr lang="en-ZA" sz="1600" dirty="0"/>
          </a:p>
        </p:txBody>
      </p:sp>
    </p:spTree>
    <p:extLst>
      <p:ext uri="{BB962C8B-B14F-4D97-AF65-F5344CB8AC3E}">
        <p14:creationId xmlns:p14="http://schemas.microsoft.com/office/powerpoint/2010/main" val="32229446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Išvardykite 3 skirtingus CRM programinės įrangos paketus, tinkamus ne pelno siekiančioms organizacijoms.</a:t>
            </a:r>
            <a:endParaRPr lang="en-ZA" dirty="0"/>
          </a:p>
        </p:txBody>
      </p:sp>
    </p:spTree>
    <p:extLst>
      <p:ext uri="{BB962C8B-B14F-4D97-AF65-F5344CB8AC3E}">
        <p14:creationId xmlns:p14="http://schemas.microsoft.com/office/powerpoint/2010/main" val="690959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Module Duration</a:t>
            </a:r>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2-3 valandų turinys (prašome skirti laiko teorinei daliai, pratyboms ir individualiam darbui)</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107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Atsakymas</a:t>
            </a:r>
            <a:r>
              <a:rPr lang="en-GB" dirty="0"/>
              <a:t>:</a:t>
            </a:r>
          </a:p>
          <a:p>
            <a:pPr marL="474300" indent="-457200">
              <a:buClr>
                <a:schemeClr val="accent2"/>
              </a:buClr>
              <a:buFont typeface="Wingdings" panose="05000000000000000000" pitchFamily="2" charset="2"/>
              <a:buChar char="Ø"/>
            </a:pP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53E4D5C2-CB45-8BA5-B8E4-C96C3922F750}"/>
              </a:ext>
            </a:extLst>
          </p:cNvPr>
          <p:cNvGraphicFramePr>
            <a:graphicFrameLocks noGrp="1"/>
          </p:cNvGraphicFramePr>
          <p:nvPr>
            <p:extLst>
              <p:ext uri="{D42A27DB-BD31-4B8C-83A1-F6EECF244321}">
                <p14:modId xmlns:p14="http://schemas.microsoft.com/office/powerpoint/2010/main" val="674886511"/>
              </p:ext>
            </p:extLst>
          </p:nvPr>
        </p:nvGraphicFramePr>
        <p:xfrm>
          <a:off x="798382" y="2664843"/>
          <a:ext cx="10595236" cy="1330368"/>
        </p:xfrm>
        <a:graphic>
          <a:graphicData uri="http://schemas.openxmlformats.org/drawingml/2006/table">
            <a:tbl>
              <a:tblPr firstRow="1" bandRow="1">
                <a:tableStyleId>{8A107856-5554-42FB-B03E-39F5DBC370BA}</a:tableStyleId>
              </a:tblPr>
              <a:tblGrid>
                <a:gridCol w="5206705">
                  <a:extLst>
                    <a:ext uri="{9D8B030D-6E8A-4147-A177-3AD203B41FA5}">
                      <a16:colId xmlns:a16="http://schemas.microsoft.com/office/drawing/2014/main" val="3752673547"/>
                    </a:ext>
                  </a:extLst>
                </a:gridCol>
                <a:gridCol w="5388531">
                  <a:extLst>
                    <a:ext uri="{9D8B030D-6E8A-4147-A177-3AD203B41FA5}">
                      <a16:colId xmlns:a16="http://schemas.microsoft.com/office/drawing/2014/main" val="132659526"/>
                    </a:ext>
                  </a:extLst>
                </a:gridCol>
              </a:tblGrid>
              <a:tr h="443456">
                <a:tc>
                  <a:txBody>
                    <a:bodyPr/>
                    <a:lstStyle/>
                    <a:p>
                      <a:r>
                        <a:rPr lang="en-ZA" b="0" dirty="0">
                          <a:solidFill>
                            <a:srgbClr val="000000"/>
                          </a:solidFill>
                        </a:rPr>
                        <a:t>NetSuite</a:t>
                      </a:r>
                    </a:p>
                  </a:txBody>
                  <a:tcPr/>
                </a:tc>
                <a:tc>
                  <a:txBody>
                    <a:bodyPr/>
                    <a:lstStyle/>
                    <a:p>
                      <a:r>
                        <a:rPr lang="en-ZA" b="0" dirty="0">
                          <a:solidFill>
                            <a:srgbClr val="000000"/>
                          </a:solidFill>
                        </a:rPr>
                        <a:t>EveryAction</a:t>
                      </a: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Bloomberang</a:t>
                      </a:r>
                    </a:p>
                  </a:txBody>
                  <a:tcPr/>
                </a:tc>
                <a:tc>
                  <a:txBody>
                    <a:bodyPr/>
                    <a:lstStyle/>
                    <a:p>
                      <a:r>
                        <a:rPr lang="en-ZA" b="0" dirty="0">
                          <a:solidFill>
                            <a:srgbClr val="000000"/>
                          </a:solidFill>
                        </a:rPr>
                        <a:t>Kindful</a:t>
                      </a: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Network for Good</a:t>
                      </a:r>
                    </a:p>
                  </a:txBody>
                  <a:tcPr/>
                </a:tc>
                <a:tc>
                  <a:txBody>
                    <a:bodyPr/>
                    <a:lstStyle/>
                    <a:p>
                      <a:r>
                        <a:rPr lang="en-ZA" b="0" dirty="0">
                          <a:solidFill>
                            <a:srgbClr val="000000"/>
                          </a:solidFill>
                        </a:rPr>
                        <a:t>DonorPerfect</a:t>
                      </a:r>
                    </a:p>
                  </a:txBody>
                  <a:tcPr/>
                </a:tc>
                <a:extLst>
                  <a:ext uri="{0D108BD9-81ED-4DB2-BD59-A6C34878D82A}">
                    <a16:rowId xmlns:a16="http://schemas.microsoft.com/office/drawing/2014/main" val="319718223"/>
                  </a:ext>
                </a:extLst>
              </a:tr>
            </a:tbl>
          </a:graphicData>
        </a:graphic>
      </p:graphicFrame>
    </p:spTree>
    <p:extLst>
      <p:ext uri="{BB962C8B-B14F-4D97-AF65-F5344CB8AC3E}">
        <p14:creationId xmlns:p14="http://schemas.microsoft.com/office/powerpoint/2010/main" val="23921106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lt-LT" dirty="0"/>
              <a:t>Paieškos sistemų optimizavimas (SEO)</a:t>
            </a:r>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03</a:t>
            </a:r>
            <a:endParaRPr lang="en-ZA" dirty="0"/>
          </a:p>
        </p:txBody>
      </p:sp>
    </p:spTree>
    <p:extLst>
      <p:ext uri="{BB962C8B-B14F-4D97-AF65-F5344CB8AC3E}">
        <p14:creationId xmlns:p14="http://schemas.microsoft.com/office/powerpoint/2010/main" val="341638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Paieškos sistemų optimizavimo </a:t>
            </a:r>
            <a:r>
              <a:rPr lang="en-GB" dirty="0"/>
              <a:t>(SEO) </a:t>
            </a:r>
            <a:r>
              <a:rPr lang="en-GB" dirty="0" err="1"/>
              <a:t>apžvalga</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lt-LT" b="1" dirty="0">
                <a:solidFill>
                  <a:schemeClr val="accent2"/>
                </a:solidFill>
              </a:rPr>
              <a:t>Apibrėžimas</a:t>
            </a:r>
            <a:r>
              <a:rPr lang="en-GB" b="1" dirty="0">
                <a:solidFill>
                  <a:schemeClr val="accent2"/>
                </a:solidFill>
              </a:rPr>
              <a:t>: </a:t>
            </a:r>
            <a:r>
              <a:rPr lang="en-GB" dirty="0"/>
              <a:t>SEO (Search Engine Optimization) – </a:t>
            </a:r>
            <a:r>
              <a:rPr lang="lt-LT" dirty="0"/>
              <a:t>tai įrankių, kurie padeda optimizuoti tinklalapius ir juos pateikti paieškos sistemų, pvz., „Google“, sąrašuose, naudojimas. Tuo remiantis svetainės įgyja savo reitingą. </a:t>
            </a:r>
            <a:r>
              <a:rPr lang="en-GB" dirty="0"/>
              <a:t>. </a:t>
            </a:r>
          </a:p>
          <a:p>
            <a:pPr marL="360000" indent="-342900">
              <a:buClr>
                <a:schemeClr val="accent2"/>
              </a:buClr>
              <a:buBlip>
                <a:blip r:embed="rId3"/>
              </a:buBlip>
            </a:pPr>
            <a:endParaRPr lang="en-GB" dirty="0"/>
          </a:p>
          <a:p>
            <a:pPr marL="360000" indent="-342900">
              <a:buClr>
                <a:schemeClr val="accent2"/>
              </a:buClr>
              <a:buFont typeface="Arial" panose="020B0604020202020204" pitchFamily="34" charset="0"/>
              <a:buChar char="•"/>
            </a:pPr>
            <a:r>
              <a:rPr lang="lt-LT" dirty="0"/>
              <a:t>SEO naudojama ne tik paieškos sistemoms, bet ir naudotojams. Labai svarbu, kad kiekvienas puslapis atitiktų turinį ir kad jis kalbėtų aiškiai ir konkrečiai</a:t>
            </a:r>
            <a:r>
              <a:rPr lang="en-GB" dirty="0"/>
              <a:t>.</a:t>
            </a:r>
          </a:p>
          <a:p>
            <a:pPr marL="360000" indent="-342900">
              <a:buClr>
                <a:schemeClr val="accent2"/>
              </a:buClr>
              <a:buFont typeface="Arial" panose="020B0604020202020204" pitchFamily="34" charset="0"/>
              <a:buChar char="•"/>
            </a:pPr>
            <a:endParaRPr lang="en-GB" dirty="0"/>
          </a:p>
          <a:p>
            <a:pPr marL="360000" lvl="0" indent="-342900">
              <a:buClr>
                <a:srgbClr val="0D9390"/>
              </a:buClr>
              <a:buBlip>
                <a:blip r:embed="rId3"/>
              </a:buBlip>
            </a:pPr>
            <a:r>
              <a:rPr lang="lt-LT" b="1" dirty="0">
                <a:solidFill>
                  <a:srgbClr val="0D9390"/>
                </a:solidFill>
              </a:rPr>
              <a:t>SEO reiškia, kad svetainė turi būti patogi paieškos sistemoms, tačiau ji taip pat skirta ir žmonėms</a:t>
            </a:r>
            <a:r>
              <a:rPr lang="en-GB" b="1" dirty="0">
                <a:solidFill>
                  <a:srgbClr val="0D9390"/>
                </a:solidFill>
              </a:rPr>
              <a:t>.</a:t>
            </a:r>
            <a:endParaRPr lang="en-ZA" dirty="0"/>
          </a:p>
          <a:p>
            <a:pPr marL="360000" indent="-342900">
              <a:buClr>
                <a:schemeClr val="accent2"/>
              </a:buClr>
              <a:buFont typeface="Arial" panose="020B0604020202020204" pitchFamily="34" charset="0"/>
              <a:buChar char="•"/>
            </a:pPr>
            <a:endParaRPr lang="en-GB" dirty="0"/>
          </a:p>
          <a:p>
            <a:endParaRPr lang="en-ZA" dirty="0"/>
          </a:p>
        </p:txBody>
      </p:sp>
    </p:spTree>
    <p:extLst>
      <p:ext uri="{BB962C8B-B14F-4D97-AF65-F5344CB8AC3E}">
        <p14:creationId xmlns:p14="http://schemas.microsoft.com/office/powerpoint/2010/main" val="298800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60000" indent="-342900">
              <a:buBlip>
                <a:blip r:embed="rId3"/>
              </a:buBlip>
            </a:pPr>
            <a:r>
              <a:rPr lang="lt-LT" dirty="0"/>
              <a:t>Tikslas - pasiekti, kad jūsų svetainė užimtų kuo aukštesnę vietą pagal jūsų svetainei svarbius raktažodžius ar frazes. Tai padeda jūsų turiniui organiškai atsirasti paieškos rezultatų puslapių (SERP) viršuje naudotojams, kurie domisi tam tikra tema.</a:t>
            </a:r>
          </a:p>
          <a:p>
            <a:pPr marL="360000" indent="-342900">
              <a:buBlip>
                <a:blip r:embed="rId3"/>
              </a:buBlip>
            </a:pPr>
            <a:endParaRPr lang="lt-LT" dirty="0"/>
          </a:p>
          <a:p>
            <a:pPr marL="360000" indent="-342900">
              <a:buBlip>
                <a:blip r:embed="rId3"/>
              </a:buBlip>
            </a:pPr>
            <a:r>
              <a:rPr lang="lt-LT" dirty="0"/>
              <a:t>Pavyzdžiui, tarkime, kad vadovaujame Niujorko maisto bankui ir bandote pagerinti savo SEO optimizuojant svetainę.</a:t>
            </a:r>
            <a:endParaRPr lang="en-GB" dirty="0"/>
          </a:p>
        </p:txBody>
      </p:sp>
    </p:spTree>
    <p:extLst>
      <p:ext uri="{BB962C8B-B14F-4D97-AF65-F5344CB8AC3E}">
        <p14:creationId xmlns:p14="http://schemas.microsoft.com/office/powerpoint/2010/main" val="4600332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lt-LT" dirty="0">
                <a:solidFill>
                  <a:srgbClr val="000000"/>
                </a:solidFill>
                <a:latin typeface="+mn-lt"/>
              </a:rPr>
              <a:t>Pirmasis SERP puslapis - vertas dėmesio tikslas, tačiau jei siekiate aukštų tikslų, galite siekti ir trijų pirmųjų pozicijų.</a:t>
            </a:r>
          </a:p>
          <a:p>
            <a:pPr marL="360000" indent="-342900">
              <a:buClr>
                <a:schemeClr val="accent2"/>
              </a:buClr>
              <a:buFont typeface="Arial" panose="020B0604020202020204" pitchFamily="34" charset="0"/>
              <a:buChar char="•"/>
            </a:pPr>
            <a:endParaRPr lang="lt-LT" dirty="0">
              <a:solidFill>
                <a:srgbClr val="000000"/>
              </a:solidFill>
              <a:latin typeface="+mn-lt"/>
            </a:endParaRPr>
          </a:p>
          <a:p>
            <a:pPr marL="360000" indent="-342900">
              <a:buClr>
                <a:schemeClr val="accent2"/>
              </a:buClr>
              <a:buFont typeface="Arial" panose="020B0604020202020204" pitchFamily="34" charset="0"/>
              <a:buChar char="•"/>
            </a:pPr>
            <a:r>
              <a:rPr lang="lt-LT" dirty="0">
                <a:solidFill>
                  <a:srgbClr val="000000"/>
                </a:solidFill>
                <a:latin typeface="+mn-lt"/>
              </a:rPr>
              <a:t> </a:t>
            </a:r>
            <a:r>
              <a:rPr lang="lt-LT" dirty="0" err="1">
                <a:solidFill>
                  <a:srgbClr val="000000"/>
                </a:solidFill>
                <a:latin typeface="+mn-lt"/>
              </a:rPr>
              <a:t>Sistrix</a:t>
            </a:r>
            <a:r>
              <a:rPr lang="lt-LT" dirty="0">
                <a:solidFill>
                  <a:srgbClr val="000000"/>
                </a:solidFill>
                <a:latin typeface="+mn-lt"/>
              </a:rPr>
              <a:t> tyrimo duomenimis, pirmojo organinio rezultato "Google" paieškoje vidutinis paspaudimų dažnis (CTR) yra 28,5 %, o antroje ir trečioje pozicijose - atitinkamai 15 % ir 11 % CTR.</a:t>
            </a:r>
          </a:p>
          <a:p>
            <a:pPr marL="360000" indent="-342900">
              <a:buClr>
                <a:schemeClr val="accent2"/>
              </a:buClr>
              <a:buFont typeface="Arial" panose="020B0604020202020204" pitchFamily="34" charset="0"/>
              <a:buChar char="•"/>
            </a:pPr>
            <a:endParaRPr lang="lt-LT" dirty="0">
              <a:solidFill>
                <a:srgbClr val="000000"/>
              </a:solidFill>
              <a:latin typeface="+mn-lt"/>
            </a:endParaRPr>
          </a:p>
          <a:p>
            <a:pPr marL="360000" indent="-342900">
              <a:buClr>
                <a:schemeClr val="accent2"/>
              </a:buClr>
              <a:buFont typeface="Arial" panose="020B0604020202020204" pitchFamily="34" charset="0"/>
              <a:buChar char="•"/>
            </a:pPr>
            <a:r>
              <a:rPr lang="lt-LT" dirty="0">
                <a:solidFill>
                  <a:srgbClr val="000000"/>
                </a:solidFill>
                <a:latin typeface="+mn-lt"/>
              </a:rPr>
              <a:t>Paspaudimų smarkiai sumažėja, kai rezultatai perkeliami į antrąjį puslapį, o CTR yra mažesnis nei 1 %.</a:t>
            </a:r>
            <a:endParaRPr lang="en-ZA" dirty="0"/>
          </a:p>
        </p:txBody>
      </p:sp>
    </p:spTree>
    <p:extLst>
      <p:ext uri="{BB962C8B-B14F-4D97-AF65-F5344CB8AC3E}">
        <p14:creationId xmlns:p14="http://schemas.microsoft.com/office/powerpoint/2010/main" val="23771934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Line 1"/>
          <p:cNvSpPr>
            <a:spLocks noChangeShapeType="1"/>
          </p:cNvSpPr>
          <p:nvPr/>
        </p:nvSpPr>
        <p:spPr bwMode="auto">
          <a:xfrm>
            <a:off x="6028523" y="4205377"/>
            <a:ext cx="2278" cy="75133"/>
          </a:xfrm>
          <a:prstGeom prst="line">
            <a:avLst/>
          </a:prstGeom>
          <a:noFill/>
          <a:ln w="9720" cap="flat">
            <a:solidFill>
              <a:srgbClr val="57737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28" name="Line 2"/>
          <p:cNvSpPr>
            <a:spLocks noChangeShapeType="1"/>
          </p:cNvSpPr>
          <p:nvPr/>
        </p:nvSpPr>
        <p:spPr bwMode="auto">
          <a:xfrm>
            <a:off x="6028523" y="4355643"/>
            <a:ext cx="2278" cy="75133"/>
          </a:xfrm>
          <a:prstGeom prst="line">
            <a:avLst/>
          </a:prstGeom>
          <a:noFill/>
          <a:ln w="9720" cap="flat">
            <a:solidFill>
              <a:srgbClr val="57737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37" name="Line 3"/>
          <p:cNvSpPr>
            <a:spLocks noChangeShapeType="1"/>
          </p:cNvSpPr>
          <p:nvPr/>
        </p:nvSpPr>
        <p:spPr bwMode="auto">
          <a:xfrm>
            <a:off x="6028523" y="4503632"/>
            <a:ext cx="2278" cy="75134"/>
          </a:xfrm>
          <a:prstGeom prst="line">
            <a:avLst/>
          </a:prstGeom>
          <a:noFill/>
          <a:ln w="9720" cap="flat">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0" name="Line 10"/>
          <p:cNvSpPr>
            <a:spLocks noChangeShapeType="1"/>
          </p:cNvSpPr>
          <p:nvPr/>
        </p:nvSpPr>
        <p:spPr bwMode="auto">
          <a:xfrm>
            <a:off x="6741151" y="2372580"/>
            <a:ext cx="75133" cy="2278"/>
          </a:xfrm>
          <a:prstGeom prst="line">
            <a:avLst/>
          </a:prstGeom>
          <a:noFill/>
          <a:ln w="972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1" name="Line 11"/>
          <p:cNvSpPr>
            <a:spLocks noChangeShapeType="1"/>
          </p:cNvSpPr>
          <p:nvPr/>
        </p:nvSpPr>
        <p:spPr bwMode="auto">
          <a:xfrm>
            <a:off x="6891418" y="2372580"/>
            <a:ext cx="75133" cy="2278"/>
          </a:xfrm>
          <a:prstGeom prst="line">
            <a:avLst/>
          </a:prstGeom>
          <a:noFill/>
          <a:ln w="972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0" name="Line 20"/>
          <p:cNvSpPr>
            <a:spLocks noChangeShapeType="1"/>
          </p:cNvSpPr>
          <p:nvPr/>
        </p:nvSpPr>
        <p:spPr bwMode="auto">
          <a:xfrm>
            <a:off x="6741151" y="3831987"/>
            <a:ext cx="75133" cy="2276"/>
          </a:xfrm>
          <a:prstGeom prst="line">
            <a:avLst/>
          </a:prstGeom>
          <a:noFill/>
          <a:ln w="9720" cap="flat">
            <a:solidFill>
              <a:srgbClr val="8DFAE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1" name="Line 21"/>
          <p:cNvSpPr>
            <a:spLocks noChangeShapeType="1"/>
          </p:cNvSpPr>
          <p:nvPr/>
        </p:nvSpPr>
        <p:spPr bwMode="auto">
          <a:xfrm>
            <a:off x="6891418" y="3831987"/>
            <a:ext cx="75133" cy="2276"/>
          </a:xfrm>
          <a:prstGeom prst="line">
            <a:avLst/>
          </a:prstGeom>
          <a:noFill/>
          <a:ln w="9720" cap="flat">
            <a:solidFill>
              <a:srgbClr val="8DFAE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FD864369-8878-C682-BE51-FA756515C4D7}"/>
              </a:ext>
            </a:extLst>
          </p:cNvPr>
          <p:cNvGrpSpPr/>
          <p:nvPr/>
        </p:nvGrpSpPr>
        <p:grpSpPr>
          <a:xfrm>
            <a:off x="3719883" y="1878522"/>
            <a:ext cx="4498889" cy="3526710"/>
            <a:chOff x="3719883" y="1878522"/>
            <a:chExt cx="4498889" cy="3526710"/>
          </a:xfrm>
        </p:grpSpPr>
        <p:grpSp>
          <p:nvGrpSpPr>
            <p:cNvPr id="3" name="Group 2">
              <a:extLst>
                <a:ext uri="{FF2B5EF4-FFF2-40B4-BE49-F238E27FC236}">
                  <a16:creationId xmlns:a16="http://schemas.microsoft.com/office/drawing/2014/main" id="{E8C913DC-774C-A6D2-42C8-B62F145D6B91}"/>
                </a:ext>
              </a:extLst>
            </p:cNvPr>
            <p:cNvGrpSpPr/>
            <p:nvPr/>
          </p:nvGrpSpPr>
          <p:grpSpPr>
            <a:xfrm>
              <a:off x="3719883" y="1878522"/>
              <a:ext cx="4498889" cy="3526710"/>
              <a:chOff x="3741825" y="1316162"/>
              <a:chExt cx="4498889" cy="3526710"/>
            </a:xfrm>
          </p:grpSpPr>
          <p:sp>
            <p:nvSpPr>
              <p:cNvPr id="162" name="Line 12"/>
              <p:cNvSpPr>
                <a:spLocks noChangeShapeType="1"/>
              </p:cNvSpPr>
              <p:nvPr/>
            </p:nvSpPr>
            <p:spPr bwMode="auto">
              <a:xfrm>
                <a:off x="7061349"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3" name="Line 13"/>
              <p:cNvSpPr>
                <a:spLocks noChangeShapeType="1"/>
              </p:cNvSpPr>
              <p:nvPr/>
            </p:nvSpPr>
            <p:spPr bwMode="auto">
              <a:xfrm>
                <a:off x="7211616"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4" name="Line 14"/>
              <p:cNvSpPr>
                <a:spLocks noChangeShapeType="1"/>
              </p:cNvSpPr>
              <p:nvPr/>
            </p:nvSpPr>
            <p:spPr bwMode="auto">
              <a:xfrm>
                <a:off x="7359606"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5" name="Line 15"/>
              <p:cNvSpPr>
                <a:spLocks noChangeShapeType="1"/>
              </p:cNvSpPr>
              <p:nvPr/>
            </p:nvSpPr>
            <p:spPr bwMode="auto">
              <a:xfrm>
                <a:off x="7509873"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6" name="Line 16"/>
              <p:cNvSpPr>
                <a:spLocks noChangeShapeType="1"/>
              </p:cNvSpPr>
              <p:nvPr/>
            </p:nvSpPr>
            <p:spPr bwMode="auto">
              <a:xfrm>
                <a:off x="7660139"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7" name="Line 17"/>
              <p:cNvSpPr>
                <a:spLocks noChangeShapeType="1"/>
              </p:cNvSpPr>
              <p:nvPr/>
            </p:nvSpPr>
            <p:spPr bwMode="auto">
              <a:xfrm>
                <a:off x="7808128"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8" name="Line 18"/>
              <p:cNvSpPr>
                <a:spLocks noChangeShapeType="1"/>
              </p:cNvSpPr>
              <p:nvPr/>
            </p:nvSpPr>
            <p:spPr bwMode="auto">
              <a:xfrm>
                <a:off x="7958395"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9" name="Line 19"/>
              <p:cNvSpPr>
                <a:spLocks noChangeShapeType="1"/>
              </p:cNvSpPr>
              <p:nvPr/>
            </p:nvSpPr>
            <p:spPr bwMode="auto">
              <a:xfrm>
                <a:off x="8106385"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2" name="Line 22"/>
              <p:cNvSpPr>
                <a:spLocks noChangeShapeType="1"/>
              </p:cNvSpPr>
              <p:nvPr/>
            </p:nvSpPr>
            <p:spPr bwMode="auto">
              <a:xfrm>
                <a:off x="7061349"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3" name="Line 23"/>
              <p:cNvSpPr>
                <a:spLocks noChangeShapeType="1"/>
              </p:cNvSpPr>
              <p:nvPr/>
            </p:nvSpPr>
            <p:spPr bwMode="auto">
              <a:xfrm>
                <a:off x="7211616"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4" name="Line 24"/>
              <p:cNvSpPr>
                <a:spLocks noChangeShapeType="1"/>
              </p:cNvSpPr>
              <p:nvPr/>
            </p:nvSpPr>
            <p:spPr bwMode="auto">
              <a:xfrm>
                <a:off x="7359606"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5" name="Line 25"/>
              <p:cNvSpPr>
                <a:spLocks noChangeShapeType="1"/>
              </p:cNvSpPr>
              <p:nvPr/>
            </p:nvSpPr>
            <p:spPr bwMode="auto">
              <a:xfrm>
                <a:off x="7509873"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6" name="Line 26"/>
              <p:cNvSpPr>
                <a:spLocks noChangeShapeType="1"/>
              </p:cNvSpPr>
              <p:nvPr/>
            </p:nvSpPr>
            <p:spPr bwMode="auto">
              <a:xfrm>
                <a:off x="7660139"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7" name="Line 27"/>
              <p:cNvSpPr>
                <a:spLocks noChangeShapeType="1"/>
              </p:cNvSpPr>
              <p:nvPr/>
            </p:nvSpPr>
            <p:spPr bwMode="auto">
              <a:xfrm>
                <a:off x="7808128"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8" name="Line 28"/>
              <p:cNvSpPr>
                <a:spLocks noChangeShapeType="1"/>
              </p:cNvSpPr>
              <p:nvPr/>
            </p:nvSpPr>
            <p:spPr bwMode="auto">
              <a:xfrm>
                <a:off x="7958395"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9" name="Line 29"/>
              <p:cNvSpPr>
                <a:spLocks noChangeShapeType="1"/>
              </p:cNvSpPr>
              <p:nvPr/>
            </p:nvSpPr>
            <p:spPr bwMode="auto">
              <a:xfrm>
                <a:off x="8106385"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0" name="Line 30"/>
              <p:cNvSpPr>
                <a:spLocks noChangeShapeType="1"/>
              </p:cNvSpPr>
              <p:nvPr/>
            </p:nvSpPr>
            <p:spPr bwMode="auto">
              <a:xfrm>
                <a:off x="3835173"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1" name="Line 31"/>
              <p:cNvSpPr>
                <a:spLocks noChangeShapeType="1"/>
              </p:cNvSpPr>
              <p:nvPr/>
            </p:nvSpPr>
            <p:spPr bwMode="auto">
              <a:xfrm>
                <a:off x="3983162"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2" name="Line 32"/>
              <p:cNvSpPr>
                <a:spLocks noChangeShapeType="1"/>
              </p:cNvSpPr>
              <p:nvPr/>
            </p:nvSpPr>
            <p:spPr bwMode="auto">
              <a:xfrm>
                <a:off x="4133428"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3" name="Line 33"/>
              <p:cNvSpPr>
                <a:spLocks noChangeShapeType="1"/>
              </p:cNvSpPr>
              <p:nvPr/>
            </p:nvSpPr>
            <p:spPr bwMode="auto">
              <a:xfrm>
                <a:off x="4281419"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4" name="Line 34"/>
              <p:cNvSpPr>
                <a:spLocks noChangeShapeType="1"/>
              </p:cNvSpPr>
              <p:nvPr/>
            </p:nvSpPr>
            <p:spPr bwMode="auto">
              <a:xfrm>
                <a:off x="4431685"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5" name="Line 35"/>
              <p:cNvSpPr>
                <a:spLocks noChangeShapeType="1"/>
              </p:cNvSpPr>
              <p:nvPr/>
            </p:nvSpPr>
            <p:spPr bwMode="auto">
              <a:xfrm>
                <a:off x="4579674"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6" name="Line 36"/>
              <p:cNvSpPr>
                <a:spLocks noChangeShapeType="1"/>
              </p:cNvSpPr>
              <p:nvPr/>
            </p:nvSpPr>
            <p:spPr bwMode="auto">
              <a:xfrm>
                <a:off x="4729941"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7" name="Line 37"/>
              <p:cNvSpPr>
                <a:spLocks noChangeShapeType="1"/>
              </p:cNvSpPr>
              <p:nvPr/>
            </p:nvSpPr>
            <p:spPr bwMode="auto">
              <a:xfrm>
                <a:off x="4880207"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8" name="Line 38"/>
              <p:cNvSpPr>
                <a:spLocks noChangeShapeType="1"/>
              </p:cNvSpPr>
              <p:nvPr/>
            </p:nvSpPr>
            <p:spPr bwMode="auto">
              <a:xfrm>
                <a:off x="5028198"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9" name="Line 39"/>
              <p:cNvSpPr>
                <a:spLocks noChangeShapeType="1"/>
              </p:cNvSpPr>
              <p:nvPr/>
            </p:nvSpPr>
            <p:spPr bwMode="auto">
              <a:xfrm>
                <a:off x="5178464"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0" name="Line 40"/>
              <p:cNvSpPr>
                <a:spLocks noChangeShapeType="1"/>
              </p:cNvSpPr>
              <p:nvPr/>
            </p:nvSpPr>
            <p:spPr bwMode="auto">
              <a:xfrm>
                <a:off x="3835173"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1" name="Line 41"/>
              <p:cNvSpPr>
                <a:spLocks noChangeShapeType="1"/>
              </p:cNvSpPr>
              <p:nvPr/>
            </p:nvSpPr>
            <p:spPr bwMode="auto">
              <a:xfrm>
                <a:off x="3983162"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2" name="Line 42"/>
              <p:cNvSpPr>
                <a:spLocks noChangeShapeType="1"/>
              </p:cNvSpPr>
              <p:nvPr/>
            </p:nvSpPr>
            <p:spPr bwMode="auto">
              <a:xfrm>
                <a:off x="4133428"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3" name="Line 43"/>
              <p:cNvSpPr>
                <a:spLocks noChangeShapeType="1"/>
              </p:cNvSpPr>
              <p:nvPr/>
            </p:nvSpPr>
            <p:spPr bwMode="auto">
              <a:xfrm>
                <a:off x="4281419"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4" name="Line 44"/>
              <p:cNvSpPr>
                <a:spLocks noChangeShapeType="1"/>
              </p:cNvSpPr>
              <p:nvPr/>
            </p:nvSpPr>
            <p:spPr bwMode="auto">
              <a:xfrm>
                <a:off x="4431685"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5" name="Line 45"/>
              <p:cNvSpPr>
                <a:spLocks noChangeShapeType="1"/>
              </p:cNvSpPr>
              <p:nvPr/>
            </p:nvSpPr>
            <p:spPr bwMode="auto">
              <a:xfrm>
                <a:off x="4579674"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6" name="Line 46"/>
              <p:cNvSpPr>
                <a:spLocks noChangeShapeType="1"/>
              </p:cNvSpPr>
              <p:nvPr/>
            </p:nvSpPr>
            <p:spPr bwMode="auto">
              <a:xfrm>
                <a:off x="4729941"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7" name="Line 47"/>
              <p:cNvSpPr>
                <a:spLocks noChangeShapeType="1"/>
              </p:cNvSpPr>
              <p:nvPr/>
            </p:nvSpPr>
            <p:spPr bwMode="auto">
              <a:xfrm>
                <a:off x="4880207"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8" name="Line 48"/>
              <p:cNvSpPr>
                <a:spLocks noChangeShapeType="1"/>
              </p:cNvSpPr>
              <p:nvPr/>
            </p:nvSpPr>
            <p:spPr bwMode="auto">
              <a:xfrm>
                <a:off x="5028198"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9" name="Line 49"/>
              <p:cNvSpPr>
                <a:spLocks noChangeShapeType="1"/>
              </p:cNvSpPr>
              <p:nvPr/>
            </p:nvSpPr>
            <p:spPr bwMode="auto">
              <a:xfrm>
                <a:off x="5178464"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7" name="Line 419"/>
              <p:cNvSpPr>
                <a:spLocks noChangeShapeType="1"/>
              </p:cNvSpPr>
              <p:nvPr/>
            </p:nvSpPr>
            <p:spPr bwMode="auto">
              <a:xfrm flipV="1">
                <a:off x="8238438" y="2233698"/>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8" name="Line 420"/>
              <p:cNvSpPr>
                <a:spLocks noChangeShapeType="1"/>
              </p:cNvSpPr>
              <p:nvPr/>
            </p:nvSpPr>
            <p:spPr bwMode="auto">
              <a:xfrm flipV="1">
                <a:off x="8238438" y="208343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9" name="Line 421"/>
              <p:cNvSpPr>
                <a:spLocks noChangeShapeType="1"/>
              </p:cNvSpPr>
              <p:nvPr/>
            </p:nvSpPr>
            <p:spPr bwMode="auto">
              <a:xfrm flipV="1">
                <a:off x="8238438" y="1933165"/>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0" name="Line 422"/>
              <p:cNvSpPr>
                <a:spLocks noChangeShapeType="1"/>
              </p:cNvSpPr>
              <p:nvPr/>
            </p:nvSpPr>
            <p:spPr bwMode="auto">
              <a:xfrm flipV="1">
                <a:off x="8238438" y="178517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1" name="Line 423"/>
              <p:cNvSpPr>
                <a:spLocks noChangeShapeType="1"/>
              </p:cNvSpPr>
              <p:nvPr/>
            </p:nvSpPr>
            <p:spPr bwMode="auto">
              <a:xfrm flipV="1">
                <a:off x="8238438" y="1634909"/>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2" name="Line 424"/>
              <p:cNvSpPr>
                <a:spLocks noChangeShapeType="1"/>
              </p:cNvSpPr>
              <p:nvPr/>
            </p:nvSpPr>
            <p:spPr bwMode="auto">
              <a:xfrm flipV="1">
                <a:off x="8238438" y="1486919"/>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3" name="Line 425"/>
              <p:cNvSpPr>
                <a:spLocks noChangeShapeType="1"/>
              </p:cNvSpPr>
              <p:nvPr/>
            </p:nvSpPr>
            <p:spPr bwMode="auto">
              <a:xfrm flipV="1">
                <a:off x="8238438" y="133665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4" name="Line 426"/>
              <p:cNvSpPr>
                <a:spLocks noChangeShapeType="1"/>
              </p:cNvSpPr>
              <p:nvPr/>
            </p:nvSpPr>
            <p:spPr bwMode="auto">
              <a:xfrm flipV="1">
                <a:off x="8238438" y="3688552"/>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5" name="Line 427"/>
              <p:cNvSpPr>
                <a:spLocks noChangeShapeType="1"/>
              </p:cNvSpPr>
              <p:nvPr/>
            </p:nvSpPr>
            <p:spPr bwMode="auto">
              <a:xfrm flipV="1">
                <a:off x="8238438" y="353828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6" name="Line 428"/>
              <p:cNvSpPr>
                <a:spLocks noChangeShapeType="1"/>
              </p:cNvSpPr>
              <p:nvPr/>
            </p:nvSpPr>
            <p:spPr bwMode="auto">
              <a:xfrm flipV="1">
                <a:off x="8238438" y="3388019"/>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7" name="Line 429"/>
              <p:cNvSpPr>
                <a:spLocks noChangeShapeType="1"/>
              </p:cNvSpPr>
              <p:nvPr/>
            </p:nvSpPr>
            <p:spPr bwMode="auto">
              <a:xfrm flipV="1">
                <a:off x="8238438" y="3240029"/>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8" name="Line 430"/>
              <p:cNvSpPr>
                <a:spLocks noChangeShapeType="1"/>
              </p:cNvSpPr>
              <p:nvPr/>
            </p:nvSpPr>
            <p:spPr bwMode="auto">
              <a:xfrm flipV="1">
                <a:off x="8238438" y="308976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9" name="Line 431"/>
              <p:cNvSpPr>
                <a:spLocks noChangeShapeType="1"/>
              </p:cNvSpPr>
              <p:nvPr/>
            </p:nvSpPr>
            <p:spPr bwMode="auto">
              <a:xfrm flipV="1">
                <a:off x="8238438" y="2941773"/>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0" name="Line 432"/>
              <p:cNvSpPr>
                <a:spLocks noChangeShapeType="1"/>
              </p:cNvSpPr>
              <p:nvPr/>
            </p:nvSpPr>
            <p:spPr bwMode="auto">
              <a:xfrm flipV="1">
                <a:off x="8238438" y="279150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1" name="Line 433"/>
              <p:cNvSpPr>
                <a:spLocks noChangeShapeType="1"/>
              </p:cNvSpPr>
              <p:nvPr/>
            </p:nvSpPr>
            <p:spPr bwMode="auto">
              <a:xfrm>
                <a:off x="3741825" y="1316162"/>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2" name="Line 434"/>
              <p:cNvSpPr>
                <a:spLocks noChangeShapeType="1"/>
              </p:cNvSpPr>
              <p:nvPr/>
            </p:nvSpPr>
            <p:spPr bwMode="auto">
              <a:xfrm>
                <a:off x="3741825" y="1466429"/>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3" name="Line 435"/>
              <p:cNvSpPr>
                <a:spLocks noChangeShapeType="1"/>
              </p:cNvSpPr>
              <p:nvPr/>
            </p:nvSpPr>
            <p:spPr bwMode="auto">
              <a:xfrm>
                <a:off x="3741825" y="161441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4" name="Line 436"/>
              <p:cNvSpPr>
                <a:spLocks noChangeShapeType="1"/>
              </p:cNvSpPr>
              <p:nvPr/>
            </p:nvSpPr>
            <p:spPr bwMode="auto">
              <a:xfrm>
                <a:off x="3741825" y="1764684"/>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5" name="Line 437"/>
              <p:cNvSpPr>
                <a:spLocks noChangeShapeType="1"/>
              </p:cNvSpPr>
              <p:nvPr/>
            </p:nvSpPr>
            <p:spPr bwMode="auto">
              <a:xfrm>
                <a:off x="3741825" y="1912675"/>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6" name="Line 438"/>
              <p:cNvSpPr>
                <a:spLocks noChangeShapeType="1"/>
              </p:cNvSpPr>
              <p:nvPr/>
            </p:nvSpPr>
            <p:spPr bwMode="auto">
              <a:xfrm>
                <a:off x="3741825" y="2062941"/>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7" name="Line 439"/>
              <p:cNvSpPr>
                <a:spLocks noChangeShapeType="1"/>
              </p:cNvSpPr>
              <p:nvPr/>
            </p:nvSpPr>
            <p:spPr bwMode="auto">
              <a:xfrm>
                <a:off x="3741825" y="2213208"/>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8" name="Line 440"/>
              <p:cNvSpPr>
                <a:spLocks noChangeShapeType="1"/>
              </p:cNvSpPr>
              <p:nvPr/>
            </p:nvSpPr>
            <p:spPr bwMode="auto">
              <a:xfrm>
                <a:off x="3741825" y="277556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9" name="Line 441"/>
              <p:cNvSpPr>
                <a:spLocks noChangeShapeType="1"/>
              </p:cNvSpPr>
              <p:nvPr/>
            </p:nvSpPr>
            <p:spPr bwMode="auto">
              <a:xfrm>
                <a:off x="3741825" y="2925835"/>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0" name="Line 442"/>
              <p:cNvSpPr>
                <a:spLocks noChangeShapeType="1"/>
              </p:cNvSpPr>
              <p:nvPr/>
            </p:nvSpPr>
            <p:spPr bwMode="auto">
              <a:xfrm>
                <a:off x="3741825" y="3073825"/>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1" name="Line 443"/>
              <p:cNvSpPr>
                <a:spLocks noChangeShapeType="1"/>
              </p:cNvSpPr>
              <p:nvPr/>
            </p:nvSpPr>
            <p:spPr bwMode="auto">
              <a:xfrm>
                <a:off x="3741825" y="3224092"/>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2" name="Line 444"/>
              <p:cNvSpPr>
                <a:spLocks noChangeShapeType="1"/>
              </p:cNvSpPr>
              <p:nvPr/>
            </p:nvSpPr>
            <p:spPr bwMode="auto">
              <a:xfrm>
                <a:off x="3741825" y="3374358"/>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3" name="Line 445"/>
              <p:cNvSpPr>
                <a:spLocks noChangeShapeType="1"/>
              </p:cNvSpPr>
              <p:nvPr/>
            </p:nvSpPr>
            <p:spPr bwMode="auto">
              <a:xfrm>
                <a:off x="3741825" y="352234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4" name="Line 446"/>
              <p:cNvSpPr>
                <a:spLocks noChangeShapeType="1"/>
              </p:cNvSpPr>
              <p:nvPr/>
            </p:nvSpPr>
            <p:spPr bwMode="auto">
              <a:xfrm>
                <a:off x="3741825" y="3672614"/>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06C4CF6-01B9-D6AD-0501-DBA238A30E24}"/>
                  </a:ext>
                </a:extLst>
              </p:cNvPr>
              <p:cNvGrpSpPr/>
              <p:nvPr/>
            </p:nvGrpSpPr>
            <p:grpSpPr>
              <a:xfrm>
                <a:off x="5513148" y="4091539"/>
                <a:ext cx="1067804" cy="751333"/>
                <a:chOff x="5513148" y="4091539"/>
                <a:chExt cx="1067804" cy="751333"/>
              </a:xfrm>
            </p:grpSpPr>
            <p:sp>
              <p:nvSpPr>
                <p:cNvPr id="146" name="Line 4"/>
                <p:cNvSpPr>
                  <a:spLocks noChangeShapeType="1"/>
                </p:cNvSpPr>
                <p:nvPr/>
              </p:nvSpPr>
              <p:spPr bwMode="auto">
                <a:xfrm>
                  <a:off x="6050465" y="4091539"/>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5" name="Line 5"/>
                <p:cNvSpPr>
                  <a:spLocks noChangeShapeType="1"/>
                </p:cNvSpPr>
                <p:nvPr/>
              </p:nvSpPr>
              <p:spPr bwMode="auto">
                <a:xfrm>
                  <a:off x="6050465" y="4241805"/>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6" name="Line 6"/>
                <p:cNvSpPr>
                  <a:spLocks noChangeShapeType="1"/>
                </p:cNvSpPr>
                <p:nvPr/>
              </p:nvSpPr>
              <p:spPr bwMode="auto">
                <a:xfrm>
                  <a:off x="6050465" y="4389796"/>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7" name="Line 7"/>
                <p:cNvSpPr>
                  <a:spLocks noChangeShapeType="1"/>
                </p:cNvSpPr>
                <p:nvPr/>
              </p:nvSpPr>
              <p:spPr bwMode="auto">
                <a:xfrm>
                  <a:off x="6050465" y="4540063"/>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8" name="Line 8"/>
                <p:cNvSpPr>
                  <a:spLocks noChangeShapeType="1"/>
                </p:cNvSpPr>
                <p:nvPr/>
              </p:nvSpPr>
              <p:spPr bwMode="auto">
                <a:xfrm>
                  <a:off x="6050465" y="4688052"/>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9" name="Line 9"/>
                <p:cNvSpPr>
                  <a:spLocks noChangeShapeType="1"/>
                </p:cNvSpPr>
                <p:nvPr/>
              </p:nvSpPr>
              <p:spPr bwMode="auto">
                <a:xfrm>
                  <a:off x="6050465" y="4838318"/>
                  <a:ext cx="2278" cy="455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5" name="Line 447"/>
                <p:cNvSpPr>
                  <a:spLocks noChangeShapeType="1"/>
                </p:cNvSpPr>
                <p:nvPr/>
              </p:nvSpPr>
              <p:spPr bwMode="auto">
                <a:xfrm>
                  <a:off x="5513148"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6" name="Line 448"/>
                <p:cNvSpPr>
                  <a:spLocks noChangeShapeType="1"/>
                </p:cNvSpPr>
                <p:nvPr/>
              </p:nvSpPr>
              <p:spPr bwMode="auto">
                <a:xfrm>
                  <a:off x="5663415"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7" name="Line 449"/>
                <p:cNvSpPr>
                  <a:spLocks noChangeShapeType="1"/>
                </p:cNvSpPr>
                <p:nvPr/>
              </p:nvSpPr>
              <p:spPr bwMode="auto">
                <a:xfrm>
                  <a:off x="5811405"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8" name="Line 450"/>
                <p:cNvSpPr>
                  <a:spLocks noChangeShapeType="1"/>
                </p:cNvSpPr>
                <p:nvPr/>
              </p:nvSpPr>
              <p:spPr bwMode="auto">
                <a:xfrm>
                  <a:off x="5961672"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9" name="Line 451"/>
                <p:cNvSpPr>
                  <a:spLocks noChangeShapeType="1"/>
                </p:cNvSpPr>
                <p:nvPr/>
              </p:nvSpPr>
              <p:spPr bwMode="auto">
                <a:xfrm>
                  <a:off x="6111938" y="4797336"/>
                  <a:ext cx="72857"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40" name="Line 452"/>
                <p:cNvSpPr>
                  <a:spLocks noChangeShapeType="1"/>
                </p:cNvSpPr>
                <p:nvPr/>
              </p:nvSpPr>
              <p:spPr bwMode="auto">
                <a:xfrm>
                  <a:off x="6259927"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41" name="Line 453"/>
                <p:cNvSpPr>
                  <a:spLocks noChangeShapeType="1"/>
                </p:cNvSpPr>
                <p:nvPr/>
              </p:nvSpPr>
              <p:spPr bwMode="auto">
                <a:xfrm>
                  <a:off x="6407918"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42" name="Line 454"/>
                <p:cNvSpPr>
                  <a:spLocks noChangeShapeType="1"/>
                </p:cNvSpPr>
                <p:nvPr/>
              </p:nvSpPr>
              <p:spPr bwMode="auto">
                <a:xfrm>
                  <a:off x="6558184" y="4797336"/>
                  <a:ext cx="22768"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nvGrpSpPr>
            <p:cNvPr id="14" name="Group 13">
              <a:extLst>
                <a:ext uri="{FF2B5EF4-FFF2-40B4-BE49-F238E27FC236}">
                  <a16:creationId xmlns:a16="http://schemas.microsoft.com/office/drawing/2014/main" id="{2D2AF7F6-CCE4-DC8E-E121-12BE280CEEF8}"/>
                </a:ext>
              </a:extLst>
            </p:cNvPr>
            <p:cNvGrpSpPr/>
            <p:nvPr/>
          </p:nvGrpSpPr>
          <p:grpSpPr>
            <a:xfrm>
              <a:off x="4769472" y="2033342"/>
              <a:ext cx="2611450" cy="2611450"/>
              <a:chOff x="4769472" y="2033342"/>
              <a:chExt cx="2611450" cy="2611450"/>
            </a:xfrm>
          </p:grpSpPr>
          <p:sp>
            <p:nvSpPr>
              <p:cNvPr id="569" name="Freeform 409"/>
              <p:cNvSpPr>
                <a:spLocks noChangeArrowheads="1"/>
              </p:cNvSpPr>
              <p:nvPr/>
            </p:nvSpPr>
            <p:spPr bwMode="auto">
              <a:xfrm>
                <a:off x="5304511" y="3337928"/>
                <a:ext cx="1539094" cy="1306864"/>
              </a:xfrm>
              <a:custGeom>
                <a:avLst/>
                <a:gdLst>
                  <a:gd name="T0" fmla="*/ 0 w 2981"/>
                  <a:gd name="T1" fmla="*/ 2051 h 2531"/>
                  <a:gd name="T2" fmla="*/ 0 w 2981"/>
                  <a:gd name="T3" fmla="*/ 2051 h 2531"/>
                  <a:gd name="T4" fmla="*/ 1490 w 2981"/>
                  <a:gd name="T5" fmla="*/ 2530 h 2531"/>
                  <a:gd name="T6" fmla="*/ 2980 w 2981"/>
                  <a:gd name="T7" fmla="*/ 2051 h 2531"/>
                  <a:gd name="T8" fmla="*/ 1490 w 2981"/>
                  <a:gd name="T9" fmla="*/ 0 h 2531"/>
                  <a:gd name="T10" fmla="*/ 0 w 2981"/>
                  <a:gd name="T11" fmla="*/ 2051 h 2531"/>
                </a:gdLst>
                <a:ahLst/>
                <a:cxnLst>
                  <a:cxn ang="0">
                    <a:pos x="T0" y="T1"/>
                  </a:cxn>
                  <a:cxn ang="0">
                    <a:pos x="T2" y="T3"/>
                  </a:cxn>
                  <a:cxn ang="0">
                    <a:pos x="T4" y="T5"/>
                  </a:cxn>
                  <a:cxn ang="0">
                    <a:pos x="T6" y="T7"/>
                  </a:cxn>
                  <a:cxn ang="0">
                    <a:pos x="T8" y="T9"/>
                  </a:cxn>
                  <a:cxn ang="0">
                    <a:pos x="T10" y="T11"/>
                  </a:cxn>
                </a:cxnLst>
                <a:rect l="0" t="0" r="r" b="b"/>
                <a:pathLst>
                  <a:path w="2981" h="2531">
                    <a:moveTo>
                      <a:pt x="0" y="2051"/>
                    </a:moveTo>
                    <a:lnTo>
                      <a:pt x="0" y="2051"/>
                    </a:lnTo>
                    <a:cubicBezTo>
                      <a:pt x="415" y="2349"/>
                      <a:pt x="930" y="2530"/>
                      <a:pt x="1490" y="2530"/>
                    </a:cubicBezTo>
                    <a:cubicBezTo>
                      <a:pt x="2041" y="2530"/>
                      <a:pt x="2556" y="2349"/>
                      <a:pt x="2980" y="2051"/>
                    </a:cubicBezTo>
                    <a:cubicBezTo>
                      <a:pt x="1490" y="0"/>
                      <a:pt x="1490" y="0"/>
                      <a:pt x="1490" y="0"/>
                    </a:cubicBezTo>
                    <a:lnTo>
                      <a:pt x="0" y="2051"/>
                    </a:lnTo>
                  </a:path>
                </a:pathLst>
              </a:custGeom>
              <a:solidFill>
                <a:srgbClr val="90A184"/>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70" name="Freeform 410"/>
              <p:cNvSpPr>
                <a:spLocks noChangeArrowheads="1"/>
              </p:cNvSpPr>
              <p:nvPr/>
            </p:nvSpPr>
            <p:spPr bwMode="auto">
              <a:xfrm>
                <a:off x="4769472" y="2937218"/>
                <a:ext cx="1306864" cy="1459408"/>
              </a:xfrm>
              <a:custGeom>
                <a:avLst/>
                <a:gdLst>
                  <a:gd name="T0" fmla="*/ 118 w 2531"/>
                  <a:gd name="T1" fmla="*/ 0 h 2828"/>
                  <a:gd name="T2" fmla="*/ 118 w 2531"/>
                  <a:gd name="T3" fmla="*/ 0 h 2828"/>
                  <a:gd name="T4" fmla="*/ 0 w 2531"/>
                  <a:gd name="T5" fmla="*/ 776 h 2828"/>
                  <a:gd name="T6" fmla="*/ 1040 w 2531"/>
                  <a:gd name="T7" fmla="*/ 2827 h 2828"/>
                  <a:gd name="T8" fmla="*/ 2530 w 2531"/>
                  <a:gd name="T9" fmla="*/ 776 h 2828"/>
                  <a:gd name="T10" fmla="*/ 118 w 2531"/>
                  <a:gd name="T11" fmla="*/ 0 h 2828"/>
                </a:gdLst>
                <a:ahLst/>
                <a:cxnLst>
                  <a:cxn ang="0">
                    <a:pos x="T0" y="T1"/>
                  </a:cxn>
                  <a:cxn ang="0">
                    <a:pos x="T2" y="T3"/>
                  </a:cxn>
                  <a:cxn ang="0">
                    <a:pos x="T4" y="T5"/>
                  </a:cxn>
                  <a:cxn ang="0">
                    <a:pos x="T6" y="T7"/>
                  </a:cxn>
                  <a:cxn ang="0">
                    <a:pos x="T8" y="T9"/>
                  </a:cxn>
                  <a:cxn ang="0">
                    <a:pos x="T10" y="T11"/>
                  </a:cxn>
                </a:cxnLst>
                <a:rect l="0" t="0" r="r" b="b"/>
                <a:pathLst>
                  <a:path w="2531" h="2828">
                    <a:moveTo>
                      <a:pt x="118" y="0"/>
                    </a:moveTo>
                    <a:lnTo>
                      <a:pt x="118" y="0"/>
                    </a:lnTo>
                    <a:cubicBezTo>
                      <a:pt x="46" y="244"/>
                      <a:pt x="0" y="505"/>
                      <a:pt x="0" y="776"/>
                    </a:cubicBezTo>
                    <a:cubicBezTo>
                      <a:pt x="0" y="1617"/>
                      <a:pt x="407" y="2366"/>
                      <a:pt x="1040" y="2827"/>
                    </a:cubicBezTo>
                    <a:cubicBezTo>
                      <a:pt x="2530" y="776"/>
                      <a:pt x="2530" y="776"/>
                      <a:pt x="2530" y="776"/>
                    </a:cubicBezTo>
                    <a:lnTo>
                      <a:pt x="118" y="0"/>
                    </a:lnTo>
                  </a:path>
                </a:pathLst>
              </a:custGeom>
              <a:solidFill>
                <a:srgbClr val="7D8E74"/>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71" name="Freeform 411"/>
              <p:cNvSpPr>
                <a:spLocks noChangeArrowheads="1"/>
              </p:cNvSpPr>
              <p:nvPr/>
            </p:nvSpPr>
            <p:spPr bwMode="auto">
              <a:xfrm>
                <a:off x="4828668" y="2033342"/>
                <a:ext cx="1245390" cy="1306864"/>
              </a:xfrm>
              <a:custGeom>
                <a:avLst/>
                <a:gdLst>
                  <a:gd name="T0" fmla="*/ 0 w 2413"/>
                  <a:gd name="T1" fmla="*/ 1753 h 2530"/>
                  <a:gd name="T2" fmla="*/ 0 w 2413"/>
                  <a:gd name="T3" fmla="*/ 1753 h 2530"/>
                  <a:gd name="T4" fmla="*/ 2412 w 2413"/>
                  <a:gd name="T5" fmla="*/ 2529 h 2530"/>
                  <a:gd name="T6" fmla="*/ 2412 w 2413"/>
                  <a:gd name="T7" fmla="*/ 0 h 2530"/>
                  <a:gd name="T8" fmla="*/ 0 w 2413"/>
                  <a:gd name="T9" fmla="*/ 1753 h 2530"/>
                </a:gdLst>
                <a:ahLst/>
                <a:cxnLst>
                  <a:cxn ang="0">
                    <a:pos x="T0" y="T1"/>
                  </a:cxn>
                  <a:cxn ang="0">
                    <a:pos x="T2" y="T3"/>
                  </a:cxn>
                  <a:cxn ang="0">
                    <a:pos x="T4" y="T5"/>
                  </a:cxn>
                  <a:cxn ang="0">
                    <a:pos x="T6" y="T7"/>
                  </a:cxn>
                  <a:cxn ang="0">
                    <a:pos x="T8" y="T9"/>
                  </a:cxn>
                </a:cxnLst>
                <a:rect l="0" t="0" r="r" b="b"/>
                <a:pathLst>
                  <a:path w="2413" h="2530">
                    <a:moveTo>
                      <a:pt x="0" y="1753"/>
                    </a:moveTo>
                    <a:lnTo>
                      <a:pt x="0" y="1753"/>
                    </a:lnTo>
                    <a:cubicBezTo>
                      <a:pt x="2412" y="2529"/>
                      <a:pt x="2412" y="2529"/>
                      <a:pt x="2412" y="2529"/>
                    </a:cubicBezTo>
                    <a:cubicBezTo>
                      <a:pt x="2412" y="0"/>
                      <a:pt x="2412" y="0"/>
                      <a:pt x="2412" y="0"/>
                    </a:cubicBezTo>
                    <a:cubicBezTo>
                      <a:pt x="1283" y="0"/>
                      <a:pt x="334" y="732"/>
                      <a:pt x="0" y="1753"/>
                    </a:cubicBezTo>
                  </a:path>
                </a:pathLst>
              </a:custGeom>
              <a:solidFill>
                <a:srgbClr val="6E8063"/>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72" name="Freeform 412"/>
              <p:cNvSpPr>
                <a:spLocks noChangeArrowheads="1"/>
              </p:cNvSpPr>
              <p:nvPr/>
            </p:nvSpPr>
            <p:spPr bwMode="auto">
              <a:xfrm>
                <a:off x="6074058" y="2033342"/>
                <a:ext cx="1240838" cy="1306864"/>
              </a:xfrm>
              <a:custGeom>
                <a:avLst/>
                <a:gdLst>
                  <a:gd name="T0" fmla="*/ 2403 w 2404"/>
                  <a:gd name="T1" fmla="*/ 1753 h 2530"/>
                  <a:gd name="T2" fmla="*/ 2403 w 2404"/>
                  <a:gd name="T3" fmla="*/ 1753 h 2530"/>
                  <a:gd name="T4" fmla="*/ 0 w 2404"/>
                  <a:gd name="T5" fmla="*/ 0 h 2530"/>
                  <a:gd name="T6" fmla="*/ 0 w 2404"/>
                  <a:gd name="T7" fmla="*/ 2529 h 2530"/>
                  <a:gd name="T8" fmla="*/ 2403 w 2404"/>
                  <a:gd name="T9" fmla="*/ 1753 h 2530"/>
                </a:gdLst>
                <a:ahLst/>
                <a:cxnLst>
                  <a:cxn ang="0">
                    <a:pos x="T0" y="T1"/>
                  </a:cxn>
                  <a:cxn ang="0">
                    <a:pos x="T2" y="T3"/>
                  </a:cxn>
                  <a:cxn ang="0">
                    <a:pos x="T4" y="T5"/>
                  </a:cxn>
                  <a:cxn ang="0">
                    <a:pos x="T6" y="T7"/>
                  </a:cxn>
                  <a:cxn ang="0">
                    <a:pos x="T8" y="T9"/>
                  </a:cxn>
                </a:cxnLst>
                <a:rect l="0" t="0" r="r" b="b"/>
                <a:pathLst>
                  <a:path w="2404" h="2530">
                    <a:moveTo>
                      <a:pt x="2403" y="1753"/>
                    </a:moveTo>
                    <a:lnTo>
                      <a:pt x="2403" y="1753"/>
                    </a:lnTo>
                    <a:cubicBezTo>
                      <a:pt x="2078" y="732"/>
                      <a:pt x="1120" y="0"/>
                      <a:pt x="0" y="0"/>
                    </a:cubicBezTo>
                    <a:cubicBezTo>
                      <a:pt x="0" y="2529"/>
                      <a:pt x="0" y="2529"/>
                      <a:pt x="0" y="2529"/>
                    </a:cubicBezTo>
                    <a:lnTo>
                      <a:pt x="2403" y="1753"/>
                    </a:lnTo>
                  </a:path>
                </a:pathLst>
              </a:custGeom>
              <a:solidFill>
                <a:srgbClr val="DAE0D2"/>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1" name="Freeform 413"/>
              <p:cNvSpPr>
                <a:spLocks noChangeArrowheads="1"/>
              </p:cNvSpPr>
              <p:nvPr/>
            </p:nvSpPr>
            <p:spPr bwMode="auto">
              <a:xfrm>
                <a:off x="6074058" y="2937218"/>
                <a:ext cx="1306864" cy="1459408"/>
              </a:xfrm>
              <a:custGeom>
                <a:avLst/>
                <a:gdLst>
                  <a:gd name="T0" fmla="*/ 1490 w 2530"/>
                  <a:gd name="T1" fmla="*/ 2827 h 2828"/>
                  <a:gd name="T2" fmla="*/ 1490 w 2530"/>
                  <a:gd name="T3" fmla="*/ 2827 h 2828"/>
                  <a:gd name="T4" fmla="*/ 2529 w 2530"/>
                  <a:gd name="T5" fmla="*/ 776 h 2828"/>
                  <a:gd name="T6" fmla="*/ 2403 w 2530"/>
                  <a:gd name="T7" fmla="*/ 0 h 2828"/>
                  <a:gd name="T8" fmla="*/ 0 w 2530"/>
                  <a:gd name="T9" fmla="*/ 776 h 2828"/>
                  <a:gd name="T10" fmla="*/ 1490 w 2530"/>
                  <a:gd name="T11" fmla="*/ 2827 h 2828"/>
                </a:gdLst>
                <a:ahLst/>
                <a:cxnLst>
                  <a:cxn ang="0">
                    <a:pos x="T0" y="T1"/>
                  </a:cxn>
                  <a:cxn ang="0">
                    <a:pos x="T2" y="T3"/>
                  </a:cxn>
                  <a:cxn ang="0">
                    <a:pos x="T4" y="T5"/>
                  </a:cxn>
                  <a:cxn ang="0">
                    <a:pos x="T6" y="T7"/>
                  </a:cxn>
                  <a:cxn ang="0">
                    <a:pos x="T8" y="T9"/>
                  </a:cxn>
                  <a:cxn ang="0">
                    <a:pos x="T10" y="T11"/>
                  </a:cxn>
                </a:cxnLst>
                <a:rect l="0" t="0" r="r" b="b"/>
                <a:pathLst>
                  <a:path w="2530" h="2828">
                    <a:moveTo>
                      <a:pt x="1490" y="2827"/>
                    </a:moveTo>
                    <a:lnTo>
                      <a:pt x="1490" y="2827"/>
                    </a:lnTo>
                    <a:cubicBezTo>
                      <a:pt x="2123" y="2366"/>
                      <a:pt x="2529" y="1617"/>
                      <a:pt x="2529" y="776"/>
                    </a:cubicBezTo>
                    <a:cubicBezTo>
                      <a:pt x="2529" y="505"/>
                      <a:pt x="2484" y="244"/>
                      <a:pt x="2403" y="0"/>
                    </a:cubicBezTo>
                    <a:cubicBezTo>
                      <a:pt x="0" y="776"/>
                      <a:pt x="0" y="776"/>
                      <a:pt x="0" y="776"/>
                    </a:cubicBezTo>
                    <a:lnTo>
                      <a:pt x="1490" y="2827"/>
                    </a:lnTo>
                  </a:path>
                </a:pathLst>
              </a:custGeom>
              <a:solidFill>
                <a:srgbClr val="AABC99"/>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sp>
        <p:nvSpPr>
          <p:cNvPr id="660" name="CuadroTexto 659"/>
          <p:cNvSpPr txBox="1"/>
          <p:nvPr/>
        </p:nvSpPr>
        <p:spPr>
          <a:xfrm>
            <a:off x="1006265" y="1868423"/>
            <a:ext cx="2532297" cy="830997"/>
          </a:xfrm>
          <a:prstGeom prst="rect">
            <a:avLst/>
          </a:prstGeom>
          <a:noFill/>
        </p:spPr>
        <p:txBody>
          <a:bodyPr wrap="square" rtlCol="0">
            <a:spAutoFit/>
          </a:bodyPr>
          <a:lstStyle/>
          <a:p>
            <a:pPr algn="r"/>
            <a:r>
              <a:rPr lang="lt-LT" sz="2400" b="1" dirty="0">
                <a:solidFill>
                  <a:srgbClr val="62755B"/>
                </a:solidFill>
                <a:latin typeface="Calibri" panose="020F0502020204030204" pitchFamily="34" charset="0"/>
                <a:ea typeface="Lato" charset="0"/>
                <a:cs typeface="Calibri" panose="020F0502020204030204" pitchFamily="34" charset="0"/>
              </a:rPr>
              <a:t>Jūsų užklausos reikšmė</a:t>
            </a:r>
            <a:endParaRPr lang="en-US" sz="2400" b="1" dirty="0">
              <a:solidFill>
                <a:srgbClr val="62755B"/>
              </a:solidFill>
              <a:latin typeface="Calibri" panose="020F0502020204030204" pitchFamily="34" charset="0"/>
              <a:ea typeface="Lato" charset="0"/>
              <a:cs typeface="Calibri" panose="020F0502020204030204" pitchFamily="34" charset="0"/>
            </a:endParaRPr>
          </a:p>
        </p:txBody>
      </p:sp>
      <p:sp>
        <p:nvSpPr>
          <p:cNvPr id="114" name="CuadroTexto 659">
            <a:extLst>
              <a:ext uri="{FF2B5EF4-FFF2-40B4-BE49-F238E27FC236}">
                <a16:creationId xmlns:a16="http://schemas.microsoft.com/office/drawing/2014/main" id="{4271631E-83C8-A16E-FE30-506C07E9DD9C}"/>
              </a:ext>
            </a:extLst>
          </p:cNvPr>
          <p:cNvSpPr txBox="1"/>
          <p:nvPr/>
        </p:nvSpPr>
        <p:spPr>
          <a:xfrm>
            <a:off x="1014918" y="3382401"/>
            <a:ext cx="2532297" cy="830997"/>
          </a:xfrm>
          <a:prstGeom prst="rect">
            <a:avLst/>
          </a:prstGeom>
          <a:noFill/>
        </p:spPr>
        <p:txBody>
          <a:bodyPr wrap="square" rtlCol="0">
            <a:spAutoFit/>
          </a:bodyPr>
          <a:lstStyle/>
          <a:p>
            <a:pPr marR="0" lvl="0" indent="0" algn="r" fontAlgn="auto">
              <a:lnSpc>
                <a:spcPct val="100000"/>
              </a:lnSpc>
              <a:spcBef>
                <a:spcPts val="0"/>
              </a:spcBef>
              <a:spcAft>
                <a:spcPts val="0"/>
              </a:spcAft>
              <a:buClrTx/>
              <a:buSzTx/>
              <a:buFontTx/>
              <a:buNone/>
              <a:tabLst/>
              <a:defRPr/>
            </a:pPr>
            <a:r>
              <a:rPr lang="lt-LT" sz="2400" b="1" dirty="0">
                <a:solidFill>
                  <a:srgbClr val="62755B"/>
                </a:solidFill>
                <a:latin typeface="Calibri" panose="020F0502020204030204" pitchFamily="34" charset="0"/>
                <a:ea typeface="Lato" charset="0"/>
                <a:cs typeface="Calibri" panose="020F0502020204030204" pitchFamily="34" charset="0"/>
              </a:rPr>
              <a:t>Tinklalapių aktualumas</a:t>
            </a:r>
            <a:endParaRPr lang="en-US" sz="2400" b="1" dirty="0">
              <a:solidFill>
                <a:srgbClr val="62755B"/>
              </a:solidFill>
              <a:latin typeface="Calibri" panose="020F0502020204030204" pitchFamily="34" charset="0"/>
              <a:ea typeface="Lato" charset="0"/>
              <a:cs typeface="Calibri" panose="020F0502020204030204" pitchFamily="34" charset="0"/>
            </a:endParaRPr>
          </a:p>
        </p:txBody>
      </p:sp>
      <p:sp>
        <p:nvSpPr>
          <p:cNvPr id="117" name="CuadroTexto 659">
            <a:extLst>
              <a:ext uri="{FF2B5EF4-FFF2-40B4-BE49-F238E27FC236}">
                <a16:creationId xmlns:a16="http://schemas.microsoft.com/office/drawing/2014/main" id="{D6C75604-0850-7E2B-FE96-7D45C39F412A}"/>
              </a:ext>
            </a:extLst>
          </p:cNvPr>
          <p:cNvSpPr txBox="1"/>
          <p:nvPr/>
        </p:nvSpPr>
        <p:spPr>
          <a:xfrm>
            <a:off x="8355303" y="2144025"/>
            <a:ext cx="30636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1" i="0" u="none" strike="noStrike" kern="1200" cap="none" spc="0" normalizeH="0" baseline="0" noProof="0" dirty="0">
                <a:ln>
                  <a:noFill/>
                </a:ln>
                <a:solidFill>
                  <a:srgbClr val="62755B"/>
                </a:solidFill>
                <a:effectLst/>
                <a:uLnTx/>
                <a:uFillTx/>
                <a:latin typeface="Calibri" panose="020F0502020204030204" pitchFamily="34" charset="0"/>
                <a:ea typeface="Lato" charset="0"/>
                <a:cs typeface="Calibri" panose="020F0502020204030204" pitchFamily="34" charset="0"/>
              </a:rPr>
              <a:t>Tinklalapių patogumas</a:t>
            </a:r>
            <a:endParaRPr kumimoji="0" lang="en-US" sz="2400" b="1" i="0" u="none" strike="noStrike" kern="1200" cap="none" spc="0" normalizeH="0" baseline="0" noProof="0" dirty="0">
              <a:ln>
                <a:noFill/>
              </a:ln>
              <a:solidFill>
                <a:srgbClr val="62755B"/>
              </a:solidFill>
              <a:effectLst/>
              <a:uLnTx/>
              <a:uFillTx/>
              <a:latin typeface="Calibri" panose="020F0502020204030204" pitchFamily="34" charset="0"/>
              <a:ea typeface="Lato" charset="0"/>
              <a:cs typeface="Calibri" panose="020F0502020204030204" pitchFamily="34" charset="0"/>
            </a:endParaRPr>
          </a:p>
        </p:txBody>
      </p:sp>
      <p:sp>
        <p:nvSpPr>
          <p:cNvPr id="121" name="CuadroTexto 659">
            <a:extLst>
              <a:ext uri="{FF2B5EF4-FFF2-40B4-BE49-F238E27FC236}">
                <a16:creationId xmlns:a16="http://schemas.microsoft.com/office/drawing/2014/main" id="{9881BFC2-CC78-7743-F67A-E8517782EA14}"/>
              </a:ext>
            </a:extLst>
          </p:cNvPr>
          <p:cNvSpPr txBox="1"/>
          <p:nvPr/>
        </p:nvSpPr>
        <p:spPr>
          <a:xfrm>
            <a:off x="8355303" y="3623043"/>
            <a:ext cx="3090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62755B"/>
                </a:solidFill>
                <a:latin typeface="Calibri" panose="020F0502020204030204" pitchFamily="34" charset="0"/>
                <a:ea typeface="Lato" charset="0"/>
                <a:cs typeface="Calibri" panose="020F0502020204030204" pitchFamily="34" charset="0"/>
              </a:rPr>
              <a:t>Kontekstas</a:t>
            </a:r>
            <a:r>
              <a:rPr lang="en-US" sz="2400" b="1" dirty="0">
                <a:solidFill>
                  <a:srgbClr val="62755B"/>
                </a:solidFill>
                <a:latin typeface="Calibri" panose="020F0502020204030204" pitchFamily="34" charset="0"/>
                <a:ea typeface="Lato" charset="0"/>
                <a:cs typeface="Calibri" panose="020F0502020204030204" pitchFamily="34" charset="0"/>
              </a:rPr>
              <a:t> </a:t>
            </a:r>
            <a:r>
              <a:rPr lang="en-US" sz="2400" b="1" dirty="0" err="1">
                <a:solidFill>
                  <a:srgbClr val="62755B"/>
                </a:solidFill>
                <a:latin typeface="Calibri" panose="020F0502020204030204" pitchFamily="34" charset="0"/>
                <a:ea typeface="Lato" charset="0"/>
                <a:cs typeface="Calibri" panose="020F0502020204030204" pitchFamily="34" charset="0"/>
              </a:rPr>
              <a:t>ir</a:t>
            </a:r>
            <a:r>
              <a:rPr lang="en-US" sz="2400" b="1" dirty="0">
                <a:solidFill>
                  <a:srgbClr val="62755B"/>
                </a:solidFill>
                <a:latin typeface="Calibri" panose="020F0502020204030204" pitchFamily="34" charset="0"/>
                <a:ea typeface="Lato" charset="0"/>
                <a:cs typeface="Calibri" panose="020F0502020204030204" pitchFamily="34" charset="0"/>
              </a:rPr>
              <a:t> </a:t>
            </a:r>
            <a:r>
              <a:rPr lang="en-US" sz="2400" b="1" dirty="0" err="1">
                <a:solidFill>
                  <a:srgbClr val="62755B"/>
                </a:solidFill>
                <a:latin typeface="Calibri" panose="020F0502020204030204" pitchFamily="34" charset="0"/>
                <a:ea typeface="Lato" charset="0"/>
                <a:cs typeface="Calibri" panose="020F0502020204030204" pitchFamily="34" charset="0"/>
              </a:rPr>
              <a:t>aplinka</a:t>
            </a:r>
            <a:endParaRPr lang="en-US" sz="2400" b="1" dirty="0">
              <a:solidFill>
                <a:srgbClr val="62755B"/>
              </a:solidFill>
              <a:latin typeface="Calibri" panose="020F0502020204030204" pitchFamily="34" charset="0"/>
              <a:ea typeface="Lato" charset="0"/>
              <a:cs typeface="Calibri" panose="020F0502020204030204" pitchFamily="34" charset="0"/>
            </a:endParaRPr>
          </a:p>
        </p:txBody>
      </p:sp>
      <p:sp>
        <p:nvSpPr>
          <p:cNvPr id="124" name="CuadroTexto 659">
            <a:extLst>
              <a:ext uri="{FF2B5EF4-FFF2-40B4-BE49-F238E27FC236}">
                <a16:creationId xmlns:a16="http://schemas.microsoft.com/office/drawing/2014/main" id="{02934418-DDCA-DB09-F102-4390189E57E9}"/>
              </a:ext>
            </a:extLst>
          </p:cNvPr>
          <p:cNvSpPr txBox="1"/>
          <p:nvPr/>
        </p:nvSpPr>
        <p:spPr>
          <a:xfrm>
            <a:off x="4544718" y="5440210"/>
            <a:ext cx="3090556" cy="461665"/>
          </a:xfrm>
          <a:prstGeom prst="rect">
            <a:avLst/>
          </a:prstGeom>
          <a:noFill/>
        </p:spPr>
        <p:txBody>
          <a:bodyPr wrap="square" rtlCol="0">
            <a:spAutoFit/>
          </a:bodyPr>
          <a:lstStyle/>
          <a:p>
            <a:pPr algn="ctr"/>
            <a:r>
              <a:rPr lang="lt-LT" sz="2400" b="1" dirty="0">
                <a:solidFill>
                  <a:srgbClr val="62755B"/>
                </a:solidFill>
                <a:latin typeface="Calibri" panose="020F0502020204030204" pitchFamily="34" charset="0"/>
                <a:ea typeface="Lato" charset="0"/>
                <a:cs typeface="Calibri" panose="020F0502020204030204" pitchFamily="34" charset="0"/>
              </a:rPr>
              <a:t>Turinio kokybė</a:t>
            </a:r>
            <a:endParaRPr lang="en-US" sz="2400" b="1" dirty="0">
              <a:solidFill>
                <a:srgbClr val="62755B"/>
              </a:solidFill>
              <a:latin typeface="Calibri" panose="020F0502020204030204" pitchFamily="34" charset="0"/>
              <a:ea typeface="Lato" charset="0"/>
              <a:cs typeface="Calibri" panose="020F0502020204030204" pitchFamily="34" charset="0"/>
            </a:endParaRPr>
          </a:p>
        </p:txBody>
      </p:sp>
      <p:sp>
        <p:nvSpPr>
          <p:cNvPr id="126" name="Text Placeholder 2">
            <a:extLst>
              <a:ext uri="{FF2B5EF4-FFF2-40B4-BE49-F238E27FC236}">
                <a16:creationId xmlns:a16="http://schemas.microsoft.com/office/drawing/2014/main" id="{4071FE10-3490-DFFD-7114-6F05354DB58E}"/>
              </a:ext>
            </a:extLst>
          </p:cNvPr>
          <p:cNvSpPr txBox="1">
            <a:spLocks/>
          </p:cNvSpPr>
          <p:nvPr/>
        </p:nvSpPr>
        <p:spPr>
          <a:xfrm>
            <a:off x="850623" y="238529"/>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600" dirty="0">
                <a:solidFill>
                  <a:srgbClr val="000000"/>
                </a:solidFill>
              </a:rPr>
              <a:t>SEO </a:t>
            </a:r>
            <a:r>
              <a:rPr lang="en-GB" sz="3600" dirty="0" err="1">
                <a:solidFill>
                  <a:srgbClr val="000000"/>
                </a:solidFill>
              </a:rPr>
              <a:t>ir</a:t>
            </a:r>
            <a:r>
              <a:rPr lang="en-GB" sz="3600" dirty="0">
                <a:solidFill>
                  <a:srgbClr val="000000"/>
                </a:solidFill>
              </a:rPr>
              <a:t> </a:t>
            </a:r>
            <a:r>
              <a:rPr lang="en-GB" sz="3600" dirty="0" err="1">
                <a:solidFill>
                  <a:srgbClr val="000000"/>
                </a:solidFill>
              </a:rPr>
              <a:t>trečiasis</a:t>
            </a:r>
            <a:r>
              <a:rPr lang="en-GB" sz="3600" dirty="0">
                <a:solidFill>
                  <a:srgbClr val="000000"/>
                </a:solidFill>
              </a:rPr>
              <a:t> </a:t>
            </a:r>
            <a:r>
              <a:rPr lang="en-GB" sz="3600" dirty="0" err="1">
                <a:solidFill>
                  <a:srgbClr val="000000"/>
                </a:solidFill>
              </a:rPr>
              <a:t>sektorius</a:t>
            </a:r>
            <a:r>
              <a:rPr lang="en-GB" sz="3600" dirty="0">
                <a:solidFill>
                  <a:srgbClr val="000000"/>
                </a:solidFill>
              </a:rPr>
              <a:t>: </a:t>
            </a:r>
            <a:r>
              <a:rPr lang="en-GB" sz="3600" dirty="0" err="1">
                <a:solidFill>
                  <a:srgbClr val="000000"/>
                </a:solidFill>
              </a:rPr>
              <a:t>kaip</a:t>
            </a:r>
            <a:r>
              <a:rPr lang="en-GB" sz="3600" dirty="0">
                <a:solidFill>
                  <a:srgbClr val="000000"/>
                </a:solidFill>
              </a:rPr>
              <a:t> </a:t>
            </a:r>
            <a:r>
              <a:rPr lang="en-GB" sz="3600" dirty="0" err="1">
                <a:solidFill>
                  <a:srgbClr val="000000"/>
                </a:solidFill>
              </a:rPr>
              <a:t>veikia</a:t>
            </a:r>
            <a:r>
              <a:rPr lang="en-GB" sz="3600" dirty="0">
                <a:solidFill>
                  <a:srgbClr val="000000"/>
                </a:solidFill>
              </a:rPr>
              <a:t> SEO?</a:t>
            </a:r>
          </a:p>
        </p:txBody>
      </p:sp>
      <p:pic>
        <p:nvPicPr>
          <p:cNvPr id="5" name="Graphic 4" descr="Checklist with solid fill">
            <a:extLst>
              <a:ext uri="{FF2B5EF4-FFF2-40B4-BE49-F238E27FC236}">
                <a16:creationId xmlns:a16="http://schemas.microsoft.com/office/drawing/2014/main" id="{54F439C3-BDEA-3E5F-46EF-B7C5725624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3216" y="2306449"/>
            <a:ext cx="711724" cy="711724"/>
          </a:xfrm>
          <a:prstGeom prst="rect">
            <a:avLst/>
          </a:prstGeom>
        </p:spPr>
      </p:pic>
      <p:pic>
        <p:nvPicPr>
          <p:cNvPr id="7" name="Graphic 6" descr="Gears with solid fill">
            <a:extLst>
              <a:ext uri="{FF2B5EF4-FFF2-40B4-BE49-F238E27FC236}">
                <a16:creationId xmlns:a16="http://schemas.microsoft.com/office/drawing/2014/main" id="{5B4E9749-E344-DD32-CACF-FEEECAC761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7523" y="3232298"/>
            <a:ext cx="738677" cy="738677"/>
          </a:xfrm>
          <a:prstGeom prst="rect">
            <a:avLst/>
          </a:prstGeom>
        </p:spPr>
      </p:pic>
      <p:pic>
        <p:nvPicPr>
          <p:cNvPr id="9" name="Graphic 8" descr="Document with solid fill">
            <a:extLst>
              <a:ext uri="{FF2B5EF4-FFF2-40B4-BE49-F238E27FC236}">
                <a16:creationId xmlns:a16="http://schemas.microsoft.com/office/drawing/2014/main" id="{BFEF5879-FF56-D3AD-FC3B-503316721A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4749" y="3764738"/>
            <a:ext cx="700496" cy="700496"/>
          </a:xfrm>
          <a:prstGeom prst="rect">
            <a:avLst/>
          </a:prstGeom>
        </p:spPr>
      </p:pic>
      <p:pic>
        <p:nvPicPr>
          <p:cNvPr id="11" name="Graphic 10" descr="Magnifying glass with solid fill">
            <a:extLst>
              <a:ext uri="{FF2B5EF4-FFF2-40B4-BE49-F238E27FC236}">
                <a16:creationId xmlns:a16="http://schemas.microsoft.com/office/drawing/2014/main" id="{CF79F636-1699-D8B0-6441-FB578191EA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8250" y="3149588"/>
            <a:ext cx="736414" cy="736414"/>
          </a:xfrm>
          <a:prstGeom prst="rect">
            <a:avLst/>
          </a:prstGeom>
        </p:spPr>
      </p:pic>
      <p:pic>
        <p:nvPicPr>
          <p:cNvPr id="13" name="Graphic 12" descr="Help with solid fill">
            <a:extLst>
              <a:ext uri="{FF2B5EF4-FFF2-40B4-BE49-F238E27FC236}">
                <a16:creationId xmlns:a16="http://schemas.microsoft.com/office/drawing/2014/main" id="{3A6AA7B6-606C-F358-D8C6-C10F0C4914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15718" y="2335222"/>
            <a:ext cx="754540" cy="754540"/>
          </a:xfrm>
          <a:prstGeom prst="rect">
            <a:avLst/>
          </a:prstGeom>
        </p:spPr>
      </p:pic>
    </p:spTree>
    <p:extLst>
      <p:ext uri="{BB962C8B-B14F-4D97-AF65-F5344CB8AC3E}">
        <p14:creationId xmlns:p14="http://schemas.microsoft.com/office/powerpoint/2010/main" val="1830778362"/>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dirty="0" err="1"/>
              <a:t>Naudokite</a:t>
            </a:r>
            <a:r>
              <a:rPr lang="en-GB" dirty="0"/>
              <a:t> </a:t>
            </a:r>
            <a:r>
              <a:rPr lang="en-GB" dirty="0" err="1"/>
              <a:t>tinkamus</a:t>
            </a:r>
            <a:r>
              <a:rPr lang="en-GB" dirty="0"/>
              <a:t> </a:t>
            </a:r>
            <a:r>
              <a:rPr lang="en-GB" dirty="0" err="1"/>
              <a:t>tikslinius</a:t>
            </a:r>
            <a:r>
              <a:rPr lang="en-GB" dirty="0"/>
              <a:t> </a:t>
            </a:r>
            <a:r>
              <a:rPr lang="en-GB" dirty="0" err="1"/>
              <a:t>raktažodžius</a:t>
            </a:r>
            <a:endParaRPr lang="en-GB" dirty="0"/>
          </a:p>
          <a:p>
            <a:pPr marL="342900" indent="-342900">
              <a:buBlip>
                <a:blip r:embed="rId3"/>
              </a:buBlip>
            </a:pPr>
            <a:endParaRPr lang="en-GB" dirty="0"/>
          </a:p>
          <a:p>
            <a:pPr marL="342900" indent="-342900">
              <a:buBlip>
                <a:blip r:embed="rId3"/>
              </a:buBlip>
            </a:pPr>
            <a:r>
              <a:rPr lang="en-GB" dirty="0"/>
              <a:t>SEO </a:t>
            </a:r>
            <a:r>
              <a:rPr lang="en-GB" dirty="0" err="1"/>
              <a:t>įrankiai</a:t>
            </a:r>
            <a:r>
              <a:rPr lang="en-GB" dirty="0"/>
              <a:t> ne </a:t>
            </a:r>
            <a:r>
              <a:rPr lang="en-GB" dirty="0" err="1"/>
              <a:t>pelno</a:t>
            </a:r>
            <a:r>
              <a:rPr lang="en-GB" dirty="0"/>
              <a:t> </a:t>
            </a:r>
            <a:r>
              <a:rPr lang="en-GB" dirty="0" err="1"/>
              <a:t>siekiančioms</a:t>
            </a:r>
            <a:r>
              <a:rPr lang="en-GB" dirty="0"/>
              <a:t> </a:t>
            </a:r>
            <a:r>
              <a:rPr lang="en-GB" dirty="0" err="1"/>
              <a:t>organizacijoms</a:t>
            </a:r>
            <a:endParaRPr lang="en-ZA" dirty="0"/>
          </a:p>
        </p:txBody>
      </p:sp>
    </p:spTree>
    <p:extLst>
      <p:ext uri="{BB962C8B-B14F-4D97-AF65-F5344CB8AC3E}">
        <p14:creationId xmlns:p14="http://schemas.microsoft.com/office/powerpoint/2010/main" val="36226428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Kurkite</a:t>
            </a:r>
            <a:r>
              <a:rPr lang="en-GB" b="1" dirty="0">
                <a:solidFill>
                  <a:schemeClr val="accent2"/>
                </a:solidFill>
              </a:rPr>
              <a:t> </a:t>
            </a:r>
            <a:r>
              <a:rPr lang="en-GB" b="1" dirty="0" err="1">
                <a:solidFill>
                  <a:schemeClr val="accent2"/>
                </a:solidFill>
              </a:rPr>
              <a:t>kokybišką</a:t>
            </a:r>
            <a:r>
              <a:rPr lang="en-GB" b="1" dirty="0">
                <a:solidFill>
                  <a:schemeClr val="accent2"/>
                </a:solidFill>
              </a:rPr>
              <a:t> </a:t>
            </a:r>
            <a:r>
              <a:rPr lang="en-GB" b="1" dirty="0" err="1">
                <a:solidFill>
                  <a:schemeClr val="accent2"/>
                </a:solidFill>
              </a:rPr>
              <a:t>turinį</a:t>
            </a:r>
            <a:endParaRPr lang="en-GB" b="1" dirty="0">
              <a:solidFill>
                <a:schemeClr val="accent2"/>
              </a:solidFill>
            </a:endParaRPr>
          </a:p>
          <a:p>
            <a:pPr marL="342900" indent="-342900">
              <a:buBlip>
                <a:blip r:embed="rId3"/>
              </a:buBlip>
            </a:pPr>
            <a:endParaRPr lang="en-GB" dirty="0"/>
          </a:p>
          <a:p>
            <a:pPr marL="342900" lvl="1" indent="-342900">
              <a:spcBef>
                <a:spcPts val="1000"/>
              </a:spcBef>
              <a:buClr>
                <a:schemeClr val="accent2"/>
              </a:buClr>
              <a:buFont typeface="Arial" panose="020B0604020202020204" pitchFamily="34" charset="0"/>
              <a:buChar char="•"/>
            </a:pPr>
            <a:r>
              <a:rPr lang="en-GB" sz="2400" u="sng" spc="0" dirty="0" err="1">
                <a:solidFill>
                  <a:srgbClr val="000000"/>
                </a:solidFill>
                <a:latin typeface="+mn-lt"/>
              </a:rPr>
              <a:t>Kurkite</a:t>
            </a:r>
            <a:r>
              <a:rPr lang="en-GB" sz="2400" u="sng" spc="0" dirty="0">
                <a:solidFill>
                  <a:srgbClr val="000000"/>
                </a:solidFill>
                <a:latin typeface="+mn-lt"/>
              </a:rPr>
              <a:t> </a:t>
            </a:r>
            <a:r>
              <a:rPr lang="en-GB" sz="2400" u="sng" spc="0" dirty="0" err="1">
                <a:solidFill>
                  <a:srgbClr val="000000"/>
                </a:solidFill>
                <a:latin typeface="+mn-lt"/>
              </a:rPr>
              <a:t>tikslingą</a:t>
            </a:r>
            <a:r>
              <a:rPr lang="en-GB" sz="2400" u="sng" spc="0" dirty="0">
                <a:solidFill>
                  <a:srgbClr val="000000"/>
                </a:solidFill>
                <a:latin typeface="+mn-lt"/>
              </a:rPr>
              <a:t> </a:t>
            </a:r>
            <a:r>
              <a:rPr lang="en-GB" sz="2400" u="sng" spc="0" dirty="0" err="1">
                <a:solidFill>
                  <a:srgbClr val="000000"/>
                </a:solidFill>
                <a:latin typeface="+mn-lt"/>
              </a:rPr>
              <a:t>turinį</a:t>
            </a:r>
            <a:r>
              <a:rPr lang="en-GB" sz="2400" u="sng" spc="0" dirty="0">
                <a:solidFill>
                  <a:srgbClr val="000000"/>
                </a:solidFill>
                <a:latin typeface="+mn-lt"/>
              </a:rPr>
              <a:t>:</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Calibri" panose="020F0502020204030204" pitchFamily="34" charset="0"/>
              <a:buChar char="‒"/>
            </a:pPr>
            <a:r>
              <a:rPr lang="lt-LT" sz="2400" spc="0" dirty="0">
                <a:solidFill>
                  <a:srgbClr val="000000"/>
                </a:solidFill>
                <a:latin typeface="+mn-lt"/>
              </a:rPr>
              <a:t>Turinio atnaujinimas</a:t>
            </a:r>
          </a:p>
          <a:p>
            <a:pPr marL="342900" lvl="1" indent="-342900">
              <a:spcBef>
                <a:spcPts val="1000"/>
              </a:spcBef>
              <a:buClr>
                <a:schemeClr val="accent2"/>
              </a:buClr>
              <a:buFont typeface="Calibri" panose="020F0502020204030204" pitchFamily="34" charset="0"/>
              <a:buChar char="‒"/>
            </a:pPr>
            <a:endParaRPr lang="lt-LT" sz="2400" spc="0" dirty="0">
              <a:solidFill>
                <a:srgbClr val="000000"/>
              </a:solidFill>
              <a:latin typeface="+mn-lt"/>
            </a:endParaRPr>
          </a:p>
          <a:p>
            <a:pPr marL="342900" lvl="1" indent="-342900">
              <a:spcBef>
                <a:spcPts val="1000"/>
              </a:spcBef>
              <a:buClr>
                <a:schemeClr val="accent2"/>
              </a:buClr>
              <a:buFont typeface="Calibri" panose="020F0502020204030204" pitchFamily="34" charset="0"/>
              <a:buChar char="‒"/>
            </a:pPr>
            <a:r>
              <a:rPr lang="lt-LT" sz="2400" spc="0" dirty="0">
                <a:solidFill>
                  <a:srgbClr val="000000"/>
                </a:solidFill>
                <a:latin typeface="+mn-lt"/>
              </a:rPr>
              <a:t>Užtikrinimas, kad turinys atitiktų faktus</a:t>
            </a:r>
          </a:p>
          <a:p>
            <a:pPr marL="342900" lvl="1" indent="-342900">
              <a:spcBef>
                <a:spcPts val="1000"/>
              </a:spcBef>
              <a:buClr>
                <a:schemeClr val="accent2"/>
              </a:buClr>
              <a:buFont typeface="Calibri" panose="020F0502020204030204" pitchFamily="34" charset="0"/>
              <a:buChar char="‒"/>
            </a:pPr>
            <a:endParaRPr lang="lt-LT" sz="2400" spc="0" dirty="0">
              <a:solidFill>
                <a:srgbClr val="000000"/>
              </a:solidFill>
              <a:latin typeface="+mn-lt"/>
            </a:endParaRPr>
          </a:p>
          <a:p>
            <a:pPr marL="342900" lvl="1" indent="-342900">
              <a:spcBef>
                <a:spcPts val="1000"/>
              </a:spcBef>
              <a:buClr>
                <a:schemeClr val="accent2"/>
              </a:buClr>
              <a:buFont typeface="Calibri" panose="020F0502020204030204" pitchFamily="34" charset="0"/>
              <a:buChar char="‒"/>
            </a:pPr>
            <a:r>
              <a:rPr lang="lt-LT" sz="2400" spc="0" dirty="0">
                <a:solidFill>
                  <a:srgbClr val="000000"/>
                </a:solidFill>
                <a:latin typeface="+mn-lt"/>
              </a:rPr>
              <a:t>Ekspertus arba kviestinių autorių įdarbinimas kurti turiniui</a:t>
            </a:r>
            <a:endParaRPr lang="en-GB" dirty="0"/>
          </a:p>
          <a:p>
            <a:endParaRPr lang="en-ZA" dirty="0"/>
          </a:p>
        </p:txBody>
      </p:sp>
    </p:spTree>
    <p:extLst>
      <p:ext uri="{BB962C8B-B14F-4D97-AF65-F5344CB8AC3E}">
        <p14:creationId xmlns:p14="http://schemas.microsoft.com/office/powerpoint/2010/main" val="14963412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Kurkite</a:t>
            </a:r>
            <a:r>
              <a:rPr lang="en-GB" b="1" dirty="0">
                <a:solidFill>
                  <a:schemeClr val="accent2"/>
                </a:solidFill>
              </a:rPr>
              <a:t> </a:t>
            </a:r>
            <a:r>
              <a:rPr lang="en-GB" b="1" dirty="0" err="1">
                <a:solidFill>
                  <a:schemeClr val="accent2"/>
                </a:solidFill>
              </a:rPr>
              <a:t>kokybišką</a:t>
            </a:r>
            <a:r>
              <a:rPr lang="en-GB" b="1" dirty="0">
                <a:solidFill>
                  <a:schemeClr val="accent2"/>
                </a:solidFill>
              </a:rPr>
              <a:t> </a:t>
            </a:r>
            <a:r>
              <a:rPr lang="en-GB" b="1" dirty="0" err="1">
                <a:solidFill>
                  <a:schemeClr val="accent2"/>
                </a:solidFill>
              </a:rPr>
              <a:t>turinį</a:t>
            </a:r>
            <a:r>
              <a:rPr lang="en-GB" b="1" dirty="0">
                <a:solidFill>
                  <a:schemeClr val="accent2"/>
                </a:solidFill>
              </a:rPr>
              <a:t> (</a:t>
            </a:r>
            <a:r>
              <a:rPr lang="en-GB" b="1" dirty="0" err="1">
                <a:solidFill>
                  <a:schemeClr val="accent2"/>
                </a:solidFill>
              </a:rPr>
              <a:t>tęsinys</a:t>
            </a:r>
            <a:r>
              <a:rPr lang="en-GB" b="1" dirty="0">
                <a:solidFill>
                  <a:schemeClr val="accent2"/>
                </a:solidFill>
              </a:rPr>
              <a:t>)</a:t>
            </a:r>
          </a:p>
          <a:p>
            <a:pPr marL="0" indent="0"/>
            <a:endParaRPr lang="en-GB" dirty="0"/>
          </a:p>
          <a:p>
            <a:pPr marL="342900" lvl="1"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Naudokite</a:t>
            </a:r>
            <a:r>
              <a:rPr lang="en-GB" sz="2400" spc="0" dirty="0">
                <a:solidFill>
                  <a:srgbClr val="000000"/>
                </a:solidFill>
                <a:latin typeface="+mn-lt"/>
              </a:rPr>
              <a:t> YouTube</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Pagerinkite</a:t>
            </a:r>
            <a:r>
              <a:rPr lang="en-GB" sz="2400" spc="0" dirty="0">
                <a:solidFill>
                  <a:srgbClr val="000000"/>
                </a:solidFill>
                <a:latin typeface="+mn-lt"/>
              </a:rPr>
              <a:t> </a:t>
            </a:r>
            <a:r>
              <a:rPr lang="en-GB" sz="2400" spc="0" dirty="0" err="1">
                <a:solidFill>
                  <a:srgbClr val="000000"/>
                </a:solidFill>
                <a:latin typeface="+mn-lt"/>
              </a:rPr>
              <a:t>turinį</a:t>
            </a:r>
            <a:r>
              <a:rPr lang="en-GB" sz="2400" spc="0" dirty="0">
                <a:solidFill>
                  <a:srgbClr val="000000"/>
                </a:solidFill>
                <a:latin typeface="+mn-lt"/>
              </a:rPr>
              <a:t> </a:t>
            </a:r>
            <a:r>
              <a:rPr lang="en-GB" sz="2400" spc="0" dirty="0" err="1">
                <a:solidFill>
                  <a:srgbClr val="000000"/>
                </a:solidFill>
                <a:latin typeface="+mn-lt"/>
              </a:rPr>
              <a:t>naudodami</a:t>
            </a:r>
            <a:r>
              <a:rPr lang="en-GB" sz="2400" spc="0" dirty="0">
                <a:solidFill>
                  <a:srgbClr val="000000"/>
                </a:solidFill>
                <a:latin typeface="+mn-lt"/>
              </a:rPr>
              <a:t> </a:t>
            </a:r>
            <a:r>
              <a:rPr lang="en-GB" sz="2400" spc="0" dirty="0" err="1">
                <a:solidFill>
                  <a:srgbClr val="000000"/>
                </a:solidFill>
                <a:latin typeface="+mn-lt"/>
              </a:rPr>
              <a:t>vaizdinę</a:t>
            </a:r>
            <a:r>
              <a:rPr lang="en-GB" sz="2400" spc="0" dirty="0">
                <a:solidFill>
                  <a:srgbClr val="000000"/>
                </a:solidFill>
                <a:latin typeface="+mn-lt"/>
              </a:rPr>
              <a:t> </a:t>
            </a:r>
            <a:r>
              <a:rPr lang="en-GB" sz="2400" spc="0" dirty="0" err="1">
                <a:solidFill>
                  <a:srgbClr val="000000"/>
                </a:solidFill>
                <a:latin typeface="+mn-lt"/>
              </a:rPr>
              <a:t>medžiagą</a:t>
            </a:r>
            <a:endParaRPr lang="en-GB" dirty="0"/>
          </a:p>
          <a:p>
            <a:endParaRPr lang="en-ZA" dirty="0"/>
          </a:p>
        </p:txBody>
      </p:sp>
    </p:spTree>
    <p:extLst>
      <p:ext uri="{BB962C8B-B14F-4D97-AF65-F5344CB8AC3E}">
        <p14:creationId xmlns:p14="http://schemas.microsoft.com/office/powerpoint/2010/main" val="2023536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lt-LT" b="1" dirty="0">
                <a:solidFill>
                  <a:schemeClr val="accent2"/>
                </a:solidFill>
              </a:rPr>
              <a:t>Laikykitės geriausios puslapio praktikos</a:t>
            </a:r>
          </a:p>
          <a:p>
            <a:pPr marL="342900" indent="-342900">
              <a:buBlip>
                <a:blip r:embed="rId3"/>
              </a:buBlip>
            </a:pPr>
            <a:endParaRPr lang="en-GB" dirty="0"/>
          </a:p>
          <a:p>
            <a:pPr marL="342900" lvl="1" indent="-342900">
              <a:spcBef>
                <a:spcPts val="1000"/>
              </a:spcBef>
              <a:buClr>
                <a:schemeClr val="accent2"/>
              </a:buClr>
              <a:buFont typeface="Arial" panose="020B0604020202020204" pitchFamily="34" charset="0"/>
              <a:buChar char="•"/>
            </a:pPr>
            <a:r>
              <a:rPr lang="lt-LT" sz="2400" spc="0" dirty="0">
                <a:solidFill>
                  <a:srgbClr val="000000"/>
                </a:solidFill>
                <a:latin typeface="+mn-lt"/>
              </a:rPr>
              <a:t>Pavadinimo žyma</a:t>
            </a:r>
          </a:p>
          <a:p>
            <a:pPr marL="342900" lvl="1" indent="-342900">
              <a:spcBef>
                <a:spcPts val="1000"/>
              </a:spcBef>
              <a:buClr>
                <a:schemeClr val="accent2"/>
              </a:buClr>
              <a:buFont typeface="Arial" panose="020B0604020202020204" pitchFamily="34" charset="0"/>
              <a:buChar char="•"/>
            </a:pPr>
            <a:endParaRPr lang="lt-LT"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lt-LT" sz="2400" spc="0" dirty="0">
                <a:solidFill>
                  <a:srgbClr val="000000"/>
                </a:solidFill>
                <a:latin typeface="+mn-lt"/>
              </a:rPr>
              <a:t>Meta aprašymas</a:t>
            </a:r>
          </a:p>
          <a:p>
            <a:pPr marL="342900" lvl="1" indent="-342900">
              <a:spcBef>
                <a:spcPts val="1000"/>
              </a:spcBef>
              <a:buClr>
                <a:schemeClr val="accent2"/>
              </a:buClr>
              <a:buFont typeface="Arial" panose="020B0604020202020204" pitchFamily="34" charset="0"/>
              <a:buChar char="•"/>
            </a:pPr>
            <a:endParaRPr lang="lt-LT"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lt-LT" sz="2400" spc="0" dirty="0">
                <a:solidFill>
                  <a:srgbClr val="000000"/>
                </a:solidFill>
                <a:latin typeface="+mn-lt"/>
              </a:rPr>
              <a:t>Antraštės</a:t>
            </a:r>
            <a:endParaRPr lang="en-GB" sz="2400" dirty="0">
              <a:solidFill>
                <a:srgbClr val="000000"/>
              </a:solidFill>
              <a:latin typeface="+mn-lt"/>
            </a:endParaRPr>
          </a:p>
          <a:p>
            <a:endParaRPr lang="en-ZA" dirty="0"/>
          </a:p>
        </p:txBody>
      </p:sp>
    </p:spTree>
    <p:extLst>
      <p:ext uri="{BB962C8B-B14F-4D97-AF65-F5344CB8AC3E}">
        <p14:creationId xmlns:p14="http://schemas.microsoft.com/office/powerpoint/2010/main" val="3409275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0"/>
            <a:r>
              <a:rPr lang="en-GB" b="1" dirty="0" err="1">
                <a:solidFill>
                  <a:schemeClr val="accent2"/>
                </a:solidFill>
              </a:rPr>
              <a:t>Automatizavimo</a:t>
            </a:r>
            <a:r>
              <a:rPr lang="en-GB" b="1" dirty="0">
                <a:solidFill>
                  <a:schemeClr val="accent2"/>
                </a:solidFill>
              </a:rPr>
              <a:t> </a:t>
            </a:r>
            <a:r>
              <a:rPr lang="en-GB" b="1" dirty="0" err="1">
                <a:solidFill>
                  <a:schemeClr val="accent2"/>
                </a:solidFill>
              </a:rPr>
              <a:t>procesas</a:t>
            </a:r>
            <a:r>
              <a:rPr lang="en-GB" b="1" dirty="0">
                <a:solidFill>
                  <a:schemeClr val="accent2"/>
                </a:solidFill>
              </a:rPr>
              <a:t>: </a:t>
            </a:r>
            <a:r>
              <a:rPr lang="lt-LT" dirty="0"/>
              <a:t>Technologijų naudojimas sudėtingiems verslo procesams automatizuoti. Jis apima tris pagrindines funkcijas</a:t>
            </a:r>
            <a:r>
              <a:rPr lang="en-GB" dirty="0"/>
              <a:t>: </a:t>
            </a:r>
          </a:p>
          <a:p>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Kas </a:t>
            </a:r>
            <a:r>
              <a:rPr lang="en-GB" dirty="0" err="1"/>
              <a:t>yra</a:t>
            </a:r>
            <a:r>
              <a:rPr lang="en-GB" dirty="0"/>
              <a:t> </a:t>
            </a:r>
            <a:r>
              <a:rPr lang="en-GB" dirty="0" err="1"/>
              <a:t>automatizavimo</a:t>
            </a:r>
            <a:r>
              <a:rPr lang="en-GB" dirty="0"/>
              <a:t> </a:t>
            </a:r>
            <a:r>
              <a:rPr lang="en-GB" dirty="0" err="1"/>
              <a:t>procesas</a:t>
            </a:r>
            <a:r>
              <a:rPr lang="en-GB" dirty="0"/>
              <a:t>?</a:t>
            </a:r>
            <a:endParaRPr lang="en-US" dirty="0"/>
          </a:p>
        </p:txBody>
      </p:sp>
      <p:graphicFrame>
        <p:nvGraphicFramePr>
          <p:cNvPr id="3" name="Diagram 2">
            <a:extLst>
              <a:ext uri="{FF2B5EF4-FFF2-40B4-BE49-F238E27FC236}">
                <a16:creationId xmlns:a16="http://schemas.microsoft.com/office/drawing/2014/main" id="{E7B2CA31-B9A5-FFC1-868B-7B2E658AA945}"/>
              </a:ext>
            </a:extLst>
          </p:cNvPr>
          <p:cNvGraphicFramePr/>
          <p:nvPr>
            <p:extLst>
              <p:ext uri="{D42A27DB-BD31-4B8C-83A1-F6EECF244321}">
                <p14:modId xmlns:p14="http://schemas.microsoft.com/office/powerpoint/2010/main" val="1118745437"/>
              </p:ext>
            </p:extLst>
          </p:nvPr>
        </p:nvGraphicFramePr>
        <p:xfrm>
          <a:off x="798380" y="3020785"/>
          <a:ext cx="10386689" cy="2662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83214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lt-LT" b="1" dirty="0">
                <a:solidFill>
                  <a:schemeClr val="accent2"/>
                </a:solidFill>
              </a:rPr>
              <a:t>Laikykitės geriausios puslapio praktikos </a:t>
            </a:r>
            <a:r>
              <a:rPr lang="en-GB" b="1" dirty="0">
                <a:solidFill>
                  <a:schemeClr val="accent2"/>
                </a:solidFill>
              </a:rPr>
              <a:t>(</a:t>
            </a:r>
            <a:r>
              <a:rPr lang="en-GB" b="1" dirty="0" err="1">
                <a:solidFill>
                  <a:schemeClr val="accent2"/>
                </a:solidFill>
              </a:rPr>
              <a:t>tęsinys</a:t>
            </a:r>
            <a:r>
              <a:rPr lang="en-GB" b="1" dirty="0">
                <a:solidFill>
                  <a:schemeClr val="accent2"/>
                </a:solidFill>
              </a:rPr>
              <a:t>)</a:t>
            </a:r>
          </a:p>
          <a:p>
            <a:pPr marL="0" indent="0"/>
            <a:endParaRPr lang="en-GB" dirty="0"/>
          </a:p>
          <a:p>
            <a:pPr marL="342900" lvl="1" indent="-342900">
              <a:spcBef>
                <a:spcPts val="1000"/>
              </a:spcBef>
              <a:buClr>
                <a:schemeClr val="accent2"/>
              </a:buClr>
              <a:buFont typeface="Arial" panose="020B0604020202020204" pitchFamily="34" charset="0"/>
              <a:buChar char="•"/>
            </a:pPr>
            <a:r>
              <a:rPr lang="lt-LT" sz="2400" spc="0" dirty="0">
                <a:solidFill>
                  <a:srgbClr val="000000"/>
                </a:solidFill>
                <a:latin typeface="+mn-lt"/>
              </a:rPr>
              <a:t>ALT tekstas</a:t>
            </a:r>
          </a:p>
          <a:p>
            <a:pPr marL="342900" lvl="1" indent="-342900">
              <a:spcBef>
                <a:spcPts val="1000"/>
              </a:spcBef>
              <a:buClr>
                <a:schemeClr val="accent2"/>
              </a:buClr>
              <a:buFont typeface="Arial" panose="020B0604020202020204" pitchFamily="34" charset="0"/>
              <a:buChar char="•"/>
            </a:pPr>
            <a:endParaRPr lang="lt-LT"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lt-LT" sz="2400" spc="0" dirty="0">
                <a:solidFill>
                  <a:srgbClr val="000000"/>
                </a:solidFill>
                <a:latin typeface="+mn-lt"/>
              </a:rPr>
              <a:t>Vidinės nuorodos</a:t>
            </a:r>
          </a:p>
          <a:p>
            <a:pPr marL="342900" lvl="1" indent="-342900">
              <a:spcBef>
                <a:spcPts val="1000"/>
              </a:spcBef>
              <a:buClr>
                <a:schemeClr val="accent2"/>
              </a:buClr>
              <a:buFont typeface="Arial" panose="020B0604020202020204" pitchFamily="34" charset="0"/>
              <a:buChar char="•"/>
            </a:pPr>
            <a:endParaRPr lang="lt-LT"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lt-LT" sz="2400" spc="0" dirty="0">
                <a:solidFill>
                  <a:srgbClr val="000000"/>
                </a:solidFill>
                <a:latin typeface="+mn-lt"/>
              </a:rPr>
              <a:t>Inkaro tekstas</a:t>
            </a:r>
            <a:endParaRPr lang="en-GB" dirty="0"/>
          </a:p>
          <a:p>
            <a:endParaRPr lang="en-ZA" dirty="0"/>
          </a:p>
        </p:txBody>
      </p:sp>
    </p:spTree>
    <p:extLst>
      <p:ext uri="{BB962C8B-B14F-4D97-AF65-F5344CB8AC3E}">
        <p14:creationId xmlns:p14="http://schemas.microsoft.com/office/powerpoint/2010/main" val="20357527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Optimizuokite</a:t>
            </a:r>
            <a:r>
              <a:rPr lang="en-GB" b="1" dirty="0">
                <a:solidFill>
                  <a:schemeClr val="accent2"/>
                </a:solidFill>
              </a:rPr>
              <a:t> </a:t>
            </a:r>
            <a:r>
              <a:rPr lang="en-GB" b="1" dirty="0" err="1">
                <a:solidFill>
                  <a:schemeClr val="accent2"/>
                </a:solidFill>
              </a:rPr>
              <a:t>naudotojo</a:t>
            </a:r>
            <a:r>
              <a:rPr lang="en-GB" b="1" dirty="0">
                <a:solidFill>
                  <a:schemeClr val="accent2"/>
                </a:solidFill>
              </a:rPr>
              <a:t> </a:t>
            </a:r>
            <a:r>
              <a:rPr lang="en-GB" b="1" dirty="0" err="1">
                <a:solidFill>
                  <a:schemeClr val="accent2"/>
                </a:solidFill>
              </a:rPr>
              <a:t>patirtį</a:t>
            </a:r>
            <a:endParaRPr lang="en-GB" b="1" dirty="0">
              <a:solidFill>
                <a:schemeClr val="accent2"/>
              </a:solidFill>
            </a:endParaRPr>
          </a:p>
          <a:p>
            <a:pPr marL="342900" indent="-342900">
              <a:buBlip>
                <a:blip r:embed="rId3"/>
              </a:buBlip>
            </a:pPr>
            <a:endParaRPr lang="en-GB" dirty="0"/>
          </a:p>
          <a:p>
            <a:pPr marL="342900" lvl="1" indent="-342900">
              <a:spcBef>
                <a:spcPts val="1000"/>
              </a:spcBef>
              <a:buClr>
                <a:schemeClr val="accent2"/>
              </a:buClr>
              <a:buFont typeface="Arial" panose="020B0604020202020204" pitchFamily="34" charset="0"/>
              <a:buChar char="•"/>
            </a:pPr>
            <a:r>
              <a:rPr lang="lt-LT" sz="2400" spc="0" dirty="0">
                <a:solidFill>
                  <a:srgbClr val="000000"/>
                </a:solidFill>
                <a:latin typeface="+mn-lt"/>
              </a:rPr>
              <a:t>Laikykitės nuostatos, kad svetainės įkėlimo laikas neviršytų 5 sekundžių, kad neprarastumėte skaitytojų dėmesio.</a:t>
            </a:r>
          </a:p>
          <a:p>
            <a:pPr marL="342900" lvl="1" indent="-342900">
              <a:spcBef>
                <a:spcPts val="1000"/>
              </a:spcBef>
              <a:buClr>
                <a:schemeClr val="accent2"/>
              </a:buClr>
              <a:buFont typeface="Arial" panose="020B0604020202020204" pitchFamily="34" charset="0"/>
              <a:buChar char="•"/>
            </a:pPr>
            <a:endParaRPr lang="lt-LT"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lt-LT" sz="2400" spc="0" dirty="0">
                <a:solidFill>
                  <a:srgbClr val="000000"/>
                </a:solidFill>
                <a:latin typeface="+mn-lt"/>
              </a:rPr>
              <a:t>Siūlome intuityvią navigaciją, kad auditorija žinotų, kur gauti svarbiausią informaciją.</a:t>
            </a:r>
            <a:endParaRPr lang="en-GB" sz="2400" dirty="0">
              <a:solidFill>
                <a:srgbClr val="000000"/>
              </a:solidFill>
              <a:latin typeface="+mn-lt"/>
            </a:endParaRPr>
          </a:p>
        </p:txBody>
      </p:sp>
    </p:spTree>
    <p:extLst>
      <p:ext uri="{BB962C8B-B14F-4D97-AF65-F5344CB8AC3E}">
        <p14:creationId xmlns:p14="http://schemas.microsoft.com/office/powerpoint/2010/main" val="36214956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Optimizuokite</a:t>
            </a:r>
            <a:r>
              <a:rPr lang="en-GB" b="1" dirty="0">
                <a:solidFill>
                  <a:schemeClr val="accent2"/>
                </a:solidFill>
              </a:rPr>
              <a:t> </a:t>
            </a:r>
            <a:r>
              <a:rPr lang="en-GB" b="1" dirty="0" err="1">
                <a:solidFill>
                  <a:schemeClr val="accent2"/>
                </a:solidFill>
              </a:rPr>
              <a:t>naudotojo</a:t>
            </a:r>
            <a:r>
              <a:rPr lang="en-GB" b="1" dirty="0">
                <a:solidFill>
                  <a:schemeClr val="accent2"/>
                </a:solidFill>
              </a:rPr>
              <a:t> </a:t>
            </a:r>
            <a:r>
              <a:rPr lang="en-GB" b="1" dirty="0" err="1">
                <a:solidFill>
                  <a:schemeClr val="accent2"/>
                </a:solidFill>
              </a:rPr>
              <a:t>patirtį</a:t>
            </a:r>
            <a:r>
              <a:rPr lang="en-GB" b="1" dirty="0">
                <a:solidFill>
                  <a:schemeClr val="accent2"/>
                </a:solidFill>
              </a:rPr>
              <a:t> (</a:t>
            </a:r>
            <a:r>
              <a:rPr lang="en-GB" b="1" dirty="0" err="1">
                <a:solidFill>
                  <a:schemeClr val="accent2"/>
                </a:solidFill>
              </a:rPr>
              <a:t>tęsinys</a:t>
            </a:r>
            <a:r>
              <a:rPr lang="en-GB" b="1" dirty="0">
                <a:solidFill>
                  <a:schemeClr val="accent2"/>
                </a:solidFill>
              </a:rPr>
              <a:t>)</a:t>
            </a:r>
          </a:p>
          <a:p>
            <a:pPr marL="0" indent="0"/>
            <a:endParaRPr lang="en-GB" dirty="0"/>
          </a:p>
          <a:p>
            <a:pPr marL="342900" lvl="1" indent="-342900">
              <a:spcBef>
                <a:spcPts val="1000"/>
              </a:spcBef>
              <a:buClr>
                <a:schemeClr val="accent2"/>
              </a:buClr>
              <a:buFont typeface="Arial" panose="020B0604020202020204" pitchFamily="34" charset="0"/>
              <a:buChar char="•"/>
            </a:pPr>
            <a:r>
              <a:rPr lang="lt-LT" sz="2400" spc="0" dirty="0">
                <a:solidFill>
                  <a:srgbClr val="000000"/>
                </a:solidFill>
                <a:latin typeface="+mn-lt"/>
              </a:rPr>
              <a:t>Pasirūpinkite, kad turinį būtų lengva skaityti ir suprasti</a:t>
            </a:r>
          </a:p>
          <a:p>
            <a:pPr marL="342900" lvl="1" indent="-342900">
              <a:spcBef>
                <a:spcPts val="1000"/>
              </a:spcBef>
              <a:buClr>
                <a:schemeClr val="accent2"/>
              </a:buClr>
              <a:buFont typeface="Arial" panose="020B0604020202020204" pitchFamily="34" charset="0"/>
              <a:buChar char="•"/>
            </a:pPr>
            <a:endParaRPr lang="lt-LT"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lt-LT" sz="2400" spc="0" dirty="0">
                <a:solidFill>
                  <a:srgbClr val="000000"/>
                </a:solidFill>
                <a:latin typeface="+mn-lt"/>
              </a:rPr>
              <a:t>Organizuokite turinį, kad jį būtų lengviau rasti</a:t>
            </a:r>
          </a:p>
          <a:p>
            <a:pPr marL="342900" lvl="1" indent="-342900">
              <a:spcBef>
                <a:spcPts val="1000"/>
              </a:spcBef>
              <a:buClr>
                <a:schemeClr val="accent2"/>
              </a:buClr>
              <a:buFont typeface="Arial" panose="020B0604020202020204" pitchFamily="34" charset="0"/>
              <a:buChar char="•"/>
            </a:pPr>
            <a:endParaRPr lang="lt-LT"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lt-LT" sz="2400" spc="0" dirty="0">
                <a:solidFill>
                  <a:srgbClr val="000000"/>
                </a:solidFill>
                <a:latin typeface="+mn-lt"/>
              </a:rPr>
              <a:t>Laikykitės keturių žiniatinklio prieinamumo principų</a:t>
            </a:r>
            <a:endParaRPr lang="en-GB" dirty="0"/>
          </a:p>
          <a:p>
            <a:endParaRPr lang="en-ZA" dirty="0"/>
          </a:p>
        </p:txBody>
      </p:sp>
    </p:spTree>
    <p:extLst>
      <p:ext uri="{BB962C8B-B14F-4D97-AF65-F5344CB8AC3E}">
        <p14:creationId xmlns:p14="http://schemas.microsoft.com/office/powerpoint/2010/main" val="12327480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lt-LT" dirty="0"/>
              <a:t>Atkreipkite dėmesį į ne puslapio SEO</a:t>
            </a:r>
          </a:p>
          <a:p>
            <a:pPr marL="342900" indent="-342900">
              <a:buBlip>
                <a:blip r:embed="rId3"/>
              </a:buBlip>
            </a:pPr>
            <a:endParaRPr lang="lt-LT" dirty="0"/>
          </a:p>
          <a:p>
            <a:pPr marL="342900" indent="-342900">
              <a:buBlip>
                <a:blip r:embed="rId3"/>
              </a:buBlip>
            </a:pPr>
            <a:r>
              <a:rPr lang="lt-LT" dirty="0"/>
              <a:t>Pasinaudokite vietinio SEO galimybėmis</a:t>
            </a:r>
          </a:p>
          <a:p>
            <a:pPr marL="342900" indent="-342900">
              <a:buBlip>
                <a:blip r:embed="rId3"/>
              </a:buBlip>
            </a:pPr>
            <a:endParaRPr lang="lt-LT" dirty="0"/>
          </a:p>
          <a:p>
            <a:pPr marL="342900" indent="-342900">
              <a:buBlip>
                <a:blip r:embed="rId3"/>
              </a:buBlip>
            </a:pPr>
            <a:r>
              <a:rPr lang="lt-LT" dirty="0"/>
              <a:t>Sekite SEO tendencijas</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b="1" spc="0" dirty="0" err="1">
                <a:solidFill>
                  <a:schemeClr val="accent2"/>
                </a:solidFill>
                <a:latin typeface="+mn-lt"/>
              </a:rPr>
              <a:t>Pagrindiniai</a:t>
            </a:r>
            <a:r>
              <a:rPr lang="en-GB" b="1" spc="0" dirty="0">
                <a:solidFill>
                  <a:schemeClr val="accent2"/>
                </a:solidFill>
                <a:latin typeface="+mn-lt"/>
              </a:rPr>
              <a:t> </a:t>
            </a:r>
            <a:r>
              <a:rPr lang="en-GB" b="1" spc="0" dirty="0" err="1">
                <a:solidFill>
                  <a:schemeClr val="accent2"/>
                </a:solidFill>
                <a:latin typeface="+mn-lt"/>
              </a:rPr>
              <a:t>žiniatinklio</a:t>
            </a:r>
            <a:r>
              <a:rPr lang="en-GB" b="1" spc="0" dirty="0">
                <a:solidFill>
                  <a:schemeClr val="accent2"/>
                </a:solidFill>
                <a:latin typeface="+mn-lt"/>
              </a:rPr>
              <a:t> </a:t>
            </a:r>
            <a:r>
              <a:rPr lang="en-GB" b="1" spc="0" dirty="0" err="1">
                <a:solidFill>
                  <a:schemeClr val="accent2"/>
                </a:solidFill>
                <a:latin typeface="+mn-lt"/>
              </a:rPr>
              <a:t>gyvybiniai</a:t>
            </a:r>
            <a:r>
              <a:rPr lang="en-GB" b="1" spc="0" dirty="0">
                <a:solidFill>
                  <a:schemeClr val="accent2"/>
                </a:solidFill>
                <a:latin typeface="+mn-lt"/>
              </a:rPr>
              <a:t> </a:t>
            </a:r>
            <a:r>
              <a:rPr lang="en-GB" b="1" spc="0" dirty="0" err="1">
                <a:solidFill>
                  <a:schemeClr val="accent2"/>
                </a:solidFill>
                <a:latin typeface="+mn-lt"/>
              </a:rPr>
              <a:t>duomenys</a:t>
            </a:r>
            <a:r>
              <a:rPr lang="en-GB" b="1" spc="0" dirty="0">
                <a:solidFill>
                  <a:schemeClr val="accent2"/>
                </a:solidFill>
                <a:latin typeface="+mn-lt"/>
              </a:rPr>
              <a:t>: </a:t>
            </a:r>
            <a:r>
              <a:rPr lang="en-GB" u="sng" dirty="0">
                <a:solidFill>
                  <a:schemeClr val="accent2">
                    <a:lumMod val="75000"/>
                  </a:schemeClr>
                </a:solidFill>
                <a:hlinkClick r:id="rId4">
                  <a:extLst>
                    <a:ext uri="{A12FA001-AC4F-418D-AE19-62706E023703}">
                      <ahyp:hlinkClr xmlns:ahyp="http://schemas.microsoft.com/office/drawing/2018/hyperlinkcolor" val="tx"/>
                    </a:ext>
                  </a:extLst>
                </a:hlinkClick>
              </a:rPr>
              <a:t>Google Core Web Vitals</a:t>
            </a:r>
            <a:r>
              <a:rPr lang="en-GB" sz="2600" dirty="0">
                <a:solidFill>
                  <a:prstClr val="black"/>
                </a:solidFill>
              </a:rPr>
              <a:t> </a:t>
            </a:r>
            <a:r>
              <a:rPr lang="lt-LT" spc="0" dirty="0">
                <a:solidFill>
                  <a:srgbClr val="000000"/>
                </a:solidFill>
                <a:latin typeface="+mn-lt"/>
              </a:rPr>
              <a:t>matuoja ir vertina jūsų svetainės greitį, greitą reagavimą ir vizualinį stabilumą</a:t>
            </a:r>
            <a:r>
              <a:rPr lang="en-GB" spc="0" dirty="0">
                <a:solidFill>
                  <a:srgbClr val="000000"/>
                </a:solidFill>
                <a:latin typeface="+mn-lt"/>
              </a:rPr>
              <a:t>.</a:t>
            </a:r>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2922195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Gaukite</a:t>
            </a:r>
            <a:r>
              <a:rPr lang="en-GB" b="1" dirty="0">
                <a:solidFill>
                  <a:schemeClr val="accent2"/>
                </a:solidFill>
              </a:rPr>
              <a:t> </a:t>
            </a:r>
            <a:r>
              <a:rPr lang="en-GB" b="1" dirty="0" err="1">
                <a:solidFill>
                  <a:schemeClr val="accent2"/>
                </a:solidFill>
              </a:rPr>
              <a:t>naujausią</a:t>
            </a:r>
            <a:r>
              <a:rPr lang="en-GB" b="1" dirty="0">
                <a:solidFill>
                  <a:schemeClr val="accent2"/>
                </a:solidFill>
              </a:rPr>
              <a:t> </a:t>
            </a:r>
            <a:r>
              <a:rPr lang="en-GB" b="1" dirty="0" err="1">
                <a:solidFill>
                  <a:schemeClr val="accent2"/>
                </a:solidFill>
              </a:rPr>
              <a:t>informaciją</a:t>
            </a:r>
            <a:r>
              <a:rPr lang="en-GB" b="1" dirty="0">
                <a:solidFill>
                  <a:schemeClr val="accent2"/>
                </a:solidFill>
              </a:rPr>
              <a:t> </a:t>
            </a:r>
            <a:r>
              <a:rPr lang="en-GB" b="1" dirty="0" err="1">
                <a:solidFill>
                  <a:schemeClr val="accent2"/>
                </a:solidFill>
              </a:rPr>
              <a:t>apie</a:t>
            </a:r>
            <a:r>
              <a:rPr lang="en-GB" b="1" dirty="0">
                <a:solidFill>
                  <a:schemeClr val="accent2"/>
                </a:solidFill>
              </a:rPr>
              <a:t> SEO </a:t>
            </a:r>
            <a:r>
              <a:rPr lang="en-GB" b="1" dirty="0" err="1">
                <a:solidFill>
                  <a:schemeClr val="accent2"/>
                </a:solidFill>
              </a:rPr>
              <a:t>tendencijas</a:t>
            </a:r>
            <a:r>
              <a:rPr lang="en-GB" b="1" dirty="0">
                <a:solidFill>
                  <a:schemeClr val="accent2"/>
                </a:solidFill>
              </a:rPr>
              <a:t> </a:t>
            </a:r>
          </a:p>
          <a:p>
            <a:pPr marL="342900" indent="-342900">
              <a:buBlip>
                <a:blip r:embed="rId3"/>
              </a:buBlip>
            </a:pPr>
            <a:endParaRPr lang="en-GB" dirty="0"/>
          </a:p>
          <a:p>
            <a:pPr marL="342900" indent="-342900">
              <a:buFont typeface="Arial" panose="020B0604020202020204" pitchFamily="34" charset="0"/>
              <a:buChar char="•"/>
            </a:pPr>
            <a:r>
              <a:rPr lang="en-GB" b="1" spc="0" dirty="0">
                <a:solidFill>
                  <a:schemeClr val="accent2"/>
                </a:solidFill>
              </a:rPr>
              <a:t>AMP: </a:t>
            </a:r>
            <a:r>
              <a:rPr lang="en-GB" u="sng" spc="0" dirty="0" err="1">
                <a:solidFill>
                  <a:schemeClr val="accent2">
                    <a:lumMod val="75000"/>
                  </a:schemeClr>
                </a:solidFill>
                <a:latin typeface="Calibri" panose="020F0502020204030204"/>
              </a:rPr>
              <a:t>Pagreitintus</a:t>
            </a:r>
            <a:r>
              <a:rPr lang="en-GB" u="sng" spc="0" dirty="0">
                <a:solidFill>
                  <a:schemeClr val="accent2">
                    <a:lumMod val="75000"/>
                  </a:schemeClr>
                </a:solidFill>
                <a:latin typeface="Calibri" panose="020F0502020204030204"/>
              </a:rPr>
              <a:t> </a:t>
            </a:r>
            <a:r>
              <a:rPr lang="en-GB" u="sng" spc="0" dirty="0" err="1">
                <a:solidFill>
                  <a:schemeClr val="accent2">
                    <a:lumMod val="75000"/>
                  </a:schemeClr>
                </a:solidFill>
                <a:latin typeface="Calibri" panose="020F0502020204030204"/>
              </a:rPr>
              <a:t>mobiliuosius</a:t>
            </a:r>
            <a:r>
              <a:rPr lang="en-GB" u="sng" spc="0" dirty="0">
                <a:solidFill>
                  <a:schemeClr val="accent2">
                    <a:lumMod val="75000"/>
                  </a:schemeClr>
                </a:solidFill>
                <a:latin typeface="Calibri" panose="020F0502020204030204"/>
              </a:rPr>
              <a:t> </a:t>
            </a:r>
            <a:r>
              <a:rPr lang="en-GB" u="sng" spc="0" dirty="0" err="1">
                <a:solidFill>
                  <a:schemeClr val="accent2">
                    <a:lumMod val="75000"/>
                  </a:schemeClr>
                </a:solidFill>
                <a:latin typeface="Calibri" panose="020F0502020204030204"/>
              </a:rPr>
              <a:t>puslapius</a:t>
            </a:r>
            <a:r>
              <a:rPr lang="en-GB" spc="0" dirty="0">
                <a:solidFill>
                  <a:schemeClr val="accent2">
                    <a:lumMod val="75000"/>
                  </a:schemeClr>
                </a:solidFill>
                <a:latin typeface="Calibri" panose="020F0502020204030204"/>
              </a:rPr>
              <a:t> </a:t>
            </a:r>
            <a:r>
              <a:rPr lang="en-GB" spc="0" dirty="0" err="1">
                <a:solidFill>
                  <a:prstClr val="black"/>
                </a:solidFill>
                <a:latin typeface="Calibri" panose="020F0502020204030204"/>
              </a:rPr>
              <a:t>dabar</a:t>
            </a:r>
            <a:r>
              <a:rPr lang="en-GB" spc="0" dirty="0">
                <a:solidFill>
                  <a:prstClr val="black"/>
                </a:solidFill>
                <a:latin typeface="Calibri" panose="020F0502020204030204"/>
              </a:rPr>
              <a:t> </a:t>
            </a:r>
            <a:r>
              <a:rPr lang="en-GB" spc="0" dirty="0" err="1">
                <a:solidFill>
                  <a:prstClr val="black"/>
                </a:solidFill>
                <a:latin typeface="Calibri" panose="020F0502020204030204"/>
              </a:rPr>
              <a:t>remia</a:t>
            </a:r>
            <a:r>
              <a:rPr lang="en-GB" spc="0" dirty="0">
                <a:solidFill>
                  <a:prstClr val="black"/>
                </a:solidFill>
                <a:latin typeface="Calibri" panose="020F0502020204030204"/>
              </a:rPr>
              <a:t> Google, </a:t>
            </a:r>
            <a:r>
              <a:rPr lang="en-GB" spc="0" dirty="0" err="1">
                <a:solidFill>
                  <a:prstClr val="black"/>
                </a:solidFill>
                <a:latin typeface="Calibri" panose="020F0502020204030204"/>
              </a:rPr>
              <a:t>nes</a:t>
            </a:r>
            <a:r>
              <a:rPr lang="en-GB" spc="0" dirty="0">
                <a:solidFill>
                  <a:prstClr val="black"/>
                </a:solidFill>
                <a:latin typeface="Calibri" panose="020F0502020204030204"/>
              </a:rPr>
              <a:t> </a:t>
            </a:r>
            <a:r>
              <a:rPr lang="en-GB" spc="0" dirty="0" err="1">
                <a:solidFill>
                  <a:prstClr val="black"/>
                </a:solidFill>
                <a:latin typeface="Calibri" panose="020F0502020204030204"/>
              </a:rPr>
              <a:t>jie</a:t>
            </a:r>
            <a:r>
              <a:rPr lang="en-GB" spc="0" dirty="0">
                <a:solidFill>
                  <a:prstClr val="black"/>
                </a:solidFill>
                <a:latin typeface="Calibri" panose="020F0502020204030204"/>
              </a:rPr>
              <a:t> </a:t>
            </a:r>
            <a:r>
              <a:rPr lang="en-GB" spc="0" dirty="0" err="1">
                <a:solidFill>
                  <a:prstClr val="black"/>
                </a:solidFill>
                <a:latin typeface="Calibri" panose="020F0502020204030204"/>
              </a:rPr>
              <a:t>padeda</a:t>
            </a:r>
            <a:r>
              <a:rPr lang="en-GB" spc="0" dirty="0">
                <a:solidFill>
                  <a:prstClr val="black"/>
                </a:solidFill>
                <a:latin typeface="Calibri" panose="020F0502020204030204"/>
              </a:rPr>
              <a:t> </a:t>
            </a:r>
            <a:r>
              <a:rPr lang="en-GB" spc="0" dirty="0" err="1">
                <a:solidFill>
                  <a:prstClr val="black"/>
                </a:solidFill>
                <a:latin typeface="Calibri" panose="020F0502020204030204"/>
              </a:rPr>
              <a:t>iš</a:t>
            </a:r>
            <a:r>
              <a:rPr lang="en-GB" spc="0" dirty="0">
                <a:solidFill>
                  <a:prstClr val="black"/>
                </a:solidFill>
                <a:latin typeface="Calibri" panose="020F0502020204030204"/>
              </a:rPr>
              <a:t> </a:t>
            </a:r>
            <a:r>
              <a:rPr lang="en-GB" spc="0" dirty="0" err="1">
                <a:solidFill>
                  <a:prstClr val="black"/>
                </a:solidFill>
                <a:latin typeface="Calibri" panose="020F0502020204030204"/>
              </a:rPr>
              <a:t>karto</a:t>
            </a:r>
            <a:r>
              <a:rPr lang="en-GB" spc="0" dirty="0">
                <a:solidFill>
                  <a:prstClr val="black"/>
                </a:solidFill>
                <a:latin typeface="Calibri" panose="020F0502020204030204"/>
              </a:rPr>
              <a:t> </a:t>
            </a:r>
            <a:r>
              <a:rPr lang="en-GB" spc="0" dirty="0" err="1">
                <a:solidFill>
                  <a:prstClr val="black"/>
                </a:solidFill>
                <a:latin typeface="Calibri" panose="020F0502020204030204"/>
              </a:rPr>
              <a:t>įkelti</a:t>
            </a:r>
            <a:r>
              <a:rPr lang="en-GB" spc="0" dirty="0">
                <a:solidFill>
                  <a:prstClr val="black"/>
                </a:solidFill>
                <a:latin typeface="Calibri" panose="020F0502020204030204"/>
              </a:rPr>
              <a:t> </a:t>
            </a:r>
            <a:r>
              <a:rPr lang="en-GB" spc="0" dirty="0" err="1">
                <a:solidFill>
                  <a:prstClr val="black"/>
                </a:solidFill>
                <a:latin typeface="Calibri" panose="020F0502020204030204"/>
              </a:rPr>
              <a:t>mobiliąsias</a:t>
            </a:r>
            <a:r>
              <a:rPr lang="en-GB" spc="0" dirty="0">
                <a:solidFill>
                  <a:prstClr val="black"/>
                </a:solidFill>
                <a:latin typeface="Calibri" panose="020F0502020204030204"/>
              </a:rPr>
              <a:t> </a:t>
            </a:r>
            <a:r>
              <a:rPr lang="en-GB" spc="0" dirty="0" err="1">
                <a:solidFill>
                  <a:prstClr val="black"/>
                </a:solidFill>
                <a:latin typeface="Calibri" panose="020F0502020204030204"/>
              </a:rPr>
              <a:t>svetaines</a:t>
            </a:r>
            <a:r>
              <a:rPr lang="en-GB" spc="0" dirty="0">
                <a:solidFill>
                  <a:prstClr val="black"/>
                </a:solidFill>
                <a:latin typeface="Calibri" panose="020F0502020204030204"/>
              </a:rPr>
              <a:t> </a:t>
            </a:r>
            <a:r>
              <a:rPr lang="en-GB" spc="0" dirty="0" err="1">
                <a:solidFill>
                  <a:prstClr val="black"/>
                </a:solidFill>
                <a:latin typeface="Calibri" panose="020F0502020204030204"/>
              </a:rPr>
              <a:t>su</a:t>
            </a:r>
            <a:r>
              <a:rPr lang="en-GB" spc="0" dirty="0">
                <a:solidFill>
                  <a:prstClr val="black"/>
                </a:solidFill>
                <a:latin typeface="Calibri" panose="020F0502020204030204"/>
              </a:rPr>
              <a:t> </a:t>
            </a:r>
            <a:r>
              <a:rPr lang="en-GB" spc="0" dirty="0" err="1">
                <a:solidFill>
                  <a:prstClr val="black"/>
                </a:solidFill>
                <a:latin typeface="Calibri" panose="020F0502020204030204"/>
              </a:rPr>
              <a:t>sumažintu</a:t>
            </a:r>
            <a:r>
              <a:rPr lang="en-GB" spc="0" dirty="0">
                <a:solidFill>
                  <a:prstClr val="black"/>
                </a:solidFill>
                <a:latin typeface="Calibri" panose="020F0502020204030204"/>
              </a:rPr>
              <a:t> </a:t>
            </a:r>
            <a:r>
              <a:rPr lang="en-GB" spc="0" dirty="0" err="1">
                <a:solidFill>
                  <a:prstClr val="black"/>
                </a:solidFill>
                <a:latin typeface="Calibri" panose="020F0502020204030204"/>
              </a:rPr>
              <a:t>kodu</a:t>
            </a:r>
            <a:r>
              <a:rPr lang="en-GB" spc="0" dirty="0">
                <a:solidFill>
                  <a:prstClr val="black"/>
                </a:solidFill>
                <a:latin typeface="Calibri" panose="020F0502020204030204"/>
              </a:rPr>
              <a:t>.</a:t>
            </a:r>
          </a:p>
          <a:p>
            <a:pPr marL="0" indent="0"/>
            <a:endParaRPr lang="en-GB" dirty="0"/>
          </a:p>
          <a:p>
            <a:pPr marL="342900" indent="-342900">
              <a:buClr>
                <a:schemeClr val="accent2"/>
              </a:buClr>
              <a:buFont typeface="Arial" panose="020B0604020202020204" pitchFamily="34" charset="0"/>
              <a:buChar char="•"/>
            </a:pPr>
            <a:r>
              <a:rPr lang="en-GB" b="1" spc="0" dirty="0" err="1">
                <a:solidFill>
                  <a:schemeClr val="accent2"/>
                </a:solidFill>
              </a:rPr>
              <a:t>Struktūriniai</a:t>
            </a:r>
            <a:r>
              <a:rPr lang="en-GB" b="1" spc="0" dirty="0">
                <a:solidFill>
                  <a:schemeClr val="accent2"/>
                </a:solidFill>
              </a:rPr>
              <a:t> </a:t>
            </a:r>
            <a:r>
              <a:rPr lang="en-GB" b="1" spc="0" dirty="0" err="1">
                <a:solidFill>
                  <a:schemeClr val="accent2"/>
                </a:solidFill>
              </a:rPr>
              <a:t>duomenys</a:t>
            </a:r>
            <a:r>
              <a:rPr lang="en-GB" b="1" spc="0" dirty="0">
                <a:solidFill>
                  <a:schemeClr val="accent2"/>
                </a:solidFill>
              </a:rPr>
              <a:t>: </a:t>
            </a:r>
            <a:r>
              <a:rPr lang="en-GB" u="sng" spc="0" dirty="0" err="1">
                <a:solidFill>
                  <a:schemeClr val="accent2">
                    <a:lumMod val="75000"/>
                  </a:schemeClr>
                </a:solidFill>
                <a:latin typeface="Calibri" panose="020F0502020204030204"/>
              </a:rPr>
              <a:t>Struktūriniai</a:t>
            </a:r>
            <a:r>
              <a:rPr lang="en-GB" u="sng" spc="0" dirty="0">
                <a:solidFill>
                  <a:schemeClr val="accent2">
                    <a:lumMod val="75000"/>
                  </a:schemeClr>
                </a:solidFill>
                <a:latin typeface="Calibri" panose="020F0502020204030204"/>
              </a:rPr>
              <a:t> </a:t>
            </a:r>
            <a:r>
              <a:rPr lang="en-GB" u="sng" spc="0" dirty="0" err="1">
                <a:solidFill>
                  <a:schemeClr val="accent2">
                    <a:lumMod val="75000"/>
                  </a:schemeClr>
                </a:solidFill>
                <a:latin typeface="Calibri" panose="020F0502020204030204"/>
              </a:rPr>
              <a:t>duomenys</a:t>
            </a:r>
            <a:r>
              <a:rPr lang="en-GB" spc="0" dirty="0">
                <a:solidFill>
                  <a:prstClr val="black"/>
                </a:solidFill>
                <a:latin typeface="Calibri" panose="020F0502020204030204"/>
              </a:rPr>
              <a:t> – </a:t>
            </a:r>
            <a:r>
              <a:rPr lang="lt-LT" spc="0" dirty="0">
                <a:solidFill>
                  <a:srgbClr val="000000"/>
                </a:solidFill>
              </a:rPr>
              <a:t>tai būdas žymėti puslapiuose esančią informaciją, kad "Google" lengviau suprastų įvairius elementus. Ši informacija gali padėti pagerinti jūsų puslapio SEO ir raktažodžių pozicijas.</a:t>
            </a:r>
            <a:endParaRPr lang="en-GB" spc="0" dirty="0">
              <a:solidFill>
                <a:srgbClr val="000000"/>
              </a:solidFill>
            </a:endParaRP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5735950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Gaukite</a:t>
            </a:r>
            <a:r>
              <a:rPr lang="en-GB" b="1" dirty="0">
                <a:solidFill>
                  <a:schemeClr val="accent2"/>
                </a:solidFill>
              </a:rPr>
              <a:t> </a:t>
            </a:r>
            <a:r>
              <a:rPr lang="en-GB" b="1" dirty="0" err="1">
                <a:solidFill>
                  <a:schemeClr val="accent2"/>
                </a:solidFill>
              </a:rPr>
              <a:t>naujausią</a:t>
            </a:r>
            <a:r>
              <a:rPr lang="en-GB" b="1" dirty="0">
                <a:solidFill>
                  <a:schemeClr val="accent2"/>
                </a:solidFill>
              </a:rPr>
              <a:t> </a:t>
            </a:r>
            <a:r>
              <a:rPr lang="en-GB" b="1" dirty="0" err="1">
                <a:solidFill>
                  <a:schemeClr val="accent2"/>
                </a:solidFill>
              </a:rPr>
              <a:t>informaciją</a:t>
            </a:r>
            <a:r>
              <a:rPr lang="en-GB" b="1" dirty="0">
                <a:solidFill>
                  <a:schemeClr val="accent2"/>
                </a:solidFill>
              </a:rPr>
              <a:t> </a:t>
            </a:r>
            <a:r>
              <a:rPr lang="en-GB" b="1" dirty="0" err="1">
                <a:solidFill>
                  <a:schemeClr val="accent2"/>
                </a:solidFill>
              </a:rPr>
              <a:t>apie</a:t>
            </a:r>
            <a:r>
              <a:rPr lang="en-GB" b="1" dirty="0">
                <a:solidFill>
                  <a:schemeClr val="accent2"/>
                </a:solidFill>
              </a:rPr>
              <a:t> SEO </a:t>
            </a:r>
            <a:r>
              <a:rPr lang="en-GB" b="1" dirty="0" err="1">
                <a:solidFill>
                  <a:schemeClr val="accent2"/>
                </a:solidFill>
              </a:rPr>
              <a:t>tendencijas</a:t>
            </a:r>
            <a:r>
              <a:rPr lang="en-GB" b="1" dirty="0">
                <a:solidFill>
                  <a:schemeClr val="accent2"/>
                </a:solidFill>
              </a:rPr>
              <a:t> (</a:t>
            </a:r>
            <a:r>
              <a:rPr lang="en-GB" b="1" dirty="0" err="1">
                <a:solidFill>
                  <a:schemeClr val="accent2"/>
                </a:solidFill>
              </a:rPr>
              <a:t>tęsinys</a:t>
            </a:r>
            <a:r>
              <a:rPr lang="en-GB" b="1" dirty="0">
                <a:solidFill>
                  <a:schemeClr val="accent2"/>
                </a:solidFill>
              </a:rPr>
              <a:t>)</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b="1" spc="0" dirty="0">
                <a:solidFill>
                  <a:schemeClr val="accent2"/>
                </a:solidFill>
                <a:latin typeface="+mn-lt"/>
              </a:rPr>
              <a:t>Https: </a:t>
            </a:r>
            <a:r>
              <a:rPr lang="lt-LT" b="1" dirty="0"/>
              <a:t>„</a:t>
            </a:r>
            <a:r>
              <a:rPr lang="lt-LT" spc="0" dirty="0">
                <a:solidFill>
                  <a:srgbClr val="000000"/>
                </a:solidFill>
                <a:latin typeface="+mn-lt"/>
              </a:rPr>
              <a:t>Google“ pažadėjo padidinti saugių svetainių, kurios įdiegė https, reitingą ir netgi įspės naudotojus apie nesaugias svetaines jų interneto naršyklėje</a:t>
            </a:r>
            <a:r>
              <a:rPr lang="en-GB" spc="0" dirty="0">
                <a:solidFill>
                  <a:srgbClr val="000000"/>
                </a:solidFill>
                <a:latin typeface="+mn-lt"/>
              </a:rPr>
              <a:t>.</a:t>
            </a:r>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1486259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en-US" dirty="0" err="1"/>
              <a:t>Nebūkite</a:t>
            </a:r>
            <a:r>
              <a:rPr lang="en-US" dirty="0"/>
              <a:t> </a:t>
            </a:r>
            <a:r>
              <a:rPr lang="en-US" dirty="0" err="1"/>
              <a:t>pasipūtę</a:t>
            </a:r>
            <a:r>
              <a:rPr lang="en-US" dirty="0"/>
              <a:t>. </a:t>
            </a:r>
            <a:r>
              <a:rPr lang="en-US" dirty="0" err="1"/>
              <a:t>Nebūkite</a:t>
            </a:r>
            <a:r>
              <a:rPr lang="en-US" dirty="0"/>
              <a:t> </a:t>
            </a:r>
            <a:r>
              <a:rPr lang="en-US" dirty="0" err="1"/>
              <a:t>įžūlūs</a:t>
            </a:r>
            <a:r>
              <a:rPr lang="en-US" dirty="0"/>
              <a:t>. </a:t>
            </a:r>
            <a:r>
              <a:rPr lang="en-US" dirty="0" err="1"/>
              <a:t>Visada</a:t>
            </a:r>
            <a:r>
              <a:rPr lang="en-US" dirty="0"/>
              <a:t> </a:t>
            </a:r>
            <a:r>
              <a:rPr lang="en-US" dirty="0" err="1"/>
              <a:t>atsiras</a:t>
            </a:r>
            <a:r>
              <a:rPr lang="en-US" dirty="0"/>
              <a:t> kas </a:t>
            </a:r>
            <a:r>
              <a:rPr lang="en-US" dirty="0" err="1"/>
              <a:t>nors</a:t>
            </a:r>
            <a:r>
              <a:rPr lang="en-US" dirty="0"/>
              <a:t> </a:t>
            </a:r>
            <a:r>
              <a:rPr lang="en-US" dirty="0" err="1"/>
              <a:t>geresnis</a:t>
            </a:r>
            <a:r>
              <a:rPr lang="en-US" dirty="0"/>
              <a:t> </a:t>
            </a:r>
            <a:r>
              <a:rPr lang="en-US" dirty="0" err="1"/>
              <a:t>už</a:t>
            </a:r>
            <a:r>
              <a:rPr lang="en-US" dirty="0"/>
              <a:t> jus.”</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Tony Hsieh</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Man alone in an offic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477976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t>
            </a:r>
            <a:r>
              <a:rPr lang="en-GB" dirty="0" err="1"/>
              <a:t>ir</a:t>
            </a:r>
            <a:r>
              <a:rPr lang="en-GB" dirty="0"/>
              <a:t> </a:t>
            </a:r>
            <a:r>
              <a:rPr lang="en-GB" dirty="0" err="1"/>
              <a:t>trečiasis</a:t>
            </a:r>
            <a:r>
              <a:rPr lang="en-GB" dirty="0"/>
              <a:t> </a:t>
            </a:r>
            <a:r>
              <a:rPr lang="en-GB" dirty="0" err="1"/>
              <a:t>sektorius</a:t>
            </a:r>
            <a:endParaRPr lang="en-GB" dirty="0"/>
          </a:p>
        </p:txBody>
      </p:sp>
      <p:pic>
        <p:nvPicPr>
          <p:cNvPr id="6" name="Picture 5">
            <a:extLst>
              <a:ext uri="{FF2B5EF4-FFF2-40B4-BE49-F238E27FC236}">
                <a16:creationId xmlns:a16="http://schemas.microsoft.com/office/drawing/2014/main" id="{F4ED88DA-78E0-5F58-47D2-64B72D46F04C}"/>
              </a:ext>
            </a:extLst>
          </p:cNvPr>
          <p:cNvPicPr/>
          <p:nvPr/>
        </p:nvPicPr>
        <p:blipFill>
          <a:blip r:embed="rId3"/>
          <a:stretch>
            <a:fillRect/>
          </a:stretch>
        </p:blipFill>
        <p:spPr>
          <a:xfrm>
            <a:off x="798382" y="1572336"/>
            <a:ext cx="10595236" cy="3946721"/>
          </a:xfrm>
          <a:prstGeom prst="rect">
            <a:avLst/>
          </a:prstGeom>
        </p:spPr>
      </p:pic>
    </p:spTree>
    <p:extLst>
      <p:ext uri="{BB962C8B-B14F-4D97-AF65-F5344CB8AC3E}">
        <p14:creationId xmlns:p14="http://schemas.microsoft.com/office/powerpoint/2010/main" val="28085747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Geriausia</a:t>
            </a:r>
            <a:r>
              <a:rPr lang="en-GB" dirty="0"/>
              <a:t> SEO </a:t>
            </a:r>
            <a:r>
              <a:rPr lang="en-GB" dirty="0" err="1"/>
              <a:t>praktika</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lt-LT" dirty="0"/>
              <a:t>Geriausia SEO praktika - tai užduočių rinkinys, skirtas padėti pagerinti svetainės pozicijas paieškos sistemoje. Dažniausiai pasitaikančios geriausios paieškos sistemų optimizavimo praktikos apima svetainės optimizavimą, raktinių žodžių tyrimą ir atgalinių nuorodų į svetainę kūrimą.</a:t>
            </a:r>
          </a:p>
          <a:p>
            <a:pPr marL="342900" indent="-342900">
              <a:buBlip>
                <a:blip r:embed="rId3"/>
              </a:buBlip>
            </a:pPr>
            <a:endParaRPr lang="en-GB" dirty="0"/>
          </a:p>
          <a:p>
            <a:pPr marL="342900" indent="-342900">
              <a:buBlip>
                <a:blip r:embed="rId3"/>
              </a:buBlip>
            </a:pPr>
            <a:r>
              <a:rPr lang="lt-LT" dirty="0"/>
              <a:t>Yra milijonas dalykų, kuriuos galite padaryti, kad pasiektumėte aukštesnes „Google“ pozicijas, įskaitant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pažangias</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SEO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strategijas</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ir</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metodus</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dirty="0"/>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pPr marL="0" indent="0"/>
            <a:endParaRPr lang="en-GB" dirty="0"/>
          </a:p>
          <a:p>
            <a:endParaRPr lang="en-GB" dirty="0"/>
          </a:p>
          <a:p>
            <a:endParaRPr lang="en-ZA" dirty="0"/>
          </a:p>
        </p:txBody>
      </p:sp>
    </p:spTree>
    <p:extLst>
      <p:ext uri="{BB962C8B-B14F-4D97-AF65-F5344CB8AC3E}">
        <p14:creationId xmlns:p14="http://schemas.microsoft.com/office/powerpoint/2010/main" val="30812222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Pagrindiniai</a:t>
            </a:r>
            <a:r>
              <a:rPr lang="en-GB" dirty="0"/>
              <a:t> </a:t>
            </a:r>
            <a:r>
              <a:rPr lang="en-GB" dirty="0" err="1"/>
              <a:t>žingsniai</a:t>
            </a:r>
            <a:r>
              <a:rPr lang="en-GB" dirty="0"/>
              <a:t> </a:t>
            </a:r>
            <a:r>
              <a:rPr lang="en-GB" dirty="0" err="1"/>
              <a:t>siekiant</a:t>
            </a:r>
            <a:r>
              <a:rPr lang="en-GB" dirty="0"/>
              <a:t> </a:t>
            </a:r>
            <a:r>
              <a:rPr lang="en-GB" dirty="0" err="1"/>
              <a:t>sukurti</a:t>
            </a:r>
            <a:r>
              <a:rPr lang="en-GB" dirty="0"/>
              <a:t> </a:t>
            </a:r>
            <a:r>
              <a:rPr lang="en-GB" dirty="0" err="1"/>
              <a:t>veiksmingą</a:t>
            </a:r>
            <a:r>
              <a:rPr lang="en-GB" dirty="0"/>
              <a:t> SEO </a:t>
            </a:r>
            <a:r>
              <a:rPr lang="en-GB" dirty="0" err="1"/>
              <a:t>strategiją</a:t>
            </a:r>
            <a:r>
              <a:rPr lang="en-GB" dirty="0"/>
              <a:t> 2022 m.</a:t>
            </a:r>
          </a:p>
        </p:txBody>
      </p:sp>
      <p:graphicFrame>
        <p:nvGraphicFramePr>
          <p:cNvPr id="2" name="Diagram 1">
            <a:extLst>
              <a:ext uri="{FF2B5EF4-FFF2-40B4-BE49-F238E27FC236}">
                <a16:creationId xmlns:a16="http://schemas.microsoft.com/office/drawing/2014/main" id="{44ED31B7-99CD-6293-8A3B-68962BC2F94B}"/>
              </a:ext>
            </a:extLst>
          </p:cNvPr>
          <p:cNvGraphicFramePr/>
          <p:nvPr>
            <p:extLst>
              <p:ext uri="{D42A27DB-BD31-4B8C-83A1-F6EECF244321}">
                <p14:modId xmlns:p14="http://schemas.microsoft.com/office/powerpoint/2010/main" val="2402430735"/>
              </p:ext>
            </p:extLst>
          </p:nvPr>
        </p:nvGraphicFramePr>
        <p:xfrm>
          <a:off x="2032000" y="2073728"/>
          <a:ext cx="8128000" cy="3868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3018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Automatizavimo</a:t>
            </a:r>
            <a:r>
              <a:rPr lang="en-GB" dirty="0"/>
              <a:t> </a:t>
            </a:r>
            <a:r>
              <a:rPr lang="en-GB" dirty="0" err="1"/>
              <a:t>privalumai</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Valdymo skaidrumas</a:t>
            </a:r>
          </a:p>
          <a:p>
            <a:pPr marR="0" lvl="0" algn="l" defTabSz="914400" rtl="0" eaLnBrk="1" fontAlgn="auto" latinLnBrk="0" hangingPunct="1">
              <a:lnSpc>
                <a:spcPct val="100000"/>
              </a:lnSpc>
              <a:spcBef>
                <a:spcPts val="0"/>
              </a:spcBef>
              <a:spcAft>
                <a:spcPts val="0"/>
              </a:spcAft>
              <a:buClrTx/>
              <a:buSzTx/>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Našumo didinimas</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Atitikties didinimas </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Išlaidų mažinimas</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Geresnis darbuotojų panaudojimas </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Mažiau klaidų</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9603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Pagrindiniai</a:t>
            </a:r>
            <a:r>
              <a:rPr lang="en-GB" dirty="0"/>
              <a:t> </a:t>
            </a:r>
            <a:r>
              <a:rPr lang="en-GB" dirty="0" err="1"/>
              <a:t>žingsniai</a:t>
            </a:r>
            <a:r>
              <a:rPr lang="en-GB" dirty="0"/>
              <a:t> </a:t>
            </a:r>
            <a:r>
              <a:rPr lang="en-GB" dirty="0" err="1"/>
              <a:t>siekiant</a:t>
            </a:r>
            <a:r>
              <a:rPr lang="en-GB" dirty="0"/>
              <a:t> </a:t>
            </a:r>
            <a:r>
              <a:rPr lang="en-GB" dirty="0" err="1"/>
              <a:t>sukurti</a:t>
            </a:r>
            <a:r>
              <a:rPr lang="en-GB" dirty="0"/>
              <a:t> </a:t>
            </a:r>
            <a:r>
              <a:rPr lang="en-GB" dirty="0" err="1"/>
              <a:t>veiksmingą</a:t>
            </a:r>
            <a:r>
              <a:rPr lang="en-GB" dirty="0"/>
              <a:t> SEO </a:t>
            </a:r>
            <a:r>
              <a:rPr lang="en-GB" dirty="0" err="1"/>
              <a:t>strategiją</a:t>
            </a:r>
            <a:r>
              <a:rPr lang="en-GB" dirty="0"/>
              <a:t> 2022 m. (</a:t>
            </a:r>
            <a:r>
              <a:rPr lang="en-GB" dirty="0" err="1"/>
              <a:t>tęsinys</a:t>
            </a:r>
            <a:r>
              <a:rPr lang="en-GB" dirty="0"/>
              <a:t>)</a:t>
            </a:r>
          </a:p>
        </p:txBody>
      </p:sp>
      <p:graphicFrame>
        <p:nvGraphicFramePr>
          <p:cNvPr id="2" name="Diagram 1">
            <a:extLst>
              <a:ext uri="{FF2B5EF4-FFF2-40B4-BE49-F238E27FC236}">
                <a16:creationId xmlns:a16="http://schemas.microsoft.com/office/drawing/2014/main" id="{44ED31B7-99CD-6293-8A3B-68962BC2F94B}"/>
              </a:ext>
            </a:extLst>
          </p:cNvPr>
          <p:cNvGraphicFramePr/>
          <p:nvPr>
            <p:extLst>
              <p:ext uri="{D42A27DB-BD31-4B8C-83A1-F6EECF244321}">
                <p14:modId xmlns:p14="http://schemas.microsoft.com/office/powerpoint/2010/main" val="2144100923"/>
              </p:ext>
            </p:extLst>
          </p:nvPr>
        </p:nvGraphicFramePr>
        <p:xfrm>
          <a:off x="1666421" y="2220685"/>
          <a:ext cx="8859157" cy="3574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15995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Kaip </a:t>
            </a:r>
            <a:r>
              <a:rPr lang="en-GB" dirty="0" err="1"/>
              <a:t>išmatuoti</a:t>
            </a:r>
            <a:r>
              <a:rPr lang="en-GB" dirty="0"/>
              <a:t> SEO </a:t>
            </a:r>
            <a:r>
              <a:rPr lang="en-GB" dirty="0" err="1"/>
              <a:t>našumą</a:t>
            </a:r>
            <a:r>
              <a:rPr lang="en-GB" dirty="0"/>
              <a:t> </a:t>
            </a:r>
            <a:r>
              <a:rPr lang="en-GB" dirty="0" err="1"/>
              <a:t>ir</a:t>
            </a:r>
            <a:r>
              <a:rPr lang="en-GB" dirty="0"/>
              <a:t> </a:t>
            </a:r>
            <a:r>
              <a:rPr lang="en-GB" dirty="0" err="1"/>
              <a:t>rezultatus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dirty="0" err="1"/>
              <a:t>Skaičiai</a:t>
            </a:r>
            <a:r>
              <a:rPr lang="en-GB" dirty="0"/>
              <a:t> - tai </a:t>
            </a:r>
            <a:r>
              <a:rPr lang="en-GB" dirty="0" err="1"/>
              <a:t>pirmas</a:t>
            </a:r>
            <a:r>
              <a:rPr lang="en-GB" dirty="0"/>
              <a:t> </a:t>
            </a:r>
            <a:r>
              <a:rPr lang="en-GB" dirty="0" err="1"/>
              <a:t>žingsnis</a:t>
            </a:r>
            <a:r>
              <a:rPr lang="en-GB" dirty="0"/>
              <a:t> </a:t>
            </a:r>
            <a:r>
              <a:rPr lang="en-GB" dirty="0" err="1"/>
              <a:t>vertinant</a:t>
            </a:r>
            <a:r>
              <a:rPr lang="en-GB" dirty="0"/>
              <a:t> SEO </a:t>
            </a:r>
            <a:r>
              <a:rPr lang="en-GB" dirty="0" err="1"/>
              <a:t>strategijos</a:t>
            </a:r>
            <a:r>
              <a:rPr lang="en-GB" dirty="0"/>
              <a:t> </a:t>
            </a:r>
            <a:r>
              <a:rPr lang="en-GB" dirty="0" err="1"/>
              <a:t>efektyvumą</a:t>
            </a:r>
            <a:r>
              <a:rPr lang="en-GB" dirty="0"/>
              <a:t>.</a:t>
            </a:r>
          </a:p>
          <a:p>
            <a:pPr marL="342900" indent="-342900">
              <a:buBlip>
                <a:blip r:embed="rId3"/>
              </a:buBlip>
            </a:pPr>
            <a:endParaRPr lang="en-GB" dirty="0"/>
          </a:p>
          <a:p>
            <a:pPr marL="342900" indent="-342900">
              <a:buBlip>
                <a:blip r:embed="rId3"/>
              </a:buBlip>
            </a:pPr>
            <a:r>
              <a:rPr lang="lt-LT" dirty="0"/>
              <a:t>Yra šimtai rodiklių, kuriuos galite stebėti</a:t>
            </a:r>
            <a:r>
              <a:rPr lang="en-GB" dirty="0"/>
              <a:t>. Google </a:t>
            </a:r>
            <a:r>
              <a:rPr lang="en-GB" dirty="0" err="1"/>
              <a:t>naudoja</a:t>
            </a:r>
            <a:r>
              <a:rPr lang="en-GB" dirty="0"/>
              <a:t> </a:t>
            </a:r>
            <a:r>
              <a:rPr lang="en-GB" dirty="0" err="1"/>
              <a:t>virš</a:t>
            </a:r>
            <a:r>
              <a:rPr lang="en-GB" dirty="0"/>
              <a:t> </a:t>
            </a:r>
            <a:r>
              <a:rPr kumimoji="0" lang="lt-LT" sz="2600" b="0" i="0" u="sng"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200 reitingavimo veiksnių</a:t>
            </a:r>
            <a:r>
              <a:rPr kumimoji="0" lang="en-GB" sz="2600" b="0" i="0" u="sng"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a:t>
            </a:r>
            <a:endParaRPr lang="en-ZA" dirty="0">
              <a:solidFill>
                <a:schemeClr val="accent1">
                  <a:lumMod val="75000"/>
                </a:schemeClr>
              </a:solidFill>
            </a:endParaRPr>
          </a:p>
        </p:txBody>
      </p:sp>
    </p:spTree>
    <p:extLst>
      <p:ext uri="{BB962C8B-B14F-4D97-AF65-F5344CB8AC3E}">
        <p14:creationId xmlns:p14="http://schemas.microsoft.com/office/powerpoint/2010/main" val="42576278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Kaip </a:t>
            </a:r>
            <a:r>
              <a:rPr lang="en-GB" dirty="0" err="1"/>
              <a:t>išmatuoti</a:t>
            </a:r>
            <a:r>
              <a:rPr lang="en-GB" dirty="0"/>
              <a:t> SEO </a:t>
            </a:r>
            <a:r>
              <a:rPr lang="en-GB" dirty="0" err="1"/>
              <a:t>našumą</a:t>
            </a:r>
            <a:r>
              <a:rPr lang="en-GB" dirty="0"/>
              <a:t> </a:t>
            </a:r>
            <a:r>
              <a:rPr lang="en-GB" dirty="0" err="1"/>
              <a:t>ir</a:t>
            </a:r>
            <a:r>
              <a:rPr lang="en-GB" dirty="0"/>
              <a:t> </a:t>
            </a:r>
            <a:r>
              <a:rPr lang="en-GB" dirty="0" err="1"/>
              <a:t>rezultatus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Pavyzdžiui</a:t>
            </a:r>
            <a:r>
              <a:rPr lang="en-GB" b="1" dirty="0">
                <a:solidFill>
                  <a:schemeClr val="accent2"/>
                </a:solidFill>
              </a:rPr>
              <a:t>: </a:t>
            </a:r>
          </a:p>
          <a:p>
            <a:pPr marL="342900" indent="-342900">
              <a:buBlip>
                <a:blip r:embed="rId3"/>
              </a:buBlip>
            </a:pPr>
            <a:endParaRPr lang="en-GB" b="1" dirty="0">
              <a:solidFill>
                <a:schemeClr val="accent2"/>
              </a:solidFill>
            </a:endParaRPr>
          </a:p>
          <a:p>
            <a:pPr marL="800100" lvl="1" indent="-342900">
              <a:buFont typeface="Arial" panose="020B0604020202020204" pitchFamily="34" charset="0"/>
              <a:buChar char="•"/>
            </a:pPr>
            <a:endParaRPr lang="en-ZA" sz="2400" b="1" dirty="0">
              <a:solidFill>
                <a:schemeClr val="accent2"/>
              </a:solidFill>
              <a:latin typeface="+mn-lt"/>
            </a:endParaRPr>
          </a:p>
        </p:txBody>
      </p:sp>
      <p:graphicFrame>
        <p:nvGraphicFramePr>
          <p:cNvPr id="2" name="Diagram 1">
            <a:extLst>
              <a:ext uri="{FF2B5EF4-FFF2-40B4-BE49-F238E27FC236}">
                <a16:creationId xmlns:a16="http://schemas.microsoft.com/office/drawing/2014/main" id="{E5E2B6F4-C163-3A6E-9FBA-3403B6A4FFEF}"/>
              </a:ext>
            </a:extLst>
          </p:cNvPr>
          <p:cNvGraphicFramePr/>
          <p:nvPr>
            <p:extLst>
              <p:ext uri="{D42A27DB-BD31-4B8C-83A1-F6EECF244321}">
                <p14:modId xmlns:p14="http://schemas.microsoft.com/office/powerpoint/2010/main" val="3303240742"/>
              </p:ext>
            </p:extLst>
          </p:nvPr>
        </p:nvGraphicFramePr>
        <p:xfrm>
          <a:off x="798381" y="2710543"/>
          <a:ext cx="11056161" cy="2710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90598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Kaip </a:t>
            </a:r>
            <a:r>
              <a:rPr lang="en-GB" dirty="0" err="1"/>
              <a:t>išmatuoti</a:t>
            </a:r>
            <a:r>
              <a:rPr lang="en-GB" dirty="0"/>
              <a:t> SEO </a:t>
            </a:r>
            <a:r>
              <a:rPr lang="en-GB" dirty="0" err="1"/>
              <a:t>našumą</a:t>
            </a:r>
            <a:r>
              <a:rPr lang="en-GB" dirty="0"/>
              <a:t> </a:t>
            </a:r>
            <a:r>
              <a:rPr lang="en-GB" dirty="0" err="1"/>
              <a:t>ir</a:t>
            </a:r>
            <a:r>
              <a:rPr lang="en-GB" dirty="0"/>
              <a:t> </a:t>
            </a:r>
            <a:r>
              <a:rPr lang="en-GB" dirty="0" err="1"/>
              <a:t>rezultatus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Pavyzdžiui</a:t>
            </a:r>
            <a:r>
              <a:rPr lang="en-GB" b="1" dirty="0">
                <a:solidFill>
                  <a:schemeClr val="accent2"/>
                </a:solidFill>
              </a:rPr>
              <a:t> (</a:t>
            </a:r>
            <a:r>
              <a:rPr lang="en-GB" b="1" dirty="0" err="1">
                <a:solidFill>
                  <a:schemeClr val="accent2"/>
                </a:solidFill>
              </a:rPr>
              <a:t>tęsinys</a:t>
            </a:r>
            <a:r>
              <a:rPr lang="en-GB" b="1" dirty="0">
                <a:solidFill>
                  <a:schemeClr val="accent2"/>
                </a:solidFill>
              </a:rPr>
              <a:t>): </a:t>
            </a:r>
          </a:p>
          <a:p>
            <a:pPr marL="342900" indent="-342900">
              <a:buBlip>
                <a:blip r:embed="rId3"/>
              </a:buBlip>
            </a:pPr>
            <a:endParaRPr lang="en-GB" b="1" dirty="0">
              <a:solidFill>
                <a:schemeClr val="accent2"/>
              </a:solidFill>
            </a:endParaRPr>
          </a:p>
          <a:p>
            <a:pPr marL="800100" lvl="1" indent="-342900">
              <a:buFont typeface="Arial" panose="020B0604020202020204" pitchFamily="34" charset="0"/>
              <a:buChar char="•"/>
            </a:pPr>
            <a:endParaRPr lang="en-ZA" sz="2400" b="1" dirty="0">
              <a:solidFill>
                <a:schemeClr val="accent2"/>
              </a:solidFill>
              <a:latin typeface="+mn-lt"/>
            </a:endParaRPr>
          </a:p>
        </p:txBody>
      </p:sp>
      <p:graphicFrame>
        <p:nvGraphicFramePr>
          <p:cNvPr id="2" name="Diagram 1">
            <a:extLst>
              <a:ext uri="{FF2B5EF4-FFF2-40B4-BE49-F238E27FC236}">
                <a16:creationId xmlns:a16="http://schemas.microsoft.com/office/drawing/2014/main" id="{E5E2B6F4-C163-3A6E-9FBA-3403B6A4FFEF}"/>
              </a:ext>
            </a:extLst>
          </p:cNvPr>
          <p:cNvGraphicFramePr/>
          <p:nvPr>
            <p:extLst>
              <p:ext uri="{D42A27DB-BD31-4B8C-83A1-F6EECF244321}">
                <p14:modId xmlns:p14="http://schemas.microsoft.com/office/powerpoint/2010/main" val="163100424"/>
              </p:ext>
            </p:extLst>
          </p:nvPr>
        </p:nvGraphicFramePr>
        <p:xfrm>
          <a:off x="798381" y="2694214"/>
          <a:ext cx="11056161" cy="2726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16544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SEO įrankiai</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a:t>
            </a:r>
            <a:r>
              <a:rPr lang="en-GB" b="1" dirty="0" err="1">
                <a:solidFill>
                  <a:schemeClr val="accent2"/>
                </a:solidFill>
              </a:rPr>
              <a:t>geriausi</a:t>
            </a:r>
            <a:r>
              <a:rPr lang="en-GB" b="1" dirty="0">
                <a:solidFill>
                  <a:schemeClr val="accent2"/>
                </a:solidFill>
              </a:rPr>
              <a:t> </a:t>
            </a:r>
            <a:r>
              <a:rPr lang="en-GB" b="1" dirty="0" err="1">
                <a:solidFill>
                  <a:schemeClr val="accent2"/>
                </a:solidFill>
              </a:rPr>
              <a:t>nemokami</a:t>
            </a:r>
            <a:r>
              <a:rPr lang="en-GB" b="1" dirty="0">
                <a:solidFill>
                  <a:schemeClr val="accent2"/>
                </a:solidFill>
              </a:rPr>
              <a:t> SEO </a:t>
            </a:r>
            <a:r>
              <a:rPr lang="en-GB" b="1" dirty="0" err="1">
                <a:solidFill>
                  <a:schemeClr val="accent2"/>
                </a:solidFill>
              </a:rPr>
              <a:t>įrankiai</a:t>
            </a:r>
            <a:r>
              <a:rPr lang="en-GB" b="1" dirty="0">
                <a:solidFill>
                  <a:schemeClr val="accent2"/>
                </a:solidFill>
              </a:rPr>
              <a:t> (2022):</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3207900745"/>
              </p:ext>
            </p:extLst>
          </p:nvPr>
        </p:nvGraphicFramePr>
        <p:xfrm>
          <a:off x="798379" y="1900594"/>
          <a:ext cx="10595237" cy="47830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82230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SEO įrankiai</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a:t>
            </a:r>
            <a:r>
              <a:rPr lang="en-GB" b="1" dirty="0" err="1">
                <a:solidFill>
                  <a:schemeClr val="accent2"/>
                </a:solidFill>
              </a:rPr>
              <a:t>geriausi</a:t>
            </a:r>
            <a:r>
              <a:rPr lang="en-GB" b="1" dirty="0">
                <a:solidFill>
                  <a:schemeClr val="accent2"/>
                </a:solidFill>
              </a:rPr>
              <a:t> </a:t>
            </a:r>
            <a:r>
              <a:rPr lang="en-GB" b="1" dirty="0" err="1">
                <a:solidFill>
                  <a:schemeClr val="accent2"/>
                </a:solidFill>
              </a:rPr>
              <a:t>nemokami</a:t>
            </a:r>
            <a:r>
              <a:rPr lang="en-GB" b="1" dirty="0">
                <a:solidFill>
                  <a:schemeClr val="accent2"/>
                </a:solidFill>
              </a:rPr>
              <a:t> SEO </a:t>
            </a:r>
            <a:r>
              <a:rPr lang="en-GB" b="1" dirty="0" err="1">
                <a:solidFill>
                  <a:schemeClr val="accent2"/>
                </a:solidFill>
              </a:rPr>
              <a:t>įrankiai</a:t>
            </a:r>
            <a:r>
              <a:rPr lang="en-GB" b="1" dirty="0">
                <a:solidFill>
                  <a:schemeClr val="accent2"/>
                </a:solidFill>
              </a:rPr>
              <a:t> (2022):</a:t>
            </a: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1687044"/>
              </p:ext>
            </p:extLst>
          </p:nvPr>
        </p:nvGraphicFramePr>
        <p:xfrm>
          <a:off x="798380" y="1826514"/>
          <a:ext cx="10595237" cy="5031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19115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SEO įrankiai</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a:t>
            </a:r>
            <a:r>
              <a:rPr lang="en-GB" b="1" dirty="0" err="1">
                <a:solidFill>
                  <a:schemeClr val="accent2"/>
                </a:solidFill>
              </a:rPr>
              <a:t>geriausi</a:t>
            </a:r>
            <a:r>
              <a:rPr lang="en-GB" b="1" dirty="0">
                <a:solidFill>
                  <a:schemeClr val="accent2"/>
                </a:solidFill>
              </a:rPr>
              <a:t> </a:t>
            </a:r>
            <a:r>
              <a:rPr lang="en-GB" b="1" dirty="0" err="1">
                <a:solidFill>
                  <a:schemeClr val="accent2"/>
                </a:solidFill>
              </a:rPr>
              <a:t>nemokami</a:t>
            </a:r>
            <a:r>
              <a:rPr lang="en-GB" b="1" dirty="0">
                <a:solidFill>
                  <a:schemeClr val="accent2"/>
                </a:solidFill>
              </a:rPr>
              <a:t> SEO </a:t>
            </a:r>
            <a:r>
              <a:rPr lang="en-GB" b="1" dirty="0" err="1">
                <a:solidFill>
                  <a:schemeClr val="accent2"/>
                </a:solidFill>
              </a:rPr>
              <a:t>įrankiai</a:t>
            </a:r>
            <a:r>
              <a:rPr lang="en-GB" b="1" dirty="0">
                <a:solidFill>
                  <a:schemeClr val="accent2"/>
                </a:solidFill>
              </a:rPr>
              <a:t> (2022):</a:t>
            </a: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2834348132"/>
              </p:ext>
            </p:extLst>
          </p:nvPr>
        </p:nvGraphicFramePr>
        <p:xfrm>
          <a:off x="669470" y="1682045"/>
          <a:ext cx="10724147"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794153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SEO įrankiai</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a:t>
            </a:r>
            <a:r>
              <a:rPr lang="en-GB" b="1" dirty="0" err="1">
                <a:solidFill>
                  <a:schemeClr val="accent2"/>
                </a:solidFill>
              </a:rPr>
              <a:t>geriausi</a:t>
            </a:r>
            <a:r>
              <a:rPr lang="en-GB" b="1" dirty="0">
                <a:solidFill>
                  <a:schemeClr val="accent2"/>
                </a:solidFill>
              </a:rPr>
              <a:t> </a:t>
            </a:r>
            <a:r>
              <a:rPr lang="en-GB" b="1" dirty="0" err="1">
                <a:solidFill>
                  <a:schemeClr val="accent2"/>
                </a:solidFill>
              </a:rPr>
              <a:t>nemokami</a:t>
            </a:r>
            <a:r>
              <a:rPr lang="en-GB" b="1" dirty="0">
                <a:solidFill>
                  <a:schemeClr val="accent2"/>
                </a:solidFill>
              </a:rPr>
              <a:t> SEO </a:t>
            </a:r>
            <a:r>
              <a:rPr lang="en-GB" b="1" dirty="0" err="1">
                <a:solidFill>
                  <a:schemeClr val="accent2"/>
                </a:solidFill>
              </a:rPr>
              <a:t>įrankiai</a:t>
            </a:r>
            <a:r>
              <a:rPr lang="en-GB" b="1" dirty="0">
                <a:solidFill>
                  <a:schemeClr val="accent2"/>
                </a:solidFill>
              </a:rPr>
              <a:t> (2022):</a:t>
            </a: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443302380"/>
              </p:ext>
            </p:extLst>
          </p:nvPr>
        </p:nvGraphicFramePr>
        <p:xfrm>
          <a:off x="798380" y="1565257"/>
          <a:ext cx="10595238"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905936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SEO įrankiai</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a:t>
            </a:r>
            <a:r>
              <a:rPr lang="en-GB" b="1" dirty="0" err="1">
                <a:solidFill>
                  <a:schemeClr val="accent2"/>
                </a:solidFill>
              </a:rPr>
              <a:t>geriausi</a:t>
            </a:r>
            <a:r>
              <a:rPr lang="en-GB" b="1" dirty="0">
                <a:solidFill>
                  <a:schemeClr val="accent2"/>
                </a:solidFill>
              </a:rPr>
              <a:t> </a:t>
            </a:r>
            <a:r>
              <a:rPr lang="en-GB" b="1" dirty="0" err="1">
                <a:solidFill>
                  <a:schemeClr val="accent2"/>
                </a:solidFill>
              </a:rPr>
              <a:t>nemokami</a:t>
            </a:r>
            <a:r>
              <a:rPr lang="en-GB" b="1" dirty="0">
                <a:solidFill>
                  <a:schemeClr val="accent2"/>
                </a:solidFill>
              </a:rPr>
              <a:t> SEO </a:t>
            </a:r>
            <a:r>
              <a:rPr lang="en-GB" b="1" dirty="0" err="1">
                <a:solidFill>
                  <a:schemeClr val="accent2"/>
                </a:solidFill>
              </a:rPr>
              <a:t>įrankiai</a:t>
            </a:r>
            <a:r>
              <a:rPr lang="en-GB" b="1" dirty="0">
                <a:solidFill>
                  <a:schemeClr val="accent2"/>
                </a:solidFill>
              </a:rPr>
              <a:t> (2022):</a:t>
            </a: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1198732456"/>
              </p:ext>
            </p:extLst>
          </p:nvPr>
        </p:nvGraphicFramePr>
        <p:xfrm>
          <a:off x="798379" y="1565257"/>
          <a:ext cx="10595238"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04484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SEO įrankiai</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a:t>
            </a:r>
            <a:r>
              <a:rPr lang="en-GB" b="1" dirty="0" err="1">
                <a:solidFill>
                  <a:schemeClr val="accent2"/>
                </a:solidFill>
              </a:rPr>
              <a:t>geriausi</a:t>
            </a:r>
            <a:r>
              <a:rPr lang="en-GB" b="1" dirty="0">
                <a:solidFill>
                  <a:schemeClr val="accent2"/>
                </a:solidFill>
              </a:rPr>
              <a:t> </a:t>
            </a:r>
            <a:r>
              <a:rPr lang="en-GB" b="1" dirty="0" err="1">
                <a:solidFill>
                  <a:schemeClr val="accent2"/>
                </a:solidFill>
              </a:rPr>
              <a:t>nemokami</a:t>
            </a:r>
            <a:r>
              <a:rPr lang="en-GB" b="1" dirty="0">
                <a:solidFill>
                  <a:schemeClr val="accent2"/>
                </a:solidFill>
              </a:rPr>
              <a:t> SEO </a:t>
            </a:r>
            <a:r>
              <a:rPr lang="en-GB" b="1" dirty="0" err="1">
                <a:solidFill>
                  <a:schemeClr val="accent2"/>
                </a:solidFill>
              </a:rPr>
              <a:t>įrankiai</a:t>
            </a:r>
            <a:r>
              <a:rPr lang="en-GB" b="1" dirty="0">
                <a:solidFill>
                  <a:schemeClr val="accent2"/>
                </a:solidFill>
              </a:rPr>
              <a:t> (2022):</a:t>
            </a: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Clr>
                <a:schemeClr val="accent2"/>
              </a:buClr>
              <a:buFont typeface="Arial" panose="020B0604020202020204" pitchFamily="34" charset="0"/>
              <a:buChar char="•"/>
            </a:pPr>
            <a:r>
              <a:rPr lang="fr-FR" sz="1400" dirty="0"/>
              <a:t>Source: </a:t>
            </a:r>
            <a:r>
              <a:rPr lang="fr-FR" sz="1400" dirty="0">
                <a:solidFill>
                  <a:schemeClr val="accent1">
                    <a:lumMod val="75000"/>
                  </a:schemeClr>
                </a:solidFill>
                <a:hlinkClick r:id="rId4">
                  <a:extLst>
                    <a:ext uri="{A12FA001-AC4F-418D-AE19-62706E023703}">
                      <ahyp:hlinkClr xmlns:ahyp="http://schemas.microsoft.com/office/drawing/2018/hyperlinkcolor" val="tx"/>
                    </a:ext>
                  </a:extLst>
                </a:hlinkClick>
              </a:rPr>
              <a:t>https://backlinko.com/best-free-seo-tools</a:t>
            </a:r>
            <a:endParaRPr lang="fr-FR" sz="1400" dirty="0">
              <a:solidFill>
                <a:schemeClr val="accent1">
                  <a:lumMod val="75000"/>
                </a:schemeClr>
              </a:solidFill>
            </a:endParaRPr>
          </a:p>
          <a:p>
            <a:pPr marL="0" indent="0"/>
            <a:endParaRPr lang="en-GB" dirty="0"/>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419301924"/>
              </p:ext>
            </p:extLst>
          </p:nvPr>
        </p:nvGraphicFramePr>
        <p:xfrm>
          <a:off x="-2271390" y="2658884"/>
          <a:ext cx="10595238" cy="24784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62564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Automatizavimo</a:t>
            </a:r>
            <a:r>
              <a:rPr lang="en-GB" dirty="0"/>
              <a:t> </a:t>
            </a:r>
            <a:r>
              <a:rPr lang="en-GB" dirty="0" err="1"/>
              <a:t>iššūkiai</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Nustatyti, ką galima automatizuoti</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Visų procesų optimizavimas prieš automatizavimo procesą</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5825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SEO įrankiai</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1 </a:t>
            </a:r>
            <a:r>
              <a:rPr lang="en-GB" b="1" dirty="0" err="1">
                <a:solidFill>
                  <a:schemeClr val="accent2"/>
                </a:solidFill>
              </a:rPr>
              <a:t>pratimas</a:t>
            </a:r>
            <a:r>
              <a:rPr lang="en-GB" b="1" dirty="0">
                <a:solidFill>
                  <a:schemeClr val="accent2"/>
                </a:solidFill>
              </a:rPr>
              <a:t>: </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lt-LT" dirty="0"/>
              <a:t>Naudodamiesi bet kuria iš daugelio nemokamų SEO patikros programų sužinokite, kaip vertinama jūsų organizacijos svetainė, ir pasiūlykite patobulinimų</a:t>
            </a:r>
            <a:r>
              <a:rPr lang="en-GB" dirty="0"/>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b="1" dirty="0" err="1">
                <a:solidFill>
                  <a:schemeClr val="accent2"/>
                </a:solidFill>
              </a:rPr>
              <a:t>Patarimas</a:t>
            </a:r>
            <a:r>
              <a:rPr lang="en-GB" b="1" dirty="0">
                <a:solidFill>
                  <a:schemeClr val="accent2"/>
                </a:solidFill>
              </a:rPr>
              <a:t>: </a:t>
            </a:r>
            <a:r>
              <a:rPr lang="en-GB" b="1" dirty="0"/>
              <a:t>Kaip </a:t>
            </a:r>
            <a:r>
              <a:rPr lang="en-GB" b="1" dirty="0" err="1"/>
              <a:t>veikia</a:t>
            </a:r>
            <a:r>
              <a:rPr lang="en-GB" b="1" dirty="0"/>
              <a:t> SEO </a:t>
            </a:r>
            <a:r>
              <a:rPr lang="en-GB" b="1" dirty="0" err="1"/>
              <a:t>tikrintuvas</a:t>
            </a:r>
            <a:r>
              <a:rPr lang="en-GB" b="1" dirty="0"/>
              <a:t>?</a:t>
            </a:r>
          </a:p>
          <a:p>
            <a:pPr marL="342900" indent="-342900">
              <a:buClr>
                <a:schemeClr val="accent2"/>
              </a:buClr>
              <a:buFont typeface="Calibri" panose="020F0502020204030204" pitchFamily="34" charset="0"/>
              <a:buChar char="‒"/>
            </a:pPr>
            <a:r>
              <a:rPr lang="en-GB" dirty="0" err="1"/>
              <a:t>Seobility</a:t>
            </a:r>
            <a:r>
              <a:rPr lang="en-GB" dirty="0"/>
              <a:t> SEO </a:t>
            </a:r>
            <a:r>
              <a:rPr lang="en-GB" dirty="0" err="1"/>
              <a:t>tikrintuvas</a:t>
            </a:r>
            <a:r>
              <a:rPr lang="en-GB" dirty="0"/>
              <a:t> </a:t>
            </a:r>
            <a:r>
              <a:rPr lang="en-GB" dirty="0" err="1"/>
              <a:t>nuskaito</a:t>
            </a:r>
            <a:r>
              <a:rPr lang="en-GB" dirty="0"/>
              <a:t> </a:t>
            </a:r>
            <a:r>
              <a:rPr lang="en-GB" dirty="0" err="1"/>
              <a:t>įvestą</a:t>
            </a:r>
            <a:r>
              <a:rPr lang="en-GB" dirty="0"/>
              <a:t> URL </a:t>
            </a:r>
            <a:r>
              <a:rPr lang="en-GB" dirty="0" err="1"/>
              <a:t>adresą</a:t>
            </a:r>
            <a:r>
              <a:rPr lang="en-GB" dirty="0"/>
              <a:t>, </a:t>
            </a:r>
            <a:r>
              <a:rPr lang="en-GB" dirty="0" err="1"/>
              <a:t>panašiai</a:t>
            </a:r>
            <a:r>
              <a:rPr lang="en-GB" dirty="0"/>
              <a:t> </a:t>
            </a:r>
            <a:r>
              <a:rPr lang="en-GB" dirty="0" err="1"/>
              <a:t>kaip</a:t>
            </a:r>
            <a:r>
              <a:rPr lang="en-GB" dirty="0"/>
              <a:t> </a:t>
            </a:r>
            <a:r>
              <a:rPr lang="en-GB" dirty="0" err="1"/>
              <a:t>veikia</a:t>
            </a:r>
            <a:r>
              <a:rPr lang="en-GB" dirty="0"/>
              <a:t> </a:t>
            </a:r>
            <a:r>
              <a:rPr lang="en-GB" dirty="0" err="1"/>
              <a:t>paieškos</a:t>
            </a:r>
            <a:r>
              <a:rPr lang="en-GB" dirty="0"/>
              <a:t> </a:t>
            </a:r>
            <a:r>
              <a:rPr lang="en-GB" dirty="0" err="1"/>
              <a:t>sistemos</a:t>
            </a:r>
            <a:r>
              <a:rPr lang="en-GB" dirty="0"/>
              <a:t>.</a:t>
            </a: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261652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Activity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chemeClr val="accent2"/>
              </a:buClr>
              <a:buFont typeface="Arial" panose="020B0604020202020204" pitchFamily="34" charset="0"/>
              <a:buChar char="•"/>
            </a:pPr>
            <a:r>
              <a:rPr lang="en-GB" b="1" dirty="0" err="1">
                <a:solidFill>
                  <a:schemeClr val="accent2"/>
                </a:solidFill>
              </a:rPr>
              <a:t>Patarimas</a:t>
            </a:r>
            <a:r>
              <a:rPr lang="en-GB" b="1" dirty="0">
                <a:solidFill>
                  <a:schemeClr val="accent2"/>
                </a:solidFill>
              </a:rPr>
              <a:t>: </a:t>
            </a:r>
            <a:r>
              <a:rPr lang="en-GB" b="1" dirty="0"/>
              <a:t>Kaip </a:t>
            </a:r>
            <a:r>
              <a:rPr lang="en-GB" b="1" dirty="0" err="1"/>
              <a:t>veikia</a:t>
            </a:r>
            <a:r>
              <a:rPr lang="en-GB" b="1" dirty="0"/>
              <a:t> SEO </a:t>
            </a:r>
            <a:r>
              <a:rPr lang="en-GB" b="1" dirty="0" err="1"/>
              <a:t>tikrintuvas</a:t>
            </a:r>
            <a:r>
              <a:rPr lang="en-GB" b="1" dirty="0"/>
              <a:t>? (</a:t>
            </a:r>
            <a:r>
              <a:rPr lang="en-GB" b="1" dirty="0" err="1"/>
              <a:t>tęsinys</a:t>
            </a:r>
            <a:r>
              <a:rPr lang="en-GB" b="1" dirty="0"/>
              <a:t>)</a:t>
            </a: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Calibri" panose="020F0502020204030204" pitchFamily="34" charset="0"/>
              <a:buChar char="‒"/>
            </a:pPr>
            <a:r>
              <a:rPr lang="lt-LT" dirty="0"/>
              <a:t>Tada puslapis tikrinamas pagal daugiau kaip 200 SEO svarbių kriterijų: meta informaciją, puslapio kokybę, svetainės struktūrą ir kitus. </a:t>
            </a:r>
          </a:p>
          <a:p>
            <a:pPr marL="342900" indent="-342900">
              <a:buClr>
                <a:schemeClr val="accent2"/>
              </a:buClr>
              <a:buFont typeface="Calibri" panose="020F0502020204030204" pitchFamily="34" charset="0"/>
              <a:buChar char="‒"/>
            </a:pPr>
            <a:endParaRPr lang="lt-LT" dirty="0"/>
          </a:p>
          <a:p>
            <a:pPr marL="342900" indent="-342900">
              <a:buClr>
                <a:schemeClr val="accent2"/>
              </a:buClr>
              <a:buFont typeface="Calibri" panose="020F0502020204030204" pitchFamily="34" charset="0"/>
              <a:buChar char="‒"/>
            </a:pPr>
            <a:r>
              <a:rPr lang="lt-LT" dirty="0"/>
              <a:t>Atsižvelgiant į tai, kaip jūsų svetainė atitinka šiuos kriterijus, apskaičiuojamas individualus SEO balas, kuris parodomas kartu su išsamiu svetainėje rastų klaidų sąrašu.</a:t>
            </a: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0916180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ZA"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Šiuolaikinio SEO turinio galia</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Ne pelno siekiančios organizacijos atvejo analizė</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Arial" panose="020B0604020202020204" pitchFamily="34" charset="0"/>
              <a:buChar char="•"/>
            </a:pPr>
            <a:r>
              <a:rPr lang="lt-LT" dirty="0"/>
              <a:t>Šiame pavyzdyje daugiausia dėmesio skiriama organiniam srautui ir kaip jis virto ekonominiu ir tvariu organizacijos augimu</a:t>
            </a:r>
            <a:r>
              <a:rPr lang="en-GB" dirty="0"/>
              <a:t>.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8708872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ZA"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Teksaso įvaikinimo centro</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pavyzdys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ir</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vietinis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SEO</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Arial" panose="020B0604020202020204" pitchFamily="34" charset="0"/>
              <a:buChar char="•"/>
            </a:pPr>
            <a:r>
              <a:rPr lang="lt-LT" dirty="0"/>
              <a:t>Teksaso įvaikinimo centras yra ne pelno siekianti organizacija </a:t>
            </a:r>
            <a:r>
              <a:rPr lang="lt-LT" dirty="0" err="1"/>
              <a:t>Round</a:t>
            </a:r>
            <a:r>
              <a:rPr lang="lt-LT" dirty="0"/>
              <a:t> </a:t>
            </a:r>
            <a:r>
              <a:rPr lang="lt-LT" dirty="0" err="1"/>
              <a:t>Rock</a:t>
            </a:r>
            <a:r>
              <a:rPr lang="lt-LT" dirty="0"/>
              <a:t>, Teksaso valstijoje. Vienas iš pagrindinių iššūkių, su kuriais ji susidūrė - kaip konkuruoti internete su kitomis rinkos šalimis. </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Sprendimą padėjo rasti vietinio SEO kampanija, kuri padėjo "Texas </a:t>
            </a:r>
            <a:r>
              <a:rPr lang="lt-LT" dirty="0" err="1"/>
              <a:t>Adoption</a:t>
            </a:r>
            <a:r>
              <a:rPr lang="lt-LT" dirty="0"/>
              <a:t> </a:t>
            </a:r>
            <a:r>
              <a:rPr lang="lt-LT" dirty="0" err="1"/>
              <a:t>Center</a:t>
            </a:r>
            <a:r>
              <a:rPr lang="lt-LT" dirty="0"/>
              <a:t>" sukurti optimizuotus nukreipimo puslapius ir tinklaraščio įrašus, orientuotus į vietinius raktinius žodžius.</a:t>
            </a:r>
            <a:endParaRPr lang="en-GB" dirty="0"/>
          </a:p>
          <a:p>
            <a:pPr marL="0" indent="0"/>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8920920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ZA"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Ne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pelno</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siekiančio</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Paieškos sistemos optimizavimo</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atvejo</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analizė</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Arial" panose="020B0604020202020204" pitchFamily="34" charset="0"/>
              <a:buChar char="•"/>
            </a:pPr>
            <a:r>
              <a:rPr lang="lt-LT" dirty="0"/>
              <a:t>„SEO Design </a:t>
            </a:r>
            <a:r>
              <a:rPr lang="lt-LT" dirty="0" err="1"/>
              <a:t>Chicago</a:t>
            </a:r>
            <a:r>
              <a:rPr lang="lt-LT" dirty="0"/>
              <a:t>“ padėjo nacionalinei pelno nesiekiančiai agentūrai sukurti naują „</a:t>
            </a:r>
            <a:r>
              <a:rPr lang="lt-LT" dirty="0" err="1"/>
              <a:t>WordPress</a:t>
            </a:r>
            <a:r>
              <a:rPr lang="lt-LT" dirty="0"/>
              <a:t>“ svetainę ir SEO paslaugas. </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Taip pat padėjome jiems sukurti unikalų, naujai sukurtą turinį, skirtą jų projektams ir galimybėms reklamuoti.</a:t>
            </a:r>
            <a:endParaRPr lang="en-GB" dirty="0"/>
          </a:p>
          <a:p>
            <a:pPr marL="0" indent="0"/>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1699775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Refleksijos</a:t>
            </a:r>
            <a:r>
              <a:rPr lang="en-ZA" dirty="0"/>
              <a:t> </a:t>
            </a:r>
            <a:r>
              <a:rPr lang="en-ZA" dirty="0" err="1"/>
              <a:t>klausimai</a:t>
            </a:r>
            <a:endParaRPr lang="en-ZA"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lt-LT" dirty="0"/>
              <a:t>Kas yra SEO?</a:t>
            </a:r>
          </a:p>
          <a:p>
            <a:pPr marL="457200" indent="-457200">
              <a:buClr>
                <a:schemeClr val="accent2"/>
              </a:buClr>
              <a:buFont typeface="+mj-lt"/>
              <a:buAutoNum type="arabicPeriod"/>
            </a:pPr>
            <a:endParaRPr lang="lt-LT" dirty="0"/>
          </a:p>
          <a:p>
            <a:pPr marL="457200" indent="-457200">
              <a:buClr>
                <a:schemeClr val="accent2"/>
              </a:buClr>
              <a:buFont typeface="+mj-lt"/>
              <a:buAutoNum type="arabicPeriod"/>
            </a:pPr>
            <a:r>
              <a:rPr lang="lt-LT" dirty="0"/>
              <a:t>Ar mano verslui reikia SEO?</a:t>
            </a:r>
          </a:p>
          <a:p>
            <a:pPr marL="457200" indent="-457200">
              <a:buClr>
                <a:schemeClr val="accent2"/>
              </a:buClr>
              <a:buFont typeface="+mj-lt"/>
              <a:buAutoNum type="arabicPeriod"/>
            </a:pPr>
            <a:endParaRPr lang="lt-LT" dirty="0"/>
          </a:p>
          <a:p>
            <a:pPr marL="457200" indent="-457200">
              <a:buClr>
                <a:schemeClr val="accent2"/>
              </a:buClr>
              <a:buFont typeface="+mj-lt"/>
              <a:buAutoNum type="arabicPeriod"/>
            </a:pPr>
            <a:r>
              <a:rPr lang="lt-LT" dirty="0"/>
              <a:t>Kaip veikia SEO?</a:t>
            </a:r>
          </a:p>
          <a:p>
            <a:pPr marL="457200" indent="-457200">
              <a:buClr>
                <a:schemeClr val="accent2"/>
              </a:buClr>
              <a:buFont typeface="+mj-lt"/>
              <a:buAutoNum type="arabicPeriod"/>
            </a:pPr>
            <a:endParaRPr lang="lt-LT" dirty="0"/>
          </a:p>
          <a:p>
            <a:pPr marL="457200" indent="-457200">
              <a:buClr>
                <a:schemeClr val="accent2"/>
              </a:buClr>
              <a:buFont typeface="+mj-lt"/>
              <a:buAutoNum type="arabicPeriod"/>
            </a:pPr>
            <a:r>
              <a:rPr lang="lt-LT" dirty="0"/>
              <a:t>Kaip rasti raktinius žodžius, kurių ieško žmonės, norėdami rasti tokias įmones kaip mano?</a:t>
            </a:r>
            <a:endParaRPr lang="en-GB" b="1" dirty="0">
              <a:solidFill>
                <a:schemeClr val="accent2"/>
              </a:solidFill>
            </a:endParaRPr>
          </a:p>
        </p:txBody>
      </p:sp>
    </p:spTree>
    <p:extLst>
      <p:ext uri="{BB962C8B-B14F-4D97-AF65-F5344CB8AC3E}">
        <p14:creationId xmlns:p14="http://schemas.microsoft.com/office/powerpoint/2010/main" val="1499071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Refleksijos</a:t>
            </a:r>
            <a:r>
              <a:rPr lang="en-ZA" dirty="0"/>
              <a:t> </a:t>
            </a:r>
            <a:r>
              <a:rPr lang="en-ZA" dirty="0" err="1"/>
              <a:t>klausimai</a:t>
            </a:r>
            <a:r>
              <a:rPr lang="en-ZA" dirty="0"/>
              <a:t> (</a:t>
            </a:r>
            <a:r>
              <a:rPr lang="en-ZA" dirty="0" err="1"/>
              <a:t>tęsinys</a:t>
            </a:r>
            <a:r>
              <a:rPr lang="en-ZA" dirty="0"/>
              <a:t>)</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startAt="5"/>
            </a:pPr>
            <a:r>
              <a:rPr lang="lt-LT" dirty="0"/>
              <a:t>Kodėl mano svetainė nėra reitinguojama Google?</a:t>
            </a:r>
          </a:p>
          <a:p>
            <a:pPr marL="457200" indent="-457200">
              <a:buClr>
                <a:schemeClr val="accent2"/>
              </a:buClr>
              <a:buFont typeface="+mj-lt"/>
              <a:buAutoNum type="arabicPeriod" startAt="5"/>
            </a:pPr>
            <a:endParaRPr lang="lt-LT" dirty="0"/>
          </a:p>
          <a:p>
            <a:pPr marL="457200" indent="-457200">
              <a:buClr>
                <a:schemeClr val="accent2"/>
              </a:buClr>
              <a:buFont typeface="+mj-lt"/>
              <a:buAutoNum type="arabicPeriod" startAt="5"/>
            </a:pPr>
            <a:r>
              <a:rPr lang="lt-LT" dirty="0"/>
              <a:t>Kodėl sumažėjo mano organinis srautas?</a:t>
            </a:r>
          </a:p>
          <a:p>
            <a:pPr marL="457200" indent="-457200">
              <a:buClr>
                <a:schemeClr val="accent2"/>
              </a:buClr>
              <a:buFont typeface="+mj-lt"/>
              <a:buAutoNum type="arabicPeriod" startAt="5"/>
            </a:pPr>
            <a:endParaRPr lang="lt-LT" dirty="0"/>
          </a:p>
          <a:p>
            <a:pPr marL="457200" indent="-457200">
              <a:buClr>
                <a:schemeClr val="accent2"/>
              </a:buClr>
              <a:buFont typeface="+mj-lt"/>
              <a:buAutoNum type="arabicPeriod" startAt="5"/>
            </a:pPr>
            <a:r>
              <a:rPr lang="lt-LT" dirty="0"/>
              <a:t>Kas yra Google nuobauda?</a:t>
            </a:r>
          </a:p>
          <a:p>
            <a:pPr marL="457200" indent="-457200">
              <a:buClr>
                <a:schemeClr val="accent2"/>
              </a:buClr>
              <a:buFont typeface="+mj-lt"/>
              <a:buAutoNum type="arabicPeriod" startAt="5"/>
            </a:pPr>
            <a:endParaRPr lang="lt-LT" dirty="0"/>
          </a:p>
          <a:p>
            <a:pPr marL="457200" indent="-457200">
              <a:buClr>
                <a:schemeClr val="accent2"/>
              </a:buClr>
              <a:buFont typeface="+mj-lt"/>
              <a:buAutoNum type="arabicPeriod" startAt="5"/>
            </a:pPr>
            <a:r>
              <a:rPr lang="lt-LT" dirty="0"/>
              <a:t>Kiek laiko užtrunka užimti vietą Google paieškoje?</a:t>
            </a:r>
            <a:endParaRPr lang="en-GB" dirty="0"/>
          </a:p>
        </p:txBody>
      </p:sp>
    </p:spTree>
    <p:extLst>
      <p:ext uri="{BB962C8B-B14F-4D97-AF65-F5344CB8AC3E}">
        <p14:creationId xmlns:p14="http://schemas.microsoft.com/office/powerpoint/2010/main" val="17759648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Refleksijos</a:t>
            </a:r>
            <a:r>
              <a:rPr lang="en-ZA" dirty="0"/>
              <a:t> </a:t>
            </a:r>
            <a:r>
              <a:rPr lang="en-ZA" dirty="0" err="1"/>
              <a:t>klausimai</a:t>
            </a:r>
            <a:r>
              <a:rPr lang="en-ZA" dirty="0"/>
              <a:t> (</a:t>
            </a:r>
            <a:r>
              <a:rPr lang="en-ZA" dirty="0" err="1"/>
              <a:t>tęsinys</a:t>
            </a:r>
            <a:r>
              <a:rPr lang="en-ZA" dirty="0"/>
              <a:t>)</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startAt="9"/>
            </a:pPr>
            <a:r>
              <a:rPr lang="lt-LT" dirty="0"/>
              <a:t>Kokie yra svarbiausi Google reitingavimo veiksniai?</a:t>
            </a:r>
          </a:p>
          <a:p>
            <a:pPr marL="457200" indent="-457200">
              <a:buClr>
                <a:schemeClr val="accent2"/>
              </a:buClr>
              <a:buFont typeface="+mj-lt"/>
              <a:buAutoNum type="arabicPeriod" startAt="9"/>
            </a:pPr>
            <a:endParaRPr lang="lt-LT" dirty="0"/>
          </a:p>
          <a:p>
            <a:pPr marL="457200" indent="-457200">
              <a:buClr>
                <a:schemeClr val="accent2"/>
              </a:buClr>
              <a:buFont typeface="+mj-lt"/>
              <a:buAutoNum type="arabicPeriod" startAt="9"/>
            </a:pPr>
            <a:r>
              <a:rPr lang="lt-LT" dirty="0"/>
              <a:t>Ar turėčiau vykdyti SEO, PPC reklamą, ar abu šiuos veiksmus?</a:t>
            </a:r>
          </a:p>
          <a:p>
            <a:pPr marL="457200" indent="-457200">
              <a:buClr>
                <a:schemeClr val="accent2"/>
              </a:buClr>
              <a:buFont typeface="+mj-lt"/>
              <a:buAutoNum type="arabicPeriod" startAt="9"/>
            </a:pPr>
            <a:endParaRPr lang="lt-LT" dirty="0"/>
          </a:p>
          <a:p>
            <a:pPr marL="457200" indent="-457200">
              <a:buClr>
                <a:schemeClr val="accent2"/>
              </a:buClr>
              <a:buFont typeface="+mj-lt"/>
              <a:buAutoNum type="arabicPeriod" startAt="9"/>
            </a:pPr>
            <a:r>
              <a:rPr lang="lt-LT" dirty="0"/>
              <a:t>Ar socialinė žiniasklaida padeda padidinti mano svetainės reitingą?</a:t>
            </a:r>
            <a:endParaRPr lang="en-GB" b="1" dirty="0">
              <a:solidFill>
                <a:schemeClr val="accent2"/>
              </a:solidFill>
            </a:endParaRPr>
          </a:p>
        </p:txBody>
      </p:sp>
    </p:spTree>
    <p:extLst>
      <p:ext uri="{BB962C8B-B14F-4D97-AF65-F5344CB8AC3E}">
        <p14:creationId xmlns:p14="http://schemas.microsoft.com/office/powerpoint/2010/main" val="28022343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Papildomi</a:t>
            </a:r>
            <a:r>
              <a:rPr lang="en-GB" dirty="0"/>
              <a:t> </a:t>
            </a:r>
            <a:r>
              <a:rPr lang="en-GB" dirty="0" err="1"/>
              <a:t>techniniai</a:t>
            </a:r>
            <a:r>
              <a:rPr lang="en-GB" dirty="0"/>
              <a:t> </a:t>
            </a:r>
            <a:r>
              <a:rPr lang="en-GB" dirty="0" err="1"/>
              <a:t>klausimai</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n-GB" dirty="0" err="1"/>
              <a:t>Kuo</a:t>
            </a:r>
            <a:r>
              <a:rPr lang="en-GB" dirty="0"/>
              <a:t> </a:t>
            </a:r>
            <a:r>
              <a:rPr lang="en-GB" dirty="0" err="1"/>
              <a:t>skiriasi</a:t>
            </a:r>
            <a:r>
              <a:rPr lang="en-GB" dirty="0"/>
              <a:t> </a:t>
            </a:r>
            <a:r>
              <a:rPr lang="en-GB" dirty="0" err="1"/>
              <a:t>puslapio</a:t>
            </a:r>
            <a:r>
              <a:rPr lang="en-GB" dirty="0"/>
              <a:t> SEO </a:t>
            </a:r>
            <a:r>
              <a:rPr lang="en-GB" dirty="0" err="1"/>
              <a:t>ir</a:t>
            </a:r>
            <a:r>
              <a:rPr lang="en-GB" dirty="0"/>
              <a:t> </a:t>
            </a:r>
            <a:r>
              <a:rPr lang="en-GB" dirty="0" err="1"/>
              <a:t>techninis</a:t>
            </a:r>
            <a:r>
              <a:rPr lang="en-GB" dirty="0"/>
              <a:t> SEO?</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Kaip </a:t>
            </a:r>
            <a:r>
              <a:rPr lang="en-GB" dirty="0" err="1"/>
              <a:t>rasti</a:t>
            </a:r>
            <a:r>
              <a:rPr lang="en-GB" dirty="0"/>
              <a:t> </a:t>
            </a:r>
            <a:r>
              <a:rPr lang="en-GB" dirty="0" err="1"/>
              <a:t>techninio</a:t>
            </a:r>
            <a:r>
              <a:rPr lang="en-GB" dirty="0"/>
              <a:t> SEO </a:t>
            </a:r>
            <a:r>
              <a:rPr lang="en-GB" dirty="0" err="1"/>
              <a:t>klaidas</a:t>
            </a:r>
            <a:r>
              <a:rPr lang="en-GB" dirty="0"/>
              <a:t>?</a:t>
            </a:r>
            <a:endParaRPr lang="en-GB" b="1" dirty="0">
              <a:solidFill>
                <a:schemeClr val="accent2"/>
              </a:solidFill>
            </a:endParaRPr>
          </a:p>
        </p:txBody>
      </p:sp>
    </p:spTree>
    <p:extLst>
      <p:ext uri="{BB962C8B-B14F-4D97-AF65-F5344CB8AC3E}">
        <p14:creationId xmlns:p14="http://schemas.microsoft.com/office/powerpoint/2010/main" val="16804087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Turinio</a:t>
            </a:r>
            <a:r>
              <a:rPr lang="en-GB" dirty="0"/>
              <a:t> </a:t>
            </a:r>
            <a:r>
              <a:rPr lang="en-GB" dirty="0" err="1"/>
              <a:t>rinkodaros</a:t>
            </a:r>
            <a:r>
              <a:rPr lang="en-GB" dirty="0"/>
              <a:t> </a:t>
            </a:r>
            <a:r>
              <a:rPr lang="en-GB" dirty="0" err="1"/>
              <a:t>klausimai</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lt-LT" dirty="0"/>
              <a:t>Kokio ilgio turėtų būti turinio puslapis?</a:t>
            </a:r>
          </a:p>
          <a:p>
            <a:pPr marL="457200" indent="-457200">
              <a:buClr>
                <a:schemeClr val="accent2"/>
              </a:buClr>
              <a:buFont typeface="+mj-lt"/>
              <a:buAutoNum type="arabicPeriod"/>
            </a:pPr>
            <a:endParaRPr lang="lt-LT" dirty="0"/>
          </a:p>
          <a:p>
            <a:pPr marL="457200" indent="-457200">
              <a:buClr>
                <a:schemeClr val="accent2"/>
              </a:buClr>
              <a:buFont typeface="+mj-lt"/>
              <a:buAutoNum type="arabicPeriod"/>
            </a:pPr>
            <a:r>
              <a:rPr lang="lt-LT" dirty="0"/>
              <a:t>Kaip sukurti SEO tinkantį turinį?</a:t>
            </a:r>
          </a:p>
          <a:p>
            <a:pPr marL="457200" indent="-457200">
              <a:buClr>
                <a:schemeClr val="accent2"/>
              </a:buClr>
              <a:buFont typeface="+mj-lt"/>
              <a:buAutoNum type="arabicPeriod"/>
            </a:pPr>
            <a:endParaRPr lang="lt-LT" dirty="0"/>
          </a:p>
          <a:p>
            <a:pPr marL="457200" indent="-457200">
              <a:buClr>
                <a:schemeClr val="accent2"/>
              </a:buClr>
              <a:buFont typeface="+mj-lt"/>
              <a:buAutoNum type="arabicPeriod"/>
            </a:pPr>
            <a:r>
              <a:rPr lang="lt-LT" dirty="0"/>
              <a:t>Ar besidubliuojantis turinys kenkia jūsų svetainės pozicijoms?</a:t>
            </a:r>
            <a:endParaRPr lang="en-GB" b="1" dirty="0">
              <a:solidFill>
                <a:schemeClr val="accent2"/>
              </a:solidFill>
            </a:endParaRPr>
          </a:p>
        </p:txBody>
      </p:sp>
    </p:spTree>
    <p:extLst>
      <p:ext uri="{BB962C8B-B14F-4D97-AF65-F5344CB8AC3E}">
        <p14:creationId xmlns:p14="http://schemas.microsoft.com/office/powerpoint/2010/main" val="182611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Automatizavimas</a:t>
            </a:r>
            <a:r>
              <a:rPr lang="en-GB" dirty="0"/>
              <a:t> </a:t>
            </a:r>
            <a:r>
              <a:rPr lang="en-GB" dirty="0" err="1"/>
              <a:t>trečiajame</a:t>
            </a:r>
            <a:r>
              <a:rPr lang="en-GB" dirty="0"/>
              <a:t> </a:t>
            </a:r>
            <a:r>
              <a:rPr lang="en-GB" dirty="0" err="1"/>
              <a:t>sektoriuje</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Automatizavimas gali padėti trečiojo sektoriaus organizacijoms, turinčioms ribotą biudžetą ir (arba) finansavimą, nes darbuotojai gali mažiau dirbti su automatizuotomis užduotimis. </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Automatizuotos paslaugos, teikiamos pažeidžiamoms žmonių grupėms; žmonės, kuriems reikia pagalbos, galės gauti greitesnį atsakymą.</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8220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Nuorodų kūrimo klausimai</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lt-LT" dirty="0"/>
              <a:t>Kas yra nuorodų kūrimas?</a:t>
            </a:r>
          </a:p>
          <a:p>
            <a:pPr marL="457200" indent="-457200">
              <a:buClr>
                <a:schemeClr val="accent2"/>
              </a:buClr>
              <a:buFont typeface="+mj-lt"/>
              <a:buAutoNum type="arabicPeriod"/>
            </a:pPr>
            <a:endParaRPr lang="lt-LT" dirty="0"/>
          </a:p>
          <a:p>
            <a:pPr marL="457200" indent="-457200">
              <a:buClr>
                <a:schemeClr val="accent2"/>
              </a:buClr>
              <a:buFont typeface="+mj-lt"/>
              <a:buAutoNum type="arabicPeriod"/>
            </a:pPr>
            <a:r>
              <a:rPr lang="lt-LT" dirty="0"/>
              <a:t>Kaip pasiekti, kad kitos svetainės pateiktų nuorodas į mano svetainę?</a:t>
            </a:r>
          </a:p>
          <a:p>
            <a:pPr marL="457200" indent="-457200">
              <a:buClr>
                <a:schemeClr val="accent2"/>
              </a:buClr>
              <a:buFont typeface="+mj-lt"/>
              <a:buAutoNum type="arabicPeriod"/>
            </a:pPr>
            <a:endParaRPr lang="lt-LT" dirty="0"/>
          </a:p>
          <a:p>
            <a:pPr marL="457200" indent="-457200">
              <a:buClr>
                <a:schemeClr val="accent2"/>
              </a:buClr>
              <a:buFont typeface="+mj-lt"/>
              <a:buAutoNum type="arabicPeriod"/>
            </a:pPr>
            <a:r>
              <a:rPr lang="lt-LT" dirty="0"/>
              <a:t>Ar turėčiau sutelkti dėmesį į tai, kad gautų daugiau nuorodų?</a:t>
            </a:r>
          </a:p>
          <a:p>
            <a:pPr marL="457200" indent="-457200">
              <a:buClr>
                <a:schemeClr val="accent2"/>
              </a:buClr>
              <a:buFont typeface="+mj-lt"/>
              <a:buAutoNum type="arabicPeriod"/>
            </a:pPr>
            <a:endParaRPr lang="lt-LT" dirty="0"/>
          </a:p>
          <a:p>
            <a:pPr marL="457200" indent="-457200">
              <a:buClr>
                <a:schemeClr val="accent2"/>
              </a:buClr>
              <a:buFont typeface="+mj-lt"/>
              <a:buAutoNum type="arabicPeriod"/>
            </a:pPr>
            <a:r>
              <a:rPr lang="lt-LT" dirty="0"/>
              <a:t>Ar tiesa, kad galiu nusipirkti nuorodų?</a:t>
            </a:r>
            <a:endParaRPr lang="en-GB" b="1" dirty="0">
              <a:solidFill>
                <a:schemeClr val="accent2"/>
              </a:solidFill>
            </a:endParaRPr>
          </a:p>
        </p:txBody>
      </p:sp>
    </p:spTree>
    <p:extLst>
      <p:ext uri="{BB962C8B-B14F-4D97-AF65-F5344CB8AC3E}">
        <p14:creationId xmlns:p14="http://schemas.microsoft.com/office/powerpoint/2010/main" val="23594437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Nuorodų kūrimo klausimai</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lt-LT" dirty="0"/>
              <a:t>Kas yra „</a:t>
            </a:r>
            <a:r>
              <a:rPr lang="lt-LT" dirty="0" err="1"/>
              <a:t>PageRank</a:t>
            </a:r>
            <a:r>
              <a:rPr lang="lt-LT" dirty="0"/>
              <a:t>“?</a:t>
            </a:r>
          </a:p>
          <a:p>
            <a:pPr marL="457200" indent="-457200">
              <a:buClr>
                <a:schemeClr val="accent2"/>
              </a:buClr>
              <a:buFont typeface="+mj-lt"/>
              <a:buAutoNum type="arabicPeriod"/>
            </a:pPr>
            <a:endParaRPr lang="lt-LT" dirty="0"/>
          </a:p>
          <a:p>
            <a:pPr marL="457200" indent="-457200">
              <a:buClr>
                <a:schemeClr val="accent2"/>
              </a:buClr>
              <a:buFont typeface="+mj-lt"/>
              <a:buAutoNum type="arabicPeriod"/>
            </a:pPr>
            <a:r>
              <a:rPr lang="lt-LT" dirty="0"/>
              <a:t>Kaip analizuoti savo konkurentų nuorodų profilį?</a:t>
            </a:r>
            <a:endParaRPr lang="en-GB" b="1" dirty="0">
              <a:solidFill>
                <a:schemeClr val="accent2"/>
              </a:solidFill>
            </a:endParaRPr>
          </a:p>
        </p:txBody>
      </p:sp>
    </p:spTree>
    <p:extLst>
      <p:ext uri="{BB962C8B-B14F-4D97-AF65-F5344CB8AC3E}">
        <p14:creationId xmlns:p14="http://schemas.microsoft.com/office/powerpoint/2010/main" val="33446686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t>
            </a:r>
            <a:r>
              <a:rPr lang="lt-LT" dirty="0"/>
              <a:t>Paieškos sistemų optimizavimas (SEO) - tai įrankiai, kuriais optimizuojami tinklalapiai, kad jie būtų aiškiau išdėstyti rezultatų sąraše</a:t>
            </a:r>
            <a:r>
              <a:rPr lang="en-GB" dirty="0"/>
              <a:t>” </a:t>
            </a:r>
            <a:r>
              <a:rPr lang="en-GB" b="1" dirty="0" err="1">
                <a:solidFill>
                  <a:schemeClr val="accent2"/>
                </a:solidFill>
              </a:rPr>
              <a:t>Taip</a:t>
            </a:r>
            <a:r>
              <a:rPr lang="en-GB" b="1" dirty="0">
                <a:solidFill>
                  <a:schemeClr val="accent2"/>
                </a:solidFill>
              </a:rPr>
              <a:t> </a:t>
            </a:r>
            <a:r>
              <a:rPr lang="en-GB" b="1" dirty="0" err="1">
                <a:solidFill>
                  <a:schemeClr val="accent2"/>
                </a:solidFill>
              </a:rPr>
              <a:t>ar</a:t>
            </a:r>
            <a:r>
              <a:rPr lang="en-GB" b="1" dirty="0">
                <a:solidFill>
                  <a:schemeClr val="accent2"/>
                </a:solidFill>
              </a:rPr>
              <a:t> ne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Taip</a:t>
            </a:r>
            <a:endParaRPr lang="en-GB" dirty="0"/>
          </a:p>
          <a:p>
            <a:pPr marL="474300" indent="-457200">
              <a:buClr>
                <a:schemeClr val="accent2"/>
              </a:buClr>
              <a:buFont typeface="+mj-lt"/>
              <a:buAutoNum type="alphaLcParenR"/>
            </a:pPr>
            <a:r>
              <a:rPr lang="en-GB" dirty="0"/>
              <a:t>Ne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8693098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Atsakymas</a:t>
            </a:r>
            <a:endParaRPr lang="en-GB" dirty="0"/>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Taip</a:t>
            </a:r>
            <a:endParaRPr lang="en-GB" dirty="0"/>
          </a:p>
          <a:p>
            <a:pPr marL="474300" indent="-457200">
              <a:buClr>
                <a:schemeClr val="accent2"/>
              </a:buClr>
              <a:buFont typeface="+mj-lt"/>
              <a:buAutoNum type="alphaLcParenR"/>
            </a:pPr>
            <a:r>
              <a:rPr lang="en-GB" dirty="0"/>
              <a:t>Ne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72779785-B7F3-DDE6-89AE-D97792F494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7882" y="3211160"/>
            <a:ext cx="384628" cy="384628"/>
          </a:xfrm>
          <a:prstGeom prst="rect">
            <a:avLst/>
          </a:prstGeom>
        </p:spPr>
      </p:pic>
    </p:spTree>
    <p:extLst>
      <p:ext uri="{BB962C8B-B14F-4D97-AF65-F5344CB8AC3E}">
        <p14:creationId xmlns:p14="http://schemas.microsoft.com/office/powerpoint/2010/main" val="6914136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Kuris iš toliau išvardytų dalykų </a:t>
            </a:r>
            <a:r>
              <a:rPr lang="lt-LT" i="1" u="sng" dirty="0"/>
              <a:t>nėra</a:t>
            </a:r>
            <a:r>
              <a:rPr lang="lt-LT" dirty="0"/>
              <a:t> SEO komponentas</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Jūsų užklausos reikšmė</a:t>
            </a:r>
          </a:p>
          <a:p>
            <a:pPr marL="474300" indent="-457200">
              <a:buClr>
                <a:schemeClr val="accent2"/>
              </a:buClr>
              <a:buFont typeface="+mj-lt"/>
              <a:buAutoNum type="alphaLcParenR"/>
            </a:pPr>
            <a:r>
              <a:rPr lang="lt-LT" dirty="0"/>
              <a:t>Tinklalapių patogumas</a:t>
            </a:r>
          </a:p>
          <a:p>
            <a:pPr marL="474300" indent="-457200">
              <a:buClr>
                <a:schemeClr val="accent2"/>
              </a:buClr>
              <a:buFont typeface="+mj-lt"/>
              <a:buAutoNum type="alphaLcParenR"/>
            </a:pPr>
            <a:r>
              <a:rPr lang="lt-LT" dirty="0"/>
              <a:t>Domeno plėtiniai</a:t>
            </a:r>
          </a:p>
          <a:p>
            <a:pPr marL="474300" indent="-457200">
              <a:buClr>
                <a:schemeClr val="accent2"/>
              </a:buClr>
              <a:buFont typeface="+mj-lt"/>
              <a:buAutoNum type="alphaLcParenR"/>
            </a:pPr>
            <a:r>
              <a:rPr lang="lt-LT" dirty="0"/>
              <a:t>Kontekstas ir nustatymai</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2731728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Atsakymas</a:t>
            </a:r>
            <a:endParaRPr lang="en-GB" dirty="0"/>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Jūsų užklausos reikšmė</a:t>
            </a:r>
          </a:p>
          <a:p>
            <a:pPr marL="474300" indent="-457200">
              <a:buClr>
                <a:schemeClr val="accent2"/>
              </a:buClr>
              <a:buFont typeface="+mj-lt"/>
              <a:buAutoNum type="alphaLcParenR"/>
            </a:pPr>
            <a:r>
              <a:rPr lang="lt-LT" dirty="0"/>
              <a:t>Tinklalapių patogumas</a:t>
            </a:r>
          </a:p>
          <a:p>
            <a:pPr marL="474300" indent="-457200">
              <a:buClr>
                <a:schemeClr val="accent2"/>
              </a:buClr>
              <a:buFont typeface="+mj-lt"/>
              <a:buAutoNum type="alphaLcParenR"/>
            </a:pPr>
            <a:r>
              <a:rPr lang="lt-LT" dirty="0"/>
              <a:t>Domeno plėtiniai</a:t>
            </a:r>
          </a:p>
          <a:p>
            <a:pPr marL="474300" indent="-457200">
              <a:buClr>
                <a:schemeClr val="accent2"/>
              </a:buClr>
              <a:buFont typeface="+mj-lt"/>
              <a:buAutoNum type="alphaLcParenR"/>
            </a:pPr>
            <a:r>
              <a:rPr lang="lt-LT" dirty="0"/>
              <a:t>Kontekstas ir nustatymai</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35D96132-4887-E704-AA39-531CE65C1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09932" y="3705794"/>
            <a:ext cx="384628" cy="384628"/>
          </a:xfrm>
          <a:prstGeom prst="rect">
            <a:avLst/>
          </a:prstGeom>
        </p:spPr>
      </p:pic>
      <p:sp>
        <p:nvSpPr>
          <p:cNvPr id="4" name="TextBox 3">
            <a:extLst>
              <a:ext uri="{FF2B5EF4-FFF2-40B4-BE49-F238E27FC236}">
                <a16:creationId xmlns:a16="http://schemas.microsoft.com/office/drawing/2014/main" id="{7BF6FCE6-60C4-ACBF-7B8C-EBF5189CE118}"/>
              </a:ext>
            </a:extLst>
          </p:cNvPr>
          <p:cNvSpPr txBox="1"/>
          <p:nvPr/>
        </p:nvSpPr>
        <p:spPr>
          <a:xfrm>
            <a:off x="4448555" y="3705794"/>
            <a:ext cx="71990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600" b="0" i="0" u="none" strike="noStrike" kern="1200" cap="none" spc="0" normalizeH="0" baseline="0" noProof="0" dirty="0">
                <a:ln>
                  <a:noFill/>
                </a:ln>
                <a:solidFill>
                  <a:srgbClr val="086D6E"/>
                </a:solidFill>
                <a:effectLst/>
                <a:uLnTx/>
                <a:uFillTx/>
                <a:latin typeface="Calibri" panose="020F0502020204030204"/>
                <a:ea typeface="+mn-ea"/>
                <a:cs typeface="+mn-cs"/>
              </a:rPr>
              <a:t>Dauguma interneto naudotojų žino .</a:t>
            </a:r>
            <a:r>
              <a:rPr kumimoji="0" lang="lt-LT" sz="1600" b="0" i="0" u="none" strike="noStrike" kern="1200" cap="none" spc="0" normalizeH="0" baseline="0" noProof="0" dirty="0" err="1">
                <a:ln>
                  <a:noFill/>
                </a:ln>
                <a:solidFill>
                  <a:srgbClr val="086D6E"/>
                </a:solidFill>
                <a:effectLst/>
                <a:uLnTx/>
                <a:uFillTx/>
                <a:latin typeface="Calibri" panose="020F0502020204030204"/>
                <a:ea typeface="+mn-ea"/>
                <a:cs typeface="+mn-cs"/>
              </a:rPr>
              <a:t>com</a:t>
            </a:r>
            <a:r>
              <a:rPr kumimoji="0" lang="lt-LT" sz="1600" b="0" i="0" u="none" strike="noStrike" kern="1200" cap="none" spc="0" normalizeH="0" baseline="0" noProof="0" dirty="0">
                <a:ln>
                  <a:noFill/>
                </a:ln>
                <a:solidFill>
                  <a:srgbClr val="086D6E"/>
                </a:solidFill>
                <a:effectLst/>
                <a:uLnTx/>
                <a:uFillTx/>
                <a:latin typeface="Calibri" panose="020F0502020204030204"/>
                <a:ea typeface="+mn-ea"/>
                <a:cs typeface="+mn-cs"/>
              </a:rPr>
              <a:t> svetainių plėtinius ir galbūt nespaudžia .</a:t>
            </a:r>
            <a:r>
              <a:rPr kumimoji="0" lang="lt-LT" sz="1600" b="0" i="0" u="none" strike="noStrike" kern="1200" cap="none" spc="0" normalizeH="0" baseline="0" noProof="0" dirty="0" err="1">
                <a:ln>
                  <a:noFill/>
                </a:ln>
                <a:solidFill>
                  <a:srgbClr val="086D6E"/>
                </a:solidFill>
                <a:effectLst/>
                <a:uLnTx/>
                <a:uFillTx/>
                <a:latin typeface="Calibri" panose="020F0502020204030204"/>
                <a:ea typeface="+mn-ea"/>
                <a:cs typeface="+mn-cs"/>
              </a:rPr>
              <a:t>biz</a:t>
            </a:r>
            <a:r>
              <a:rPr kumimoji="0" lang="lt-LT" sz="1600" b="0" i="0" u="none" strike="noStrike" kern="1200" cap="none" spc="0" normalizeH="0" baseline="0" noProof="0" dirty="0">
                <a:ln>
                  <a:noFill/>
                </a:ln>
                <a:solidFill>
                  <a:srgbClr val="086D6E"/>
                </a:solidFill>
                <a:effectLst/>
                <a:uLnTx/>
                <a:uFillTx/>
                <a:latin typeface="Calibri" panose="020F0502020204030204"/>
                <a:ea typeface="+mn-ea"/>
                <a:cs typeface="+mn-cs"/>
              </a:rPr>
              <a:t> ar kitų bendrinių domenų vardų. Tačiau jei svetainė turi geografiškai būdingą domeno vardą, pavyzdžiui, .</a:t>
            </a:r>
            <a:r>
              <a:rPr kumimoji="0" lang="lt-LT" sz="1600" b="0" i="0" u="none" strike="noStrike" kern="1200" cap="none" spc="0" normalizeH="0" baseline="0" noProof="0" dirty="0" err="1">
                <a:ln>
                  <a:noFill/>
                </a:ln>
                <a:solidFill>
                  <a:srgbClr val="086D6E"/>
                </a:solidFill>
                <a:effectLst/>
                <a:uLnTx/>
                <a:uFillTx/>
                <a:latin typeface="Calibri" panose="020F0502020204030204"/>
                <a:ea typeface="+mn-ea"/>
                <a:cs typeface="+mn-cs"/>
              </a:rPr>
              <a:t>uk</a:t>
            </a:r>
            <a:r>
              <a:rPr kumimoji="0" lang="lt-LT" sz="1600" b="0" i="0" u="none" strike="noStrike" kern="1200" cap="none" spc="0" normalizeH="0" baseline="0" noProof="0" dirty="0">
                <a:ln>
                  <a:noFill/>
                </a:ln>
                <a:solidFill>
                  <a:srgbClr val="086D6E"/>
                </a:solidFill>
                <a:effectLst/>
                <a:uLnTx/>
                <a:uFillTx/>
                <a:latin typeface="Calibri" panose="020F0502020204030204"/>
                <a:ea typeface="+mn-ea"/>
                <a:cs typeface="+mn-cs"/>
              </a:rPr>
              <a:t>, ir dauguma galutinių naudotojų yra Jungtinėje Karalystėje, svetainė gali sulaukti didesnio paieškos srauto nei svetainė, turinti visame pasaulyje pripažintą domeno plėtinį, pavyzdžiui, .</a:t>
            </a:r>
            <a:r>
              <a:rPr kumimoji="0" lang="lt-LT" sz="1600" b="0" i="0" u="none" strike="noStrike" kern="1200" cap="none" spc="0" normalizeH="0" baseline="0" noProof="0" dirty="0" err="1">
                <a:ln>
                  <a:noFill/>
                </a:ln>
                <a:solidFill>
                  <a:srgbClr val="086D6E"/>
                </a:solidFill>
                <a:effectLst/>
                <a:uLnTx/>
                <a:uFillTx/>
                <a:latin typeface="Calibri" panose="020F0502020204030204"/>
                <a:ea typeface="+mn-ea"/>
                <a:cs typeface="+mn-cs"/>
              </a:rPr>
              <a:t>com</a:t>
            </a:r>
            <a:r>
              <a:rPr kumimoji="0" lang="lt-LT" sz="1600" b="0" i="0" u="none" strike="noStrike" kern="1200" cap="none" spc="0" normalizeH="0" baseline="0" noProof="0" dirty="0">
                <a:ln>
                  <a:noFill/>
                </a:ln>
                <a:solidFill>
                  <a:srgbClr val="086D6E"/>
                </a:solidFill>
                <a:effectLst/>
                <a:uLnTx/>
                <a:uFillTx/>
                <a:latin typeface="Calibri" panose="020F0502020204030204"/>
                <a:ea typeface="+mn-ea"/>
                <a:cs typeface="+mn-cs"/>
              </a:rPr>
              <a:t>.</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598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Toliau</a:t>
            </a:r>
            <a:r>
              <a:rPr lang="en-GB" dirty="0"/>
              <a:t> </a:t>
            </a:r>
            <a:r>
              <a:rPr lang="en-GB" dirty="0" err="1"/>
              <a:t>nurodytus</a:t>
            </a:r>
            <a:r>
              <a:rPr lang="en-GB" dirty="0"/>
              <a:t> </a:t>
            </a:r>
            <a:r>
              <a:rPr lang="en-GB" dirty="0" err="1"/>
              <a:t>veiksmingos</a:t>
            </a:r>
            <a:r>
              <a:rPr lang="en-GB" dirty="0"/>
              <a:t> SEO </a:t>
            </a:r>
            <a:r>
              <a:rPr lang="en-GB" dirty="0" err="1"/>
              <a:t>strategijos</a:t>
            </a:r>
            <a:r>
              <a:rPr lang="en-GB" dirty="0"/>
              <a:t> </a:t>
            </a:r>
            <a:r>
              <a:rPr lang="en-GB" dirty="0" err="1"/>
              <a:t>kūrimo</a:t>
            </a:r>
            <a:r>
              <a:rPr lang="en-GB" dirty="0"/>
              <a:t> </a:t>
            </a:r>
            <a:r>
              <a:rPr lang="en-GB" dirty="0" err="1"/>
              <a:t>etapus</a:t>
            </a:r>
            <a:r>
              <a:rPr lang="en-GB" dirty="0"/>
              <a:t> </a:t>
            </a:r>
            <a:r>
              <a:rPr lang="en-GB" dirty="0" err="1"/>
              <a:t>atlikite</a:t>
            </a:r>
            <a:r>
              <a:rPr lang="en-GB" dirty="0"/>
              <a:t> </a:t>
            </a:r>
            <a:r>
              <a:rPr lang="en-GB" dirty="0" err="1"/>
              <a:t>tinkama</a:t>
            </a:r>
            <a:r>
              <a:rPr lang="en-GB" dirty="0"/>
              <a:t> </a:t>
            </a:r>
            <a:r>
              <a:rPr lang="en-GB" dirty="0" err="1"/>
              <a:t>tvarka</a:t>
            </a:r>
            <a:r>
              <a:rPr lang="en-GB" dirty="0"/>
              <a:t>:</a:t>
            </a:r>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1241506255"/>
              </p:ext>
            </p:extLst>
          </p:nvPr>
        </p:nvGraphicFramePr>
        <p:xfrm>
          <a:off x="798382" y="2733237"/>
          <a:ext cx="10595235" cy="2217280"/>
        </p:xfrm>
        <a:graphic>
          <a:graphicData uri="http://schemas.openxmlformats.org/drawingml/2006/table">
            <a:tbl>
              <a:tblPr firstRow="1" bandRow="1">
                <a:tableStyleId>{8A107856-5554-42FB-B03E-39F5DBC370BA}</a:tableStyleId>
              </a:tblPr>
              <a:tblGrid>
                <a:gridCol w="5206705">
                  <a:extLst>
                    <a:ext uri="{9D8B030D-6E8A-4147-A177-3AD203B41FA5}">
                      <a16:colId xmlns:a16="http://schemas.microsoft.com/office/drawing/2014/main" val="3752673547"/>
                    </a:ext>
                  </a:extLst>
                </a:gridCol>
                <a:gridCol w="5388530">
                  <a:extLst>
                    <a:ext uri="{9D8B030D-6E8A-4147-A177-3AD203B41FA5}">
                      <a16:colId xmlns:a16="http://schemas.microsoft.com/office/drawing/2014/main" val="132659526"/>
                    </a:ext>
                  </a:extLst>
                </a:gridCol>
              </a:tblGrid>
              <a:tr h="443456">
                <a:tc>
                  <a:txBody>
                    <a:bodyPr/>
                    <a:lstStyle/>
                    <a:p>
                      <a:r>
                        <a:rPr lang="en-ZA" b="0" dirty="0" err="1">
                          <a:solidFill>
                            <a:srgbClr val="000000"/>
                          </a:solidFill>
                        </a:rPr>
                        <a:t>sukurkite</a:t>
                      </a:r>
                      <a:r>
                        <a:rPr lang="en-ZA" b="0" dirty="0">
                          <a:solidFill>
                            <a:srgbClr val="000000"/>
                          </a:solidFill>
                        </a:rPr>
                        <a:t> </a:t>
                      </a:r>
                      <a:r>
                        <a:rPr lang="en-ZA" b="0" dirty="0" err="1">
                          <a:solidFill>
                            <a:srgbClr val="000000"/>
                          </a:solidFill>
                        </a:rPr>
                        <a:t>ką</a:t>
                      </a:r>
                      <a:r>
                        <a:rPr lang="en-ZA" b="0" dirty="0">
                          <a:solidFill>
                            <a:srgbClr val="000000"/>
                          </a:solidFill>
                        </a:rPr>
                        <a:t> </a:t>
                      </a:r>
                      <a:r>
                        <a:rPr lang="en-ZA" b="0" dirty="0" err="1">
                          <a:solidFill>
                            <a:srgbClr val="000000"/>
                          </a:solidFill>
                        </a:rPr>
                        <a:t>nors</a:t>
                      </a:r>
                      <a:r>
                        <a:rPr lang="en-ZA" b="0" dirty="0">
                          <a:solidFill>
                            <a:srgbClr val="000000"/>
                          </a:solidFill>
                        </a:rPr>
                        <a:t> </a:t>
                      </a:r>
                      <a:r>
                        <a:rPr lang="en-ZA" b="0" dirty="0" err="1">
                          <a:solidFill>
                            <a:srgbClr val="000000"/>
                          </a:solidFill>
                        </a:rPr>
                        <a:t>kitokio</a:t>
                      </a:r>
                      <a:r>
                        <a:rPr lang="en-ZA" b="0" dirty="0">
                          <a:solidFill>
                            <a:srgbClr val="000000"/>
                          </a:solidFill>
                        </a:rPr>
                        <a:t> </a:t>
                      </a:r>
                      <a:r>
                        <a:rPr lang="en-ZA" b="0" dirty="0" err="1">
                          <a:solidFill>
                            <a:srgbClr val="000000"/>
                          </a:solidFill>
                        </a:rPr>
                        <a:t>arba</a:t>
                      </a:r>
                      <a:r>
                        <a:rPr lang="en-ZA" b="0" dirty="0">
                          <a:solidFill>
                            <a:srgbClr val="000000"/>
                          </a:solidFill>
                        </a:rPr>
                        <a:t> </a:t>
                      </a:r>
                      <a:r>
                        <a:rPr lang="en-ZA" b="0" dirty="0" err="1">
                          <a:solidFill>
                            <a:srgbClr val="000000"/>
                          </a:solidFill>
                        </a:rPr>
                        <a:t>geresnio</a:t>
                      </a:r>
                      <a:r>
                        <a:rPr lang="en-ZA" b="0" dirty="0">
                          <a:solidFill>
                            <a:srgbClr val="000000"/>
                          </a:solidFill>
                        </a:rPr>
                        <a:t> </a:t>
                      </a:r>
                    </a:p>
                  </a:txBody>
                  <a:tcPr/>
                </a:tc>
                <a:tc>
                  <a:txBody>
                    <a:bodyPr/>
                    <a:lstStyle/>
                    <a:p>
                      <a:r>
                        <a:rPr lang="en-ZA" b="0" dirty="0" err="1">
                          <a:solidFill>
                            <a:srgbClr val="000000"/>
                          </a:solidFill>
                        </a:rPr>
                        <a:t>optimizuokite</a:t>
                      </a:r>
                      <a:r>
                        <a:rPr lang="en-ZA" b="0" dirty="0">
                          <a:solidFill>
                            <a:srgbClr val="000000"/>
                          </a:solidFill>
                        </a:rPr>
                        <a:t> </a:t>
                      </a:r>
                      <a:r>
                        <a:rPr lang="en-ZA" b="0" dirty="0" err="1">
                          <a:solidFill>
                            <a:srgbClr val="000000"/>
                          </a:solidFill>
                        </a:rPr>
                        <a:t>pagal</a:t>
                      </a:r>
                      <a:r>
                        <a:rPr lang="en-ZA" b="0" dirty="0">
                          <a:solidFill>
                            <a:srgbClr val="000000"/>
                          </a:solidFill>
                        </a:rPr>
                        <a:t> </a:t>
                      </a:r>
                      <a:r>
                        <a:rPr lang="en-ZA" b="0" dirty="0" err="1">
                          <a:solidFill>
                            <a:srgbClr val="000000"/>
                          </a:solidFill>
                        </a:rPr>
                        <a:t>paieškos</a:t>
                      </a:r>
                      <a:r>
                        <a:rPr lang="en-ZA" b="0" dirty="0">
                          <a:solidFill>
                            <a:srgbClr val="000000"/>
                          </a:solidFill>
                        </a:rPr>
                        <a:t> </a:t>
                      </a:r>
                      <a:r>
                        <a:rPr lang="en-ZA" b="0" dirty="0" err="1">
                          <a:solidFill>
                            <a:srgbClr val="000000"/>
                          </a:solidFill>
                        </a:rPr>
                        <a:t>ketinimus</a:t>
                      </a:r>
                      <a:r>
                        <a:rPr lang="en-ZA" b="0" dirty="0">
                          <a:solidFill>
                            <a:srgbClr val="000000"/>
                          </a:solidFill>
                        </a:rPr>
                        <a:t> </a:t>
                      </a:r>
                    </a:p>
                  </a:txBody>
                  <a:tcPr/>
                </a:tc>
                <a:extLst>
                  <a:ext uri="{0D108BD9-81ED-4DB2-BD59-A6C34878D82A}">
                    <a16:rowId xmlns:a16="http://schemas.microsoft.com/office/drawing/2014/main" val="330112289"/>
                  </a:ext>
                </a:extLst>
              </a:tr>
              <a:tr h="443456">
                <a:tc>
                  <a:txBody>
                    <a:bodyPr/>
                    <a:lstStyle/>
                    <a:p>
                      <a:r>
                        <a:rPr lang="lt-LT" b="0" dirty="0">
                          <a:solidFill>
                            <a:srgbClr val="000000"/>
                          </a:solidFill>
                        </a:rPr>
                        <a:t>pridėkite „kabliuką“ </a:t>
                      </a:r>
                      <a:endParaRPr lang="en-ZA" b="0" dirty="0">
                        <a:solidFill>
                          <a:srgbClr val="000000"/>
                        </a:solidFill>
                      </a:endParaRPr>
                    </a:p>
                  </a:txBody>
                  <a:tcPr/>
                </a:tc>
                <a:tc>
                  <a:txBody>
                    <a:bodyPr/>
                    <a:lstStyle/>
                    <a:p>
                      <a:r>
                        <a:rPr lang="en-ZA" b="0" dirty="0" err="1">
                          <a:solidFill>
                            <a:srgbClr val="000000"/>
                          </a:solidFill>
                        </a:rPr>
                        <a:t>tobulinkite</a:t>
                      </a:r>
                      <a:r>
                        <a:rPr lang="en-ZA" b="0" dirty="0">
                          <a:solidFill>
                            <a:srgbClr val="000000"/>
                          </a:solidFill>
                        </a:rPr>
                        <a:t> </a:t>
                      </a:r>
                      <a:r>
                        <a:rPr lang="en-ZA" b="0" dirty="0" err="1">
                          <a:solidFill>
                            <a:srgbClr val="000000"/>
                          </a:solidFill>
                        </a:rPr>
                        <a:t>ir</a:t>
                      </a:r>
                      <a:r>
                        <a:rPr lang="en-ZA" b="0" dirty="0">
                          <a:solidFill>
                            <a:srgbClr val="000000"/>
                          </a:solidFill>
                        </a:rPr>
                        <a:t> </a:t>
                      </a:r>
                      <a:r>
                        <a:rPr lang="en-ZA" b="0" dirty="0" err="1">
                          <a:solidFill>
                            <a:srgbClr val="000000"/>
                          </a:solidFill>
                        </a:rPr>
                        <a:t>atnaujinkite</a:t>
                      </a:r>
                      <a:r>
                        <a:rPr lang="en-ZA" b="0" dirty="0">
                          <a:solidFill>
                            <a:srgbClr val="000000"/>
                          </a:solidFill>
                        </a:rPr>
                        <a:t> </a:t>
                      </a:r>
                      <a:r>
                        <a:rPr lang="en-ZA" b="0" dirty="0" err="1">
                          <a:solidFill>
                            <a:srgbClr val="000000"/>
                          </a:solidFill>
                        </a:rPr>
                        <a:t>turinį</a:t>
                      </a:r>
                      <a:r>
                        <a:rPr lang="en-ZA" b="0" dirty="0">
                          <a:solidFill>
                            <a:srgbClr val="000000"/>
                          </a:solidFill>
                        </a:rPr>
                        <a:t> </a:t>
                      </a:r>
                    </a:p>
                  </a:txBody>
                  <a:tcPr/>
                </a:tc>
                <a:extLst>
                  <a:ext uri="{0D108BD9-81ED-4DB2-BD59-A6C34878D82A}">
                    <a16:rowId xmlns:a16="http://schemas.microsoft.com/office/drawing/2014/main" val="1534119918"/>
                  </a:ext>
                </a:extLst>
              </a:tr>
              <a:tr h="443456">
                <a:tc>
                  <a:txBody>
                    <a:bodyPr/>
                    <a:lstStyle/>
                    <a:p>
                      <a:r>
                        <a:rPr lang="lt-LT" b="0" dirty="0">
                          <a:solidFill>
                            <a:srgbClr val="000000"/>
                          </a:solidFill>
                        </a:rPr>
                        <a:t>sukurkite raktažodžių sąrašą </a:t>
                      </a:r>
                      <a:endParaRPr lang="en-ZA" b="0" dirty="0">
                        <a:solidFill>
                          <a:srgbClr val="000000"/>
                        </a:solidFill>
                      </a:endParaRPr>
                    </a:p>
                  </a:txBody>
                  <a:tcPr/>
                </a:tc>
                <a:tc>
                  <a:txBody>
                    <a:bodyPr/>
                    <a:lstStyle/>
                    <a:p>
                      <a:r>
                        <a:rPr lang="en-ZA" b="0" dirty="0" err="1">
                          <a:solidFill>
                            <a:srgbClr val="000000"/>
                          </a:solidFill>
                        </a:rPr>
                        <a:t>optimizuokite</a:t>
                      </a:r>
                      <a:r>
                        <a:rPr lang="en-ZA" b="0" dirty="0">
                          <a:solidFill>
                            <a:srgbClr val="000000"/>
                          </a:solidFill>
                        </a:rPr>
                        <a:t> </a:t>
                      </a:r>
                      <a:r>
                        <a:rPr lang="en-ZA" b="0" dirty="0" err="1">
                          <a:solidFill>
                            <a:srgbClr val="000000"/>
                          </a:solidFill>
                        </a:rPr>
                        <a:t>puslapio</a:t>
                      </a:r>
                      <a:r>
                        <a:rPr lang="en-ZA" b="0" dirty="0">
                          <a:solidFill>
                            <a:srgbClr val="000000"/>
                          </a:solidFill>
                        </a:rPr>
                        <a:t> SEO </a:t>
                      </a:r>
                    </a:p>
                  </a:txBody>
                  <a:tcPr/>
                </a:tc>
                <a:extLst>
                  <a:ext uri="{0D108BD9-81ED-4DB2-BD59-A6C34878D82A}">
                    <a16:rowId xmlns:a16="http://schemas.microsoft.com/office/drawing/2014/main" val="319718223"/>
                  </a:ext>
                </a:extLst>
              </a:tr>
              <a:tr h="443456">
                <a:tc>
                  <a:txBody>
                    <a:bodyPr/>
                    <a:lstStyle/>
                    <a:p>
                      <a:r>
                        <a:rPr lang="en-ZA" b="0" dirty="0" err="1">
                          <a:solidFill>
                            <a:srgbClr val="000000"/>
                          </a:solidFill>
                        </a:rPr>
                        <a:t>analizuokite</a:t>
                      </a:r>
                      <a:r>
                        <a:rPr lang="en-ZA" b="0" dirty="0">
                          <a:solidFill>
                            <a:srgbClr val="000000"/>
                          </a:solidFill>
                        </a:rPr>
                        <a:t> </a:t>
                      </a:r>
                      <a:r>
                        <a:rPr lang="en-ZA" b="0" dirty="0" err="1">
                          <a:solidFill>
                            <a:srgbClr val="000000"/>
                          </a:solidFill>
                        </a:rPr>
                        <a:t>pirmąjį</a:t>
                      </a:r>
                      <a:r>
                        <a:rPr lang="en-ZA" b="0" dirty="0">
                          <a:solidFill>
                            <a:srgbClr val="000000"/>
                          </a:solidFill>
                        </a:rPr>
                        <a:t> Google </a:t>
                      </a:r>
                      <a:r>
                        <a:rPr lang="en-ZA" b="0" dirty="0" err="1">
                          <a:solidFill>
                            <a:srgbClr val="000000"/>
                          </a:solidFill>
                        </a:rPr>
                        <a:t>puslapį</a:t>
                      </a:r>
                      <a:endParaRPr lang="en-ZA" b="0" dirty="0">
                        <a:solidFill>
                          <a:srgbClr val="000000"/>
                        </a:solidFill>
                      </a:endParaRPr>
                    </a:p>
                  </a:txBody>
                  <a:tcPr/>
                </a:tc>
                <a:tc>
                  <a:txBody>
                    <a:bodyPr/>
                    <a:lstStyle/>
                    <a:p>
                      <a:r>
                        <a:rPr lang="en-ZA" b="0" dirty="0" err="1">
                          <a:solidFill>
                            <a:srgbClr val="000000"/>
                          </a:solidFill>
                        </a:rPr>
                        <a:t>sukurkite</a:t>
                      </a:r>
                      <a:r>
                        <a:rPr lang="en-ZA" b="0" dirty="0">
                          <a:solidFill>
                            <a:srgbClr val="000000"/>
                          </a:solidFill>
                        </a:rPr>
                        <a:t> </a:t>
                      </a:r>
                      <a:r>
                        <a:rPr lang="en-ZA" b="0" dirty="0" err="1">
                          <a:solidFill>
                            <a:srgbClr val="000000"/>
                          </a:solidFill>
                        </a:rPr>
                        <a:t>nuorodas</a:t>
                      </a:r>
                      <a:r>
                        <a:rPr lang="en-ZA" b="0" dirty="0">
                          <a:solidFill>
                            <a:srgbClr val="000000"/>
                          </a:solidFill>
                        </a:rPr>
                        <a:t> </a:t>
                      </a:r>
                      <a:r>
                        <a:rPr lang="en-ZA" b="0" dirty="0" err="1">
                          <a:solidFill>
                            <a:srgbClr val="000000"/>
                          </a:solidFill>
                        </a:rPr>
                        <a:t>į</a:t>
                      </a:r>
                      <a:r>
                        <a:rPr lang="en-ZA" b="0" dirty="0">
                          <a:solidFill>
                            <a:srgbClr val="000000"/>
                          </a:solidFill>
                        </a:rPr>
                        <a:t> </a:t>
                      </a:r>
                      <a:r>
                        <a:rPr lang="en-ZA" b="0" dirty="0" err="1">
                          <a:solidFill>
                            <a:srgbClr val="000000"/>
                          </a:solidFill>
                        </a:rPr>
                        <a:t>savo</a:t>
                      </a:r>
                      <a:r>
                        <a:rPr lang="en-ZA" b="0" dirty="0">
                          <a:solidFill>
                            <a:srgbClr val="000000"/>
                          </a:solidFill>
                        </a:rPr>
                        <a:t> </a:t>
                      </a:r>
                      <a:r>
                        <a:rPr lang="en-ZA" b="0" dirty="0" err="1">
                          <a:solidFill>
                            <a:srgbClr val="000000"/>
                          </a:solidFill>
                        </a:rPr>
                        <a:t>puslapį</a:t>
                      </a:r>
                      <a:r>
                        <a:rPr lang="en-ZA" b="0" dirty="0">
                          <a:solidFill>
                            <a:srgbClr val="000000"/>
                          </a:solidFill>
                        </a:rPr>
                        <a:t> </a:t>
                      </a:r>
                    </a:p>
                  </a:txBody>
                  <a:tcPr/>
                </a:tc>
                <a:extLst>
                  <a:ext uri="{0D108BD9-81ED-4DB2-BD59-A6C34878D82A}">
                    <a16:rowId xmlns:a16="http://schemas.microsoft.com/office/drawing/2014/main" val="3790753924"/>
                  </a:ext>
                </a:extLst>
              </a:tr>
              <a:tr h="443456">
                <a:tc>
                  <a:txBody>
                    <a:bodyPr/>
                    <a:lstStyle/>
                    <a:p>
                      <a:r>
                        <a:rPr lang="lt-LT" b="0" dirty="0">
                          <a:solidFill>
                            <a:srgbClr val="000000"/>
                          </a:solidFill>
                        </a:rPr>
                        <a:t>sutelkite dėmesį į turinio dizainą </a:t>
                      </a:r>
                      <a:endParaRPr lang="en-ZA"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spTree>
    <p:extLst>
      <p:ext uri="{BB962C8B-B14F-4D97-AF65-F5344CB8AC3E}">
        <p14:creationId xmlns:p14="http://schemas.microsoft.com/office/powerpoint/2010/main" val="39022651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Answer:</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4" name="Diagram 3">
            <a:extLst>
              <a:ext uri="{FF2B5EF4-FFF2-40B4-BE49-F238E27FC236}">
                <a16:creationId xmlns:a16="http://schemas.microsoft.com/office/drawing/2014/main" id="{82EEB1BE-6853-2A94-EB3A-17FCA3F8F604}"/>
              </a:ext>
            </a:extLst>
          </p:cNvPr>
          <p:cNvGraphicFramePr/>
          <p:nvPr>
            <p:extLst>
              <p:ext uri="{D42A27DB-BD31-4B8C-83A1-F6EECF244321}">
                <p14:modId xmlns:p14="http://schemas.microsoft.com/office/powerpoint/2010/main" val="529791927"/>
              </p:ext>
            </p:extLst>
          </p:nvPr>
        </p:nvGraphicFramePr>
        <p:xfrm>
          <a:off x="798380" y="2367485"/>
          <a:ext cx="10595235" cy="3528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24214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Pasirinkite atitinkamus veiklos rodiklius, kurie naudojami SEO rezultatams stebėti:</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4106527451"/>
              </p:ext>
            </p:extLst>
          </p:nvPr>
        </p:nvGraphicFramePr>
        <p:xfrm>
          <a:off x="798382" y="2814639"/>
          <a:ext cx="10595236" cy="2660736"/>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Organinis srautas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Vidutinis rezoliucijos laikas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Grynasis populiarumo rodiklis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tc>
                  <a:txBody>
                    <a:bodyPr/>
                    <a:lstStyle/>
                    <a:p>
                      <a:r>
                        <a:rPr lang="en-LT" sz="1800" b="0" kern="100">
                          <a:solidFill>
                            <a:srgbClr val="000000"/>
                          </a:solidFill>
                          <a:effectLst/>
                          <a:latin typeface="+mn-lt"/>
                          <a:ea typeface="Times New Roman" panose="02020603050405020304" pitchFamily="18" charset="0"/>
                          <a:cs typeface="Times New Roman" panose="02020603050405020304" pitchFamily="18" charset="0"/>
                        </a:rPr>
                        <a:t>Įsitraukimas į socialinę žiniasklaidą</a:t>
                      </a:r>
                      <a:endParaRPr lang="en-LT" sz="1800" b="0" kern="10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Konversijos rodiklis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tc>
                  <a:txBody>
                    <a:bodyPr/>
                    <a:lstStyle/>
                    <a:p>
                      <a:r>
                        <a:rPr lang="en-LT" sz="1800" b="0" kern="100">
                          <a:solidFill>
                            <a:srgbClr val="000000"/>
                          </a:solidFill>
                          <a:effectLst/>
                          <a:latin typeface="+mn-lt"/>
                          <a:ea typeface="Times New Roman" panose="02020603050405020304" pitchFamily="18" charset="0"/>
                          <a:cs typeface="Times New Roman" panose="02020603050405020304" pitchFamily="18" charset="0"/>
                        </a:rPr>
                        <a:t>Atgalinės nuorodos</a:t>
                      </a:r>
                      <a:endParaRPr lang="en-LT" sz="1800" b="0" kern="10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Atsisakymo rodiklis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Pirmojo atsakymo laikas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Raktinių žodžių reitingas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Paspaudimų skaičius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Atsilikimas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Sąnaudų efektyvumo indeksas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841023950"/>
                  </a:ext>
                </a:extLst>
              </a:tr>
            </a:tbl>
          </a:graphicData>
        </a:graphic>
      </p:graphicFrame>
    </p:spTree>
    <p:extLst>
      <p:ext uri="{BB962C8B-B14F-4D97-AF65-F5344CB8AC3E}">
        <p14:creationId xmlns:p14="http://schemas.microsoft.com/office/powerpoint/2010/main" val="35437385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Select the relevant performance indicators which are used to monitor SEO results: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1420759589"/>
              </p:ext>
            </p:extLst>
          </p:nvPr>
        </p:nvGraphicFramePr>
        <p:xfrm>
          <a:off x="798382" y="2814639"/>
          <a:ext cx="10595236" cy="2660736"/>
        </p:xfrm>
        <a:graphic>
          <a:graphicData uri="http://schemas.openxmlformats.org/drawingml/2006/table">
            <a:tbl>
              <a:tblPr firstRow="1" bandRow="1">
                <a:tableStyleId>{8A107856-5554-42FB-B03E-39F5DBC370BA}</a:tableStyleId>
              </a:tblPr>
              <a:tblGrid>
                <a:gridCol w="4821022">
                  <a:extLst>
                    <a:ext uri="{9D8B030D-6E8A-4147-A177-3AD203B41FA5}">
                      <a16:colId xmlns:a16="http://schemas.microsoft.com/office/drawing/2014/main" val="3752673547"/>
                    </a:ext>
                  </a:extLst>
                </a:gridCol>
                <a:gridCol w="432261">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Organinis srautas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Vidutinis rezoliucijos laikas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Grynasis populiarumo rodiklis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tc>
                  <a:txBody>
                    <a:bodyPr/>
                    <a:lstStyle/>
                    <a:p>
                      <a:r>
                        <a:rPr lang="en-LT" sz="1800" b="0" kern="100">
                          <a:solidFill>
                            <a:srgbClr val="000000"/>
                          </a:solidFill>
                          <a:effectLst/>
                          <a:latin typeface="+mn-lt"/>
                          <a:ea typeface="Times New Roman" panose="02020603050405020304" pitchFamily="18" charset="0"/>
                          <a:cs typeface="Times New Roman" panose="02020603050405020304" pitchFamily="18" charset="0"/>
                        </a:rPr>
                        <a:t>Įsitraukimas į socialinę žiniasklaidą</a:t>
                      </a:r>
                      <a:endParaRPr lang="en-LT" sz="1800" b="0" kern="10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Konversijos rodiklis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tc>
                  <a:txBody>
                    <a:bodyPr/>
                    <a:lstStyle/>
                    <a:p>
                      <a:r>
                        <a:rPr lang="en-LT" sz="1800" b="0" kern="100">
                          <a:solidFill>
                            <a:srgbClr val="000000"/>
                          </a:solidFill>
                          <a:effectLst/>
                          <a:latin typeface="+mn-lt"/>
                          <a:ea typeface="Times New Roman" panose="02020603050405020304" pitchFamily="18" charset="0"/>
                          <a:cs typeface="Times New Roman" panose="02020603050405020304" pitchFamily="18" charset="0"/>
                        </a:rPr>
                        <a:t>Atgalinės nuorodos</a:t>
                      </a:r>
                      <a:endParaRPr lang="en-LT" sz="1800" b="0" kern="10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Atsisakymo rodiklis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Pirmojo atsakymo laikas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Raktinių žodžių reitingas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Paspaudimų skaičius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Atsilikimas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ZA" b="0" dirty="0">
                        <a:solidFill>
                          <a:srgbClr val="000000"/>
                        </a:solidFill>
                      </a:endParaRPr>
                    </a:p>
                  </a:txBody>
                  <a:tcPr/>
                </a:tc>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Sąnaudų efektyvumo indeksas</a:t>
                      </a:r>
                      <a:endParaRPr lang="en-LT" sz="1800" b="0" kern="100" dirty="0">
                        <a:effectLst/>
                        <a:latin typeface="+mn-lt"/>
                        <a:ea typeface="Times New Roman" panose="02020603050405020304" pitchFamily="18" charset="0"/>
                        <a:cs typeface="Times New Roman" panose="02020603050405020304" pitchFamily="18" charset="0"/>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841023950"/>
                  </a:ext>
                </a:extLst>
              </a:tr>
            </a:tbl>
          </a:graphicData>
        </a:graphic>
      </p:graphicFrame>
      <p:pic>
        <p:nvPicPr>
          <p:cNvPr id="4" name="Graphic 3" descr="Checkmark with solid fill">
            <a:extLst>
              <a:ext uri="{FF2B5EF4-FFF2-40B4-BE49-F238E27FC236}">
                <a16:creationId xmlns:a16="http://schemas.microsoft.com/office/drawing/2014/main" id="{E570F12F-2B1E-A1FB-3606-01AD26BD70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3304" y="2931230"/>
            <a:ext cx="244612" cy="244612"/>
          </a:xfrm>
          <a:prstGeom prst="rect">
            <a:avLst/>
          </a:prstGeom>
        </p:spPr>
      </p:pic>
      <p:pic>
        <p:nvPicPr>
          <p:cNvPr id="6" name="Graphic 5" descr="Checkmark with solid fill">
            <a:extLst>
              <a:ext uri="{FF2B5EF4-FFF2-40B4-BE49-F238E27FC236}">
                <a16:creationId xmlns:a16="http://schemas.microsoft.com/office/drawing/2014/main" id="{379E7548-8556-3F2C-CCD9-E2CF901061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3304" y="3806107"/>
            <a:ext cx="244612" cy="244612"/>
          </a:xfrm>
          <a:prstGeom prst="rect">
            <a:avLst/>
          </a:prstGeom>
        </p:spPr>
      </p:pic>
      <p:pic>
        <p:nvPicPr>
          <p:cNvPr id="7" name="Graphic 6" descr="Checkmark with solid fill">
            <a:extLst>
              <a:ext uri="{FF2B5EF4-FFF2-40B4-BE49-F238E27FC236}">
                <a16:creationId xmlns:a16="http://schemas.microsoft.com/office/drawing/2014/main" id="{BC739828-E5E1-A48C-2FA8-8D91878EDB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2558" y="4680984"/>
            <a:ext cx="244612" cy="244612"/>
          </a:xfrm>
          <a:prstGeom prst="rect">
            <a:avLst/>
          </a:prstGeom>
        </p:spPr>
      </p:pic>
      <p:pic>
        <p:nvPicPr>
          <p:cNvPr id="8" name="Graphic 7" descr="Checkmark with solid fill">
            <a:extLst>
              <a:ext uri="{FF2B5EF4-FFF2-40B4-BE49-F238E27FC236}">
                <a16:creationId xmlns:a16="http://schemas.microsoft.com/office/drawing/2014/main" id="{FF637D0E-76FF-8708-206A-9CA51469F4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3822758"/>
            <a:ext cx="244612" cy="244612"/>
          </a:xfrm>
          <a:prstGeom prst="rect">
            <a:avLst/>
          </a:prstGeom>
        </p:spPr>
      </p:pic>
      <p:pic>
        <p:nvPicPr>
          <p:cNvPr id="9" name="Graphic 8" descr="Checkmark with solid fill">
            <a:extLst>
              <a:ext uri="{FF2B5EF4-FFF2-40B4-BE49-F238E27FC236}">
                <a16:creationId xmlns:a16="http://schemas.microsoft.com/office/drawing/2014/main" id="{2FC34F91-343D-24B8-1690-8FA7658932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4736803"/>
            <a:ext cx="244612" cy="244612"/>
          </a:xfrm>
          <a:prstGeom prst="rect">
            <a:avLst/>
          </a:prstGeom>
        </p:spPr>
      </p:pic>
    </p:spTree>
    <p:extLst>
      <p:ext uri="{BB962C8B-B14F-4D97-AF65-F5344CB8AC3E}">
        <p14:creationId xmlns:p14="http://schemas.microsoft.com/office/powerpoint/2010/main" val="4220029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Amelijos</a:t>
            </a:r>
            <a:r>
              <a:rPr lang="en-GB" dirty="0"/>
              <a:t> </a:t>
            </a:r>
            <a:r>
              <a:rPr lang="en-GB" dirty="0" err="1"/>
              <a:t>atvejis</a:t>
            </a:r>
            <a:r>
              <a:rPr lang="en-GB" dirty="0"/>
              <a:t>:</a:t>
            </a:r>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Amelija yra virtuali darbuotoja, kuri bendrauja su žmonėmis balsu ir tekstu; jos nereikia programuoti atsakymams; tiesiog pateikite jai informaciją, sujunkite ją su savo CRM sistemomis ir ji suras atsakymus. </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Ji taip pat reaguoja į emocijas ir gali atitinkamai pritaikyti atsakymus.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2670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Išvardykite 5 veiksmingų nemokamų internetinių SEO įrankių pavyzdžius.</a:t>
            </a:r>
            <a:endParaRPr lang="en-ZA" dirty="0"/>
          </a:p>
        </p:txBody>
      </p:sp>
    </p:spTree>
    <p:extLst>
      <p:ext uri="{BB962C8B-B14F-4D97-AF65-F5344CB8AC3E}">
        <p14:creationId xmlns:p14="http://schemas.microsoft.com/office/powerpoint/2010/main" val="35653062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Bet kurie 5 iš toliau pateiktų variantų yra teisingi </a:t>
            </a:r>
            <a:r>
              <a:rPr lang="en-GB" dirty="0"/>
              <a:t>:</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990C0734-8C53-4C28-CA2D-B163B391A469}"/>
              </a:ext>
            </a:extLst>
          </p:cNvPr>
          <p:cNvGraphicFramePr>
            <a:graphicFrameLocks noGrp="1"/>
          </p:cNvGraphicFramePr>
          <p:nvPr>
            <p:extLst>
              <p:ext uri="{D42A27DB-BD31-4B8C-83A1-F6EECF244321}">
                <p14:modId xmlns:p14="http://schemas.microsoft.com/office/powerpoint/2010/main" val="3058912236"/>
              </p:ext>
            </p:extLst>
          </p:nvPr>
        </p:nvGraphicFramePr>
        <p:xfrm>
          <a:off x="798381" y="2571469"/>
          <a:ext cx="10595235" cy="3203392"/>
        </p:xfrm>
        <a:graphic>
          <a:graphicData uri="http://schemas.openxmlformats.org/drawingml/2006/table">
            <a:tbl>
              <a:tblPr firstRow="1" bandRow="1">
                <a:tableStyleId>{8A107856-5554-42FB-B03E-39F5DBC370BA}</a:tableStyleId>
              </a:tblPr>
              <a:tblGrid>
                <a:gridCol w="2300848">
                  <a:extLst>
                    <a:ext uri="{9D8B030D-6E8A-4147-A177-3AD203B41FA5}">
                      <a16:colId xmlns:a16="http://schemas.microsoft.com/office/drawing/2014/main" val="3752673547"/>
                    </a:ext>
                  </a:extLst>
                </a:gridCol>
                <a:gridCol w="1489395">
                  <a:extLst>
                    <a:ext uri="{9D8B030D-6E8A-4147-A177-3AD203B41FA5}">
                      <a16:colId xmlns:a16="http://schemas.microsoft.com/office/drawing/2014/main" val="4032536768"/>
                    </a:ext>
                  </a:extLst>
                </a:gridCol>
                <a:gridCol w="1762299">
                  <a:extLst>
                    <a:ext uri="{9D8B030D-6E8A-4147-A177-3AD203B41FA5}">
                      <a16:colId xmlns:a16="http://schemas.microsoft.com/office/drawing/2014/main" val="132659526"/>
                    </a:ext>
                  </a:extLst>
                </a:gridCol>
                <a:gridCol w="2461016">
                  <a:extLst>
                    <a:ext uri="{9D8B030D-6E8A-4147-A177-3AD203B41FA5}">
                      <a16:colId xmlns:a16="http://schemas.microsoft.com/office/drawing/2014/main" val="1706714944"/>
                    </a:ext>
                  </a:extLst>
                </a:gridCol>
                <a:gridCol w="2581677">
                  <a:extLst>
                    <a:ext uri="{9D8B030D-6E8A-4147-A177-3AD203B41FA5}">
                      <a16:colId xmlns:a16="http://schemas.microsoft.com/office/drawing/2014/main" val="2162605261"/>
                    </a:ext>
                  </a:extLst>
                </a:gridCol>
              </a:tblGrid>
              <a:tr h="44345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3">
                            <a:extLst>
                              <a:ext uri="{A12FA001-AC4F-418D-AE19-62706E023703}">
                                <ahyp:hlinkClr xmlns:ahyp="http://schemas.microsoft.com/office/drawing/2018/hyperlinkcolor" val="tx"/>
                              </a:ext>
                            </a:extLst>
                          </a:hlinkClick>
                        </a:rPr>
                        <a:t>Answer The Public</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4">
                            <a:extLst>
                              <a:ext uri="{A12FA001-AC4F-418D-AE19-62706E023703}">
                                <ahyp:hlinkClr xmlns:ahyp="http://schemas.microsoft.com/office/drawing/2018/hyperlinkcolor" val="tx"/>
                              </a:ext>
                            </a:extLst>
                          </a:hlinkClick>
                        </a:rPr>
                        <a:t>Exploding Topics</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5">
                            <a:extLst>
                              <a:ext uri="{A12FA001-AC4F-418D-AE19-62706E023703}">
                                <ahyp:hlinkClr xmlns:ahyp="http://schemas.microsoft.com/office/drawing/2018/hyperlinkcolor" val="tx"/>
                              </a:ext>
                            </a:extLst>
                          </a:hlinkClick>
                        </a:rPr>
                        <a:t>Google Search Console</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6">
                            <a:extLst>
                              <a:ext uri="{A12FA001-AC4F-418D-AE19-62706E023703}">
                                <ahyp:hlinkClr xmlns:ahyp="http://schemas.microsoft.com/office/drawing/2018/hyperlinkcolor" val="tx"/>
                              </a:ext>
                            </a:extLst>
                          </a:hlinkClick>
                        </a:rPr>
                        <a:t>Wordtracker Scout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p>
                      <a:endParaRPr lang="en-ZA" sz="1600" b="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7">
                            <a:extLst>
                              <a:ext uri="{A12FA001-AC4F-418D-AE19-62706E023703}">
                                <ahyp:hlinkClr xmlns:ahyp="http://schemas.microsoft.com/office/drawing/2018/hyperlinkcolor" val="tx"/>
                              </a:ext>
                            </a:extLst>
                          </a:hlinkClick>
                        </a:rPr>
                        <a:t>People Also Ask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30112289"/>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8">
                            <a:extLst>
                              <a:ext uri="{A12FA001-AC4F-418D-AE19-62706E023703}">
                                <ahyp:hlinkClr xmlns:ahyp="http://schemas.microsoft.com/office/drawing/2018/hyperlinkcolor" val="tx"/>
                              </a:ext>
                            </a:extLst>
                          </a:hlinkClick>
                        </a:rPr>
                        <a:t>Woorank’s SEO &amp; Website Analysis Tool</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9">
                            <a:extLst>
                              <a:ext uri="{A12FA001-AC4F-418D-AE19-62706E023703}">
                                <ahyp:hlinkClr xmlns:ahyp="http://schemas.microsoft.com/office/drawing/2018/hyperlinkcolor" val="tx"/>
                              </a:ext>
                            </a:extLst>
                          </a:hlinkClick>
                        </a:rPr>
                        <a:t>Seobility</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p>
                      <a:endParaRPr lang="en-ZA" sz="1600" b="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0">
                            <a:extLst>
                              <a:ext uri="{A12FA001-AC4F-418D-AE19-62706E023703}">
                                <ahyp:hlinkClr xmlns:ahyp="http://schemas.microsoft.com/office/drawing/2018/hyperlinkcolor" val="tx"/>
                              </a:ext>
                            </a:extLst>
                          </a:hlinkClick>
                        </a:rPr>
                        <a:t>SERPerator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1">
                            <a:extLst>
                              <a:ext uri="{A12FA001-AC4F-418D-AE19-62706E023703}">
                                <ahyp:hlinkClr xmlns:ahyp="http://schemas.microsoft.com/office/drawing/2018/hyperlinkcolor" val="tx"/>
                              </a:ext>
                            </a:extLst>
                          </a:hlinkClick>
                        </a:rPr>
                        <a:t>Panguin Tool</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p>
                      <a:endParaRPr lang="en-ZA" sz="1600" b="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2">
                            <a:extLst>
                              <a:ext uri="{A12FA001-AC4F-418D-AE19-62706E023703}">
                                <ahyp:hlinkClr xmlns:ahyp="http://schemas.microsoft.com/office/drawing/2018/hyperlinkcolor" val="tx"/>
                              </a:ext>
                            </a:extLst>
                          </a:hlinkClick>
                        </a:rPr>
                        <a:t>KWFinder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1534119918"/>
                  </a:ext>
                </a:extLst>
              </a:tr>
              <a:tr h="241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3">
                            <a:extLst>
                              <a:ext uri="{A12FA001-AC4F-418D-AE19-62706E023703}">
                                <ahyp:hlinkClr xmlns:ahyp="http://schemas.microsoft.com/office/drawing/2018/hyperlinkcolor" val="tx"/>
                              </a:ext>
                            </a:extLst>
                          </a:hlinkClick>
                        </a:rPr>
                        <a:t>Animalz Revive</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4">
                            <a:extLst>
                              <a:ext uri="{A12FA001-AC4F-418D-AE19-62706E023703}">
                                <ahyp:hlinkClr xmlns:ahyp="http://schemas.microsoft.com/office/drawing/2018/hyperlinkcolor" val="tx"/>
                              </a:ext>
                            </a:extLst>
                          </a:hlinkClick>
                        </a:rPr>
                        <a:t>Ubersuggest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5">
                            <a:extLst>
                              <a:ext uri="{A12FA001-AC4F-418D-AE19-62706E023703}">
                                <ahyp:hlinkClr xmlns:ahyp="http://schemas.microsoft.com/office/drawing/2018/hyperlinkcolor" val="tx"/>
                              </a:ext>
                            </a:extLst>
                          </a:hlinkClick>
                        </a:rPr>
                        <a:t>Screaming Frog</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6">
                            <a:extLst>
                              <a:ext uri="{A12FA001-AC4F-418D-AE19-62706E023703}">
                                <ahyp:hlinkClr xmlns:ahyp="http://schemas.microsoft.com/office/drawing/2018/hyperlinkcolor" val="tx"/>
                              </a:ext>
                            </a:extLst>
                          </a:hlinkClick>
                        </a:rPr>
                        <a:t>Yoast WordPress Plugin</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17">
                            <a:extLst>
                              <a:ext uri="{A12FA001-AC4F-418D-AE19-62706E023703}">
                                <ahyp:hlinkClr xmlns:ahyp="http://schemas.microsoft.com/office/drawing/2018/hyperlinkcolor" val="tx"/>
                              </a:ext>
                            </a:extLst>
                          </a:hlinkClick>
                        </a:rPr>
                        <a:t>Bonus #1. Bulk Google Rank Checker</a:t>
                      </a:r>
                      <a:endParaRPr kumimoji="0" lang="en-ZA" sz="1600" b="0" i="0" u="none" strike="noStrike" kern="0" cap="none" spc="0" normalizeH="0" baseline="0" noProof="0" dirty="0">
                        <a:ln>
                          <a:noFill/>
                        </a:ln>
                        <a:solidFill>
                          <a:srgbClr val="000000"/>
                        </a:solidFill>
                        <a:effectLst/>
                        <a:uLnTx/>
                        <a:uFillTx/>
                      </a:endParaRPr>
                    </a:p>
                  </a:txBody>
                  <a:tcPr/>
                </a:tc>
                <a:extLst>
                  <a:ext uri="{0D108BD9-81ED-4DB2-BD59-A6C34878D82A}">
                    <a16:rowId xmlns:a16="http://schemas.microsoft.com/office/drawing/2014/main" val="319718223"/>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8">
                            <a:extLst>
                              <a:ext uri="{A12FA001-AC4F-418D-AE19-62706E023703}">
                                <ahyp:hlinkClr xmlns:ahyp="http://schemas.microsoft.com/office/drawing/2018/hyperlinkcolor" val="tx"/>
                              </a:ext>
                            </a:extLst>
                          </a:hlinkClick>
                        </a:rPr>
                        <a:t>CanIRank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9">
                            <a:extLst>
                              <a:ext uri="{A12FA001-AC4F-418D-AE19-62706E023703}">
                                <ahyp:hlinkClr xmlns:ahyp="http://schemas.microsoft.com/office/drawing/2018/hyperlinkcolor" val="tx"/>
                              </a:ext>
                            </a:extLst>
                          </a:hlinkClick>
                        </a:rPr>
                        <a:t>BROWSEO</a:t>
                      </a:r>
                      <a:endParaRPr kumimoji="0" lang="en-ZA" sz="1600" b="0" i="0" u="none" strike="noStrike" kern="0" cap="none" spc="0" normalizeH="0" baseline="0" noProof="0" dirty="0">
                        <a:ln>
                          <a:noFill/>
                        </a:ln>
                        <a:solidFill>
                          <a:sysClr val="windowText" lastClr="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0">
                            <a:extLst>
                              <a:ext uri="{A12FA001-AC4F-418D-AE19-62706E023703}">
                                <ahyp:hlinkClr xmlns:ahyp="http://schemas.microsoft.com/office/drawing/2018/hyperlinkcolor" val="tx"/>
                              </a:ext>
                            </a:extLst>
                          </a:hlinkClick>
                        </a:rPr>
                        <a:t>Google Analytics</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21">
                            <a:extLst>
                              <a:ext uri="{A12FA001-AC4F-418D-AE19-62706E023703}">
                                <ahyp:hlinkClr xmlns:ahyp="http://schemas.microsoft.com/office/drawing/2018/hyperlinkcolor" val="tx"/>
                              </a:ext>
                            </a:extLst>
                          </a:hlinkClick>
                        </a:rPr>
                        <a:t>Bing Webmaster Tools</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2">
                            <a:extLst>
                              <a:ext uri="{A12FA001-AC4F-418D-AE19-62706E023703}">
                                <ahyp:hlinkClr xmlns:ahyp="http://schemas.microsoft.com/office/drawing/2018/hyperlinkcolor" val="tx"/>
                              </a:ext>
                            </a:extLst>
                          </a:hlinkClick>
                        </a:rPr>
                        <a:t>Bonus #2. LSI Graph</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790753924"/>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3">
                            <a:extLst>
                              <a:ext uri="{A12FA001-AC4F-418D-AE19-62706E023703}">
                                <ahyp:hlinkClr xmlns:ahyp="http://schemas.microsoft.com/office/drawing/2018/hyperlinkcolor" val="tx"/>
                              </a:ext>
                            </a:extLst>
                          </a:hlinkClick>
                        </a:rPr>
                        <a:t>Google’s Mobile-Friendly Test</a:t>
                      </a:r>
                      <a:endParaRPr kumimoji="0" lang="en-ZA" sz="1600" b="0" i="0" u="none" strike="noStrike" kern="0" cap="none" spc="0" normalizeH="0" baseline="0" noProof="0" dirty="0">
                        <a:ln>
                          <a:noFill/>
                        </a:ln>
                        <a:solidFill>
                          <a:sysClr val="windowText" lastClr="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24">
                            <a:extLst>
                              <a:ext uri="{A12FA001-AC4F-418D-AE19-62706E023703}">
                                <ahyp:hlinkClr xmlns:ahyp="http://schemas.microsoft.com/office/drawing/2018/hyperlinkcolor" val="tx"/>
                              </a:ext>
                            </a:extLst>
                          </a:hlinkClick>
                        </a:rPr>
                        <a:t>Detailed.com</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rPr>
                        <a:t>Reddit Keyword Research Tool</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5">
                            <a:extLst>
                              <a:ext uri="{A12FA001-AC4F-418D-AE19-62706E023703}">
                                <ahyp:hlinkClr xmlns:ahyp="http://schemas.microsoft.com/office/drawing/2018/hyperlinkcolor" val="tx"/>
                              </a:ext>
                            </a:extLst>
                          </a:hlinkClick>
                        </a:rPr>
                        <a:t>Dareboost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684437308"/>
                  </a:ext>
                </a:extLst>
              </a:tr>
              <a:tr h="44345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26">
                            <a:extLst>
                              <a:ext uri="{A12FA001-AC4F-418D-AE19-62706E023703}">
                                <ahyp:hlinkClr xmlns:ahyp="http://schemas.microsoft.com/office/drawing/2018/hyperlinkcolor" val="tx"/>
                              </a:ext>
                            </a:extLst>
                          </a:hlinkClick>
                        </a:rPr>
                        <a:t>Seed Keywords</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7">
                            <a:extLst>
                              <a:ext uri="{A12FA001-AC4F-418D-AE19-62706E023703}">
                                <ahyp:hlinkClr xmlns:ahyp="http://schemas.microsoft.com/office/drawing/2018/hyperlinkcolor" val="tx"/>
                              </a:ext>
                            </a:extLst>
                          </a:hlinkClick>
                        </a:rPr>
                        <a:t>Lipperhey</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8">
                            <a:extLst>
                              <a:ext uri="{A12FA001-AC4F-418D-AE19-62706E023703}">
                                <ahyp:hlinkClr xmlns:ahyp="http://schemas.microsoft.com/office/drawing/2018/hyperlinkcolor" val="tx"/>
                              </a:ext>
                            </a:extLst>
                          </a:hlinkClick>
                        </a:rPr>
                        <a:t>Siteliner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7">
                            <a:extLst>
                              <a:ext uri="{A12FA001-AC4F-418D-AE19-62706E023703}">
                                <ahyp:hlinkClr xmlns:ahyp="http://schemas.microsoft.com/office/drawing/2018/hyperlinkcolor" val="tx"/>
                              </a:ext>
                            </a:extLst>
                          </a:hlinkClick>
                        </a:rPr>
                        <a:t>People Also Ask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841023950"/>
                  </a:ext>
                </a:extLst>
              </a:tr>
            </a:tbl>
          </a:graphicData>
        </a:graphic>
      </p:graphicFrame>
    </p:spTree>
    <p:extLst>
      <p:ext uri="{BB962C8B-B14F-4D97-AF65-F5344CB8AC3E}">
        <p14:creationId xmlns:p14="http://schemas.microsoft.com/office/powerpoint/2010/main" val="377631153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err="1"/>
              <a:t>Debesija</a:t>
            </a:r>
            <a:endParaRPr lang="en-ZA" dirty="0"/>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04</a:t>
            </a:r>
            <a:endParaRPr lang="en-ZA" dirty="0"/>
          </a:p>
        </p:txBody>
      </p:sp>
    </p:spTree>
    <p:extLst>
      <p:ext uri="{BB962C8B-B14F-4D97-AF65-F5344CB8AC3E}">
        <p14:creationId xmlns:p14="http://schemas.microsoft.com/office/powerpoint/2010/main" val="23273150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Debesija: Sužinokite, kaip efektyviai valdyti debesų kompiuterijos naudojimą</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2041070"/>
            <a:ext cx="10595237" cy="3854551"/>
          </a:xfrm>
        </p:spPr>
        <p:txBody>
          <a:bodyPr/>
          <a:lstStyle/>
          <a:p>
            <a:pPr marL="457200" indent="-457200">
              <a:buClr>
                <a:schemeClr val="accent2"/>
              </a:buClr>
              <a:buBlip>
                <a:blip r:embed="rId3"/>
              </a:buBlip>
            </a:pPr>
            <a:r>
              <a:rPr lang="lt-LT" dirty="0"/>
              <a:t>Debesijos valdymas - tai viešosios, privačiosios ir hibridinės debesijos infrastruktūros išteklių ir paslaugų kontrolė. </a:t>
            </a:r>
          </a:p>
          <a:p>
            <a:pPr marL="457200" indent="-457200">
              <a:buClr>
                <a:schemeClr val="accent2"/>
              </a:buClr>
              <a:buBlip>
                <a:blip r:embed="rId3"/>
              </a:buBlip>
            </a:pPr>
            <a:endParaRPr lang="lt-LT" dirty="0"/>
          </a:p>
          <a:p>
            <a:pPr marL="457200" indent="-457200">
              <a:buClr>
                <a:schemeClr val="accent2"/>
              </a:buClr>
              <a:buBlip>
                <a:blip r:embed="rId3"/>
              </a:buBlip>
            </a:pPr>
            <a:r>
              <a:rPr lang="lt-LT" dirty="0"/>
              <a:t>Sėkmingas debesijos kompiuterių valdymas gali padidinti įmonės našumą, patikimumą, sąnaudų ribojimą ir aplinkos tvarumą.</a:t>
            </a:r>
            <a:endParaRPr lang="en-GB" b="1" dirty="0">
              <a:solidFill>
                <a:schemeClr val="accent2"/>
              </a:solidFill>
            </a:endParaRPr>
          </a:p>
        </p:txBody>
      </p:sp>
    </p:spTree>
    <p:extLst>
      <p:ext uri="{BB962C8B-B14F-4D97-AF65-F5344CB8AC3E}">
        <p14:creationId xmlns:p14="http://schemas.microsoft.com/office/powerpoint/2010/main" val="10676904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Debesijos</a:t>
            </a:r>
            <a:r>
              <a:rPr lang="en-GB" dirty="0"/>
              <a:t> </a:t>
            </a:r>
            <a:r>
              <a:rPr lang="en-GB" dirty="0" err="1"/>
              <a:t>valdymo</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lt-LT" dirty="0"/>
              <a:t>Debesijos paslaugų teikėjas atlieka keletą užduočių, kad užtikrintų pakankamą debesijos išteklių naudojimą:</a:t>
            </a:r>
            <a:endParaRPr lang="en-GB" b="1" dirty="0">
              <a:solidFill>
                <a:schemeClr val="accent2"/>
              </a:solidFill>
            </a:endParaRPr>
          </a:p>
        </p:txBody>
      </p:sp>
      <p:graphicFrame>
        <p:nvGraphicFramePr>
          <p:cNvPr id="2" name="Diagram 1">
            <a:extLst>
              <a:ext uri="{FF2B5EF4-FFF2-40B4-BE49-F238E27FC236}">
                <a16:creationId xmlns:a16="http://schemas.microsoft.com/office/drawing/2014/main" id="{065C020A-018C-EEC0-7F53-D494980DF6B7}"/>
              </a:ext>
            </a:extLst>
          </p:cNvPr>
          <p:cNvGraphicFramePr/>
          <p:nvPr>
            <p:extLst>
              <p:ext uri="{D42A27DB-BD31-4B8C-83A1-F6EECF244321}">
                <p14:modId xmlns:p14="http://schemas.microsoft.com/office/powerpoint/2010/main" val="2082458263"/>
              </p:ext>
            </p:extLst>
          </p:nvPr>
        </p:nvGraphicFramePr>
        <p:xfrm>
          <a:off x="959660" y="2400300"/>
          <a:ext cx="10595236" cy="3070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09880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Debesijos</a:t>
            </a:r>
            <a:r>
              <a:rPr lang="en-GB" dirty="0"/>
              <a:t> </a:t>
            </a:r>
            <a:r>
              <a:rPr lang="en-GB" dirty="0" err="1"/>
              <a:t>valdymo</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lt-LT" dirty="0"/>
              <a:t>Debesijos paslaugų teikėjas atlieka keletą užduočių, kad užtikrintų pakankamą debesijos išteklių naudojimą (tęsinys):</a:t>
            </a:r>
            <a:endParaRPr lang="en-GB" b="1" dirty="0">
              <a:solidFill>
                <a:schemeClr val="accent2"/>
              </a:solidFill>
            </a:endParaRPr>
          </a:p>
        </p:txBody>
      </p:sp>
      <p:graphicFrame>
        <p:nvGraphicFramePr>
          <p:cNvPr id="2" name="Diagram 1">
            <a:extLst>
              <a:ext uri="{FF2B5EF4-FFF2-40B4-BE49-F238E27FC236}">
                <a16:creationId xmlns:a16="http://schemas.microsoft.com/office/drawing/2014/main" id="{065C020A-018C-EEC0-7F53-D494980DF6B7}"/>
              </a:ext>
            </a:extLst>
          </p:cNvPr>
          <p:cNvGraphicFramePr/>
          <p:nvPr>
            <p:extLst>
              <p:ext uri="{D42A27DB-BD31-4B8C-83A1-F6EECF244321}">
                <p14:modId xmlns:p14="http://schemas.microsoft.com/office/powerpoint/2010/main" val="3354560675"/>
              </p:ext>
            </p:extLst>
          </p:nvPr>
        </p:nvGraphicFramePr>
        <p:xfrm>
          <a:off x="273860" y="3078440"/>
          <a:ext cx="10433958" cy="16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46454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Debesų valdymas ir debesų kompiuterija</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lt-LT" dirty="0"/>
              <a:t>Debesų valdymas nėra debesų kompiuterija; debesys - tai virtualių išteklių, saugyklų, taikomųjų programų ir paslaugų telkiniai, kuriuos valdo programinė įranga, kad ištekliais būtų galima naudotis pagal poreikį.</a:t>
            </a:r>
            <a:r>
              <a:rPr lang="en-GB" dirty="0"/>
              <a:t> </a:t>
            </a:r>
          </a:p>
          <a:p>
            <a:pPr marL="457200" indent="-457200">
              <a:buClr>
                <a:schemeClr val="accent2"/>
              </a:buClr>
              <a:buBlip>
                <a:blip r:embed="rId3"/>
              </a:buBlip>
            </a:pPr>
            <a:endParaRPr lang="en-GB" dirty="0"/>
          </a:p>
          <a:p>
            <a:pPr marL="457200" indent="-457200">
              <a:buClr>
                <a:schemeClr val="accent2"/>
              </a:buClr>
              <a:buBlip>
                <a:blip r:embed="rId3"/>
              </a:buBlip>
            </a:pPr>
            <a:r>
              <a:rPr lang="lt-LT" b="1" dirty="0">
                <a:solidFill>
                  <a:schemeClr val="accent2"/>
                </a:solidFill>
              </a:rPr>
              <a:t>Debesų kompiuterija – </a:t>
            </a:r>
            <a:r>
              <a:rPr lang="en-GB" dirty="0"/>
              <a:t>tai </a:t>
            </a:r>
            <a:r>
              <a:rPr lang="en-GB" dirty="0" err="1"/>
              <a:t>darbo</a:t>
            </a:r>
            <a:r>
              <a:rPr lang="en-GB" dirty="0"/>
              <a:t> </a:t>
            </a:r>
            <a:r>
              <a:rPr lang="en-GB" dirty="0" err="1"/>
              <a:t>krūvio</a:t>
            </a:r>
            <a:r>
              <a:rPr lang="en-GB" dirty="0"/>
              <a:t> </a:t>
            </a:r>
            <a:r>
              <a:rPr lang="en-GB" dirty="0" err="1"/>
              <a:t>paleidimas</a:t>
            </a:r>
            <a:r>
              <a:rPr lang="en-GB" dirty="0"/>
              <a:t> </a:t>
            </a:r>
            <a:r>
              <a:rPr lang="en-GB" dirty="0" err="1"/>
              <a:t>debesyse</a:t>
            </a:r>
            <a:r>
              <a:rPr lang="en-GB" dirty="0"/>
              <a:t>, </a:t>
            </a:r>
            <a:r>
              <a:rPr lang="en-GB" dirty="0" err="1"/>
              <a:t>kurie</a:t>
            </a:r>
            <a:r>
              <a:rPr lang="en-GB" dirty="0"/>
              <a:t> </a:t>
            </a:r>
            <a:r>
              <a:rPr lang="en-GB" dirty="0" err="1"/>
              <a:t>yra</a:t>
            </a:r>
            <a:r>
              <a:rPr lang="en-GB" dirty="0"/>
              <a:t> IT </a:t>
            </a:r>
            <a:r>
              <a:rPr lang="en-GB" dirty="0" err="1"/>
              <a:t>aplinkos</a:t>
            </a:r>
            <a:r>
              <a:rPr lang="en-GB" dirty="0"/>
              <a:t>, </a:t>
            </a:r>
            <a:r>
              <a:rPr lang="en-GB" dirty="0" err="1"/>
              <a:t>abstrahuojančios</a:t>
            </a:r>
            <a:r>
              <a:rPr lang="en-GB" dirty="0"/>
              <a:t>, </a:t>
            </a:r>
            <a:r>
              <a:rPr lang="en-GB" dirty="0" err="1"/>
              <a:t>telkiančios</a:t>
            </a:r>
            <a:r>
              <a:rPr lang="en-GB" dirty="0"/>
              <a:t> </a:t>
            </a:r>
            <a:r>
              <a:rPr lang="en-GB" dirty="0" err="1"/>
              <a:t>ir</a:t>
            </a:r>
            <a:r>
              <a:rPr lang="en-GB" dirty="0"/>
              <a:t> </a:t>
            </a:r>
            <a:r>
              <a:rPr lang="en-GB" dirty="0" err="1"/>
              <a:t>dalijančios</a:t>
            </a:r>
            <a:r>
              <a:rPr lang="en-GB" dirty="0"/>
              <a:t> </a:t>
            </a:r>
            <a:r>
              <a:rPr lang="en-GB" dirty="0" err="1"/>
              <a:t>keičiamo</a:t>
            </a:r>
            <a:r>
              <a:rPr lang="en-GB" dirty="0"/>
              <a:t> </a:t>
            </a:r>
            <a:r>
              <a:rPr lang="en-GB" dirty="0" err="1"/>
              <a:t>dydžio</a:t>
            </a:r>
            <a:r>
              <a:rPr lang="en-GB" dirty="0"/>
              <a:t> </a:t>
            </a:r>
            <a:r>
              <a:rPr lang="en-GB" dirty="0" err="1"/>
              <a:t>išteklius</a:t>
            </a:r>
            <a:r>
              <a:rPr lang="en-GB" dirty="0"/>
              <a:t> tinkle.</a:t>
            </a: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0485107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Debesų valdymas ir debesų kompiuterija</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err="1">
                <a:solidFill>
                  <a:schemeClr val="accent2"/>
                </a:solidFill>
              </a:rPr>
              <a:t>Debesijos</a:t>
            </a:r>
            <a:r>
              <a:rPr lang="en-GB" b="1" dirty="0">
                <a:solidFill>
                  <a:schemeClr val="accent2"/>
                </a:solidFill>
              </a:rPr>
              <a:t> </a:t>
            </a:r>
            <a:r>
              <a:rPr lang="en-GB" b="1" dirty="0" err="1">
                <a:solidFill>
                  <a:schemeClr val="accent2"/>
                </a:solidFill>
              </a:rPr>
              <a:t>valdymas</a:t>
            </a:r>
            <a:r>
              <a:rPr lang="en-GB" b="1" dirty="0">
                <a:solidFill>
                  <a:schemeClr val="accent2"/>
                </a:solidFill>
              </a:rPr>
              <a:t> – </a:t>
            </a:r>
            <a:r>
              <a:rPr lang="lt-LT" dirty="0"/>
              <a:t>tai programinės įrangos, automatizavimo, politikos, valdymo ir žmonių, kurie nustato, kaip šios debesų kompiuterijos paslaugos tampa prieinamos, derinys.</a:t>
            </a: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506006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Debesijos</a:t>
            </a:r>
            <a:r>
              <a:rPr lang="en-GB" dirty="0"/>
              <a:t> </a:t>
            </a:r>
            <a:r>
              <a:rPr lang="en-GB" dirty="0" err="1"/>
              <a:t>valdymo</a:t>
            </a:r>
            <a:r>
              <a:rPr lang="en-GB" dirty="0"/>
              <a:t> </a:t>
            </a:r>
            <a:r>
              <a:rPr lang="en-GB" dirty="0" err="1"/>
              <a:t>platformos</a:t>
            </a:r>
            <a:r>
              <a:rPr lang="en-GB" dirty="0"/>
              <a:t> </a:t>
            </a:r>
            <a:r>
              <a:rPr lang="en-GB" dirty="0" err="1"/>
              <a:t>vaidmuo</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Font typeface="Arial" panose="020B0604020202020204" pitchFamily="34" charset="0"/>
              <a:buChar char="•"/>
            </a:pPr>
            <a:r>
              <a:rPr lang="lt-LT" dirty="0"/>
              <a:t>Integruoti su esama IT</a:t>
            </a:r>
          </a:p>
          <a:p>
            <a:pPr marL="457200" indent="-457200">
              <a:buClr>
                <a:schemeClr val="accent2"/>
              </a:buClr>
              <a:buFont typeface="Arial" panose="020B0604020202020204" pitchFamily="34" charset="0"/>
              <a:buChar char="•"/>
            </a:pPr>
            <a:endParaRPr lang="lt-LT" dirty="0"/>
          </a:p>
          <a:p>
            <a:pPr marL="457200" indent="-457200">
              <a:buClr>
                <a:schemeClr val="accent2"/>
              </a:buClr>
              <a:buFont typeface="Arial" panose="020B0604020202020204" pitchFamily="34" charset="0"/>
              <a:buChar char="•"/>
            </a:pPr>
            <a:r>
              <a:rPr lang="lt-LT" dirty="0"/>
              <a:t>Automatizuoti rankines užduotis</a:t>
            </a:r>
          </a:p>
          <a:p>
            <a:pPr marL="457200" indent="-457200">
              <a:buClr>
                <a:schemeClr val="accent2"/>
              </a:buClr>
              <a:buFont typeface="Arial" panose="020B0604020202020204" pitchFamily="34" charset="0"/>
              <a:buChar char="•"/>
            </a:pPr>
            <a:endParaRPr lang="lt-LT" dirty="0"/>
          </a:p>
          <a:p>
            <a:pPr marL="457200" indent="-457200">
              <a:buClr>
                <a:schemeClr val="accent2"/>
              </a:buClr>
              <a:buFont typeface="Arial" panose="020B0604020202020204" pitchFamily="34" charset="0"/>
              <a:buChar char="•"/>
            </a:pPr>
            <a:r>
              <a:rPr lang="lt-LT" dirty="0"/>
              <a:t>Vizualizuokite išlaidas </a:t>
            </a:r>
          </a:p>
          <a:p>
            <a:pPr marL="457200" indent="-457200">
              <a:buClr>
                <a:schemeClr val="accent2"/>
              </a:buClr>
              <a:buFont typeface="Arial" panose="020B0604020202020204" pitchFamily="34" charset="0"/>
              <a:buChar char="•"/>
            </a:pPr>
            <a:endParaRPr lang="lt-LT" dirty="0"/>
          </a:p>
          <a:p>
            <a:pPr marL="457200" indent="-457200">
              <a:buClr>
                <a:schemeClr val="accent2"/>
              </a:buClr>
              <a:buFont typeface="Arial" panose="020B0604020202020204" pitchFamily="34" charset="0"/>
              <a:buChar char="•"/>
            </a:pPr>
            <a:r>
              <a:rPr lang="lt-LT" dirty="0"/>
              <a:t>būti prieinamas per internetą</a:t>
            </a:r>
          </a:p>
          <a:p>
            <a:pPr marL="457200" indent="-457200">
              <a:buClr>
                <a:schemeClr val="accent2"/>
              </a:buClr>
              <a:buFont typeface="Arial" panose="020B0604020202020204" pitchFamily="34" charset="0"/>
              <a:buChar char="•"/>
            </a:pPr>
            <a:endParaRPr lang="lt-LT" dirty="0"/>
          </a:p>
          <a:p>
            <a:pPr marL="457200" indent="-457200">
              <a:buClr>
                <a:schemeClr val="accent2"/>
              </a:buClr>
              <a:buFont typeface="Arial" panose="020B0604020202020204" pitchFamily="34" charset="0"/>
              <a:buChar char="•"/>
            </a:pPr>
            <a:r>
              <a:rPr lang="lt-LT" dirty="0"/>
              <a:t>Palaikykite hibridines debesų ir kelių debesų aplinkas</a:t>
            </a:r>
            <a:endParaRPr lang="en-GB" b="1" dirty="0">
              <a:solidFill>
                <a:schemeClr val="accent2"/>
              </a:solidFill>
            </a:endParaRPr>
          </a:p>
        </p:txBody>
      </p:sp>
    </p:spTree>
    <p:extLst>
      <p:ext uri="{BB962C8B-B14F-4D97-AF65-F5344CB8AC3E}">
        <p14:creationId xmlns:p14="http://schemas.microsoft.com/office/powerpoint/2010/main" val="189520189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Kas yra debesų kompiuterija?</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lt-LT" b="1" dirty="0">
                <a:solidFill>
                  <a:schemeClr val="accent2"/>
                </a:solidFill>
              </a:rPr>
              <a:t>Debesų kompiuterija – </a:t>
            </a:r>
            <a:r>
              <a:rPr lang="lt-LT" dirty="0"/>
              <a:t>tai tokia kompiuterijos forma, kai tinklai, duomenų saugyklos, taikomosios programos, saugumo ir kūrimo įrankiai veikia internetu, o ne per vietinį kompiuterį ar vietinį serverį jūsų organizacijoje.</a:t>
            </a:r>
          </a:p>
          <a:p>
            <a:pPr marL="457200" indent="-457200">
              <a:buClr>
                <a:schemeClr val="accent2"/>
              </a:buClr>
              <a:buBlip>
                <a:blip r:embed="rId3"/>
              </a:buBlip>
            </a:pPr>
            <a:endParaRPr lang="lt-LT" dirty="0"/>
          </a:p>
          <a:p>
            <a:pPr marL="457200" indent="-457200">
              <a:buClr>
                <a:schemeClr val="accent2"/>
              </a:buClr>
              <a:buBlip>
                <a:blip r:embed="rId3"/>
              </a:buBlip>
            </a:pPr>
            <a:r>
              <a:rPr lang="lt-LT" dirty="0"/>
              <a:t>Debesų kompiuterijos sritis jau kelerius metus sparčiai plečiasi, nes vis daugiau įmonių siekia dirbti nuotoliniu būdu, didinti efektyvumą automatizuojant ir taupyti lėšas IT infrastruktūrai.</a:t>
            </a: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764047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25555"/>
            <a:ext cx="10595237" cy="3995028"/>
          </a:xfrm>
        </p:spPr>
        <p:txBody>
          <a:bodyPr/>
          <a:lstStyle/>
          <a:p>
            <a:pPr marL="114300" indent="-342900">
              <a:buBlip>
                <a:blip r:embed="rId2"/>
              </a:buBlip>
            </a:pPr>
            <a:r>
              <a:rPr lang="en-GB" dirty="0" err="1"/>
              <a:t>Norint</a:t>
            </a:r>
            <a:r>
              <a:rPr lang="en-GB" dirty="0"/>
              <a:t> </a:t>
            </a:r>
            <a:r>
              <a:rPr lang="en-GB" dirty="0" err="1"/>
              <a:t>automatizuoti</a:t>
            </a:r>
            <a:r>
              <a:rPr lang="en-GB" dirty="0"/>
              <a:t> </a:t>
            </a:r>
            <a:r>
              <a:rPr lang="en-GB" dirty="0" err="1"/>
              <a:t>įprastus</a:t>
            </a:r>
            <a:r>
              <a:rPr lang="en-GB" dirty="0"/>
              <a:t> </a:t>
            </a:r>
            <a:r>
              <a:rPr lang="en-GB" dirty="0" err="1"/>
              <a:t>procesus</a:t>
            </a:r>
            <a:r>
              <a:rPr lang="en-GB" dirty="0"/>
              <a:t>, </a:t>
            </a:r>
            <a:r>
              <a:rPr lang="en-GB" dirty="0" err="1"/>
              <a:t>reikia</a:t>
            </a:r>
            <a:r>
              <a:rPr lang="en-GB" dirty="0"/>
              <a:t>:</a:t>
            </a:r>
          </a:p>
          <a:p>
            <a:pPr marL="114300" indent="-342900">
              <a:buClr>
                <a:schemeClr val="accent2"/>
              </a:buClr>
              <a:buFont typeface="Arial" panose="020B0604020202020204" pitchFamily="34" charset="0"/>
              <a:buChar char="•"/>
            </a:pPr>
            <a:endParaRPr lang="en-GB" dirty="0"/>
          </a:p>
          <a:p>
            <a:pPr marL="571500" lvl="1" indent="-342900">
              <a:buClr>
                <a:schemeClr val="accent2"/>
              </a:buClr>
              <a:buFont typeface="Arial" panose="020B0604020202020204" pitchFamily="34" charset="0"/>
              <a:buChar char="•"/>
            </a:pPr>
            <a:r>
              <a:rPr lang="lt-LT" sz="2400" spc="0" dirty="0">
                <a:solidFill>
                  <a:srgbClr val="000000"/>
                </a:solidFill>
                <a:latin typeface="+mn-lt"/>
              </a:rPr>
              <a:t>Sąskaitų faktūrų išrašymo</a:t>
            </a:r>
          </a:p>
          <a:p>
            <a:pPr marL="571500" lvl="1" indent="-342900">
              <a:buClr>
                <a:schemeClr val="accent2"/>
              </a:buClr>
              <a:buFont typeface="Arial" panose="020B0604020202020204" pitchFamily="34" charset="0"/>
              <a:buChar char="•"/>
            </a:pPr>
            <a:endParaRPr lang="lt-LT" sz="2400" spc="0" dirty="0">
              <a:solidFill>
                <a:srgbClr val="000000"/>
              </a:solidFill>
              <a:latin typeface="+mn-lt"/>
            </a:endParaRPr>
          </a:p>
          <a:p>
            <a:pPr marL="571500" lvl="1" indent="-342900">
              <a:buClr>
                <a:schemeClr val="accent2"/>
              </a:buClr>
              <a:buFont typeface="Arial" panose="020B0604020202020204" pitchFamily="34" charset="0"/>
              <a:buChar char="•"/>
            </a:pPr>
            <a:r>
              <a:rPr lang="lt-LT" sz="2400" spc="0" dirty="0">
                <a:solidFill>
                  <a:srgbClr val="000000"/>
                </a:solidFill>
                <a:latin typeface="+mn-lt"/>
              </a:rPr>
              <a:t>Pardavimo užsakymų</a:t>
            </a:r>
          </a:p>
          <a:p>
            <a:pPr marL="571500" lvl="1" indent="-342900">
              <a:buClr>
                <a:schemeClr val="accent2"/>
              </a:buClr>
              <a:buFont typeface="Arial" panose="020B0604020202020204" pitchFamily="34" charset="0"/>
              <a:buChar char="•"/>
            </a:pPr>
            <a:endParaRPr lang="lt-LT" sz="2400" spc="0" dirty="0">
              <a:solidFill>
                <a:srgbClr val="000000"/>
              </a:solidFill>
              <a:latin typeface="+mn-lt"/>
            </a:endParaRPr>
          </a:p>
          <a:p>
            <a:pPr marL="571500" lvl="1" indent="-342900">
              <a:buClr>
                <a:schemeClr val="accent2"/>
              </a:buClr>
              <a:buFont typeface="Arial" panose="020B0604020202020204" pitchFamily="34" charset="0"/>
              <a:buChar char="•"/>
            </a:pPr>
            <a:r>
              <a:rPr lang="lt-LT" sz="2400" spc="0" dirty="0">
                <a:solidFill>
                  <a:srgbClr val="000000"/>
                </a:solidFill>
                <a:latin typeface="+mn-lt"/>
              </a:rPr>
              <a:t>Apskaitos derinimo</a:t>
            </a:r>
          </a:p>
          <a:p>
            <a:pPr marL="571500" lvl="1" indent="-342900">
              <a:buClr>
                <a:schemeClr val="accent2"/>
              </a:buClr>
              <a:buFont typeface="Arial" panose="020B0604020202020204" pitchFamily="34" charset="0"/>
              <a:buChar char="•"/>
            </a:pPr>
            <a:endParaRPr lang="lt-LT" sz="2400" spc="0" dirty="0">
              <a:solidFill>
                <a:srgbClr val="000000"/>
              </a:solidFill>
              <a:latin typeface="+mn-lt"/>
            </a:endParaRPr>
          </a:p>
          <a:p>
            <a:pPr marL="571500" lvl="1" indent="-342900">
              <a:buClr>
                <a:schemeClr val="accent2"/>
              </a:buClr>
              <a:buFont typeface="Arial" panose="020B0604020202020204" pitchFamily="34" charset="0"/>
              <a:buChar char="•"/>
            </a:pPr>
            <a:r>
              <a:rPr lang="lt-LT" sz="2400" spc="0" dirty="0">
                <a:solidFill>
                  <a:srgbClr val="000000"/>
                </a:solidFill>
                <a:latin typeface="+mn-lt"/>
              </a:rPr>
              <a:t>Duomenų įvedimo</a:t>
            </a: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Pagrindiniai</a:t>
            </a:r>
            <a:r>
              <a:rPr lang="en-GB" dirty="0"/>
              <a:t> </a:t>
            </a:r>
            <a:r>
              <a:rPr lang="en-GB" dirty="0" err="1"/>
              <a:t>automatizavimo</a:t>
            </a:r>
            <a:r>
              <a:rPr lang="en-GB" dirty="0"/>
              <a:t> </a:t>
            </a:r>
            <a:r>
              <a:rPr lang="en-GB" dirty="0" err="1"/>
              <a:t>etapai</a:t>
            </a:r>
            <a:endParaRPr lang="en-ZA" dirty="0"/>
          </a:p>
        </p:txBody>
      </p:sp>
    </p:spTree>
    <p:extLst>
      <p:ext uri="{BB962C8B-B14F-4D97-AF65-F5344CB8AC3E}">
        <p14:creationId xmlns:p14="http://schemas.microsoft.com/office/powerpoint/2010/main" val="13127047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Kas yra debesų kompiuterija?</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dirty="0" err="1"/>
              <a:t>Remiantis</a:t>
            </a:r>
            <a:r>
              <a:rPr lang="en-GB" dirty="0"/>
              <a:t> </a:t>
            </a:r>
            <a:r>
              <a:rPr kumimoji="0" lang="en-GB" b="1"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2021 Gartner</a:t>
            </a:r>
            <a:r>
              <a:rPr kumimoji="0" lang="en-GB" b="1" i="0" u="sng"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b="1" i="0" u="sng" strike="noStrike" kern="1200" cap="none" spc="0" normalizeH="0" baseline="0" noProof="0" dirty="0" err="1">
                <a:ln>
                  <a:noFill/>
                </a:ln>
                <a:solidFill>
                  <a:schemeClr val="accent2"/>
                </a:solidFill>
                <a:effectLst/>
                <a:uLnTx/>
                <a:uFillTx/>
                <a:latin typeface="Calibri" panose="020F0502020204030204"/>
                <a:ea typeface="+mn-ea"/>
                <a:cs typeface="+mn-cs"/>
              </a:rPr>
              <a:t>ataskaita</a:t>
            </a:r>
            <a:r>
              <a:rPr lang="en-GB" dirty="0"/>
              <a:t>, </a:t>
            </a:r>
            <a:r>
              <a:rPr lang="lt-LT" dirty="0"/>
              <a:t>prognozuojama, kad 2021 m. galutinių naudotojų išlaidos viešosioms debesijos paslaugoms išaugs 23,1 proc. iki 332,3 mlrd. dolerių, </a:t>
            </a:r>
            <a:r>
              <a:rPr lang="lt-LT" dirty="0" err="1"/>
              <a:t>t</a:t>
            </a:r>
            <a:r>
              <a:rPr lang="lt-LT" dirty="0"/>
              <a:t>. y. nuo 270 mlrd. dolerių.</a:t>
            </a: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5985994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Debesų kompiuterijos tipai</a:t>
            </a:r>
            <a:endParaRPr lang="en-GB" dirty="0"/>
          </a:p>
        </p:txBody>
      </p:sp>
      <p:graphicFrame>
        <p:nvGraphicFramePr>
          <p:cNvPr id="26" name="Diagram 25">
            <a:extLst>
              <a:ext uri="{FF2B5EF4-FFF2-40B4-BE49-F238E27FC236}">
                <a16:creationId xmlns:a16="http://schemas.microsoft.com/office/drawing/2014/main" id="{67E5F79E-37C8-4FB2-6572-473669355839}"/>
              </a:ext>
            </a:extLst>
          </p:cNvPr>
          <p:cNvGraphicFramePr/>
          <p:nvPr>
            <p:extLst>
              <p:ext uri="{D42A27DB-BD31-4B8C-83A1-F6EECF244321}">
                <p14:modId xmlns:p14="http://schemas.microsoft.com/office/powerpoint/2010/main" val="1022145175"/>
              </p:ext>
            </p:extLst>
          </p:nvPr>
        </p:nvGraphicFramePr>
        <p:xfrm>
          <a:off x="798382" y="1565257"/>
          <a:ext cx="10595236" cy="3963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83418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Debesijos</a:t>
            </a:r>
            <a:r>
              <a:rPr lang="en-GB" dirty="0"/>
              <a:t> </a:t>
            </a:r>
            <a:r>
              <a:rPr lang="en-GB" dirty="0" err="1"/>
              <a:t>valdymo</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lt-LT" b="1" dirty="0">
                <a:solidFill>
                  <a:schemeClr val="accent2"/>
                </a:solidFill>
              </a:rPr>
              <a:t>Paprasti žingsniai pradžiai: </a:t>
            </a:r>
          </a:p>
          <a:p>
            <a:pPr marL="457200" indent="-457200">
              <a:buClr>
                <a:schemeClr val="accent2"/>
              </a:buClr>
              <a:buBlip>
                <a:blip r:embed="rId3"/>
              </a:buBlip>
            </a:pPr>
            <a:endParaRPr lang="lt-LT" dirty="0"/>
          </a:p>
          <a:p>
            <a:pPr marL="342900" indent="-342900">
              <a:buClr>
                <a:schemeClr val="accent2"/>
              </a:buClr>
              <a:buFont typeface="Arial" panose="020B0604020202020204" pitchFamily="34" charset="0"/>
              <a:buChar char="•"/>
            </a:pPr>
            <a:r>
              <a:rPr lang="lt-LT" dirty="0"/>
              <a:t>„Office 365“ el. pašto bandomoji migracija</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Naudokite „Microsoft Outlook“</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err="1"/>
              <a:t>Daugiafaktorinio</a:t>
            </a:r>
            <a:r>
              <a:rPr lang="lt-LT" dirty="0"/>
              <a:t> autentiškumo patvirtinimo (MFA) pradžia</a:t>
            </a:r>
            <a:endParaRPr lang="lt-LT" b="1" dirty="0">
              <a:solidFill>
                <a:schemeClr val="accent2"/>
              </a:solidFill>
            </a:endParaRPr>
          </a:p>
          <a:p>
            <a:pPr marL="342900" indent="-342900">
              <a:buBlip>
                <a:blip r:embed="rId4"/>
              </a:buBlip>
            </a:pPr>
            <a:endParaRPr lang="lt-LT" b="1" dirty="0">
              <a:solidFill>
                <a:schemeClr val="accent2"/>
              </a:solidFill>
            </a:endParaRPr>
          </a:p>
          <a:p>
            <a:pPr marL="342900" indent="-342900">
              <a:buBlip>
                <a:blip r:embed="rId4"/>
              </a:buBlip>
            </a:pPr>
            <a:endParaRPr lang="lt-LT" b="1" dirty="0">
              <a:solidFill>
                <a:schemeClr val="accent2"/>
              </a:solidFill>
            </a:endParaRPr>
          </a:p>
          <a:p>
            <a:pPr marL="342900" indent="-342900">
              <a:buBlip>
                <a:blip r:embed="rId4"/>
              </a:buBlip>
            </a:pPr>
            <a:endParaRPr lang="lt-LT" b="1" dirty="0">
              <a:solidFill>
                <a:schemeClr val="accent2"/>
              </a:solidFill>
            </a:endParaRPr>
          </a:p>
          <a:p>
            <a:pPr marL="0" indent="0"/>
            <a:endParaRPr lang="lt-LT" b="1" dirty="0">
              <a:solidFill>
                <a:schemeClr val="accent2"/>
              </a:solidFill>
            </a:endParaRPr>
          </a:p>
        </p:txBody>
      </p:sp>
    </p:spTree>
    <p:extLst>
      <p:ext uri="{BB962C8B-B14F-4D97-AF65-F5344CB8AC3E}">
        <p14:creationId xmlns:p14="http://schemas.microsoft.com/office/powerpoint/2010/main" val="3164497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Debesijos</a:t>
            </a:r>
            <a:r>
              <a:rPr lang="en-GB" dirty="0"/>
              <a:t> </a:t>
            </a:r>
            <a:r>
              <a:rPr lang="en-GB" dirty="0" err="1"/>
              <a:t>valdymo</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err="1">
                <a:solidFill>
                  <a:schemeClr val="accent2"/>
                </a:solidFill>
              </a:rPr>
              <a:t>Paprasti</a:t>
            </a:r>
            <a:r>
              <a:rPr lang="en-GB" b="1" dirty="0">
                <a:solidFill>
                  <a:schemeClr val="accent2"/>
                </a:solidFill>
              </a:rPr>
              <a:t> </a:t>
            </a:r>
            <a:r>
              <a:rPr lang="en-GB" b="1" dirty="0" err="1">
                <a:solidFill>
                  <a:schemeClr val="accent2"/>
                </a:solidFill>
              </a:rPr>
              <a:t>žingsniai</a:t>
            </a:r>
            <a:r>
              <a:rPr lang="en-GB" b="1" dirty="0">
                <a:solidFill>
                  <a:schemeClr val="accent2"/>
                </a:solidFill>
              </a:rPr>
              <a:t> </a:t>
            </a:r>
            <a:r>
              <a:rPr lang="en-GB" b="1" dirty="0" err="1">
                <a:solidFill>
                  <a:schemeClr val="accent2"/>
                </a:solidFill>
              </a:rPr>
              <a:t>pradžiai</a:t>
            </a:r>
            <a:r>
              <a:rPr lang="en-GB" b="1" dirty="0">
                <a:solidFill>
                  <a:schemeClr val="accent2"/>
                </a:solidFill>
              </a:rPr>
              <a:t> (</a:t>
            </a:r>
            <a:r>
              <a:rPr lang="en-GB" b="1" dirty="0" err="1">
                <a:solidFill>
                  <a:schemeClr val="accent2"/>
                </a:solidFill>
              </a:rPr>
              <a:t>tęsinys</a:t>
            </a:r>
            <a:r>
              <a:rPr lang="en-GB" b="1" dirty="0">
                <a:solidFill>
                  <a:schemeClr val="accent2"/>
                </a:solidFill>
              </a:rPr>
              <a:t>): </a:t>
            </a:r>
          </a:p>
          <a:p>
            <a:pPr marL="457200" indent="-457200">
              <a:buClr>
                <a:schemeClr val="accent2"/>
              </a:buClr>
              <a:buBlip>
                <a:blip r:embed="rId3"/>
              </a:buBlip>
            </a:pPr>
            <a:endParaRPr lang="en-GB" dirty="0"/>
          </a:p>
          <a:p>
            <a:pPr marL="342900" indent="-342900">
              <a:buClr>
                <a:schemeClr val="accent2"/>
              </a:buClr>
              <a:buFont typeface="Arial" panose="020B0604020202020204" pitchFamily="34" charset="0"/>
              <a:buChar char="•"/>
            </a:pPr>
            <a:r>
              <a:rPr lang="lt-LT" dirty="0"/>
              <a:t>Išplėstinė apsauga nuo grėsmių (ATP)</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a:t>
            </a:r>
            <a:r>
              <a:rPr lang="lt-LT" dirty="0" err="1"/>
              <a:t>Dropbox</a:t>
            </a:r>
            <a:r>
              <a:rPr lang="lt-LT" dirty="0"/>
              <a:t>“ ir (arba) „</a:t>
            </a:r>
            <a:r>
              <a:rPr lang="lt-LT" dirty="0" err="1"/>
              <a:t>OneDrive</a:t>
            </a:r>
            <a:r>
              <a:rPr lang="lt-LT" dirty="0"/>
              <a:t>“ naudojimas</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Sekite savo donorus naudodami CRM (</a:t>
            </a:r>
            <a:r>
              <a:rPr lang="lt-LT" dirty="0" err="1"/>
              <a:t>t</a:t>
            </a:r>
            <a:r>
              <a:rPr lang="lt-LT" dirty="0"/>
              <a:t>. y. „</a:t>
            </a:r>
            <a:r>
              <a:rPr lang="lt-LT" dirty="0" err="1"/>
              <a:t>Salesforce</a:t>
            </a:r>
            <a:r>
              <a:rPr lang="lt-LT" dirty="0"/>
              <a:t>“ arba „Dynamics 365“).</a:t>
            </a: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2254364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Debesų kompiuterija ir trečiasis sektorius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lt-LT" b="1" dirty="0">
                <a:solidFill>
                  <a:schemeClr val="accent2"/>
                </a:solidFill>
              </a:rPr>
              <a:t>Pradėti galite nuo šių dalykų</a:t>
            </a:r>
            <a:r>
              <a:rPr lang="en-GB" b="1" dirty="0">
                <a:solidFill>
                  <a:schemeClr val="accent2"/>
                </a:solidFill>
              </a:rPr>
              <a:t>:</a:t>
            </a:r>
          </a:p>
          <a:p>
            <a:pPr marL="457200" indent="-457200">
              <a:buClr>
                <a:schemeClr val="accent2"/>
              </a:buClr>
              <a:buBlip>
                <a:blip r:embed="rId3"/>
              </a:buBlip>
            </a:pPr>
            <a:endParaRPr lang="en-GB" dirty="0"/>
          </a:p>
          <a:p>
            <a:pPr marL="342900" indent="-342900">
              <a:buClr>
                <a:schemeClr val="accent2"/>
              </a:buClr>
              <a:buFont typeface="Arial" panose="020B0604020202020204" pitchFamily="34" charset="0"/>
              <a:buChar char="•"/>
            </a:pPr>
            <a:r>
              <a:rPr lang="lt-LT" dirty="0"/>
              <a:t>„Office 365“ el. pašto bandomasis perkėlimas</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err="1"/>
              <a:t>Daugiafaktorinio</a:t>
            </a:r>
            <a:r>
              <a:rPr lang="lt-LT" dirty="0"/>
              <a:t> autentiškumo patvirtinimo (MFA) pradžia</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Išplėstinė apsauga nuo grėsmių (ATP)</a:t>
            </a:r>
            <a:endParaRPr lang="en-GB" dirty="0"/>
          </a:p>
          <a:p>
            <a:pPr marL="0" indent="0"/>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12752831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43DED2-98F9-ABA8-EBC8-B4E8C017C107}"/>
              </a:ext>
            </a:extLst>
          </p:cNvPr>
          <p:cNvPicPr>
            <a:picLocks noChangeAspect="1"/>
          </p:cNvPicPr>
          <p:nvPr/>
        </p:nvPicPr>
        <p:blipFill>
          <a:blip r:embed="rId2"/>
          <a:stretch>
            <a:fillRect/>
          </a:stretch>
        </p:blipFill>
        <p:spPr>
          <a:xfrm>
            <a:off x="244929" y="212271"/>
            <a:ext cx="11723914" cy="5829300"/>
          </a:xfrm>
          <a:prstGeom prst="rect">
            <a:avLst/>
          </a:prstGeom>
        </p:spPr>
      </p:pic>
    </p:spTree>
    <p:extLst>
      <p:ext uri="{BB962C8B-B14F-4D97-AF65-F5344CB8AC3E}">
        <p14:creationId xmlns:p14="http://schemas.microsoft.com/office/powerpoint/2010/main" val="410075523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C57A31-C9F5-C1FC-7AD7-35EF8021F9C4}"/>
              </a:ext>
            </a:extLst>
          </p:cNvPr>
          <p:cNvSpPr>
            <a:spLocks noGrp="1"/>
          </p:cNvSpPr>
          <p:nvPr>
            <p:ph type="body" sz="quarter" idx="18"/>
          </p:nvPr>
        </p:nvSpPr>
        <p:spPr>
          <a:xfrm>
            <a:off x="898357" y="2530359"/>
            <a:ext cx="5383910" cy="3291086"/>
          </a:xfrm>
        </p:spPr>
        <p:txBody>
          <a:bodyPr/>
          <a:lstStyle/>
          <a:p>
            <a:pPr marL="457200" indent="-457200">
              <a:buClr>
                <a:schemeClr val="accent2"/>
              </a:buClr>
              <a:buFont typeface="+mj-lt"/>
              <a:buAutoNum type="arabicPeriod"/>
            </a:pPr>
            <a:r>
              <a:rPr lang="lt-LT" dirty="0"/>
              <a:t>Greitas reagavimas ir inovacijos</a:t>
            </a:r>
          </a:p>
          <a:p>
            <a:pPr marL="457200" indent="-457200">
              <a:buClr>
                <a:schemeClr val="accent2"/>
              </a:buClr>
              <a:buFont typeface="+mj-lt"/>
              <a:buAutoNum type="arabicPeriod"/>
            </a:pPr>
            <a:endParaRPr lang="lt-LT" dirty="0"/>
          </a:p>
          <a:p>
            <a:pPr marL="457200" indent="-457200">
              <a:buClr>
                <a:schemeClr val="accent2"/>
              </a:buClr>
              <a:buFont typeface="+mj-lt"/>
              <a:buAutoNum type="arabicPeriod"/>
            </a:pPr>
            <a:r>
              <a:rPr lang="lt-LT" dirty="0"/>
              <a:t>Ekonomiškumas</a:t>
            </a:r>
          </a:p>
          <a:p>
            <a:pPr marL="457200" indent="-457200">
              <a:buClr>
                <a:schemeClr val="accent2"/>
              </a:buClr>
              <a:buFont typeface="+mj-lt"/>
              <a:buAutoNum type="arabicPeriod"/>
            </a:pPr>
            <a:endParaRPr lang="lt-LT" dirty="0"/>
          </a:p>
          <a:p>
            <a:pPr marL="457200" indent="-457200">
              <a:buClr>
                <a:schemeClr val="accent2"/>
              </a:buClr>
              <a:buFont typeface="+mj-lt"/>
              <a:buAutoNum type="arabicPeriod"/>
            </a:pPr>
            <a:r>
              <a:rPr lang="lt-LT" dirty="0"/>
              <a:t>Efektyvus mastelio keitimas</a:t>
            </a:r>
          </a:p>
          <a:p>
            <a:pPr marL="457200" indent="-457200">
              <a:buClr>
                <a:schemeClr val="accent2"/>
              </a:buClr>
              <a:buFont typeface="+mj-lt"/>
              <a:buAutoNum type="arabicPeriod"/>
            </a:pPr>
            <a:endParaRPr lang="lt-LT" dirty="0"/>
          </a:p>
          <a:p>
            <a:pPr marL="457200" indent="-457200">
              <a:buClr>
                <a:schemeClr val="accent2"/>
              </a:buClr>
              <a:buFont typeface="+mj-lt"/>
              <a:buAutoNum type="arabicPeriod"/>
            </a:pPr>
            <a:r>
              <a:rPr lang="lt-LT" dirty="0"/>
              <a:t>Mobiliosios ir virtualiosios galimybės</a:t>
            </a:r>
            <a:endParaRPr lang="en-ZA" dirty="0"/>
          </a:p>
        </p:txBody>
      </p:sp>
      <p:sp>
        <p:nvSpPr>
          <p:cNvPr id="3" name="Text Placeholder 2">
            <a:extLst>
              <a:ext uri="{FF2B5EF4-FFF2-40B4-BE49-F238E27FC236}">
                <a16:creationId xmlns:a16="http://schemas.microsoft.com/office/drawing/2014/main" id="{8E595F4C-E318-28E0-9196-CFD5462BB689}"/>
              </a:ext>
            </a:extLst>
          </p:cNvPr>
          <p:cNvSpPr>
            <a:spLocks noGrp="1"/>
          </p:cNvSpPr>
          <p:nvPr>
            <p:ph type="body" sz="quarter" idx="16"/>
          </p:nvPr>
        </p:nvSpPr>
        <p:spPr>
          <a:xfrm>
            <a:off x="898358" y="705121"/>
            <a:ext cx="5796356" cy="992652"/>
          </a:xfrm>
        </p:spPr>
        <p:txBody>
          <a:bodyPr/>
          <a:lstStyle/>
          <a:p>
            <a:r>
              <a:rPr lang="lt-LT" dirty="0"/>
              <a:t>Šeši būdai, kaip debesų technologija gali pakeisti ne pelno siekiančias organizacijas</a:t>
            </a:r>
            <a:endParaRPr lang="en-GB" dirty="0"/>
          </a:p>
        </p:txBody>
      </p:sp>
      <p:pic>
        <p:nvPicPr>
          <p:cNvPr id="6" name="Picture Placeholder 5" descr="Empty speech bubbles">
            <a:hlinkClick r:id="rId3"/>
            <a:extLst>
              <a:ext uri="{FF2B5EF4-FFF2-40B4-BE49-F238E27FC236}">
                <a16:creationId xmlns:a16="http://schemas.microsoft.com/office/drawing/2014/main" id="{82B2F0EC-D9E4-7DA1-AA9A-AB304B2FE16C}"/>
              </a:ext>
            </a:extLst>
          </p:cNvPr>
          <p:cNvPicPr>
            <a:picLocks noGrp="1" noChangeAspect="1"/>
          </p:cNvPicPr>
          <p:nvPr>
            <p:ph type="pic" sz="quarter" idx="10"/>
          </p:nvPr>
        </p:nvPicPr>
        <p:blipFill>
          <a:blip r:embed="rId4">
            <a:grayscl/>
          </a:blip>
          <a:srcRect l="6305" r="6305"/>
          <a:stretch>
            <a:fillRect/>
          </a:stretch>
        </p:blipFill>
        <p:spPr/>
      </p:pic>
    </p:spTree>
    <p:extLst>
      <p:ext uri="{BB962C8B-B14F-4D97-AF65-F5344CB8AC3E}">
        <p14:creationId xmlns:p14="http://schemas.microsoft.com/office/powerpoint/2010/main" val="228434619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C57A31-C9F5-C1FC-7AD7-35EF8021F9C4}"/>
              </a:ext>
            </a:extLst>
          </p:cNvPr>
          <p:cNvSpPr>
            <a:spLocks noGrp="1"/>
          </p:cNvSpPr>
          <p:nvPr>
            <p:ph type="body" sz="quarter" idx="18"/>
          </p:nvPr>
        </p:nvSpPr>
        <p:spPr>
          <a:xfrm>
            <a:off x="898357" y="2677316"/>
            <a:ext cx="4867011" cy="3291086"/>
          </a:xfrm>
        </p:spPr>
        <p:txBody>
          <a:bodyPr/>
          <a:lstStyle/>
          <a:p>
            <a:pPr marL="457200" indent="-457200">
              <a:buClr>
                <a:schemeClr val="accent2"/>
              </a:buClr>
              <a:buFont typeface="+mj-lt"/>
              <a:buAutoNum type="arabicPeriod" startAt="5"/>
            </a:pPr>
            <a:r>
              <a:rPr lang="lt-LT" dirty="0"/>
              <a:t>Prieiga prie didelių duomenų</a:t>
            </a:r>
          </a:p>
          <a:p>
            <a:pPr marL="457200" indent="-457200">
              <a:buClr>
                <a:schemeClr val="accent2"/>
              </a:buClr>
              <a:buFont typeface="+mj-lt"/>
              <a:buAutoNum type="arabicPeriod" startAt="5"/>
            </a:pPr>
            <a:endParaRPr lang="lt-LT" dirty="0"/>
          </a:p>
          <a:p>
            <a:pPr marL="457200" indent="-457200">
              <a:buClr>
                <a:schemeClr val="accent2"/>
              </a:buClr>
              <a:buFont typeface="+mj-lt"/>
              <a:buAutoNum type="arabicPeriod" startAt="5"/>
            </a:pPr>
            <a:r>
              <a:rPr lang="lt-LT" dirty="0"/>
              <a:t>Integracijos, kurios padeda sugriauti atskiras sistemas</a:t>
            </a:r>
            <a:endParaRPr lang="en-ZA" dirty="0"/>
          </a:p>
        </p:txBody>
      </p:sp>
      <p:sp>
        <p:nvSpPr>
          <p:cNvPr id="3" name="Text Placeholder 2">
            <a:extLst>
              <a:ext uri="{FF2B5EF4-FFF2-40B4-BE49-F238E27FC236}">
                <a16:creationId xmlns:a16="http://schemas.microsoft.com/office/drawing/2014/main" id="{8E595F4C-E318-28E0-9196-CFD5462BB689}"/>
              </a:ext>
            </a:extLst>
          </p:cNvPr>
          <p:cNvSpPr>
            <a:spLocks noGrp="1"/>
          </p:cNvSpPr>
          <p:nvPr>
            <p:ph type="body" sz="quarter" idx="16"/>
          </p:nvPr>
        </p:nvSpPr>
        <p:spPr>
          <a:xfrm>
            <a:off x="898358" y="705121"/>
            <a:ext cx="5796356" cy="992652"/>
          </a:xfrm>
        </p:spPr>
        <p:txBody>
          <a:bodyPr/>
          <a:lstStyle/>
          <a:p>
            <a:r>
              <a:rPr lang="lt-LT" dirty="0"/>
              <a:t>Šeši būdai, kaip debesų technologija gali pakeisti ne pelno siekiančias organizacijas</a:t>
            </a:r>
            <a:endParaRPr lang="en-GB" dirty="0"/>
          </a:p>
        </p:txBody>
      </p:sp>
      <p:pic>
        <p:nvPicPr>
          <p:cNvPr id="5" name="Picture Placeholder 5" descr="Empty speech bubbles">
            <a:hlinkClick r:id="rId3"/>
            <a:extLst>
              <a:ext uri="{FF2B5EF4-FFF2-40B4-BE49-F238E27FC236}">
                <a16:creationId xmlns:a16="http://schemas.microsoft.com/office/drawing/2014/main" id="{F3FD4C9E-CA9F-378C-6C36-C02219DB3B6E}"/>
              </a:ext>
            </a:extLst>
          </p:cNvPr>
          <p:cNvPicPr>
            <a:picLocks noGrp="1" noChangeAspect="1"/>
          </p:cNvPicPr>
          <p:nvPr>
            <p:ph type="pic" sz="quarter" idx="10"/>
          </p:nvPr>
        </p:nvPicPr>
        <p:blipFill>
          <a:blip r:embed="rId4">
            <a:grayscl/>
          </a:blip>
          <a:srcRect l="6305" r="6305"/>
          <a:stretch>
            <a:fillRect/>
          </a:stretch>
        </p:blipFill>
        <p:spPr>
          <a:xfrm>
            <a:off x="7061200" y="1201738"/>
            <a:ext cx="5130800" cy="3913187"/>
          </a:xfrm>
        </p:spPr>
      </p:pic>
    </p:spTree>
    <p:extLst>
      <p:ext uri="{BB962C8B-B14F-4D97-AF65-F5344CB8AC3E}">
        <p14:creationId xmlns:p14="http://schemas.microsoft.com/office/powerpoint/2010/main" val="200922536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Gyvenkite kiekvieną dieną taip, tarsi jūsų gyvenimas būtų ką tik prasidėjęs</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fontScale="85000" lnSpcReduction="10000"/>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Johann Wolfgang Von Goethe</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on laptop afterhour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430441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Google </a:t>
            </a:r>
            <a:r>
              <a:rPr lang="en-GB" dirty="0" err="1"/>
              <a:t>paslaugos</a:t>
            </a:r>
            <a:r>
              <a:rPr lang="en-GB" dirty="0"/>
              <a:t> </a:t>
            </a:r>
            <a:r>
              <a:rPr lang="en-GB" dirty="0" err="1"/>
              <a:t>trečiojo</a:t>
            </a:r>
            <a:r>
              <a:rPr lang="en-GB" dirty="0"/>
              <a:t> </a:t>
            </a:r>
            <a:r>
              <a:rPr lang="en-GB" dirty="0" err="1"/>
              <a:t>sektoriaus</a:t>
            </a:r>
            <a:r>
              <a:rPr lang="en-GB" dirty="0"/>
              <a:t> </a:t>
            </a:r>
            <a:r>
              <a:rPr lang="en-GB" dirty="0" err="1"/>
              <a:t>organizacijoms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83853"/>
            <a:ext cx="10258424" cy="3046988"/>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Google ne </a:t>
            </a:r>
            <a:r>
              <a:rPr lang="en-GB" sz="2400" b="1" dirty="0" err="1">
                <a:solidFill>
                  <a:schemeClr val="accent2"/>
                </a:solidFill>
              </a:rPr>
              <a:t>pelno</a:t>
            </a:r>
            <a:r>
              <a:rPr lang="en-GB" sz="2400" b="1" dirty="0">
                <a:solidFill>
                  <a:schemeClr val="accent2"/>
                </a:solidFill>
              </a:rPr>
              <a:t> </a:t>
            </a:r>
            <a:r>
              <a:rPr lang="en-GB" sz="2400" b="1" dirty="0" err="1">
                <a:solidFill>
                  <a:schemeClr val="accent2"/>
                </a:solidFill>
              </a:rPr>
              <a:t>siekiančioms</a:t>
            </a:r>
            <a:r>
              <a:rPr lang="en-GB" sz="2400" b="1" dirty="0">
                <a:solidFill>
                  <a:schemeClr val="accent2"/>
                </a:solidFill>
              </a:rPr>
              <a:t> </a:t>
            </a:r>
            <a:r>
              <a:rPr lang="en-GB" sz="2400" b="1" dirty="0" err="1">
                <a:solidFill>
                  <a:schemeClr val="accent2"/>
                </a:solidFill>
              </a:rPr>
              <a:t>organizacijoms</a:t>
            </a:r>
            <a:r>
              <a:rPr lang="en-GB" sz="2400" dirty="0">
                <a:solidFill>
                  <a:srgbClr val="000000"/>
                </a:solidFill>
              </a:rPr>
              <a:t> </a:t>
            </a:r>
            <a:r>
              <a:rPr lang="lt-LT" sz="2400" dirty="0">
                <a:solidFill>
                  <a:srgbClr val="000000"/>
                </a:solidFill>
              </a:rPr>
              <a:t>skirtą paslaugą galite gauti daugiau nei 50 šalių, nors tikslus produktas, kurį galite gauti, priklauso nuo šalies.</a:t>
            </a:r>
            <a:r>
              <a:rPr lang="en-GB" sz="2400" dirty="0">
                <a:solidFill>
                  <a:srgbClr val="000000"/>
                </a:solidFill>
              </a:rPr>
              <a:t>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lt-LT" sz="2400" dirty="0">
                <a:solidFill>
                  <a:srgbClr val="000000"/>
                </a:solidFill>
              </a:rPr>
              <a:t>Pirmiausia reikia išsiaiškinti, ar jūsų ne pelno siekianti organizacija atitinka Google ne pelno siekiančioms organizacijoms skirtos programos reikalavimus. (</a:t>
            </a:r>
            <a:r>
              <a:rPr lang="lt-LT" sz="2400" dirty="0" err="1">
                <a:solidFill>
                  <a:srgbClr val="000000"/>
                </a:solidFill>
              </a:rPr>
              <a:t>t</a:t>
            </a:r>
            <a:r>
              <a:rPr lang="lt-LT" sz="2400" dirty="0">
                <a:solidFill>
                  <a:srgbClr val="000000"/>
                </a:solidFill>
              </a:rPr>
              <a:t>. y. jei esate švietimo organizacija, galbūt geriau naudotis „Google </a:t>
            </a:r>
            <a:r>
              <a:rPr lang="lt-LT" sz="2400" dirty="0" err="1">
                <a:solidFill>
                  <a:srgbClr val="000000"/>
                </a:solidFill>
              </a:rPr>
              <a:t>for</a:t>
            </a:r>
            <a:r>
              <a:rPr lang="lt-LT" sz="2400" dirty="0">
                <a:solidFill>
                  <a:srgbClr val="000000"/>
                </a:solidFill>
              </a:rPr>
              <a:t> </a:t>
            </a:r>
            <a:r>
              <a:rPr lang="lt-LT" sz="2400" dirty="0" err="1">
                <a:solidFill>
                  <a:srgbClr val="000000"/>
                </a:solidFill>
              </a:rPr>
              <a:t>Education</a:t>
            </a:r>
            <a:r>
              <a:rPr lang="lt-LT" sz="2400" dirty="0">
                <a:solidFill>
                  <a:srgbClr val="000000"/>
                </a:solidFill>
              </a:rPr>
              <a:t>“)</a:t>
            </a:r>
            <a:endParaRPr lang="en-GB" dirty="0">
              <a:solidFill>
                <a:schemeClr val="accent1">
                  <a:lumMod val="75000"/>
                </a:schemeClr>
              </a:solidFill>
            </a:endParaRPr>
          </a:p>
        </p:txBody>
      </p:sp>
    </p:spTree>
    <p:extLst>
      <p:ext uri="{BB962C8B-B14F-4D97-AF65-F5344CB8AC3E}">
        <p14:creationId xmlns:p14="http://schemas.microsoft.com/office/powerpoint/2010/main" val="3080966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0" y="1609226"/>
            <a:ext cx="10595237" cy="3995028"/>
          </a:xfrm>
        </p:spPr>
        <p:txBody>
          <a:bodyPr/>
          <a:lstStyle/>
          <a:p>
            <a:pPr marL="114300" indent="-342900">
              <a:buBlip>
                <a:blip r:embed="rId2"/>
              </a:buBlip>
            </a:pPr>
            <a:r>
              <a:rPr lang="en-GB" dirty="0" err="1"/>
              <a:t>Norint</a:t>
            </a:r>
            <a:r>
              <a:rPr lang="en-GB" dirty="0"/>
              <a:t> </a:t>
            </a:r>
            <a:r>
              <a:rPr lang="en-GB" dirty="0" err="1"/>
              <a:t>automatizuoti</a:t>
            </a:r>
            <a:r>
              <a:rPr lang="en-GB" dirty="0"/>
              <a:t> </a:t>
            </a:r>
            <a:r>
              <a:rPr lang="en-GB" dirty="0" err="1"/>
              <a:t>įprastus</a:t>
            </a:r>
            <a:r>
              <a:rPr lang="en-GB" dirty="0"/>
              <a:t> </a:t>
            </a:r>
            <a:r>
              <a:rPr lang="en-GB" dirty="0" err="1"/>
              <a:t>procesus</a:t>
            </a:r>
            <a:r>
              <a:rPr lang="en-GB" dirty="0"/>
              <a:t>, </a:t>
            </a:r>
            <a:r>
              <a:rPr lang="en-GB" dirty="0" err="1"/>
              <a:t>reikia</a:t>
            </a:r>
            <a:r>
              <a:rPr lang="en-GB" dirty="0"/>
              <a:t> (</a:t>
            </a:r>
            <a:r>
              <a:rPr lang="en-GB" dirty="0" err="1"/>
              <a:t>tęsinys</a:t>
            </a:r>
            <a:r>
              <a:rPr lang="en-GB" dirty="0"/>
              <a:t>):</a:t>
            </a:r>
          </a:p>
          <a:p>
            <a:pPr marL="114300" indent="-342900">
              <a:buBlip>
                <a:blip r:embed="rId3"/>
              </a:buBlip>
            </a:pPr>
            <a:endParaRPr lang="en-GB" dirty="0"/>
          </a:p>
          <a:p>
            <a:pPr marL="571500" lvl="1" indent="-342900">
              <a:buClr>
                <a:schemeClr val="accent2"/>
              </a:buClr>
              <a:buFont typeface="Arial" panose="020B0604020202020204" pitchFamily="34" charset="0"/>
              <a:buChar char="•"/>
            </a:pPr>
            <a:r>
              <a:rPr lang="lt-LT" sz="2400" spc="0" dirty="0">
                <a:solidFill>
                  <a:srgbClr val="000000"/>
                </a:solidFill>
                <a:latin typeface="+mn-lt"/>
              </a:rPr>
              <a:t>Sistemos užklausų</a:t>
            </a:r>
          </a:p>
          <a:p>
            <a:pPr marL="571500" lvl="1" indent="-342900">
              <a:buClr>
                <a:schemeClr val="accent2"/>
              </a:buClr>
              <a:buFont typeface="Arial" panose="020B0604020202020204" pitchFamily="34" charset="0"/>
              <a:buChar char="•"/>
            </a:pPr>
            <a:endParaRPr lang="lt-LT" sz="2400" spc="0" dirty="0">
              <a:solidFill>
                <a:srgbClr val="000000"/>
              </a:solidFill>
              <a:latin typeface="+mn-lt"/>
            </a:endParaRPr>
          </a:p>
          <a:p>
            <a:pPr marL="571500" lvl="1" indent="-342900">
              <a:buClr>
                <a:schemeClr val="accent2"/>
              </a:buClr>
              <a:buFont typeface="Arial" panose="020B0604020202020204" pitchFamily="34" charset="0"/>
              <a:buChar char="•"/>
            </a:pPr>
            <a:r>
              <a:rPr lang="lt-LT" sz="2400" spc="0" dirty="0">
                <a:solidFill>
                  <a:srgbClr val="000000"/>
                </a:solidFill>
                <a:latin typeface="+mn-lt"/>
              </a:rPr>
              <a:t>Darbo užmokesčio žiniaraščių</a:t>
            </a:r>
          </a:p>
          <a:p>
            <a:pPr marL="571500" lvl="1" indent="-342900">
              <a:buClr>
                <a:schemeClr val="accent2"/>
              </a:buClr>
              <a:buFont typeface="Arial" panose="020B0604020202020204" pitchFamily="34" charset="0"/>
              <a:buChar char="•"/>
            </a:pPr>
            <a:endParaRPr lang="lt-LT" sz="2400" spc="0" dirty="0">
              <a:solidFill>
                <a:srgbClr val="000000"/>
              </a:solidFill>
              <a:latin typeface="+mn-lt"/>
            </a:endParaRPr>
          </a:p>
          <a:p>
            <a:pPr marL="571500" lvl="1" indent="-342900">
              <a:buClr>
                <a:schemeClr val="accent2"/>
              </a:buClr>
              <a:buFont typeface="Arial" panose="020B0604020202020204" pitchFamily="34" charset="0"/>
              <a:buChar char="•"/>
            </a:pPr>
            <a:r>
              <a:rPr lang="lt-LT" sz="2400" spc="0" dirty="0">
                <a:solidFill>
                  <a:srgbClr val="000000"/>
                </a:solidFill>
                <a:latin typeface="+mn-lt"/>
              </a:rPr>
              <a:t>Darbuotojų arba pardavėjų įdarbinimo</a:t>
            </a:r>
          </a:p>
          <a:p>
            <a:pPr marL="571500" lvl="1" indent="-342900">
              <a:buClr>
                <a:schemeClr val="accent2"/>
              </a:buClr>
              <a:buFont typeface="Arial" panose="020B0604020202020204" pitchFamily="34" charset="0"/>
              <a:buChar char="•"/>
            </a:pPr>
            <a:endParaRPr lang="lt-LT" sz="2400" spc="0" dirty="0">
              <a:solidFill>
                <a:srgbClr val="000000"/>
              </a:solidFill>
              <a:latin typeface="+mn-lt"/>
            </a:endParaRPr>
          </a:p>
          <a:p>
            <a:pPr marL="571500" lvl="1" indent="-342900">
              <a:buClr>
                <a:schemeClr val="accent2"/>
              </a:buClr>
              <a:buFont typeface="Arial" panose="020B0604020202020204" pitchFamily="34" charset="0"/>
              <a:buChar char="•"/>
            </a:pPr>
            <a:r>
              <a:rPr lang="lt-LT" sz="2400" spc="0" dirty="0">
                <a:solidFill>
                  <a:srgbClr val="000000"/>
                </a:solidFill>
                <a:latin typeface="+mn-lt"/>
              </a:rPr>
              <a:t>Darbuotojų atleidimo</a:t>
            </a: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Pagrindiniai</a:t>
            </a:r>
            <a:r>
              <a:rPr lang="en-GB" dirty="0"/>
              <a:t> </a:t>
            </a:r>
            <a:r>
              <a:rPr lang="en-GB" dirty="0" err="1"/>
              <a:t>automatizavimo</a:t>
            </a:r>
            <a:r>
              <a:rPr lang="en-GB" dirty="0"/>
              <a:t> </a:t>
            </a:r>
            <a:r>
              <a:rPr lang="en-GB" dirty="0" err="1"/>
              <a:t>etapai</a:t>
            </a:r>
            <a:endParaRPr lang="en-ZA" dirty="0"/>
          </a:p>
        </p:txBody>
      </p:sp>
    </p:spTree>
    <p:extLst>
      <p:ext uri="{BB962C8B-B14F-4D97-AF65-F5344CB8AC3E}">
        <p14:creationId xmlns:p14="http://schemas.microsoft.com/office/powerpoint/2010/main" val="286592577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Google </a:t>
            </a:r>
            <a:r>
              <a:rPr lang="en-GB" dirty="0" err="1"/>
              <a:t>paslaugos</a:t>
            </a:r>
            <a:r>
              <a:rPr lang="en-GB" dirty="0"/>
              <a:t> </a:t>
            </a:r>
            <a:r>
              <a:rPr lang="en-GB" dirty="0" err="1"/>
              <a:t>trečiojo</a:t>
            </a:r>
            <a:r>
              <a:rPr lang="en-GB" dirty="0"/>
              <a:t> </a:t>
            </a:r>
            <a:r>
              <a:rPr lang="en-GB" dirty="0" err="1"/>
              <a:t>sektoriaus</a:t>
            </a:r>
            <a:r>
              <a:rPr lang="en-GB" dirty="0"/>
              <a:t> </a:t>
            </a:r>
            <a:r>
              <a:rPr lang="en-GB" dirty="0" err="1"/>
              <a:t>organizacijoms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14886"/>
            <a:ext cx="10258424" cy="3785652"/>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Google YouTube: </a:t>
            </a:r>
            <a:r>
              <a:rPr lang="lt-LT" sz="2400" dirty="0">
                <a:solidFill>
                  <a:srgbClr val="000000"/>
                </a:solidFill>
              </a:rPr>
              <a:t>Galite pateikti savo ne pelno siekiančius vaizdo įrašus tiesiai per "YouTube" ir gauti pagalbą užmezgant ryšius su jūsų programą reklamuojančiais asmenimis. </a:t>
            </a:r>
            <a:endParaRPr lang="en-GB" sz="2400" dirty="0">
              <a:solidFill>
                <a:srgbClr val="000000"/>
              </a:solidFill>
            </a:endParaRPr>
          </a:p>
          <a:p>
            <a:pPr>
              <a:buClr>
                <a:schemeClr val="accent2"/>
              </a:buClr>
            </a:pPr>
            <a:endParaRPr lang="en-GB"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Ši programa leidžia įdėti specialias korteles, vadinamąsias "Link </a:t>
            </a:r>
            <a:r>
              <a:rPr lang="lt-LT" sz="2400" dirty="0" err="1">
                <a:solidFill>
                  <a:srgbClr val="000000"/>
                </a:solidFill>
              </a:rPr>
              <a:t>Anywhere</a:t>
            </a:r>
            <a:r>
              <a:rPr lang="lt-LT" sz="2400" dirty="0">
                <a:solidFill>
                  <a:srgbClr val="000000"/>
                </a:solidFill>
              </a:rPr>
              <a:t>" korteles, kad galėtumėte siųsti lankytojus tiesiai į savo ne pelno siekiančią svetainę.</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Blip>
                <a:blip r:embed="rId3"/>
              </a:buBlip>
            </a:pPr>
            <a:r>
              <a:rPr lang="en-GB" sz="2400" b="1" dirty="0">
                <a:solidFill>
                  <a:schemeClr val="accent2"/>
                </a:solidFill>
              </a:rPr>
              <a:t>Google </a:t>
            </a:r>
            <a:r>
              <a:rPr lang="en-GB" sz="2400" b="1" dirty="0" err="1">
                <a:solidFill>
                  <a:schemeClr val="accent2"/>
                </a:solidFill>
              </a:rPr>
              <a:t>reklamos</a:t>
            </a:r>
            <a:r>
              <a:rPr lang="en-GB" sz="2400" b="1" dirty="0">
                <a:solidFill>
                  <a:schemeClr val="accent2"/>
                </a:solidFill>
              </a:rPr>
              <a:t> </a:t>
            </a:r>
            <a:r>
              <a:rPr lang="en-GB" sz="2400" b="1" dirty="0" err="1">
                <a:solidFill>
                  <a:schemeClr val="accent2"/>
                </a:solidFill>
              </a:rPr>
              <a:t>dotacijos</a:t>
            </a:r>
            <a:r>
              <a:rPr lang="en-GB" sz="2400" b="1" dirty="0">
                <a:solidFill>
                  <a:schemeClr val="accent2"/>
                </a:solidFill>
              </a:rPr>
              <a:t>: </a:t>
            </a:r>
            <a:r>
              <a:rPr lang="lt-LT" sz="2400" dirty="0">
                <a:solidFill>
                  <a:srgbClr val="000000"/>
                </a:solidFill>
              </a:rPr>
              <a:t>Ši galimybė gali padėti pasiekti žmones visame pasaulyje su jūsų organizacijos žinia.</a:t>
            </a:r>
            <a:endParaRPr lang="en-GB" sz="2400" dirty="0">
              <a:solidFill>
                <a:srgbClr val="000000"/>
              </a:solidFill>
            </a:endParaRPr>
          </a:p>
        </p:txBody>
      </p:sp>
    </p:spTree>
    <p:extLst>
      <p:ext uri="{BB962C8B-B14F-4D97-AF65-F5344CB8AC3E}">
        <p14:creationId xmlns:p14="http://schemas.microsoft.com/office/powerpoint/2010/main" val="312101475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Google </a:t>
            </a:r>
            <a:r>
              <a:rPr lang="en-GB" dirty="0" err="1"/>
              <a:t>paslaugos</a:t>
            </a:r>
            <a:r>
              <a:rPr lang="en-GB" dirty="0"/>
              <a:t> </a:t>
            </a:r>
            <a:r>
              <a:rPr lang="en-GB" dirty="0" err="1"/>
              <a:t>trečiojo</a:t>
            </a:r>
            <a:r>
              <a:rPr lang="en-GB" dirty="0"/>
              <a:t> </a:t>
            </a:r>
            <a:r>
              <a:rPr lang="en-GB" dirty="0" err="1"/>
              <a:t>sektoriaus</a:t>
            </a:r>
            <a:r>
              <a:rPr lang="en-GB" dirty="0"/>
              <a:t> </a:t>
            </a:r>
            <a:r>
              <a:rPr lang="en-GB" dirty="0" err="1"/>
              <a:t>organizacijoms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67227"/>
            <a:ext cx="10258424" cy="1938992"/>
          </a:xfrm>
          <a:prstGeom prst="rect">
            <a:avLst/>
          </a:prstGeom>
          <a:noFill/>
        </p:spPr>
        <p:txBody>
          <a:bodyPr wrap="square">
            <a:spAutoFit/>
          </a:bodyPr>
          <a:lstStyle/>
          <a:p>
            <a:pPr marL="342900" indent="-342900">
              <a:buClr>
                <a:schemeClr val="accent2"/>
              </a:buClr>
              <a:buBlip>
                <a:blip r:embed="rId3"/>
              </a:buBlip>
            </a:pPr>
            <a:r>
              <a:rPr lang="lt-LT" sz="2400" b="1" dirty="0">
                <a:solidFill>
                  <a:schemeClr val="accent2"/>
                </a:solidFill>
              </a:rPr>
              <a:t>Google skelbimų dotacijos (tęsinys)</a:t>
            </a:r>
            <a:r>
              <a:rPr lang="en-GB" sz="2400" b="1" dirty="0">
                <a:solidFill>
                  <a:schemeClr val="accent2"/>
                </a:solidFill>
              </a:rPr>
              <a:t>: </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lt-LT" sz="2400" dirty="0">
                <a:solidFill>
                  <a:srgbClr val="000000"/>
                </a:solidFill>
              </a:rPr>
              <a:t>Jei atitiksite reikalavimus, turėsite reklamos biudžetą, kuriam bus skirta dotacija, todėl galėsite augti ir rasti daugiau žmonių, kurie jus palaikytų, nesinaudodami savo lėšomis ir vidiniais ištekliais.</a:t>
            </a:r>
            <a:endParaRPr lang="en-GB" sz="2400" dirty="0">
              <a:solidFill>
                <a:srgbClr val="000000"/>
              </a:solidFill>
            </a:endParaRPr>
          </a:p>
        </p:txBody>
      </p:sp>
    </p:spTree>
    <p:extLst>
      <p:ext uri="{BB962C8B-B14F-4D97-AF65-F5344CB8AC3E}">
        <p14:creationId xmlns:p14="http://schemas.microsoft.com/office/powerpoint/2010/main" val="205966808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Kelių debesų privalumai ne pelno siekiančioms organizacijoms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274838"/>
            <a:ext cx="10258424" cy="3046988"/>
          </a:xfrm>
          <a:prstGeom prst="rect">
            <a:avLst/>
          </a:prstGeom>
          <a:noFill/>
        </p:spPr>
        <p:txBody>
          <a:bodyPr wrap="square">
            <a:spAutoFit/>
          </a:bodyPr>
          <a:lstStyle/>
          <a:p>
            <a:pPr marL="342900" indent="-342900">
              <a:buClr>
                <a:schemeClr val="accent2"/>
              </a:buClr>
              <a:buBlip>
                <a:blip r:embed="rId3"/>
              </a:buBlip>
            </a:pPr>
            <a:r>
              <a:rPr lang="lt-LT" sz="2400" dirty="0">
                <a:solidFill>
                  <a:srgbClr val="000000"/>
                </a:solidFill>
              </a:rPr>
              <a:t>Darbo keliuose debesyse sąnaudų, saugumo ir judrumo privalumai gali suteikti ne pelno siekiančioms organizacijoms pranašumą, tačiau tik tuo atveju, jei jos tai įgyvendina veiksmingai</a:t>
            </a:r>
            <a:r>
              <a:rPr lang="en-GB" sz="2400" dirty="0">
                <a:solidFill>
                  <a:srgbClr val="000000"/>
                </a:solidFill>
              </a:rPr>
              <a:t>.</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lt-LT" sz="2400" b="1" dirty="0">
                <a:solidFill>
                  <a:schemeClr val="accent2"/>
                </a:solidFill>
              </a:rPr>
              <a:t>Kodėl ne pelno siekiančioms organizacijoms gali būti naudinga naudoti kelis debesis</a:t>
            </a:r>
            <a:r>
              <a:rPr lang="en-GB" sz="2400" b="1" dirty="0">
                <a:solidFill>
                  <a:schemeClr val="accent2"/>
                </a:solidFill>
              </a:rPr>
              <a:t>: </a:t>
            </a:r>
            <a:r>
              <a:rPr lang="lt-LT" sz="2400" dirty="0">
                <a:solidFill>
                  <a:srgbClr val="000000"/>
                </a:solidFill>
              </a:rPr>
              <a:t>ne pelno siekiančios organizacijos gali būti susipažinusios su duomenų valdymu naudojant hibridinius debesis, kai duomenys viešajame debesyje atskiriami nuo duomenų, valdomų per vietinį duomenų centrą.</a:t>
            </a:r>
            <a:endParaRPr lang="en-GB" sz="2400" dirty="0">
              <a:solidFill>
                <a:srgbClr val="000000"/>
              </a:solidFill>
            </a:endParaRPr>
          </a:p>
        </p:txBody>
      </p:sp>
    </p:spTree>
    <p:extLst>
      <p:ext uri="{BB962C8B-B14F-4D97-AF65-F5344CB8AC3E}">
        <p14:creationId xmlns:p14="http://schemas.microsoft.com/office/powerpoint/2010/main" val="37429970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Kelių debesų privalumai ne pelno siekiančioms organizacijoms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905506"/>
            <a:ext cx="10258424" cy="3046988"/>
          </a:xfrm>
          <a:prstGeom prst="rect">
            <a:avLst/>
          </a:prstGeom>
          <a:noFill/>
        </p:spPr>
        <p:txBody>
          <a:bodyPr wrap="square">
            <a:spAutoFit/>
          </a:bodyPr>
          <a:lstStyle/>
          <a:p>
            <a:pPr marL="342900" indent="-342900">
              <a:buClr>
                <a:schemeClr val="accent2"/>
              </a:buClr>
              <a:buBlip>
                <a:blip r:embed="rId3"/>
              </a:buBlip>
            </a:pPr>
            <a:r>
              <a:rPr lang="lt-LT" sz="2400" b="1" dirty="0">
                <a:solidFill>
                  <a:schemeClr val="accent2"/>
                </a:solidFill>
              </a:rPr>
              <a:t>Ne pelno siekiančių organizacijų svarstymai dėl kelių debesų</a:t>
            </a:r>
            <a:r>
              <a:rPr lang="en-GB" sz="2400" b="1" dirty="0">
                <a:solidFill>
                  <a:schemeClr val="accent2"/>
                </a:solidFill>
              </a:rPr>
              <a:t>: </a:t>
            </a:r>
            <a:r>
              <a:rPr lang="lt-LT" sz="2400" dirty="0">
                <a:solidFill>
                  <a:srgbClr val="000000"/>
                </a:solidFill>
              </a:rPr>
              <a:t>Nors kelių debesų metodas gali būti vertinamas kaip potencialiai taupantis išlaidas, jis taip pat gali sukelti didelių sunkumų organizacijoms, jei nėra tinkamai valdomas</a:t>
            </a:r>
            <a:r>
              <a:rPr lang="en-GB" sz="2400" dirty="0">
                <a:solidFill>
                  <a:srgbClr val="000000"/>
                </a:solidFill>
              </a:rPr>
              <a:t>.</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lt-LT" sz="2400" b="1" dirty="0">
                <a:solidFill>
                  <a:schemeClr val="accent2"/>
                </a:solidFill>
              </a:rPr>
              <a:t>Kaip valdyti kelių debesų aplinką</a:t>
            </a:r>
            <a:r>
              <a:rPr lang="en-GB" sz="2400" b="1" dirty="0">
                <a:solidFill>
                  <a:schemeClr val="accent2"/>
                </a:solidFill>
              </a:rPr>
              <a:t>: </a:t>
            </a:r>
            <a:r>
              <a:rPr lang="lt-LT" sz="2400" dirty="0">
                <a:solidFill>
                  <a:srgbClr val="000000"/>
                </a:solidFill>
              </a:rPr>
              <a:t>Daugelio debesų aplinkos iššūkiai ne pelno organizacijai gali būti labai sudėtingi, tačiau daug ką lemia tai, kad „kelių debesų“ aplinka bus naudinga jūsų ne pelno organizacijai.</a:t>
            </a:r>
            <a:endParaRPr lang="en-GB" sz="2400" dirty="0">
              <a:solidFill>
                <a:srgbClr val="000000"/>
              </a:solidFill>
            </a:endParaRPr>
          </a:p>
        </p:txBody>
      </p:sp>
    </p:spTree>
    <p:extLst>
      <p:ext uri="{BB962C8B-B14F-4D97-AF65-F5344CB8AC3E}">
        <p14:creationId xmlns:p14="http://schemas.microsoft.com/office/powerpoint/2010/main" val="222616275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Kelių debesų privalumai ne pelno siekiančioms organizacijoms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2677656"/>
          </a:xfrm>
          <a:prstGeom prst="rect">
            <a:avLst/>
          </a:prstGeom>
          <a:noFill/>
        </p:spPr>
        <p:txBody>
          <a:bodyPr wrap="square">
            <a:spAutoFit/>
          </a:bodyPr>
          <a:lstStyle/>
          <a:p>
            <a:pPr marL="342900" indent="-342900">
              <a:buClr>
                <a:schemeClr val="accent2"/>
              </a:buClr>
              <a:buBlip>
                <a:blip r:embed="rId3"/>
              </a:buBlip>
            </a:pPr>
            <a:r>
              <a:rPr lang="lt-LT" sz="2400" dirty="0">
                <a:solidFill>
                  <a:srgbClr val="000000"/>
                </a:solidFill>
              </a:rPr>
              <a:t>2020 m., kai visas pasaulis persiorientavo į nuotolinį darbą, debesijos paslaugos užėmė svarbiausią vietą. Sąvoka "debesijos paslaugos" apima daugybę skirtingų technologijų, platformų ir taikomųjų programų. </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Paprastai tariant, debesų kompiuterija - tai IT paslaugų teikimas internetu. Todėl perėjimas prie debesijos IT sprendimo reiškia atsisakymą tradicinio lokalaus serverio.</a:t>
            </a:r>
            <a:endParaRPr lang="en-GB" sz="2400" dirty="0">
              <a:solidFill>
                <a:srgbClr val="000000"/>
              </a:solidFill>
            </a:endParaRPr>
          </a:p>
        </p:txBody>
      </p:sp>
    </p:spTree>
    <p:extLst>
      <p:ext uri="{BB962C8B-B14F-4D97-AF65-F5344CB8AC3E}">
        <p14:creationId xmlns:p14="http://schemas.microsoft.com/office/powerpoint/2010/main" val="24419369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Kelių debesų privalumai ne pelno siekiančioms organizacijoms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690092"/>
            <a:ext cx="10258424" cy="1200329"/>
          </a:xfrm>
          <a:prstGeom prst="rect">
            <a:avLst/>
          </a:prstGeom>
          <a:noFill/>
        </p:spPr>
        <p:txBody>
          <a:bodyPr wrap="square">
            <a:spAutoFit/>
          </a:bodyPr>
          <a:lstStyle/>
          <a:p>
            <a:pPr marL="342900" indent="-342900">
              <a:buClr>
                <a:schemeClr val="accent2"/>
              </a:buClr>
              <a:buBlip>
                <a:blip r:embed="rId3"/>
              </a:buBlip>
            </a:pPr>
            <a:r>
              <a:rPr lang="lt-LT" sz="2400" dirty="0">
                <a:solidFill>
                  <a:srgbClr val="000000"/>
                </a:solidFill>
              </a:rPr>
              <a:t>Nepriklausomai nuo to, ar jūsų organizacija yra ne pelno siekianti organizacija, maža įmonė, ar pasaulinė įmonė, yra keletas bendrų debesijos IT sprendimų privalumų</a:t>
            </a:r>
            <a:r>
              <a:rPr lang="en-GB" sz="2400" dirty="0">
                <a:solidFill>
                  <a:srgbClr val="000000"/>
                </a:solidFill>
              </a:rPr>
              <a:t>. </a:t>
            </a:r>
            <a:r>
              <a:rPr lang="en-GB" sz="2400" b="1" dirty="0">
                <a:solidFill>
                  <a:schemeClr val="accent2"/>
                </a:solidFill>
              </a:rPr>
              <a:t>Tai </a:t>
            </a:r>
            <a:r>
              <a:rPr lang="en-GB" sz="2400" b="1" dirty="0" err="1">
                <a:solidFill>
                  <a:schemeClr val="accent2"/>
                </a:solidFill>
              </a:rPr>
              <a:t>yra</a:t>
            </a:r>
            <a:r>
              <a:rPr lang="en-GB" sz="2400" b="1" dirty="0">
                <a:solidFill>
                  <a:schemeClr val="accent2"/>
                </a:solidFill>
              </a:rPr>
              <a:t>:</a:t>
            </a:r>
          </a:p>
        </p:txBody>
      </p:sp>
      <p:graphicFrame>
        <p:nvGraphicFramePr>
          <p:cNvPr id="2" name="Diagram 1">
            <a:extLst>
              <a:ext uri="{FF2B5EF4-FFF2-40B4-BE49-F238E27FC236}">
                <a16:creationId xmlns:a16="http://schemas.microsoft.com/office/drawing/2014/main" id="{9F9B17B6-A302-A07E-6789-C232E8590E65}"/>
              </a:ext>
            </a:extLst>
          </p:cNvPr>
          <p:cNvGraphicFramePr/>
          <p:nvPr>
            <p:extLst>
              <p:ext uri="{D42A27DB-BD31-4B8C-83A1-F6EECF244321}">
                <p14:modId xmlns:p14="http://schemas.microsoft.com/office/powerpoint/2010/main" val="2582805339"/>
              </p:ext>
            </p:extLst>
          </p:nvPr>
        </p:nvGraphicFramePr>
        <p:xfrm>
          <a:off x="798382" y="3015257"/>
          <a:ext cx="10595236" cy="2900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857065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Kelių debesų privalumai ne pelno siekiančioms organizacijoms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3013501"/>
            <a:ext cx="10258424" cy="1200329"/>
          </a:xfrm>
          <a:prstGeom prst="rect">
            <a:avLst/>
          </a:prstGeom>
          <a:noFill/>
        </p:spPr>
        <p:txBody>
          <a:bodyPr wrap="square">
            <a:spAutoFit/>
          </a:bodyPr>
          <a:lstStyle/>
          <a:p>
            <a:pPr marL="342900" indent="-342900">
              <a:buClr>
                <a:schemeClr val="accent2"/>
              </a:buClr>
              <a:buBlip>
                <a:blip r:embed="rId3"/>
              </a:buBlip>
            </a:pPr>
            <a:r>
              <a:rPr lang="lt-LT" sz="2400" b="1" dirty="0">
                <a:solidFill>
                  <a:schemeClr val="accent2"/>
                </a:solidFill>
              </a:rPr>
              <a:t>Dažnai didžiausia kliūtis, trukdanti organizacijoms imtis pokyčių, yra nežinomybė, susijusi su debesijos paslaugomis ne pelno siekiančioms organizacijoms.</a:t>
            </a:r>
            <a:endParaRPr lang="en-GB" sz="2400" b="1" dirty="0">
              <a:solidFill>
                <a:schemeClr val="accent2"/>
              </a:solidFill>
            </a:endParaRPr>
          </a:p>
        </p:txBody>
      </p:sp>
    </p:spTree>
    <p:extLst>
      <p:ext uri="{BB962C8B-B14F-4D97-AF65-F5344CB8AC3E}">
        <p14:creationId xmlns:p14="http://schemas.microsoft.com/office/powerpoint/2010/main" val="309663682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Microsoft Cloud </a:t>
            </a:r>
            <a:r>
              <a:rPr lang="en-GB" dirty="0" err="1"/>
              <a:t>sąranka</a:t>
            </a:r>
            <a:r>
              <a:rPr lang="en-GB" dirty="0"/>
              <a:t> </a:t>
            </a:r>
            <a:r>
              <a:rPr lang="en-GB" dirty="0" err="1"/>
              <a:t>ir</a:t>
            </a:r>
            <a:r>
              <a:rPr lang="en-GB" dirty="0"/>
              <a:t> </a:t>
            </a:r>
            <a:r>
              <a:rPr lang="en-GB" dirty="0" err="1"/>
              <a:t>konfigūravimas</a:t>
            </a:r>
            <a:r>
              <a:rPr lang="en-GB" dirty="0"/>
              <a:t> ne </a:t>
            </a:r>
            <a:r>
              <a:rPr lang="en-GB" dirty="0" err="1"/>
              <a:t>pelno</a:t>
            </a:r>
            <a:r>
              <a:rPr lang="en-GB" dirty="0"/>
              <a:t> </a:t>
            </a:r>
            <a:r>
              <a:rPr lang="en-GB" dirty="0" err="1"/>
              <a:t>siekiančioms</a:t>
            </a:r>
            <a:r>
              <a:rPr lang="en-GB" dirty="0"/>
              <a:t> </a:t>
            </a:r>
            <a:r>
              <a:rPr lang="en-GB" dirty="0" err="1"/>
              <a:t>organizacijoms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2677656"/>
          </a:xfrm>
          <a:prstGeom prst="rect">
            <a:avLst/>
          </a:prstGeom>
          <a:noFill/>
        </p:spPr>
        <p:txBody>
          <a:bodyPr wrap="square">
            <a:spAutoFit/>
          </a:bodyPr>
          <a:lstStyle/>
          <a:p>
            <a:pPr marL="342900" indent="-342900">
              <a:buClr>
                <a:schemeClr val="accent2"/>
              </a:buClr>
              <a:buBlip>
                <a:blip r:embed="rId3"/>
              </a:buBlip>
            </a:pPr>
            <a:r>
              <a:rPr lang="lt-LT" sz="2400" dirty="0">
                <a:solidFill>
                  <a:srgbClr val="000000"/>
                </a:solidFill>
              </a:rPr>
              <a:t>„Microsoft </a:t>
            </a:r>
            <a:r>
              <a:rPr lang="lt-LT" sz="2400" dirty="0" err="1">
                <a:solidFill>
                  <a:srgbClr val="000000"/>
                </a:solidFill>
              </a:rPr>
              <a:t>Cloud</a:t>
            </a:r>
            <a:r>
              <a:rPr lang="lt-LT" sz="2400" dirty="0">
                <a:solidFill>
                  <a:srgbClr val="000000"/>
                </a:solidFill>
              </a:rPr>
              <a:t> </a:t>
            </a:r>
            <a:r>
              <a:rPr lang="lt-LT" sz="2400" dirty="0" err="1">
                <a:solidFill>
                  <a:srgbClr val="000000"/>
                </a:solidFill>
              </a:rPr>
              <a:t>for</a:t>
            </a:r>
            <a:r>
              <a:rPr lang="lt-LT" sz="2400" dirty="0">
                <a:solidFill>
                  <a:srgbClr val="000000"/>
                </a:solidFill>
              </a:rPr>
              <a:t> </a:t>
            </a:r>
            <a:r>
              <a:rPr lang="lt-LT" sz="2400" dirty="0" err="1">
                <a:solidFill>
                  <a:srgbClr val="000000"/>
                </a:solidFill>
              </a:rPr>
              <a:t>non-profit</a:t>
            </a:r>
            <a:r>
              <a:rPr lang="lt-LT" sz="2400" dirty="0">
                <a:solidFill>
                  <a:srgbClr val="000000"/>
                </a:solidFill>
              </a:rPr>
              <a:t>“ apima sprendimus, sukurtus remiantis „Microsoft Dynamics 365“, „Microsoft Power </a:t>
            </a:r>
            <a:r>
              <a:rPr lang="lt-LT" sz="2400" dirty="0" err="1">
                <a:solidFill>
                  <a:srgbClr val="000000"/>
                </a:solidFill>
              </a:rPr>
              <a:t>Platform</a:t>
            </a:r>
            <a:r>
              <a:rPr lang="lt-LT" sz="2400" dirty="0">
                <a:solidFill>
                  <a:srgbClr val="000000"/>
                </a:solidFill>
              </a:rPr>
              <a:t>“, „Microsoft 365“, „Microsoft </a:t>
            </a:r>
            <a:r>
              <a:rPr lang="lt-LT" sz="2400" dirty="0" err="1">
                <a:solidFill>
                  <a:srgbClr val="000000"/>
                </a:solidFill>
              </a:rPr>
              <a:t>Azure</a:t>
            </a:r>
            <a:r>
              <a:rPr lang="lt-LT" sz="2400" dirty="0">
                <a:solidFill>
                  <a:srgbClr val="000000"/>
                </a:solidFill>
              </a:rPr>
              <a:t>“ ir „</a:t>
            </a:r>
            <a:r>
              <a:rPr lang="lt-LT" sz="2400" dirty="0" err="1">
                <a:solidFill>
                  <a:srgbClr val="000000"/>
                </a:solidFill>
              </a:rPr>
              <a:t>LinkedIn</a:t>
            </a:r>
            <a:r>
              <a:rPr lang="lt-LT" sz="2400" dirty="0">
                <a:solidFill>
                  <a:srgbClr val="000000"/>
                </a:solidFill>
              </a:rPr>
              <a:t>“ galimybėmis.</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Šiuos sprendimus diegiate „Microsoft </a:t>
            </a:r>
            <a:r>
              <a:rPr lang="lt-LT" sz="2400" dirty="0" err="1">
                <a:solidFill>
                  <a:srgbClr val="000000"/>
                </a:solidFill>
              </a:rPr>
              <a:t>Cloud</a:t>
            </a:r>
            <a:r>
              <a:rPr lang="lt-LT" sz="2400" dirty="0">
                <a:solidFill>
                  <a:srgbClr val="000000"/>
                </a:solidFill>
              </a:rPr>
              <a:t> </a:t>
            </a:r>
            <a:r>
              <a:rPr lang="lt-LT" sz="2400" dirty="0" err="1">
                <a:solidFill>
                  <a:srgbClr val="000000"/>
                </a:solidFill>
              </a:rPr>
              <a:t>Solution</a:t>
            </a:r>
            <a:r>
              <a:rPr lang="lt-LT" sz="2400" dirty="0">
                <a:solidFill>
                  <a:srgbClr val="000000"/>
                </a:solidFill>
              </a:rPr>
              <a:t> </a:t>
            </a:r>
            <a:r>
              <a:rPr lang="lt-LT" sz="2400" dirty="0" err="1">
                <a:solidFill>
                  <a:srgbClr val="000000"/>
                </a:solidFill>
              </a:rPr>
              <a:t>Center</a:t>
            </a:r>
            <a:r>
              <a:rPr lang="lt-LT" sz="2400" dirty="0">
                <a:solidFill>
                  <a:srgbClr val="000000"/>
                </a:solidFill>
              </a:rPr>
              <a:t>“, kuris yra centrinė vieta, skirta „Microsoft“ pramonės debesijos sprendimams, įskaitant sprendimus, kurie yra „Microsoft </a:t>
            </a:r>
            <a:r>
              <a:rPr lang="lt-LT" sz="2400" dirty="0" err="1">
                <a:solidFill>
                  <a:srgbClr val="000000"/>
                </a:solidFill>
              </a:rPr>
              <a:t>Cloud</a:t>
            </a:r>
            <a:r>
              <a:rPr lang="lt-LT" sz="2400" dirty="0">
                <a:solidFill>
                  <a:srgbClr val="000000"/>
                </a:solidFill>
              </a:rPr>
              <a:t> </a:t>
            </a:r>
            <a:r>
              <a:rPr lang="lt-LT" sz="2400" dirty="0" err="1">
                <a:solidFill>
                  <a:srgbClr val="000000"/>
                </a:solidFill>
              </a:rPr>
              <a:t>for</a:t>
            </a:r>
            <a:r>
              <a:rPr lang="lt-LT" sz="2400" dirty="0">
                <a:solidFill>
                  <a:srgbClr val="000000"/>
                </a:solidFill>
              </a:rPr>
              <a:t> </a:t>
            </a:r>
            <a:r>
              <a:rPr lang="lt-LT" sz="2400" dirty="0" err="1">
                <a:solidFill>
                  <a:srgbClr val="000000"/>
                </a:solidFill>
              </a:rPr>
              <a:t>non-profit</a:t>
            </a:r>
            <a:r>
              <a:rPr lang="lt-LT" sz="2400" dirty="0">
                <a:solidFill>
                  <a:srgbClr val="000000"/>
                </a:solidFill>
              </a:rPr>
              <a:t>“ dalis, diegti.</a:t>
            </a:r>
            <a:endParaRPr lang="en-GB" sz="2400" dirty="0">
              <a:solidFill>
                <a:srgbClr val="000000"/>
              </a:solidFill>
            </a:endParaRPr>
          </a:p>
        </p:txBody>
      </p:sp>
    </p:spTree>
    <p:extLst>
      <p:ext uri="{BB962C8B-B14F-4D97-AF65-F5344CB8AC3E}">
        <p14:creationId xmlns:p14="http://schemas.microsoft.com/office/powerpoint/2010/main" val="13851314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docs.microsoft.com/en-us/industry/nonprofit/media/nonprofit-cloud-solution-center.png#lightbox">
            <a:extLst>
              <a:ext uri="{FF2B5EF4-FFF2-40B4-BE49-F238E27FC236}">
                <a16:creationId xmlns:a16="http://schemas.microsoft.com/office/drawing/2014/main" id="{B7F2F9B8-64A6-FD9F-364E-8A49B680F27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6074228"/>
          </a:xfrm>
          <a:prstGeom prst="rect">
            <a:avLst/>
          </a:prstGeom>
          <a:noFill/>
          <a:ln>
            <a:noFill/>
          </a:ln>
        </p:spPr>
      </p:pic>
    </p:spTree>
    <p:extLst>
      <p:ext uri="{BB962C8B-B14F-4D97-AF65-F5344CB8AC3E}">
        <p14:creationId xmlns:p14="http://schemas.microsoft.com/office/powerpoint/2010/main" val="307960238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Ne pelno siekiančių organizacijų perėjimas prie debesų kompiuterijos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258424" cy="304698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Perėjimo prie debesijos pasekmės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Nors debesijos paslaugų registracija gali būti gana paprastas procesas, organizacijos veiklos perkėlimas į debesiją retai būna paprastas. </a:t>
            </a: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Kaip ir renkantis tradicinę programinę įrangą ir paslaugas, taip ir pereinant prie debesijos ir plečiant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SaaS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naudojimą reikia parengti techninę strategiją ir planą.</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32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360000" indent="-342900">
              <a:buBlip>
                <a:blip r:embed="rId2"/>
              </a:buBlip>
            </a:pPr>
            <a:r>
              <a:rPr lang="lt-LT" dirty="0"/>
              <a:t>Ne kiekvieną užduotį galima automatizuoti. Todėl svarbu žinoti, kurias reikėtų atlikti:</a:t>
            </a: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Kokius procesus turėtumėte automatizuoti?</a:t>
            </a:r>
            <a:endParaRPr lang="en-ZA" dirty="0"/>
          </a:p>
        </p:txBody>
      </p:sp>
      <p:graphicFrame>
        <p:nvGraphicFramePr>
          <p:cNvPr id="4" name="Diagram 3">
            <a:extLst>
              <a:ext uri="{FF2B5EF4-FFF2-40B4-BE49-F238E27FC236}">
                <a16:creationId xmlns:a16="http://schemas.microsoft.com/office/drawing/2014/main" id="{143428D2-DF01-7F88-6CC1-BC3D5C8D225C}"/>
              </a:ext>
            </a:extLst>
          </p:cNvPr>
          <p:cNvGraphicFramePr/>
          <p:nvPr>
            <p:extLst>
              <p:ext uri="{D42A27DB-BD31-4B8C-83A1-F6EECF244321}">
                <p14:modId xmlns:p14="http://schemas.microsoft.com/office/powerpoint/2010/main" val="3923541569"/>
              </p:ext>
            </p:extLst>
          </p:nvPr>
        </p:nvGraphicFramePr>
        <p:xfrm>
          <a:off x="506186" y="2634282"/>
          <a:ext cx="11350075" cy="2618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498264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Ne pelno siekiančių organizacijų perėjimas prie debesų kompiuterijos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258424"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Darbas judėti</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Kaip ir bet kurio kito IT pertvarkymo projekto atveju, perėjimas prie debesijos reikalauja daug planavimo ir svarstymų. </a:t>
            </a: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Nepriklausomai nuo to, ar esamus duomenis ir taikomąsias programas perkelti į debesiją, ar diegti naujus duomenis ir taikomąsias programas debesijoje, organizacija turi pradėti nuo dabartinės infrastruktūros ir poreikių įvertinimo, debesijos galimybės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ių</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pasirinkimo ir organizacijos duomenų struktūrizavimo.</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38697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DD29F9-9CE0-1CD6-AD8B-A867E2DF051F}"/>
              </a:ext>
            </a:extLst>
          </p:cNvPr>
          <p:cNvPicPr>
            <a:picLocks noChangeAspect="1"/>
          </p:cNvPicPr>
          <p:nvPr/>
        </p:nvPicPr>
        <p:blipFill>
          <a:blip r:embed="rId3"/>
          <a:stretch>
            <a:fillRect/>
          </a:stretch>
        </p:blipFill>
        <p:spPr>
          <a:xfrm>
            <a:off x="244929" y="293914"/>
            <a:ext cx="11625941" cy="5796643"/>
          </a:xfrm>
          <a:prstGeom prst="rect">
            <a:avLst/>
          </a:prstGeom>
        </p:spPr>
      </p:pic>
    </p:spTree>
    <p:extLst>
      <p:ext uri="{BB962C8B-B14F-4D97-AF65-F5344CB8AC3E}">
        <p14:creationId xmlns:p14="http://schemas.microsoft.com/office/powerpoint/2010/main" val="234551549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Sėkmė - tai mažų pastangų, kartojamų diena iš dienos, visuma</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noProof="0" dirty="0"/>
              <a:t>Robert Collier</a:t>
            </a:r>
            <a:endPar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Fashion designers working together in their studio">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7429331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Amazon </a:t>
            </a:r>
            <a:r>
              <a:rPr lang="en-GB" dirty="0" err="1"/>
              <a:t>žiniatinklio</a:t>
            </a:r>
            <a:r>
              <a:rPr lang="en-GB" dirty="0"/>
              <a:t> </a:t>
            </a:r>
            <a:r>
              <a:rPr lang="en-GB" dirty="0" err="1"/>
              <a:t>paslaugos</a:t>
            </a:r>
            <a:r>
              <a:rPr lang="en-GB" dirty="0"/>
              <a:t> (AWS) </a:t>
            </a:r>
            <a:r>
              <a:rPr lang="en-GB" dirty="0" err="1"/>
              <a:t>trečiojo</a:t>
            </a:r>
            <a:r>
              <a:rPr lang="en-GB" dirty="0"/>
              <a:t> </a:t>
            </a:r>
            <a:r>
              <a:rPr lang="en-GB" dirty="0" err="1"/>
              <a:t>sektoriaus</a:t>
            </a:r>
            <a:r>
              <a:rPr lang="en-GB" dirty="0"/>
              <a:t> </a:t>
            </a:r>
            <a:r>
              <a:rPr lang="en-GB" dirty="0" err="1"/>
              <a:t>organizacijoms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090057"/>
            <a:ext cx="10595236" cy="3416320"/>
          </a:xfrm>
          <a:prstGeom prst="rect">
            <a:avLst/>
          </a:prstGeom>
          <a:noFill/>
        </p:spPr>
        <p:txBody>
          <a:bodyPr wrap="square" rtlCol="0">
            <a:spAutoFit/>
          </a:bodyPr>
          <a:lstStyle/>
          <a:p>
            <a:pPr marL="342900" indent="-342900">
              <a:buBlip>
                <a:blip r:embed="rId3"/>
              </a:buBlip>
            </a:pPr>
            <a:r>
              <a:rPr lang="lt-LT" sz="2400" dirty="0">
                <a:solidFill>
                  <a:srgbClr val="000000"/>
                </a:solidFill>
              </a:rPr>
              <a:t>„Amazon </a:t>
            </a:r>
            <a:r>
              <a:rPr lang="lt-LT" sz="2400" dirty="0" err="1">
                <a:solidFill>
                  <a:srgbClr val="000000"/>
                </a:solidFill>
              </a:rPr>
              <a:t>Web</a:t>
            </a:r>
            <a:r>
              <a:rPr lang="lt-LT" sz="2400" dirty="0">
                <a:solidFill>
                  <a:srgbClr val="000000"/>
                </a:solidFill>
              </a:rPr>
              <a:t> </a:t>
            </a:r>
            <a:r>
              <a:rPr lang="lt-LT" sz="2400" dirty="0" err="1">
                <a:solidFill>
                  <a:srgbClr val="000000"/>
                </a:solidFill>
              </a:rPr>
              <a:t>Services</a:t>
            </a:r>
            <a:r>
              <a:rPr lang="lt-LT" sz="2400" dirty="0">
                <a:solidFill>
                  <a:srgbClr val="000000"/>
                </a:solidFill>
              </a:rPr>
              <a:t>“ (AWS) siekia sukurti pasaulį, kuriame kiekvienas žmogus turėtų galimybę gyventi orų gyvenimą sveikoje planetoje. Dešimtys tūkstančių ne pelno siekiančių ir nevyriausybinių organizacijų visame pasaulyje naudojasi AWS, kad padidintų savo poveikį ir įgyvendintų misijos tikslus.</a:t>
            </a:r>
          </a:p>
          <a:p>
            <a:pPr marL="342900" indent="-342900">
              <a:buBlip>
                <a:blip r:embed="rId3"/>
              </a:buBlip>
            </a:pPr>
            <a:endParaRPr lang="lt-LT" sz="2400" dirty="0">
              <a:solidFill>
                <a:srgbClr val="000000"/>
              </a:solidFill>
            </a:endParaRPr>
          </a:p>
          <a:p>
            <a:pPr marL="342900" indent="-342900">
              <a:buBlip>
                <a:blip r:embed="rId3"/>
              </a:buBlip>
            </a:pPr>
            <a:r>
              <a:rPr lang="lt-LT" sz="2400" dirty="0">
                <a:solidFill>
                  <a:srgbClr val="000000"/>
                </a:solidFill>
              </a:rPr>
              <a:t>Nesvarbu, ar siekiate pagerinti su donorais susijusių svetainių veikimą, ar tobulinate duomenų praktiką naudodami valdomas duomenų bazes ir analitiką, ar skatinate mokslinius tyrimus pasitelkdami mašininį mokymąsi, ar gerinate nuotolinę stebėseną naudodami daiktų internetą, AWS yra čia, kad padėtų.</a:t>
            </a:r>
            <a:endParaRPr lang="en-GB" sz="2400" dirty="0">
              <a:solidFill>
                <a:srgbClr val="000000"/>
              </a:solidFill>
            </a:endParaRPr>
          </a:p>
        </p:txBody>
      </p:sp>
    </p:spTree>
    <p:extLst>
      <p:ext uri="{BB962C8B-B14F-4D97-AF65-F5344CB8AC3E}">
        <p14:creationId xmlns:p14="http://schemas.microsoft.com/office/powerpoint/2010/main" val="405649575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„Darbo iš visur“ modelis</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77656"/>
          </a:xfrm>
          <a:prstGeom prst="rect">
            <a:avLst/>
          </a:prstGeom>
          <a:noFill/>
        </p:spPr>
        <p:txBody>
          <a:bodyPr wrap="square" rtlCol="0">
            <a:spAutoFit/>
          </a:bodyPr>
          <a:lstStyle/>
          <a:p>
            <a:pPr marL="342900" indent="-342900">
              <a:buBlip>
                <a:blip r:embed="rId3"/>
              </a:buBlip>
            </a:pPr>
            <a:r>
              <a:rPr lang="lt-LT" sz="2400" dirty="0">
                <a:solidFill>
                  <a:srgbClr val="000000"/>
                </a:solidFill>
              </a:rPr>
              <a:t>Pandemija pagreitino darbo iš bet kur modelio tendencijas.</a:t>
            </a:r>
          </a:p>
          <a:p>
            <a:pPr marL="342900" indent="-342900">
              <a:buBlip>
                <a:blip r:embed="rId3"/>
              </a:buBlip>
            </a:pPr>
            <a:endParaRPr lang="lt-LT" sz="2400" dirty="0">
              <a:solidFill>
                <a:srgbClr val="000000"/>
              </a:solidFill>
            </a:endParaRPr>
          </a:p>
          <a:p>
            <a:pPr marL="342900" indent="-342900">
              <a:buBlip>
                <a:blip r:embed="rId3"/>
              </a:buBlip>
            </a:pPr>
            <a:r>
              <a:rPr lang="lt-LT" sz="2400" dirty="0">
                <a:solidFill>
                  <a:srgbClr val="000000"/>
                </a:solidFill>
              </a:rPr>
              <a:t>Nors įmonės prisitaiko prie nuotolinių darbuotojų, jos taip pat turi pritaikyti darbo vietoje vykstančius procesus prie naujų realijų.</a:t>
            </a:r>
          </a:p>
          <a:p>
            <a:pPr marL="342900" indent="-342900">
              <a:buBlip>
                <a:blip r:embed="rId3"/>
              </a:buBlip>
            </a:pPr>
            <a:endParaRPr lang="lt-LT" sz="2400" dirty="0">
              <a:solidFill>
                <a:srgbClr val="000000"/>
              </a:solidFill>
            </a:endParaRPr>
          </a:p>
          <a:p>
            <a:pPr marL="342900" indent="-342900">
              <a:buBlip>
                <a:blip r:embed="rId3"/>
              </a:buBlip>
            </a:pPr>
            <a:r>
              <a:rPr lang="lt-LT" sz="2400" dirty="0">
                <a:solidFill>
                  <a:srgbClr val="000000"/>
                </a:solidFill>
              </a:rPr>
              <a:t>Priimant IT sprendimus hibridinėje darbo aplinkoje turi dalyvauti daugiau suinteresuotųjų šalių.</a:t>
            </a:r>
            <a:endParaRPr lang="en-GB" sz="2400" dirty="0">
              <a:solidFill>
                <a:srgbClr val="000000"/>
              </a:solidFill>
            </a:endParaRPr>
          </a:p>
        </p:txBody>
      </p:sp>
    </p:spTree>
    <p:extLst>
      <p:ext uri="{BB962C8B-B14F-4D97-AF65-F5344CB8AC3E}">
        <p14:creationId xmlns:p14="http://schemas.microsoft.com/office/powerpoint/2010/main" val="376246734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„Darbo iš visur“ modelis</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342900" indent="-342900">
              <a:buBlip>
                <a:blip r:embed="rId3"/>
              </a:buBlip>
            </a:pPr>
            <a:r>
              <a:rPr lang="lt-LT" sz="2400" b="1" dirty="0">
                <a:solidFill>
                  <a:schemeClr val="accent2"/>
                </a:solidFill>
              </a:rPr>
              <a:t>Jei norite sužinoti daugiau, galite žiūrėti </a:t>
            </a:r>
            <a:r>
              <a:rPr kumimoji="0" lang="en-GB" sz="26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transliaciją</a:t>
            </a:r>
            <a:r>
              <a:rPr kumimoji="0" lang="en-GB" sz="26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600" b="1" i="0" u="none" strike="noStrike" kern="1200" cap="none" spc="0" normalizeH="0" baseline="0" noProof="0" dirty="0" err="1">
                <a:ln>
                  <a:noFill/>
                </a:ln>
                <a:solidFill>
                  <a:schemeClr val="accent2"/>
                </a:solidFill>
                <a:effectLst/>
                <a:uLnTx/>
                <a:uFillTx/>
                <a:latin typeface="Calibri" panose="020F0502020204030204"/>
                <a:ea typeface="+mn-ea"/>
                <a:cs typeface="+mn-cs"/>
              </a:rPr>
              <a:t>internetu</a:t>
            </a:r>
            <a:r>
              <a:rPr lang="en-GB" sz="2400" b="1" dirty="0">
                <a:solidFill>
                  <a:schemeClr val="accent2"/>
                </a:solidFill>
              </a:rPr>
              <a:t>:</a:t>
            </a:r>
          </a:p>
          <a:p>
            <a:pPr marL="342900" indent="-342900">
              <a:buClr>
                <a:schemeClr val="accent2"/>
              </a:buClr>
              <a:buFont typeface="Arial" panose="020B0604020202020204" pitchFamily="34" charset="0"/>
              <a:buChar char="•"/>
            </a:pPr>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rPr>
              <a:t>Jorge Perez, Vice President, North America Client Solutions Group, Dell Technologies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Josh Benson, IT Manager, North Valley Health Center</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Quinn Chapman, Account Manager, Healthcare, CDW•G</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Keara Dowd, Editor, BizTech; Host, CDW Tech Talk Series</a:t>
            </a:r>
          </a:p>
        </p:txBody>
      </p:sp>
    </p:spTree>
    <p:extLst>
      <p:ext uri="{BB962C8B-B14F-4D97-AF65-F5344CB8AC3E}">
        <p14:creationId xmlns:p14="http://schemas.microsoft.com/office/powerpoint/2010/main" val="263571325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Strateginis</a:t>
            </a:r>
            <a:r>
              <a:rPr lang="en-GB" dirty="0"/>
              <a:t> </a:t>
            </a:r>
            <a:r>
              <a:rPr lang="en-GB" dirty="0" err="1"/>
              <a:t>planavimas</a:t>
            </a:r>
            <a:r>
              <a:rPr lang="en-GB" dirty="0"/>
              <a:t> ne </a:t>
            </a:r>
            <a:r>
              <a:rPr lang="en-GB" dirty="0" err="1"/>
              <a:t>pelno</a:t>
            </a:r>
            <a:r>
              <a:rPr lang="en-GB" dirty="0"/>
              <a:t> </a:t>
            </a:r>
            <a:r>
              <a:rPr lang="en-GB" dirty="0" err="1"/>
              <a:t>siekiančioms</a:t>
            </a:r>
            <a:r>
              <a:rPr lang="en-GB" dirty="0"/>
              <a:t> </a:t>
            </a:r>
            <a:r>
              <a:rPr lang="en-GB" dirty="0" err="1"/>
              <a:t>organizacijoms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090172"/>
            <a:ext cx="10595236" cy="3046988"/>
          </a:xfrm>
          <a:prstGeom prst="rect">
            <a:avLst/>
          </a:prstGeom>
          <a:noFill/>
        </p:spPr>
        <p:txBody>
          <a:bodyPr wrap="square" rtlCol="0">
            <a:spAutoFit/>
          </a:bodyPr>
          <a:lstStyle/>
          <a:p>
            <a:pPr marL="342900" indent="-342900">
              <a:buClr>
                <a:schemeClr val="accent2"/>
              </a:buClr>
              <a:buBlip>
                <a:blip r:embed="rId3"/>
              </a:buBlip>
            </a:pPr>
            <a:r>
              <a:rPr lang="lt-LT" sz="2400" dirty="0">
                <a:solidFill>
                  <a:srgbClr val="000000"/>
                </a:solidFill>
              </a:rPr>
              <a:t>Strateginio planavimo procese nustatomos strategijos, kurios geriausiai padės ne pelno siekiančiai organizacijai įgyvendinti savo misiją. Daugelis ne pelno siekiančių organizacijų šį procesą pradeda nuo ne pelno siekiančios organizacijos stiprybių, silpnybių, galimybių ir grėsmių nustatymo, paprastai vadinamosios SSGG analizės.</a:t>
            </a:r>
            <a:r>
              <a:rPr lang="en-GB" sz="2400" dirty="0">
                <a:solidFill>
                  <a:srgbClr val="000000"/>
                </a:solidFill>
              </a:rPr>
              <a:t>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b="1" dirty="0" err="1">
                <a:solidFill>
                  <a:schemeClr val="accent2"/>
                </a:solidFill>
              </a:rPr>
              <a:t>Patarimas</a:t>
            </a:r>
            <a:r>
              <a:rPr lang="en-GB" sz="2400" b="1" dirty="0">
                <a:solidFill>
                  <a:schemeClr val="accent2"/>
                </a:solidFill>
              </a:rPr>
              <a:t>: </a:t>
            </a:r>
            <a:r>
              <a:rPr lang="lt-LT" sz="2400" dirty="0">
                <a:solidFill>
                  <a:srgbClr val="000000"/>
                </a:solidFill>
              </a:rPr>
              <a:t>Taip pat labai svarbu išnagrinėti išorės ir vidaus veiksnius (pvz., savo ne pelno siekiančios organizacijos darbuotojų gebėjimus įgyvendinti tikslus).</a:t>
            </a:r>
            <a:endParaRPr lang="en-GB" sz="2400" dirty="0">
              <a:solidFill>
                <a:srgbClr val="000000"/>
              </a:solidFill>
            </a:endParaRPr>
          </a:p>
        </p:txBody>
      </p:sp>
    </p:spTree>
    <p:extLst>
      <p:ext uri="{BB962C8B-B14F-4D97-AF65-F5344CB8AC3E}">
        <p14:creationId xmlns:p14="http://schemas.microsoft.com/office/powerpoint/2010/main" val="355102060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Strateginis</a:t>
            </a:r>
            <a:r>
              <a:rPr lang="en-GB" dirty="0"/>
              <a:t> </a:t>
            </a:r>
            <a:r>
              <a:rPr lang="en-GB" dirty="0" err="1"/>
              <a:t>planavimas</a:t>
            </a:r>
            <a:r>
              <a:rPr lang="en-GB" dirty="0"/>
              <a:t> ne </a:t>
            </a:r>
            <a:r>
              <a:rPr lang="en-GB" dirty="0" err="1"/>
              <a:t>pelno</a:t>
            </a:r>
            <a:r>
              <a:rPr lang="en-GB" dirty="0"/>
              <a:t> </a:t>
            </a:r>
            <a:r>
              <a:rPr lang="en-GB" dirty="0" err="1"/>
              <a:t>siekiančioms</a:t>
            </a:r>
            <a:r>
              <a:rPr lang="en-GB" dirty="0"/>
              <a:t> </a:t>
            </a:r>
            <a:r>
              <a:rPr lang="en-GB" dirty="0" err="1"/>
              <a:t>organizacijoms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Praktikos</a:t>
            </a:r>
            <a:r>
              <a:rPr lang="en-GB" sz="2400" b="1" dirty="0">
                <a:solidFill>
                  <a:schemeClr val="accent2"/>
                </a:solidFill>
              </a:rPr>
              <a:t> </a:t>
            </a:r>
            <a:r>
              <a:rPr lang="en-GB" sz="2400" b="1" dirty="0" err="1">
                <a:solidFill>
                  <a:schemeClr val="accent2"/>
                </a:solidFill>
              </a:rPr>
              <a:t>nuorodos</a:t>
            </a:r>
            <a:r>
              <a:rPr lang="en-GB" sz="2400" b="1" dirty="0">
                <a:solidFill>
                  <a:schemeClr val="accent2"/>
                </a:solidFill>
              </a:rPr>
              <a:t>:</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lt-LT" sz="2400" dirty="0">
                <a:solidFill>
                  <a:srgbClr val="000000"/>
                </a:solidFill>
              </a:rPr>
              <a:t>Geras būdas palaikyti ne pelno siekiančios organizacijos valdybos dalyvavimą - susieti ne pelno siekiančios organizacijos strategines iniciatyvas su valdybos posėdžių darbotvarke ir į kiekvieno valdybos posėdžio darbotvarkę įtraukti trumpą ne pelno siekiančios organizacijos strateginių krypčių aptarimą.</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Galima užduoti tokius klausimus: „Ar ši strateginė iniciatyva vis dar aktuali?“ ir „Ar anksčiau nustatyti prioritetai (arba taktikos) yra teisingi artimiausioje ateityje?“.</a:t>
            </a:r>
            <a:endParaRPr lang="en-GB" sz="2400" dirty="0">
              <a:solidFill>
                <a:srgbClr val="000000"/>
              </a:solidFill>
            </a:endParaRPr>
          </a:p>
        </p:txBody>
      </p:sp>
    </p:spTree>
    <p:extLst>
      <p:ext uri="{BB962C8B-B14F-4D97-AF65-F5344CB8AC3E}">
        <p14:creationId xmlns:p14="http://schemas.microsoft.com/office/powerpoint/2010/main" val="11161024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Strateginis</a:t>
            </a:r>
            <a:r>
              <a:rPr lang="en-GB" dirty="0"/>
              <a:t> </a:t>
            </a:r>
            <a:r>
              <a:rPr lang="en-GB" dirty="0" err="1"/>
              <a:t>planavimas</a:t>
            </a:r>
            <a:r>
              <a:rPr lang="en-GB" dirty="0"/>
              <a:t> ne </a:t>
            </a:r>
            <a:r>
              <a:rPr lang="en-GB" dirty="0" err="1"/>
              <a:t>pelno</a:t>
            </a:r>
            <a:r>
              <a:rPr lang="en-GB" dirty="0"/>
              <a:t> </a:t>
            </a:r>
            <a:r>
              <a:rPr lang="en-GB" dirty="0" err="1"/>
              <a:t>siekiančioms</a:t>
            </a:r>
            <a:r>
              <a:rPr lang="en-GB" dirty="0"/>
              <a:t> </a:t>
            </a:r>
            <a:r>
              <a:rPr lang="en-GB" dirty="0" err="1"/>
              <a:t>organizacijoms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022204"/>
            <a:ext cx="10595236" cy="2813591"/>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Įrankiai</a:t>
            </a:r>
            <a:endParaRPr lang="en-GB" sz="2400" b="1" dirty="0">
              <a:solidFill>
                <a:schemeClr val="accent2"/>
              </a:solidFill>
            </a:endParaRPr>
          </a:p>
          <a:p>
            <a:pPr marL="342900" indent="-342900">
              <a:buClr>
                <a:schemeClr val="accent2"/>
              </a:buClr>
              <a:buFont typeface="Arial" panose="020B0604020202020204" pitchFamily="34" charset="0"/>
              <a:buChar char="•"/>
            </a:pPr>
            <a:endParaRPr lang="en-GB" sz="2400" b="1" dirty="0">
              <a:solidFill>
                <a:schemeClr val="accent2"/>
              </a:solidFill>
            </a:endParaRPr>
          </a:p>
          <a:p>
            <a:pPr marL="285750" indent="-285750">
              <a:lnSpc>
                <a:spcPct val="90000"/>
              </a:lnSpc>
              <a:spcBef>
                <a:spcPts val="500"/>
              </a:spcBef>
              <a:buClr>
                <a:schemeClr val="accent2"/>
              </a:buClr>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Sample </a:t>
            </a: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strategic agenda</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for a board meeting</a:t>
            </a:r>
          </a:p>
          <a:p>
            <a:pPr marL="285750" indent="-28575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90000"/>
              </a:lnSpc>
              <a:spcBef>
                <a:spcPts val="500"/>
              </a:spcBef>
              <a:buClr>
                <a:schemeClr val="accent2"/>
              </a:buClr>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Sample </a:t>
            </a: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Timeline for Strategic Planning</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(Washington non-profits)</a:t>
            </a:r>
          </a:p>
          <a:p>
            <a:pPr marL="285750" indent="-28575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Create a strategic plan for your non-profit</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(NOLO)</a:t>
            </a:r>
          </a:p>
        </p:txBody>
      </p:sp>
    </p:spTree>
    <p:extLst>
      <p:ext uri="{BB962C8B-B14F-4D97-AF65-F5344CB8AC3E}">
        <p14:creationId xmlns:p14="http://schemas.microsoft.com/office/powerpoint/2010/main" val="20988681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Strateginis</a:t>
            </a:r>
            <a:r>
              <a:rPr lang="en-GB" dirty="0"/>
              <a:t> </a:t>
            </a:r>
            <a:r>
              <a:rPr lang="en-GB" dirty="0" err="1"/>
              <a:t>planavimas</a:t>
            </a:r>
            <a:r>
              <a:rPr lang="en-GB" dirty="0"/>
              <a:t> ne </a:t>
            </a:r>
            <a:r>
              <a:rPr lang="en-GB" dirty="0" err="1"/>
              <a:t>pelno</a:t>
            </a:r>
            <a:r>
              <a:rPr lang="en-GB" dirty="0"/>
              <a:t> </a:t>
            </a:r>
            <a:r>
              <a:rPr lang="en-GB" dirty="0" err="1"/>
              <a:t>siekiančioms</a:t>
            </a:r>
            <a:r>
              <a:rPr lang="en-GB" dirty="0"/>
              <a:t> </a:t>
            </a:r>
            <a:r>
              <a:rPr lang="en-GB" dirty="0" err="1"/>
              <a:t>organizacijoms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883228"/>
            <a:ext cx="10595236" cy="3478388"/>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Šaltiniai</a:t>
            </a:r>
            <a:endParaRPr lang="en-GB" sz="2400" b="1" dirty="0">
              <a:solidFill>
                <a:schemeClr val="accent2"/>
              </a:solidFill>
            </a:endParaRPr>
          </a:p>
          <a:p>
            <a:pPr marL="342900" indent="-342900">
              <a:buClr>
                <a:schemeClr val="accent2"/>
              </a:buClr>
              <a:buFont typeface="Arial" panose="020B0604020202020204" pitchFamily="34" charset="0"/>
              <a:buChar char="•"/>
            </a:pPr>
            <a:endParaRPr lang="en-GB" sz="2400" b="1" dirty="0">
              <a:solidFill>
                <a:schemeClr val="accent2"/>
              </a:solidFill>
            </a:endParaRPr>
          </a:p>
          <a:p>
            <a:pPr marL="342900"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The Strategic Plan is Dead: Long Live Strategy</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(Stanford Social Innovation Review)</a:t>
            </a:r>
          </a:p>
          <a:p>
            <a:pPr marL="342900" indent="-34290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The non-profit Strategy Revolution: Real-Time Strategic Planning in a Rapid-Response World</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(David La Piana)</a:t>
            </a:r>
          </a:p>
          <a:p>
            <a:pPr marL="342900" indent="-34290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What’s the difference between a business plan and a strategic plan for a non-profit?</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09865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20A62-E599-889A-1CD7-493D91D148B7}"/>
              </a:ext>
            </a:extLst>
          </p:cNvPr>
          <p:cNvSpPr>
            <a:spLocks noGrp="1"/>
          </p:cNvSpPr>
          <p:nvPr>
            <p:ph type="body" sz="quarter" idx="15"/>
          </p:nvPr>
        </p:nvSpPr>
        <p:spPr/>
        <p:txBody>
          <a:bodyPr/>
          <a:lstStyle/>
          <a:p>
            <a:r>
              <a:rPr lang="en-GB" dirty="0"/>
              <a:t>01</a:t>
            </a:r>
            <a:endParaRPr lang="en-ZA" dirty="0"/>
          </a:p>
        </p:txBody>
      </p:sp>
      <p:sp>
        <p:nvSpPr>
          <p:cNvPr id="3" name="Text Placeholder 2">
            <a:extLst>
              <a:ext uri="{FF2B5EF4-FFF2-40B4-BE49-F238E27FC236}">
                <a16:creationId xmlns:a16="http://schemas.microsoft.com/office/drawing/2014/main" id="{99D7D11C-B1BB-AA86-DF53-AE19BED43C00}"/>
              </a:ext>
            </a:extLst>
          </p:cNvPr>
          <p:cNvSpPr>
            <a:spLocks noGrp="1"/>
          </p:cNvSpPr>
          <p:nvPr>
            <p:ph type="body" sz="quarter" idx="14"/>
          </p:nvPr>
        </p:nvSpPr>
        <p:spPr/>
        <p:txBody>
          <a:bodyPr/>
          <a:lstStyle/>
          <a:p>
            <a:r>
              <a:rPr lang="lt-LT" dirty="0"/>
              <a:t>Verslo procesų valdymas (BPM)</a:t>
            </a:r>
            <a:endParaRPr lang="en-US" dirty="0"/>
          </a:p>
        </p:txBody>
      </p:sp>
      <p:sp>
        <p:nvSpPr>
          <p:cNvPr id="4" name="Text Placeholder 3">
            <a:extLst>
              <a:ext uri="{FF2B5EF4-FFF2-40B4-BE49-F238E27FC236}">
                <a16:creationId xmlns:a16="http://schemas.microsoft.com/office/drawing/2014/main" id="{6C37075E-6964-192A-E161-6217783664C5}"/>
              </a:ext>
            </a:extLst>
          </p:cNvPr>
          <p:cNvSpPr>
            <a:spLocks noGrp="1"/>
          </p:cNvSpPr>
          <p:nvPr>
            <p:ph type="body" sz="quarter" idx="28"/>
          </p:nvPr>
        </p:nvSpPr>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Kiekvienas</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gali</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būti</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didis</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nes</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kiekvienas</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gali</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tarnauti</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Martin Luther King Jr.</a:t>
            </a:r>
          </a:p>
          <a:p>
            <a:endParaRPr lang="en-ZA" dirty="0"/>
          </a:p>
        </p:txBody>
      </p:sp>
      <p:sp>
        <p:nvSpPr>
          <p:cNvPr id="5" name="Text Placeholder 4">
            <a:extLst>
              <a:ext uri="{FF2B5EF4-FFF2-40B4-BE49-F238E27FC236}">
                <a16:creationId xmlns:a16="http://schemas.microsoft.com/office/drawing/2014/main" id="{6FB08A5A-7B6F-59EC-BACD-69BAA96B8321}"/>
              </a:ext>
            </a:extLst>
          </p:cNvPr>
          <p:cNvSpPr>
            <a:spLocks noGrp="1"/>
          </p:cNvSpPr>
          <p:nvPr>
            <p:ph type="body" sz="quarter" idx="29"/>
          </p:nvPr>
        </p:nvSpPr>
        <p:spPr/>
        <p:txBody>
          <a:bodyPr/>
          <a:lstStyle/>
          <a:p>
            <a:r>
              <a:rPr lang="en-GB" dirty="0"/>
              <a:t>02</a:t>
            </a:r>
            <a:endParaRPr lang="en-ZA" dirty="0"/>
          </a:p>
        </p:txBody>
      </p:sp>
      <p:sp>
        <p:nvSpPr>
          <p:cNvPr id="6" name="Text Placeholder 5">
            <a:extLst>
              <a:ext uri="{FF2B5EF4-FFF2-40B4-BE49-F238E27FC236}">
                <a16:creationId xmlns:a16="http://schemas.microsoft.com/office/drawing/2014/main" id="{AF6264BF-C70E-914F-D10D-F7D2A8E5506B}"/>
              </a:ext>
            </a:extLst>
          </p:cNvPr>
          <p:cNvSpPr>
            <a:spLocks noGrp="1"/>
          </p:cNvSpPr>
          <p:nvPr>
            <p:ph type="body" sz="quarter" idx="30"/>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2200" b="0" i="0" u="none" strike="noStrike" kern="1200" cap="none" spc="0" normalizeH="0" baseline="0" noProof="0" dirty="0">
                <a:ln>
                  <a:noFill/>
                </a:ln>
                <a:solidFill>
                  <a:srgbClr val="000000"/>
                </a:solidFill>
                <a:effectLst/>
                <a:uLnTx/>
                <a:uFillTx/>
                <a:latin typeface="Calibri" panose="020F0502020204030204"/>
                <a:ea typeface="+mn-ea"/>
                <a:cs typeface="+mn-cs"/>
              </a:rPr>
              <a:t>Ryšių su klientais valdymas (CRM)</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E9573EEB-CD14-A765-A25C-CE014840F40A}"/>
              </a:ext>
            </a:extLst>
          </p:cNvPr>
          <p:cNvSpPr>
            <a:spLocks noGrp="1"/>
          </p:cNvSpPr>
          <p:nvPr>
            <p:ph type="body" sz="quarter" idx="31"/>
          </p:nvPr>
        </p:nvSpPr>
        <p:spPr/>
        <p:txBody>
          <a:bodyPr/>
          <a:lstStyle/>
          <a:p>
            <a:r>
              <a:rPr lang="en-GB" dirty="0"/>
              <a:t>03</a:t>
            </a:r>
            <a:endParaRPr lang="en-ZA" dirty="0"/>
          </a:p>
        </p:txBody>
      </p:sp>
      <p:sp>
        <p:nvSpPr>
          <p:cNvPr id="8" name="Text Placeholder 7">
            <a:extLst>
              <a:ext uri="{FF2B5EF4-FFF2-40B4-BE49-F238E27FC236}">
                <a16:creationId xmlns:a16="http://schemas.microsoft.com/office/drawing/2014/main" id="{71219252-E7F9-A877-578C-E82B765C60C0}"/>
              </a:ext>
            </a:extLst>
          </p:cNvPr>
          <p:cNvSpPr>
            <a:spLocks noGrp="1"/>
          </p:cNvSpPr>
          <p:nvPr>
            <p:ph type="body" sz="quarter" idx="32"/>
          </p:nvPr>
        </p:nvSpPr>
        <p:spPr/>
        <p:txBody>
          <a:bodyPr/>
          <a:lstStyle/>
          <a:p>
            <a:r>
              <a:rPr lang="lt-LT" dirty="0"/>
              <a:t>Paieškos sistemų optimizavimas (SEO)</a:t>
            </a:r>
            <a:endParaRPr lang="en-US" dirty="0"/>
          </a:p>
        </p:txBody>
      </p:sp>
      <p:sp>
        <p:nvSpPr>
          <p:cNvPr id="9" name="Text Placeholder 8">
            <a:extLst>
              <a:ext uri="{FF2B5EF4-FFF2-40B4-BE49-F238E27FC236}">
                <a16:creationId xmlns:a16="http://schemas.microsoft.com/office/drawing/2014/main" id="{5A19F0D7-1CF4-950B-06F0-94189B068807}"/>
              </a:ext>
            </a:extLst>
          </p:cNvPr>
          <p:cNvSpPr>
            <a:spLocks noGrp="1"/>
          </p:cNvSpPr>
          <p:nvPr>
            <p:ph type="body" sz="quarter" idx="33"/>
          </p:nvPr>
        </p:nvSpPr>
        <p:spPr/>
        <p:txBody>
          <a:bodyPr/>
          <a:lstStyle/>
          <a:p>
            <a:r>
              <a:rPr lang="en-GB" dirty="0"/>
              <a:t>04</a:t>
            </a:r>
            <a:endParaRPr lang="en-ZA" dirty="0"/>
          </a:p>
        </p:txBody>
      </p:sp>
      <p:sp>
        <p:nvSpPr>
          <p:cNvPr id="10" name="Text Placeholder 9">
            <a:extLst>
              <a:ext uri="{FF2B5EF4-FFF2-40B4-BE49-F238E27FC236}">
                <a16:creationId xmlns:a16="http://schemas.microsoft.com/office/drawing/2014/main" id="{01536359-B030-A4B6-81AA-01F068D88F6A}"/>
              </a:ext>
            </a:extLst>
          </p:cNvPr>
          <p:cNvSpPr>
            <a:spLocks noGrp="1"/>
          </p:cNvSpPr>
          <p:nvPr>
            <p:ph type="body" sz="quarter" idx="34"/>
          </p:nvPr>
        </p:nvSpPr>
        <p:spPr/>
        <p:txBody>
          <a:bodyPr/>
          <a:lstStyle/>
          <a:p>
            <a:pPr algn="l"/>
            <a:r>
              <a:rPr lang="en-GB" b="0" i="0" u="none" strike="noStrike" dirty="0" err="1">
                <a:solidFill>
                  <a:srgbClr val="1B1E25"/>
                </a:solidFill>
                <a:effectLst/>
                <a:latin typeface="-apple-system"/>
              </a:rPr>
              <a:t>Debesija</a:t>
            </a:r>
            <a:endParaRPr lang="en-GB" b="0" i="0" u="none" strike="noStrike" dirty="0">
              <a:solidFill>
                <a:srgbClr val="1B1E25"/>
              </a:solidFill>
              <a:effectLst/>
              <a:latin typeface="-apple-system"/>
            </a:endParaRPr>
          </a:p>
        </p:txBody>
      </p:sp>
      <p:sp>
        <p:nvSpPr>
          <p:cNvPr id="11" name="Text Placeholder 10">
            <a:extLst>
              <a:ext uri="{FF2B5EF4-FFF2-40B4-BE49-F238E27FC236}">
                <a16:creationId xmlns:a16="http://schemas.microsoft.com/office/drawing/2014/main" id="{F99CD8FB-64EC-FB62-76A7-8187B917B99C}"/>
              </a:ext>
            </a:extLst>
          </p:cNvPr>
          <p:cNvSpPr>
            <a:spLocks noGrp="1"/>
          </p:cNvSpPr>
          <p:nvPr>
            <p:ph type="body" sz="quarter" idx="35"/>
          </p:nvPr>
        </p:nvSpPr>
        <p:spPr/>
        <p:txBody>
          <a:bodyPr/>
          <a:lstStyle/>
          <a:p>
            <a:r>
              <a:rPr lang="en-GB" dirty="0"/>
              <a:t>05</a:t>
            </a:r>
            <a:endParaRPr lang="en-ZA" dirty="0"/>
          </a:p>
        </p:txBody>
      </p:sp>
      <p:sp>
        <p:nvSpPr>
          <p:cNvPr id="12" name="Text Placeholder 11">
            <a:extLst>
              <a:ext uri="{FF2B5EF4-FFF2-40B4-BE49-F238E27FC236}">
                <a16:creationId xmlns:a16="http://schemas.microsoft.com/office/drawing/2014/main" id="{E822F342-7AF8-1F13-9CB9-652034DF2227}"/>
              </a:ext>
            </a:extLst>
          </p:cNvPr>
          <p:cNvSpPr>
            <a:spLocks noGrp="1"/>
          </p:cNvSpPr>
          <p:nvPr>
            <p:ph type="body" sz="quarter" idx="36"/>
          </p:nvPr>
        </p:nvSpPr>
        <p:spPr/>
        <p:txBody>
          <a:bodyPr/>
          <a:lstStyle/>
          <a:p>
            <a:r>
              <a:rPr lang="en-ZA" dirty="0"/>
              <a:t>Agile </a:t>
            </a:r>
            <a:r>
              <a:rPr lang="en-ZA" dirty="0" err="1"/>
              <a:t>metodikos</a:t>
            </a:r>
            <a:endParaRPr lang="en-ZA" dirty="0"/>
          </a:p>
        </p:txBody>
      </p:sp>
      <p:sp>
        <p:nvSpPr>
          <p:cNvPr id="13" name="Text Placeholder 12">
            <a:extLst>
              <a:ext uri="{FF2B5EF4-FFF2-40B4-BE49-F238E27FC236}">
                <a16:creationId xmlns:a16="http://schemas.microsoft.com/office/drawing/2014/main" id="{38A627E5-46B5-B077-1279-CCCE2E945C9A}"/>
              </a:ext>
            </a:extLst>
          </p:cNvPr>
          <p:cNvSpPr>
            <a:spLocks noGrp="1"/>
          </p:cNvSpPr>
          <p:nvPr>
            <p:ph type="body" sz="quarter" idx="27"/>
          </p:nvPr>
        </p:nvSpPr>
        <p:spPr/>
        <p:txBody>
          <a:bodyPr/>
          <a:lstStyle/>
          <a:p>
            <a:r>
              <a:rPr lang="en-GB" dirty="0" err="1"/>
              <a:t>Turinys</a:t>
            </a:r>
            <a:endParaRPr lang="en-ZA" dirty="0"/>
          </a:p>
        </p:txBody>
      </p:sp>
      <p:sp>
        <p:nvSpPr>
          <p:cNvPr id="14" name="Text Placeholder 13">
            <a:extLst>
              <a:ext uri="{FF2B5EF4-FFF2-40B4-BE49-F238E27FC236}">
                <a16:creationId xmlns:a16="http://schemas.microsoft.com/office/drawing/2014/main" id="{7B2F6E99-E6E2-9CF4-4B3D-11B5F9EC4D38}"/>
              </a:ext>
            </a:extLst>
          </p:cNvPr>
          <p:cNvSpPr>
            <a:spLocks noGrp="1"/>
          </p:cNvSpPr>
          <p:nvPr>
            <p:ph type="body" sz="quarter" idx="37"/>
          </p:nvPr>
        </p:nvSpPr>
        <p:spPr/>
        <p:txBody>
          <a:bodyPr/>
          <a:lstStyle/>
          <a:p>
            <a:r>
              <a:rPr lang="en-GB" dirty="0"/>
              <a:t>06</a:t>
            </a:r>
            <a:endParaRPr lang="en-ZA" dirty="0"/>
          </a:p>
        </p:txBody>
      </p:sp>
      <p:sp>
        <p:nvSpPr>
          <p:cNvPr id="15" name="Text Placeholder 14">
            <a:extLst>
              <a:ext uri="{FF2B5EF4-FFF2-40B4-BE49-F238E27FC236}">
                <a16:creationId xmlns:a16="http://schemas.microsoft.com/office/drawing/2014/main" id="{2A392415-BDAA-850B-490A-AA5FA12923D9}"/>
              </a:ext>
            </a:extLst>
          </p:cNvPr>
          <p:cNvSpPr>
            <a:spLocks noGrp="1"/>
          </p:cNvSpPr>
          <p:nvPr>
            <p:ph type="body" sz="quarter" idx="38"/>
          </p:nvPr>
        </p:nvSpPr>
        <p:spPr/>
        <p:txBody>
          <a:bodyPr/>
          <a:lstStyle/>
          <a:p>
            <a:r>
              <a:rPr lang="en-GB" dirty="0" err="1"/>
              <a:t>Nuorodos</a:t>
            </a:r>
            <a:endParaRPr lang="en-ZA" dirty="0"/>
          </a:p>
        </p:txBody>
      </p:sp>
    </p:spTree>
    <p:extLst>
      <p:ext uri="{BB962C8B-B14F-4D97-AF65-F5344CB8AC3E}">
        <p14:creationId xmlns:p14="http://schemas.microsoft.com/office/powerpoint/2010/main" val="2163858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lt-LT" dirty="0"/>
              <a:t>Verslo procesų valdymas (BPM)</a:t>
            </a:r>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01</a:t>
            </a:r>
            <a:endParaRPr lang="en-ZA" dirty="0"/>
          </a:p>
        </p:txBody>
      </p:sp>
    </p:spTree>
    <p:extLst>
      <p:ext uri="{BB962C8B-B14F-4D97-AF65-F5344CB8AC3E}">
        <p14:creationId xmlns:p14="http://schemas.microsoft.com/office/powerpoint/2010/main" val="354632241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Iššūkiai, su kuriais susiduria ne pelno siekiančių organizacijų vadovai</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274838"/>
            <a:ext cx="10595236" cy="2677656"/>
          </a:xfrm>
          <a:prstGeom prst="rect">
            <a:avLst/>
          </a:prstGeom>
          <a:noFill/>
        </p:spPr>
        <p:txBody>
          <a:bodyPr wrap="square" rtlCol="0">
            <a:spAutoFit/>
          </a:bodyPr>
          <a:lstStyle/>
          <a:p>
            <a:pPr marL="342900" indent="-342900">
              <a:buClr>
                <a:schemeClr val="accent2"/>
              </a:buClr>
              <a:buBlip>
                <a:blip r:embed="rId3"/>
              </a:buBlip>
            </a:pP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Finansinis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įgyvendinamumas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kadangi pelno nesiekiančios organizacijos tiesiogiai negeneruoja pajamų, organizacijos vadovams svarbiausias rūpestis yra išlikti tvariems.</a:t>
            </a:r>
          </a:p>
          <a:p>
            <a:pPr marL="342900" indent="-342900">
              <a:buClr>
                <a:schemeClr val="accent2"/>
              </a:buClr>
              <a:buBlip>
                <a:blip r:embed="rId3"/>
              </a:buBlip>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Clr>
                <a:schemeClr val="accent2"/>
              </a:buClr>
              <a:buBlip>
                <a:blip r:embed="rId3"/>
              </a:buBlip>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Įdarbinimas ir talentų išlaikymas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sunku pritraukti ir išlaikyti kvalifikuotus komandos narius. Todėl ne pelno siekiančiame pasaulyje turėti pareigų, nesusijusių su pareigybės aprašymu, yra „nauja norma“.</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34838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Iššūkiai, su kuriais susiduria ne pelno siekiančių organizacijų vadovai</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274838"/>
            <a:ext cx="10595236" cy="3046988"/>
          </a:xfrm>
          <a:prstGeom prst="rect">
            <a:avLst/>
          </a:prstGeom>
          <a:noFill/>
        </p:spPr>
        <p:txBody>
          <a:bodyPr wrap="square" rtlCol="0">
            <a:spAutoFit/>
          </a:bodyPr>
          <a:lstStyle/>
          <a:p>
            <a:pPr marL="342900" indent="-342900">
              <a:buClr>
                <a:schemeClr val="accent2"/>
              </a:buClr>
              <a:buBlip>
                <a:blip r:embed="rId3"/>
              </a:buBlip>
            </a:pPr>
            <a:r>
              <a:rPr kumimoji="0" lang="en-GB" sz="2400" b="1" i="0" u="sng" strike="noStrike" kern="1200" cap="none" spc="0" normalizeH="0" baseline="0" noProof="0" dirty="0" err="1">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Organiza</a:t>
            </a:r>
            <a:r>
              <a:rPr kumimoji="0" lang="en-GB" sz="2400" b="1" i="0" u="sng" strike="noStrike" kern="1200" cap="none" spc="0" normalizeH="0" baseline="0" noProof="0" dirty="0" err="1">
                <a:ln>
                  <a:noFill/>
                </a:ln>
                <a:solidFill>
                  <a:schemeClr val="accent2"/>
                </a:solidFill>
                <a:effectLst/>
                <a:uLnTx/>
                <a:uFillTx/>
                <a:latin typeface="Calibri" panose="020F0502020204030204"/>
                <a:ea typeface="+mn-ea"/>
                <a:cs typeface="+mn-cs"/>
              </a:rPr>
              <a:t>cijos</a:t>
            </a:r>
            <a:r>
              <a:rPr kumimoji="0" lang="en-GB" sz="2400" b="1" i="0" u="sng"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lt-LT" sz="2400" b="1" i="0" u="sng" strike="noStrike" kern="1200" cap="none" spc="0" normalizeH="0" baseline="0" noProof="0" dirty="0">
                <a:ln>
                  <a:noFill/>
                </a:ln>
                <a:solidFill>
                  <a:schemeClr val="accent2"/>
                </a:solidFill>
                <a:effectLst/>
                <a:uLnTx/>
                <a:uFillTx/>
                <a:latin typeface="Calibri" panose="020F0502020204030204"/>
                <a:ea typeface="+mn-ea"/>
                <a:cs typeface="+mn-cs"/>
              </a:rPr>
              <a:t>valdymo priemonių</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trūkumas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tik nedaugelis organizacijų turi pakankamai stiprią technologinę infrastruktūrą, kad galėtų visapusiškai palaikyti komandos pastangas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indent="-342900">
              <a:buClr>
                <a:schemeClr val="accent2"/>
              </a:buClr>
              <a:buBlip>
                <a:blip r:embed="rId3"/>
              </a:buBlip>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Clr>
                <a:schemeClr val="accent2"/>
              </a:buClr>
              <a:buBlip>
                <a:blip r:embed="rId3"/>
              </a:buBlip>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Teisėtumas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šiais laikais labdaringa veikla vertinama labai skeptiškai. Daugelis atkreipia dėmesį į 2012 m. </a:t>
            </a:r>
            <a:r>
              <a:rPr kumimoji="0" lang="lt-LT" sz="24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prstClr val="black"/>
                </a:solidFill>
                <a:effectLst/>
                <a:uLnTx/>
                <a:uFillTx/>
                <a:latin typeface="Calibri" panose="020F0502020204030204"/>
                <a:ea typeface="+mn-ea"/>
                <a:cs typeface="+mn-cs"/>
              </a:rPr>
              <a:t>New</a:t>
            </a: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 York </a:t>
            </a:r>
            <a:r>
              <a:rPr kumimoji="0" lang="lt-LT" sz="2400" b="0" i="0" u="none" strike="noStrike" kern="1200" cap="none" spc="0" normalizeH="0" baseline="0" noProof="0" dirty="0" err="1">
                <a:ln>
                  <a:noFill/>
                </a:ln>
                <a:solidFill>
                  <a:prstClr val="black"/>
                </a:solidFill>
                <a:effectLst/>
                <a:uLnTx/>
                <a:uFillTx/>
                <a:latin typeface="Calibri" panose="020F0502020204030204"/>
                <a:ea typeface="+mn-ea"/>
                <a:cs typeface="+mn-cs"/>
              </a:rPr>
              <a:t>Times</a:t>
            </a: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paskelbtą istoriją </a:t>
            </a: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apie netikrus našlaičių namus Haityje. Dėl tokių skandalų pelno nesiekiančių organizacijų vadovams sunkiau pritraukti rėmėjus.</a:t>
            </a:r>
            <a:endParaRPr kumimoji="0" lang="en-GB" sz="2400" b="0" i="0"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30646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E5129-2308-6E97-26A9-0F5F0CC8548D}"/>
              </a:ext>
            </a:extLst>
          </p:cNvPr>
          <p:cNvSpPr>
            <a:spLocks noGrp="1"/>
          </p:cNvSpPr>
          <p:nvPr>
            <p:ph type="body" sz="quarter" idx="30"/>
          </p:nvPr>
        </p:nvSpPr>
        <p:spPr/>
        <p:txBody>
          <a:bodyPr/>
          <a:lstStyle/>
          <a:p>
            <a:r>
              <a:rPr lang="lt-LT" dirty="0"/>
              <a:t>Apibrėžkite tikslinę </a:t>
            </a:r>
            <a:r>
              <a:rPr lang="lt-LT" dirty="0" err="1"/>
              <a:t>auditorij</a:t>
            </a:r>
            <a:endParaRPr lang="en-ZA" dirty="0"/>
          </a:p>
        </p:txBody>
      </p:sp>
      <p:sp>
        <p:nvSpPr>
          <p:cNvPr id="3" name="Text Placeholder 2">
            <a:extLst>
              <a:ext uri="{FF2B5EF4-FFF2-40B4-BE49-F238E27FC236}">
                <a16:creationId xmlns:a16="http://schemas.microsoft.com/office/drawing/2014/main" id="{0B3D4B50-3586-0817-195D-2CF1C3C238FE}"/>
              </a:ext>
            </a:extLst>
          </p:cNvPr>
          <p:cNvSpPr>
            <a:spLocks noGrp="1"/>
          </p:cNvSpPr>
          <p:nvPr>
            <p:ph type="body" sz="quarter" idx="31"/>
          </p:nvPr>
        </p:nvSpPr>
        <p:spPr/>
        <p:txBody>
          <a:bodyPr>
            <a:normAutofit fontScale="92500"/>
          </a:bodyPr>
          <a:lstStyle/>
          <a:p>
            <a:r>
              <a:rPr lang="lt-LT" dirty="0"/>
              <a:t>Aiškiai apibrėžkite savo tikslus</a:t>
            </a:r>
            <a:endParaRPr lang="en-ZA" dirty="0"/>
          </a:p>
        </p:txBody>
      </p:sp>
      <p:sp>
        <p:nvSpPr>
          <p:cNvPr id="4" name="Text Placeholder 3">
            <a:extLst>
              <a:ext uri="{FF2B5EF4-FFF2-40B4-BE49-F238E27FC236}">
                <a16:creationId xmlns:a16="http://schemas.microsoft.com/office/drawing/2014/main" id="{FED21CA6-7F5A-CCA4-BF55-B5D10A45061C}"/>
              </a:ext>
            </a:extLst>
          </p:cNvPr>
          <p:cNvSpPr>
            <a:spLocks noGrp="1"/>
          </p:cNvSpPr>
          <p:nvPr>
            <p:ph type="body" sz="quarter" idx="32"/>
          </p:nvPr>
        </p:nvSpPr>
        <p:spPr>
          <a:xfrm>
            <a:off x="7387566" y="4286652"/>
            <a:ext cx="1650045" cy="1237497"/>
          </a:xfrm>
        </p:spPr>
        <p:txBody>
          <a:bodyPr/>
          <a:lstStyle/>
          <a:p>
            <a:pPr algn="l"/>
            <a:r>
              <a:rPr lang="en-GB" dirty="0" err="1"/>
              <a:t>Pasirinkite</a:t>
            </a:r>
            <a:r>
              <a:rPr lang="en-GB" dirty="0"/>
              <a:t> </a:t>
            </a:r>
            <a:r>
              <a:rPr lang="en-GB" dirty="0" err="1"/>
              <a:t>tinkamą</a:t>
            </a:r>
            <a:r>
              <a:rPr lang="en-GB" dirty="0"/>
              <a:t> </a:t>
            </a:r>
            <a:r>
              <a:rPr lang="en-GB" dirty="0" err="1"/>
              <a:t>įrankį</a:t>
            </a:r>
            <a:endParaRPr lang="en-ZA" dirty="0"/>
          </a:p>
        </p:txBody>
      </p:sp>
      <p:sp>
        <p:nvSpPr>
          <p:cNvPr id="5" name="Text Placeholder 4">
            <a:extLst>
              <a:ext uri="{FF2B5EF4-FFF2-40B4-BE49-F238E27FC236}">
                <a16:creationId xmlns:a16="http://schemas.microsoft.com/office/drawing/2014/main" id="{EE2FEA59-023B-DAF6-60F7-E04C490455FE}"/>
              </a:ext>
            </a:extLst>
          </p:cNvPr>
          <p:cNvSpPr>
            <a:spLocks noGrp="1"/>
          </p:cNvSpPr>
          <p:nvPr>
            <p:ph type="body" sz="quarter" idx="33"/>
          </p:nvPr>
        </p:nvSpPr>
        <p:spPr>
          <a:xfrm>
            <a:off x="5144832" y="4286652"/>
            <a:ext cx="2045329" cy="1245430"/>
          </a:xfrm>
        </p:spPr>
        <p:txBody>
          <a:bodyPr>
            <a:normAutofit fontScale="92500"/>
          </a:bodyPr>
          <a:lstStyle/>
          <a:p>
            <a:r>
              <a:rPr lang="en-GB" dirty="0" err="1"/>
              <a:t>Sukurkite</a:t>
            </a:r>
            <a:r>
              <a:rPr lang="en-GB" dirty="0"/>
              <a:t> </a:t>
            </a:r>
            <a:r>
              <a:rPr lang="en-GB" dirty="0" err="1"/>
              <a:t>galingą</a:t>
            </a:r>
            <a:r>
              <a:rPr lang="en-GB" dirty="0"/>
              <a:t> </a:t>
            </a:r>
            <a:r>
              <a:rPr lang="en-GB" dirty="0" err="1"/>
              <a:t>infrastruktūrą</a:t>
            </a:r>
            <a:endParaRPr lang="en-ZA" dirty="0"/>
          </a:p>
        </p:txBody>
      </p:sp>
      <p:sp>
        <p:nvSpPr>
          <p:cNvPr id="6" name="Text Placeholder 5">
            <a:extLst>
              <a:ext uri="{FF2B5EF4-FFF2-40B4-BE49-F238E27FC236}">
                <a16:creationId xmlns:a16="http://schemas.microsoft.com/office/drawing/2014/main" id="{351AFEE4-7CF3-1E33-E7E2-0D3881DFE16A}"/>
              </a:ext>
            </a:extLst>
          </p:cNvPr>
          <p:cNvSpPr>
            <a:spLocks noGrp="1"/>
          </p:cNvSpPr>
          <p:nvPr>
            <p:ph type="body" sz="quarter" idx="34"/>
          </p:nvPr>
        </p:nvSpPr>
        <p:spPr>
          <a:xfrm>
            <a:off x="8938385" y="4294584"/>
            <a:ext cx="1650045" cy="1237497"/>
          </a:xfrm>
        </p:spPr>
        <p:txBody>
          <a:bodyPr>
            <a:normAutofit/>
          </a:bodyPr>
          <a:lstStyle/>
          <a:p>
            <a:pPr algn="r"/>
            <a:r>
              <a:rPr lang="lt-LT" dirty="0"/>
              <a:t>Stebėkite sėkmę</a:t>
            </a:r>
            <a:endParaRPr lang="en-ZA" dirty="0"/>
          </a:p>
        </p:txBody>
      </p:sp>
      <p:sp>
        <p:nvSpPr>
          <p:cNvPr id="7" name="Text Placeholder 6">
            <a:extLst>
              <a:ext uri="{FF2B5EF4-FFF2-40B4-BE49-F238E27FC236}">
                <a16:creationId xmlns:a16="http://schemas.microsoft.com/office/drawing/2014/main" id="{F7792508-41D9-FF77-936A-C2997631343D}"/>
              </a:ext>
            </a:extLst>
          </p:cNvPr>
          <p:cNvSpPr>
            <a:spLocks noGrp="1"/>
          </p:cNvSpPr>
          <p:nvPr>
            <p:ph type="body" sz="quarter" idx="29"/>
          </p:nvPr>
        </p:nvSpPr>
        <p:spPr/>
        <p:txBody>
          <a:bodyPr>
            <a:normAutofit lnSpcReduction="10000"/>
          </a:bodyPr>
          <a:lstStyle/>
          <a:p>
            <a:r>
              <a:rPr lang="lt-LT" dirty="0"/>
              <a:t>Ne pelno siekiančių organizacijų technologijų strategijos kūrimas</a:t>
            </a:r>
            <a:endParaRPr lang="en-ZA" dirty="0"/>
          </a:p>
        </p:txBody>
      </p:sp>
      <p:pic>
        <p:nvPicPr>
          <p:cNvPr id="9" name="Graphic 8" descr="Bullseye with solid fill">
            <a:extLst>
              <a:ext uri="{FF2B5EF4-FFF2-40B4-BE49-F238E27FC236}">
                <a16:creationId xmlns:a16="http://schemas.microsoft.com/office/drawing/2014/main" id="{4B3501BF-9BCA-0AD8-1C64-1ED727B6E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2340" y="2298855"/>
            <a:ext cx="967406" cy="967406"/>
          </a:xfrm>
          <a:prstGeom prst="rect">
            <a:avLst/>
          </a:prstGeom>
        </p:spPr>
      </p:pic>
      <p:pic>
        <p:nvPicPr>
          <p:cNvPr id="11" name="Graphic 10" descr="Group success with solid fill">
            <a:extLst>
              <a:ext uri="{FF2B5EF4-FFF2-40B4-BE49-F238E27FC236}">
                <a16:creationId xmlns:a16="http://schemas.microsoft.com/office/drawing/2014/main" id="{B95AB279-1FB1-DB56-5A08-61E8DDF676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8275" y="2325358"/>
            <a:ext cx="914400" cy="914400"/>
          </a:xfrm>
          <a:prstGeom prst="rect">
            <a:avLst/>
          </a:prstGeom>
        </p:spPr>
      </p:pic>
      <p:pic>
        <p:nvPicPr>
          <p:cNvPr id="13" name="Graphic 12" descr="Schoolhouse with solid fill">
            <a:extLst>
              <a:ext uri="{FF2B5EF4-FFF2-40B4-BE49-F238E27FC236}">
                <a16:creationId xmlns:a16="http://schemas.microsoft.com/office/drawing/2014/main" id="{828098C5-7740-2AB5-6406-7A2C5B2BF1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5794" y="2272353"/>
            <a:ext cx="967405" cy="967405"/>
          </a:xfrm>
          <a:prstGeom prst="rect">
            <a:avLst/>
          </a:prstGeom>
        </p:spPr>
      </p:pic>
      <p:pic>
        <p:nvPicPr>
          <p:cNvPr id="15" name="Graphic 14" descr="Tools with solid fill">
            <a:extLst>
              <a:ext uri="{FF2B5EF4-FFF2-40B4-BE49-F238E27FC236}">
                <a16:creationId xmlns:a16="http://schemas.microsoft.com/office/drawing/2014/main" id="{47A38A03-5498-CABE-FDAF-D71AD7C495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7918" y="2272353"/>
            <a:ext cx="967405" cy="967405"/>
          </a:xfrm>
          <a:prstGeom prst="rect">
            <a:avLst/>
          </a:prstGeom>
        </p:spPr>
      </p:pic>
      <p:pic>
        <p:nvPicPr>
          <p:cNvPr id="17" name="Graphic 16" descr="Checklist with solid fill">
            <a:extLst>
              <a:ext uri="{FF2B5EF4-FFF2-40B4-BE49-F238E27FC236}">
                <a16:creationId xmlns:a16="http://schemas.microsoft.com/office/drawing/2014/main" id="{6258EBE9-4157-ED3F-3E0C-71B9D1ADD2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77036" y="2377818"/>
            <a:ext cx="914400" cy="914400"/>
          </a:xfrm>
          <a:prstGeom prst="rect">
            <a:avLst/>
          </a:prstGeom>
        </p:spPr>
      </p:pic>
    </p:spTree>
    <p:extLst>
      <p:ext uri="{BB962C8B-B14F-4D97-AF65-F5344CB8AC3E}">
        <p14:creationId xmlns:p14="http://schemas.microsoft.com/office/powerpoint/2010/main" val="146001656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3A2085-74A3-A51C-C9B7-F8B72E85BD38}"/>
              </a:ext>
            </a:extLst>
          </p:cNvPr>
          <p:cNvPicPr>
            <a:picLocks noChangeAspect="1"/>
          </p:cNvPicPr>
          <p:nvPr/>
        </p:nvPicPr>
        <p:blipFill>
          <a:blip r:embed="rId2"/>
          <a:stretch>
            <a:fillRect/>
          </a:stretch>
        </p:blipFill>
        <p:spPr>
          <a:xfrm>
            <a:off x="179614" y="195944"/>
            <a:ext cx="11789229" cy="5861956"/>
          </a:xfrm>
          <a:prstGeom prst="rect">
            <a:avLst/>
          </a:prstGeom>
        </p:spPr>
      </p:pic>
    </p:spTree>
    <p:extLst>
      <p:ext uri="{BB962C8B-B14F-4D97-AF65-F5344CB8AC3E}">
        <p14:creationId xmlns:p14="http://schemas.microsoft.com/office/powerpoint/2010/main" val="61696872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Debesijos</a:t>
            </a:r>
            <a:r>
              <a:rPr lang="en-GB" dirty="0"/>
              <a:t> </a:t>
            </a:r>
            <a:r>
              <a:rPr lang="en-GB" dirty="0" err="1"/>
              <a:t>pagrindai</a:t>
            </a:r>
            <a:r>
              <a:rPr lang="en-GB" dirty="0"/>
              <a:t> ne </a:t>
            </a:r>
            <a:r>
              <a:rPr lang="en-GB" dirty="0" err="1"/>
              <a:t>pelno</a:t>
            </a:r>
            <a:r>
              <a:rPr lang="en-GB" dirty="0"/>
              <a:t> </a:t>
            </a:r>
            <a:r>
              <a:rPr lang="en-GB" dirty="0" err="1"/>
              <a:t>siekiančioms</a:t>
            </a:r>
            <a:r>
              <a:rPr lang="en-GB" dirty="0"/>
              <a:t> </a:t>
            </a:r>
            <a:r>
              <a:rPr lang="en-GB" dirty="0" err="1"/>
              <a:t>organizacijoms</a:t>
            </a:r>
            <a:r>
              <a:rPr lang="en-GB" dirty="0"/>
              <a:t> </a:t>
            </a:r>
            <a:r>
              <a:rPr lang="en-GB" dirty="0" err="1"/>
              <a:t>ir</a:t>
            </a:r>
            <a:r>
              <a:rPr lang="en-GB" dirty="0"/>
              <a:t> </a:t>
            </a:r>
            <a:r>
              <a:rPr lang="en-GB" dirty="0" err="1"/>
              <a:t>bibliotekoms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137228"/>
            <a:ext cx="10595236" cy="2308324"/>
          </a:xfrm>
          <a:prstGeom prst="rect">
            <a:avLst/>
          </a:prstGeom>
          <a:noFill/>
        </p:spPr>
        <p:txBody>
          <a:bodyPr wrap="square" rtlCol="0">
            <a:spAutoFit/>
          </a:bodyPr>
          <a:lstStyle/>
          <a:p>
            <a:pPr marL="342900" indent="-342900">
              <a:buClr>
                <a:schemeClr val="accent2"/>
              </a:buClr>
              <a:buBlip>
                <a:blip r:embed="rId3"/>
              </a:buBlip>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2012 m. </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TechSoup</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rPr>
              <a:t> </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apklausoje padaryta išvada, kad didžiausia kliūtis, trukdanti NVO pritaikyti debesijos paslaugas, yra žinių trūkumas</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342900" indent="-342900">
              <a:buClr>
                <a:schemeClr val="accent2"/>
              </a:buClr>
              <a:buBlip>
                <a:blip r:embed="rId3"/>
              </a:buBlip>
            </a:pPr>
            <a:endParaRPr lang="en-GB" sz="2400" dirty="0">
              <a:solidFill>
                <a:srgbClr val="000000"/>
              </a:solidFill>
              <a:latin typeface="Calibri" panose="020F0502020204030204"/>
            </a:endParaRPr>
          </a:p>
          <a:p>
            <a:pPr marL="342900" indent="-342900">
              <a:buClr>
                <a:schemeClr val="accent2"/>
              </a:buClr>
              <a:buBlip>
                <a:blip r:embed="rId3"/>
              </a:buBlip>
            </a:pP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Kai 2012 m. </a:t>
            </a:r>
            <a:r>
              <a:rPr kumimoji="0" lang="lt-LT" sz="2400" i="0" u="none" strike="noStrike" kern="1200" cap="none" spc="0" normalizeH="0" baseline="0" noProof="0" dirty="0" err="1">
                <a:ln>
                  <a:noFill/>
                </a:ln>
                <a:solidFill>
                  <a:srgbClr val="000000"/>
                </a:solidFill>
                <a:effectLst/>
                <a:uLnTx/>
                <a:uFillTx/>
                <a:latin typeface="Calibri" panose="020F0502020204030204"/>
                <a:ea typeface="+mn-ea"/>
                <a:cs typeface="+mn-cs"/>
              </a:rPr>
              <a:t>TechSoup</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 visame pasaulyje apklausė nevyriausybines, ne pelno siekiančias ir labdaros organizacijas, paaiškėjo, kad didžiausia kliūtis debesijos paslaugoms pritaikyti yra žinių trūkumas.</a:t>
            </a:r>
            <a:endParaRPr kumimoji="0" lang="en-GB" sz="2400"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07330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Veikla</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1569660"/>
          </a:xfrm>
          <a:prstGeom prst="rect">
            <a:avLst/>
          </a:prstGeom>
          <a:noFill/>
        </p:spPr>
        <p:txBody>
          <a:bodyPr wrap="square" rtlCol="0">
            <a:spAutoFit/>
          </a:bodyPr>
          <a:lstStyle/>
          <a:p>
            <a:pPr marL="342900" indent="-342900">
              <a:buClr>
                <a:schemeClr val="accent2"/>
              </a:buClr>
              <a:buBlip>
                <a:blip r:embed="rId3"/>
              </a:buBlip>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1 veikla – „Pasidaryk žemėlapį“:</a:t>
            </a:r>
          </a:p>
          <a:p>
            <a:pPr marL="342900" indent="-342900">
              <a:buClr>
                <a:schemeClr val="accent2"/>
              </a:buClr>
              <a:buBlip>
                <a:blip r:embed="rId3"/>
              </a:buBlip>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Sudarykite koncepcijos žemėlapį, kuriame nurodykite debesijos duomenų naudojimo ir saugojimo privalumus ir trūkumus.</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23190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ZA"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10055"/>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Programų rinkinio migracijos</a:t>
            </a: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atvejis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p>
          <a:p>
            <a:pPr marL="342900" indent="-342900">
              <a:buClr>
                <a:schemeClr val="accent2"/>
              </a:buClr>
              <a:buBlip>
                <a:blip r:embed="rId5"/>
              </a:buBlip>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Ne pelno siekianti organizacija nusprendė modernizuoti programų rinkinį naudodama </a:t>
            </a:r>
            <a:r>
              <a:rPr kumimoji="0" lang="lt-LT" sz="2400" i="0" strike="noStrike" kern="1200" cap="none" spc="0" normalizeH="0" baseline="0" noProof="0" dirty="0" err="1">
                <a:ln>
                  <a:noFill/>
                </a:ln>
                <a:solidFill>
                  <a:srgbClr val="000000"/>
                </a:solidFill>
                <a:effectLst/>
                <a:uLnTx/>
                <a:uFillTx/>
                <a:latin typeface="Calibri" panose="020F0502020204030204"/>
                <a:ea typeface="+mn-ea"/>
                <a:cs typeface="+mn-cs"/>
              </a:rPr>
              <a:t>beserverius</a:t>
            </a: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 kompiuterius ir kitas naujoves, kurias galima rasti "</a:t>
            </a:r>
            <a:r>
              <a:rPr kumimoji="0" lang="lt-LT" sz="2400" i="0" strike="noStrike" kern="1200" cap="none" spc="0" normalizeH="0" baseline="0" noProof="0" dirty="0" err="1">
                <a:ln>
                  <a:noFill/>
                </a:ln>
                <a:solidFill>
                  <a:srgbClr val="000000"/>
                </a:solidFill>
                <a:effectLst/>
                <a:uLnTx/>
                <a:uFillTx/>
                <a:latin typeface="Calibri" panose="020F0502020204030204"/>
                <a:ea typeface="+mn-ea"/>
                <a:cs typeface="+mn-cs"/>
              </a:rPr>
              <a:t>Azure</a:t>
            </a: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 platformos kaip paslaugos (</a:t>
            </a:r>
            <a:r>
              <a:rPr kumimoji="0" lang="lt-LT" sz="2400" i="0" strike="noStrike" kern="1200" cap="none" spc="0" normalizeH="0" baseline="0" noProof="0" dirty="0" err="1">
                <a:ln>
                  <a:noFill/>
                </a:ln>
                <a:solidFill>
                  <a:srgbClr val="000000"/>
                </a:solidFill>
                <a:effectLst/>
                <a:uLnTx/>
                <a:uFillTx/>
                <a:latin typeface="Calibri" panose="020F0502020204030204"/>
                <a:ea typeface="+mn-ea"/>
                <a:cs typeface="+mn-cs"/>
              </a:rPr>
              <a:t>PaaS</a:t>
            </a: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 pasiūlymuose. </a:t>
            </a:r>
          </a:p>
          <a:p>
            <a:pPr marL="342900" indent="-342900">
              <a:buClr>
                <a:schemeClr val="accent2"/>
              </a:buClr>
              <a:buFont typeface="Arial" panose="020B0604020202020204" pitchFamily="34" charset="0"/>
              <a:buChar char="•"/>
            </a:pPr>
            <a:endParaRPr kumimoji="0" lang="lt-LT" sz="2400" i="0"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a:t>
            </a:r>
            <a:r>
              <a:rPr kumimoji="0" lang="lt-LT" sz="2400" i="0" strike="noStrike" kern="1200" cap="none" spc="0" normalizeH="0" baseline="0" noProof="0" dirty="0" err="1">
                <a:ln>
                  <a:noFill/>
                </a:ln>
                <a:solidFill>
                  <a:srgbClr val="000000"/>
                </a:solidFill>
                <a:effectLst/>
                <a:uLnTx/>
                <a:uFillTx/>
                <a:latin typeface="Calibri" panose="020F0502020204030204"/>
                <a:ea typeface="+mn-ea"/>
                <a:cs typeface="+mn-cs"/>
              </a:rPr>
              <a:t>BrainScale</a:t>
            </a: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 atnaujino ne pelno organizacijos infrastruktūrą, kad ji galėtų pereiti nuo IAAS žiniatinklio programų prie "</a:t>
            </a:r>
            <a:r>
              <a:rPr kumimoji="0" lang="lt-LT" sz="2400" i="0" strike="noStrike" kern="1200" cap="none" spc="0" normalizeH="0" baseline="0" noProof="0" dirty="0" err="1">
                <a:ln>
                  <a:noFill/>
                </a:ln>
                <a:solidFill>
                  <a:srgbClr val="000000"/>
                </a:solidFill>
                <a:effectLst/>
                <a:uLnTx/>
                <a:uFillTx/>
                <a:latin typeface="Calibri" panose="020F0502020204030204"/>
                <a:ea typeface="+mn-ea"/>
                <a:cs typeface="+mn-cs"/>
              </a:rPr>
              <a:t>Azure</a:t>
            </a: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i="0" strike="noStrike" kern="1200" cap="none" spc="0" normalizeH="0" baseline="0" noProof="0" dirty="0" err="1">
                <a:ln>
                  <a:noFill/>
                </a:ln>
                <a:solidFill>
                  <a:srgbClr val="000000"/>
                </a:solidFill>
                <a:effectLst/>
                <a:uLnTx/>
                <a:uFillTx/>
                <a:latin typeface="Calibri" panose="020F0502020204030204"/>
                <a:ea typeface="+mn-ea"/>
                <a:cs typeface="+mn-cs"/>
              </a:rPr>
              <a:t>PaaS</a:t>
            </a: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 APP" paslaugos.</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6399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ZA"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03790"/>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Kaip "AWS"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naudojamas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ne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pelno</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siekiančios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organizacijos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serveriui</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perkelti</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į</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debesį</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p>
          <a:p>
            <a:pPr>
              <a:buClr>
                <a:schemeClr val="accent2"/>
              </a:buClr>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Pirmasis žingsnis, kurio ėmėsi bendrovė </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D.A.R.E. </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norėdama perkelti savo serverį į debesiją, buvo suprasti esamas kliūtis iš vidaus</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 </a:t>
            </a:r>
          </a:p>
          <a:p>
            <a:pPr marL="342900" indent="-342900">
              <a:buClr>
                <a:schemeClr val="accent2"/>
              </a:buClr>
              <a:buFont typeface="Arial" panose="020B0604020202020204" pitchFamily="34" charset="0"/>
              <a:buChar char="•"/>
            </a:pPr>
            <a:endParaRPr lang="en-GB" sz="2400" dirty="0">
              <a:solidFill>
                <a:srgbClr val="000000"/>
              </a:solidFill>
              <a:latin typeface="Calibri" panose="020F0502020204030204"/>
            </a:endParaRPr>
          </a:p>
          <a:p>
            <a:pPr marL="342900" indent="-342900">
              <a:buClr>
                <a:schemeClr val="accent2"/>
              </a:buClr>
              <a:buFont typeface="Arial" panose="020B0604020202020204" pitchFamily="34" charset="0"/>
              <a:buChar char="•"/>
            </a:pPr>
            <a:r>
              <a:rPr kumimoji="0" lang="en-GB" sz="2400" i="0" strike="noStrike" kern="1200" cap="none" spc="0" normalizeH="0" baseline="0" noProof="0" dirty="0" err="1">
                <a:ln>
                  <a:noFill/>
                </a:ln>
                <a:solidFill>
                  <a:srgbClr val="000000"/>
                </a:solidFill>
                <a:effectLst/>
                <a:uLnTx/>
                <a:uFillTx/>
                <a:latin typeface="Calibri" panose="020F0502020204030204"/>
                <a:ea typeface="+mn-ea"/>
                <a:cs typeface="+mn-cs"/>
              </a:rPr>
              <a:t>Šiame</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strike="noStrike" kern="1200" cap="none" spc="0" normalizeH="0" baseline="0" noProof="0" dirty="0" err="1">
                <a:ln>
                  <a:noFill/>
                </a:ln>
                <a:solidFill>
                  <a:srgbClr val="000000"/>
                </a:solidFill>
                <a:effectLst/>
                <a:uLnTx/>
                <a:uFillTx/>
                <a:latin typeface="Calibri" panose="020F0502020204030204"/>
                <a:ea typeface="+mn-ea"/>
                <a:cs typeface="+mn-cs"/>
              </a:rPr>
              <a:t>atvejo</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strike="noStrike" kern="1200" cap="none" spc="0" normalizeH="0" baseline="0" noProof="0" dirty="0" err="1">
                <a:ln>
                  <a:noFill/>
                </a:ln>
                <a:solidFill>
                  <a:srgbClr val="000000"/>
                </a:solidFill>
                <a:effectLst/>
                <a:uLnTx/>
                <a:uFillTx/>
                <a:latin typeface="Calibri" panose="020F0502020204030204"/>
                <a:ea typeface="+mn-ea"/>
                <a:cs typeface="+mn-cs"/>
              </a:rPr>
              <a:t>tyrime</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strike="noStrike" kern="1200" cap="none" spc="0" normalizeH="0" baseline="0" noProof="0" dirty="0" err="1">
                <a:ln>
                  <a:noFill/>
                </a:ln>
                <a:solidFill>
                  <a:srgbClr val="000000"/>
                </a:solidFill>
                <a:effectLst/>
                <a:uLnTx/>
                <a:uFillTx/>
                <a:latin typeface="Calibri" panose="020F0502020204030204"/>
                <a:ea typeface="+mn-ea"/>
                <a:cs typeface="+mn-cs"/>
              </a:rPr>
              <a:t>pamatysite</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strike="noStrike" kern="1200" cap="none" spc="0" normalizeH="0" baseline="0" noProof="0" dirty="0" err="1">
                <a:ln>
                  <a:noFill/>
                </a:ln>
                <a:solidFill>
                  <a:srgbClr val="000000"/>
                </a:solidFill>
                <a:effectLst/>
                <a:uLnTx/>
                <a:uFillTx/>
                <a:latin typeface="Calibri" panose="020F0502020204030204"/>
                <a:ea typeface="+mn-ea"/>
                <a:cs typeface="+mn-cs"/>
              </a:rPr>
              <a:t>kaip</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strike="noStrike" kern="1200" cap="none" spc="0" normalizeH="0" baseline="0" noProof="0" dirty="0" err="1">
                <a:ln>
                  <a:noFill/>
                </a:ln>
                <a:solidFill>
                  <a:srgbClr val="000000"/>
                </a:solidFill>
                <a:effectLst/>
                <a:uLnTx/>
                <a:uFillTx/>
                <a:latin typeface="Calibri" panose="020F0502020204030204"/>
                <a:ea typeface="+mn-ea"/>
                <a:cs typeface="+mn-cs"/>
              </a:rPr>
              <a:t>analizavome</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strike="noStrike" kern="1200" cap="none" spc="0" normalizeH="0" baseline="0" noProof="0" dirty="0" err="1">
                <a:ln>
                  <a:noFill/>
                </a:ln>
                <a:solidFill>
                  <a:srgbClr val="000000"/>
                </a:solidFill>
                <a:effectLst/>
                <a:uLnTx/>
                <a:uFillTx/>
                <a:latin typeface="Calibri" panose="020F0502020204030204"/>
                <a:ea typeface="+mn-ea"/>
                <a:cs typeface="+mn-cs"/>
              </a:rPr>
              <a:t>kliento</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strike="noStrike" kern="1200" cap="none" spc="0" normalizeH="0" baseline="0" noProof="0" dirty="0" err="1">
                <a:ln>
                  <a:noFill/>
                </a:ln>
                <a:solidFill>
                  <a:srgbClr val="000000"/>
                </a:solidFill>
                <a:effectLst/>
                <a:uLnTx/>
                <a:uFillTx/>
                <a:latin typeface="Calibri" panose="020F0502020204030204"/>
                <a:ea typeface="+mn-ea"/>
                <a:cs typeface="+mn-cs"/>
              </a:rPr>
              <a:t>patiriamus</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strike="noStrike" kern="1200" cap="none" spc="0" normalizeH="0" baseline="0" noProof="0" dirty="0" err="1">
                <a:ln>
                  <a:noFill/>
                </a:ln>
                <a:solidFill>
                  <a:srgbClr val="000000"/>
                </a:solidFill>
                <a:effectLst/>
                <a:uLnTx/>
                <a:uFillTx/>
                <a:latin typeface="Calibri" panose="020F0502020204030204"/>
                <a:ea typeface="+mn-ea"/>
                <a:cs typeface="+mn-cs"/>
              </a:rPr>
              <a:t>iššūkius</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07708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ZA"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10055"/>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n-GB" sz="2400" b="1" dirty="0">
                <a:solidFill>
                  <a:schemeClr val="accent2"/>
                </a:solidFill>
                <a:latin typeface="Calibri" panose="020F0502020204030204"/>
                <a:hlinkClick r:id="rId4">
                  <a:extLst>
                    <a:ext uri="{A12FA001-AC4F-418D-AE19-62706E023703}">
                      <ahyp:hlinkClr xmlns:ahyp="http://schemas.microsoft.com/office/drawing/2018/hyperlinkcolor" val="tx"/>
                    </a:ext>
                  </a:extLst>
                </a:hlinkClick>
              </a:rPr>
              <a:t>Kombodžos vaikų fondo</a:t>
            </a:r>
            <a:r>
              <a:rPr lang="en-GB" sz="2400" b="1" dirty="0">
                <a:solidFill>
                  <a:schemeClr val="accent2"/>
                </a:solidFill>
                <a:latin typeface="Calibri" panose="020F0502020204030204"/>
              </a:rPr>
              <a:t> </a:t>
            </a:r>
            <a:r>
              <a:rPr lang="en-GB" sz="2400" b="1" dirty="0" err="1">
                <a:solidFill>
                  <a:schemeClr val="accent2"/>
                </a:solidFill>
                <a:latin typeface="Calibri" panose="020F0502020204030204"/>
              </a:rPr>
              <a:t>pavyzdys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a:buClr>
                <a:schemeClr val="accent2"/>
              </a:buClr>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Kambodžos vaikų fondas išaugo iš savo turimos finansinės programinės įrangos. Finansiniai duomenys visada vėluodavo tris savaites, todėl buvo švaistomi ištekliai, o ataskaitos ir rodikliai buvo prasti. </a:t>
            </a:r>
          </a:p>
          <a:p>
            <a:pPr marL="342900" indent="-342900">
              <a:buClr>
                <a:schemeClr val="accent2"/>
              </a:buClr>
              <a:buFont typeface="Arial" panose="020B0604020202020204" pitchFamily="34" charset="0"/>
              <a:buChar char="•"/>
            </a:pPr>
            <a:endParaRPr kumimoji="0" lang="lt-LT" sz="2400" i="0"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Todėl Kambodžos vaikų fondui reikėjo debesų kompiuterija pagrįsto apskaitos sprendimo.</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5373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Refleksijos</a:t>
            </a:r>
            <a:r>
              <a:rPr lang="en-ZA" dirty="0"/>
              <a:t> </a:t>
            </a:r>
            <a:r>
              <a:rPr lang="en-ZA" dirty="0" err="1"/>
              <a:t>klausimai</a:t>
            </a:r>
            <a:endParaRPr lang="en-ZA"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77656"/>
          </a:xfrm>
          <a:prstGeom prst="rect">
            <a:avLst/>
          </a:prstGeom>
          <a:noFill/>
        </p:spPr>
        <p:txBody>
          <a:bodyPr wrap="square" rtlCol="0">
            <a:spAutoFit/>
          </a:bodyPr>
          <a:lstStyle/>
          <a:p>
            <a:pPr marL="457200" indent="-457200">
              <a:buClr>
                <a:schemeClr val="accent2"/>
              </a:buClr>
              <a:buFont typeface="+mj-lt"/>
              <a:buAutoNum type="arabicPeriod"/>
            </a:pPr>
            <a:r>
              <a:rPr lang="lt-LT" sz="2400" dirty="0">
                <a:solidFill>
                  <a:srgbClr val="000000"/>
                </a:solidFill>
                <a:latin typeface="Calibri" panose="020F0502020204030204"/>
              </a:rPr>
              <a:t>Kas yra debesų kompiuterija?</a:t>
            </a:r>
          </a:p>
          <a:p>
            <a:pPr marL="457200" indent="-457200">
              <a:buClr>
                <a:schemeClr val="accent2"/>
              </a:buClr>
              <a:buFont typeface="+mj-lt"/>
              <a:buAutoNum type="arabicPeriod"/>
            </a:pPr>
            <a:endParaRPr lang="lt-LT" sz="2400" dirty="0">
              <a:solidFill>
                <a:srgbClr val="000000"/>
              </a:solidFill>
              <a:latin typeface="Calibri" panose="020F0502020204030204"/>
            </a:endParaRPr>
          </a:p>
          <a:p>
            <a:pPr marL="457200" indent="-457200">
              <a:buClr>
                <a:schemeClr val="accent2"/>
              </a:buClr>
              <a:buFont typeface="+mj-lt"/>
              <a:buAutoNum type="arabicPeriod"/>
            </a:pPr>
            <a:r>
              <a:rPr lang="lt-LT" sz="2400" dirty="0">
                <a:solidFill>
                  <a:srgbClr val="000000"/>
                </a:solidFill>
                <a:latin typeface="Calibri" panose="020F0502020204030204"/>
              </a:rPr>
              <a:t>Ar debesų kompiuterija yra tas pats, kas programinė įranga kaip paslauga?</a:t>
            </a:r>
          </a:p>
          <a:p>
            <a:pPr marL="457200" indent="-457200">
              <a:buClr>
                <a:schemeClr val="accent2"/>
              </a:buClr>
              <a:buFont typeface="+mj-lt"/>
              <a:buAutoNum type="arabicPeriod"/>
            </a:pPr>
            <a:endParaRPr lang="lt-LT" sz="2400" dirty="0">
              <a:solidFill>
                <a:srgbClr val="000000"/>
              </a:solidFill>
              <a:latin typeface="Calibri" panose="020F0502020204030204"/>
            </a:endParaRPr>
          </a:p>
          <a:p>
            <a:pPr marL="457200" indent="-457200">
              <a:buClr>
                <a:schemeClr val="accent2"/>
              </a:buClr>
              <a:buFont typeface="+mj-lt"/>
              <a:buAutoNum type="arabicPeriod"/>
            </a:pPr>
            <a:r>
              <a:rPr lang="lt-LT" sz="2400" dirty="0">
                <a:solidFill>
                  <a:srgbClr val="000000"/>
                </a:solidFill>
                <a:latin typeface="Calibri" panose="020F0502020204030204"/>
              </a:rPr>
              <a:t>Kokių rūšių paslaugos teikiamos pagal debesų kompiuterijos modelį?</a:t>
            </a:r>
          </a:p>
          <a:p>
            <a:pPr marL="457200" indent="-457200">
              <a:buClr>
                <a:schemeClr val="accent2"/>
              </a:buClr>
              <a:buFont typeface="+mj-lt"/>
              <a:buAutoNum type="arabicPeriod"/>
            </a:pPr>
            <a:endParaRPr lang="lt-LT" sz="2400" dirty="0">
              <a:solidFill>
                <a:srgbClr val="000000"/>
              </a:solidFill>
              <a:latin typeface="Calibri" panose="020F0502020204030204"/>
            </a:endParaRPr>
          </a:p>
          <a:p>
            <a:pPr marL="457200" indent="-457200">
              <a:buClr>
                <a:schemeClr val="accent2"/>
              </a:buClr>
              <a:buFont typeface="+mj-lt"/>
              <a:buAutoNum type="arabicPeriod"/>
            </a:pPr>
            <a:r>
              <a:rPr lang="lt-LT" sz="2400" dirty="0">
                <a:solidFill>
                  <a:srgbClr val="000000"/>
                </a:solidFill>
                <a:latin typeface="Calibri" panose="020F0502020204030204"/>
              </a:rPr>
              <a:t>Kokių tipų taikomosios programos gali veikti debesų kompiuterijoje?</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13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0" y="2101369"/>
            <a:ext cx="10595237" cy="3995028"/>
          </a:xfrm>
        </p:spPr>
        <p:txBody>
          <a:bodyPr/>
          <a:lstStyle/>
          <a:p>
            <a:pPr marL="360000" indent="-342900">
              <a:buBlip>
                <a:blip r:embed="rId2"/>
              </a:buBlip>
            </a:pPr>
            <a:r>
              <a:rPr lang="lt-LT" dirty="0"/>
              <a:t>Verslo procesų automatizavimo nereikia painioti su verslo procesų valdymu, kuris yra platesnė disciplina, apimanti sudėtingų visos organizacijos procesų valdymą taikant įvairias metodikas.</a:t>
            </a:r>
          </a:p>
          <a:p>
            <a:pPr marL="360000" indent="-342900">
              <a:buBlip>
                <a:blip r:embed="rId2"/>
              </a:buBlip>
            </a:pPr>
            <a:endParaRPr lang="lt-LT" dirty="0"/>
          </a:p>
          <a:p>
            <a:pPr marL="360000" indent="-342900">
              <a:buBlip>
                <a:blip r:embed="rId2"/>
              </a:buBlip>
            </a:pPr>
            <a:r>
              <a:rPr lang="lt-LT" dirty="0"/>
              <a:t>Verslo procesų automatizavimas - tai technologijų naudojimas pasikartojančioms užduotims ar procesams organizacijoje vykdyti, kai galima pakeisti rankų darbą. Tai daroma siekiant sumažinti sąnaudas, padidinti efektyvumą ir racionalizuoti procesus.</a:t>
            </a: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Verslo procesų valdymas ir verslo procesų automatizavimas</a:t>
            </a:r>
            <a:endParaRPr lang="en-ZA" dirty="0"/>
          </a:p>
        </p:txBody>
      </p:sp>
    </p:spTree>
    <p:extLst>
      <p:ext uri="{BB962C8B-B14F-4D97-AF65-F5344CB8AC3E}">
        <p14:creationId xmlns:p14="http://schemas.microsoft.com/office/powerpoint/2010/main" val="148462569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Refleksijos</a:t>
            </a:r>
            <a:r>
              <a:rPr lang="en-ZA" dirty="0"/>
              <a:t> </a:t>
            </a:r>
            <a:r>
              <a:rPr lang="en-ZA" dirty="0" err="1"/>
              <a:t>klausimai</a:t>
            </a:r>
            <a:r>
              <a:rPr lang="en-ZA" dirty="0"/>
              <a:t> (</a:t>
            </a:r>
            <a:r>
              <a:rPr lang="en-ZA" dirty="0" err="1"/>
              <a:t>tęsinys</a:t>
            </a:r>
            <a:r>
              <a:rPr lang="en-ZA" dirty="0"/>
              <a:t>)</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46988"/>
          </a:xfrm>
          <a:prstGeom prst="rect">
            <a:avLst/>
          </a:prstGeom>
          <a:noFill/>
        </p:spPr>
        <p:txBody>
          <a:bodyPr wrap="square" rtlCol="0">
            <a:spAutoFit/>
          </a:bodyPr>
          <a:lstStyle/>
          <a:p>
            <a:pPr marL="457200" indent="-457200">
              <a:buClr>
                <a:schemeClr val="accent2"/>
              </a:buClr>
              <a:buFont typeface="+mj-lt"/>
              <a:buAutoNum type="arabicPeriod" startAt="5"/>
            </a:pPr>
            <a:r>
              <a:rPr lang="lt-LT" sz="2400" dirty="0">
                <a:solidFill>
                  <a:srgbClr val="000000"/>
                </a:solidFill>
                <a:latin typeface="Calibri" panose="020F0502020204030204"/>
              </a:rPr>
              <a:t>Ar mano organizacijai reikės samdyti daugiau IT darbuotojų, kad galėtų pereiti prie debesų kompiuterijos?</a:t>
            </a:r>
          </a:p>
          <a:p>
            <a:pPr marL="457200" indent="-457200">
              <a:buClr>
                <a:schemeClr val="accent2"/>
              </a:buClr>
              <a:buFont typeface="+mj-lt"/>
              <a:buAutoNum type="arabicPeriod" startAt="5"/>
            </a:pPr>
            <a:endParaRPr lang="lt-LT" sz="2400" dirty="0">
              <a:solidFill>
                <a:srgbClr val="000000"/>
              </a:solidFill>
              <a:latin typeface="Calibri" panose="020F0502020204030204"/>
            </a:endParaRPr>
          </a:p>
          <a:p>
            <a:pPr marL="457200" indent="-457200">
              <a:buClr>
                <a:schemeClr val="accent2"/>
              </a:buClr>
              <a:buFont typeface="+mj-lt"/>
              <a:buAutoNum type="arabicPeriod" startAt="5"/>
            </a:pPr>
            <a:r>
              <a:rPr lang="lt-LT" sz="2400" dirty="0">
                <a:solidFill>
                  <a:srgbClr val="000000"/>
                </a:solidFill>
                <a:latin typeface="Calibri" panose="020F0502020204030204"/>
              </a:rPr>
              <a:t>Kokie yra debesų kompiuterijos privalumai?</a:t>
            </a:r>
          </a:p>
          <a:p>
            <a:pPr marL="457200" indent="-457200">
              <a:buClr>
                <a:schemeClr val="accent2"/>
              </a:buClr>
              <a:buFont typeface="+mj-lt"/>
              <a:buAutoNum type="arabicPeriod" startAt="5"/>
            </a:pPr>
            <a:endParaRPr lang="lt-LT" sz="2400" dirty="0">
              <a:solidFill>
                <a:srgbClr val="000000"/>
              </a:solidFill>
              <a:latin typeface="Calibri" panose="020F0502020204030204"/>
            </a:endParaRPr>
          </a:p>
          <a:p>
            <a:pPr marL="457200" indent="-457200">
              <a:buClr>
                <a:schemeClr val="accent2"/>
              </a:buClr>
              <a:buFont typeface="+mj-lt"/>
              <a:buAutoNum type="arabicPeriod" startAt="5"/>
            </a:pPr>
            <a:r>
              <a:rPr lang="lt-LT" sz="2400" dirty="0">
                <a:solidFill>
                  <a:srgbClr val="000000"/>
                </a:solidFill>
                <a:latin typeface="Calibri" panose="020F0502020204030204"/>
              </a:rPr>
              <a:t>Kokia yra debesų kompiuterijos rizika?</a:t>
            </a:r>
          </a:p>
          <a:p>
            <a:pPr marL="457200" indent="-457200">
              <a:buClr>
                <a:schemeClr val="accent2"/>
              </a:buClr>
              <a:buFont typeface="+mj-lt"/>
              <a:buAutoNum type="arabicPeriod" startAt="5"/>
            </a:pPr>
            <a:endParaRPr lang="lt-LT" sz="2400" dirty="0">
              <a:solidFill>
                <a:srgbClr val="000000"/>
              </a:solidFill>
              <a:latin typeface="Calibri" panose="020F0502020204030204"/>
            </a:endParaRPr>
          </a:p>
          <a:p>
            <a:pPr marL="457200" indent="-457200">
              <a:buClr>
                <a:schemeClr val="accent2"/>
              </a:buClr>
              <a:buFont typeface="+mj-lt"/>
              <a:buAutoNum type="arabicPeriod" startAt="5"/>
            </a:pPr>
            <a:r>
              <a:rPr lang="lt-LT" sz="2400" dirty="0">
                <a:solidFill>
                  <a:srgbClr val="000000"/>
                </a:solidFill>
                <a:latin typeface="Calibri" panose="020F0502020204030204"/>
              </a:rPr>
              <a:t>Ar debesija yra saugi?</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8629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0" y="1900594"/>
            <a:ext cx="10834820" cy="3995028"/>
          </a:xfrm>
        </p:spPr>
        <p:txBody>
          <a:bodyPr/>
          <a:lstStyle/>
          <a:p>
            <a:pPr marL="474300" indent="-457200">
              <a:buClr>
                <a:schemeClr val="accent2"/>
              </a:buClr>
              <a:buFont typeface="Wingdings" panose="05000000000000000000" pitchFamily="2" charset="2"/>
              <a:buChar char="Ø"/>
            </a:pPr>
            <a:r>
              <a:rPr lang="lt-LT" dirty="0"/>
              <a:t>Debesijos valdymą galima apibrėžti kaip</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Tai kompiuterijos forma, kai programinės įrangos priemonės įjungiamos internetu.</a:t>
            </a:r>
          </a:p>
          <a:p>
            <a:pPr marL="474300" indent="-457200">
              <a:buClr>
                <a:schemeClr val="accent2"/>
              </a:buClr>
              <a:buFont typeface="+mj-lt"/>
              <a:buAutoNum type="alphaLcParenR"/>
            </a:pPr>
            <a:r>
              <a:rPr lang="lt-LT" dirty="0"/>
              <a:t>Programinės įrangos, automatizavimo, politikos ir valdymo derinys, lemiantis galimų debesijos paslaugų tipą</a:t>
            </a:r>
          </a:p>
          <a:p>
            <a:pPr marL="474300" indent="-457200">
              <a:buClr>
                <a:schemeClr val="accent2"/>
              </a:buClr>
              <a:buFont typeface="+mj-lt"/>
              <a:buAutoNum type="alphaLcParenR"/>
            </a:pPr>
            <a:r>
              <a:rPr lang="lt-LT" dirty="0"/>
              <a:t>Kompiuterijos forma, kurią galima gauti daugiau kaip 50 šalių</a:t>
            </a:r>
          </a:p>
          <a:p>
            <a:pPr marL="474300" indent="-457200">
              <a:buClr>
                <a:schemeClr val="accent2"/>
              </a:buClr>
              <a:buFont typeface="+mj-lt"/>
              <a:buAutoNum type="alphaLcParenR"/>
            </a:pPr>
            <a:r>
              <a:rPr lang="lt-LT" dirty="0"/>
              <a:t>Hibridinės kompiuterijos programos "Microsoft" programinės įrangos sistemose</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408081522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0" y="1900594"/>
            <a:ext cx="10970287" cy="3995028"/>
          </a:xfrm>
        </p:spPr>
        <p:txBody>
          <a:bodyPr/>
          <a:lstStyle/>
          <a:p>
            <a:pPr marL="474300" indent="-457200">
              <a:buClr>
                <a:schemeClr val="accent2"/>
              </a:buClr>
              <a:buFont typeface="Wingdings" panose="05000000000000000000" pitchFamily="2" charset="2"/>
              <a:buChar char="Ø"/>
            </a:pPr>
            <a:r>
              <a:rPr lang="lt-LT" dirty="0"/>
              <a:t>Debesijos valdymą galima apibrėžti kaip</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Tai kompiuterijos forma, kai programinės įrangos priemonės įjungiamos internetu.</a:t>
            </a:r>
          </a:p>
          <a:p>
            <a:pPr marL="474300" indent="-457200">
              <a:buClr>
                <a:schemeClr val="accent2"/>
              </a:buClr>
              <a:buFont typeface="+mj-lt"/>
              <a:buAutoNum type="alphaLcParenR"/>
            </a:pPr>
            <a:r>
              <a:rPr lang="lt-LT" dirty="0"/>
              <a:t>Programinės įrangos, automatizavimo, politikos ir valdymo derinys, lemiantis galimų debesijos paslaugų tipą</a:t>
            </a:r>
          </a:p>
          <a:p>
            <a:pPr marL="474300" indent="-457200">
              <a:buClr>
                <a:schemeClr val="accent2"/>
              </a:buClr>
              <a:buFont typeface="+mj-lt"/>
              <a:buAutoNum type="alphaLcParenR"/>
            </a:pPr>
            <a:r>
              <a:rPr lang="lt-LT" dirty="0"/>
              <a:t>Kompiuterijos forma, kurią galima gauti daugiau kaip 50 šalių</a:t>
            </a:r>
          </a:p>
          <a:p>
            <a:pPr marL="474300" indent="-457200">
              <a:buClr>
                <a:schemeClr val="accent2"/>
              </a:buClr>
              <a:buFont typeface="+mj-lt"/>
              <a:buAutoNum type="alphaLcParenR"/>
            </a:pPr>
            <a:r>
              <a:rPr lang="lt-LT" dirty="0"/>
              <a:t>Hibridinės kompiuterijos programos "Microsoft" programinės įrangos sistemose</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24687C86-8AC0-6FC3-525E-B5A6114FB8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7740" y="3596498"/>
            <a:ext cx="384628" cy="384628"/>
          </a:xfrm>
          <a:prstGeom prst="rect">
            <a:avLst/>
          </a:prstGeom>
        </p:spPr>
      </p:pic>
      <p:sp>
        <p:nvSpPr>
          <p:cNvPr id="4" name="TextBox 3">
            <a:extLst>
              <a:ext uri="{FF2B5EF4-FFF2-40B4-BE49-F238E27FC236}">
                <a16:creationId xmlns:a16="http://schemas.microsoft.com/office/drawing/2014/main" id="{4459D6B5-E96A-0A10-131E-BC144EDD88C2}"/>
              </a:ext>
            </a:extLst>
          </p:cNvPr>
          <p:cNvSpPr txBox="1"/>
          <p:nvPr/>
        </p:nvSpPr>
        <p:spPr>
          <a:xfrm>
            <a:off x="7097740" y="4991506"/>
            <a:ext cx="42958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600" b="0" i="0" u="none" strike="noStrike" kern="1200" cap="none" spc="0" normalizeH="0" baseline="0" noProof="0" dirty="0">
                <a:ln>
                  <a:noFill/>
                </a:ln>
                <a:solidFill>
                  <a:srgbClr val="086D6E"/>
                </a:solidFill>
                <a:effectLst/>
                <a:uLnTx/>
                <a:uFillTx/>
                <a:latin typeface="Calibri" panose="020F0502020204030204"/>
                <a:ea typeface="+mn-ea"/>
                <a:cs typeface="+mn-cs"/>
              </a:rPr>
              <a:t>Debesijos valdymas - tai viešosios, privačiosios ir hibridinės debesijos infrastruktūros išteklių ir paslaugų kontrolė.</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38030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Debesijos išteklius, kurio </a:t>
            </a:r>
            <a:r>
              <a:rPr lang="lt-LT" i="1" u="sng" dirty="0"/>
              <a:t>nesuteikia</a:t>
            </a:r>
            <a:r>
              <a:rPr lang="lt-LT" dirty="0"/>
              <a:t> </a:t>
            </a:r>
            <a:r>
              <a:rPr lang="lt-LT" dirty="0" err="1"/>
              <a:t>IaaS</a:t>
            </a:r>
            <a:r>
              <a:rPr lang="lt-LT" dirty="0"/>
              <a:t> debesijos paslaugų teikėjas, būtų</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Audito sistemų atsarginės kopijos</a:t>
            </a:r>
          </a:p>
          <a:p>
            <a:pPr marL="474300" indent="-457200">
              <a:buClr>
                <a:schemeClr val="accent2"/>
              </a:buClr>
              <a:buFont typeface="+mj-lt"/>
              <a:buAutoNum type="alphaLcParenR"/>
            </a:pPr>
            <a:r>
              <a:rPr lang="lt-LT" dirty="0"/>
              <a:t>Informuotumas apie tiekėjų blokavimą ir sprendimai</a:t>
            </a:r>
          </a:p>
          <a:p>
            <a:pPr marL="474300" indent="-457200">
              <a:buClr>
                <a:schemeClr val="accent2"/>
              </a:buClr>
              <a:buFont typeface="+mj-lt"/>
              <a:buAutoNum type="alphaLcParenR"/>
            </a:pPr>
            <a:r>
              <a:rPr lang="lt-LT" dirty="0"/>
              <a:t>Pajėgumų planavimas ir mastelio keitimo galimybių planavimas</a:t>
            </a:r>
          </a:p>
          <a:p>
            <a:pPr marL="474300" indent="-457200">
              <a:buClr>
                <a:schemeClr val="accent2"/>
              </a:buClr>
              <a:buFont typeface="+mj-lt"/>
              <a:buAutoNum type="alphaLcParenR"/>
            </a:pPr>
            <a:r>
              <a:rPr lang="lt-LT" dirty="0"/>
              <a:t>Taikomųjų programų saugumas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281759291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Debesijos išteklius, kurio </a:t>
            </a:r>
            <a:r>
              <a:rPr lang="lt-LT" i="1" u="sng" dirty="0"/>
              <a:t>nesuteikia</a:t>
            </a:r>
            <a:r>
              <a:rPr lang="lt-LT" dirty="0"/>
              <a:t> </a:t>
            </a:r>
            <a:r>
              <a:rPr lang="lt-LT" dirty="0" err="1"/>
              <a:t>IaaS</a:t>
            </a:r>
            <a:r>
              <a:rPr lang="lt-LT" dirty="0"/>
              <a:t> debesijos paslaugų teikėjas, būtų</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Audito sistemų atsarginės kopijos</a:t>
            </a:r>
          </a:p>
          <a:p>
            <a:pPr marL="474300" indent="-457200">
              <a:buClr>
                <a:schemeClr val="accent2"/>
              </a:buClr>
              <a:buFont typeface="+mj-lt"/>
              <a:buAutoNum type="alphaLcParenR"/>
            </a:pPr>
            <a:r>
              <a:rPr lang="lt-LT" dirty="0"/>
              <a:t>Informuotumas apie tiekėjų blokavimą ir sprendimai</a:t>
            </a:r>
          </a:p>
          <a:p>
            <a:pPr marL="474300" indent="-457200">
              <a:buClr>
                <a:schemeClr val="accent2"/>
              </a:buClr>
              <a:buFont typeface="+mj-lt"/>
              <a:buAutoNum type="alphaLcParenR"/>
            </a:pPr>
            <a:r>
              <a:rPr lang="lt-LT" dirty="0"/>
              <a:t>Pajėgumų planavimas ir mastelio keitimo galimybių planavimas</a:t>
            </a:r>
          </a:p>
          <a:p>
            <a:pPr marL="474300" indent="-457200">
              <a:buClr>
                <a:schemeClr val="accent2"/>
              </a:buClr>
              <a:buFont typeface="+mj-lt"/>
              <a:buAutoNum type="alphaLcParenR"/>
            </a:pPr>
            <a:r>
              <a:rPr lang="lt-LT" dirty="0"/>
              <a:t>Taikomųjų programų saugumas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27131D25-025C-BCDE-C7E0-323CC82C17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9686" y="4466181"/>
            <a:ext cx="384628" cy="384628"/>
          </a:xfrm>
          <a:prstGeom prst="rect">
            <a:avLst/>
          </a:prstGeom>
        </p:spPr>
      </p:pic>
      <p:sp>
        <p:nvSpPr>
          <p:cNvPr id="4" name="TextBox 3">
            <a:extLst>
              <a:ext uri="{FF2B5EF4-FFF2-40B4-BE49-F238E27FC236}">
                <a16:creationId xmlns:a16="http://schemas.microsoft.com/office/drawing/2014/main" id="{06BE23EF-E82A-17A3-C427-2267C75468AD}"/>
              </a:ext>
            </a:extLst>
          </p:cNvPr>
          <p:cNvSpPr txBox="1"/>
          <p:nvPr/>
        </p:nvSpPr>
        <p:spPr>
          <a:xfrm>
            <a:off x="4294314" y="4466181"/>
            <a:ext cx="75020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600" b="0" i="0" u="none" strike="noStrike" kern="1200" cap="none" spc="0" normalizeH="0" baseline="0" noProof="0" dirty="0" err="1">
                <a:ln>
                  <a:noFill/>
                </a:ln>
                <a:solidFill>
                  <a:srgbClr val="086D6E"/>
                </a:solidFill>
                <a:effectLst/>
                <a:uLnTx/>
                <a:uFillTx/>
                <a:latin typeface="Calibri" panose="020F0502020204030204"/>
                <a:ea typeface="+mn-ea"/>
                <a:cs typeface="+mn-cs"/>
              </a:rPr>
              <a:t>IaaS</a:t>
            </a:r>
            <a:r>
              <a:rPr kumimoji="0" lang="lt-LT" sz="1600" b="0" i="0" u="none" strike="noStrike" kern="1200" cap="none" spc="0" normalizeH="0" baseline="0" noProof="0" dirty="0">
                <a:ln>
                  <a:noFill/>
                </a:ln>
                <a:solidFill>
                  <a:srgbClr val="086D6E"/>
                </a:solidFill>
                <a:effectLst/>
                <a:uLnTx/>
                <a:uFillTx/>
                <a:latin typeface="Calibri" panose="020F0502020204030204"/>
                <a:ea typeface="+mn-ea"/>
                <a:cs typeface="+mn-cs"/>
              </a:rPr>
              <a:t> (infrastruktūra kaip paslauga) debesijos paslaugų teikėjas yra atsakingas bent jau už infrastruktūros, kurioje veikia visos debesijoje teikiamos paslaugos, apsaugą. Tačiau tik organizacija atsako už operacinės sistemos ir taikomųjų programų saugumą, įskaitant kontrolės priemones, užtikrinančias duomenų privatumą, apsaugą ir šifravimą.</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0211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t>
            </a:r>
            <a:r>
              <a:rPr lang="lt-LT" dirty="0"/>
              <a:t>Ne pelno siekiančios organizacijos gali pasinaudoti debesų integracijos privalumais apdorojant aukas</a:t>
            </a:r>
            <a:r>
              <a:rPr lang="en-GB" dirty="0"/>
              <a:t>.” </a:t>
            </a:r>
            <a:r>
              <a:rPr lang="en-GB" b="1" dirty="0" err="1">
                <a:solidFill>
                  <a:schemeClr val="accent2"/>
                </a:solidFill>
              </a:rPr>
              <a:t>Taip</a:t>
            </a:r>
            <a:r>
              <a:rPr lang="en-GB" b="1" dirty="0">
                <a:solidFill>
                  <a:schemeClr val="accent2"/>
                </a:solidFill>
              </a:rPr>
              <a:t> </a:t>
            </a:r>
            <a:r>
              <a:rPr lang="en-GB" b="1" dirty="0" err="1">
                <a:solidFill>
                  <a:schemeClr val="accent2"/>
                </a:solidFill>
              </a:rPr>
              <a:t>ar</a:t>
            </a:r>
            <a:r>
              <a:rPr lang="en-GB" b="1" dirty="0">
                <a:solidFill>
                  <a:schemeClr val="accent2"/>
                </a:solidFill>
              </a:rPr>
              <a:t> ne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Taip</a:t>
            </a:r>
            <a:endParaRPr lang="en-GB" dirty="0"/>
          </a:p>
          <a:p>
            <a:pPr marL="474300" indent="-457200">
              <a:buClr>
                <a:schemeClr val="accent2"/>
              </a:buClr>
              <a:buFont typeface="+mj-lt"/>
              <a:buAutoNum type="alphaLcParenR"/>
            </a:pPr>
            <a:r>
              <a:rPr lang="en-GB" dirty="0"/>
              <a:t>Ne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92878946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t>
            </a:r>
            <a:r>
              <a:rPr lang="lt-LT" dirty="0"/>
              <a:t>Ne pelno siekiančios organizacijos gali pasinaudoti debesų integracijos privalumais apdorojant aukas</a:t>
            </a:r>
            <a:r>
              <a:rPr lang="en-GB" dirty="0"/>
              <a:t>.” </a:t>
            </a:r>
            <a:r>
              <a:rPr lang="en-GB" b="1" dirty="0" err="1">
                <a:solidFill>
                  <a:schemeClr val="accent2"/>
                </a:solidFill>
              </a:rPr>
              <a:t>Taip</a:t>
            </a:r>
            <a:r>
              <a:rPr lang="en-GB" b="1" dirty="0">
                <a:solidFill>
                  <a:schemeClr val="accent2"/>
                </a:solidFill>
              </a:rPr>
              <a:t> </a:t>
            </a:r>
            <a:r>
              <a:rPr lang="en-GB" b="1" dirty="0" err="1">
                <a:solidFill>
                  <a:schemeClr val="accent2"/>
                </a:solidFill>
              </a:rPr>
              <a:t>ar</a:t>
            </a:r>
            <a:r>
              <a:rPr lang="en-GB" b="1" dirty="0">
                <a:solidFill>
                  <a:schemeClr val="accent2"/>
                </a:solidFill>
              </a:rPr>
              <a:t> ne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Taip</a:t>
            </a:r>
            <a:endParaRPr lang="en-GB" dirty="0"/>
          </a:p>
          <a:p>
            <a:pPr marL="474300" indent="-457200">
              <a:buClr>
                <a:schemeClr val="accent2"/>
              </a:buClr>
              <a:buFont typeface="+mj-lt"/>
              <a:buAutoNum type="alphaLcParenR"/>
            </a:pPr>
            <a:r>
              <a:rPr lang="en-GB" dirty="0"/>
              <a:t>Ne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5951513F-38B8-18DF-42C9-48A8ECE6CB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7211" y="3190966"/>
            <a:ext cx="384628" cy="384628"/>
          </a:xfrm>
          <a:prstGeom prst="rect">
            <a:avLst/>
          </a:prstGeom>
        </p:spPr>
      </p:pic>
    </p:spTree>
    <p:extLst>
      <p:ext uri="{BB962C8B-B14F-4D97-AF65-F5344CB8AC3E}">
        <p14:creationId xmlns:p14="http://schemas.microsoft.com/office/powerpoint/2010/main" val="284084741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Išvardykite 4 būdus, kaip debesų technologija gali pakeisti ne pelno siekiančias organizacijas</a:t>
            </a:r>
            <a:endParaRPr lang="en-ZA" dirty="0"/>
          </a:p>
        </p:txBody>
      </p:sp>
    </p:spTree>
    <p:extLst>
      <p:ext uri="{BB962C8B-B14F-4D97-AF65-F5344CB8AC3E}">
        <p14:creationId xmlns:p14="http://schemas.microsoft.com/office/powerpoint/2010/main" val="325643189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Bet kurie 4 iš toliau pateiktų variantų yra teisingi:</a:t>
            </a: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3873190751"/>
              </p:ext>
            </p:extLst>
          </p:nvPr>
        </p:nvGraphicFramePr>
        <p:xfrm>
          <a:off x="798382" y="2664843"/>
          <a:ext cx="10595236" cy="1435552"/>
        </p:xfrm>
        <a:graphic>
          <a:graphicData uri="http://schemas.openxmlformats.org/drawingml/2006/table">
            <a:tbl>
              <a:tblPr firstRow="1" bandRow="1">
                <a:tableStyleId>{8A107856-5554-42FB-B03E-39F5DBC370BA}</a:tableStyleId>
              </a:tblPr>
              <a:tblGrid>
                <a:gridCol w="5515140">
                  <a:extLst>
                    <a:ext uri="{9D8B030D-6E8A-4147-A177-3AD203B41FA5}">
                      <a16:colId xmlns:a16="http://schemas.microsoft.com/office/drawing/2014/main" val="3752673547"/>
                    </a:ext>
                  </a:extLst>
                </a:gridCol>
                <a:gridCol w="5080096">
                  <a:extLst>
                    <a:ext uri="{9D8B030D-6E8A-4147-A177-3AD203B41FA5}">
                      <a16:colId xmlns:a16="http://schemas.microsoft.com/office/drawing/2014/main" val="132659526"/>
                    </a:ext>
                  </a:extLst>
                </a:gridCol>
              </a:tblGrid>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Greitas reagavimas ir inovacijos</a:t>
                      </a:r>
                    </a:p>
                  </a:txBody>
                  <a:tcPr marL="68580" marR="68580" marT="0" marB="0"/>
                </a:tc>
                <a:tc>
                  <a:txBody>
                    <a:bodyPr/>
                    <a:lstStyle/>
                    <a:p>
                      <a:r>
                        <a:rPr lang="en-LT" sz="1800" b="0" kern="100">
                          <a:solidFill>
                            <a:srgbClr val="000000"/>
                          </a:solidFill>
                          <a:effectLst/>
                          <a:latin typeface="+mn-lt"/>
                          <a:ea typeface="Times New Roman" panose="02020603050405020304" pitchFamily="18" charset="0"/>
                          <a:cs typeface="Times New Roman" panose="02020603050405020304" pitchFamily="18" charset="0"/>
                        </a:rPr>
                        <a:t>Mobiliosios ir virtualiosios galimybės</a:t>
                      </a:r>
                    </a:p>
                  </a:txBody>
                  <a:tcPr marL="68580" marR="68580" marT="0" marB="0"/>
                </a:tc>
                <a:extLst>
                  <a:ext uri="{0D108BD9-81ED-4DB2-BD59-A6C34878D82A}">
                    <a16:rowId xmlns:a16="http://schemas.microsoft.com/office/drawing/2014/main" val="330112289"/>
                  </a:ext>
                </a:extLst>
              </a:tr>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Ekonomiškumas</a:t>
                      </a:r>
                    </a:p>
                  </a:txBody>
                  <a:tcPr marL="68580" marR="68580" marT="0" marB="0"/>
                </a:tc>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Prieiga prie didelių duomenų</a:t>
                      </a:r>
                    </a:p>
                  </a:txBody>
                  <a:tcPr marL="68580" marR="68580" marT="0" marB="0"/>
                </a:tc>
                <a:extLst>
                  <a:ext uri="{0D108BD9-81ED-4DB2-BD59-A6C34878D82A}">
                    <a16:rowId xmlns:a16="http://schemas.microsoft.com/office/drawing/2014/main" val="1534119918"/>
                  </a:ext>
                </a:extLst>
              </a:tr>
              <a:tr h="443456">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Efektyvus mastelio keitimas</a:t>
                      </a:r>
                    </a:p>
                  </a:txBody>
                  <a:tcPr marL="68580" marR="68580" marT="0" marB="0"/>
                </a:tc>
                <a:tc>
                  <a:txBody>
                    <a:bodyPr/>
                    <a:lstStyle/>
                    <a:p>
                      <a:r>
                        <a:rPr lang="en-LT" sz="1800" b="0" kern="100" dirty="0">
                          <a:solidFill>
                            <a:srgbClr val="000000"/>
                          </a:solidFill>
                          <a:effectLst/>
                          <a:latin typeface="+mn-lt"/>
                          <a:ea typeface="Times New Roman" panose="02020603050405020304" pitchFamily="18" charset="0"/>
                          <a:cs typeface="Times New Roman" panose="02020603050405020304" pitchFamily="18" charset="0"/>
                        </a:rPr>
                        <a:t>Integracijos, kurios padeda sugriauti atskiras sistemas</a:t>
                      </a:r>
                    </a:p>
                  </a:txBody>
                  <a:tcPr marL="68580" marR="68580" marT="0" marB="0"/>
                </a:tc>
                <a:extLst>
                  <a:ext uri="{0D108BD9-81ED-4DB2-BD59-A6C34878D82A}">
                    <a16:rowId xmlns:a16="http://schemas.microsoft.com/office/drawing/2014/main" val="319718223"/>
                  </a:ext>
                </a:extLst>
              </a:tr>
            </a:tbl>
          </a:graphicData>
        </a:graphic>
      </p:graphicFrame>
    </p:spTree>
    <p:extLst>
      <p:ext uri="{BB962C8B-B14F-4D97-AF65-F5344CB8AC3E}">
        <p14:creationId xmlns:p14="http://schemas.microsoft.com/office/powerpoint/2010/main" val="188850118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Suderinkite šias "Google" paslaugas, skirtas trečiojo sektoriaus organizacijoms, su teisingais jų aprašymais:</a:t>
            </a:r>
            <a:endParaRPr lang="en-ZA" dirty="0"/>
          </a:p>
        </p:txBody>
      </p:sp>
      <p:sp>
        <p:nvSpPr>
          <p:cNvPr id="2" name="TextBox 1">
            <a:extLst>
              <a:ext uri="{FF2B5EF4-FFF2-40B4-BE49-F238E27FC236}">
                <a16:creationId xmlns:a16="http://schemas.microsoft.com/office/drawing/2014/main" id="{5B7C37E9-A3AA-CE45-8F0C-94B696AAE951}"/>
              </a:ext>
            </a:extLst>
          </p:cNvPr>
          <p:cNvSpPr txBox="1"/>
          <p:nvPr/>
        </p:nvSpPr>
        <p:spPr>
          <a:xfrm>
            <a:off x="798380" y="2925892"/>
            <a:ext cx="2460209" cy="369332"/>
          </a:xfrm>
          <a:prstGeom prst="rect">
            <a:avLst/>
          </a:prstGeom>
          <a:noFill/>
        </p:spPr>
        <p:txBody>
          <a:bodyPr wrap="square" rtlCol="0">
            <a:spAutoFit/>
          </a:bodyPr>
          <a:lstStyle/>
          <a:p>
            <a:r>
              <a:rPr lang="en-ZA" b="1" dirty="0">
                <a:solidFill>
                  <a:srgbClr val="000000"/>
                </a:solidFill>
              </a:rPr>
              <a:t>Google for Non-profits</a:t>
            </a:r>
          </a:p>
        </p:txBody>
      </p:sp>
      <p:sp>
        <p:nvSpPr>
          <p:cNvPr id="4" name="TextBox 3">
            <a:extLst>
              <a:ext uri="{FF2B5EF4-FFF2-40B4-BE49-F238E27FC236}">
                <a16:creationId xmlns:a16="http://schemas.microsoft.com/office/drawing/2014/main" id="{F97026EE-86A1-1C4D-966E-654AEA9CAF81}"/>
              </a:ext>
            </a:extLst>
          </p:cNvPr>
          <p:cNvSpPr txBox="1"/>
          <p:nvPr/>
        </p:nvSpPr>
        <p:spPr>
          <a:xfrm>
            <a:off x="798377" y="3951190"/>
            <a:ext cx="2460209" cy="369332"/>
          </a:xfrm>
          <a:prstGeom prst="rect">
            <a:avLst/>
          </a:prstGeom>
          <a:noFill/>
        </p:spPr>
        <p:txBody>
          <a:bodyPr wrap="square" rtlCol="0">
            <a:spAutoFit/>
          </a:bodyPr>
          <a:lstStyle/>
          <a:p>
            <a:r>
              <a:rPr lang="en-ZA" b="1" dirty="0">
                <a:solidFill>
                  <a:srgbClr val="000000"/>
                </a:solidFill>
              </a:rPr>
              <a:t>Google’s YouTube</a:t>
            </a:r>
          </a:p>
        </p:txBody>
      </p:sp>
      <p:sp>
        <p:nvSpPr>
          <p:cNvPr id="6" name="TextBox 5">
            <a:extLst>
              <a:ext uri="{FF2B5EF4-FFF2-40B4-BE49-F238E27FC236}">
                <a16:creationId xmlns:a16="http://schemas.microsoft.com/office/drawing/2014/main" id="{7595865C-35F1-7CE0-6740-42F067A62A93}"/>
              </a:ext>
            </a:extLst>
          </p:cNvPr>
          <p:cNvSpPr txBox="1"/>
          <p:nvPr/>
        </p:nvSpPr>
        <p:spPr>
          <a:xfrm>
            <a:off x="798376" y="4874520"/>
            <a:ext cx="2460209" cy="369332"/>
          </a:xfrm>
          <a:prstGeom prst="rect">
            <a:avLst/>
          </a:prstGeom>
          <a:noFill/>
        </p:spPr>
        <p:txBody>
          <a:bodyPr wrap="square" rtlCol="0">
            <a:spAutoFit/>
          </a:bodyPr>
          <a:lstStyle/>
          <a:p>
            <a:r>
              <a:rPr lang="en-ZA" b="1" dirty="0">
                <a:solidFill>
                  <a:srgbClr val="000000"/>
                </a:solidFill>
              </a:rPr>
              <a:t>Google Ad Grants</a:t>
            </a:r>
          </a:p>
        </p:txBody>
      </p:sp>
      <p:sp>
        <p:nvSpPr>
          <p:cNvPr id="7" name="TextBox 6">
            <a:extLst>
              <a:ext uri="{FF2B5EF4-FFF2-40B4-BE49-F238E27FC236}">
                <a16:creationId xmlns:a16="http://schemas.microsoft.com/office/drawing/2014/main" id="{5F33F2D4-C960-342F-E4D1-9C5FF06F8FFB}"/>
              </a:ext>
            </a:extLst>
          </p:cNvPr>
          <p:cNvSpPr txBox="1"/>
          <p:nvPr/>
        </p:nvSpPr>
        <p:spPr>
          <a:xfrm>
            <a:off x="6095992" y="2925892"/>
            <a:ext cx="4912828" cy="923330"/>
          </a:xfrm>
          <a:prstGeom prst="rect">
            <a:avLst/>
          </a:prstGeom>
          <a:noFill/>
        </p:spPr>
        <p:txBody>
          <a:bodyPr wrap="square" rtlCol="0">
            <a:spAutoFit/>
          </a:bodyPr>
          <a:lstStyle/>
          <a:p>
            <a:r>
              <a:rPr lang="lt-LT" dirty="0">
                <a:solidFill>
                  <a:srgbClr val="000000"/>
                </a:solidFill>
              </a:rPr>
              <a:t>Ši programa leidžia organizacijai sukurti specialias internetines nuorodų korteles, kurios siunčia lankytojus tiesiai į organizacijos svetainę.</a:t>
            </a:r>
            <a:endParaRPr lang="en-ZA" dirty="0">
              <a:solidFill>
                <a:srgbClr val="000000"/>
              </a:solidFill>
            </a:endParaRPr>
          </a:p>
        </p:txBody>
      </p:sp>
      <p:sp>
        <p:nvSpPr>
          <p:cNvPr id="8" name="TextBox 7">
            <a:extLst>
              <a:ext uri="{FF2B5EF4-FFF2-40B4-BE49-F238E27FC236}">
                <a16:creationId xmlns:a16="http://schemas.microsoft.com/office/drawing/2014/main" id="{F1A3CA1D-609F-FABC-4E12-054AC42C467F}"/>
              </a:ext>
            </a:extLst>
          </p:cNvPr>
          <p:cNvSpPr txBox="1"/>
          <p:nvPr/>
        </p:nvSpPr>
        <p:spPr>
          <a:xfrm>
            <a:off x="6096001" y="3951190"/>
            <a:ext cx="4912822" cy="923330"/>
          </a:xfrm>
          <a:prstGeom prst="rect">
            <a:avLst/>
          </a:prstGeom>
          <a:noFill/>
        </p:spPr>
        <p:txBody>
          <a:bodyPr wrap="square" rtlCol="0">
            <a:spAutoFit/>
          </a:bodyPr>
          <a:lstStyle/>
          <a:p>
            <a:r>
              <a:rPr lang="en-ZA" dirty="0" err="1">
                <a:solidFill>
                  <a:srgbClr val="000000"/>
                </a:solidFill>
              </a:rPr>
              <a:t>Ši</a:t>
            </a:r>
            <a:r>
              <a:rPr lang="en-ZA" dirty="0">
                <a:solidFill>
                  <a:srgbClr val="000000"/>
                </a:solidFill>
              </a:rPr>
              <a:t> </a:t>
            </a:r>
            <a:r>
              <a:rPr lang="en-ZA" dirty="0" err="1">
                <a:solidFill>
                  <a:srgbClr val="000000"/>
                </a:solidFill>
              </a:rPr>
              <a:t>paslauga</a:t>
            </a:r>
            <a:r>
              <a:rPr lang="en-ZA" dirty="0">
                <a:solidFill>
                  <a:srgbClr val="000000"/>
                </a:solidFill>
              </a:rPr>
              <a:t> </a:t>
            </a:r>
            <a:r>
              <a:rPr lang="en-ZA" dirty="0" err="1">
                <a:solidFill>
                  <a:srgbClr val="000000"/>
                </a:solidFill>
              </a:rPr>
              <a:t>padeda</a:t>
            </a:r>
            <a:r>
              <a:rPr lang="en-ZA" dirty="0">
                <a:solidFill>
                  <a:srgbClr val="000000"/>
                </a:solidFill>
              </a:rPr>
              <a:t> </a:t>
            </a:r>
            <a:r>
              <a:rPr lang="en-ZA" dirty="0" err="1">
                <a:solidFill>
                  <a:srgbClr val="000000"/>
                </a:solidFill>
              </a:rPr>
              <a:t>organizacijai</a:t>
            </a:r>
            <a:r>
              <a:rPr lang="en-ZA" dirty="0">
                <a:solidFill>
                  <a:srgbClr val="000000"/>
                </a:solidFill>
              </a:rPr>
              <a:t> </a:t>
            </a:r>
            <a:r>
              <a:rPr lang="en-ZA" dirty="0" err="1">
                <a:solidFill>
                  <a:srgbClr val="000000"/>
                </a:solidFill>
              </a:rPr>
              <a:t>pasiekti</a:t>
            </a:r>
            <a:r>
              <a:rPr lang="en-ZA" dirty="0">
                <a:solidFill>
                  <a:srgbClr val="000000"/>
                </a:solidFill>
              </a:rPr>
              <a:t> </a:t>
            </a:r>
            <a:r>
              <a:rPr lang="en-ZA" dirty="0" err="1">
                <a:solidFill>
                  <a:srgbClr val="000000"/>
                </a:solidFill>
              </a:rPr>
              <a:t>žmones</a:t>
            </a:r>
            <a:r>
              <a:rPr lang="en-ZA" dirty="0">
                <a:solidFill>
                  <a:srgbClr val="000000"/>
                </a:solidFill>
              </a:rPr>
              <a:t> </a:t>
            </a:r>
            <a:r>
              <a:rPr lang="en-ZA" dirty="0" err="1">
                <a:solidFill>
                  <a:srgbClr val="000000"/>
                </a:solidFill>
              </a:rPr>
              <a:t>visame</a:t>
            </a:r>
            <a:r>
              <a:rPr lang="en-ZA" dirty="0">
                <a:solidFill>
                  <a:srgbClr val="000000"/>
                </a:solidFill>
              </a:rPr>
              <a:t> </a:t>
            </a:r>
            <a:r>
              <a:rPr lang="en-ZA" dirty="0" err="1">
                <a:solidFill>
                  <a:srgbClr val="000000"/>
                </a:solidFill>
              </a:rPr>
              <a:t>pasaulyje</a:t>
            </a:r>
            <a:r>
              <a:rPr lang="en-ZA" dirty="0">
                <a:solidFill>
                  <a:srgbClr val="000000"/>
                </a:solidFill>
              </a:rPr>
              <a:t> </a:t>
            </a:r>
            <a:r>
              <a:rPr lang="en-ZA" dirty="0" err="1">
                <a:solidFill>
                  <a:srgbClr val="000000"/>
                </a:solidFill>
              </a:rPr>
              <a:t>ir</a:t>
            </a:r>
            <a:r>
              <a:rPr lang="en-ZA" dirty="0">
                <a:solidFill>
                  <a:srgbClr val="000000"/>
                </a:solidFill>
              </a:rPr>
              <a:t> </a:t>
            </a:r>
            <a:r>
              <a:rPr lang="en-ZA" dirty="0" err="1">
                <a:solidFill>
                  <a:srgbClr val="000000"/>
                </a:solidFill>
              </a:rPr>
              <a:t>perduoti</a:t>
            </a:r>
            <a:r>
              <a:rPr lang="en-ZA" dirty="0">
                <a:solidFill>
                  <a:srgbClr val="000000"/>
                </a:solidFill>
              </a:rPr>
              <a:t> </a:t>
            </a:r>
            <a:r>
              <a:rPr lang="en-ZA" dirty="0" err="1">
                <a:solidFill>
                  <a:srgbClr val="000000"/>
                </a:solidFill>
              </a:rPr>
              <a:t>jiems</a:t>
            </a:r>
            <a:r>
              <a:rPr lang="en-ZA" dirty="0">
                <a:solidFill>
                  <a:srgbClr val="000000"/>
                </a:solidFill>
              </a:rPr>
              <a:t> </a:t>
            </a:r>
            <a:r>
              <a:rPr lang="en-ZA" dirty="0" err="1">
                <a:solidFill>
                  <a:srgbClr val="000000"/>
                </a:solidFill>
              </a:rPr>
              <a:t>pasaulinę</a:t>
            </a:r>
            <a:r>
              <a:rPr lang="en-ZA" dirty="0">
                <a:solidFill>
                  <a:srgbClr val="000000"/>
                </a:solidFill>
              </a:rPr>
              <a:t> </a:t>
            </a:r>
            <a:r>
              <a:rPr lang="en-ZA" dirty="0" err="1">
                <a:solidFill>
                  <a:srgbClr val="000000"/>
                </a:solidFill>
              </a:rPr>
              <a:t>organizacijos</a:t>
            </a:r>
            <a:r>
              <a:rPr lang="en-ZA" dirty="0">
                <a:solidFill>
                  <a:srgbClr val="000000"/>
                </a:solidFill>
              </a:rPr>
              <a:t> </a:t>
            </a:r>
            <a:r>
              <a:rPr lang="en-ZA" dirty="0" err="1">
                <a:solidFill>
                  <a:srgbClr val="000000"/>
                </a:solidFill>
              </a:rPr>
              <a:t>žinią</a:t>
            </a:r>
            <a:r>
              <a:rPr lang="en-ZA" dirty="0">
                <a:solidFill>
                  <a:srgbClr val="000000"/>
                </a:solidFill>
              </a:rPr>
              <a:t>.</a:t>
            </a:r>
          </a:p>
        </p:txBody>
      </p:sp>
      <p:sp>
        <p:nvSpPr>
          <p:cNvPr id="9" name="TextBox 8">
            <a:extLst>
              <a:ext uri="{FF2B5EF4-FFF2-40B4-BE49-F238E27FC236}">
                <a16:creationId xmlns:a16="http://schemas.microsoft.com/office/drawing/2014/main" id="{CD2A5222-C2DC-CF87-CFFF-1FCE2390E879}"/>
              </a:ext>
            </a:extLst>
          </p:cNvPr>
          <p:cNvSpPr txBox="1"/>
          <p:nvPr/>
        </p:nvSpPr>
        <p:spPr>
          <a:xfrm>
            <a:off x="6095992" y="4914969"/>
            <a:ext cx="4912828" cy="923330"/>
          </a:xfrm>
          <a:prstGeom prst="rect">
            <a:avLst/>
          </a:prstGeom>
          <a:noFill/>
        </p:spPr>
        <p:txBody>
          <a:bodyPr wrap="square" rtlCol="0">
            <a:spAutoFit/>
          </a:bodyPr>
          <a:lstStyle/>
          <a:p>
            <a:r>
              <a:rPr lang="lt-LT" dirty="0">
                <a:solidFill>
                  <a:srgbClr val="000000"/>
                </a:solidFill>
              </a:rPr>
              <a:t>Tiksli paslauga priklauso nuo vietovės. Organizacija turi pasitikrinti, ar ji atitinka šios paslaugos reikalavimus.</a:t>
            </a:r>
            <a:endParaRPr lang="en-ZA" dirty="0">
              <a:solidFill>
                <a:srgbClr val="000000"/>
              </a:solidFill>
            </a:endParaRPr>
          </a:p>
        </p:txBody>
      </p:sp>
    </p:spTree>
    <p:extLst>
      <p:ext uri="{BB962C8B-B14F-4D97-AF65-F5344CB8AC3E}">
        <p14:creationId xmlns:p14="http://schemas.microsoft.com/office/powerpoint/2010/main" val="2785250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725812"/>
            <a:ext cx="10595237" cy="3995028"/>
          </a:xfrm>
        </p:spPr>
        <p:txBody>
          <a:bodyPr/>
          <a:lstStyle/>
          <a:p>
            <a:pPr marL="360000" indent="-342900">
              <a:buBlip>
                <a:blip r:embed="rId2"/>
              </a:buBlip>
            </a:pPr>
            <a:r>
              <a:rPr lang="lt-LT" b="1" dirty="0">
                <a:solidFill>
                  <a:schemeClr val="accent2"/>
                </a:solidFill>
              </a:rPr>
              <a:t>Paslaugų automatizavimas </a:t>
            </a:r>
            <a:r>
              <a:rPr lang="lt-LT" dirty="0"/>
              <a:t>- tai visų sričių ir funkcijų įrankių integravimo į įvairius automatizavimo sluoksnius procesas, siekiant sukurti vieningą sąsają visoms darbo eigoms. </a:t>
            </a:r>
          </a:p>
          <a:p>
            <a:pPr marL="360000" indent="-342900">
              <a:buBlip>
                <a:blip r:embed="rId2"/>
              </a:buBlip>
            </a:pPr>
            <a:endParaRPr lang="lt-LT" dirty="0"/>
          </a:p>
          <a:p>
            <a:pPr marL="360000" indent="-342900">
              <a:buBlip>
                <a:blip r:embed="rId2"/>
              </a:buBlip>
            </a:pPr>
            <a:r>
              <a:rPr lang="lt-LT" dirty="0"/>
              <a:t>Tai taip pat yra įvykių, procesų, užduočių ir verslo funkcijų automatizavimo procesas. </a:t>
            </a:r>
          </a:p>
          <a:p>
            <a:pPr marL="360000" indent="-342900">
              <a:buBlip>
                <a:blip r:embed="rId2"/>
              </a:buBlip>
            </a:pPr>
            <a:endParaRPr lang="lt-LT" dirty="0"/>
          </a:p>
          <a:p>
            <a:pPr marL="360000" indent="-342900">
              <a:buBlip>
                <a:blip r:embed="rId2"/>
              </a:buBlip>
            </a:pPr>
            <a:r>
              <a:rPr lang="lt-LT" dirty="0"/>
              <a:t>Paslaugų automatizavimas padeda pasiekti daugialypį verslo matomumą ir padeda racionalizuoti paslaugų procesą.</a:t>
            </a: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Kas </a:t>
            </a:r>
            <a:r>
              <a:rPr lang="en-GB" dirty="0" err="1"/>
              <a:t>yra</a:t>
            </a:r>
            <a:r>
              <a:rPr lang="en-GB" dirty="0"/>
              <a:t> </a:t>
            </a:r>
            <a:r>
              <a:rPr lang="en-GB" dirty="0" err="1"/>
              <a:t>automatizavimas</a:t>
            </a:r>
            <a:r>
              <a:rPr lang="en-GB" dirty="0"/>
              <a:t>?</a:t>
            </a:r>
            <a:endParaRPr lang="en-ZA" dirty="0"/>
          </a:p>
        </p:txBody>
      </p:sp>
    </p:spTree>
    <p:extLst>
      <p:ext uri="{BB962C8B-B14F-4D97-AF65-F5344CB8AC3E}">
        <p14:creationId xmlns:p14="http://schemas.microsoft.com/office/powerpoint/2010/main" val="19466785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Atsakymas</a:t>
            </a:r>
            <a:r>
              <a:rPr lang="en-GB" dirty="0"/>
              <a:t>:</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
        <p:nvSpPr>
          <p:cNvPr id="2" name="TextBox 1">
            <a:extLst>
              <a:ext uri="{FF2B5EF4-FFF2-40B4-BE49-F238E27FC236}">
                <a16:creationId xmlns:a16="http://schemas.microsoft.com/office/drawing/2014/main" id="{5B7C37E9-A3AA-CE45-8F0C-94B696AAE951}"/>
              </a:ext>
            </a:extLst>
          </p:cNvPr>
          <p:cNvSpPr txBox="1"/>
          <p:nvPr/>
        </p:nvSpPr>
        <p:spPr>
          <a:xfrm>
            <a:off x="798380" y="2925892"/>
            <a:ext cx="2327205" cy="369332"/>
          </a:xfrm>
          <a:prstGeom prst="rect">
            <a:avLst/>
          </a:prstGeom>
          <a:noFill/>
        </p:spPr>
        <p:txBody>
          <a:bodyPr wrap="square" rtlCol="0">
            <a:spAutoFit/>
          </a:bodyPr>
          <a:lstStyle/>
          <a:p>
            <a:r>
              <a:rPr lang="en-ZA" b="1" dirty="0">
                <a:solidFill>
                  <a:srgbClr val="000000"/>
                </a:solidFill>
              </a:rPr>
              <a:t>Google for Non-profits</a:t>
            </a:r>
          </a:p>
        </p:txBody>
      </p:sp>
      <p:sp>
        <p:nvSpPr>
          <p:cNvPr id="4" name="TextBox 3">
            <a:extLst>
              <a:ext uri="{FF2B5EF4-FFF2-40B4-BE49-F238E27FC236}">
                <a16:creationId xmlns:a16="http://schemas.microsoft.com/office/drawing/2014/main" id="{F97026EE-86A1-1C4D-966E-654AEA9CAF81}"/>
              </a:ext>
            </a:extLst>
          </p:cNvPr>
          <p:cNvSpPr txBox="1"/>
          <p:nvPr/>
        </p:nvSpPr>
        <p:spPr>
          <a:xfrm>
            <a:off x="798377" y="3951190"/>
            <a:ext cx="2460209" cy="369332"/>
          </a:xfrm>
          <a:prstGeom prst="rect">
            <a:avLst/>
          </a:prstGeom>
          <a:noFill/>
        </p:spPr>
        <p:txBody>
          <a:bodyPr wrap="square" rtlCol="0">
            <a:spAutoFit/>
          </a:bodyPr>
          <a:lstStyle/>
          <a:p>
            <a:r>
              <a:rPr lang="en-ZA" b="1" dirty="0">
                <a:solidFill>
                  <a:srgbClr val="000000"/>
                </a:solidFill>
              </a:rPr>
              <a:t>Google’s YouTube</a:t>
            </a:r>
          </a:p>
        </p:txBody>
      </p:sp>
      <p:sp>
        <p:nvSpPr>
          <p:cNvPr id="6" name="TextBox 5">
            <a:extLst>
              <a:ext uri="{FF2B5EF4-FFF2-40B4-BE49-F238E27FC236}">
                <a16:creationId xmlns:a16="http://schemas.microsoft.com/office/drawing/2014/main" id="{7595865C-35F1-7CE0-6740-42F067A62A93}"/>
              </a:ext>
            </a:extLst>
          </p:cNvPr>
          <p:cNvSpPr txBox="1"/>
          <p:nvPr/>
        </p:nvSpPr>
        <p:spPr>
          <a:xfrm>
            <a:off x="798376" y="4874520"/>
            <a:ext cx="1845071" cy="369332"/>
          </a:xfrm>
          <a:prstGeom prst="rect">
            <a:avLst/>
          </a:prstGeom>
          <a:noFill/>
        </p:spPr>
        <p:txBody>
          <a:bodyPr wrap="square" rtlCol="0">
            <a:spAutoFit/>
          </a:bodyPr>
          <a:lstStyle/>
          <a:p>
            <a:r>
              <a:rPr lang="en-ZA" b="1" dirty="0">
                <a:solidFill>
                  <a:srgbClr val="000000"/>
                </a:solidFill>
              </a:rPr>
              <a:t>Google Ad Grants</a:t>
            </a:r>
          </a:p>
        </p:txBody>
      </p:sp>
      <p:sp>
        <p:nvSpPr>
          <p:cNvPr id="7" name="TextBox 6">
            <a:extLst>
              <a:ext uri="{FF2B5EF4-FFF2-40B4-BE49-F238E27FC236}">
                <a16:creationId xmlns:a16="http://schemas.microsoft.com/office/drawing/2014/main" id="{5F33F2D4-C960-342F-E4D1-9C5FF06F8FFB}"/>
              </a:ext>
            </a:extLst>
          </p:cNvPr>
          <p:cNvSpPr txBox="1"/>
          <p:nvPr/>
        </p:nvSpPr>
        <p:spPr>
          <a:xfrm>
            <a:off x="6095992" y="2925892"/>
            <a:ext cx="4912828" cy="923330"/>
          </a:xfrm>
          <a:prstGeom prst="rect">
            <a:avLst/>
          </a:prstGeom>
          <a:noFill/>
        </p:spPr>
        <p:txBody>
          <a:bodyPr wrap="square" rtlCol="0">
            <a:spAutoFit/>
          </a:bodyPr>
          <a:lstStyle/>
          <a:p>
            <a:r>
              <a:rPr lang="lt-LT" dirty="0">
                <a:solidFill>
                  <a:srgbClr val="000000"/>
                </a:solidFill>
              </a:rPr>
              <a:t>Ši programa leidžia organizacijai sukurti specialias internetines nuorodų korteles, kurios siunčia lankytojus tiesiai į organizacijos svetainę.</a:t>
            </a:r>
            <a:endParaRPr lang="en-ZA" dirty="0">
              <a:solidFill>
                <a:srgbClr val="000000"/>
              </a:solidFill>
            </a:endParaRPr>
          </a:p>
        </p:txBody>
      </p:sp>
      <p:sp>
        <p:nvSpPr>
          <p:cNvPr id="8" name="TextBox 7">
            <a:extLst>
              <a:ext uri="{FF2B5EF4-FFF2-40B4-BE49-F238E27FC236}">
                <a16:creationId xmlns:a16="http://schemas.microsoft.com/office/drawing/2014/main" id="{F1A3CA1D-609F-FABC-4E12-054AC42C467F}"/>
              </a:ext>
            </a:extLst>
          </p:cNvPr>
          <p:cNvSpPr txBox="1"/>
          <p:nvPr/>
        </p:nvSpPr>
        <p:spPr>
          <a:xfrm>
            <a:off x="6096001" y="3951190"/>
            <a:ext cx="4912822" cy="923330"/>
          </a:xfrm>
          <a:prstGeom prst="rect">
            <a:avLst/>
          </a:prstGeom>
          <a:noFill/>
        </p:spPr>
        <p:txBody>
          <a:bodyPr wrap="square" rtlCol="0">
            <a:spAutoFit/>
          </a:bodyPr>
          <a:lstStyle/>
          <a:p>
            <a:r>
              <a:rPr lang="en-ZA" dirty="0" err="1">
                <a:solidFill>
                  <a:srgbClr val="000000"/>
                </a:solidFill>
              </a:rPr>
              <a:t>Ši</a:t>
            </a:r>
            <a:r>
              <a:rPr lang="en-ZA" dirty="0">
                <a:solidFill>
                  <a:srgbClr val="000000"/>
                </a:solidFill>
              </a:rPr>
              <a:t> </a:t>
            </a:r>
            <a:r>
              <a:rPr lang="en-ZA" dirty="0" err="1">
                <a:solidFill>
                  <a:srgbClr val="000000"/>
                </a:solidFill>
              </a:rPr>
              <a:t>paslauga</a:t>
            </a:r>
            <a:r>
              <a:rPr lang="en-ZA" dirty="0">
                <a:solidFill>
                  <a:srgbClr val="000000"/>
                </a:solidFill>
              </a:rPr>
              <a:t> </a:t>
            </a:r>
            <a:r>
              <a:rPr lang="en-ZA" dirty="0" err="1">
                <a:solidFill>
                  <a:srgbClr val="000000"/>
                </a:solidFill>
              </a:rPr>
              <a:t>padeda</a:t>
            </a:r>
            <a:r>
              <a:rPr lang="en-ZA" dirty="0">
                <a:solidFill>
                  <a:srgbClr val="000000"/>
                </a:solidFill>
              </a:rPr>
              <a:t> </a:t>
            </a:r>
            <a:r>
              <a:rPr lang="en-ZA" dirty="0" err="1">
                <a:solidFill>
                  <a:srgbClr val="000000"/>
                </a:solidFill>
              </a:rPr>
              <a:t>organizacijai</a:t>
            </a:r>
            <a:r>
              <a:rPr lang="en-ZA" dirty="0">
                <a:solidFill>
                  <a:srgbClr val="000000"/>
                </a:solidFill>
              </a:rPr>
              <a:t> </a:t>
            </a:r>
            <a:r>
              <a:rPr lang="en-ZA" dirty="0" err="1">
                <a:solidFill>
                  <a:srgbClr val="000000"/>
                </a:solidFill>
              </a:rPr>
              <a:t>pasiekti</a:t>
            </a:r>
            <a:r>
              <a:rPr lang="en-ZA" dirty="0">
                <a:solidFill>
                  <a:srgbClr val="000000"/>
                </a:solidFill>
              </a:rPr>
              <a:t> </a:t>
            </a:r>
            <a:r>
              <a:rPr lang="en-ZA" dirty="0" err="1">
                <a:solidFill>
                  <a:srgbClr val="000000"/>
                </a:solidFill>
              </a:rPr>
              <a:t>žmones</a:t>
            </a:r>
            <a:r>
              <a:rPr lang="en-ZA" dirty="0">
                <a:solidFill>
                  <a:srgbClr val="000000"/>
                </a:solidFill>
              </a:rPr>
              <a:t> </a:t>
            </a:r>
            <a:r>
              <a:rPr lang="en-ZA" dirty="0" err="1">
                <a:solidFill>
                  <a:srgbClr val="000000"/>
                </a:solidFill>
              </a:rPr>
              <a:t>visame</a:t>
            </a:r>
            <a:r>
              <a:rPr lang="en-ZA" dirty="0">
                <a:solidFill>
                  <a:srgbClr val="000000"/>
                </a:solidFill>
              </a:rPr>
              <a:t> </a:t>
            </a:r>
            <a:r>
              <a:rPr lang="en-ZA" dirty="0" err="1">
                <a:solidFill>
                  <a:srgbClr val="000000"/>
                </a:solidFill>
              </a:rPr>
              <a:t>pasaulyje</a:t>
            </a:r>
            <a:r>
              <a:rPr lang="en-ZA" dirty="0">
                <a:solidFill>
                  <a:srgbClr val="000000"/>
                </a:solidFill>
              </a:rPr>
              <a:t> </a:t>
            </a:r>
            <a:r>
              <a:rPr lang="en-ZA" dirty="0" err="1">
                <a:solidFill>
                  <a:srgbClr val="000000"/>
                </a:solidFill>
              </a:rPr>
              <a:t>ir</a:t>
            </a:r>
            <a:r>
              <a:rPr lang="en-ZA" dirty="0">
                <a:solidFill>
                  <a:srgbClr val="000000"/>
                </a:solidFill>
              </a:rPr>
              <a:t> </a:t>
            </a:r>
            <a:r>
              <a:rPr lang="en-ZA" dirty="0" err="1">
                <a:solidFill>
                  <a:srgbClr val="000000"/>
                </a:solidFill>
              </a:rPr>
              <a:t>perduoti</a:t>
            </a:r>
            <a:r>
              <a:rPr lang="en-ZA" dirty="0">
                <a:solidFill>
                  <a:srgbClr val="000000"/>
                </a:solidFill>
              </a:rPr>
              <a:t> </a:t>
            </a:r>
            <a:r>
              <a:rPr lang="en-ZA" dirty="0" err="1">
                <a:solidFill>
                  <a:srgbClr val="000000"/>
                </a:solidFill>
              </a:rPr>
              <a:t>jiems</a:t>
            </a:r>
            <a:r>
              <a:rPr lang="en-ZA" dirty="0">
                <a:solidFill>
                  <a:srgbClr val="000000"/>
                </a:solidFill>
              </a:rPr>
              <a:t> </a:t>
            </a:r>
            <a:r>
              <a:rPr lang="en-ZA" dirty="0" err="1">
                <a:solidFill>
                  <a:srgbClr val="000000"/>
                </a:solidFill>
              </a:rPr>
              <a:t>pasaulinę</a:t>
            </a:r>
            <a:r>
              <a:rPr lang="en-ZA" dirty="0">
                <a:solidFill>
                  <a:srgbClr val="000000"/>
                </a:solidFill>
              </a:rPr>
              <a:t> </a:t>
            </a:r>
            <a:r>
              <a:rPr lang="en-ZA" dirty="0" err="1">
                <a:solidFill>
                  <a:srgbClr val="000000"/>
                </a:solidFill>
              </a:rPr>
              <a:t>organizacijos</a:t>
            </a:r>
            <a:r>
              <a:rPr lang="en-ZA" dirty="0">
                <a:solidFill>
                  <a:srgbClr val="000000"/>
                </a:solidFill>
              </a:rPr>
              <a:t> </a:t>
            </a:r>
            <a:r>
              <a:rPr lang="en-ZA" dirty="0" err="1">
                <a:solidFill>
                  <a:srgbClr val="000000"/>
                </a:solidFill>
              </a:rPr>
              <a:t>žinią</a:t>
            </a:r>
            <a:r>
              <a:rPr lang="en-ZA" dirty="0">
                <a:solidFill>
                  <a:srgbClr val="000000"/>
                </a:solidFill>
              </a:rPr>
              <a:t>.</a:t>
            </a:r>
          </a:p>
        </p:txBody>
      </p:sp>
      <p:sp>
        <p:nvSpPr>
          <p:cNvPr id="9" name="TextBox 8">
            <a:extLst>
              <a:ext uri="{FF2B5EF4-FFF2-40B4-BE49-F238E27FC236}">
                <a16:creationId xmlns:a16="http://schemas.microsoft.com/office/drawing/2014/main" id="{CD2A5222-C2DC-CF87-CFFF-1FCE2390E879}"/>
              </a:ext>
            </a:extLst>
          </p:cNvPr>
          <p:cNvSpPr txBox="1"/>
          <p:nvPr/>
        </p:nvSpPr>
        <p:spPr>
          <a:xfrm>
            <a:off x="6095992" y="4914969"/>
            <a:ext cx="4912828" cy="923330"/>
          </a:xfrm>
          <a:prstGeom prst="rect">
            <a:avLst/>
          </a:prstGeom>
          <a:noFill/>
        </p:spPr>
        <p:txBody>
          <a:bodyPr wrap="square" rtlCol="0">
            <a:spAutoFit/>
          </a:bodyPr>
          <a:lstStyle/>
          <a:p>
            <a:r>
              <a:rPr lang="lt-LT" dirty="0">
                <a:solidFill>
                  <a:srgbClr val="000000"/>
                </a:solidFill>
              </a:rPr>
              <a:t>Tiksli paslauga priklauso nuo vietovės. Organizacija turi pasitikrinti, ar ji atitinka šios paslaugos reikalavimus.</a:t>
            </a:r>
            <a:endParaRPr lang="en-ZA" dirty="0">
              <a:solidFill>
                <a:srgbClr val="000000"/>
              </a:solidFill>
            </a:endParaRPr>
          </a:p>
        </p:txBody>
      </p:sp>
      <p:cxnSp>
        <p:nvCxnSpPr>
          <p:cNvPr id="11" name="Straight Connector 10">
            <a:extLst>
              <a:ext uri="{FF2B5EF4-FFF2-40B4-BE49-F238E27FC236}">
                <a16:creationId xmlns:a16="http://schemas.microsoft.com/office/drawing/2014/main" id="{8F2227D9-A170-1EB7-743D-38FD3C8F8B00}"/>
              </a:ext>
            </a:extLst>
          </p:cNvPr>
          <p:cNvCxnSpPr>
            <a:cxnSpLocks/>
            <a:stCxn id="2" idx="3"/>
            <a:endCxn id="9" idx="1"/>
          </p:cNvCxnSpPr>
          <p:nvPr/>
        </p:nvCxnSpPr>
        <p:spPr>
          <a:xfrm>
            <a:off x="3125585" y="3110558"/>
            <a:ext cx="2970407" cy="2266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B710A0-89D7-6B8D-3E87-E6BE3238AC53}"/>
              </a:ext>
            </a:extLst>
          </p:cNvPr>
          <p:cNvCxnSpPr>
            <a:cxnSpLocks/>
          </p:cNvCxnSpPr>
          <p:nvPr/>
        </p:nvCxnSpPr>
        <p:spPr>
          <a:xfrm flipV="1">
            <a:off x="2643447" y="3397192"/>
            <a:ext cx="3452536" cy="738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141F9E-C509-6D8D-C5B0-A6117D4D0F32}"/>
              </a:ext>
            </a:extLst>
          </p:cNvPr>
          <p:cNvCxnSpPr>
            <a:cxnSpLocks/>
            <a:stCxn id="6" idx="3"/>
            <a:endCxn id="8" idx="1"/>
          </p:cNvCxnSpPr>
          <p:nvPr/>
        </p:nvCxnSpPr>
        <p:spPr>
          <a:xfrm flipV="1">
            <a:off x="2643447" y="4412855"/>
            <a:ext cx="3452554" cy="64633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7618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Agile </a:t>
            </a:r>
            <a:r>
              <a:rPr lang="en-ZA" dirty="0" err="1"/>
              <a:t>metodikos</a:t>
            </a:r>
            <a:endParaRPr lang="en-ZA" dirty="0"/>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05</a:t>
            </a:r>
            <a:endParaRPr lang="en-ZA" dirty="0"/>
          </a:p>
        </p:txBody>
      </p:sp>
    </p:spTree>
    <p:extLst>
      <p:ext uri="{BB962C8B-B14F-4D97-AF65-F5344CB8AC3E}">
        <p14:creationId xmlns:p14="http://schemas.microsoft.com/office/powerpoint/2010/main" val="80535636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97B1D-6A1E-1864-BE20-6610C1C4A197}"/>
              </a:ext>
            </a:extLst>
          </p:cNvPr>
          <p:cNvSpPr>
            <a:spLocks noGrp="1"/>
          </p:cNvSpPr>
          <p:nvPr>
            <p:ph type="body" sz="quarter" idx="18"/>
          </p:nvPr>
        </p:nvSpPr>
        <p:spPr>
          <a:xfrm>
            <a:off x="898358" y="1981509"/>
            <a:ext cx="5665729" cy="3291086"/>
          </a:xfrm>
        </p:spPr>
        <p:txBody>
          <a:bodyPr/>
          <a:lstStyle/>
          <a:p>
            <a:pPr marL="360000" indent="-342900">
              <a:buClr>
                <a:schemeClr val="accent2"/>
              </a:buClr>
              <a:buFont typeface="Arial" panose="020B0604020202020204" pitchFamily="34" charset="0"/>
              <a:buChar char="•"/>
            </a:pPr>
            <a:r>
              <a:rPr lang="lt-LT" dirty="0"/>
              <a:t>Agile metodika yra paprastas, kartotinis būdas idėją su keliais reikalavimais paversti programinės įrangos sprendimu. </a:t>
            </a:r>
          </a:p>
          <a:p>
            <a:pPr marL="360000" indent="-342900">
              <a:buClr>
                <a:schemeClr val="accent2"/>
              </a:buClr>
              <a:buFont typeface="Arial" panose="020B0604020202020204" pitchFamily="34" charset="0"/>
              <a:buChar char="•"/>
            </a:pPr>
            <a:endParaRPr lang="lt-LT" dirty="0"/>
          </a:p>
          <a:p>
            <a:pPr marL="360000" indent="-342900">
              <a:buClr>
                <a:schemeClr val="accent2"/>
              </a:buClr>
              <a:buFont typeface="Arial" panose="020B0604020202020204" pitchFamily="34" charset="0"/>
              <a:buChar char="•"/>
            </a:pPr>
            <a:r>
              <a:rPr lang="lt-LT" dirty="0"/>
              <a:t>Joje naudojamas nuolatinis planavimas, supratimas, atnaujinimas, bendravimas, kūrimas ir pristatymas kaip į atskirus modelius suskaidyto judraus proceso dalis.</a:t>
            </a:r>
            <a:endParaRPr lang="en-ZA" dirty="0"/>
          </a:p>
        </p:txBody>
      </p:sp>
      <p:sp>
        <p:nvSpPr>
          <p:cNvPr id="3" name="Text Placeholder 2">
            <a:extLst>
              <a:ext uri="{FF2B5EF4-FFF2-40B4-BE49-F238E27FC236}">
                <a16:creationId xmlns:a16="http://schemas.microsoft.com/office/drawing/2014/main" id="{24811E6A-F893-97BF-27F4-B750818C5DB5}"/>
              </a:ext>
            </a:extLst>
          </p:cNvPr>
          <p:cNvSpPr>
            <a:spLocks noGrp="1"/>
          </p:cNvSpPr>
          <p:nvPr>
            <p:ph type="body" sz="quarter" idx="16"/>
          </p:nvPr>
        </p:nvSpPr>
        <p:spPr/>
        <p:txBody>
          <a:bodyPr/>
          <a:lstStyle/>
          <a:p>
            <a:r>
              <a:rPr lang="en-ZA" dirty="0"/>
              <a:t>Agile </a:t>
            </a:r>
            <a:r>
              <a:rPr lang="en-ZA" dirty="0" err="1"/>
              <a:t>metodikos</a:t>
            </a:r>
            <a:endParaRPr lang="en-ZA" dirty="0"/>
          </a:p>
        </p:txBody>
      </p:sp>
      <p:pic>
        <p:nvPicPr>
          <p:cNvPr id="6" name="Picture Placeholder 5" descr="Two colleagues planning on board with sticky notes">
            <a:hlinkClick r:id="rId3"/>
            <a:extLst>
              <a:ext uri="{FF2B5EF4-FFF2-40B4-BE49-F238E27FC236}">
                <a16:creationId xmlns:a16="http://schemas.microsoft.com/office/drawing/2014/main" id="{8BCCDA35-0DD6-E09B-62DC-EE001020091D}"/>
              </a:ext>
            </a:extLst>
          </p:cNvPr>
          <p:cNvPicPr>
            <a:picLocks noGrp="1" noChangeAspect="1"/>
          </p:cNvPicPr>
          <p:nvPr>
            <p:ph type="pic" sz="quarter" idx="10"/>
          </p:nvPr>
        </p:nvPicPr>
        <p:blipFill>
          <a:blip r:embed="rId4">
            <a:grayscl/>
          </a:blip>
          <a:srcRect l="6273" r="6273"/>
          <a:stretch>
            <a:fillRect/>
          </a:stretch>
        </p:blipFill>
        <p:spPr/>
      </p:pic>
    </p:spTree>
    <p:extLst>
      <p:ext uri="{BB962C8B-B14F-4D97-AF65-F5344CB8AC3E}">
        <p14:creationId xmlns:p14="http://schemas.microsoft.com/office/powerpoint/2010/main" val="209836937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Kas yra Agile programinė įranga?</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04698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Agile programinės įrangos kūrimas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tai programinės įrangos kūrimo metodikų grupė, pagrįsta iteraciniu kūrimu, kai reikalavimai ir sprendimai tobulinami bendradarbiaujant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saviorganizuojančioms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įvairių sričių komandoms.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Agile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metodais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arba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Agile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procesais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paprastai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skatinamas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drausmingas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projekto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valdymo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procesas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kuris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skatina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dažną</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tikrinimą</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ir</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pritaikymą</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komandinį</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darbą</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saviorganizaciją</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ir</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atskaitomybę</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78350143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Kas yra Agile programinė įranga?</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4163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Agile development - tai bet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koks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kūrimo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procesas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atitinkantis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Agile Manifesto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koncepcijas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Manifestą parengė keturiolikos pirmaujančių programinės įrangos pramonės atstovų grupė, ir jame atsispindi jų patirtis, susijusi su programinės įrangos kūrimo metodais. Skaitykite daugiau apie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Agile Manifesto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Ar žinojote, kad Agile gali būti taikomas ir techninės įrangos projektams? Sužinokite daugiau:</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Agile for Hardware framework</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00734666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Kas yra Agile programinė įranga?</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Kas yra </a:t>
            </a:r>
            <a:r>
              <a:rPr kumimoji="0" lang="lt-LT" sz="2400" b="1" i="0" u="none" strike="noStrike" kern="1200" cap="none" spc="0" normalizeH="0" baseline="0" noProof="0" dirty="0" err="1">
                <a:ln>
                  <a:noFill/>
                </a:ln>
                <a:solidFill>
                  <a:schemeClr val="accent2"/>
                </a:solidFill>
                <a:effectLst/>
                <a:uLnTx/>
                <a:uFillTx/>
                <a:latin typeface="Calibri" panose="020F0502020204030204"/>
                <a:ea typeface="+mn-ea"/>
                <a:cs typeface="+mn-cs"/>
              </a:rPr>
              <a:t>Scrum</a:t>
            </a: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rgbClr val="0D9390"/>
              </a:buClr>
              <a:buFont typeface="Arial" panose="020B0604020202020204" pitchFamily="34" charset="0"/>
              <a:buChar char="•"/>
              <a:defRPr/>
            </a:pP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Scrum</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yra Agile poskyris. Tai lengviausia ir plačiausiai naudojama judraus kūrimo proceso Sistema.</a:t>
            </a:r>
          </a:p>
          <a:p>
            <a:pPr marL="342900" indent="-342900">
              <a:buClr>
                <a:srgbClr val="0D9390"/>
              </a:buClr>
              <a:buFont typeface="Arial" panose="020B0604020202020204" pitchFamily="34" charset="0"/>
              <a:buChar char="•"/>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rgbClr val="0D9390"/>
              </a:buClr>
              <a:buFont typeface="Calibri" panose="020F0502020204030204" pitchFamily="34" charset="0"/>
              <a:buChar char="‒"/>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„Proceso sistema“</a:t>
            </a:r>
            <a:r>
              <a:rPr lang="lt-LT" sz="2400" dirty="0">
                <a:solidFill>
                  <a:srgbClr val="000000"/>
                </a:solidFill>
                <a:latin typeface="Calibri" panose="020F0502020204030204"/>
              </a:rPr>
              <a:t> – tai tam tikras praktikų rinkinys, kurio reikia laikytis, kad procesas atitiktų sistemą</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342900" indent="-342900">
              <a:buClr>
                <a:srgbClr val="0D9390"/>
              </a:buClr>
              <a:buFont typeface="Calibri" panose="020F0502020204030204" pitchFamily="34" charset="0"/>
              <a:buChar char="‒"/>
              <a:defRPr/>
            </a:pPr>
            <a:endParaRPr lang="lt-LT" sz="2400" dirty="0">
              <a:solidFill>
                <a:srgbClr val="000000"/>
              </a:solidFill>
              <a:latin typeface="Calibri" panose="020F0502020204030204"/>
            </a:endParaRPr>
          </a:p>
          <a:p>
            <a:pPr marL="342900" indent="-342900">
              <a:buClr>
                <a:srgbClr val="0D9390"/>
              </a:buClr>
              <a:buFont typeface="Calibri" panose="020F0502020204030204" pitchFamily="34" charset="0"/>
              <a:buChar char="‒"/>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(Pavyzdžiui,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Scrum</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proceso sistema reikalauja naudoti kūrimo ciklus, vadinamus sprintais, XP sistema reikalauja porų programavimo ir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t.t</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86854646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Kas yra Agile programinė įranga?</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1" i="0" u="none" strike="noStrike" kern="1200" cap="none" spc="0" normalizeH="0" baseline="0" dirty="0">
                <a:ln>
                  <a:noFill/>
                </a:ln>
                <a:solidFill>
                  <a:schemeClr val="accent2"/>
                </a:solidFill>
                <a:effectLst/>
                <a:uLnTx/>
                <a:uFillTx/>
                <a:latin typeface="Calibri" panose="020F0502020204030204"/>
                <a:ea typeface="+mn-ea"/>
                <a:cs typeface="+mn-cs"/>
              </a:rPr>
              <a:t>„</a:t>
            </a:r>
            <a:r>
              <a:rPr kumimoji="0" lang="lt-LT" sz="2400" b="1" i="0" u="none" strike="noStrike" kern="1200" cap="none" spc="0" normalizeH="0" baseline="0" dirty="0" err="1">
                <a:ln>
                  <a:noFill/>
                </a:ln>
                <a:solidFill>
                  <a:schemeClr val="accent2"/>
                </a:solidFill>
                <a:effectLst/>
                <a:uLnTx/>
                <a:uFillTx/>
                <a:latin typeface="Calibri" panose="020F0502020204030204"/>
                <a:ea typeface="+mn-ea"/>
                <a:cs typeface="+mn-cs"/>
              </a:rPr>
              <a:t>Lightweight</a:t>
            </a:r>
            <a:r>
              <a:rPr kumimoji="0" lang="lt-LT" sz="2400" b="1" i="0" u="none" strike="noStrike" kern="1200" cap="none" spc="0" normalizeH="0" baseline="0" dirty="0">
                <a:ln>
                  <a:noFill/>
                </a:ln>
                <a:solidFill>
                  <a:schemeClr val="accent2"/>
                </a:solidFill>
                <a:effectLst/>
                <a:uLnTx/>
                <a:uFillTx/>
                <a:latin typeface="Calibri" panose="020F0502020204030204"/>
                <a:ea typeface="+mn-ea"/>
                <a:cs typeface="+mn-cs"/>
              </a:rPr>
              <a:t>“ </a:t>
            </a:r>
            <a:r>
              <a:rPr kumimoji="0" lang="lt-LT" sz="2400" i="0" u="none" strike="noStrike" kern="1200" cap="none" spc="0" normalizeH="0" baseline="0" dirty="0">
                <a:ln>
                  <a:noFill/>
                </a:ln>
                <a:solidFill>
                  <a:srgbClr val="000000"/>
                </a:solidFill>
                <a:effectLst/>
                <a:uLnTx/>
                <a:uFillTx/>
                <a:latin typeface="Calibri" panose="020F0502020204030204"/>
                <a:ea typeface="+mn-ea"/>
                <a:cs typeface="+mn-cs"/>
              </a:rPr>
              <a:t>reiškia, kad proceso pridėtinės išlaidos yra kuo mažesnės, kad kuo daugiau produktyvaus laiko būtų skirta naudingam darbui atlikti.</a:t>
            </a:r>
            <a:endParaRPr kumimoji="0" lang="lt-LT" sz="2400" b="1" i="0" u="none" strike="noStrike" kern="1200" cap="none" spc="0" normalizeH="0" baseline="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FFB70F1C-69BE-6886-9B76-CBD8CC5A9E98}"/>
              </a:ext>
            </a:extLst>
          </p:cNvPr>
          <p:cNvGraphicFramePr/>
          <p:nvPr>
            <p:extLst>
              <p:ext uri="{D42A27DB-BD31-4B8C-83A1-F6EECF244321}">
                <p14:modId xmlns:p14="http://schemas.microsoft.com/office/powerpoint/2010/main" val="2894859045"/>
              </p:ext>
            </p:extLst>
          </p:nvPr>
        </p:nvGraphicFramePr>
        <p:xfrm>
          <a:off x="1135194" y="2710542"/>
          <a:ext cx="10258424" cy="2872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932401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Agile </a:t>
            </a:r>
            <a:r>
              <a:rPr lang="en-GB" dirty="0" err="1"/>
              <a:t>metodikos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830997"/>
          </a:xfrm>
          <a:prstGeom prst="rect">
            <a:avLst/>
          </a:prstGeom>
          <a:noFill/>
        </p:spPr>
        <p:txBody>
          <a:bodyPr wrap="square">
            <a:spAutoFit/>
          </a:bodyPr>
          <a:lstStyle/>
          <a:p>
            <a:pPr marL="342900" lvl="0" indent="-342900">
              <a:buClr>
                <a:srgbClr val="0D9390"/>
              </a:buClr>
              <a:buBlip>
                <a:blip r:embed="rId3"/>
              </a:buBlip>
              <a:defRPr/>
            </a:pPr>
            <a:r>
              <a:rPr lang="lt-LT" sz="2400" dirty="0">
                <a:solidFill>
                  <a:srgbClr val="000000"/>
                </a:solidFill>
              </a:rPr>
              <a:t>Projektų vadovams siūloma daugiau kaip 50 Agile metodų, kurie padeda pagerinti projektų įgyvendinimo struktūrą. Keletas pavyzdžių:</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FFB70F1C-69BE-6886-9B76-CBD8CC5A9E98}"/>
              </a:ext>
            </a:extLst>
          </p:cNvPr>
          <p:cNvGraphicFramePr/>
          <p:nvPr>
            <p:extLst>
              <p:ext uri="{D42A27DB-BD31-4B8C-83A1-F6EECF244321}">
                <p14:modId xmlns:p14="http://schemas.microsoft.com/office/powerpoint/2010/main" val="2320208900"/>
              </p:ext>
            </p:extLst>
          </p:nvPr>
        </p:nvGraphicFramePr>
        <p:xfrm>
          <a:off x="1135194" y="2839279"/>
          <a:ext cx="10258424" cy="2383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880556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pros and cons of Lean Development Agile Methodology">
            <a:extLst>
              <a:ext uri="{FF2B5EF4-FFF2-40B4-BE49-F238E27FC236}">
                <a16:creationId xmlns:a16="http://schemas.microsoft.com/office/drawing/2014/main" id="{97A3F378-16DF-7A9B-1C26-F31B75972413}"/>
              </a:ext>
            </a:extLst>
          </p:cNvPr>
          <p:cNvPicPr/>
          <p:nvPr/>
        </p:nvPicPr>
        <p:blipFill rotWithShape="1">
          <a:blip r:embed="rId3">
            <a:extLst>
              <a:ext uri="{28A0092B-C50C-407E-A947-70E740481C1C}">
                <a14:useLocalDpi xmlns:a14="http://schemas.microsoft.com/office/drawing/2010/main" val="0"/>
              </a:ext>
            </a:extLst>
          </a:blip>
          <a:srcRect l="1354" t="4253" r="65" b="12040"/>
          <a:stretch/>
        </p:blipFill>
        <p:spPr bwMode="auto">
          <a:xfrm>
            <a:off x="698269" y="498764"/>
            <a:ext cx="10823171" cy="5216236"/>
          </a:xfrm>
          <a:prstGeom prst="rect">
            <a:avLst/>
          </a:prstGeom>
          <a:noFill/>
          <a:ln>
            <a:noFill/>
          </a:ln>
        </p:spPr>
      </p:pic>
    </p:spTree>
    <p:extLst>
      <p:ext uri="{BB962C8B-B14F-4D97-AF65-F5344CB8AC3E}">
        <p14:creationId xmlns:p14="http://schemas.microsoft.com/office/powerpoint/2010/main" val="7306994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Agile ne </a:t>
            </a:r>
            <a:r>
              <a:rPr lang="en-GB" dirty="0" err="1"/>
              <a:t>pelno</a:t>
            </a:r>
            <a:r>
              <a:rPr lang="en-GB" dirty="0"/>
              <a:t> </a:t>
            </a:r>
            <a:r>
              <a:rPr lang="en-GB" dirty="0" err="1"/>
              <a:t>siekiančios</a:t>
            </a:r>
            <a:r>
              <a:rPr lang="en-GB" dirty="0"/>
              <a:t> </a:t>
            </a:r>
            <a:r>
              <a:rPr lang="en-GB" dirty="0" err="1"/>
              <a:t>organizacijos</a:t>
            </a:r>
            <a:r>
              <a:rPr lang="en-GB" dirty="0"/>
              <a:t> </a:t>
            </a:r>
            <a:r>
              <a:rPr lang="en-GB" dirty="0" err="1"/>
              <a:t>kūrimas</a:t>
            </a:r>
            <a:endParaRPr lang="en-GB" dirty="0"/>
          </a:p>
        </p:txBody>
      </p:sp>
      <p:graphicFrame>
        <p:nvGraphicFramePr>
          <p:cNvPr id="2" name="Diagram 1">
            <a:extLst>
              <a:ext uri="{FF2B5EF4-FFF2-40B4-BE49-F238E27FC236}">
                <a16:creationId xmlns:a16="http://schemas.microsoft.com/office/drawing/2014/main" id="{9064EAE8-39EB-BDEA-2882-7F47E3AC3DE4}"/>
              </a:ext>
            </a:extLst>
          </p:cNvPr>
          <p:cNvGraphicFramePr/>
          <p:nvPr>
            <p:extLst>
              <p:ext uri="{D42A27DB-BD31-4B8C-83A1-F6EECF244321}">
                <p14:modId xmlns:p14="http://schemas.microsoft.com/office/powerpoint/2010/main" val="1731152965"/>
              </p:ext>
            </p:extLst>
          </p:nvPr>
        </p:nvGraphicFramePr>
        <p:xfrm>
          <a:off x="600576" y="1975755"/>
          <a:ext cx="10990847" cy="3739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7416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5CFEC-88AB-DFFF-9309-86C57781537B}"/>
              </a:ext>
            </a:extLst>
          </p:cNvPr>
          <p:cNvPicPr>
            <a:picLocks noChangeAspect="1"/>
          </p:cNvPicPr>
          <p:nvPr/>
        </p:nvPicPr>
        <p:blipFill>
          <a:blip r:embed="rId3"/>
          <a:stretch>
            <a:fillRect/>
          </a:stretch>
        </p:blipFill>
        <p:spPr>
          <a:xfrm>
            <a:off x="391886" y="326572"/>
            <a:ext cx="11495314" cy="5731328"/>
          </a:xfrm>
          <a:prstGeom prst="rect">
            <a:avLst/>
          </a:prstGeom>
        </p:spPr>
      </p:pic>
    </p:spTree>
    <p:extLst>
      <p:ext uri="{BB962C8B-B14F-4D97-AF65-F5344CB8AC3E}">
        <p14:creationId xmlns:p14="http://schemas.microsoft.com/office/powerpoint/2010/main" val="270795050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Agile ne </a:t>
            </a:r>
            <a:r>
              <a:rPr lang="en-GB" dirty="0" err="1"/>
              <a:t>pelno</a:t>
            </a:r>
            <a:r>
              <a:rPr lang="en-GB" dirty="0"/>
              <a:t> </a:t>
            </a:r>
            <a:r>
              <a:rPr lang="en-GB" dirty="0" err="1"/>
              <a:t>siekiančios</a:t>
            </a:r>
            <a:r>
              <a:rPr lang="en-GB" dirty="0"/>
              <a:t> </a:t>
            </a:r>
            <a:r>
              <a:rPr lang="en-GB" dirty="0" err="1"/>
              <a:t>organizacijos</a:t>
            </a:r>
            <a:r>
              <a:rPr lang="en-GB" dirty="0"/>
              <a:t> </a:t>
            </a:r>
            <a:r>
              <a:rPr lang="en-GB" dirty="0" err="1"/>
              <a:t>kūrimas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Ar Agile yra skirtas tik programinės įrangos projektams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Žinoma, taip nėra. Per pastaruosius kelerius metus Agile tapo labai populiarus, ir daugelis ne IT organizacijų yra Agile.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Klausimai</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kuriuos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reikia</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apsvarstyti</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Ką reiškia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agile</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Kodėl ji tapo tokia madinga?</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75277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Agile ne </a:t>
            </a:r>
            <a:r>
              <a:rPr lang="en-GB" dirty="0" err="1"/>
              <a:t>pelno</a:t>
            </a:r>
            <a:r>
              <a:rPr lang="en-GB" dirty="0"/>
              <a:t> </a:t>
            </a:r>
            <a:r>
              <a:rPr lang="en-GB" dirty="0" err="1"/>
              <a:t>siekiančios</a:t>
            </a:r>
            <a:r>
              <a:rPr lang="en-GB" dirty="0"/>
              <a:t> </a:t>
            </a:r>
            <a:r>
              <a:rPr lang="en-GB" dirty="0" err="1"/>
              <a:t>organizacijos</a:t>
            </a:r>
            <a:r>
              <a:rPr lang="en-GB" dirty="0"/>
              <a:t> </a:t>
            </a:r>
            <a:r>
              <a:rPr lang="en-GB" dirty="0" err="1"/>
              <a:t>kūrimas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Pagalvokite apie savo pagrindinius ilgalaikius tikslus ir kaip juos pasiekti. </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Numatykite mažesnius tikslus ir laimėjimus, kurie motyvuos jūsų komandą imtis veiksmų.</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Sutelkite dėmesį tik į vieną svarbiausią dalyką ir užduotį, nes mažesni tikslai turi priartinti jus prie pagrindinio. Taigi viskas, ką darysite, turi būti susiję ir turėti bendrų bruožų. </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Tai turėtų būti paprastas ir ambicingas planas, turintis didelę sėkmės tikimybę.</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66446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Agile </a:t>
            </a:r>
            <a:r>
              <a:rPr lang="en-GB" dirty="0" err="1"/>
              <a:t>principai</a:t>
            </a:r>
            <a:endParaRPr lang="en-GB" dirty="0"/>
          </a:p>
        </p:txBody>
      </p:sp>
      <p:graphicFrame>
        <p:nvGraphicFramePr>
          <p:cNvPr id="2" name="Diagram 1">
            <a:extLst>
              <a:ext uri="{FF2B5EF4-FFF2-40B4-BE49-F238E27FC236}">
                <a16:creationId xmlns:a16="http://schemas.microsoft.com/office/drawing/2014/main" id="{6E1ED0FC-1044-34D6-ED7C-3BC4DBD4C91F}"/>
              </a:ext>
            </a:extLst>
          </p:cNvPr>
          <p:cNvGraphicFramePr/>
          <p:nvPr>
            <p:extLst>
              <p:ext uri="{D42A27DB-BD31-4B8C-83A1-F6EECF244321}">
                <p14:modId xmlns:p14="http://schemas.microsoft.com/office/powerpoint/2010/main" val="3830038072"/>
              </p:ext>
            </p:extLst>
          </p:nvPr>
        </p:nvGraphicFramePr>
        <p:xfrm>
          <a:off x="798382" y="1943046"/>
          <a:ext cx="10595236" cy="362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846231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Patarimai</a:t>
            </a:r>
            <a:r>
              <a:rPr lang="en-GB" dirty="0"/>
              <a:t> ne </a:t>
            </a:r>
            <a:r>
              <a:rPr lang="en-GB" dirty="0" err="1"/>
              <a:t>pelno</a:t>
            </a:r>
            <a:r>
              <a:rPr lang="en-GB" dirty="0"/>
              <a:t> </a:t>
            </a:r>
            <a:r>
              <a:rPr lang="en-GB" dirty="0" err="1"/>
              <a:t>organizacijai</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193899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Darbą organizuokite 1 arba 2 savaičių „sprintuose“. Nepamirškite neskubėti ir tuo mėgautis. Nereikia skubėti.</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Gebėjimas keistis ir prisitaikyti prie naujos situacijos gali būti didžiausia ne pelno siekiančio žmogaus stiprybė ir galia.</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62224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Patarimai</a:t>
            </a:r>
            <a:r>
              <a:rPr lang="en-GB" dirty="0"/>
              <a:t> ne </a:t>
            </a:r>
            <a:r>
              <a:rPr lang="en-GB" dirty="0" err="1"/>
              <a:t>pelno</a:t>
            </a:r>
            <a:r>
              <a:rPr lang="en-GB" dirty="0"/>
              <a:t> </a:t>
            </a:r>
            <a:r>
              <a:rPr lang="en-GB" dirty="0" err="1"/>
              <a:t>organizacijai</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Agile padeda organizuoti darbą, nustatyti užduočių prioritetus, įvesti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išmatuojamumą</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atsakomybę ir aiškias taisykles: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38F61886-79B8-1E8C-9140-EDFD2F248E2D}"/>
              </a:ext>
            </a:extLst>
          </p:cNvPr>
          <p:cNvGraphicFramePr/>
          <p:nvPr>
            <p:extLst>
              <p:ext uri="{D42A27DB-BD31-4B8C-83A1-F6EECF244321}">
                <p14:modId xmlns:p14="http://schemas.microsoft.com/office/powerpoint/2010/main" val="3365155530"/>
              </p:ext>
            </p:extLst>
          </p:nvPr>
        </p:nvGraphicFramePr>
        <p:xfrm>
          <a:off x="629976" y="2721470"/>
          <a:ext cx="10595235" cy="25271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204314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en-US" dirty="0" err="1"/>
              <a:t>Jei</a:t>
            </a:r>
            <a:r>
              <a:rPr lang="en-US" dirty="0"/>
              <a:t> kas </a:t>
            </a:r>
            <a:r>
              <a:rPr lang="en-US" dirty="0" err="1"/>
              <a:t>nors</a:t>
            </a:r>
            <a:r>
              <a:rPr lang="en-US" dirty="0"/>
              <a:t> </a:t>
            </a:r>
            <a:r>
              <a:rPr lang="en-US" dirty="0" err="1"/>
              <a:t>nepatinka</a:t>
            </a:r>
            <a:r>
              <a:rPr lang="en-US" dirty="0"/>
              <a:t>, </a:t>
            </a:r>
            <a:r>
              <a:rPr lang="en-US" dirty="0" err="1"/>
              <a:t>pakeiskite</a:t>
            </a:r>
            <a:r>
              <a:rPr lang="en-US" dirty="0"/>
              <a:t> tai. </a:t>
            </a:r>
            <a:r>
              <a:rPr lang="en-US" dirty="0" err="1"/>
              <a:t>Jei</a:t>
            </a:r>
            <a:r>
              <a:rPr lang="en-US" dirty="0"/>
              <a:t> </a:t>
            </a:r>
            <a:r>
              <a:rPr lang="en-US" dirty="0" err="1"/>
              <a:t>negalite</a:t>
            </a:r>
            <a:r>
              <a:rPr lang="en-US" dirty="0"/>
              <a:t> to </a:t>
            </a:r>
            <a:r>
              <a:rPr lang="en-US" dirty="0" err="1"/>
              <a:t>pakeisti</a:t>
            </a:r>
            <a:r>
              <a:rPr lang="en-US" dirty="0"/>
              <a:t>, </a:t>
            </a:r>
            <a:r>
              <a:rPr lang="en-US" dirty="0" err="1"/>
              <a:t>pakeiskite</a:t>
            </a:r>
            <a:r>
              <a:rPr lang="en-US" dirty="0"/>
              <a:t> </a:t>
            </a:r>
            <a:r>
              <a:rPr lang="en-US" dirty="0" err="1"/>
              <a:t>savo</a:t>
            </a:r>
            <a:r>
              <a:rPr lang="en-US" dirty="0"/>
              <a:t> </a:t>
            </a:r>
            <a:r>
              <a:rPr lang="en-US" dirty="0" err="1"/>
              <a:t>mąstymą</a:t>
            </a:r>
            <a:r>
              <a:rPr lang="en-US" dirty="0"/>
              <a:t> </a:t>
            </a:r>
            <a:r>
              <a:rPr lang="en-US" dirty="0" err="1"/>
              <a:t>apie</a:t>
            </a:r>
            <a:r>
              <a:rPr lang="en-US" dirty="0"/>
              <a:t> tai.”</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Mary Engelbreit</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Two hikers helping one another up a roc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29" r="12829"/>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7497485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
            </a:r>
            <a:r>
              <a:rPr lang="lt-LT" dirty="0" err="1"/>
              <a:t>Scrum</a:t>
            </a:r>
            <a:r>
              <a:rPr lang="lt-LT" dirty="0"/>
              <a:t> </a:t>
            </a:r>
            <a:r>
              <a:rPr lang="lt-LT" dirty="0" err="1"/>
              <a:t>Beyond</a:t>
            </a:r>
            <a:r>
              <a:rPr lang="lt-LT" dirty="0"/>
              <a:t> </a:t>
            </a:r>
            <a:r>
              <a:rPr lang="lt-LT" dirty="0" err="1"/>
              <a:t>Software</a:t>
            </a:r>
            <a:r>
              <a:rPr lang="lt-LT" dirty="0"/>
              <a:t>“: kaip vietos NVO įkvepia žmogiškąsias vertybes ir principus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2677656"/>
          </a:xfrm>
          <a:prstGeom prst="rect">
            <a:avLst/>
          </a:prstGeom>
          <a:noFill/>
        </p:spPr>
        <p:txBody>
          <a:bodyPr wrap="square">
            <a:spAutoFit/>
          </a:bodyPr>
          <a:lstStyle/>
          <a:p>
            <a:pPr marL="342900" lvl="0" indent="-342900">
              <a:buClr>
                <a:srgbClr val="0D9390"/>
              </a:buClr>
              <a:buBlip>
                <a:blip r:embed="rId3"/>
              </a:buBlip>
              <a:defRPr/>
            </a:pPr>
            <a:r>
              <a:rPr lang="lt-LT" sz="2400" dirty="0">
                <a:solidFill>
                  <a:srgbClr val="000000"/>
                </a:solidFill>
              </a:rPr>
              <a:t>Žmonių tarpusavio sąveika yra palanki dirva šiuolaikiniams dinamiškiems metodams, tokiems kaip "</a:t>
            </a:r>
            <a:r>
              <a:rPr lang="lt-LT" sz="2400" dirty="0" err="1">
                <a:solidFill>
                  <a:srgbClr val="000000"/>
                </a:solidFill>
              </a:rPr>
              <a:t>Scrum</a:t>
            </a:r>
            <a:r>
              <a:rPr lang="lt-LT" sz="2400" dirty="0">
                <a:solidFill>
                  <a:srgbClr val="000000"/>
                </a:solidFill>
              </a:rPr>
              <a:t>" ir kitoms priemonėms, kad mūsų aplinkoje būtų užtikrintas judrumas. </a:t>
            </a:r>
          </a:p>
          <a:p>
            <a:pPr marL="342900" lvl="0" indent="-342900">
              <a:buClr>
                <a:srgbClr val="0D9390"/>
              </a:buClr>
              <a:buBlip>
                <a:blip r:embed="rId3"/>
              </a:buBlip>
              <a:defRPr/>
            </a:pPr>
            <a:endParaRPr lang="lt-LT" sz="2400" dirty="0">
              <a:solidFill>
                <a:srgbClr val="000000"/>
              </a:solidFill>
            </a:endParaRPr>
          </a:p>
          <a:p>
            <a:pPr marL="342900" lvl="0" indent="-342900">
              <a:buClr>
                <a:srgbClr val="0D9390"/>
              </a:buClr>
              <a:buBlip>
                <a:blip r:embed="rId3"/>
              </a:buBlip>
              <a:defRPr/>
            </a:pPr>
            <a:r>
              <a:rPr lang="lt-LT" sz="2400" dirty="0">
                <a:solidFill>
                  <a:srgbClr val="000000"/>
                </a:solidFill>
              </a:rPr>
              <a:t>Mes galime iš naujo atrasti žmonių sąveikos pagrindus, nes jie egzistuoja beveik tiek pat laiko, kiek ir pati žmonija - jie atsirado ne tik pažangiosios projektų vadybos kontekste.</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47044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miro.medium.com/max/700/0*W0xq_8jrDrzXjfBf">
            <a:extLst>
              <a:ext uri="{FF2B5EF4-FFF2-40B4-BE49-F238E27FC236}">
                <a16:creationId xmlns:a16="http://schemas.microsoft.com/office/drawing/2014/main" id="{445BB238-66FF-7CAD-51A5-C6B66EC07B4B}"/>
              </a:ext>
            </a:extLst>
          </p:cNvPr>
          <p:cNvPicPr/>
          <p:nvPr/>
        </p:nvPicPr>
        <p:blipFill rotWithShape="1">
          <a:blip r:embed="rId2">
            <a:extLst>
              <a:ext uri="{28A0092B-C50C-407E-A947-70E740481C1C}">
                <a14:useLocalDpi xmlns:a14="http://schemas.microsoft.com/office/drawing/2010/main" val="0"/>
              </a:ext>
            </a:extLst>
          </a:blip>
          <a:srcRect l="2127" t="3179" r="2774" b="2600"/>
          <a:stretch/>
        </p:blipFill>
        <p:spPr bwMode="auto">
          <a:xfrm>
            <a:off x="1670957" y="424543"/>
            <a:ext cx="8801100" cy="5633357"/>
          </a:xfrm>
          <a:prstGeom prst="rect">
            <a:avLst/>
          </a:prstGeom>
          <a:noFill/>
          <a:ln>
            <a:noFill/>
          </a:ln>
        </p:spPr>
      </p:pic>
    </p:spTree>
    <p:extLst>
      <p:ext uri="{BB962C8B-B14F-4D97-AF65-F5344CB8AC3E}">
        <p14:creationId xmlns:p14="http://schemas.microsoft.com/office/powerpoint/2010/main" val="31217329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
            </a:r>
            <a:r>
              <a:rPr lang="lt-LT" dirty="0" err="1"/>
              <a:t>Scrum</a:t>
            </a:r>
            <a:r>
              <a:rPr lang="lt-LT" dirty="0"/>
              <a:t> </a:t>
            </a:r>
            <a:r>
              <a:rPr lang="lt-LT" dirty="0" err="1"/>
              <a:t>Beyond</a:t>
            </a:r>
            <a:r>
              <a:rPr lang="lt-LT" dirty="0"/>
              <a:t> </a:t>
            </a:r>
            <a:r>
              <a:rPr lang="lt-LT" dirty="0" err="1"/>
              <a:t>Software</a:t>
            </a:r>
            <a:r>
              <a:rPr lang="lt-LT" dirty="0"/>
              <a:t>“: kaip vietos NVO įkvepia žmogiškąsias vertybes ir principus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3416320"/>
          </a:xfrm>
          <a:prstGeom prst="rect">
            <a:avLst/>
          </a:prstGeom>
          <a:noFill/>
        </p:spPr>
        <p:txBody>
          <a:bodyPr wrap="square">
            <a:spAutoFit/>
          </a:bodyPr>
          <a:lstStyle/>
          <a:p>
            <a:pPr marL="342900" lvl="0" indent="-342900">
              <a:buClr>
                <a:srgbClr val="0D9390"/>
              </a:buClr>
              <a:buBlip>
                <a:blip r:embed="rId3"/>
              </a:buBlip>
              <a:defRPr/>
            </a:pPr>
            <a:r>
              <a:rPr lang="lt-LT" sz="2400" dirty="0">
                <a:solidFill>
                  <a:srgbClr val="000000"/>
                </a:solidFill>
              </a:rPr>
              <a:t>Šis darbo būdas, kuris skiriasi nuo daugelio Vakarų nevyriausybinių organizacijų, užsiimančių "socialiniu vystymusi", taip pat apima kai kuriuos </a:t>
            </a:r>
            <a:r>
              <a:rPr lang="en-GB" sz="2400" b="1" dirty="0" err="1">
                <a:solidFill>
                  <a:schemeClr val="accent2"/>
                </a:solidFill>
              </a:rPr>
              <a:t>svarbiausius</a:t>
            </a:r>
            <a:r>
              <a:rPr lang="en-GB" sz="2400" b="1" dirty="0">
                <a:solidFill>
                  <a:schemeClr val="accent2"/>
                </a:solidFill>
              </a:rPr>
              <a:t> Agile </a:t>
            </a:r>
            <a:r>
              <a:rPr lang="en-GB" sz="2400" b="1" dirty="0" err="1">
                <a:solidFill>
                  <a:schemeClr val="accent2"/>
                </a:solidFill>
              </a:rPr>
              <a:t>principus</a:t>
            </a:r>
            <a:r>
              <a:rPr lang="en-GB" sz="2400" b="1" dirty="0">
                <a:solidFill>
                  <a:schemeClr val="accent2"/>
                </a:solidFill>
              </a:rPr>
              <a:t>:</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lt-LT" sz="2400" dirty="0">
                <a:solidFill>
                  <a:srgbClr val="000000"/>
                </a:solidFill>
              </a:rPr>
              <a:t>Klientų pasitenkinimą užtikrina ankstyvas ir nuolatinis vertingos programinės įrangos pristatymas</a:t>
            </a:r>
          </a:p>
          <a:p>
            <a:pPr marL="342900" lvl="0" indent="-342900">
              <a:buClr>
                <a:srgbClr val="0D9390"/>
              </a:buClr>
              <a:buFont typeface="Arial" panose="020B0604020202020204" pitchFamily="34" charset="0"/>
              <a:buChar char="•"/>
              <a:defRPr/>
            </a:pPr>
            <a:r>
              <a:rPr lang="lt-LT" sz="2400" dirty="0">
                <a:solidFill>
                  <a:srgbClr val="000000"/>
                </a:solidFill>
              </a:rPr>
              <a:t>palankiai vertinti besikeičiančius reikalavimus, net ir vėlyvuose kūrimo etapuose</a:t>
            </a:r>
          </a:p>
          <a:p>
            <a:pPr marL="342900" lvl="0" indent="-342900">
              <a:buClr>
                <a:srgbClr val="0D9390"/>
              </a:buClr>
              <a:buFont typeface="Arial" panose="020B0604020202020204" pitchFamily="34" charset="0"/>
              <a:buChar char="•"/>
              <a:defRPr/>
            </a:pPr>
            <a:r>
              <a:rPr lang="lt-LT" sz="2400" dirty="0">
                <a:solidFill>
                  <a:srgbClr val="000000"/>
                </a:solidFill>
              </a:rPr>
              <a:t>Dažnai pristatyti veikiančią programinę įrangą (savaitėmis, o ne mėnesiais)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3151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
            </a:r>
            <a:r>
              <a:rPr lang="lt-LT" dirty="0" err="1"/>
              <a:t>Scrum</a:t>
            </a:r>
            <a:r>
              <a:rPr lang="lt-LT" dirty="0"/>
              <a:t> </a:t>
            </a:r>
            <a:r>
              <a:rPr lang="lt-LT" dirty="0" err="1"/>
              <a:t>Beyond</a:t>
            </a:r>
            <a:r>
              <a:rPr lang="lt-LT" dirty="0"/>
              <a:t> </a:t>
            </a:r>
            <a:r>
              <a:rPr lang="lt-LT" dirty="0" err="1"/>
              <a:t>Software</a:t>
            </a:r>
            <a:r>
              <a:rPr lang="lt-LT" dirty="0"/>
              <a:t>“: kaip vietos NVO įkvepia žmogiškąsias vertybes ir principus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3416320"/>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Svarbūs</a:t>
            </a:r>
            <a:r>
              <a:rPr lang="en-GB" sz="2400" b="1" dirty="0">
                <a:solidFill>
                  <a:schemeClr val="accent2"/>
                </a:solidFill>
              </a:rPr>
              <a:t> Agile </a:t>
            </a:r>
            <a:r>
              <a:rPr lang="en-GB" sz="2400" b="1" dirty="0" err="1">
                <a:solidFill>
                  <a:schemeClr val="accent2"/>
                </a:solidFill>
              </a:rPr>
              <a:t>principai</a:t>
            </a:r>
            <a:r>
              <a:rPr lang="en-GB" sz="2400" b="1" dirty="0">
                <a:solidFill>
                  <a:schemeClr val="accent2"/>
                </a:solidFill>
              </a:rPr>
              <a:t> (</a:t>
            </a:r>
            <a:r>
              <a:rPr lang="en-GB" sz="2400" b="1" dirty="0" err="1">
                <a:solidFill>
                  <a:schemeClr val="accent2"/>
                </a:solidFill>
              </a:rPr>
              <a:t>tęsinys</a:t>
            </a:r>
            <a:r>
              <a:rPr lang="en-GB" sz="2400" b="1" dirty="0">
                <a:solidFill>
                  <a:schemeClr val="accent2"/>
                </a:solidFill>
              </a:rPr>
              <a:t>):</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lt-LT" sz="2400" dirty="0">
                <a:solidFill>
                  <a:srgbClr val="000000"/>
                </a:solidFill>
              </a:rPr>
              <a:t>Glaudus, kasdienis verslo atstovų ir programuotojų bendradarbiavimas</a:t>
            </a:r>
          </a:p>
          <a:p>
            <a:pPr marL="342900" lvl="0" indent="-342900">
              <a:buClr>
                <a:srgbClr val="0D9390"/>
              </a:buClr>
              <a:buFont typeface="Arial" panose="020B0604020202020204" pitchFamily="34" charset="0"/>
              <a:buChar char="•"/>
              <a:defRPr/>
            </a:pPr>
            <a:endParaRPr lang="lt-LT" sz="2400" dirty="0">
              <a:solidFill>
                <a:srgbClr val="000000"/>
              </a:solidFill>
            </a:endParaRPr>
          </a:p>
          <a:p>
            <a:pPr marL="342900" lvl="0" indent="-342900">
              <a:buClr>
                <a:srgbClr val="0D9390"/>
              </a:buClr>
              <a:buFont typeface="Arial" panose="020B0604020202020204" pitchFamily="34" charset="0"/>
              <a:buChar char="•"/>
              <a:defRPr/>
            </a:pPr>
            <a:r>
              <a:rPr lang="lt-LT" sz="2400" dirty="0">
                <a:solidFill>
                  <a:srgbClr val="000000"/>
                </a:solidFill>
              </a:rPr>
              <a:t>Projektai kuriami aplink motyvuotus asmenis, kuriais reikia pasitikėti</a:t>
            </a:r>
          </a:p>
          <a:p>
            <a:pPr marL="342900" lvl="0" indent="-342900">
              <a:buClr>
                <a:srgbClr val="0D9390"/>
              </a:buClr>
              <a:buFont typeface="Arial" panose="020B0604020202020204" pitchFamily="34" charset="0"/>
              <a:buChar char="•"/>
              <a:defRPr/>
            </a:pPr>
            <a:endParaRPr lang="lt-LT" sz="2400" dirty="0">
              <a:solidFill>
                <a:srgbClr val="000000"/>
              </a:solidFill>
            </a:endParaRPr>
          </a:p>
          <a:p>
            <a:pPr marL="342900" lvl="0" indent="-342900">
              <a:buClr>
                <a:srgbClr val="0D9390"/>
              </a:buClr>
              <a:buFont typeface="Arial" panose="020B0604020202020204" pitchFamily="34" charset="0"/>
              <a:buChar char="•"/>
              <a:defRPr/>
            </a:pPr>
            <a:r>
              <a:rPr lang="lt-LT" sz="2400" dirty="0">
                <a:solidFill>
                  <a:srgbClr val="000000"/>
                </a:solidFill>
              </a:rPr>
              <a:t>Asmeninis pokalbis yra geriausia bendravimo forma (bendra buveinė)</a:t>
            </a:r>
          </a:p>
          <a:p>
            <a:pPr marL="342900" lvl="0" indent="-342900">
              <a:buClr>
                <a:srgbClr val="0D9390"/>
              </a:buClr>
              <a:buFont typeface="Arial" panose="020B0604020202020204" pitchFamily="34" charset="0"/>
              <a:buChar char="•"/>
              <a:defRPr/>
            </a:pPr>
            <a:endParaRPr lang="lt-LT" sz="2400" dirty="0">
              <a:solidFill>
                <a:srgbClr val="000000"/>
              </a:solidFill>
            </a:endParaRPr>
          </a:p>
          <a:p>
            <a:pPr marL="342900" lvl="0" indent="-342900">
              <a:buClr>
                <a:srgbClr val="0D9390"/>
              </a:buClr>
              <a:buFont typeface="Arial" panose="020B0604020202020204" pitchFamily="34" charset="0"/>
              <a:buChar char="•"/>
              <a:defRPr/>
            </a:pPr>
            <a:r>
              <a:rPr lang="lt-LT" sz="2400" dirty="0">
                <a:solidFill>
                  <a:srgbClr val="000000"/>
                </a:solidFill>
              </a:rPr>
              <a:t>Veikianti programinė įranga yra pagrindinis pažangos matas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09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6D1D90-BDC4-43D2-A70F-9F4517B6F620}"/>
              </a:ext>
            </a:extLst>
          </p:cNvPr>
          <p:cNvPicPr>
            <a:picLocks noChangeAspect="1"/>
          </p:cNvPicPr>
          <p:nvPr/>
        </p:nvPicPr>
        <p:blipFill>
          <a:blip r:embed="rId2"/>
          <a:stretch>
            <a:fillRect/>
          </a:stretch>
        </p:blipFill>
        <p:spPr>
          <a:xfrm>
            <a:off x="326571" y="310243"/>
            <a:ext cx="11593285" cy="5733370"/>
          </a:xfrm>
          <a:prstGeom prst="rect">
            <a:avLst/>
          </a:prstGeom>
        </p:spPr>
      </p:pic>
    </p:spTree>
    <p:extLst>
      <p:ext uri="{BB962C8B-B14F-4D97-AF65-F5344CB8AC3E}">
        <p14:creationId xmlns:p14="http://schemas.microsoft.com/office/powerpoint/2010/main" val="253041997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
            </a:r>
            <a:r>
              <a:rPr lang="lt-LT" dirty="0" err="1"/>
              <a:t>Scrum</a:t>
            </a:r>
            <a:r>
              <a:rPr lang="lt-LT" dirty="0"/>
              <a:t> </a:t>
            </a:r>
            <a:r>
              <a:rPr lang="lt-LT" dirty="0" err="1"/>
              <a:t>Beyond</a:t>
            </a:r>
            <a:r>
              <a:rPr lang="lt-LT" dirty="0"/>
              <a:t> </a:t>
            </a:r>
            <a:r>
              <a:rPr lang="lt-LT" dirty="0" err="1"/>
              <a:t>Software</a:t>
            </a:r>
            <a:r>
              <a:rPr lang="lt-LT" dirty="0"/>
              <a:t>“: kaip vietos NVO įkvepia žmogiškąsias vertybes ir principus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4154984"/>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Svarbūs</a:t>
            </a:r>
            <a:r>
              <a:rPr lang="en-GB" sz="2400" b="1" dirty="0">
                <a:solidFill>
                  <a:schemeClr val="accent2"/>
                </a:solidFill>
              </a:rPr>
              <a:t> Agile </a:t>
            </a:r>
            <a:r>
              <a:rPr lang="en-GB" sz="2400" b="1" dirty="0" err="1">
                <a:solidFill>
                  <a:schemeClr val="accent2"/>
                </a:solidFill>
              </a:rPr>
              <a:t>principai</a:t>
            </a:r>
            <a:r>
              <a:rPr lang="en-GB" sz="2400" b="1" dirty="0">
                <a:solidFill>
                  <a:schemeClr val="accent2"/>
                </a:solidFill>
              </a:rPr>
              <a:t> (</a:t>
            </a:r>
            <a:r>
              <a:rPr lang="en-GB" sz="2400" b="1" dirty="0" err="1">
                <a:solidFill>
                  <a:schemeClr val="accent2"/>
                </a:solidFill>
              </a:rPr>
              <a:t>tęsinys</a:t>
            </a:r>
            <a:r>
              <a:rPr lang="en-GB" sz="2400" b="1" dirty="0">
                <a:solidFill>
                  <a:schemeClr val="accent2"/>
                </a:solidFill>
              </a:rPr>
              <a:t>):</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lt-LT" sz="2400" dirty="0">
                <a:solidFill>
                  <a:srgbClr val="000000"/>
                </a:solidFill>
              </a:rPr>
              <a:t>Tvarus vystymasis, galintis išlaikyti nuolatinį tempą</a:t>
            </a:r>
          </a:p>
          <a:p>
            <a:pPr marL="342900" lvl="0" indent="-342900">
              <a:buClr>
                <a:srgbClr val="0D9390"/>
              </a:buClr>
              <a:buFont typeface="Arial" panose="020B0604020202020204" pitchFamily="34" charset="0"/>
              <a:buChar char="•"/>
              <a:defRPr/>
            </a:pPr>
            <a:endParaRPr lang="lt-LT" sz="2400" dirty="0">
              <a:solidFill>
                <a:srgbClr val="000000"/>
              </a:solidFill>
            </a:endParaRPr>
          </a:p>
          <a:p>
            <a:pPr marL="342900" lvl="0" indent="-342900">
              <a:buClr>
                <a:srgbClr val="0D9390"/>
              </a:buClr>
              <a:buFont typeface="Arial" panose="020B0604020202020204" pitchFamily="34" charset="0"/>
              <a:buChar char="•"/>
              <a:defRPr/>
            </a:pPr>
            <a:r>
              <a:rPr lang="lt-LT" sz="2400" dirty="0">
                <a:solidFill>
                  <a:srgbClr val="000000"/>
                </a:solidFill>
              </a:rPr>
              <a:t>Nuolatinis dėmesys techninei kompetencijai ir geram dizainui</a:t>
            </a:r>
          </a:p>
          <a:p>
            <a:pPr marL="342900" lvl="0" indent="-342900">
              <a:buClr>
                <a:srgbClr val="0D9390"/>
              </a:buClr>
              <a:buFont typeface="Arial" panose="020B0604020202020204" pitchFamily="34" charset="0"/>
              <a:buChar char="•"/>
              <a:defRPr/>
            </a:pPr>
            <a:endParaRPr lang="lt-LT" sz="2400" dirty="0">
              <a:solidFill>
                <a:srgbClr val="000000"/>
              </a:solidFill>
            </a:endParaRPr>
          </a:p>
          <a:p>
            <a:pPr marL="342900" lvl="0" indent="-342900">
              <a:buClr>
                <a:srgbClr val="0D9390"/>
              </a:buClr>
              <a:buFont typeface="Arial" panose="020B0604020202020204" pitchFamily="34" charset="0"/>
              <a:buChar char="•"/>
              <a:defRPr/>
            </a:pPr>
            <a:r>
              <a:rPr lang="lt-LT" sz="2400" dirty="0">
                <a:solidFill>
                  <a:srgbClr val="000000"/>
                </a:solidFill>
              </a:rPr>
              <a:t>Paprastumas - menas maksimaliai sumažinti neatlikto darbo kiekį - yra labai svarbus</a:t>
            </a:r>
          </a:p>
          <a:p>
            <a:pPr marL="342900" lvl="0" indent="-342900">
              <a:buClr>
                <a:srgbClr val="0D9390"/>
              </a:buClr>
              <a:buFont typeface="Arial" panose="020B0604020202020204" pitchFamily="34" charset="0"/>
              <a:buChar char="•"/>
              <a:defRPr/>
            </a:pPr>
            <a:endParaRPr lang="lt-LT" sz="2400" dirty="0">
              <a:solidFill>
                <a:srgbClr val="000000"/>
              </a:solidFill>
            </a:endParaRPr>
          </a:p>
          <a:p>
            <a:pPr marL="342900" lvl="0" indent="-342900">
              <a:buClr>
                <a:srgbClr val="0D9390"/>
              </a:buClr>
              <a:buFont typeface="Arial" panose="020B0604020202020204" pitchFamily="34" charset="0"/>
              <a:buChar char="•"/>
              <a:defRPr/>
            </a:pPr>
            <a:r>
              <a:rPr lang="lt-LT" sz="2400" dirty="0">
                <a:solidFill>
                  <a:srgbClr val="000000"/>
                </a:solidFill>
              </a:rPr>
              <a:t>Geriausios architektūros, reikalavimai ir projektai atsiranda </a:t>
            </a:r>
            <a:r>
              <a:rPr lang="lt-LT" sz="2400" dirty="0" err="1">
                <a:solidFill>
                  <a:srgbClr val="000000"/>
                </a:solidFill>
              </a:rPr>
              <a:t>saviorganizuojančiose</a:t>
            </a:r>
            <a:r>
              <a:rPr lang="lt-LT" sz="2400" dirty="0">
                <a:solidFill>
                  <a:srgbClr val="000000"/>
                </a:solidFill>
              </a:rPr>
              <a:t> komandose</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58059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
            </a:r>
            <a:r>
              <a:rPr lang="lt-LT" dirty="0" err="1"/>
              <a:t>Scrum</a:t>
            </a:r>
            <a:r>
              <a:rPr lang="lt-LT" dirty="0"/>
              <a:t> </a:t>
            </a:r>
            <a:r>
              <a:rPr lang="lt-LT" dirty="0" err="1"/>
              <a:t>Beyond</a:t>
            </a:r>
            <a:r>
              <a:rPr lang="lt-LT" dirty="0"/>
              <a:t> </a:t>
            </a:r>
            <a:r>
              <a:rPr lang="lt-LT" dirty="0" err="1"/>
              <a:t>Software</a:t>
            </a:r>
            <a:r>
              <a:rPr lang="lt-LT" dirty="0"/>
              <a:t>“: kaip vietos NVO įkvepia žmogiškąsias vertybes ir principus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Svarbūs</a:t>
            </a:r>
            <a:r>
              <a:rPr lang="en-GB" sz="2400" b="1" dirty="0">
                <a:solidFill>
                  <a:schemeClr val="accent2"/>
                </a:solidFill>
              </a:rPr>
              <a:t> Agile </a:t>
            </a:r>
            <a:r>
              <a:rPr lang="en-GB" sz="2400" b="1" dirty="0" err="1">
                <a:solidFill>
                  <a:schemeClr val="accent2"/>
                </a:solidFill>
              </a:rPr>
              <a:t>principai</a:t>
            </a:r>
            <a:r>
              <a:rPr lang="en-GB" sz="2400" b="1" dirty="0">
                <a:solidFill>
                  <a:schemeClr val="accent2"/>
                </a:solidFill>
              </a:rPr>
              <a:t> (</a:t>
            </a:r>
            <a:r>
              <a:rPr lang="en-GB" sz="2400" b="1" dirty="0" err="1">
                <a:solidFill>
                  <a:schemeClr val="accent2"/>
                </a:solidFill>
              </a:rPr>
              <a:t>tęsinys</a:t>
            </a:r>
            <a:r>
              <a:rPr lang="en-GB" sz="2400" b="1" dirty="0">
                <a:solidFill>
                  <a:schemeClr val="accent2"/>
                </a:solidFill>
              </a:rPr>
              <a:t>):</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err="1">
                <a:solidFill>
                  <a:srgbClr val="000000"/>
                </a:solidFill>
              </a:rPr>
              <a:t>Komanda</a:t>
            </a:r>
            <a:r>
              <a:rPr lang="en-GB" sz="2400" dirty="0">
                <a:solidFill>
                  <a:srgbClr val="000000"/>
                </a:solidFill>
              </a:rPr>
              <a:t> </a:t>
            </a:r>
            <a:r>
              <a:rPr lang="en-GB" sz="2400" dirty="0" err="1">
                <a:solidFill>
                  <a:srgbClr val="000000"/>
                </a:solidFill>
              </a:rPr>
              <a:t>reguliariai</a:t>
            </a:r>
            <a:r>
              <a:rPr lang="en-GB" sz="2400" dirty="0">
                <a:solidFill>
                  <a:srgbClr val="000000"/>
                </a:solidFill>
              </a:rPr>
              <a:t> </a:t>
            </a:r>
            <a:r>
              <a:rPr lang="en-GB" sz="2400" dirty="0" err="1">
                <a:solidFill>
                  <a:srgbClr val="000000"/>
                </a:solidFill>
              </a:rPr>
              <a:t>apmąsto</a:t>
            </a:r>
            <a:r>
              <a:rPr lang="en-GB" sz="2400" dirty="0">
                <a:solidFill>
                  <a:srgbClr val="000000"/>
                </a:solidFill>
              </a:rPr>
              <a:t>, </a:t>
            </a:r>
            <a:r>
              <a:rPr lang="en-GB" sz="2400" dirty="0" err="1">
                <a:solidFill>
                  <a:srgbClr val="000000"/>
                </a:solidFill>
              </a:rPr>
              <a:t>kaip</a:t>
            </a:r>
            <a:r>
              <a:rPr lang="en-GB" sz="2400" dirty="0">
                <a:solidFill>
                  <a:srgbClr val="000000"/>
                </a:solidFill>
              </a:rPr>
              <a:t> </a:t>
            </a:r>
            <a:r>
              <a:rPr lang="en-GB" sz="2400" dirty="0" err="1">
                <a:solidFill>
                  <a:srgbClr val="000000"/>
                </a:solidFill>
              </a:rPr>
              <a:t>tapti</a:t>
            </a:r>
            <a:r>
              <a:rPr lang="en-GB" sz="2400" dirty="0">
                <a:solidFill>
                  <a:srgbClr val="000000"/>
                </a:solidFill>
              </a:rPr>
              <a:t> </a:t>
            </a:r>
            <a:r>
              <a:rPr lang="en-GB" sz="2400" dirty="0" err="1">
                <a:solidFill>
                  <a:srgbClr val="000000"/>
                </a:solidFill>
              </a:rPr>
              <a:t>veiksmingesne</a:t>
            </a:r>
            <a:r>
              <a:rPr lang="en-GB" sz="2400" dirty="0">
                <a:solidFill>
                  <a:srgbClr val="000000"/>
                </a:solidFill>
              </a:rPr>
              <a:t>, </a:t>
            </a:r>
            <a:r>
              <a:rPr lang="en-GB" sz="2400" dirty="0" err="1">
                <a:solidFill>
                  <a:srgbClr val="000000"/>
                </a:solidFill>
              </a:rPr>
              <a:t>ir</a:t>
            </a:r>
            <a:r>
              <a:rPr lang="en-GB" sz="2400" dirty="0">
                <a:solidFill>
                  <a:srgbClr val="000000"/>
                </a:solidFill>
              </a:rPr>
              <a:t> </a:t>
            </a:r>
            <a:r>
              <a:rPr lang="en-GB" sz="2400" dirty="0" err="1">
                <a:solidFill>
                  <a:srgbClr val="000000"/>
                </a:solidFill>
              </a:rPr>
              <a:t>atitinkamai</a:t>
            </a:r>
            <a:r>
              <a:rPr lang="en-GB" sz="2400" dirty="0">
                <a:solidFill>
                  <a:srgbClr val="000000"/>
                </a:solidFill>
              </a:rPr>
              <a:t> </a:t>
            </a:r>
            <a:r>
              <a:rPr lang="en-GB" sz="2400" dirty="0" err="1">
                <a:solidFill>
                  <a:srgbClr val="000000"/>
                </a:solidFill>
              </a:rPr>
              <a:t>prisitaiko</a:t>
            </a:r>
            <a:r>
              <a:rPr lang="en-GB" sz="2400" dirty="0">
                <a:solidFill>
                  <a:srgbClr val="000000"/>
                </a:solidFill>
              </a:rPr>
              <a:t>:</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lt-LT" sz="2400" b="1" dirty="0">
                <a:solidFill>
                  <a:srgbClr val="000000"/>
                </a:solidFill>
              </a:rPr>
              <a:t>Asmenys ir sąveika, </a:t>
            </a:r>
            <a:r>
              <a:rPr lang="lt-LT" sz="2400" dirty="0">
                <a:solidFill>
                  <a:srgbClr val="000000"/>
                </a:solidFill>
              </a:rPr>
              <a:t>o ne procesai ir priemonės</a:t>
            </a:r>
          </a:p>
          <a:p>
            <a:pPr marL="342900" indent="-342900">
              <a:buClr>
                <a:srgbClr val="0D9390"/>
              </a:buClr>
              <a:buFont typeface="Calibri" panose="020F0502020204030204" pitchFamily="34" charset="0"/>
              <a:buChar cha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lt-LT" sz="2400" b="1" dirty="0">
                <a:solidFill>
                  <a:srgbClr val="000000"/>
                </a:solidFill>
              </a:rPr>
              <a:t>Darbinė programinė įranga, </a:t>
            </a:r>
            <a:r>
              <a:rPr lang="lt-LT" sz="2400" dirty="0">
                <a:solidFill>
                  <a:srgbClr val="000000"/>
                </a:solidFill>
              </a:rPr>
              <a:t>o ne išsamūs dokumentai</a:t>
            </a:r>
            <a:endParaRPr lang="en-GB" sz="2400" dirty="0">
              <a:solidFill>
                <a:srgbClr val="000000"/>
              </a:solidFill>
            </a:endParaRP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5965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
            </a:r>
            <a:r>
              <a:rPr lang="lt-LT" dirty="0" err="1"/>
              <a:t>Scrum</a:t>
            </a:r>
            <a:r>
              <a:rPr lang="lt-LT" dirty="0"/>
              <a:t> </a:t>
            </a:r>
            <a:r>
              <a:rPr lang="lt-LT" dirty="0" err="1"/>
              <a:t>Beyond</a:t>
            </a:r>
            <a:r>
              <a:rPr lang="lt-LT" dirty="0"/>
              <a:t> </a:t>
            </a:r>
            <a:r>
              <a:rPr lang="lt-LT" dirty="0" err="1"/>
              <a:t>Software</a:t>
            </a:r>
            <a:r>
              <a:rPr lang="lt-LT" dirty="0"/>
              <a:t>“: kaip vietos NVO įkvepia žmogiškąsias vertybes ir principus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Svarbūs</a:t>
            </a:r>
            <a:r>
              <a:rPr lang="en-GB" sz="2400" b="1" dirty="0">
                <a:solidFill>
                  <a:schemeClr val="accent2"/>
                </a:solidFill>
              </a:rPr>
              <a:t> Agile </a:t>
            </a:r>
            <a:r>
              <a:rPr lang="en-GB" sz="2400" b="1" dirty="0" err="1">
                <a:solidFill>
                  <a:schemeClr val="accent2"/>
                </a:solidFill>
              </a:rPr>
              <a:t>principai</a:t>
            </a:r>
            <a:r>
              <a:rPr lang="en-GB" sz="2400" b="1" dirty="0">
                <a:solidFill>
                  <a:schemeClr val="accent2"/>
                </a:solidFill>
              </a:rPr>
              <a:t> (</a:t>
            </a:r>
            <a:r>
              <a:rPr lang="en-GB" sz="2400" b="1" dirty="0" err="1">
                <a:solidFill>
                  <a:schemeClr val="accent2"/>
                </a:solidFill>
              </a:rPr>
              <a:t>tęsinys</a:t>
            </a:r>
            <a:r>
              <a:rPr lang="en-GB" sz="2400" b="1" dirty="0">
                <a:solidFill>
                  <a:schemeClr val="accent2"/>
                </a:solidFill>
              </a:rPr>
              <a:t>):</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err="1">
                <a:solidFill>
                  <a:srgbClr val="000000"/>
                </a:solidFill>
              </a:rPr>
              <a:t>Komanda</a:t>
            </a:r>
            <a:r>
              <a:rPr lang="en-GB" sz="2400" dirty="0">
                <a:solidFill>
                  <a:srgbClr val="000000"/>
                </a:solidFill>
              </a:rPr>
              <a:t> </a:t>
            </a:r>
            <a:r>
              <a:rPr lang="en-GB" sz="2400" dirty="0" err="1">
                <a:solidFill>
                  <a:srgbClr val="000000"/>
                </a:solidFill>
              </a:rPr>
              <a:t>reguliariai</a:t>
            </a:r>
            <a:r>
              <a:rPr lang="en-GB" sz="2400" dirty="0">
                <a:solidFill>
                  <a:srgbClr val="000000"/>
                </a:solidFill>
              </a:rPr>
              <a:t> </a:t>
            </a:r>
            <a:r>
              <a:rPr lang="en-GB" sz="2400" dirty="0" err="1">
                <a:solidFill>
                  <a:srgbClr val="000000"/>
                </a:solidFill>
              </a:rPr>
              <a:t>apmąsto</a:t>
            </a:r>
            <a:r>
              <a:rPr lang="en-GB" sz="2400" dirty="0">
                <a:solidFill>
                  <a:srgbClr val="000000"/>
                </a:solidFill>
              </a:rPr>
              <a:t>, </a:t>
            </a:r>
            <a:r>
              <a:rPr lang="en-GB" sz="2400" dirty="0" err="1">
                <a:solidFill>
                  <a:srgbClr val="000000"/>
                </a:solidFill>
              </a:rPr>
              <a:t>kaip</a:t>
            </a:r>
            <a:r>
              <a:rPr lang="en-GB" sz="2400" dirty="0">
                <a:solidFill>
                  <a:srgbClr val="000000"/>
                </a:solidFill>
              </a:rPr>
              <a:t> </a:t>
            </a:r>
            <a:r>
              <a:rPr lang="en-GB" sz="2400" dirty="0" err="1">
                <a:solidFill>
                  <a:srgbClr val="000000"/>
                </a:solidFill>
              </a:rPr>
              <a:t>tapti</a:t>
            </a:r>
            <a:r>
              <a:rPr lang="en-GB" sz="2400" dirty="0">
                <a:solidFill>
                  <a:srgbClr val="000000"/>
                </a:solidFill>
              </a:rPr>
              <a:t> </a:t>
            </a:r>
            <a:r>
              <a:rPr lang="en-GB" sz="2400" dirty="0" err="1">
                <a:solidFill>
                  <a:srgbClr val="000000"/>
                </a:solidFill>
              </a:rPr>
              <a:t>veiksmingesne</a:t>
            </a:r>
            <a:r>
              <a:rPr lang="en-GB" sz="2400" dirty="0">
                <a:solidFill>
                  <a:srgbClr val="000000"/>
                </a:solidFill>
              </a:rPr>
              <a:t>, </a:t>
            </a:r>
            <a:r>
              <a:rPr lang="en-GB" sz="2400" dirty="0" err="1">
                <a:solidFill>
                  <a:srgbClr val="000000"/>
                </a:solidFill>
              </a:rPr>
              <a:t>ir</a:t>
            </a:r>
            <a:r>
              <a:rPr lang="en-GB" sz="2400" dirty="0">
                <a:solidFill>
                  <a:srgbClr val="000000"/>
                </a:solidFill>
              </a:rPr>
              <a:t> </a:t>
            </a:r>
            <a:r>
              <a:rPr lang="en-GB" sz="2400" dirty="0" err="1">
                <a:solidFill>
                  <a:srgbClr val="000000"/>
                </a:solidFill>
              </a:rPr>
              <a:t>atitinkamai</a:t>
            </a:r>
            <a:r>
              <a:rPr lang="en-GB" sz="2400" dirty="0">
                <a:solidFill>
                  <a:srgbClr val="000000"/>
                </a:solidFill>
              </a:rPr>
              <a:t> </a:t>
            </a:r>
            <a:r>
              <a:rPr lang="en-GB" sz="2400" dirty="0" err="1">
                <a:solidFill>
                  <a:srgbClr val="000000"/>
                </a:solidFill>
              </a:rPr>
              <a:t>prisitaiko</a:t>
            </a:r>
            <a:r>
              <a:rPr lang="en-GB" sz="2400" dirty="0">
                <a:solidFill>
                  <a:srgbClr val="000000"/>
                </a:solidFill>
              </a:rPr>
              <a:t> (</a:t>
            </a:r>
            <a:r>
              <a:rPr lang="en-GB" sz="2400" dirty="0" err="1">
                <a:solidFill>
                  <a:srgbClr val="000000"/>
                </a:solidFill>
              </a:rPr>
              <a:t>tęsinys</a:t>
            </a:r>
            <a:r>
              <a:rPr lang="en-GB" sz="2400" dirty="0">
                <a:solidFill>
                  <a:srgbClr val="000000"/>
                </a:solidFill>
              </a:rPr>
              <a:t>):</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lt-LT" sz="2400" b="1" dirty="0">
                <a:solidFill>
                  <a:srgbClr val="000000"/>
                </a:solidFill>
              </a:rPr>
              <a:t>Bendradarbiavimas su klientais </a:t>
            </a:r>
            <a:r>
              <a:rPr lang="lt-LT" sz="2400" dirty="0">
                <a:solidFill>
                  <a:srgbClr val="000000"/>
                </a:solidFill>
              </a:rPr>
              <a:t>dėl derybų dėl sutarties</a:t>
            </a:r>
          </a:p>
          <a:p>
            <a:pPr marL="342900" indent="-342900">
              <a:buClr>
                <a:srgbClr val="0D9390"/>
              </a:buClr>
              <a:buFont typeface="Calibri" panose="020F0502020204030204" pitchFamily="34" charset="0"/>
              <a:buChar cha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en-GB" sz="2400" b="1" dirty="0" err="1">
                <a:solidFill>
                  <a:srgbClr val="000000"/>
                </a:solidFill>
              </a:rPr>
              <a:t>Reagavimas</a:t>
            </a:r>
            <a:r>
              <a:rPr lang="en-GB" sz="2400" b="1" dirty="0">
                <a:solidFill>
                  <a:srgbClr val="000000"/>
                </a:solidFill>
              </a:rPr>
              <a:t> </a:t>
            </a:r>
            <a:r>
              <a:rPr lang="en-GB" sz="2400" b="1" dirty="0" err="1">
                <a:solidFill>
                  <a:srgbClr val="000000"/>
                </a:solidFill>
              </a:rPr>
              <a:t>į</a:t>
            </a:r>
            <a:r>
              <a:rPr lang="en-GB" sz="2400" b="1" dirty="0">
                <a:solidFill>
                  <a:srgbClr val="000000"/>
                </a:solidFill>
              </a:rPr>
              <a:t> </a:t>
            </a:r>
            <a:r>
              <a:rPr lang="en-GB" sz="2400" b="1" dirty="0" err="1">
                <a:solidFill>
                  <a:srgbClr val="000000"/>
                </a:solidFill>
              </a:rPr>
              <a:t>pokyčius</a:t>
            </a:r>
            <a:r>
              <a:rPr lang="en-GB" sz="2400" b="1" dirty="0">
                <a:solidFill>
                  <a:srgbClr val="000000"/>
                </a:solidFill>
              </a:rPr>
              <a:t>, </a:t>
            </a:r>
            <a:r>
              <a:rPr lang="en-GB" sz="2400" dirty="0">
                <a:solidFill>
                  <a:srgbClr val="000000"/>
                </a:solidFill>
              </a:rPr>
              <a:t>o ne </a:t>
            </a:r>
            <a:r>
              <a:rPr lang="en-GB" sz="2400" dirty="0" err="1">
                <a:solidFill>
                  <a:srgbClr val="000000"/>
                </a:solidFill>
              </a:rPr>
              <a:t>plano</a:t>
            </a:r>
            <a:r>
              <a:rPr lang="en-GB" sz="2400" dirty="0">
                <a:solidFill>
                  <a:srgbClr val="000000"/>
                </a:solidFill>
              </a:rPr>
              <a:t> </a:t>
            </a:r>
            <a:r>
              <a:rPr lang="en-GB" sz="2400" dirty="0" err="1">
                <a:solidFill>
                  <a:srgbClr val="000000"/>
                </a:solidFill>
              </a:rPr>
              <a:t>laikymasis</a:t>
            </a: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5513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Ateities NVO yra judrios - internetinis seminaras, skirtas išsiaiškinti, kaip organizacijoms tapti judresnėms</a:t>
            </a:r>
            <a:endParaRPr lang="en-GB" dirty="0"/>
          </a:p>
        </p:txBody>
      </p:sp>
      <p:pic>
        <p:nvPicPr>
          <p:cNvPr id="4" name="Online Media 3" title="The future NGO is agile">
            <a:hlinkClick r:id="" action="ppaction://media"/>
            <a:extLst>
              <a:ext uri="{FF2B5EF4-FFF2-40B4-BE49-F238E27FC236}">
                <a16:creationId xmlns:a16="http://schemas.microsoft.com/office/drawing/2014/main" id="{3E396C90-3EB4-2D21-8751-17E722F92A09}"/>
              </a:ext>
            </a:extLst>
          </p:cNvPr>
          <p:cNvPicPr>
            <a:picLocks noRot="1" noChangeAspect="1"/>
          </p:cNvPicPr>
          <p:nvPr>
            <a:videoFile r:link="rId1"/>
          </p:nvPr>
        </p:nvPicPr>
        <p:blipFill>
          <a:blip r:embed="rId4"/>
          <a:stretch>
            <a:fillRect/>
          </a:stretch>
        </p:blipFill>
        <p:spPr>
          <a:xfrm>
            <a:off x="932133" y="2135900"/>
            <a:ext cx="8064910" cy="3371559"/>
          </a:xfrm>
          <a:prstGeom prst="rect">
            <a:avLst/>
          </a:prstGeom>
        </p:spPr>
      </p:pic>
    </p:spTree>
    <p:extLst>
      <p:ext uri="{BB962C8B-B14F-4D97-AF65-F5344CB8AC3E}">
        <p14:creationId xmlns:p14="http://schemas.microsoft.com/office/powerpoint/2010/main" val="1843382039"/>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Agile </a:t>
            </a:r>
            <a:r>
              <a:rPr lang="en-GB" dirty="0" err="1"/>
              <a:t>paslaugos</a:t>
            </a:r>
            <a:r>
              <a:rPr lang="en-GB" dirty="0"/>
              <a:t> </a:t>
            </a:r>
            <a:r>
              <a:rPr lang="en-GB" dirty="0" err="1"/>
              <a:t>pelno</a:t>
            </a:r>
            <a:r>
              <a:rPr lang="en-GB" dirty="0"/>
              <a:t> </a:t>
            </a:r>
            <a:r>
              <a:rPr lang="en-GB" dirty="0" err="1"/>
              <a:t>nesiekiančioms</a:t>
            </a:r>
            <a:r>
              <a:rPr lang="en-GB" dirty="0"/>
              <a:t> </a:t>
            </a:r>
            <a:r>
              <a:rPr lang="en-GB" dirty="0" err="1"/>
              <a:t>organizacijoms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Nepriklausomai nuo priežasties, visoms įmonėms ir ne pelno siekiančioms organizacijoms gali būti naudingas greitesnis produkto pristatymas, komanda, kuri gali prisitaikyti prie pokyčių, ir subalansuotas visų suinteresuotųjų šalių bendravimas.  </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Agile paslaugos gali padėti sukurti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tarpfunkcines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komandas, kurios yra labai vertingos dirbant su ribotais ištekliais, ir valdyti sprendimų priėmimą, taikant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agile</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principus, visiems komandos nariams.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35597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Pagrindiniai</a:t>
            </a:r>
            <a:r>
              <a:rPr lang="en-GB" dirty="0"/>
              <a:t> Agile </a:t>
            </a:r>
            <a:r>
              <a:rPr lang="en-GB" dirty="0" err="1"/>
              <a:t>metodikos</a:t>
            </a:r>
            <a:r>
              <a:rPr lang="en-GB" dirty="0"/>
              <a:t> </a:t>
            </a:r>
            <a:r>
              <a:rPr lang="en-GB" dirty="0" err="1"/>
              <a:t>privalumai</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07157"/>
            <a:ext cx="10595236"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lang="lt-LT" sz="2400" b="1" dirty="0">
                <a:solidFill>
                  <a:schemeClr val="accent2"/>
                </a:solidFill>
                <a:latin typeface="Calibri" panose="020F0502020204030204"/>
              </a:rPr>
              <a:t>Šiandien Agile yra vienas populiariausių projektų valdymo metodų dėl savo lanksčios ir pažangios prigimties: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CB14B797-84A8-9BE4-AC9F-F0043358E960}"/>
              </a:ext>
            </a:extLst>
          </p:cNvPr>
          <p:cNvGraphicFramePr/>
          <p:nvPr>
            <p:extLst>
              <p:ext uri="{D42A27DB-BD31-4B8C-83A1-F6EECF244321}">
                <p14:modId xmlns:p14="http://schemas.microsoft.com/office/powerpoint/2010/main" val="2699760965"/>
              </p:ext>
            </p:extLst>
          </p:nvPr>
        </p:nvGraphicFramePr>
        <p:xfrm>
          <a:off x="565265" y="3007486"/>
          <a:ext cx="10595236" cy="2570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0031010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Pagrindiniai</a:t>
            </a:r>
            <a:r>
              <a:rPr lang="en-GB" dirty="0"/>
              <a:t> Agile </a:t>
            </a:r>
            <a:r>
              <a:rPr lang="en-GB" dirty="0" err="1"/>
              <a:t>metodikos</a:t>
            </a:r>
            <a:r>
              <a:rPr lang="en-GB" dirty="0"/>
              <a:t> </a:t>
            </a:r>
            <a:r>
              <a:rPr lang="en-GB" dirty="0" err="1"/>
              <a:t>privalumai</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36861"/>
            <a:ext cx="10595236"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lang="en-GB" sz="2400" b="1" dirty="0" err="1">
                <a:solidFill>
                  <a:schemeClr val="accent2"/>
                </a:solidFill>
                <a:latin typeface="Calibri" panose="020F0502020204030204"/>
              </a:rPr>
              <a:t>Privalumai</a:t>
            </a:r>
            <a:r>
              <a:rPr lang="en-GB" sz="2400" b="1" dirty="0">
                <a:solidFill>
                  <a:schemeClr val="accent2"/>
                </a:solidFill>
                <a:latin typeface="Calibri" panose="020F0502020204030204"/>
              </a:rPr>
              <a:t> (</a:t>
            </a:r>
            <a:r>
              <a:rPr lang="en-GB" sz="2400" b="1" dirty="0" err="1">
                <a:solidFill>
                  <a:schemeClr val="accent2"/>
                </a:solidFill>
                <a:latin typeface="Calibri" panose="020F0502020204030204"/>
              </a:rPr>
              <a:t>tęsinys</a:t>
            </a:r>
            <a:r>
              <a:rPr lang="en-GB" sz="2400" b="1" dirty="0">
                <a:solidFill>
                  <a:schemeClr val="accent2"/>
                </a:solidFill>
                <a:latin typeface="Calibri" panose="020F0502020204030204"/>
              </a:rPr>
              <a:t>):</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D9390"/>
              </a:buClr>
              <a:buSzTx/>
              <a:buFontTx/>
              <a:buNone/>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CB14B797-84A8-9BE4-AC9F-F0043358E960}"/>
              </a:ext>
            </a:extLst>
          </p:cNvPr>
          <p:cNvGraphicFramePr/>
          <p:nvPr>
            <p:extLst>
              <p:ext uri="{D42A27DB-BD31-4B8C-83A1-F6EECF244321}">
                <p14:modId xmlns:p14="http://schemas.microsoft.com/office/powerpoint/2010/main" val="2369505912"/>
              </p:ext>
            </p:extLst>
          </p:nvPr>
        </p:nvGraphicFramePr>
        <p:xfrm>
          <a:off x="798382" y="2651415"/>
          <a:ext cx="10595236" cy="2570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0726503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266718398"/>
              </p:ext>
            </p:extLst>
          </p:nvPr>
        </p:nvGraphicFramePr>
        <p:xfrm>
          <a:off x="-737507" y="1355271"/>
          <a:ext cx="13667014" cy="4539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200329"/>
          </a:xfrm>
          <a:prstGeom prst="rect">
            <a:avLst/>
          </a:prstGeom>
          <a:noFill/>
        </p:spPr>
        <p:txBody>
          <a:bodyPr wrap="square">
            <a:spAutoFit/>
          </a:bodyPr>
          <a:lstStyle/>
          <a:p>
            <a:pPr algn="ctr"/>
            <a:r>
              <a:rPr lang="lt-LT" sz="3600" dirty="0">
                <a:solidFill>
                  <a:srgbClr val="000000"/>
                </a:solidFill>
              </a:rPr>
              <a:t>Pagrindinės Agile praktikos ne pelno siekiančioms organizacijoms</a:t>
            </a:r>
            <a:endParaRPr lang="en-GB" sz="3600" dirty="0">
              <a:solidFill>
                <a:srgbClr val="000000"/>
              </a:solidFill>
            </a:endParaRPr>
          </a:p>
        </p:txBody>
      </p:sp>
    </p:spTree>
    <p:extLst>
      <p:ext uri="{BB962C8B-B14F-4D97-AF65-F5344CB8AC3E}">
        <p14:creationId xmlns:p14="http://schemas.microsoft.com/office/powerpoint/2010/main" val="182734058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1827414047"/>
              </p:ext>
            </p:extLst>
          </p:nvPr>
        </p:nvGraphicFramePr>
        <p:xfrm>
          <a:off x="283180" y="2015066"/>
          <a:ext cx="11625640" cy="3971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200329"/>
          </a:xfrm>
          <a:prstGeom prst="rect">
            <a:avLst/>
          </a:prstGeom>
          <a:noFill/>
        </p:spPr>
        <p:txBody>
          <a:bodyPr wrap="square">
            <a:spAutoFit/>
          </a:bodyPr>
          <a:lstStyle/>
          <a:p>
            <a:pPr algn="ctr"/>
            <a:r>
              <a:rPr lang="lt-LT" sz="3600" dirty="0">
                <a:solidFill>
                  <a:srgbClr val="000000"/>
                </a:solidFill>
              </a:rPr>
              <a:t>Pagrindinės Agile praktikos ne pelno siekiančioms organizacijoms</a:t>
            </a:r>
            <a:endParaRPr lang="en-GB" sz="3600" dirty="0">
              <a:solidFill>
                <a:srgbClr val="000000"/>
              </a:solidFill>
            </a:endParaRPr>
          </a:p>
        </p:txBody>
      </p:sp>
    </p:spTree>
    <p:extLst>
      <p:ext uri="{BB962C8B-B14F-4D97-AF65-F5344CB8AC3E}">
        <p14:creationId xmlns:p14="http://schemas.microsoft.com/office/powerpoint/2010/main" val="418570787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623390459"/>
              </p:ext>
            </p:extLst>
          </p:nvPr>
        </p:nvGraphicFramePr>
        <p:xfrm>
          <a:off x="-737507" y="1616528"/>
          <a:ext cx="13667014" cy="4539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200329"/>
          </a:xfrm>
          <a:prstGeom prst="rect">
            <a:avLst/>
          </a:prstGeom>
          <a:noFill/>
        </p:spPr>
        <p:txBody>
          <a:bodyPr wrap="square">
            <a:spAutoFit/>
          </a:bodyPr>
          <a:lstStyle/>
          <a:p>
            <a:pPr algn="ctr"/>
            <a:r>
              <a:rPr lang="lt-LT" sz="3600" dirty="0">
                <a:solidFill>
                  <a:srgbClr val="000000"/>
                </a:solidFill>
              </a:rPr>
              <a:t>Pagrindinės Agile praktikos ne pelno siekiančioms organizacijoms</a:t>
            </a:r>
            <a:endParaRPr lang="en-GB" sz="3600" dirty="0">
              <a:solidFill>
                <a:srgbClr val="000000"/>
              </a:solidFill>
            </a:endParaRPr>
          </a:p>
        </p:txBody>
      </p:sp>
    </p:spTree>
    <p:extLst>
      <p:ext uri="{BB962C8B-B14F-4D97-AF65-F5344CB8AC3E}">
        <p14:creationId xmlns:p14="http://schemas.microsoft.com/office/powerpoint/2010/main" val="2767897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Veiksmingiau padaryti ką nors vertingo nei tikėtis, kad už jus tai pasakys logotipas ar pavadinimas</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Jason Cohen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77" r="12877"/>
          <a:stretch>
            <a:fillRect/>
          </a:stretch>
        </p:blipFill>
        <p:spPr/>
      </p:pic>
      <p:sp>
        <p:nvSpPr>
          <p:cNvPr id="14" name="Freeform 13">
            <a:extLst>
              <a:ext uri="{FF2B5EF4-FFF2-40B4-BE49-F238E27FC236}">
                <a16:creationId xmlns:a16="http://schemas.microsoft.com/office/drawing/2014/main" id="{27ECA9A2-5365-8339-FC20-E1FF47F3778A}"/>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0907033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Pesimistas kiekvienoje galimybėje įžvelgia sunkumų. Optimistas kiekviename sunkume mato galimybę</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Winston Churchill</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on laptop afterhour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2788703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Į tikslą orientuotas projektų valdymas: Agile metodologijos pritaikymas ne programinės įrangos projektams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513505"/>
            <a:ext cx="10595236" cy="267765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Sėkmę galima vertinti įvairiai, pavyzdžiui, kaip pasiekti tikslą, pakeisti elgseną ar išlaikyti pokyčius. Sėkmė yra labai svarbi bet kuriai organizacijai, tačiau ją apibrėžti dažnai yra lengviau nei pasiekti. </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Kadangi daug specialistų yra sertifikuoti IT Agile projektų valdymo srityje, „P&amp;N“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daugiadisciplininė</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konsultantų komanda nusprendė ištirti, kaip šis metodas gali būti taikomas ne tik kuriant programinę įrangą.</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55845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Į tikslą orientuotas projektų valdymas: Agile metodologijos pritaikymas ne programinės įrangos projektams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83964" y="2530439"/>
            <a:ext cx="10595236" cy="304698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a:tabLst/>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Didėjantys tikslai</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Planavimas suskirstomas į mažesnius, laipsniškus tikslus. Daugeliui organizacijų ši strategija reikalauja pakeisti mąstyseną. </a:t>
            </a:r>
          </a:p>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
                <a:srgbClr val="0D9390"/>
              </a:buClr>
              <a:buSzTx/>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Komanda turi pereiti nuo „Norime pasiekti X per metus“ prie „Kokius visus žingsnius turime žengti, kad pasiektume galutinį rezultatą?“. </a:t>
            </a:r>
          </a:p>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
                <a:srgbClr val="0D9390"/>
              </a:buClr>
              <a:buSzTx/>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Tikslai nustatomi atsižvelgiant į tai, ką pagrįstai galima pasiekti per trumpesnį laikotarpį, vadinamą „sprintu“.</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9807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Į tikslą orientuotas projektų valdymas: Agile metodologijos pritaikymas ne programinės įrangos projektams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394972"/>
            <a:ext cx="10595236" cy="304698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Lankstūs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prioritetai</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Vienas iš dalykų, skiriančių Agile nuo kitų projektų valdymo stilių, yra tai, kad daugiau dėmesio skiriama žmonėms, kurie atlieka darbą, ir tam, kaip jie dirba kartu. </a:t>
            </a:r>
          </a:p>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
                <a:srgbClr val="0D9390"/>
              </a:buClr>
              <a:buSzTx/>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Prioritetai nenustatomi iš viršaus į apačią ir nėra diktuojami tik pagal chronologiją. Darbo grupė reguliariai susirenka ir nustato kiekvieno sprinto prioritetus. </a:t>
            </a:r>
          </a:p>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
                <a:srgbClr val="0D9390"/>
              </a:buClr>
              <a:buSzTx/>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Projekto eigoje šie prioritetai gali keistis.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22500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Į tikslą orientuotas projektų valdymas: Agile metodologijos pritaikymas ne programinės įrangos projektams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394972"/>
            <a:ext cx="10595236" cy="267765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0D9390"/>
              </a:buClr>
              <a:buSzTx/>
              <a:tabLst/>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Atvejo analizė - Ar Agile projektų valdymas gali padėti ne kūrėjų komandoms?</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P&amp;N konsultantų komanda taikė Agile metodiką klientų paslaugų grupės viduje. </a:t>
            </a:r>
          </a:p>
          <a:p>
            <a:pPr marL="457200" indent="-457200">
              <a:buClr>
                <a:srgbClr val="0D9390"/>
              </a:buClr>
              <a:buFont typeface="Arial" panose="020B0604020202020204" pitchFamily="34" charset="0"/>
              <a:buChar char="•"/>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Iššūkis buvo tas, kaip nedidelė specialistų grupė galėtų sutelkti dėmesį į iniciatyvas, svarbias visos komandos sėkmei, nors visi buvo labai užsiėmę savo kasdieniais darbais.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58180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Į tikslą orientuotas projektų valdymas: Agile metodologijos pritaikymas ne programinės įrangos projektams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513505"/>
            <a:ext cx="10595236" cy="2677656"/>
          </a:xfrm>
          <a:prstGeom prst="rect">
            <a:avLst/>
          </a:prstGeom>
          <a:noFill/>
        </p:spPr>
        <p:txBody>
          <a:bodyPr wrap="square">
            <a:spAutoFit/>
          </a:bodyPr>
          <a:lstStyle/>
          <a:p>
            <a:pPr marL="457200" indent="-457200">
              <a:buClr>
                <a:srgbClr val="0D9390"/>
              </a:buClr>
              <a:buFont typeface="+mj-lt"/>
              <a:buAutoNum type="arabicPeriod" startAt="2"/>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Atvejo analizė - Ar Agile projektų valdymas gali padėti ne kūrėjų komandoms (tęsinys)</a:t>
            </a:r>
            <a:r>
              <a:rPr lang="en-GB" sz="2400" b="1" dirty="0">
                <a:solidFill>
                  <a:schemeClr val="accent2"/>
                </a:solidFill>
                <a:latin typeface="Calibri" panose="020F0502020204030204"/>
              </a:rPr>
              <a:t>?</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Grupė susitiko su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Sandersu</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ir susipažino su Agile metodikos principais. Tuomet jie nustatė ir įgyvendino tai, kas būtų naudinga jų grupei, įskaitant trumpesnius, bet dažnesnius susirinkimus, didelių tikslų sumažinimą iki lengvai valdomų sprintų ir sutartų užduočių bei prioritetų rinkinio sukūrimą.</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18461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Į tikslą orientuotas projektų valdymas: Agile metodologijos pritaikymas ne programinės įrangos projektams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191772"/>
            <a:ext cx="10595236" cy="3785652"/>
          </a:xfrm>
          <a:prstGeom prst="rect">
            <a:avLst/>
          </a:prstGeom>
          <a:noFill/>
        </p:spPr>
        <p:txBody>
          <a:bodyPr wrap="square">
            <a:spAutoFit/>
          </a:bodyPr>
          <a:lstStyle/>
          <a:p>
            <a:pPr marL="457200" indent="-457200">
              <a:buClr>
                <a:srgbClr val="0D9390"/>
              </a:buClr>
              <a:buFont typeface="+mj-lt"/>
              <a:buAutoNum type="arabicPeriod" startAt="2"/>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Atvejo analizė - Ar Agile projektų valdymas gali padėti ne kūrėjų komandoms (tęsinys)</a:t>
            </a:r>
            <a:r>
              <a:rPr lang="en-GB" sz="2400" b="1" dirty="0">
                <a:solidFill>
                  <a:schemeClr val="accent2"/>
                </a:solidFill>
                <a:latin typeface="Calibri" panose="020F0502020204030204"/>
              </a:rPr>
              <a:t>?</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Taikydama Agile metodus, ši vidinė komanda pasiekė visus nustatytus verslo plėtros, klientų aptarnavimo, rinkodaros turinio, įdarbinimo ir partnerystės tikslus.</a:t>
            </a:r>
          </a:p>
          <a:p>
            <a:pPr marL="457200" indent="-457200">
              <a:buClr>
                <a:srgbClr val="0D9390"/>
              </a:buClr>
              <a:buFont typeface="Arial" panose="020B0604020202020204" pitchFamily="34" charset="0"/>
              <a:buChar char="•"/>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Praėjus dvejiems metams, komanda vis dar vykdo naujus projektus naudodama Agile metodą. Jie padidino pajamas, pakeitė savo elgesį siekiant tikslų ir išlaikė pokyčius.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9140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Veikla</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416320"/>
          </a:xfrm>
          <a:prstGeom prst="rect">
            <a:avLst/>
          </a:prstGeom>
          <a:noFill/>
        </p:spPr>
        <p:txBody>
          <a:bodyPr wrap="square">
            <a:spAutoFit/>
          </a:bodyPr>
          <a:lstStyle/>
          <a:p>
            <a:pPr marL="457200" indent="-457200">
              <a:buClr>
                <a:srgbClr val="0D9390"/>
              </a:buClr>
              <a:buBlip>
                <a:blip r:embed="rId3"/>
              </a:buBlip>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1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pratimas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Paaiškinkite, kokią vertę šiandieninėje sparčiai besikeičiančioje rinkoje turi lankstumas, palyginti su tradiciniu projektų valdymu.</a:t>
            </a: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Blip>
                <a:blip r:embed="rId3"/>
              </a:buBlip>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2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pratimas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Išvardykite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penkias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Scrum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vertybes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ir</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paaiškinkite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kaip</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jos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susijusios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viena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su</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kita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47307843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ZA"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118050"/>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Taproot</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 ne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pelno</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siekiantis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Agile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pavyzdys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Per pastaruosius 6 metus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Taproot</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ne pelno siekianti komanda naudojo "Agile" metodiką, kad išlaikytų mažas išlaidas ir kartu padidintų naujoviškos technologijų platformos poveikį</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Internetinis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seminaras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su</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geriausios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praktikos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pavyzdžiais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1868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ZA"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2640723"/>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Scrum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bažnyčioje</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 gelbėjame pasaulį po vieną komandą</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Scrum</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buvo įdiegtas ne pelno siekiančioje organizacijoje, siekiant panaikinti žinių ir veiklos silosus, paskatinti bendravimą ir bendradarbiavimą, pagerinti darbo aplinką ir asmeninius santykius bei padidinti greitį ir kokybę visoje organizacijoje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855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360000" indent="-342900">
              <a:buBlip>
                <a:blip r:embed="rId2"/>
              </a:buBlip>
            </a:pPr>
            <a:r>
              <a:rPr lang="lt-LT" dirty="0"/>
              <a:t>Tyrimas (2018 m., </a:t>
            </a:r>
            <a:r>
              <a:rPr lang="lt-LT" dirty="0" err="1"/>
              <a:t>Forrester</a:t>
            </a:r>
            <a:r>
              <a:rPr lang="lt-LT" dirty="0"/>
              <a:t>) parodė, kad iki 2018 m. net 22 proc. įmonių dar nėra įdiegusios kompetencijos ir darbo eigos automatizavimo.  </a:t>
            </a:r>
          </a:p>
          <a:p>
            <a:pPr marL="360000" indent="-342900">
              <a:buBlip>
                <a:blip r:embed="rId2"/>
              </a:buBlip>
            </a:pPr>
            <a:endParaRPr lang="lt-LT" dirty="0"/>
          </a:p>
          <a:p>
            <a:pPr marL="360000" indent="-342900">
              <a:buBlip>
                <a:blip r:embed="rId2"/>
              </a:buBlip>
            </a:pPr>
            <a:r>
              <a:rPr lang="lt-LT" b="1" dirty="0">
                <a:solidFill>
                  <a:schemeClr val="accent2"/>
                </a:solidFill>
              </a:rPr>
              <a:t>Darbuotojų įdarbinimo </a:t>
            </a:r>
            <a:r>
              <a:rPr lang="lt-LT" dirty="0"/>
              <a:t>pavyzdys: </a:t>
            </a:r>
          </a:p>
          <a:p>
            <a:pPr marL="360000" indent="-342900">
              <a:buBlip>
                <a:blip r:embed="rId2"/>
              </a:buBlip>
            </a:pPr>
            <a:endParaRPr lang="lt-LT" dirty="0"/>
          </a:p>
          <a:p>
            <a:pPr marL="360000" indent="-342900">
              <a:buBlip>
                <a:blip r:embed="rId2"/>
              </a:buBlip>
            </a:pPr>
            <a:r>
              <a:rPr lang="lt-LT" dirty="0"/>
              <a:t>Darbo eigos automatizavimas padeda veiksmingai įdarbinti darbuotojus, užtikrinant standartizuotą patirtį kiekvienam samdomam darbuotojui.</a:t>
            </a:r>
            <a:endParaRPr lang="en-GB" sz="24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Išsamus verslo procesų automatizavimo vadovas</a:t>
            </a:r>
            <a:endParaRPr lang="en-ZA" dirty="0"/>
          </a:p>
        </p:txBody>
      </p:sp>
    </p:spTree>
    <p:extLst>
      <p:ext uri="{BB962C8B-B14F-4D97-AF65-F5344CB8AC3E}">
        <p14:creationId xmlns:p14="http://schemas.microsoft.com/office/powerpoint/2010/main" val="360490146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Refleksijos</a:t>
            </a:r>
            <a:r>
              <a:rPr lang="en-ZA" dirty="0"/>
              <a:t> </a:t>
            </a:r>
            <a:r>
              <a:rPr lang="en-ZA" dirty="0" err="1"/>
              <a:t>klausimai</a:t>
            </a:r>
            <a:endParaRPr lang="en-ZA"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188565"/>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Kas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yra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Agile?</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Kas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yra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Scrum?</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Kokie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yra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Agile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privalumai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Kokie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yra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Scrum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reikalavimai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46797128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Refleksijos</a:t>
            </a:r>
            <a:r>
              <a:rPr lang="en-ZA" dirty="0"/>
              <a:t> </a:t>
            </a:r>
            <a:r>
              <a:rPr lang="en-ZA" dirty="0" err="1"/>
              <a:t>klausimai</a:t>
            </a:r>
            <a:r>
              <a:rPr lang="en-ZA" dirty="0"/>
              <a:t> (</a:t>
            </a:r>
            <a:r>
              <a:rPr lang="en-ZA" dirty="0" err="1"/>
              <a:t>tęsinys</a:t>
            </a:r>
            <a:r>
              <a:rPr lang="en-ZA" dirty="0"/>
              <a:t>)</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2267287"/>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5"/>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Kokie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yra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Scrum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vaidmenys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5"/>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5"/>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Kokias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Agile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metrikas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galiu</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naudoti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ataskaitoms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rengti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5"/>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5"/>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Kaip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elgtis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su</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paskirstytomis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komandomis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Agile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sistemoje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1692055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Agile metodikas galima apibrėžti kaip</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Programinės įrangos kūrimas, pagrįstas pasikartojančiais </a:t>
            </a:r>
            <a:r>
              <a:rPr lang="lt-LT" dirty="0" err="1"/>
              <a:t>saviorganizuojančių</a:t>
            </a:r>
            <a:r>
              <a:rPr lang="lt-LT" dirty="0"/>
              <a:t>, </a:t>
            </a:r>
            <a:r>
              <a:rPr lang="lt-LT" dirty="0" err="1"/>
              <a:t>tarpfunkcinių</a:t>
            </a:r>
            <a:r>
              <a:rPr lang="lt-LT" dirty="0"/>
              <a:t> komandų veiksmais.</a:t>
            </a:r>
          </a:p>
          <a:p>
            <a:pPr marL="474300" indent="-457200">
              <a:buClr>
                <a:schemeClr val="accent2"/>
              </a:buClr>
              <a:buFont typeface="+mj-lt"/>
              <a:buAutoNum type="alphaLcParenR"/>
            </a:pPr>
            <a:r>
              <a:rPr lang="lt-LT" dirty="0"/>
              <a:t>Praktikų, kurių reikia laikytis, kad būtų išlaikyta atitiktis Agile sistemai, rinkinys</a:t>
            </a:r>
          </a:p>
          <a:p>
            <a:pPr marL="474300" indent="-457200">
              <a:buClr>
                <a:schemeClr val="accent2"/>
              </a:buClr>
              <a:buFont typeface="+mj-lt"/>
              <a:buAutoNum type="alphaLcParenR"/>
            </a:pPr>
            <a:r>
              <a:rPr lang="lt-LT" dirty="0"/>
              <a:t>Procesų grupė, kuri yra kuo mažesnė, kad būtų maksimaliai padidintas produktyvumo laikas</a:t>
            </a:r>
          </a:p>
          <a:p>
            <a:pPr marL="474300" indent="-457200">
              <a:buClr>
                <a:schemeClr val="accent2"/>
              </a:buClr>
              <a:buFont typeface="+mj-lt"/>
              <a:buAutoNum type="alphaLcParenR"/>
            </a:pPr>
            <a:r>
              <a:rPr lang="lt-LT" dirty="0"/>
              <a:t>Planavimas, supratimas, atnaujinimas, bendravimas, kūrimas ir pristatymas, kurie yra pritaikomo, modulinio proceso dalis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01594857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Atsakymas</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Programinės įrangos kūrimas, pagrįstas pasikartojančiais </a:t>
            </a:r>
            <a:r>
              <a:rPr lang="lt-LT" dirty="0" err="1"/>
              <a:t>saviorganizuojančių</a:t>
            </a:r>
            <a:r>
              <a:rPr lang="lt-LT" dirty="0"/>
              <a:t>, </a:t>
            </a:r>
            <a:r>
              <a:rPr lang="lt-LT" dirty="0" err="1"/>
              <a:t>tarpfunkcinių</a:t>
            </a:r>
            <a:r>
              <a:rPr lang="lt-LT" dirty="0"/>
              <a:t> komandų veiksmais.</a:t>
            </a:r>
          </a:p>
          <a:p>
            <a:pPr marL="474300" indent="-457200">
              <a:buClr>
                <a:schemeClr val="accent2"/>
              </a:buClr>
              <a:buFont typeface="+mj-lt"/>
              <a:buAutoNum type="alphaLcParenR"/>
            </a:pPr>
            <a:r>
              <a:rPr lang="lt-LT" dirty="0"/>
              <a:t>Praktikų, kurių reikia laikytis, kad būtų išlaikyta atitiktis Agile sistemai, rinkinys</a:t>
            </a:r>
          </a:p>
          <a:p>
            <a:pPr marL="474300" indent="-457200">
              <a:buClr>
                <a:schemeClr val="accent2"/>
              </a:buClr>
              <a:buFont typeface="+mj-lt"/>
              <a:buAutoNum type="alphaLcParenR"/>
            </a:pPr>
            <a:r>
              <a:rPr lang="lt-LT" dirty="0"/>
              <a:t>Procesų grupė, kuri yra kuo mažesnė, kad būtų maksimaliai padidintas produktyvumo laikas</a:t>
            </a:r>
          </a:p>
          <a:p>
            <a:pPr marL="474300" indent="-457200">
              <a:buClr>
                <a:schemeClr val="accent2"/>
              </a:buClr>
              <a:buFont typeface="+mj-lt"/>
              <a:buAutoNum type="alphaLcParenR"/>
            </a:pPr>
            <a:r>
              <a:rPr lang="lt-LT" dirty="0"/>
              <a:t>Planavimas, supratimas, atnaujinimas, bendravimas, kūrimas ir pristatymas, kurie yra pritaikomo, modulinio proceso dalis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4" name="Graphic 3" descr="Checkmark with solid fill">
            <a:extLst>
              <a:ext uri="{FF2B5EF4-FFF2-40B4-BE49-F238E27FC236}">
                <a16:creationId xmlns:a16="http://schemas.microsoft.com/office/drawing/2014/main" id="{2475134E-1FA8-5B87-28E6-1E3023B834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3553" y="5206198"/>
            <a:ext cx="384628" cy="384628"/>
          </a:xfrm>
          <a:prstGeom prst="rect">
            <a:avLst/>
          </a:prstGeom>
        </p:spPr>
      </p:pic>
      <p:sp>
        <p:nvSpPr>
          <p:cNvPr id="6" name="TextBox 5">
            <a:extLst>
              <a:ext uri="{FF2B5EF4-FFF2-40B4-BE49-F238E27FC236}">
                <a16:creationId xmlns:a16="http://schemas.microsoft.com/office/drawing/2014/main" id="{97E62D37-BBC0-806C-7C06-FA7A9FA2F74E}"/>
              </a:ext>
            </a:extLst>
          </p:cNvPr>
          <p:cNvSpPr txBox="1"/>
          <p:nvPr/>
        </p:nvSpPr>
        <p:spPr>
          <a:xfrm>
            <a:off x="7528181" y="5206198"/>
            <a:ext cx="38377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600" b="0" i="0" u="none" strike="noStrike" kern="1200" cap="none" spc="0" normalizeH="0" baseline="0" noProof="0" dirty="0">
                <a:ln>
                  <a:noFill/>
                </a:ln>
                <a:solidFill>
                  <a:srgbClr val="086D6E"/>
                </a:solidFill>
                <a:effectLst/>
                <a:uLnTx/>
                <a:uFillTx/>
                <a:latin typeface="Calibri" panose="020F0502020204030204"/>
                <a:ea typeface="+mn-ea"/>
                <a:cs typeface="+mn-cs"/>
              </a:rPr>
              <a:t>Taikant judriąsias metodikas skatinami komandinį darbą ir prisitaikymą skatinantys projektų valdymo procesai.</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32425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t>
            </a:r>
            <a:r>
              <a:rPr lang="lt-LT" dirty="0"/>
              <a:t>Yra daugiau nei 50 Agile projektų valdymo metodų</a:t>
            </a:r>
            <a:r>
              <a:rPr lang="en-GB" dirty="0"/>
              <a:t>.” </a:t>
            </a:r>
            <a:r>
              <a:rPr lang="en-GB" b="1" dirty="0" err="1">
                <a:solidFill>
                  <a:schemeClr val="accent2"/>
                </a:solidFill>
              </a:rPr>
              <a:t>Taip</a:t>
            </a:r>
            <a:r>
              <a:rPr lang="en-GB" b="1" dirty="0">
                <a:solidFill>
                  <a:schemeClr val="accent2"/>
                </a:solidFill>
              </a:rPr>
              <a:t> </a:t>
            </a:r>
            <a:r>
              <a:rPr lang="en-GB" b="1" dirty="0" err="1">
                <a:solidFill>
                  <a:schemeClr val="accent2"/>
                </a:solidFill>
              </a:rPr>
              <a:t>ar</a:t>
            </a:r>
            <a:r>
              <a:rPr lang="en-GB" b="1" dirty="0">
                <a:solidFill>
                  <a:schemeClr val="accent2"/>
                </a:solidFill>
              </a:rPr>
              <a:t> ne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Taip</a:t>
            </a:r>
            <a:endParaRPr lang="en-GB" dirty="0"/>
          </a:p>
          <a:p>
            <a:pPr marL="474300" indent="-457200">
              <a:buClr>
                <a:schemeClr val="accent2"/>
              </a:buClr>
              <a:buFont typeface="+mj-lt"/>
              <a:buAutoNum type="alphaLcParenR"/>
            </a:pPr>
            <a:r>
              <a:rPr lang="en-GB" dirty="0"/>
              <a:t>Ne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75059491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t>
            </a:r>
            <a:r>
              <a:rPr lang="lt-LT" dirty="0"/>
              <a:t>Yra daugiau nei 50 Agile projektų valdymo metodų</a:t>
            </a:r>
            <a:r>
              <a:rPr lang="en-GB" dirty="0"/>
              <a:t>.” </a:t>
            </a:r>
            <a:r>
              <a:rPr lang="en-GB" b="1" dirty="0" err="1">
                <a:solidFill>
                  <a:schemeClr val="accent2"/>
                </a:solidFill>
              </a:rPr>
              <a:t>Taip</a:t>
            </a:r>
            <a:r>
              <a:rPr lang="en-GB" b="1" dirty="0">
                <a:solidFill>
                  <a:schemeClr val="accent2"/>
                </a:solidFill>
              </a:rPr>
              <a:t> </a:t>
            </a:r>
            <a:r>
              <a:rPr lang="en-GB" b="1" dirty="0" err="1">
                <a:solidFill>
                  <a:schemeClr val="accent2"/>
                </a:solidFill>
              </a:rPr>
              <a:t>ar</a:t>
            </a:r>
            <a:r>
              <a:rPr lang="en-GB" b="1" dirty="0">
                <a:solidFill>
                  <a:schemeClr val="accent2"/>
                </a:solidFill>
              </a:rPr>
              <a:t> ne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474300" indent="-457200">
              <a:buClr>
                <a:schemeClr val="accent2"/>
              </a:buClr>
              <a:buFont typeface="+mj-lt"/>
              <a:buAutoNum type="alphaLcParenR"/>
            </a:pPr>
            <a:r>
              <a:rPr lang="en-GB" dirty="0" err="1"/>
              <a:t>Taip</a:t>
            </a:r>
            <a:endParaRPr lang="en-GB" dirty="0"/>
          </a:p>
          <a:p>
            <a:pPr marL="474300" indent="-457200">
              <a:buClr>
                <a:schemeClr val="accent2"/>
              </a:buClr>
              <a:buFont typeface="+mj-lt"/>
              <a:buAutoNum type="alphaLcParenR"/>
            </a:pPr>
            <a:r>
              <a:rPr lang="en-GB" dirty="0"/>
              <a:t>Ne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24687C86-8AC0-6FC3-525E-B5A6114FB8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145" y="3243143"/>
            <a:ext cx="467299" cy="467299"/>
          </a:xfrm>
          <a:prstGeom prst="rect">
            <a:avLst/>
          </a:prstGeom>
        </p:spPr>
      </p:pic>
    </p:spTree>
    <p:extLst>
      <p:ext uri="{BB962C8B-B14F-4D97-AF65-F5344CB8AC3E}">
        <p14:creationId xmlns:p14="http://schemas.microsoft.com/office/powerpoint/2010/main" val="414958558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Kuris iš toliau išvardytų principų </a:t>
            </a:r>
            <a:r>
              <a:rPr lang="lt-LT" i="1" u="sng" dirty="0"/>
              <a:t>nėra</a:t>
            </a:r>
            <a:r>
              <a:rPr lang="lt-LT" dirty="0"/>
              <a:t> Agile principas</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Asmenų ir sąveikos, o ne procesų ir įrankių diegimas</a:t>
            </a:r>
          </a:p>
          <a:p>
            <a:pPr marL="474300" indent="-457200">
              <a:buClr>
                <a:schemeClr val="accent2"/>
              </a:buClr>
              <a:buFont typeface="+mj-lt"/>
              <a:buAutoNum type="alphaLcParenR"/>
            </a:pPr>
            <a:r>
              <a:rPr lang="lt-LT" dirty="0"/>
              <a:t>veikiančios programinės įrangos, o ne išsamios dokumentacijos diegimas</a:t>
            </a:r>
          </a:p>
          <a:p>
            <a:pPr marL="474300" indent="-457200">
              <a:buClr>
                <a:schemeClr val="accent2"/>
              </a:buClr>
              <a:buFont typeface="+mj-lt"/>
              <a:buAutoNum type="alphaLcParenR"/>
            </a:pPr>
            <a:r>
              <a:rPr lang="lt-LT" dirty="0"/>
              <a:t>Greitesnis darbas ir gamyba, o ne greitesnis planavimas</a:t>
            </a:r>
          </a:p>
          <a:p>
            <a:pPr marL="474300" indent="-457200">
              <a:buClr>
                <a:schemeClr val="accent2"/>
              </a:buClr>
              <a:buFont typeface="+mj-lt"/>
              <a:buAutoNum type="alphaLcParenR"/>
            </a:pPr>
            <a:r>
              <a:rPr lang="lt-LT" dirty="0"/>
              <a:t>Reagavimas į pokyčius, o ne plano laikymasis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5065051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Atsakymas</a:t>
            </a:r>
            <a:endParaRPr lang="en-GB" dirty="0"/>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lt-LT" dirty="0"/>
              <a:t>Asmenų ir sąveikos, o ne procesų ir įrankių diegimas</a:t>
            </a:r>
          </a:p>
          <a:p>
            <a:pPr marL="474300" indent="-457200">
              <a:buClr>
                <a:schemeClr val="accent2"/>
              </a:buClr>
              <a:buFont typeface="+mj-lt"/>
              <a:buAutoNum type="alphaLcParenR"/>
            </a:pPr>
            <a:r>
              <a:rPr lang="lt-LT" dirty="0"/>
              <a:t>veikiančios programinės įrangos, o ne išsamios dokumentacijos diegimas</a:t>
            </a:r>
          </a:p>
          <a:p>
            <a:pPr marL="474300" indent="-457200">
              <a:buClr>
                <a:schemeClr val="accent2"/>
              </a:buClr>
              <a:buFont typeface="+mj-lt"/>
              <a:buAutoNum type="alphaLcParenR"/>
            </a:pPr>
            <a:r>
              <a:rPr lang="lt-LT" dirty="0"/>
              <a:t>Greitesnis darbas ir gamyba, o ne greitesnis planavimas</a:t>
            </a:r>
          </a:p>
          <a:p>
            <a:pPr marL="474300" indent="-457200">
              <a:buClr>
                <a:schemeClr val="accent2"/>
              </a:buClr>
              <a:buFont typeface="+mj-lt"/>
              <a:buAutoNum type="alphaLcParenR"/>
            </a:pPr>
            <a:r>
              <a:rPr lang="lt-LT" dirty="0"/>
              <a:t>Reagavimas į pokyčius, o ne plano laikymasis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BE0ED4E3-505D-482D-1969-E63797889B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98311" y="3729330"/>
            <a:ext cx="384628" cy="384628"/>
          </a:xfrm>
          <a:prstGeom prst="rect">
            <a:avLst/>
          </a:prstGeom>
        </p:spPr>
      </p:pic>
      <p:sp>
        <p:nvSpPr>
          <p:cNvPr id="4" name="TextBox 3">
            <a:extLst>
              <a:ext uri="{FF2B5EF4-FFF2-40B4-BE49-F238E27FC236}">
                <a16:creationId xmlns:a16="http://schemas.microsoft.com/office/drawing/2014/main" id="{23CB0433-80A8-B4C2-3C0C-EAC91F069A56}"/>
              </a:ext>
            </a:extLst>
          </p:cNvPr>
          <p:cNvSpPr txBox="1"/>
          <p:nvPr/>
        </p:nvSpPr>
        <p:spPr>
          <a:xfrm>
            <a:off x="8882939" y="3729330"/>
            <a:ext cx="28380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Agile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metodikos</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reiškia</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ne tik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greitesnį</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darbą</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ir</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gamybą</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bet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ir</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greitesnį</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planavimą</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sumaniai</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naudojantis</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internetiniais</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šablonais</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ir</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srgbClr val="086D6E"/>
                </a:solidFill>
                <a:effectLst/>
                <a:uLnTx/>
                <a:uFillTx/>
                <a:latin typeface="Calibri" panose="020F0502020204030204"/>
                <a:ea typeface="+mn-ea"/>
                <a:cs typeface="+mn-cs"/>
              </a:rPr>
              <a:t>programomis</a:t>
            </a: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4000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Teisingai sudėliokite šiuos </a:t>
            </a:r>
            <a:r>
              <a:rPr lang="lt-LT" dirty="0" err="1"/>
              <a:t>Scrum</a:t>
            </a:r>
            <a:r>
              <a:rPr lang="lt-LT" dirty="0"/>
              <a:t> etapus </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17100" indent="0" algn="ctr">
              <a:buClr>
                <a:schemeClr val="accent2"/>
              </a:buClr>
            </a:pPr>
            <a:r>
              <a:rPr lang="en-GB" dirty="0">
                <a:solidFill>
                  <a:schemeClr val="accent2">
                    <a:lumMod val="75000"/>
                  </a:schemeClr>
                </a:solidFill>
              </a:rPr>
              <a:t>Daily Scrum, Sprint Backlog, Sprint Planning, Increment, Sprint Review, Sprint Retro</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59580738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Atsakymas</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rabicPeriod"/>
            </a:pPr>
            <a:r>
              <a:rPr lang="en-GB" dirty="0">
                <a:solidFill>
                  <a:schemeClr val="accent2">
                    <a:lumMod val="75000"/>
                  </a:schemeClr>
                </a:solidFill>
              </a:rPr>
              <a:t>Sprint Planning</a:t>
            </a:r>
          </a:p>
          <a:p>
            <a:pPr marL="474300" indent="-457200">
              <a:buClr>
                <a:schemeClr val="accent2"/>
              </a:buClr>
              <a:buFont typeface="+mj-lt"/>
              <a:buAutoNum type="arabicPeriod"/>
            </a:pPr>
            <a:r>
              <a:rPr lang="en-GB" dirty="0">
                <a:solidFill>
                  <a:schemeClr val="accent2">
                    <a:lumMod val="75000"/>
                  </a:schemeClr>
                </a:solidFill>
              </a:rPr>
              <a:t>Sprint Backlog</a:t>
            </a:r>
          </a:p>
          <a:p>
            <a:pPr marL="474300" indent="-457200">
              <a:buClr>
                <a:schemeClr val="accent2"/>
              </a:buClr>
              <a:buFont typeface="+mj-lt"/>
              <a:buAutoNum type="arabicPeriod"/>
            </a:pPr>
            <a:r>
              <a:rPr lang="en-GB" dirty="0">
                <a:solidFill>
                  <a:schemeClr val="accent2">
                    <a:lumMod val="75000"/>
                  </a:schemeClr>
                </a:solidFill>
              </a:rPr>
              <a:t>Daily Scrum</a:t>
            </a:r>
          </a:p>
          <a:p>
            <a:pPr marL="474300" indent="-457200">
              <a:buClr>
                <a:schemeClr val="accent2"/>
              </a:buClr>
              <a:buFont typeface="+mj-lt"/>
              <a:buAutoNum type="arabicPeriod"/>
            </a:pPr>
            <a:r>
              <a:rPr lang="en-GB" dirty="0">
                <a:solidFill>
                  <a:schemeClr val="accent2">
                    <a:lumMod val="75000"/>
                  </a:schemeClr>
                </a:solidFill>
              </a:rPr>
              <a:t>Increment</a:t>
            </a:r>
          </a:p>
          <a:p>
            <a:pPr marL="474300" indent="-457200">
              <a:buClr>
                <a:schemeClr val="accent2"/>
              </a:buClr>
              <a:buFont typeface="+mj-lt"/>
              <a:buAutoNum type="arabicPeriod"/>
            </a:pPr>
            <a:r>
              <a:rPr lang="en-GB" dirty="0">
                <a:solidFill>
                  <a:schemeClr val="accent2">
                    <a:lumMod val="75000"/>
                  </a:schemeClr>
                </a:solidFill>
              </a:rPr>
              <a:t>Sprint Retro </a:t>
            </a:r>
          </a:p>
          <a:p>
            <a:pPr marL="474300" indent="-457200">
              <a:buClr>
                <a:schemeClr val="accent2"/>
              </a:buClr>
              <a:buFont typeface="+mj-lt"/>
              <a:buAutoNum type="arabicPeriod"/>
            </a:pPr>
            <a:r>
              <a:rPr lang="en-GB" dirty="0">
                <a:solidFill>
                  <a:schemeClr val="accent2">
                    <a:lumMod val="75000"/>
                  </a:schemeClr>
                </a:solidFill>
              </a:rPr>
              <a:t>Sprint Review</a:t>
            </a:r>
          </a:p>
          <a:p>
            <a:pPr marL="474300" indent="-457200">
              <a:buClr>
                <a:schemeClr val="accent2"/>
              </a:buClr>
              <a:buFont typeface="+mj-lt"/>
              <a:buAutoNum type="arabicPeriod"/>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502852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lt-LT" b="1" dirty="0">
                <a:solidFill>
                  <a:schemeClr val="accent2"/>
                </a:solidFill>
              </a:rPr>
              <a:t>Darbuotojų įdarbinimo </a:t>
            </a:r>
            <a:r>
              <a:rPr lang="lt-LT" dirty="0"/>
              <a:t>pavyzdys (tęsinys)</a:t>
            </a:r>
            <a:r>
              <a:rPr lang="en-GB" dirty="0"/>
              <a:t>: </a:t>
            </a:r>
          </a:p>
          <a:p>
            <a:pPr marL="1143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lt-LT" spc="0" dirty="0">
                <a:solidFill>
                  <a:srgbClr val="000000"/>
                </a:solidFill>
                <a:latin typeface="+mn-lt"/>
              </a:rPr>
              <a:t>Elektroninė įdarbinimo sistema padeda išvengti klaidų ir sukomplektuoti darbuotojų formas bei atitikties dokumentus prieš jų darbo pradžią. </a:t>
            </a:r>
          </a:p>
          <a:p>
            <a:pPr marL="360000" indent="-342900">
              <a:buClr>
                <a:schemeClr val="accent2"/>
              </a:buClr>
              <a:buFont typeface="Arial" panose="020B0604020202020204" pitchFamily="34" charset="0"/>
              <a:buChar char="•"/>
            </a:pPr>
            <a:endParaRPr lang="lt-LT" spc="0" dirty="0">
              <a:solidFill>
                <a:srgbClr val="000000"/>
              </a:solidFill>
              <a:latin typeface="+mn-lt"/>
            </a:endParaRPr>
          </a:p>
          <a:p>
            <a:pPr marL="360000" indent="-342900">
              <a:buClr>
                <a:schemeClr val="accent2"/>
              </a:buClr>
              <a:buFont typeface="Arial" panose="020B0604020202020204" pitchFamily="34" charset="0"/>
              <a:buChar char="•"/>
            </a:pPr>
            <a:r>
              <a:rPr lang="lt-LT" spc="0" dirty="0">
                <a:solidFill>
                  <a:srgbClr val="000000"/>
                </a:solidFill>
                <a:latin typeface="+mn-lt"/>
              </a:rPr>
              <a:t>Teigiamas įspūdis naujiems komandos nariams ir didesnis jūsų įdarbinimo komandos efektyvumas.</a:t>
            </a:r>
            <a:endParaRPr lang="en-GB" sz="24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Išsamus verslo procesų automatizavimo vadovas</a:t>
            </a:r>
            <a:endParaRPr lang="en-ZA" dirty="0"/>
          </a:p>
        </p:txBody>
      </p:sp>
    </p:spTree>
    <p:extLst>
      <p:ext uri="{BB962C8B-B14F-4D97-AF65-F5344CB8AC3E}">
        <p14:creationId xmlns:p14="http://schemas.microsoft.com/office/powerpoint/2010/main" val="305819832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Išvardykite</a:t>
            </a:r>
            <a:r>
              <a:rPr lang="en-GB" dirty="0"/>
              <a:t> 5 </a:t>
            </a:r>
            <a:r>
              <a:rPr lang="en-GB" dirty="0" err="1"/>
              <a:t>esmines</a:t>
            </a:r>
            <a:r>
              <a:rPr lang="en-GB" dirty="0"/>
              <a:t> Agile </a:t>
            </a:r>
            <a:r>
              <a:rPr lang="en-GB" dirty="0" err="1"/>
              <a:t>praktikas</a:t>
            </a:r>
            <a:r>
              <a:rPr lang="en-GB" dirty="0"/>
              <a:t> ne </a:t>
            </a:r>
            <a:r>
              <a:rPr lang="en-GB" dirty="0" err="1"/>
              <a:t>pelno</a:t>
            </a:r>
            <a:r>
              <a:rPr lang="en-GB" dirty="0"/>
              <a:t> </a:t>
            </a:r>
            <a:r>
              <a:rPr lang="en-GB" dirty="0" err="1"/>
              <a:t>siekiančioms</a:t>
            </a:r>
            <a:r>
              <a:rPr lang="en-GB" dirty="0"/>
              <a:t> </a:t>
            </a:r>
            <a:r>
              <a:rPr lang="en-GB" dirty="0" err="1"/>
              <a:t>organizacijoms</a:t>
            </a:r>
            <a:r>
              <a:rPr lang="en-GB" dirty="0"/>
              <a:t>:</a:t>
            </a:r>
            <a:endParaRPr lang="en-ZA" dirty="0"/>
          </a:p>
        </p:txBody>
      </p:sp>
    </p:spTree>
    <p:extLst>
      <p:ext uri="{BB962C8B-B14F-4D97-AF65-F5344CB8AC3E}">
        <p14:creationId xmlns:p14="http://schemas.microsoft.com/office/powerpoint/2010/main" val="365623792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Bet kurie 5 iš toliau pateiktų variantų yra teisingi </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6EE7A9D0-4DEC-D745-F682-BB612926D3F8}"/>
              </a:ext>
            </a:extLst>
          </p:cNvPr>
          <p:cNvGraphicFramePr>
            <a:graphicFrameLocks noGrp="1"/>
          </p:cNvGraphicFramePr>
          <p:nvPr>
            <p:extLst>
              <p:ext uri="{D42A27DB-BD31-4B8C-83A1-F6EECF244321}">
                <p14:modId xmlns:p14="http://schemas.microsoft.com/office/powerpoint/2010/main" val="58179176"/>
              </p:ext>
            </p:extLst>
          </p:nvPr>
        </p:nvGraphicFramePr>
        <p:xfrm>
          <a:off x="934719" y="2600168"/>
          <a:ext cx="10458898" cy="2595880"/>
        </p:xfrm>
        <a:graphic>
          <a:graphicData uri="http://schemas.openxmlformats.org/drawingml/2006/table">
            <a:tbl>
              <a:tblPr firstRow="1" bandRow="1">
                <a:tableStyleId>{69CF1AB2-1976-4502-BF36-3FF5EA218861}</a:tableStyleId>
              </a:tblPr>
              <a:tblGrid>
                <a:gridCol w="5229449">
                  <a:extLst>
                    <a:ext uri="{9D8B030D-6E8A-4147-A177-3AD203B41FA5}">
                      <a16:colId xmlns:a16="http://schemas.microsoft.com/office/drawing/2014/main" val="3353715200"/>
                    </a:ext>
                  </a:extLst>
                </a:gridCol>
                <a:gridCol w="5229449">
                  <a:extLst>
                    <a:ext uri="{9D8B030D-6E8A-4147-A177-3AD203B41FA5}">
                      <a16:colId xmlns:a16="http://schemas.microsoft.com/office/drawing/2014/main" val="2950597207"/>
                    </a:ext>
                  </a:extLst>
                </a:gridCol>
              </a:tblGrid>
              <a:tr h="370840">
                <a:tc>
                  <a:txBody>
                    <a:bodyPr/>
                    <a:lstStyle/>
                    <a:p>
                      <a:r>
                        <a:rPr lang="lt-LT" b="0" noProof="0">
                          <a:solidFill>
                            <a:srgbClr val="000000"/>
                          </a:solidFill>
                        </a:rPr>
                        <a:t>Paprašykite komandos nuomonės</a:t>
                      </a:r>
                    </a:p>
                  </a:txBody>
                  <a:tcPr/>
                </a:tc>
                <a:tc>
                  <a:txBody>
                    <a:bodyPr/>
                    <a:lstStyle/>
                    <a:p>
                      <a:r>
                        <a:rPr lang="lt-LT" b="0" noProof="0" dirty="0">
                          <a:solidFill>
                            <a:srgbClr val="000000"/>
                          </a:solidFill>
                        </a:rPr>
                        <a:t>Atsikratykite neefektyvių vadovavimo struktūrų</a:t>
                      </a:r>
                    </a:p>
                  </a:txBody>
                  <a:tcPr/>
                </a:tc>
                <a:extLst>
                  <a:ext uri="{0D108BD9-81ED-4DB2-BD59-A6C34878D82A}">
                    <a16:rowId xmlns:a16="http://schemas.microsoft.com/office/drawing/2014/main" val="4081887568"/>
                  </a:ext>
                </a:extLst>
              </a:tr>
              <a:tr h="370840">
                <a:tc>
                  <a:txBody>
                    <a:bodyPr/>
                    <a:lstStyle/>
                    <a:p>
                      <a:r>
                        <a:rPr lang="lt-LT" b="0" noProof="0">
                          <a:solidFill>
                            <a:srgbClr val="000000"/>
                          </a:solidFill>
                        </a:rPr>
                        <a:t>Įsiklausykite į narių bazę ir bendruomenę</a:t>
                      </a:r>
                    </a:p>
                  </a:txBody>
                  <a:tcPr/>
                </a:tc>
                <a:tc>
                  <a:txBody>
                    <a:bodyPr/>
                    <a:lstStyle/>
                    <a:p>
                      <a:r>
                        <a:rPr lang="lt-LT" b="0" noProof="0" dirty="0">
                          <a:solidFill>
                            <a:srgbClr val="000000"/>
                          </a:solidFill>
                        </a:rPr>
                        <a:t>Skatinkite atvirą bendravimą</a:t>
                      </a:r>
                    </a:p>
                  </a:txBody>
                  <a:tcPr/>
                </a:tc>
                <a:extLst>
                  <a:ext uri="{0D108BD9-81ED-4DB2-BD59-A6C34878D82A}">
                    <a16:rowId xmlns:a16="http://schemas.microsoft.com/office/drawing/2014/main" val="3348711461"/>
                  </a:ext>
                </a:extLst>
              </a:tr>
              <a:tr h="370840">
                <a:tc>
                  <a:txBody>
                    <a:bodyPr/>
                    <a:lstStyle/>
                    <a:p>
                      <a:r>
                        <a:rPr lang="lt-LT" b="0" noProof="0">
                          <a:solidFill>
                            <a:srgbClr val="000000"/>
                          </a:solidFill>
                        </a:rPr>
                        <a:t>Suteikite erdvės būtiniems pokalbiams</a:t>
                      </a:r>
                    </a:p>
                  </a:txBody>
                  <a:tcPr/>
                </a:tc>
                <a:tc>
                  <a:txBody>
                    <a:bodyPr/>
                    <a:lstStyle/>
                    <a:p>
                      <a:r>
                        <a:rPr lang="lt-LT" b="0" noProof="0" dirty="0">
                          <a:solidFill>
                            <a:srgbClr val="000000"/>
                          </a:solidFill>
                        </a:rPr>
                        <a:t>Peržiūrėkite savo bendravimo procesą</a:t>
                      </a:r>
                    </a:p>
                  </a:txBody>
                  <a:tcPr/>
                </a:tc>
                <a:extLst>
                  <a:ext uri="{0D108BD9-81ED-4DB2-BD59-A6C34878D82A}">
                    <a16:rowId xmlns:a16="http://schemas.microsoft.com/office/drawing/2014/main" val="2473559252"/>
                  </a:ext>
                </a:extLst>
              </a:tr>
              <a:tr h="370840">
                <a:tc>
                  <a:txBody>
                    <a:bodyPr/>
                    <a:lstStyle/>
                    <a:p>
                      <a:r>
                        <a:rPr lang="lt-LT" b="0" noProof="0" dirty="0">
                          <a:solidFill>
                            <a:srgbClr val="000000"/>
                          </a:solidFill>
                        </a:rPr>
                        <a:t>Priimkite „kūrybinį naikinimą”</a:t>
                      </a:r>
                    </a:p>
                  </a:txBody>
                  <a:tcPr/>
                </a:tc>
                <a:tc>
                  <a:txBody>
                    <a:bodyPr/>
                    <a:lstStyle/>
                    <a:p>
                      <a:r>
                        <a:rPr lang="lt-LT" b="0" noProof="0" dirty="0">
                          <a:solidFill>
                            <a:srgbClr val="000000"/>
                          </a:solidFill>
                        </a:rPr>
                        <a:t>Aiškiai suvokite, kodėl egzistuojate</a:t>
                      </a:r>
                    </a:p>
                  </a:txBody>
                  <a:tcPr/>
                </a:tc>
                <a:extLst>
                  <a:ext uri="{0D108BD9-81ED-4DB2-BD59-A6C34878D82A}">
                    <a16:rowId xmlns:a16="http://schemas.microsoft.com/office/drawing/2014/main" val="3752941786"/>
                  </a:ext>
                </a:extLst>
              </a:tr>
              <a:tr h="370840">
                <a:tc>
                  <a:txBody>
                    <a:bodyPr/>
                    <a:lstStyle/>
                    <a:p>
                      <a:r>
                        <a:rPr lang="lt-LT" b="0" noProof="0" dirty="0">
                          <a:solidFill>
                            <a:srgbClr val="000000"/>
                          </a:solidFill>
                        </a:rPr>
                        <a:t>Aktyviai klausykitės savo globėjų</a:t>
                      </a:r>
                    </a:p>
                  </a:txBody>
                  <a:tcPr/>
                </a:tc>
                <a:tc>
                  <a:txBody>
                    <a:bodyPr/>
                    <a:lstStyle/>
                    <a:p>
                      <a:r>
                        <a:rPr lang="lt-LT" b="0" noProof="0" dirty="0">
                          <a:solidFill>
                            <a:srgbClr val="000000"/>
                          </a:solidFill>
                        </a:rPr>
                        <a:t>Priimkite naujas idėjas, kad sukurtumėte galimybes</a:t>
                      </a:r>
                    </a:p>
                  </a:txBody>
                  <a:tcPr/>
                </a:tc>
                <a:extLst>
                  <a:ext uri="{0D108BD9-81ED-4DB2-BD59-A6C34878D82A}">
                    <a16:rowId xmlns:a16="http://schemas.microsoft.com/office/drawing/2014/main" val="2721551622"/>
                  </a:ext>
                </a:extLst>
              </a:tr>
              <a:tr h="370840">
                <a:tc>
                  <a:txBody>
                    <a:bodyPr/>
                    <a:lstStyle/>
                    <a:p>
                      <a:r>
                        <a:rPr lang="lt-LT" b="0" noProof="0" dirty="0">
                          <a:solidFill>
                            <a:srgbClr val="000000"/>
                          </a:solidFill>
                        </a:rPr>
                        <a:t>Kiekvieną dieną pradėkite nuo tylos</a:t>
                      </a:r>
                    </a:p>
                  </a:txBody>
                  <a:tcPr/>
                </a:tc>
                <a:tc>
                  <a:txBody>
                    <a:bodyPr/>
                    <a:lstStyle/>
                    <a:p>
                      <a:r>
                        <a:rPr lang="lt-LT" b="0" noProof="0" dirty="0">
                          <a:solidFill>
                            <a:srgbClr val="000000"/>
                          </a:solidFill>
                        </a:rPr>
                        <a:t>Dalinkitės istorijomis skatinant bendradarbiavimą</a:t>
                      </a:r>
                    </a:p>
                  </a:txBody>
                  <a:tcPr/>
                </a:tc>
                <a:extLst>
                  <a:ext uri="{0D108BD9-81ED-4DB2-BD59-A6C34878D82A}">
                    <a16:rowId xmlns:a16="http://schemas.microsoft.com/office/drawing/2014/main" val="4040206304"/>
                  </a:ext>
                </a:extLst>
              </a:tr>
              <a:tr h="370840">
                <a:tc>
                  <a:txBody>
                    <a:bodyPr/>
                    <a:lstStyle/>
                    <a:p>
                      <a:r>
                        <a:rPr lang="lt-LT" b="0" noProof="0" dirty="0">
                          <a:solidFill>
                            <a:srgbClr val="000000"/>
                          </a:solidFill>
                        </a:rPr>
                        <a:t>Atlikite peržiūras po veiksmų</a:t>
                      </a:r>
                    </a:p>
                  </a:txBody>
                  <a:tcPr/>
                </a:tc>
                <a:tc>
                  <a:txBody>
                    <a:bodyPr/>
                    <a:lstStyle/>
                    <a:p>
                      <a:r>
                        <a:rPr lang="lt-LT" b="0" noProof="0" dirty="0">
                          <a:solidFill>
                            <a:srgbClr val="000000"/>
                          </a:solidFill>
                        </a:rPr>
                        <a:t>Būkite mokantis lyderis, skatinkite mokymąsi</a:t>
                      </a:r>
                    </a:p>
                  </a:txBody>
                  <a:tcPr/>
                </a:tc>
                <a:extLst>
                  <a:ext uri="{0D108BD9-81ED-4DB2-BD59-A6C34878D82A}">
                    <a16:rowId xmlns:a16="http://schemas.microsoft.com/office/drawing/2014/main" val="2176697991"/>
                  </a:ext>
                </a:extLst>
              </a:tr>
            </a:tbl>
          </a:graphicData>
        </a:graphic>
      </p:graphicFrame>
    </p:spTree>
    <p:extLst>
      <p:ext uri="{BB962C8B-B14F-4D97-AF65-F5344CB8AC3E}">
        <p14:creationId xmlns:p14="http://schemas.microsoft.com/office/powerpoint/2010/main" val="20702626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Individualus</a:t>
            </a:r>
            <a:r>
              <a:rPr lang="en-GB" dirty="0"/>
              <a:t> </a:t>
            </a:r>
            <a:r>
              <a:rPr lang="en-GB" dirty="0" err="1"/>
              <a:t>darbas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005199"/>
          </a:xfrm>
          <a:prstGeom prst="rect">
            <a:avLst/>
          </a:prstGeom>
          <a:noFill/>
        </p:spPr>
        <p:txBody>
          <a:bodyPr wrap="square">
            <a:spAutoFit/>
          </a:bodyPr>
          <a:lstStyle/>
          <a:p>
            <a:pPr marL="457200" lvl="0" indent="-457200">
              <a:lnSpc>
                <a:spcPct val="90000"/>
              </a:lnSpc>
              <a:spcBef>
                <a:spcPts val="1000"/>
              </a:spcBef>
              <a:buClr>
                <a:schemeClr val="accent2"/>
              </a:buClr>
              <a:buBlip>
                <a:blip r:embed="rId3"/>
              </a:buBlip>
              <a:defRPr/>
            </a:pPr>
            <a:r>
              <a:rPr lang="lt-LT" sz="2400" dirty="0">
                <a:solidFill>
                  <a:srgbClr val="000000"/>
                </a:solidFill>
              </a:rPr>
              <a:t>Pridėkite siūlomą praktinę užduotį, pasiruošimą vertinimui, kitas individualias studijas.</a:t>
            </a:r>
          </a:p>
          <a:p>
            <a:pPr lvl="0">
              <a:lnSpc>
                <a:spcPct val="90000"/>
              </a:lnSpc>
              <a:spcBef>
                <a:spcPts val="1000"/>
              </a:spcBef>
              <a:buClr>
                <a:schemeClr val="accent2"/>
              </a:buClr>
              <a:defRPr/>
            </a:pPr>
            <a:endParaRPr lang="lt-LT" sz="2400" dirty="0">
              <a:solidFill>
                <a:srgbClr val="000000"/>
              </a:solidFill>
            </a:endParaRPr>
          </a:p>
          <a:p>
            <a:pPr marL="457200" lvl="0" indent="-457200">
              <a:lnSpc>
                <a:spcPct val="90000"/>
              </a:lnSpc>
              <a:spcBef>
                <a:spcPts val="1000"/>
              </a:spcBef>
              <a:buClr>
                <a:schemeClr val="accent2"/>
              </a:buClr>
              <a:buBlip>
                <a:blip r:embed="rId3"/>
              </a:buBlip>
              <a:defRPr/>
            </a:pPr>
            <a:r>
              <a:rPr lang="lt-LT" sz="2400" dirty="0">
                <a:solidFill>
                  <a:srgbClr val="000000"/>
                </a:solidFill>
              </a:rPr>
              <a:t>Pavyzdžiui, kursinis darbas, skirtas parengti ir įgyvendinti Inovatyvų projektą, kuriame būtų taikomas iššūkiais pagrįstas metodas. Inovatyvų projektą rekomenduojama rengti ir įgyvendinti kartu su vietos suinteresuotaisiais subjektais, siekiant spręsti vietos iššūkius (2.3 skirsnis). Baigę 6 modulius, PSO vadovai galėtų pristatyti savo Inovacinius projektus suinteresuotiesiems subjektams (regionui / miestui / pramonei). Tai paskatins PSO vadovų / TOP vadovų / darbuotojų mąstyseną pagal principą „iš apačios į viršų“ ir sustiprins sąveiką, įsitraukimą bei teigiamą poveikį vietos ir regiono bendruomenei.</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2218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dirty="0" err="1"/>
              <a:t>Klausimai</a:t>
            </a:r>
            <a:r>
              <a:rPr lang="en-US" dirty="0"/>
              <a:t>?</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err="1"/>
              <a:t>Ačiū</a:t>
            </a:r>
            <a:r>
              <a:rPr lang="en-US" dirty="0"/>
              <a:t>!</a:t>
            </a:r>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a:t>www.</a:t>
            </a:r>
            <a:r>
              <a:rPr lang="en-US" sz="3600" b="1" dirty="0"/>
              <a:t>leaderseeds</a:t>
            </a:r>
            <a:r>
              <a:rPr lang="en-US" dirty="0"/>
              <a:t>.eu</a:t>
            </a:r>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err="1"/>
              <a:t>Nuorodos</a:t>
            </a:r>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06</a:t>
            </a:r>
            <a:endParaRPr lang="en-ZA" dirty="0"/>
          </a:p>
        </p:txBody>
      </p:sp>
    </p:spTree>
    <p:extLst>
      <p:ext uri="{BB962C8B-B14F-4D97-AF65-F5344CB8AC3E}">
        <p14:creationId xmlns:p14="http://schemas.microsoft.com/office/powerpoint/2010/main" val="310273453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https://biztechmagazine.com/article/2018/10/increasingly-non-profits-theres-bot</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https://biztechmagazine.com/article/2021/07/how-non-profits-should-be-using-automation</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https://institute.blackbaud.com/tippingpoint/</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https://kissflow.com/workflow/process/</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17100" indent="0">
              <a:buClr>
                <a:srgbClr val="000000"/>
              </a:buCl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Nuorodos</a:t>
            </a:r>
            <a:endParaRPr lang="en-ZA" dirty="0"/>
          </a:p>
        </p:txBody>
      </p:sp>
    </p:spTree>
    <p:extLst>
      <p:ext uri="{BB962C8B-B14F-4D97-AF65-F5344CB8AC3E}">
        <p14:creationId xmlns:p14="http://schemas.microsoft.com/office/powerpoint/2010/main" val="157441969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2">
                  <a:extLst>
                    <a:ext uri="{A12FA001-AC4F-418D-AE19-62706E023703}">
                      <ahyp:hlinkClr xmlns:ahyp="http://schemas.microsoft.com/office/drawing/2018/hyperlinkcolor" val="tx"/>
                    </a:ext>
                  </a:extLst>
                </a:hlinkClick>
              </a:rPr>
              <a:t>https://www.2tolead.com/childrens-non-profit-organization-sees-advantages-of-digital-transformation-realized-case-study/</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https://www.ada.cx/service-automation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https://www.bdo.com/blogs/non-profit-standard/july-2018/an-introduction-to-robotic-process-automation</a:t>
            </a:r>
            <a:endParaRPr lang="en-GB" dirty="0">
              <a:solidFill>
                <a:schemeClr val="accent2">
                  <a:lumMod val="75000"/>
                </a:schemeClr>
              </a:solidFill>
              <a:latin typeface="+mn-lt"/>
            </a:endParaRPr>
          </a:p>
          <a:p>
            <a:pPr marL="17100" indent="0">
              <a:buClr>
                <a:srgbClr val="000000"/>
              </a:buClr>
            </a:pPr>
            <a:endParaRPr lang="en-GB" dirty="0">
              <a:solidFill>
                <a:schemeClr val="accent2">
                  <a:lumMod val="75000"/>
                </a:schemeClr>
              </a:solidFill>
              <a:latin typeface="+mn-lt"/>
            </a:endParaRPr>
          </a:p>
          <a:p>
            <a:pPr marL="474300" indent="-457200">
              <a:buClr>
                <a:schemeClr val="accent2"/>
              </a:buClr>
              <a:buFont typeface="Arial" panose="020B0604020202020204" pitchFamily="34" charset="0"/>
              <a:buChar char="•"/>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Nuorodos</a:t>
            </a:r>
            <a:endParaRPr lang="en-ZA" dirty="0"/>
          </a:p>
        </p:txBody>
      </p:sp>
    </p:spTree>
    <p:extLst>
      <p:ext uri="{BB962C8B-B14F-4D97-AF65-F5344CB8AC3E}">
        <p14:creationId xmlns:p14="http://schemas.microsoft.com/office/powerpoint/2010/main" val="229713612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https://www.forbes.com/sites/forbesnon-profitcouncil/2021/11/29/lacking-resources-12-strategic-ways-non-profits-can-leverage-technology-to-help/?sh=ffcfae3766f9</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https://www.hcltech.com/technology-qa/what-is-service-automation#:~:text=Service%20automation%20is%20the%20process,processes%2C%20tasks%20and%20business%20functions</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Nuorodos</a:t>
            </a:r>
            <a:endParaRPr lang="en-ZA" dirty="0"/>
          </a:p>
        </p:txBody>
      </p:sp>
    </p:spTree>
    <p:extLst>
      <p:ext uri="{BB962C8B-B14F-4D97-AF65-F5344CB8AC3E}">
        <p14:creationId xmlns:p14="http://schemas.microsoft.com/office/powerpoint/2010/main" val="6094021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https://www.researchgate.net/profile/Chao-Guo-37/publication/325585674_Technology_in_non-profit_Organizations_and_Voluntary_Action/links/5cd8d5a6458515712</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https://www.tibco.com/reference-center/what-is-process-automation</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Nuorodos</a:t>
            </a:r>
            <a:endParaRPr lang="en-ZA" dirty="0"/>
          </a:p>
        </p:txBody>
      </p:sp>
    </p:spTree>
    <p:extLst>
      <p:ext uri="{BB962C8B-B14F-4D97-AF65-F5344CB8AC3E}">
        <p14:creationId xmlns:p14="http://schemas.microsoft.com/office/powerpoint/2010/main" val="362346841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https://www.hcltech.com/technology-qa/what-is-service-automation#:~:text=Service%20automation%20is%20the%20process,processes%2C%20tasks%20and%20business%20functions</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https://www.imageapi.com/blog/workflow-automation-examples</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Nuorodos</a:t>
            </a:r>
            <a:endParaRPr lang="en-ZA" dirty="0"/>
          </a:p>
        </p:txBody>
      </p:sp>
    </p:spTree>
    <p:extLst>
      <p:ext uri="{BB962C8B-B14F-4D97-AF65-F5344CB8AC3E}">
        <p14:creationId xmlns:p14="http://schemas.microsoft.com/office/powerpoint/2010/main" val="1149511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F2019A-F884-C1F9-323E-447D1339DB7E}"/>
              </a:ext>
            </a:extLst>
          </p:cNvPr>
          <p:cNvSpPr txBox="1">
            <a:spLocks/>
          </p:cNvSpPr>
          <p:nvPr/>
        </p:nvSpPr>
        <p:spPr>
          <a:xfrm>
            <a:off x="486132" y="516674"/>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3600" dirty="0">
                <a:solidFill>
                  <a:srgbClr val="000000"/>
                </a:solidFill>
              </a:rPr>
              <a:t>Keturios darbuotojų įdarbinimo taisyklės</a:t>
            </a:r>
            <a:endParaRPr lang="en-ZA" sz="3600" dirty="0">
              <a:solidFill>
                <a:srgbClr val="000000"/>
              </a:solidFill>
            </a:endParaRPr>
          </a:p>
        </p:txBody>
      </p:sp>
      <p:graphicFrame>
        <p:nvGraphicFramePr>
          <p:cNvPr id="4" name="Diagram 3">
            <a:extLst>
              <a:ext uri="{FF2B5EF4-FFF2-40B4-BE49-F238E27FC236}">
                <a16:creationId xmlns:a16="http://schemas.microsoft.com/office/drawing/2014/main" id="{B95A3390-4999-3DB2-3053-86EBC8F87071}"/>
              </a:ext>
            </a:extLst>
          </p:cNvPr>
          <p:cNvGraphicFramePr/>
          <p:nvPr>
            <p:extLst>
              <p:ext uri="{D42A27DB-BD31-4B8C-83A1-F6EECF244321}">
                <p14:modId xmlns:p14="http://schemas.microsoft.com/office/powerpoint/2010/main" val="1085361602"/>
              </p:ext>
            </p:extLst>
          </p:nvPr>
        </p:nvGraphicFramePr>
        <p:xfrm>
          <a:off x="486132" y="1565257"/>
          <a:ext cx="11237782" cy="425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06594D5-5C9E-116A-47FC-1B572BD07596}"/>
              </a:ext>
            </a:extLst>
          </p:cNvPr>
          <p:cNvSpPr txBox="1"/>
          <p:nvPr/>
        </p:nvSpPr>
        <p:spPr>
          <a:xfrm>
            <a:off x="486132" y="6187437"/>
            <a:ext cx="6098720" cy="307777"/>
          </a:xfrm>
          <a:prstGeom prst="rect">
            <a:avLst/>
          </a:prstGeom>
          <a:noFill/>
        </p:spPr>
        <p:txBody>
          <a:bodyPr wrap="square">
            <a:spAutoFit/>
          </a:bodyPr>
          <a:lstStyle/>
          <a:p>
            <a:r>
              <a:rPr lang="en-GB" sz="1400" dirty="0">
                <a:solidFill>
                  <a:srgbClr val="000000"/>
                </a:solidFill>
                <a:latin typeface="Calibri" panose="020F0502020204030204"/>
              </a:rPr>
              <a:t>(</a:t>
            </a:r>
            <a:r>
              <a:rPr kumimoji="0" lang="en-GB" sz="1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Tanya N. Bauer, 2010</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en-ZA" sz="1050" dirty="0">
              <a:solidFill>
                <a:srgbClr val="000000"/>
              </a:solidFill>
            </a:endParaRPr>
          </a:p>
        </p:txBody>
      </p:sp>
    </p:spTree>
    <p:extLst>
      <p:ext uri="{BB962C8B-B14F-4D97-AF65-F5344CB8AC3E}">
        <p14:creationId xmlns:p14="http://schemas.microsoft.com/office/powerpoint/2010/main" val="212949408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https://kissflow.com/workflow/bpm/business-process-automation/reasons-why-you-automate-your-business-process/</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https://www.wispapp.com/blog/2017/04/18/efficient-onboarding-processes-for-new-employees-a-case-study-2/</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https://www.ada.cx/service-automation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Nuorodos</a:t>
            </a:r>
            <a:endParaRPr lang="en-ZA" dirty="0"/>
          </a:p>
        </p:txBody>
      </p:sp>
    </p:spTree>
    <p:extLst>
      <p:ext uri="{BB962C8B-B14F-4D97-AF65-F5344CB8AC3E}">
        <p14:creationId xmlns:p14="http://schemas.microsoft.com/office/powerpoint/2010/main" val="419105198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https://www.forbes.com/sites/forbesnon-profitcouncil/2021/11/29/lacking-resources-12-strategic-ways-non-profits-can-leverage-technology-to-help/?sh=ffcfae3766f9</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https://institute.blackbaud.com/tippingpoint/</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https://www.bdo.com/blogs/non-profit-standard/july-2018/an-introduction-to-robotic-process-automation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Nuorodos</a:t>
            </a:r>
            <a:endParaRPr lang="en-ZA" dirty="0"/>
          </a:p>
        </p:txBody>
      </p:sp>
    </p:spTree>
    <p:extLst>
      <p:ext uri="{BB962C8B-B14F-4D97-AF65-F5344CB8AC3E}">
        <p14:creationId xmlns:p14="http://schemas.microsoft.com/office/powerpoint/2010/main" val="374203257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https://biztechmagazine.com/article/2021/07/how-non-profits-should-be-using-automation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https://biztechmagazine.com/article/2018/10/increasingly-non-profits-theres-bot</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https://www.philanthropy.com/article/how-chatbots-are-helping-nonprofits-do-more-for-less/</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Nuorodos</a:t>
            </a:r>
            <a:endParaRPr lang="en-ZA" dirty="0"/>
          </a:p>
        </p:txBody>
      </p:sp>
    </p:spTree>
    <p:extLst>
      <p:ext uri="{BB962C8B-B14F-4D97-AF65-F5344CB8AC3E}">
        <p14:creationId xmlns:p14="http://schemas.microsoft.com/office/powerpoint/2010/main" val="244100390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https://www.2tolead.com/childrens-non-profit-organization-sees-advantages-of-digital-transformation-realized-case-study/</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https://www.prnewswire.com/news-releases/the-trevor-project-launches-new-ai-tool-to-support-crisis-counselor-training-301254382.html</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457200" lvl="0" indent="-457200">
              <a:buClr>
                <a:srgbClr val="000000"/>
              </a:buClr>
              <a:buFont typeface="Arial" panose="020B0604020202020204" pitchFamily="34" charset="0"/>
              <a:buChar char="•"/>
              <a:defRP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https://34slpa7u66f159hfp1fhl9aur1-wpengine.netdna-ssl.com/wp-content/uploads/2014/05/Scrum-in-Church-Agile.pdf</a:t>
            </a:r>
            <a:endParaRPr lang="en-GB" dirty="0">
              <a:solidFill>
                <a:srgbClr val="0D9390">
                  <a:lumMod val="75000"/>
                </a:srgbClr>
              </a:solidFill>
            </a:endParaRPr>
          </a:p>
          <a:p>
            <a:pPr marL="17100" indent="0">
              <a:buClr>
                <a:srgbClr val="000000"/>
              </a:buClr>
            </a:pP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Nuorodos</a:t>
            </a:r>
            <a:endParaRPr lang="en-ZA" dirty="0"/>
          </a:p>
        </p:txBody>
      </p:sp>
    </p:spTree>
    <p:extLst>
      <p:ext uri="{BB962C8B-B14F-4D97-AF65-F5344CB8AC3E}">
        <p14:creationId xmlns:p14="http://schemas.microsoft.com/office/powerpoint/2010/main" val="69441823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10984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https://kissflow.com/project/agile/benefits-of-agile/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sz="2400"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https://leadershiptribe.com/agile-non-profits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93401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633815"/>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https://medium.com/serious-scrum/scrum-beyond-software-how-local-ngos-inspire-human-values-and-principles-160c6451597f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https://mzninternational.com/2020/09/10/5-lessons-for-building-an-agile-non-profit-organisation/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https://searchsoftwarequality.techtarget.com/feature/Agile-basics-FAQ-Getting-started-with-Agile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93241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222694"/>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https://soldevelofoundation.org/how-to-be-agile-in-non-profits-organization/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https://www.cprime.com/resources/what-is-agile-what-is-scrum/</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https://www.forbes.com/sites/forbesnon-profitcouncil/2021/12/07/14-essential-agile-practices-for-non-profit-organizations/?sh=2702b0675c6d</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21742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890296"/>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https://www.pebbleroad.com/work/non-profit-agile-mindset</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https://www.pncpa.com/insights/adapting-agile-methodology-non-software-projects/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https://www.youtube.com/watch?v=HCsmml0aIKE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2156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018536"/>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https://www.cprime.com/resources/what-is-agile-what-is-scrum/</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http://agilemanifesto.org/</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https://www.agileforhardware.com/</a:t>
            </a:r>
            <a:endParaRPr lang="en-GB" sz="2400" dirty="0">
              <a:solidFill>
                <a:schemeClr val="accent2">
                  <a:lumMod val="75000"/>
                </a:schemeClr>
              </a:solidFill>
              <a:latin typeface="Calibri" panose="020F0502020204030204"/>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4423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68333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https://mzninternational.com/2020/09/10/5-lessons-for-building-an-agile-non-profit-organisation/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https://soldevelofoundation.org/how-to-be-agile-in-non-profits-organization/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https://medium.com/serious-scrum/scrum-beyond-software-how-local-ngos-inspire-human-values-and-principles-160c6451597f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https://www.youtube.com/watch?v=HCsmml0aIKE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21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lt-LT" b="1" u="sng" dirty="0">
                <a:solidFill>
                  <a:schemeClr val="accent2"/>
                </a:solidFill>
              </a:rPr>
              <a:t>Efektyvūs darbuotojų įsidarbinimo procesai</a:t>
            </a:r>
            <a:endParaRPr lang="en-GB" b="1" u="sng" dirty="0">
              <a:solidFill>
                <a:schemeClr val="accent2"/>
              </a:solidFill>
            </a:endParaRPr>
          </a:p>
          <a:p>
            <a:pPr marL="0" indent="0"/>
            <a:endParaRPr lang="en-GB" b="1" u="sng" dirty="0">
              <a:solidFill>
                <a:schemeClr val="accent2"/>
              </a:solidFill>
            </a:endParaRPr>
          </a:p>
          <a:p>
            <a:pPr marL="114300" indent="-342900">
              <a:buClr>
                <a:schemeClr val="accent2"/>
              </a:buClr>
              <a:buFont typeface="Arial" panose="020B0604020202020204" pitchFamily="34" charset="0"/>
              <a:buChar char="•"/>
            </a:pPr>
            <a:r>
              <a:rPr lang="lt-LT" dirty="0">
                <a:solidFill>
                  <a:srgbClr val="000000"/>
                </a:solidFill>
                <a:latin typeface="+mn-lt"/>
              </a:rPr>
              <a:t>Žmogiškųjų išteklių komiteto kūrimas</a:t>
            </a:r>
          </a:p>
          <a:p>
            <a:pPr marL="114300" indent="-342900">
              <a:buClr>
                <a:schemeClr val="accent2"/>
              </a:buClr>
              <a:buFont typeface="Arial" panose="020B0604020202020204" pitchFamily="34" charset="0"/>
              <a:buChar char="•"/>
            </a:pPr>
            <a:endParaRPr lang="lt-LT" dirty="0">
              <a:solidFill>
                <a:srgbClr val="000000"/>
              </a:solidFill>
              <a:latin typeface="+mn-lt"/>
            </a:endParaRPr>
          </a:p>
          <a:p>
            <a:pPr marL="114300" indent="-342900">
              <a:buClr>
                <a:schemeClr val="accent2"/>
              </a:buClr>
              <a:buFont typeface="Arial" panose="020B0604020202020204" pitchFamily="34" charset="0"/>
              <a:buChar char="•"/>
            </a:pPr>
            <a:r>
              <a:rPr lang="lt-LT" dirty="0">
                <a:solidFill>
                  <a:srgbClr val="000000"/>
                </a:solidFill>
                <a:latin typeface="+mn-lt"/>
              </a:rPr>
              <a:t>Tyrimų atlikimas ir pokyčių įgyvendinimas</a:t>
            </a:r>
          </a:p>
          <a:p>
            <a:pPr marL="114300" indent="-342900">
              <a:buClr>
                <a:schemeClr val="accent2"/>
              </a:buClr>
              <a:buFont typeface="Arial" panose="020B0604020202020204" pitchFamily="34" charset="0"/>
              <a:buChar char="•"/>
            </a:pPr>
            <a:endParaRPr lang="lt-LT" dirty="0">
              <a:solidFill>
                <a:srgbClr val="000000"/>
              </a:solidFill>
              <a:latin typeface="+mn-lt"/>
            </a:endParaRPr>
          </a:p>
          <a:p>
            <a:pPr marL="114300" indent="-342900">
              <a:buClr>
                <a:schemeClr val="accent2"/>
              </a:buClr>
              <a:buFont typeface="Arial" panose="020B0604020202020204" pitchFamily="34" charset="0"/>
              <a:buChar char="•"/>
            </a:pPr>
            <a:r>
              <a:rPr lang="lt-LT" dirty="0">
                <a:solidFill>
                  <a:srgbClr val="000000"/>
                </a:solidFill>
                <a:latin typeface="+mn-lt"/>
              </a:rPr>
              <a:t>Išankstinio įdarbinimo paketo išsiuntimas</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Pavyzdys</a:t>
            </a:r>
            <a:endParaRPr lang="en-ZA" dirty="0"/>
          </a:p>
        </p:txBody>
      </p:sp>
    </p:spTree>
    <p:extLst>
      <p:ext uri="{BB962C8B-B14F-4D97-AF65-F5344CB8AC3E}">
        <p14:creationId xmlns:p14="http://schemas.microsoft.com/office/powerpoint/2010/main" val="205478181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597394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https://leadershiptribe.com/agile-non-profits</a:t>
            </a:r>
            <a:endParaRPr lang="en-GB" sz="2400" noProof="0" dirty="0">
              <a:solidFill>
                <a:schemeClr val="accent2">
                  <a:lumMod val="75000"/>
                </a:schemeClr>
              </a:solidFill>
              <a:latin typeface="Calibri" panose="020F0502020204030204"/>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https://kissflow.com/project/agile/benefits-of-agile/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https://www.forbes.com/sites/forbesnon-profitcouncil/2021/12/07/14-essential-agile-practices-for-non-profit-organizations/?sh=2702b0675c6d</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sz="2400"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https://www.pncpa.com/insights/adapting-agile-methodology-non-software-projects/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13182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5385064"/>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https://34slpa7u66f159hfp1fhl9aur1-wpengine.netdna-ssl.com/wp-content/uploads/2014/05/Scrum-in-Church-Agile.pdf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600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https://charitydigital.org.uk/topics/how-to-ensure-you-collect-data-ethically-9433</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743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58487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https://charitydigital.org.uk/topics/topics/top-5-lesser-known-benefits-of-crm-systems-for-smaller-charities-7023#:~:text=A%20CRM%20can%20improve%20the,likely%20to%20drive%20positive%20engagement</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https://eprints.lancs.ac.uk/id/eprint/144684/1/IMR_paper_1_.pdf</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https://instream.io/en/what-can-non-profit-organisations-gain-thanks-to-crm-system/</a:t>
            </a:r>
            <a:endParaRPr lang="en-GB" dirty="0">
              <a:solidFill>
                <a:schemeClr val="accent2">
                  <a:lumMod val="75000"/>
                </a:schemeClr>
              </a:solidFill>
            </a:endParaRPr>
          </a:p>
          <a:p>
            <a:pPr marL="474300" indent="-457200">
              <a:buClr>
                <a:schemeClr val="accent2"/>
              </a:buClr>
              <a:buFont typeface="Arial" panose="020B0604020202020204" pitchFamily="34" charset="0"/>
              <a:buChar char="•"/>
            </a:pPr>
            <a:endParaRPr lang="en-GB" dirty="0">
              <a:solidFill>
                <a:schemeClr val="accent2">
                  <a:lumMod val="75000"/>
                </a:schemeClr>
              </a:solidFill>
            </a:endParaRPr>
          </a:p>
          <a:p>
            <a:endParaRPr lang="en-ZA" dirty="0"/>
          </a:p>
        </p:txBody>
      </p:sp>
    </p:spTree>
    <p:extLst>
      <p:ext uri="{BB962C8B-B14F-4D97-AF65-F5344CB8AC3E}">
        <p14:creationId xmlns:p14="http://schemas.microsoft.com/office/powerpoint/2010/main" val="273491343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https://www.adaptaconsulting.co.uk/case-study?case=8</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https://www.civilsociety.co.uk/voices/ned-nicol-crm-for-charities-six-steps-to-success.html</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https://www.g2.com/categories/non-profit-crm</a:t>
            </a:r>
            <a:endParaRPr lang="en-GB" dirty="0">
              <a:solidFill>
                <a:srgbClr val="0D9390">
                  <a:lumMod val="75000"/>
                </a:srgbClr>
              </a:solidFill>
            </a:endParaRPr>
          </a:p>
          <a:p>
            <a:pPr marL="17100" lvl="0" indent="0">
              <a:buClr>
                <a:srgbClr val="0D9390"/>
              </a:buClr>
            </a:pPr>
            <a:endParaRPr lang="en-GB" dirty="0">
              <a:solidFill>
                <a:srgbClr val="0D9390">
                  <a:lumMod val="75000"/>
                </a:srgbClr>
              </a:solidFill>
            </a:endParaRPr>
          </a:p>
          <a:p>
            <a:pPr marL="474300" indent="-457200">
              <a:buClr>
                <a:schemeClr val="accent2"/>
              </a:buClr>
              <a:buFont typeface="Arial" panose="020B0604020202020204" pitchFamily="34" charset="0"/>
              <a:buChar char="•"/>
            </a:pP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endParaRPr lang="en-ZA" dirty="0"/>
          </a:p>
        </p:txBody>
      </p:sp>
    </p:spTree>
    <p:extLst>
      <p:ext uri="{BB962C8B-B14F-4D97-AF65-F5344CB8AC3E}">
        <p14:creationId xmlns:p14="http://schemas.microsoft.com/office/powerpoint/2010/main" val="17805916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https://www.researchgate.net/publication/282124862_Successful_Application_of_a_Customer_Relationship_Management_Program_in_a_non-profit_Organization</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https://www.sciencedirect.com/science/article/abs/pii/S0040162521007095?dgcid=rss_sd_all</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https://www.tutorialspoint.com/customer_relationship_management/crm_introduct</a:t>
            </a:r>
            <a:endParaRPr lang="en-GB" dirty="0">
              <a:solidFill>
                <a:srgbClr val="0D9390">
                  <a:lumMod val="75000"/>
                </a:srgb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318729391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https://www.youtube.com/watch?v=4OwKslFijPI</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https://www.successwithcrm.com/ultimate-crm-faqs</a:t>
            </a:r>
            <a:endParaRPr lang="en-GB" dirty="0">
              <a:solidFill>
                <a:srgbClr val="0D9390">
                  <a:lumMod val="75000"/>
                </a:srgbClr>
              </a:solidFill>
            </a:endParaRPr>
          </a:p>
          <a:p>
            <a:pPr marL="17100" lvl="0" indent="0">
              <a:buClr>
                <a:srgbClr val="000000"/>
              </a:buClr>
            </a:pPr>
            <a:endParaRPr lang="en-GB" dirty="0">
              <a:solidFill>
                <a:srgbClr val="0D9390">
                  <a:lumMod val="75000"/>
                </a:srgb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https://biztechmagazine.com/article/2021/03/how-advanced-data-analytics-powers-organizations-missions</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https://biztechmagazine.com/article/2021/11/benefits-crm-system-non-profits-perfcon</a:t>
            </a:r>
            <a:endParaRPr lang="en-GB" dirty="0">
              <a:solidFill>
                <a:srgbClr val="0D9390">
                  <a:lumMod val="75000"/>
                </a:srgb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22308598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https://www.tutorialspoint.com/customer_relationship_management/crm_introduct</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https://instream.io/en/what-can-non-profit-organisations-gain-thanks-to-crm-system/</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https://biztechmagazine.com/article/2021/11/benefits-crm-system-non-profits-perfcon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p:txBody>
      </p:sp>
    </p:spTree>
    <p:extLst>
      <p:ext uri="{BB962C8B-B14F-4D97-AF65-F5344CB8AC3E}">
        <p14:creationId xmlns:p14="http://schemas.microsoft.com/office/powerpoint/2010/main" val="279417215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https://www.salesforce.org/blog/what-is-a-donor-management-system/</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https://associationsnow.com/2020/10/membership-software-what-associations-should-keep-in-mind/</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https://www.civilsociety.co.uk/voices/ned-nicol-crm-for-charities-six-steps-to-success.html</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https://events.charitydigital.org.uk/crm-ebook/</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158644917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https://www.youtube.com/watch?v=4OwKslFijPI</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81958344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https://charitydigital.org.uk/topics/how-to-ensure-you-collect-data-ethically-9433</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https://www.adaptaconsulting.co.uk/case-study?case=8</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https://biztechmagazine.com/article/2021/03/how-advanced-data-analytics-powers-organizations-missions</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https://teamrubiconusa.org/</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604240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Įvadas</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4524315"/>
          </a:xfrm>
          <a:prstGeom prst="rect">
            <a:avLst/>
          </a:prstGeom>
          <a:noFill/>
        </p:spPr>
        <p:txBody>
          <a:bodyPr wrap="square" rtlCol="0">
            <a:spAutoFit/>
          </a:bodyPr>
          <a:lstStyle/>
          <a:p>
            <a:pPr marL="342900" indent="-342900">
              <a:buBlip>
                <a:blip r:embed="rId3"/>
              </a:buBlip>
            </a:pPr>
            <a:r>
              <a:rPr lang="lt-LT" sz="2400" dirty="0">
                <a:solidFill>
                  <a:srgbClr val="000000"/>
                </a:solidFill>
              </a:rPr>
              <a:t>Dėl </a:t>
            </a:r>
            <a:r>
              <a:rPr lang="lt-LT" sz="2400" dirty="0" err="1">
                <a:solidFill>
                  <a:srgbClr val="000000"/>
                </a:solidFill>
              </a:rPr>
              <a:t>kovid</a:t>
            </a:r>
            <a:r>
              <a:rPr lang="lt-LT" sz="2400" dirty="0">
                <a:solidFill>
                  <a:srgbClr val="000000"/>
                </a:solidFill>
              </a:rPr>
              <a:t> pandemijos padaugėjo organizacijų, kurioms reikia įgyvendinti verslo automatizavimo strategijas. Daugelis TSO, neįgyvendindami verslo automatizavimo strategijų, didina riziką likti nuošalyje.  </a:t>
            </a:r>
          </a:p>
          <a:p>
            <a:pPr marL="342900" indent="-342900">
              <a:buBlip>
                <a:blip r:embed="rId3"/>
              </a:buBlip>
            </a:pPr>
            <a:endParaRPr lang="lt-LT" sz="2400" dirty="0">
              <a:solidFill>
                <a:srgbClr val="000000"/>
              </a:solidFill>
            </a:endParaRPr>
          </a:p>
          <a:p>
            <a:pPr marL="342900" indent="-342900">
              <a:buBlip>
                <a:blip r:embed="rId3"/>
              </a:buBlip>
            </a:pPr>
            <a:r>
              <a:rPr lang="lt-LT" sz="2400" dirty="0">
                <a:solidFill>
                  <a:srgbClr val="000000"/>
                </a:solidFill>
              </a:rPr>
              <a:t>Šiame kurse TSO vadovai sužinos, kaip skaitmeninis automatizavimas gali optimizuoti organizacijos procesus, kokios yra automatizavimo programinės įrangos galimybės ir kokie yra pagrindiniai veiksmingos automatizavimo programinės įrangos elementai. </a:t>
            </a:r>
          </a:p>
          <a:p>
            <a:pPr marL="342900" indent="-342900">
              <a:buBlip>
                <a:blip r:embed="rId3"/>
              </a:buBlip>
            </a:pPr>
            <a:endParaRPr lang="lt-LT" sz="2400" dirty="0">
              <a:solidFill>
                <a:srgbClr val="000000"/>
              </a:solidFill>
            </a:endParaRPr>
          </a:p>
          <a:p>
            <a:pPr marL="342900" indent="-342900">
              <a:buBlip>
                <a:blip r:embed="rId3"/>
              </a:buBlip>
            </a:pPr>
            <a:r>
              <a:rPr lang="lt-LT" sz="2400" dirty="0">
                <a:solidFill>
                  <a:srgbClr val="000000"/>
                </a:solidFill>
              </a:rPr>
              <a:t>Jie taip pat sužinos, kaip sudaryti automatizavimo strategijos planą, taip pat susipažins su geriausia automatizavimo strategijos kūrimo ir įgyvendinimo praktika.</a:t>
            </a:r>
            <a:endParaRPr lang="en-GB" sz="2400" dirty="0">
              <a:solidFill>
                <a:srgbClr val="000000"/>
              </a:solidFill>
            </a:endParaRPr>
          </a:p>
        </p:txBody>
      </p:sp>
    </p:spTree>
    <p:extLst>
      <p:ext uri="{BB962C8B-B14F-4D97-AF65-F5344CB8AC3E}">
        <p14:creationId xmlns:p14="http://schemas.microsoft.com/office/powerpoint/2010/main" val="1926009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lt-LT" b="1" u="sng" dirty="0">
                <a:solidFill>
                  <a:schemeClr val="accent2"/>
                </a:solidFill>
              </a:rPr>
              <a:t>Efektyvūs darbuotojų įsidarbinimo procesai</a:t>
            </a:r>
            <a:r>
              <a:rPr lang="en-GB" b="1" u="sng" dirty="0">
                <a:solidFill>
                  <a:schemeClr val="accent2"/>
                </a:solidFill>
              </a:rPr>
              <a:t> (</a:t>
            </a:r>
            <a:r>
              <a:rPr lang="en-GB" b="1" u="sng" dirty="0" err="1">
                <a:solidFill>
                  <a:schemeClr val="accent2"/>
                </a:solidFill>
              </a:rPr>
              <a:t>tęsinys</a:t>
            </a:r>
            <a:r>
              <a:rPr lang="en-GB" b="1" u="sng" dirty="0">
                <a:solidFill>
                  <a:schemeClr val="accent2"/>
                </a:solidFill>
              </a:rPr>
              <a:t>)</a:t>
            </a:r>
          </a:p>
          <a:p>
            <a:pPr marL="0" indent="0"/>
            <a:endParaRPr lang="en-GB" b="1" u="sng" dirty="0">
              <a:solidFill>
                <a:schemeClr val="accent2"/>
              </a:solidFill>
            </a:endParaRPr>
          </a:p>
          <a:p>
            <a:pPr marL="114300" indent="-342900">
              <a:buClr>
                <a:schemeClr val="accent2"/>
              </a:buClr>
              <a:buFont typeface="Arial" panose="020B0604020202020204" pitchFamily="34" charset="0"/>
              <a:buChar char="•"/>
            </a:pPr>
            <a:r>
              <a:rPr lang="lt-LT" dirty="0">
                <a:solidFill>
                  <a:srgbClr val="000000"/>
                </a:solidFill>
                <a:latin typeface="+mn-lt"/>
              </a:rPr>
              <a:t>Pirmosios dienos ekskursija po įmonę ir susitikimas su vyresniąja vadovybe</a:t>
            </a:r>
          </a:p>
          <a:p>
            <a:pPr marL="114300" indent="-342900">
              <a:buClr>
                <a:schemeClr val="accent2"/>
              </a:buClr>
              <a:buFont typeface="Arial" panose="020B0604020202020204" pitchFamily="34" charset="0"/>
              <a:buChar char="•"/>
            </a:pPr>
            <a:endParaRPr lang="lt-LT" dirty="0">
              <a:solidFill>
                <a:srgbClr val="000000"/>
              </a:solidFill>
              <a:latin typeface="+mn-lt"/>
            </a:endParaRPr>
          </a:p>
          <a:p>
            <a:pPr marL="114300" indent="-342900">
              <a:buClr>
                <a:schemeClr val="accent2"/>
              </a:buClr>
              <a:buFont typeface="Arial" panose="020B0604020202020204" pitchFamily="34" charset="0"/>
              <a:buChar char="•"/>
            </a:pPr>
            <a:r>
              <a:rPr lang="lt-LT" dirty="0">
                <a:solidFill>
                  <a:srgbClr val="000000"/>
                </a:solidFill>
                <a:latin typeface="+mn-lt"/>
              </a:rPr>
              <a:t>Draugų sistemos </a:t>
            </a:r>
            <a:r>
              <a:rPr lang="lt-LT" dirty="0" err="1">
                <a:solidFill>
                  <a:srgbClr val="000000"/>
                </a:solidFill>
                <a:latin typeface="+mn-lt"/>
              </a:rPr>
              <a:t>sukūrima</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Pavyzdys</a:t>
            </a:r>
            <a:endParaRPr lang="en-ZA" dirty="0"/>
          </a:p>
        </p:txBody>
      </p:sp>
    </p:spTree>
    <p:extLst>
      <p:ext uri="{BB962C8B-B14F-4D97-AF65-F5344CB8AC3E}">
        <p14:creationId xmlns:p14="http://schemas.microsoft.com/office/powerpoint/2010/main" val="386437769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https://www.researchgate.net/publication/282124862_Successful_Application_of_a_Customer_Relationship_Management_Program_in_a_non-profit_Organization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https://backlinko.com/advanced-seo</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https://backlinko.com/best-free-seo-tools</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https://backlinko.com/hub/seo/best-practices</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418536007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https://backlinko.com/seo-strategy</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https://developers.google.com/amp/</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https://developers.google.com/search/docs/advanced/structured-data/intro-structured-data</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https://markitors.com/local-seo-case-study/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70493205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https://seodesignchicago.com/case-studies/non-profit-search-engine-optimization-case-study/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https://www.classy.org/blog/7-seo-tips-non-profit-cant-afford-ignore/</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https://www.linkedin.com/pulse/power-modern-seo-content-non-profit-case-study-alexis-wisniewski/</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https://www.searchenginejournal.com/core-web-vitals/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32647509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https://www.searchenginejournal.com/seo-guide/how-seo-works/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https://www.semrush.com/blog/seo-results/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https://www.classy.org/blog/7-seo-tips-non-profit-cant-afford-ignore/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https://www.searchenginejournal.com/core-web-vitals/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https://developers.google.com/amp/</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03540012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https://developers.google.com/search/docs/advanced/structured-data/intro-structured-data</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https://backlinko.com/hub/seo/best-practices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https://backlinko.com/advanced-seo</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https://backlinko.com/seo-strategy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56202388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https://backlinko.com/seo-strategy#create-a-list-of-keywords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https://backlinko.com/seo-strategy#pageone</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https://www.semrush.com/blog/seo-results/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https://backlinko.com/google-ranking-factors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02896896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https://backlinko.com/best-free-seo-tools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https://www.linkedin.com/pulse/power-modern-seo-content-non-profit-case-study-alexis-wisniewski/</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https://markitors.com/local-seo-case-study/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42005799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89364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https://aws.amazon.com/government-education/non-profits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https://biztechmagazine.com/article/2021/06/what-non-profits-can-gain-multicloud-environment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https://biztechmagazine.com/media/video/full-webcast-how-embracing-anywhere-helps-businesses-meet-workers-where-they-are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https://brainscale.com/case-studies/non-profit-foundation-case-study/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https://faas.bakertilly.com/case-study/cambodian-childrens-fund</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84312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https://gadgets360.com/internet/news/g-suite-legacy-free-edition-transition-workplace-google-plan-may-july-1-discontinued-2718790</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https://itsmartsolutions.com.au/blog/its-time-to-ditch-the-server-the-benefits-of-cloud-services-for-non-profits/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https://learning.candid.org/resources/blog/how-cloud-computing-is-breaking-down-barriers-for-global-ngos/</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https://monday.com/blog/productivity/5-steps-to-build-a-tech-suite-for-your-non-profit/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1070086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https://ok.com.au/cloud-computing-faq-frequently-asked-questions/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https://www.councilofnon-profits.org/tools-resources/strategic-planning-non-profits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https://www.ensync-corp.com/blog/digital-transformation-for-non-profits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https://www.javatpoint.com/security-risks-of-cloud-computing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575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n-GB" b="1" u="sng" dirty="0" err="1">
                <a:solidFill>
                  <a:schemeClr val="accent2"/>
                </a:solidFill>
              </a:rPr>
              <a:t>Dalykai</a:t>
            </a:r>
            <a:r>
              <a:rPr lang="en-GB" b="1" u="sng" dirty="0">
                <a:solidFill>
                  <a:schemeClr val="accent2"/>
                </a:solidFill>
              </a:rPr>
              <a:t>, </a:t>
            </a:r>
            <a:r>
              <a:rPr lang="en-GB" b="1" u="sng" dirty="0" err="1">
                <a:solidFill>
                  <a:schemeClr val="accent2"/>
                </a:solidFill>
              </a:rPr>
              <a:t>į</a:t>
            </a:r>
            <a:r>
              <a:rPr lang="en-GB" b="1" u="sng" dirty="0">
                <a:solidFill>
                  <a:schemeClr val="accent2"/>
                </a:solidFill>
              </a:rPr>
              <a:t> </a:t>
            </a:r>
            <a:r>
              <a:rPr lang="en-GB" b="1" u="sng" dirty="0" err="1">
                <a:solidFill>
                  <a:schemeClr val="accent2"/>
                </a:solidFill>
              </a:rPr>
              <a:t>kuriuos</a:t>
            </a:r>
            <a:r>
              <a:rPr lang="en-GB" b="1" u="sng" dirty="0">
                <a:solidFill>
                  <a:schemeClr val="accent2"/>
                </a:solidFill>
              </a:rPr>
              <a:t> </a:t>
            </a:r>
            <a:r>
              <a:rPr lang="en-GB" b="1" u="sng" dirty="0" err="1">
                <a:solidFill>
                  <a:schemeClr val="accent2"/>
                </a:solidFill>
              </a:rPr>
              <a:t>reikia</a:t>
            </a:r>
            <a:r>
              <a:rPr lang="en-GB" b="1" u="sng" dirty="0">
                <a:solidFill>
                  <a:schemeClr val="accent2"/>
                </a:solidFill>
              </a:rPr>
              <a:t> </a:t>
            </a:r>
            <a:r>
              <a:rPr lang="en-GB" b="1" u="sng" dirty="0" err="1">
                <a:solidFill>
                  <a:schemeClr val="accent2"/>
                </a:solidFill>
              </a:rPr>
              <a:t>atsižvelgti</a:t>
            </a:r>
            <a:endParaRPr lang="en-GB" b="1" u="sng" dirty="0">
              <a:solidFill>
                <a:schemeClr val="accent2"/>
              </a:solidFill>
            </a:endParaRPr>
          </a:p>
          <a:p>
            <a:pPr marL="0" indent="0"/>
            <a:endParaRPr lang="en-GB" b="1" u="sng" dirty="0">
              <a:solidFill>
                <a:schemeClr val="accent2"/>
              </a:solidFill>
            </a:endParaRPr>
          </a:p>
          <a:p>
            <a:pPr marL="360000" indent="-342900">
              <a:buClr>
                <a:schemeClr val="accent2"/>
              </a:buClr>
              <a:buFont typeface="Arial" panose="020B0604020202020204" pitchFamily="34" charset="0"/>
              <a:buChar char="•"/>
            </a:pPr>
            <a:r>
              <a:rPr lang="lt-LT" dirty="0">
                <a:solidFill>
                  <a:srgbClr val="000000"/>
                </a:solidFill>
                <a:latin typeface="+mn-lt"/>
              </a:rPr>
              <a:t>Kokios yra alternatyvos, jei jūsų organizacijoje nėra specialios žmogiškųjų išteklių funkcijos? </a:t>
            </a:r>
          </a:p>
          <a:p>
            <a:pPr marL="360000" indent="-342900">
              <a:buClr>
                <a:schemeClr val="accent2"/>
              </a:buClr>
              <a:buFont typeface="Arial" panose="020B0604020202020204" pitchFamily="34" charset="0"/>
              <a:buChar char="•"/>
            </a:pPr>
            <a:endParaRPr lang="lt-LT" dirty="0">
              <a:solidFill>
                <a:srgbClr val="000000"/>
              </a:solidFill>
              <a:latin typeface="+mn-lt"/>
            </a:endParaRPr>
          </a:p>
          <a:p>
            <a:pPr marL="360000" indent="-342900">
              <a:buClr>
                <a:schemeClr val="accent2"/>
              </a:buClr>
              <a:buFont typeface="Arial" panose="020B0604020202020204" pitchFamily="34" charset="0"/>
              <a:buChar char="•"/>
            </a:pPr>
            <a:r>
              <a:rPr lang="lt-LT" dirty="0">
                <a:solidFill>
                  <a:srgbClr val="000000"/>
                </a:solidFill>
                <a:latin typeface="+mn-lt"/>
              </a:rPr>
              <a:t>Ar esate sukūrę įdarbinimo sistemą?</a:t>
            </a:r>
          </a:p>
          <a:p>
            <a:pPr marL="360000" indent="-342900">
              <a:buClr>
                <a:schemeClr val="accent2"/>
              </a:buClr>
              <a:buFont typeface="Arial" panose="020B0604020202020204" pitchFamily="34" charset="0"/>
              <a:buChar char="•"/>
            </a:pPr>
            <a:endParaRPr lang="lt-LT" dirty="0">
              <a:solidFill>
                <a:srgbClr val="000000"/>
              </a:solidFill>
              <a:latin typeface="+mn-lt"/>
            </a:endParaRPr>
          </a:p>
          <a:p>
            <a:pPr marL="360000" indent="-342900">
              <a:buClr>
                <a:schemeClr val="accent2"/>
              </a:buClr>
              <a:buFont typeface="Arial" panose="020B0604020202020204" pitchFamily="34" charset="0"/>
              <a:buChar char="•"/>
            </a:pPr>
            <a:r>
              <a:rPr lang="lt-LT" dirty="0">
                <a:solidFill>
                  <a:srgbClr val="000000"/>
                </a:solidFill>
                <a:latin typeface="+mn-lt"/>
              </a:rPr>
              <a:t>Ar jūsų įdarbinimo kelionė yra parengta pagal scenarijų?</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Pavyzdys</a:t>
            </a:r>
            <a:endParaRPr lang="en-ZA" dirty="0"/>
          </a:p>
        </p:txBody>
      </p:sp>
    </p:spTree>
    <p:extLst>
      <p:ext uri="{BB962C8B-B14F-4D97-AF65-F5344CB8AC3E}">
        <p14:creationId xmlns:p14="http://schemas.microsoft.com/office/powerpoint/2010/main" val="11220637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https://www.nten.org/wp-content/uploads/2020/02/Cloud-Computing-for-non-profits_-February-2020.pdf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https://www.proserveit.com/blog/cloud-computing-for-non-profits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https://www.snhu.edu/about-us/newsroom/stem/what-is-cloud-computing#:~:text=Cloud%20computing%20is%20a%20form,premise%20server%20in%20your%20organization</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https://www.techsoup.ca/content/4-ways-non-profits-can-leverage-cloud-technology-enhance-operations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85985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https://www.techsoup.org/support/articles-and-how-tos/what-are-the-benefits-and-drawbacks-of-cloud-computing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https://www.teqfocus.com/case-study/successful-migration-of-server/</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https://www.gartner.com/en/newsroom/press-releases/2021-04-21-gartner-forecasts-worldwide-public-cloud-end-user-spending-to-grow-23-percent-in-2021</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https://www.proserveit.com/blog/cloud-computing-for-non-profits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13062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https://www.techsoup.ca/content/4-ways-non-profits-can-leverage-cloud-technology-enhance-operations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https://www.rklcpa.com/six-ways-cloud-based-technology-can-transform-non-profit-organizations/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30062518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https://biztechmagazine.com/article/2021/06/what-non-profits-can-gain-multicloud-environment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https://itsmartsolutions.com.au/blog/its-time-to-ditch-the-server-the-benefits-of-cloud-services-for-non-profits/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https://docs.microsoft.com/en-us/industry/non-profit/configure-cloud-for-non-profit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https://www.nten.org/wp-content/uploads/2020/02/Cloud-Computing-for-non-profits_-February-2020.pdf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33336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https://newrelic.com/blog/best-practices/cloud-migration-checklist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https://aws.amazon.com/government-education/non-profits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https://biztechmagazine.com/media/video/full-webcast-how-embracing-anywhere-helps-businesses-meet-workers-where-they-are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https://www.councilofnon-profits.org/tools-resources/strategic-planning-non-profits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7254753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https://www.councilofnonprofits.org/sites/default/files/documents/strategic-board-agenda-sample.pdf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https://www.wanonprofitinstitute.org/wp-content/uploads/2016/10/Chapter1-PREPARE-Strategic-Planning-Timeline.pdf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https://www.nolo.com/legal-encyclopedia/create-strategic-plan-nonprofit-29521.html</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https://ssir.org/articles/entry/the_strategic_plan_is_dead._long_live_strategy</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5513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https://www.councilofnonprofits.org/tools-resources/business-planning-nonprofits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https://monday.com/blog/productivity/5-steps-to-build-a-tech-suite-for-your-non-profit/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https://www.nytimes.com/2012/12/05/world/americas/campaign-in-haiti-to-close-orphanages.html?_r=0</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https://www.engagingnetworks.net/resources/ultimate-guide-to-ecrm-selection/</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34513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https://www.javatpoint.com/security-risks-of-cloud-computing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https://www.techsoup.org/support/articles-and-how-tos/what-are-the-benefits-and-drawbacks-of-cloud-computing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https://brainscale.com/case-studies/non-profit-foundation-case-study/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https://www.teqfocus.com/case-study/successful-migration-of-server/</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https://faas.bakertilly.com/case-study/cambodian-childrens-fund</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87199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https://neilpatel.com/blog/17-seo-myths-that-you-should-never-follow/</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https://www.shopify.com/blog/7365564-32-key-performance-indicators-kpis-for-ecommerce#six</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2400" dirty="0">
                <a:solidFill>
                  <a:schemeClr val="accent2"/>
                </a:solidFill>
                <a:latin typeface="Calibri" panose="020F0502020204030204"/>
                <a:hlinkClick r:id="rId5">
                  <a:extLst>
                    <a:ext uri="{A12FA001-AC4F-418D-AE19-62706E023703}">
                      <ahyp:hlinkClr xmlns:ahyp="http://schemas.microsoft.com/office/drawing/2018/hyperlinkcolor" val="tx"/>
                    </a:ext>
                  </a:extLst>
                </a:hlinkClick>
              </a:rPr>
              <a:t>https://www.sevenconsulting.com/cloud-vs-non-cloud-solution-project-delivery-similar-but-different/</a:t>
            </a: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2400" dirty="0">
                <a:solidFill>
                  <a:schemeClr val="accent2"/>
                </a:solidFill>
                <a:latin typeface="Calibri" panose="020F0502020204030204"/>
                <a:hlinkClick r:id="rId6">
                  <a:extLst>
                    <a:ext uri="{A12FA001-AC4F-418D-AE19-62706E023703}">
                      <ahyp:hlinkClr xmlns:ahyp="http://schemas.microsoft.com/office/drawing/2018/hyperlinkcolor" val="tx"/>
                    </a:ext>
                  </a:extLst>
                </a:hlinkClick>
              </a:rPr>
              <a:t>https://www.blog.planview.com/dos-and-donts-for-agile-team-success/</a:t>
            </a:r>
            <a:endParaRPr kumimoji="0" lang="en-GB" sz="2400" b="0" i="0" u="none" strike="noStrike" kern="1200" cap="none" spc="0" normalizeH="0" baseline="0" noProof="0" dirty="0">
              <a:ln>
                <a:noFill/>
              </a:ln>
              <a:solidFill>
                <a:schemeClr val="accent2"/>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052758"/>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Nuorodos</a:t>
            </a:r>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https://www.google.com/amp/s/www.columbusglobal.com/en-gb/blog/misconceptions-about-crm-systems%3fhs_amp=true</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https://www.pragmatiq.co.uk/common-crm-misconceptions/</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rgbClr val="0D9390">
                  <a:lumMod val="75000"/>
                </a:srgbClr>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29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F7DA574-5E40-00B3-4F9A-A6D2A7437FD7}"/>
              </a:ext>
            </a:extLst>
          </p:cNvPr>
          <p:cNvSpPr txBox="1">
            <a:spLocks/>
          </p:cNvSpPr>
          <p:nvPr/>
        </p:nvSpPr>
        <p:spPr>
          <a:xfrm>
            <a:off x="804121" y="367023"/>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3600" dirty="0">
                <a:solidFill>
                  <a:srgbClr val="000000"/>
                </a:solidFill>
              </a:rPr>
              <a:t>Verslo procesų automatizavimo privalumai</a:t>
            </a:r>
            <a:endParaRPr lang="en-ZA" sz="3600" dirty="0">
              <a:solidFill>
                <a:srgbClr val="000000"/>
              </a:solidFill>
            </a:endParaRPr>
          </a:p>
        </p:txBody>
      </p:sp>
      <p:graphicFrame>
        <p:nvGraphicFramePr>
          <p:cNvPr id="2" name="Diagram 1">
            <a:extLst>
              <a:ext uri="{FF2B5EF4-FFF2-40B4-BE49-F238E27FC236}">
                <a16:creationId xmlns:a16="http://schemas.microsoft.com/office/drawing/2014/main" id="{4DE6985D-1A62-A295-0976-5A907895D45C}"/>
              </a:ext>
            </a:extLst>
          </p:cNvPr>
          <p:cNvGraphicFramePr/>
          <p:nvPr>
            <p:extLst>
              <p:ext uri="{D42A27DB-BD31-4B8C-83A1-F6EECF244321}">
                <p14:modId xmlns:p14="http://schemas.microsoft.com/office/powerpoint/2010/main" val="2475526395"/>
              </p:ext>
            </p:extLst>
          </p:nvPr>
        </p:nvGraphicFramePr>
        <p:xfrm>
          <a:off x="702421" y="1779814"/>
          <a:ext cx="10787158" cy="375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9205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F7DA574-5E40-00B3-4F9A-A6D2A7437FD7}"/>
              </a:ext>
            </a:extLst>
          </p:cNvPr>
          <p:cNvSpPr txBox="1">
            <a:spLocks/>
          </p:cNvSpPr>
          <p:nvPr/>
        </p:nvSpPr>
        <p:spPr>
          <a:xfrm>
            <a:off x="804121" y="367023"/>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3600" dirty="0">
                <a:solidFill>
                  <a:srgbClr val="000000"/>
                </a:solidFill>
              </a:rPr>
              <a:t>Verslo procesų automatizavimo privalumai (tęsinys)</a:t>
            </a:r>
            <a:endParaRPr lang="en-ZA" sz="3600" dirty="0">
              <a:solidFill>
                <a:srgbClr val="000000"/>
              </a:solidFill>
            </a:endParaRPr>
          </a:p>
        </p:txBody>
      </p:sp>
      <p:graphicFrame>
        <p:nvGraphicFramePr>
          <p:cNvPr id="2" name="Diagram 1">
            <a:extLst>
              <a:ext uri="{FF2B5EF4-FFF2-40B4-BE49-F238E27FC236}">
                <a16:creationId xmlns:a16="http://schemas.microsoft.com/office/drawing/2014/main" id="{4DE6985D-1A62-A295-0976-5A907895D45C}"/>
              </a:ext>
            </a:extLst>
          </p:cNvPr>
          <p:cNvGraphicFramePr/>
          <p:nvPr>
            <p:extLst>
              <p:ext uri="{D42A27DB-BD31-4B8C-83A1-F6EECF244321}">
                <p14:modId xmlns:p14="http://schemas.microsoft.com/office/powerpoint/2010/main" val="479875688"/>
              </p:ext>
            </p:extLst>
          </p:nvPr>
        </p:nvGraphicFramePr>
        <p:xfrm>
          <a:off x="702421" y="1779814"/>
          <a:ext cx="10787158" cy="375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9042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Font typeface="+mj-lt"/>
              <a:buAutoNum type="arabicPeriod"/>
            </a:pPr>
            <a:r>
              <a:rPr lang="lt-LT" dirty="0">
                <a:solidFill>
                  <a:srgbClr val="000000"/>
                </a:solidFill>
                <a:latin typeface="+mn-lt"/>
              </a:rPr>
              <a:t>Pradėkite nuo aiškaus supratimo, kokių užduočių reikia, kas už jas atsakingas ir kada kiekviena užduotis turi būti įvykdyta.</a:t>
            </a:r>
          </a:p>
          <a:p>
            <a:pPr marL="474300" indent="-457200">
              <a:buClr>
                <a:schemeClr val="accent2"/>
              </a:buClr>
              <a:buFont typeface="+mj-lt"/>
              <a:buAutoNum type="arabicPeriod"/>
            </a:pPr>
            <a:endParaRPr lang="lt-LT" dirty="0">
              <a:solidFill>
                <a:srgbClr val="000000"/>
              </a:solidFill>
              <a:latin typeface="+mn-lt"/>
            </a:endParaRPr>
          </a:p>
          <a:p>
            <a:pPr marL="474300" indent="-457200">
              <a:buClr>
                <a:schemeClr val="accent2"/>
              </a:buClr>
              <a:buFont typeface="+mj-lt"/>
              <a:buAutoNum type="arabicPeriod"/>
            </a:pPr>
            <a:r>
              <a:rPr lang="lt-LT" dirty="0">
                <a:solidFill>
                  <a:srgbClr val="000000"/>
                </a:solidFill>
                <a:latin typeface="+mn-lt"/>
              </a:rPr>
              <a:t>Užtikrinkite, kad automatizuojant verslo procesą būtų aiškiai apibrėžti tikslai. Tai padės sutaupyti daug laiko koreguojant eigą.</a:t>
            </a:r>
          </a:p>
          <a:p>
            <a:pPr marL="474300" indent="-457200">
              <a:buClr>
                <a:schemeClr val="accent2"/>
              </a:buClr>
              <a:buFont typeface="+mj-lt"/>
              <a:buAutoNum type="arabicPeriod"/>
            </a:pPr>
            <a:endParaRPr lang="lt-LT" dirty="0">
              <a:solidFill>
                <a:srgbClr val="000000"/>
              </a:solidFill>
              <a:latin typeface="+mn-lt"/>
            </a:endParaRPr>
          </a:p>
          <a:p>
            <a:pPr marL="474300" indent="-457200">
              <a:buClr>
                <a:schemeClr val="accent2"/>
              </a:buClr>
              <a:buFont typeface="+mj-lt"/>
              <a:buAutoNum type="arabicPeriod"/>
            </a:pPr>
            <a:r>
              <a:rPr lang="lt-LT" dirty="0">
                <a:solidFill>
                  <a:srgbClr val="000000"/>
                </a:solidFill>
                <a:latin typeface="+mn-lt"/>
              </a:rPr>
              <a:t>Rezultatus matuokite taikydami </a:t>
            </a:r>
            <a:r>
              <a:rPr lang="lt-LT" dirty="0" err="1">
                <a:solidFill>
                  <a:srgbClr val="000000"/>
                </a:solidFill>
                <a:latin typeface="+mn-lt"/>
              </a:rPr>
              <a:t>etapinį</a:t>
            </a:r>
            <a:r>
              <a:rPr lang="lt-LT" dirty="0">
                <a:solidFill>
                  <a:srgbClr val="000000"/>
                </a:solidFill>
                <a:latin typeface="+mn-lt"/>
              </a:rPr>
              <a:t> metodą. Daugelis organizacijų nusivilia, kai rezultatai nepasireiškia per vieną dieną.</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Geriausia verslo procesų automatizavimo praktika</a:t>
            </a:r>
            <a:endParaRPr lang="en-ZA" dirty="0"/>
          </a:p>
        </p:txBody>
      </p:sp>
    </p:spTree>
    <p:extLst>
      <p:ext uri="{BB962C8B-B14F-4D97-AF65-F5344CB8AC3E}">
        <p14:creationId xmlns:p14="http://schemas.microsoft.com/office/powerpoint/2010/main" val="3872794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lt-LT" b="1" dirty="0">
                <a:solidFill>
                  <a:schemeClr val="accent2"/>
                </a:solidFill>
                <a:latin typeface="+mn-lt"/>
              </a:rPr>
              <a:t>Apibrėžimas</a:t>
            </a:r>
            <a:r>
              <a:rPr lang="en-GB" b="1" dirty="0">
                <a:solidFill>
                  <a:schemeClr val="accent2"/>
                </a:solidFill>
                <a:latin typeface="+mn-lt"/>
              </a:rPr>
              <a:t>: </a:t>
            </a:r>
            <a:r>
              <a:rPr lang="lt-LT" dirty="0">
                <a:solidFill>
                  <a:srgbClr val="000000"/>
                </a:solidFill>
                <a:latin typeface="+mn-lt"/>
              </a:rPr>
              <a:t>BPM - tai būdas, kuriuo įmonė kuria, redaguoja ir analizuoja nuspėjamus procesus, sudarančius jos verslo pagrindą.</a:t>
            </a:r>
            <a:endParaRPr lang="en-GB" dirty="0">
              <a:solidFill>
                <a:srgbClr val="000000"/>
              </a:solidFill>
              <a:latin typeface="+mn-lt"/>
            </a:endParaRP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Verslo procesų valdymas (BPM)</a:t>
            </a:r>
            <a:endParaRPr lang="en-ZA" dirty="0"/>
          </a:p>
        </p:txBody>
      </p:sp>
    </p:spTree>
    <p:extLst>
      <p:ext uri="{BB962C8B-B14F-4D97-AF65-F5344CB8AC3E}">
        <p14:creationId xmlns:p14="http://schemas.microsoft.com/office/powerpoint/2010/main" val="3557065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lt-LT" b="1" u="sng" dirty="0">
                <a:solidFill>
                  <a:schemeClr val="accent2"/>
                </a:solidFill>
                <a:latin typeface="+mn-lt"/>
              </a:rPr>
              <a:t>Skirtingi procesų tipai</a:t>
            </a:r>
            <a:endParaRPr lang="en-GB" b="1" u="sng" dirty="0">
              <a:solidFill>
                <a:schemeClr val="accent2"/>
              </a:solidFill>
              <a:latin typeface="+mn-lt"/>
            </a:endParaRPr>
          </a:p>
          <a:p>
            <a:pPr marL="17100" indent="0">
              <a:buClr>
                <a:schemeClr val="accent2"/>
              </a:buClr>
            </a:pPr>
            <a:endParaRPr lang="en-GB" b="1" u="sng" dirty="0">
              <a:solidFill>
                <a:schemeClr val="accent2"/>
              </a:solidFill>
              <a:latin typeface="+mn-lt"/>
            </a:endParaRPr>
          </a:p>
          <a:p>
            <a:pPr marL="474300" indent="-457200">
              <a:buClr>
                <a:schemeClr val="accent2"/>
              </a:buClr>
              <a:buFont typeface="+mj-lt"/>
              <a:buAutoNum type="arabicPeriod"/>
            </a:pPr>
            <a:r>
              <a:rPr lang="lt-LT" b="1" dirty="0">
                <a:latin typeface="+mn-lt"/>
              </a:rPr>
              <a:t>Operatyviniai (pirminiai): </a:t>
            </a:r>
            <a:r>
              <a:rPr lang="lt-LT" dirty="0">
                <a:latin typeface="+mn-lt"/>
              </a:rPr>
              <a:t>tiesiogiai susiję su pajamų generavimu</a:t>
            </a:r>
          </a:p>
          <a:p>
            <a:pPr marL="474300" indent="-457200">
              <a:buClr>
                <a:schemeClr val="accent2"/>
              </a:buClr>
              <a:buFont typeface="+mj-lt"/>
              <a:buAutoNum type="arabicPeriod"/>
            </a:pPr>
            <a:endParaRPr lang="lt-LT" dirty="0">
              <a:latin typeface="+mn-lt"/>
            </a:endParaRPr>
          </a:p>
          <a:p>
            <a:pPr marL="474300" indent="-457200">
              <a:buClr>
                <a:schemeClr val="accent2"/>
              </a:buClr>
              <a:buFont typeface="+mj-lt"/>
              <a:buAutoNum type="arabicPeriod"/>
            </a:pPr>
            <a:r>
              <a:rPr lang="lt-LT" b="1" dirty="0">
                <a:latin typeface="+mn-lt"/>
              </a:rPr>
              <a:t>Pagalbiniai (antriniai): </a:t>
            </a:r>
            <a:r>
              <a:rPr lang="lt-LT" dirty="0">
                <a:latin typeface="+mn-lt"/>
              </a:rPr>
              <a:t>procesai, padedantys išvengti chaoso ir palaikyti tvarką. </a:t>
            </a:r>
          </a:p>
          <a:p>
            <a:pPr marL="474300" indent="-457200">
              <a:buClr>
                <a:schemeClr val="accent2"/>
              </a:buClr>
              <a:buFont typeface="+mj-lt"/>
              <a:buAutoNum type="arabicPeriod"/>
            </a:pPr>
            <a:endParaRPr lang="lt-LT" b="1" dirty="0">
              <a:latin typeface="+mn-lt"/>
            </a:endParaRPr>
          </a:p>
          <a:p>
            <a:pPr marL="474300" indent="-457200">
              <a:buClr>
                <a:schemeClr val="accent2"/>
              </a:buClr>
              <a:buFont typeface="+mj-lt"/>
              <a:buAutoNum type="arabicPeriod"/>
            </a:pPr>
            <a:r>
              <a:rPr lang="lt-LT" b="1" dirty="0">
                <a:latin typeface="+mn-lt"/>
              </a:rPr>
              <a:t>Valdomieji: </a:t>
            </a:r>
            <a:r>
              <a:rPr lang="lt-LT" dirty="0">
                <a:latin typeface="+mn-lt"/>
              </a:rPr>
              <a:t>jie padeda organizuoti ir valdyti visus kitus procesus</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Verslo procesų valdymas (BPM)</a:t>
            </a:r>
            <a:endParaRPr lang="en-ZA" dirty="0"/>
          </a:p>
        </p:txBody>
      </p:sp>
    </p:spTree>
    <p:extLst>
      <p:ext uri="{BB962C8B-B14F-4D97-AF65-F5344CB8AC3E}">
        <p14:creationId xmlns:p14="http://schemas.microsoft.com/office/powerpoint/2010/main" val="2793669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A91824A-6240-C949-8F4C-783029CD29F8}"/>
              </a:ext>
            </a:extLst>
          </p:cNvPr>
          <p:cNvSpPr>
            <a:spLocks noGrp="1"/>
          </p:cNvSpPr>
          <p:nvPr>
            <p:ph type="body" sz="quarter" idx="29"/>
          </p:nvPr>
        </p:nvSpPr>
        <p:spPr/>
        <p:txBody>
          <a:bodyPr>
            <a:normAutofit lnSpcReduction="10000"/>
          </a:bodyPr>
          <a:lstStyle/>
          <a:p>
            <a:r>
              <a:rPr lang="lt-LT" dirty="0"/>
              <a:t>Pagrindiniai verslo procesų valdymo (BPM) etapai</a:t>
            </a:r>
            <a:endParaRPr lang="en-US" dirty="0"/>
          </a:p>
        </p:txBody>
      </p:sp>
      <p:sp>
        <p:nvSpPr>
          <p:cNvPr id="3" name="Text Placeholder 2">
            <a:extLst>
              <a:ext uri="{FF2B5EF4-FFF2-40B4-BE49-F238E27FC236}">
                <a16:creationId xmlns:a16="http://schemas.microsoft.com/office/drawing/2014/main" id="{6C6FC979-5F15-2745-ACC0-A3B4603BFA4B}"/>
              </a:ext>
            </a:extLst>
          </p:cNvPr>
          <p:cNvSpPr>
            <a:spLocks noGrp="1"/>
          </p:cNvSpPr>
          <p:nvPr>
            <p:ph type="body" sz="quarter" idx="31"/>
          </p:nvPr>
        </p:nvSpPr>
        <p:spPr/>
        <p:txBody>
          <a:bodyPr>
            <a:normAutofit/>
          </a:bodyPr>
          <a:lstStyle/>
          <a:p>
            <a:r>
              <a:rPr lang="en-US" sz="1800" dirty="0" err="1"/>
              <a:t>Projektavimas</a:t>
            </a:r>
            <a:endParaRPr lang="en-US" sz="1800" dirty="0"/>
          </a:p>
        </p:txBody>
      </p:sp>
      <p:sp>
        <p:nvSpPr>
          <p:cNvPr id="5" name="Text Placeholder 4">
            <a:extLst>
              <a:ext uri="{FF2B5EF4-FFF2-40B4-BE49-F238E27FC236}">
                <a16:creationId xmlns:a16="http://schemas.microsoft.com/office/drawing/2014/main" id="{12763278-D861-B842-BBA7-BEB0B7534E87}"/>
              </a:ext>
            </a:extLst>
          </p:cNvPr>
          <p:cNvSpPr>
            <a:spLocks noGrp="1"/>
          </p:cNvSpPr>
          <p:nvPr>
            <p:ph type="body" sz="quarter" idx="30"/>
          </p:nvPr>
        </p:nvSpPr>
        <p:spPr>
          <a:xfrm>
            <a:off x="3281405" y="4287833"/>
            <a:ext cx="1732731" cy="1237497"/>
          </a:xfrm>
        </p:spPr>
        <p:txBody>
          <a:bodyPr>
            <a:normAutofit/>
          </a:bodyPr>
          <a:lstStyle/>
          <a:p>
            <a:r>
              <a:rPr lang="en-US" sz="1600" dirty="0" err="1"/>
              <a:t>Modeliavimas</a:t>
            </a:r>
            <a:endParaRPr lang="en-US" sz="1600" dirty="0"/>
          </a:p>
        </p:txBody>
      </p:sp>
      <p:sp>
        <p:nvSpPr>
          <p:cNvPr id="23" name="Text Placeholder 22">
            <a:extLst>
              <a:ext uri="{FF2B5EF4-FFF2-40B4-BE49-F238E27FC236}">
                <a16:creationId xmlns:a16="http://schemas.microsoft.com/office/drawing/2014/main" id="{954E5E01-07AA-F34E-A5F3-ED7BCDE58D6D}"/>
              </a:ext>
            </a:extLst>
          </p:cNvPr>
          <p:cNvSpPr>
            <a:spLocks noGrp="1"/>
          </p:cNvSpPr>
          <p:nvPr>
            <p:ph type="body" sz="quarter" idx="33"/>
          </p:nvPr>
        </p:nvSpPr>
        <p:spPr>
          <a:xfrm>
            <a:off x="5350039" y="4297371"/>
            <a:ext cx="1732731" cy="1237497"/>
          </a:xfrm>
        </p:spPr>
        <p:txBody>
          <a:bodyPr>
            <a:normAutofit/>
          </a:bodyPr>
          <a:lstStyle/>
          <a:p>
            <a:r>
              <a:rPr lang="en-US" sz="1800" dirty="0" err="1"/>
              <a:t>Vykdymas</a:t>
            </a:r>
            <a:endParaRPr lang="en-US" sz="1800" dirty="0"/>
          </a:p>
        </p:txBody>
      </p:sp>
      <p:sp>
        <p:nvSpPr>
          <p:cNvPr id="25" name="Text Placeholder 24">
            <a:extLst>
              <a:ext uri="{FF2B5EF4-FFF2-40B4-BE49-F238E27FC236}">
                <a16:creationId xmlns:a16="http://schemas.microsoft.com/office/drawing/2014/main" id="{60E45774-1BF3-224A-B1A0-EE4001CB61E1}"/>
              </a:ext>
            </a:extLst>
          </p:cNvPr>
          <p:cNvSpPr>
            <a:spLocks noGrp="1"/>
          </p:cNvSpPr>
          <p:nvPr>
            <p:ph type="body" sz="quarter" idx="32"/>
          </p:nvPr>
        </p:nvSpPr>
        <p:spPr>
          <a:xfrm>
            <a:off x="7225771" y="4287832"/>
            <a:ext cx="1732731" cy="1237497"/>
          </a:xfrm>
        </p:spPr>
        <p:txBody>
          <a:bodyPr>
            <a:normAutofit/>
          </a:bodyPr>
          <a:lstStyle/>
          <a:p>
            <a:r>
              <a:rPr lang="en-US" sz="1800" dirty="0" err="1"/>
              <a:t>Stebėjimas</a:t>
            </a:r>
            <a:endParaRPr lang="en-US" sz="1800" dirty="0"/>
          </a:p>
        </p:txBody>
      </p:sp>
      <p:sp>
        <p:nvSpPr>
          <p:cNvPr id="27" name="Text Placeholder 26">
            <a:extLst>
              <a:ext uri="{FF2B5EF4-FFF2-40B4-BE49-F238E27FC236}">
                <a16:creationId xmlns:a16="http://schemas.microsoft.com/office/drawing/2014/main" id="{48DD194E-E11D-AD47-A022-89969DA51AF9}"/>
              </a:ext>
            </a:extLst>
          </p:cNvPr>
          <p:cNvSpPr>
            <a:spLocks noGrp="1"/>
          </p:cNvSpPr>
          <p:nvPr>
            <p:ph type="body" sz="quarter" idx="34"/>
          </p:nvPr>
        </p:nvSpPr>
        <p:spPr>
          <a:xfrm>
            <a:off x="9126096" y="4287831"/>
            <a:ext cx="1732731" cy="1237497"/>
          </a:xfrm>
        </p:spPr>
        <p:txBody>
          <a:bodyPr>
            <a:normAutofit/>
          </a:bodyPr>
          <a:lstStyle/>
          <a:p>
            <a:r>
              <a:rPr lang="en-US" sz="1800" dirty="0" err="1"/>
              <a:t>Optimizavimas</a:t>
            </a:r>
            <a:endParaRPr lang="en-US" sz="1800" dirty="0"/>
          </a:p>
        </p:txBody>
      </p:sp>
      <p:grpSp>
        <p:nvGrpSpPr>
          <p:cNvPr id="28" name="Group 27">
            <a:extLst>
              <a:ext uri="{FF2B5EF4-FFF2-40B4-BE49-F238E27FC236}">
                <a16:creationId xmlns:a16="http://schemas.microsoft.com/office/drawing/2014/main" id="{E754E54E-88FE-8AB1-1386-8B2CB9053020}"/>
              </a:ext>
            </a:extLst>
          </p:cNvPr>
          <p:cNvGrpSpPr/>
          <p:nvPr/>
        </p:nvGrpSpPr>
        <p:grpSpPr>
          <a:xfrm>
            <a:off x="3689198" y="2443730"/>
            <a:ext cx="864347" cy="619263"/>
            <a:chOff x="3454400" y="159975"/>
            <a:chExt cx="4578885" cy="3280548"/>
          </a:xfrm>
        </p:grpSpPr>
        <p:sp>
          <p:nvSpPr>
            <p:cNvPr id="29" name="Freeform 403">
              <a:extLst>
                <a:ext uri="{FF2B5EF4-FFF2-40B4-BE49-F238E27FC236}">
                  <a16:creationId xmlns:a16="http://schemas.microsoft.com/office/drawing/2014/main" id="{792A0B4A-B1A5-8B85-FA37-6036A3954C76}"/>
                </a:ext>
              </a:extLst>
            </p:cNvPr>
            <p:cNvSpPr/>
            <p:nvPr/>
          </p:nvSpPr>
          <p:spPr>
            <a:xfrm>
              <a:off x="4917907" y="815474"/>
              <a:ext cx="1818989" cy="1732302"/>
            </a:xfrm>
            <a:custGeom>
              <a:avLst/>
              <a:gdLst>
                <a:gd name="connsiteX0" fmla="*/ 779311 w 1818990"/>
                <a:gd name="connsiteY0" fmla="*/ 202057 h 1732303"/>
                <a:gd name="connsiteX1" fmla="*/ 821509 w 1818990"/>
                <a:gd name="connsiteY1" fmla="*/ 146379 h 1732303"/>
                <a:gd name="connsiteX2" fmla="*/ 834078 w 1818990"/>
                <a:gd name="connsiteY2" fmla="*/ 148175 h 1732303"/>
                <a:gd name="connsiteX3" fmla="*/ 908598 w 1818990"/>
                <a:gd name="connsiteY3" fmla="*/ 0 h 1732303"/>
                <a:gd name="connsiteX4" fmla="*/ 935532 w 1818990"/>
                <a:gd name="connsiteY4" fmla="*/ 49392 h 1732303"/>
                <a:gd name="connsiteX5" fmla="*/ 1159988 w 1818990"/>
                <a:gd name="connsiteY5" fmla="*/ 506490 h 1732303"/>
                <a:gd name="connsiteX6" fmla="*/ 1259647 w 1818990"/>
                <a:gd name="connsiteY6" fmla="*/ 579231 h 1732303"/>
                <a:gd name="connsiteX7" fmla="*/ 1525402 w 1818990"/>
                <a:gd name="connsiteY7" fmla="*/ 616948 h 1732303"/>
                <a:gd name="connsiteX8" fmla="*/ 1818991 w 1818990"/>
                <a:gd name="connsiteY8" fmla="*/ 660053 h 1732303"/>
                <a:gd name="connsiteX9" fmla="*/ 1783976 w 1818990"/>
                <a:gd name="connsiteY9" fmla="*/ 696873 h 1732303"/>
                <a:gd name="connsiteX10" fmla="*/ 1418561 w 1818990"/>
                <a:gd name="connsiteY10" fmla="*/ 1052493 h 1732303"/>
                <a:gd name="connsiteX11" fmla="*/ 1376364 w 1818990"/>
                <a:gd name="connsiteY11" fmla="*/ 1172829 h 1732303"/>
                <a:gd name="connsiteX12" fmla="*/ 1424846 w 1818990"/>
                <a:gd name="connsiteY12" fmla="*/ 1450321 h 1732303"/>
                <a:gd name="connsiteX13" fmla="*/ 1472431 w 1818990"/>
                <a:gd name="connsiteY13" fmla="*/ 1731405 h 1732303"/>
                <a:gd name="connsiteX14" fmla="*/ 1422153 w 1818990"/>
                <a:gd name="connsiteY14" fmla="*/ 1706261 h 1732303"/>
                <a:gd name="connsiteX15" fmla="*/ 979526 w 1818990"/>
                <a:gd name="connsiteY15" fmla="*/ 1472772 h 1732303"/>
                <a:gd name="connsiteX16" fmla="*/ 841261 w 1818990"/>
                <a:gd name="connsiteY16" fmla="*/ 1471874 h 1732303"/>
                <a:gd name="connsiteX17" fmla="*/ 457890 w 1818990"/>
                <a:gd name="connsiteY17" fmla="*/ 1673931 h 1732303"/>
                <a:gd name="connsiteX18" fmla="*/ 345662 w 1818990"/>
                <a:gd name="connsiteY18" fmla="*/ 1732303 h 1732303"/>
                <a:gd name="connsiteX19" fmla="*/ 439036 w 1818990"/>
                <a:gd name="connsiteY19" fmla="*/ 1188096 h 1732303"/>
                <a:gd name="connsiteX20" fmla="*/ 395042 w 1818990"/>
                <a:gd name="connsiteY20" fmla="*/ 1048003 h 1732303"/>
                <a:gd name="connsiteX21" fmla="*/ 35913 w 1818990"/>
                <a:gd name="connsiteY21" fmla="*/ 698669 h 1732303"/>
                <a:gd name="connsiteX22" fmla="*/ 0 w 1818990"/>
                <a:gd name="connsiteY22" fmla="*/ 661849 h 1732303"/>
                <a:gd name="connsiteX23" fmla="*/ 47585 w 1818990"/>
                <a:gd name="connsiteY23" fmla="*/ 652869 h 1732303"/>
                <a:gd name="connsiteX24" fmla="*/ 525227 w 1818990"/>
                <a:gd name="connsiteY24" fmla="*/ 585517 h 1732303"/>
                <a:gd name="connsiteX25" fmla="*/ 648229 w 1818990"/>
                <a:gd name="connsiteY25" fmla="*/ 521757 h 1732303"/>
                <a:gd name="connsiteX26" fmla="*/ 677857 w 1818990"/>
                <a:gd name="connsiteY26" fmla="*/ 442730 h 1732303"/>
                <a:gd name="connsiteX27" fmla="*/ 685937 w 1818990"/>
                <a:gd name="connsiteY27" fmla="*/ 443628 h 17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8990" h="1732303">
                  <a:moveTo>
                    <a:pt x="779311" y="202057"/>
                  </a:moveTo>
                  <a:cubicBezTo>
                    <a:pt x="773924" y="176912"/>
                    <a:pt x="788289" y="146379"/>
                    <a:pt x="821509" y="146379"/>
                  </a:cubicBezTo>
                  <a:cubicBezTo>
                    <a:pt x="825998" y="146379"/>
                    <a:pt x="830487" y="147277"/>
                    <a:pt x="834078" y="148175"/>
                  </a:cubicBezTo>
                  <a:cubicBezTo>
                    <a:pt x="860115" y="102376"/>
                    <a:pt x="881663" y="52984"/>
                    <a:pt x="908598" y="0"/>
                  </a:cubicBezTo>
                  <a:cubicBezTo>
                    <a:pt x="920269" y="21553"/>
                    <a:pt x="928350" y="35921"/>
                    <a:pt x="935532" y="49392"/>
                  </a:cubicBezTo>
                  <a:cubicBezTo>
                    <a:pt x="1010949" y="201159"/>
                    <a:pt x="1086367" y="353825"/>
                    <a:pt x="1159988" y="506490"/>
                  </a:cubicBezTo>
                  <a:cubicBezTo>
                    <a:pt x="1180638" y="549595"/>
                    <a:pt x="1212960" y="572944"/>
                    <a:pt x="1259647" y="579231"/>
                  </a:cubicBezTo>
                  <a:cubicBezTo>
                    <a:pt x="1348531" y="590905"/>
                    <a:pt x="1436518" y="603477"/>
                    <a:pt x="1525402" y="616948"/>
                  </a:cubicBezTo>
                  <a:cubicBezTo>
                    <a:pt x="1620572" y="630418"/>
                    <a:pt x="1716639" y="644787"/>
                    <a:pt x="1818991" y="660053"/>
                  </a:cubicBezTo>
                  <a:cubicBezTo>
                    <a:pt x="1803728" y="676218"/>
                    <a:pt x="1794749" y="686994"/>
                    <a:pt x="1783976" y="696873"/>
                  </a:cubicBezTo>
                  <a:cubicBezTo>
                    <a:pt x="1662770" y="815413"/>
                    <a:pt x="1541563" y="934851"/>
                    <a:pt x="1418561" y="1052493"/>
                  </a:cubicBezTo>
                  <a:cubicBezTo>
                    <a:pt x="1383546" y="1086619"/>
                    <a:pt x="1367386" y="1124336"/>
                    <a:pt x="1376364" y="1172829"/>
                  </a:cubicBezTo>
                  <a:cubicBezTo>
                    <a:pt x="1393422" y="1265327"/>
                    <a:pt x="1408685" y="1357824"/>
                    <a:pt x="1424846" y="1450321"/>
                  </a:cubicBezTo>
                  <a:cubicBezTo>
                    <a:pt x="1440109" y="1541921"/>
                    <a:pt x="1455372" y="1633520"/>
                    <a:pt x="1472431" y="1731405"/>
                  </a:cubicBezTo>
                  <a:cubicBezTo>
                    <a:pt x="1450883" y="1720629"/>
                    <a:pt x="1436518" y="1714343"/>
                    <a:pt x="1422153" y="1706261"/>
                  </a:cubicBezTo>
                  <a:cubicBezTo>
                    <a:pt x="1274910" y="1629030"/>
                    <a:pt x="1126769" y="1551799"/>
                    <a:pt x="979526" y="1472772"/>
                  </a:cubicBezTo>
                  <a:cubicBezTo>
                    <a:pt x="931941" y="1446729"/>
                    <a:pt x="889743" y="1444933"/>
                    <a:pt x="841261" y="1471874"/>
                  </a:cubicBezTo>
                  <a:cubicBezTo>
                    <a:pt x="714668" y="1541022"/>
                    <a:pt x="586279" y="1606579"/>
                    <a:pt x="457890" y="1673931"/>
                  </a:cubicBezTo>
                  <a:cubicBezTo>
                    <a:pt x="422875" y="1691892"/>
                    <a:pt x="387860" y="1710751"/>
                    <a:pt x="345662" y="1732303"/>
                  </a:cubicBezTo>
                  <a:cubicBezTo>
                    <a:pt x="377086" y="1545513"/>
                    <a:pt x="405816" y="1366804"/>
                    <a:pt x="439036" y="1188096"/>
                  </a:cubicBezTo>
                  <a:cubicBezTo>
                    <a:pt x="449810" y="1130622"/>
                    <a:pt x="437240" y="1087516"/>
                    <a:pt x="395042" y="1048003"/>
                  </a:cubicBezTo>
                  <a:cubicBezTo>
                    <a:pt x="273836" y="933055"/>
                    <a:pt x="155324" y="815413"/>
                    <a:pt x="35913" y="698669"/>
                  </a:cubicBezTo>
                  <a:cubicBezTo>
                    <a:pt x="25139" y="687892"/>
                    <a:pt x="14365" y="677116"/>
                    <a:pt x="0" y="661849"/>
                  </a:cubicBezTo>
                  <a:cubicBezTo>
                    <a:pt x="21548" y="657359"/>
                    <a:pt x="35015" y="654665"/>
                    <a:pt x="47585" y="652869"/>
                  </a:cubicBezTo>
                  <a:cubicBezTo>
                    <a:pt x="206499" y="629520"/>
                    <a:pt x="365414" y="601681"/>
                    <a:pt x="525227" y="585517"/>
                  </a:cubicBezTo>
                  <a:cubicBezTo>
                    <a:pt x="582688" y="579231"/>
                    <a:pt x="620396" y="557678"/>
                    <a:pt x="648229" y="521757"/>
                  </a:cubicBezTo>
                  <a:cubicBezTo>
                    <a:pt x="623090" y="497510"/>
                    <a:pt x="632966" y="442730"/>
                    <a:pt x="677857" y="442730"/>
                  </a:cubicBezTo>
                  <a:cubicBezTo>
                    <a:pt x="680551" y="442730"/>
                    <a:pt x="683244" y="442730"/>
                    <a:pt x="685937" y="443628"/>
                  </a:cubicBezTo>
                </a:path>
              </a:pathLst>
            </a:custGeom>
            <a:solidFill>
              <a:srgbClr val="AABC99"/>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25800386-E4A8-5C2F-CE95-36CC997FA2A5}"/>
                </a:ext>
              </a:extLst>
            </p:cNvPr>
            <p:cNvGrpSpPr/>
            <p:nvPr/>
          </p:nvGrpSpPr>
          <p:grpSpPr>
            <a:xfrm>
              <a:off x="3454400" y="159975"/>
              <a:ext cx="4578885" cy="3280548"/>
              <a:chOff x="3454400" y="159975"/>
              <a:chExt cx="4578885" cy="3280548"/>
            </a:xfrm>
          </p:grpSpPr>
          <p:sp>
            <p:nvSpPr>
              <p:cNvPr id="31" name="Freeform 405">
                <a:extLst>
                  <a:ext uri="{FF2B5EF4-FFF2-40B4-BE49-F238E27FC236}">
                    <a16:creationId xmlns:a16="http://schemas.microsoft.com/office/drawing/2014/main" id="{FFA65AE8-E65F-253E-0E83-FCC6A2F645DF}"/>
                  </a:ext>
                </a:extLst>
              </p:cNvPr>
              <p:cNvSpPr/>
              <p:nvPr/>
            </p:nvSpPr>
            <p:spPr>
              <a:xfrm>
                <a:off x="3454400" y="163639"/>
                <a:ext cx="2024310" cy="3276884"/>
              </a:xfrm>
              <a:custGeom>
                <a:avLst/>
                <a:gdLst>
                  <a:gd name="connsiteX0" fmla="*/ 0 w 2024310"/>
                  <a:gd name="connsiteY0" fmla="*/ 1615139 h 3276884"/>
                  <a:gd name="connsiteX1" fmla="*/ 502781 w 2024310"/>
                  <a:gd name="connsiteY1" fmla="*/ 1456187 h 3276884"/>
                  <a:gd name="connsiteX2" fmla="*/ 659003 w 2024310"/>
                  <a:gd name="connsiteY2" fmla="*/ 1519948 h 3276884"/>
                  <a:gd name="connsiteX3" fmla="*/ 659003 w 2024310"/>
                  <a:gd name="connsiteY3" fmla="*/ 1316094 h 3276884"/>
                  <a:gd name="connsiteX4" fmla="*/ 106841 w 2024310"/>
                  <a:gd name="connsiteY4" fmla="*/ 815891 h 3276884"/>
                  <a:gd name="connsiteX5" fmla="*/ 173280 w 2024310"/>
                  <a:gd name="connsiteY5" fmla="*/ 726986 h 3276884"/>
                  <a:gd name="connsiteX6" fmla="*/ 723646 w 2024310"/>
                  <a:gd name="connsiteY6" fmla="*/ 893122 h 3276884"/>
                  <a:gd name="connsiteX7" fmla="*/ 734420 w 2024310"/>
                  <a:gd name="connsiteY7" fmla="*/ 899408 h 3276884"/>
                  <a:gd name="connsiteX8" fmla="*/ 783800 w 2024310"/>
                  <a:gd name="connsiteY8" fmla="*/ 762009 h 3276884"/>
                  <a:gd name="connsiteX9" fmla="*/ 774822 w 2024310"/>
                  <a:gd name="connsiteY9" fmla="*/ 730578 h 3276884"/>
                  <a:gd name="connsiteX10" fmla="*/ 916678 w 2024310"/>
                  <a:gd name="connsiteY10" fmla="*/ 59748 h 3276884"/>
                  <a:gd name="connsiteX11" fmla="*/ 1036986 w 2024310"/>
                  <a:gd name="connsiteY11" fmla="*/ 2274 h 3276884"/>
                  <a:gd name="connsiteX12" fmla="*/ 1107914 w 2024310"/>
                  <a:gd name="connsiteY12" fmla="*/ 18438 h 3276884"/>
                  <a:gd name="connsiteX13" fmla="*/ 1050454 w 2024310"/>
                  <a:gd name="connsiteY13" fmla="*/ 728782 h 3276884"/>
                  <a:gd name="connsiteX14" fmla="*/ 967854 w 2024310"/>
                  <a:gd name="connsiteY14" fmla="*/ 771887 h 3276884"/>
                  <a:gd name="connsiteX15" fmla="*/ 893335 w 2024310"/>
                  <a:gd name="connsiteY15" fmla="*/ 849118 h 3276884"/>
                  <a:gd name="connsiteX16" fmla="*/ 1940197 w 2024310"/>
                  <a:gd name="connsiteY16" fmla="*/ 2981944 h 3276884"/>
                  <a:gd name="connsiteX17" fmla="*/ 2021001 w 2024310"/>
                  <a:gd name="connsiteY17" fmla="*/ 3077135 h 3276884"/>
                  <a:gd name="connsiteX18" fmla="*/ 1901591 w 2024310"/>
                  <a:gd name="connsiteY18" fmla="*/ 3110362 h 3276884"/>
                  <a:gd name="connsiteX19" fmla="*/ 1574783 w 2024310"/>
                  <a:gd name="connsiteY19" fmla="*/ 2981944 h 3276884"/>
                  <a:gd name="connsiteX20" fmla="*/ 1569396 w 2024310"/>
                  <a:gd name="connsiteY20" fmla="*/ 2989128 h 3276884"/>
                  <a:gd name="connsiteX21" fmla="*/ 1010052 w 2024310"/>
                  <a:gd name="connsiteY21" fmla="*/ 3258537 h 3276884"/>
                  <a:gd name="connsiteX22" fmla="*/ 865502 w 2024310"/>
                  <a:gd name="connsiteY22" fmla="*/ 3200165 h 3276884"/>
                  <a:gd name="connsiteX23" fmla="*/ 823304 w 2024310"/>
                  <a:gd name="connsiteY23" fmla="*/ 3104076 h 3276884"/>
                  <a:gd name="connsiteX24" fmla="*/ 1190514 w 2024310"/>
                  <a:gd name="connsiteY24" fmla="*/ 2715228 h 3276884"/>
                  <a:gd name="connsiteX25" fmla="*/ 1207573 w 2024310"/>
                  <a:gd name="connsiteY25" fmla="*/ 2707146 h 3276884"/>
                  <a:gd name="connsiteX26" fmla="*/ 1040578 w 2024310"/>
                  <a:gd name="connsiteY26" fmla="*/ 2523947 h 3276884"/>
                  <a:gd name="connsiteX27" fmla="*/ 738011 w 2024310"/>
                  <a:gd name="connsiteY27" fmla="*/ 2686491 h 3276884"/>
                  <a:gd name="connsiteX28" fmla="*/ 285508 w 2024310"/>
                  <a:gd name="connsiteY28" fmla="*/ 2471861 h 3276884"/>
                  <a:gd name="connsiteX29" fmla="*/ 289997 w 2024310"/>
                  <a:gd name="connsiteY29" fmla="*/ 2389243 h 3276884"/>
                  <a:gd name="connsiteX30" fmla="*/ 802654 w 2024310"/>
                  <a:gd name="connsiteY30" fmla="*/ 2151264 h 3276884"/>
                  <a:gd name="connsiteX31" fmla="*/ 812530 w 2024310"/>
                  <a:gd name="connsiteY31" fmla="*/ 2148570 h 3276884"/>
                  <a:gd name="connsiteX32" fmla="*/ 725442 w 2024310"/>
                  <a:gd name="connsiteY32" fmla="*/ 1910591 h 3276884"/>
                  <a:gd name="connsiteX33" fmla="*/ 638353 w 2024310"/>
                  <a:gd name="connsiteY33" fmla="*/ 1957289 h 3276884"/>
                  <a:gd name="connsiteX34" fmla="*/ 76315 w 2024310"/>
                  <a:gd name="connsiteY34" fmla="*/ 1790255 h 3276884"/>
                  <a:gd name="connsiteX35" fmla="*/ 0 w 2024310"/>
                  <a:gd name="connsiteY35" fmla="*/ 1670817 h 3276884"/>
                  <a:gd name="connsiteX36" fmla="*/ 0 w 2024310"/>
                  <a:gd name="connsiteY36" fmla="*/ 1615139 h 3276884"/>
                  <a:gd name="connsiteX37" fmla="*/ 1036986 w 2024310"/>
                  <a:gd name="connsiteY37" fmla="*/ 148653 h 3276884"/>
                  <a:gd name="connsiteX38" fmla="*/ 832283 w 2024310"/>
                  <a:gd name="connsiteY38" fmla="*/ 578810 h 3276884"/>
                  <a:gd name="connsiteX39" fmla="*/ 971445 w 2024310"/>
                  <a:gd name="connsiteY39" fmla="*/ 623712 h 3276884"/>
                  <a:gd name="connsiteX40" fmla="*/ 1036986 w 2024310"/>
                  <a:gd name="connsiteY40" fmla="*/ 148653 h 3276884"/>
                  <a:gd name="connsiteX41" fmla="*/ 966956 w 2024310"/>
                  <a:gd name="connsiteY41" fmla="*/ 3096892 h 3276884"/>
                  <a:gd name="connsiteX42" fmla="*/ 1425744 w 2024310"/>
                  <a:gd name="connsiteY42" fmla="*/ 2982841 h 3276884"/>
                  <a:gd name="connsiteX43" fmla="*/ 1341349 w 2024310"/>
                  <a:gd name="connsiteY43" fmla="*/ 2833768 h 3276884"/>
                  <a:gd name="connsiteX44" fmla="*/ 966956 w 2024310"/>
                  <a:gd name="connsiteY44" fmla="*/ 3096892 h 3276884"/>
                  <a:gd name="connsiteX45" fmla="*/ 428262 w 2024310"/>
                  <a:gd name="connsiteY45" fmla="*/ 2426960 h 3276884"/>
                  <a:gd name="connsiteX46" fmla="*/ 910393 w 2024310"/>
                  <a:gd name="connsiteY46" fmla="*/ 2466473 h 3276884"/>
                  <a:gd name="connsiteX47" fmla="*/ 898722 w 2024310"/>
                  <a:gd name="connsiteY47" fmla="*/ 2329074 h 3276884"/>
                  <a:gd name="connsiteX48" fmla="*/ 859217 w 2024310"/>
                  <a:gd name="connsiteY48" fmla="*/ 2308420 h 3276884"/>
                  <a:gd name="connsiteX49" fmla="*/ 428262 w 2024310"/>
                  <a:gd name="connsiteY49" fmla="*/ 2426960 h 3276884"/>
                  <a:gd name="connsiteX50" fmla="*/ 242412 w 2024310"/>
                  <a:gd name="connsiteY50" fmla="*/ 851812 h 3276884"/>
                  <a:gd name="connsiteX51" fmla="*/ 251391 w 2024310"/>
                  <a:gd name="connsiteY51" fmla="*/ 911980 h 3276884"/>
                  <a:gd name="connsiteX52" fmla="*/ 594359 w 2024310"/>
                  <a:gd name="connsiteY52" fmla="*/ 1187676 h 3276884"/>
                  <a:gd name="connsiteX53" fmla="*/ 666185 w 2024310"/>
                  <a:gd name="connsiteY53" fmla="*/ 1087994 h 3276884"/>
                  <a:gd name="connsiteX54" fmla="*/ 242412 w 2024310"/>
                  <a:gd name="connsiteY54" fmla="*/ 851812 h 3276884"/>
                  <a:gd name="connsiteX55" fmla="*/ 154426 w 2024310"/>
                  <a:gd name="connsiteY55" fmla="*/ 1659143 h 3276884"/>
                  <a:gd name="connsiteX56" fmla="*/ 560242 w 2024310"/>
                  <a:gd name="connsiteY56" fmla="*/ 1841443 h 3276884"/>
                  <a:gd name="connsiteX57" fmla="*/ 653616 w 2024310"/>
                  <a:gd name="connsiteY57" fmla="*/ 1755232 h 3276884"/>
                  <a:gd name="connsiteX58" fmla="*/ 597053 w 2024310"/>
                  <a:gd name="connsiteY58" fmla="*/ 1646570 h 3276884"/>
                  <a:gd name="connsiteX59" fmla="*/ 154426 w 2024310"/>
                  <a:gd name="connsiteY59" fmla="*/ 1659143 h 32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24310" h="3276884">
                    <a:moveTo>
                      <a:pt x="0" y="1615139"/>
                    </a:moveTo>
                    <a:cubicBezTo>
                      <a:pt x="140958" y="1478638"/>
                      <a:pt x="305260" y="1410388"/>
                      <a:pt x="502781" y="1456187"/>
                    </a:cubicBezTo>
                    <a:cubicBezTo>
                      <a:pt x="556651" y="1468760"/>
                      <a:pt x="606031" y="1497497"/>
                      <a:pt x="659003" y="1519948"/>
                    </a:cubicBezTo>
                    <a:cubicBezTo>
                      <a:pt x="659003" y="1454391"/>
                      <a:pt x="659003" y="1385243"/>
                      <a:pt x="659003" y="1316094"/>
                    </a:cubicBezTo>
                    <a:cubicBezTo>
                      <a:pt x="296282" y="1369976"/>
                      <a:pt x="107739" y="1079014"/>
                      <a:pt x="106841" y="815891"/>
                    </a:cubicBezTo>
                    <a:cubicBezTo>
                      <a:pt x="106841" y="759315"/>
                      <a:pt x="119411" y="739558"/>
                      <a:pt x="173280" y="726986"/>
                    </a:cubicBezTo>
                    <a:cubicBezTo>
                      <a:pt x="388758" y="674002"/>
                      <a:pt x="578198" y="711719"/>
                      <a:pt x="723646" y="893122"/>
                    </a:cubicBezTo>
                    <a:cubicBezTo>
                      <a:pt x="725442" y="894918"/>
                      <a:pt x="728135" y="895816"/>
                      <a:pt x="734420" y="899408"/>
                    </a:cubicBezTo>
                    <a:cubicBezTo>
                      <a:pt x="751478" y="853608"/>
                      <a:pt x="769435" y="807809"/>
                      <a:pt x="783800" y="762009"/>
                    </a:cubicBezTo>
                    <a:cubicBezTo>
                      <a:pt x="786494" y="753029"/>
                      <a:pt x="781107" y="738660"/>
                      <a:pt x="774822" y="730578"/>
                    </a:cubicBezTo>
                    <a:cubicBezTo>
                      <a:pt x="614111" y="533011"/>
                      <a:pt x="653616" y="228578"/>
                      <a:pt x="916678" y="59748"/>
                    </a:cubicBezTo>
                    <a:cubicBezTo>
                      <a:pt x="954387" y="35501"/>
                      <a:pt x="994789" y="14846"/>
                      <a:pt x="1036986" y="2274"/>
                    </a:cubicBezTo>
                    <a:cubicBezTo>
                      <a:pt x="1057636" y="-4012"/>
                      <a:pt x="1095345" y="3172"/>
                      <a:pt x="1107914" y="18438"/>
                    </a:cubicBezTo>
                    <a:cubicBezTo>
                      <a:pt x="1279399" y="220496"/>
                      <a:pt x="1301844" y="551869"/>
                      <a:pt x="1050454" y="728782"/>
                    </a:cubicBezTo>
                    <a:cubicBezTo>
                      <a:pt x="1025315" y="746742"/>
                      <a:pt x="997482" y="764703"/>
                      <a:pt x="967854" y="771887"/>
                    </a:cubicBezTo>
                    <a:cubicBezTo>
                      <a:pt x="923861" y="782664"/>
                      <a:pt x="907700" y="810502"/>
                      <a:pt x="893335" y="849118"/>
                    </a:cubicBezTo>
                    <a:cubicBezTo>
                      <a:pt x="572812" y="1731883"/>
                      <a:pt x="1046862" y="2697267"/>
                      <a:pt x="1940197" y="2981944"/>
                    </a:cubicBezTo>
                    <a:cubicBezTo>
                      <a:pt x="2011125" y="3004394"/>
                      <a:pt x="2033571" y="3031335"/>
                      <a:pt x="2021001" y="3077135"/>
                    </a:cubicBezTo>
                    <a:cubicBezTo>
                      <a:pt x="2008431" y="3122036"/>
                      <a:pt x="1969825" y="3135507"/>
                      <a:pt x="1901591" y="3110362"/>
                    </a:cubicBezTo>
                    <a:cubicBezTo>
                      <a:pt x="1792954" y="3069951"/>
                      <a:pt x="1686113" y="3025947"/>
                      <a:pt x="1574783" y="2981944"/>
                    </a:cubicBezTo>
                    <a:cubicBezTo>
                      <a:pt x="1575681" y="2980147"/>
                      <a:pt x="1571191" y="2983739"/>
                      <a:pt x="1569396" y="2989128"/>
                    </a:cubicBezTo>
                    <a:cubicBezTo>
                      <a:pt x="1494876" y="3197471"/>
                      <a:pt x="1272216" y="3326788"/>
                      <a:pt x="1010052" y="3258537"/>
                    </a:cubicBezTo>
                    <a:cubicBezTo>
                      <a:pt x="960671" y="3245067"/>
                      <a:pt x="913087" y="3220820"/>
                      <a:pt x="865502" y="3200165"/>
                    </a:cubicBezTo>
                    <a:cubicBezTo>
                      <a:pt x="823304" y="3181306"/>
                      <a:pt x="810735" y="3147181"/>
                      <a:pt x="823304" y="3104076"/>
                    </a:cubicBezTo>
                    <a:cubicBezTo>
                      <a:pt x="878969" y="2910999"/>
                      <a:pt x="987606" y="2769110"/>
                      <a:pt x="1190514" y="2715228"/>
                    </a:cubicBezTo>
                    <a:cubicBezTo>
                      <a:pt x="1195901" y="2713432"/>
                      <a:pt x="1200390" y="2709840"/>
                      <a:pt x="1207573" y="2707146"/>
                    </a:cubicBezTo>
                    <a:cubicBezTo>
                      <a:pt x="1151010" y="2645182"/>
                      <a:pt x="1096243" y="2585013"/>
                      <a:pt x="1040578" y="2523947"/>
                    </a:cubicBezTo>
                    <a:cubicBezTo>
                      <a:pt x="961569" y="2619139"/>
                      <a:pt x="861013" y="2677511"/>
                      <a:pt x="738011" y="2686491"/>
                    </a:cubicBezTo>
                    <a:cubicBezTo>
                      <a:pt x="548570" y="2699961"/>
                      <a:pt x="401327" y="2616445"/>
                      <a:pt x="285508" y="2471861"/>
                    </a:cubicBezTo>
                    <a:cubicBezTo>
                      <a:pt x="263960" y="2445818"/>
                      <a:pt x="271143" y="2415285"/>
                      <a:pt x="289997" y="2389243"/>
                    </a:cubicBezTo>
                    <a:cubicBezTo>
                      <a:pt x="416590" y="2215024"/>
                      <a:pt x="579096" y="2117139"/>
                      <a:pt x="802654" y="2151264"/>
                    </a:cubicBezTo>
                    <a:cubicBezTo>
                      <a:pt x="805348" y="2151264"/>
                      <a:pt x="808041" y="2150366"/>
                      <a:pt x="812530" y="2148570"/>
                    </a:cubicBezTo>
                    <a:cubicBezTo>
                      <a:pt x="783800" y="2069543"/>
                      <a:pt x="755070" y="1991414"/>
                      <a:pt x="725442" y="1910591"/>
                    </a:cubicBezTo>
                    <a:cubicBezTo>
                      <a:pt x="694916" y="1926756"/>
                      <a:pt x="667981" y="1944717"/>
                      <a:pt x="638353" y="1957289"/>
                    </a:cubicBezTo>
                    <a:cubicBezTo>
                      <a:pt x="439036" y="2043500"/>
                      <a:pt x="216375" y="1977944"/>
                      <a:pt x="76315" y="1790255"/>
                    </a:cubicBezTo>
                    <a:cubicBezTo>
                      <a:pt x="48482" y="1752538"/>
                      <a:pt x="25139" y="1711229"/>
                      <a:pt x="0" y="1670817"/>
                    </a:cubicBezTo>
                    <a:cubicBezTo>
                      <a:pt x="0" y="1651060"/>
                      <a:pt x="0" y="1633100"/>
                      <a:pt x="0" y="1615139"/>
                    </a:cubicBezTo>
                    <a:close/>
                    <a:moveTo>
                      <a:pt x="1036986" y="148653"/>
                    </a:moveTo>
                    <a:cubicBezTo>
                      <a:pt x="862809" y="223190"/>
                      <a:pt x="773026" y="412675"/>
                      <a:pt x="832283" y="578810"/>
                    </a:cubicBezTo>
                    <a:cubicBezTo>
                      <a:pt x="860115" y="656939"/>
                      <a:pt x="905006" y="671308"/>
                      <a:pt x="971445" y="623712"/>
                    </a:cubicBezTo>
                    <a:cubicBezTo>
                      <a:pt x="1120484" y="516846"/>
                      <a:pt x="1150112" y="309401"/>
                      <a:pt x="1036986" y="148653"/>
                    </a:cubicBezTo>
                    <a:close/>
                    <a:moveTo>
                      <a:pt x="966956" y="3096892"/>
                    </a:moveTo>
                    <a:cubicBezTo>
                      <a:pt x="1133053" y="3189389"/>
                      <a:pt x="1335962" y="3137303"/>
                      <a:pt x="1425744" y="2982841"/>
                    </a:cubicBezTo>
                    <a:cubicBezTo>
                      <a:pt x="1476920" y="2893936"/>
                      <a:pt x="1444598" y="2836462"/>
                      <a:pt x="1341349" y="2833768"/>
                    </a:cubicBezTo>
                    <a:cubicBezTo>
                      <a:pt x="1167171" y="2827482"/>
                      <a:pt x="1021723" y="2929858"/>
                      <a:pt x="966956" y="3096892"/>
                    </a:cubicBezTo>
                    <a:close/>
                    <a:moveTo>
                      <a:pt x="428262" y="2426960"/>
                    </a:moveTo>
                    <a:cubicBezTo>
                      <a:pt x="552162" y="2575135"/>
                      <a:pt x="774822" y="2593096"/>
                      <a:pt x="910393" y="2466473"/>
                    </a:cubicBezTo>
                    <a:cubicBezTo>
                      <a:pt x="964263" y="2416184"/>
                      <a:pt x="959774" y="2369486"/>
                      <a:pt x="898722" y="2329074"/>
                    </a:cubicBezTo>
                    <a:cubicBezTo>
                      <a:pt x="886152" y="2320992"/>
                      <a:pt x="873582" y="2313808"/>
                      <a:pt x="859217" y="2308420"/>
                    </a:cubicBezTo>
                    <a:cubicBezTo>
                      <a:pt x="702098" y="2241067"/>
                      <a:pt x="535103" y="2286867"/>
                      <a:pt x="428262" y="2426960"/>
                    </a:cubicBezTo>
                    <a:close/>
                    <a:moveTo>
                      <a:pt x="242412" y="851812"/>
                    </a:moveTo>
                    <a:cubicBezTo>
                      <a:pt x="246004" y="873365"/>
                      <a:pt x="247799" y="892223"/>
                      <a:pt x="251391" y="911980"/>
                    </a:cubicBezTo>
                    <a:cubicBezTo>
                      <a:pt x="285508" y="1083504"/>
                      <a:pt x="431853" y="1201146"/>
                      <a:pt x="594359" y="1187676"/>
                    </a:cubicBezTo>
                    <a:cubicBezTo>
                      <a:pt x="658105" y="1182288"/>
                      <a:pt x="680550" y="1150857"/>
                      <a:pt x="666185" y="1087994"/>
                    </a:cubicBezTo>
                    <a:cubicBezTo>
                      <a:pt x="623090" y="906592"/>
                      <a:pt x="427364" y="795236"/>
                      <a:pt x="242412" y="851812"/>
                    </a:cubicBezTo>
                    <a:close/>
                    <a:moveTo>
                      <a:pt x="154426" y="1659143"/>
                    </a:moveTo>
                    <a:cubicBezTo>
                      <a:pt x="225354" y="1812706"/>
                      <a:pt x="405816" y="1893529"/>
                      <a:pt x="560242" y="1841443"/>
                    </a:cubicBezTo>
                    <a:cubicBezTo>
                      <a:pt x="604235" y="1826177"/>
                      <a:pt x="643740" y="1805522"/>
                      <a:pt x="653616" y="1755232"/>
                    </a:cubicBezTo>
                    <a:cubicBezTo>
                      <a:pt x="663492" y="1704942"/>
                      <a:pt x="630272" y="1674409"/>
                      <a:pt x="597053" y="1646570"/>
                    </a:cubicBezTo>
                    <a:cubicBezTo>
                      <a:pt x="477642" y="1549583"/>
                      <a:pt x="281019" y="1555869"/>
                      <a:pt x="154426" y="165914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2" name="Freeform 406">
                <a:extLst>
                  <a:ext uri="{FF2B5EF4-FFF2-40B4-BE49-F238E27FC236}">
                    <a16:creationId xmlns:a16="http://schemas.microsoft.com/office/drawing/2014/main" id="{73FCC232-013E-F028-2FEB-1AEFE9C0D330}"/>
                  </a:ext>
                </a:extLst>
              </p:cNvPr>
              <p:cNvSpPr/>
              <p:nvPr/>
            </p:nvSpPr>
            <p:spPr>
              <a:xfrm>
                <a:off x="6010295" y="159975"/>
                <a:ext cx="2022990" cy="3267374"/>
              </a:xfrm>
              <a:custGeom>
                <a:avLst/>
                <a:gdLst>
                  <a:gd name="connsiteX0" fmla="*/ 1289483 w 2022990"/>
                  <a:gd name="connsiteY0" fmla="*/ 907562 h 3267374"/>
                  <a:gd name="connsiteX1" fmla="*/ 1332579 w 2022990"/>
                  <a:gd name="connsiteY1" fmla="*/ 857272 h 3267374"/>
                  <a:gd name="connsiteX2" fmla="*/ 1868579 w 2022990"/>
                  <a:gd name="connsiteY2" fmla="*/ 737834 h 3267374"/>
                  <a:gd name="connsiteX3" fmla="*/ 1913471 w 2022990"/>
                  <a:gd name="connsiteY3" fmla="*/ 796206 h 3267374"/>
                  <a:gd name="connsiteX4" fmla="*/ 1539976 w 2022990"/>
                  <a:gd name="connsiteY4" fmla="*/ 1318861 h 3267374"/>
                  <a:gd name="connsiteX5" fmla="*/ 1451091 w 2022990"/>
                  <a:gd name="connsiteY5" fmla="*/ 1326045 h 3267374"/>
                  <a:gd name="connsiteX6" fmla="*/ 1364002 w 2022990"/>
                  <a:gd name="connsiteY6" fmla="*/ 1319759 h 3267374"/>
                  <a:gd name="connsiteX7" fmla="*/ 1364002 w 2022990"/>
                  <a:gd name="connsiteY7" fmla="*/ 1532592 h 3267374"/>
                  <a:gd name="connsiteX8" fmla="*/ 1597437 w 2022990"/>
                  <a:gd name="connsiteY8" fmla="*/ 1447279 h 3267374"/>
                  <a:gd name="connsiteX9" fmla="*/ 1996968 w 2022990"/>
                  <a:gd name="connsiteY9" fmla="*/ 1594556 h 3267374"/>
                  <a:gd name="connsiteX10" fmla="*/ 2016720 w 2022990"/>
                  <a:gd name="connsiteY10" fmla="*/ 1675379 h 3267374"/>
                  <a:gd name="connsiteX11" fmla="*/ 1525611 w 2022990"/>
                  <a:gd name="connsiteY11" fmla="*/ 1995977 h 3267374"/>
                  <a:gd name="connsiteX12" fmla="*/ 1299359 w 2022990"/>
                  <a:gd name="connsiteY12" fmla="*/ 1909766 h 3267374"/>
                  <a:gd name="connsiteX13" fmla="*/ 1212270 w 2022990"/>
                  <a:gd name="connsiteY13" fmla="*/ 2145050 h 3267374"/>
                  <a:gd name="connsiteX14" fmla="*/ 1403507 w 2022990"/>
                  <a:gd name="connsiteY14" fmla="*/ 2157622 h 3267374"/>
                  <a:gd name="connsiteX15" fmla="*/ 1734804 w 2022990"/>
                  <a:gd name="connsiteY15" fmla="*/ 2396499 h 3267374"/>
                  <a:gd name="connsiteX16" fmla="*/ 1735702 w 2022990"/>
                  <a:gd name="connsiteY16" fmla="*/ 2473730 h 3267374"/>
                  <a:gd name="connsiteX17" fmla="*/ 1040786 w 2022990"/>
                  <a:gd name="connsiteY17" fmla="*/ 2585086 h 3267374"/>
                  <a:gd name="connsiteX18" fmla="*/ 978836 w 2022990"/>
                  <a:gd name="connsiteY18" fmla="*/ 2529407 h 3267374"/>
                  <a:gd name="connsiteX19" fmla="*/ 815432 w 2022990"/>
                  <a:gd name="connsiteY19" fmla="*/ 2708116 h 3267374"/>
                  <a:gd name="connsiteX20" fmla="*/ 837878 w 2022990"/>
                  <a:gd name="connsiteY20" fmla="*/ 2718892 h 3267374"/>
                  <a:gd name="connsiteX21" fmla="*/ 1200599 w 2022990"/>
                  <a:gd name="connsiteY21" fmla="*/ 3113128 h 3267374"/>
                  <a:gd name="connsiteX22" fmla="*/ 1163788 w 2022990"/>
                  <a:gd name="connsiteY22" fmla="*/ 3199339 h 3267374"/>
                  <a:gd name="connsiteX23" fmla="*/ 1007567 w 2022990"/>
                  <a:gd name="connsiteY23" fmla="*/ 3263100 h 3267374"/>
                  <a:gd name="connsiteX24" fmla="*/ 916886 w 2022990"/>
                  <a:gd name="connsiteY24" fmla="*/ 3215504 h 3267374"/>
                  <a:gd name="connsiteX25" fmla="*/ 975245 w 2022990"/>
                  <a:gd name="connsiteY25" fmla="*/ 3133783 h 3267374"/>
                  <a:gd name="connsiteX26" fmla="*/ 1055151 w 2022990"/>
                  <a:gd name="connsiteY26" fmla="*/ 3107740 h 3267374"/>
                  <a:gd name="connsiteX27" fmla="*/ 634072 w 2022990"/>
                  <a:gd name="connsiteY27" fmla="*/ 2859883 h 3267374"/>
                  <a:gd name="connsiteX28" fmla="*/ 590977 w 2022990"/>
                  <a:gd name="connsiteY28" fmla="*/ 2963157 h 3267374"/>
                  <a:gd name="connsiteX29" fmla="*/ 688839 w 2022990"/>
                  <a:gd name="connsiteY29" fmla="*/ 3087983 h 3267374"/>
                  <a:gd name="connsiteX30" fmla="*/ 711285 w 2022990"/>
                  <a:gd name="connsiteY30" fmla="*/ 3103250 h 3267374"/>
                  <a:gd name="connsiteX31" fmla="*/ 742709 w 2022990"/>
                  <a:gd name="connsiteY31" fmla="*/ 3201135 h 3267374"/>
                  <a:gd name="connsiteX32" fmla="*/ 636765 w 2022990"/>
                  <a:gd name="connsiteY32" fmla="*/ 3214606 h 3267374"/>
                  <a:gd name="connsiteX33" fmla="*/ 467975 w 2022990"/>
                  <a:gd name="connsiteY33" fmla="*/ 3023325 h 3267374"/>
                  <a:gd name="connsiteX34" fmla="*/ 449120 w 2022990"/>
                  <a:gd name="connsiteY34" fmla="*/ 2978423 h 3267374"/>
                  <a:gd name="connsiteX35" fmla="*/ 341381 w 2022990"/>
                  <a:gd name="connsiteY35" fmla="*/ 3030509 h 3267374"/>
                  <a:gd name="connsiteX36" fmla="*/ 107947 w 2022990"/>
                  <a:gd name="connsiteY36" fmla="*/ 3120313 h 3267374"/>
                  <a:gd name="connsiteX37" fmla="*/ 3800 w 2022990"/>
                  <a:gd name="connsiteY37" fmla="*/ 3083493 h 3267374"/>
                  <a:gd name="connsiteX38" fmla="*/ 69341 w 2022990"/>
                  <a:gd name="connsiteY38" fmla="*/ 2990996 h 3267374"/>
                  <a:gd name="connsiteX39" fmla="*/ 1055151 w 2022990"/>
                  <a:gd name="connsiteY39" fmla="*/ 2158520 h 3267374"/>
                  <a:gd name="connsiteX40" fmla="*/ 1122488 w 2022990"/>
                  <a:gd name="connsiteY40" fmla="*/ 836618 h 3267374"/>
                  <a:gd name="connsiteX41" fmla="*/ 1069516 w 2022990"/>
                  <a:gd name="connsiteY41" fmla="*/ 783634 h 3267374"/>
                  <a:gd name="connsiteX42" fmla="*/ 815432 w 2022990"/>
                  <a:gd name="connsiteY42" fmla="*/ 204403 h 3267374"/>
                  <a:gd name="connsiteX43" fmla="*/ 907908 w 2022990"/>
                  <a:gd name="connsiteY43" fmla="*/ 31981 h 3267374"/>
                  <a:gd name="connsiteX44" fmla="*/ 986019 w 2022990"/>
                  <a:gd name="connsiteY44" fmla="*/ 5040 h 3267374"/>
                  <a:gd name="connsiteX45" fmla="*/ 1337966 w 2022990"/>
                  <a:gd name="connsiteY45" fmla="*/ 402868 h 3267374"/>
                  <a:gd name="connsiteX46" fmla="*/ 1254468 w 2022990"/>
                  <a:gd name="connsiteY46" fmla="*/ 726160 h 3267374"/>
                  <a:gd name="connsiteX47" fmla="*/ 1245490 w 2022990"/>
                  <a:gd name="connsiteY47" fmla="*/ 786328 h 3267374"/>
                  <a:gd name="connsiteX48" fmla="*/ 1289483 w 2022990"/>
                  <a:gd name="connsiteY48" fmla="*/ 907562 h 3267374"/>
                  <a:gd name="connsiteX49" fmla="*/ 1870375 w 2022990"/>
                  <a:gd name="connsiteY49" fmla="*/ 1665501 h 3267374"/>
                  <a:gd name="connsiteX50" fmla="*/ 1395426 w 2022990"/>
                  <a:gd name="connsiteY50" fmla="*/ 1677175 h 3267374"/>
                  <a:gd name="connsiteX51" fmla="*/ 1417872 w 2022990"/>
                  <a:gd name="connsiteY51" fmla="*/ 1826249 h 3267374"/>
                  <a:gd name="connsiteX52" fmla="*/ 1870375 w 2022990"/>
                  <a:gd name="connsiteY52" fmla="*/ 1665501 h 3267374"/>
                  <a:gd name="connsiteX53" fmla="*/ 984223 w 2022990"/>
                  <a:gd name="connsiteY53" fmla="*/ 147827 h 3267374"/>
                  <a:gd name="connsiteX54" fmla="*/ 938434 w 2022990"/>
                  <a:gd name="connsiteY54" fmla="*/ 247509 h 3267374"/>
                  <a:gd name="connsiteX55" fmla="*/ 1060538 w 2022990"/>
                  <a:gd name="connsiteY55" fmla="*/ 632764 h 3267374"/>
                  <a:gd name="connsiteX56" fmla="*/ 1184438 w 2022990"/>
                  <a:gd name="connsiteY56" fmla="*/ 594149 h 3267374"/>
                  <a:gd name="connsiteX57" fmla="*/ 984223 w 2022990"/>
                  <a:gd name="connsiteY57" fmla="*/ 147827 h 3267374"/>
                  <a:gd name="connsiteX58" fmla="*/ 1594743 w 2022990"/>
                  <a:gd name="connsiteY58" fmla="*/ 2428828 h 3267374"/>
                  <a:gd name="connsiteX59" fmla="*/ 1340659 w 2022990"/>
                  <a:gd name="connsiteY59" fmla="*/ 2281551 h 3267374"/>
                  <a:gd name="connsiteX60" fmla="*/ 1092860 w 2022990"/>
                  <a:gd name="connsiteY60" fmla="*/ 2367762 h 3267374"/>
                  <a:gd name="connsiteX61" fmla="*/ 1089269 w 2022990"/>
                  <a:gd name="connsiteY61" fmla="*/ 2443196 h 3267374"/>
                  <a:gd name="connsiteX62" fmla="*/ 1594743 w 2022990"/>
                  <a:gd name="connsiteY62" fmla="*/ 2428828 h 3267374"/>
                  <a:gd name="connsiteX63" fmla="*/ 1777900 w 2022990"/>
                  <a:gd name="connsiteY63" fmla="*/ 855476 h 3267374"/>
                  <a:gd name="connsiteX64" fmla="*/ 1354127 w 2022990"/>
                  <a:gd name="connsiteY64" fmla="*/ 1103333 h 3267374"/>
                  <a:gd name="connsiteX65" fmla="*/ 1424157 w 2022990"/>
                  <a:gd name="connsiteY65" fmla="*/ 1191340 h 3267374"/>
                  <a:gd name="connsiteX66" fmla="*/ 1777900 w 2022990"/>
                  <a:gd name="connsiteY66" fmla="*/ 855476 h 326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22990" h="3267374">
                    <a:moveTo>
                      <a:pt x="1289483" y="907562"/>
                    </a:moveTo>
                    <a:cubicBezTo>
                      <a:pt x="1306542" y="887805"/>
                      <a:pt x="1319111" y="872539"/>
                      <a:pt x="1332579" y="857272"/>
                    </a:cubicBezTo>
                    <a:cubicBezTo>
                      <a:pt x="1468150" y="709995"/>
                      <a:pt x="1687219" y="675870"/>
                      <a:pt x="1868579" y="737834"/>
                    </a:cubicBezTo>
                    <a:cubicBezTo>
                      <a:pt x="1888332" y="744120"/>
                      <a:pt x="1912573" y="775551"/>
                      <a:pt x="1913471" y="796206"/>
                    </a:cubicBezTo>
                    <a:cubicBezTo>
                      <a:pt x="1925142" y="1002753"/>
                      <a:pt x="1810221" y="1266775"/>
                      <a:pt x="1539976" y="1318861"/>
                    </a:cubicBezTo>
                    <a:cubicBezTo>
                      <a:pt x="1511246" y="1324249"/>
                      <a:pt x="1480720" y="1326045"/>
                      <a:pt x="1451091" y="1326045"/>
                    </a:cubicBezTo>
                    <a:cubicBezTo>
                      <a:pt x="1423259" y="1326045"/>
                      <a:pt x="1394529" y="1322453"/>
                      <a:pt x="1364002" y="1319759"/>
                    </a:cubicBezTo>
                    <a:cubicBezTo>
                      <a:pt x="1364002" y="1388009"/>
                      <a:pt x="1364002" y="1457158"/>
                      <a:pt x="1364002" y="1532592"/>
                    </a:cubicBezTo>
                    <a:cubicBezTo>
                      <a:pt x="1436726" y="1483200"/>
                      <a:pt x="1512143" y="1451769"/>
                      <a:pt x="1597437" y="1447279"/>
                    </a:cubicBezTo>
                    <a:cubicBezTo>
                      <a:pt x="1751862" y="1439197"/>
                      <a:pt x="1882944" y="1493079"/>
                      <a:pt x="1996968" y="1594556"/>
                    </a:cubicBezTo>
                    <a:cubicBezTo>
                      <a:pt x="2021209" y="1616109"/>
                      <a:pt x="2030188" y="1643050"/>
                      <a:pt x="2016720" y="1675379"/>
                    </a:cubicBezTo>
                    <a:cubicBezTo>
                      <a:pt x="1945792" y="1839719"/>
                      <a:pt x="1767126" y="2016631"/>
                      <a:pt x="1525611" y="1995977"/>
                    </a:cubicBezTo>
                    <a:cubicBezTo>
                      <a:pt x="1443909" y="1988792"/>
                      <a:pt x="1369389" y="1960055"/>
                      <a:pt x="1299359" y="1909766"/>
                    </a:cubicBezTo>
                    <a:cubicBezTo>
                      <a:pt x="1269731" y="1991486"/>
                      <a:pt x="1240103" y="2069615"/>
                      <a:pt x="1212270" y="2145050"/>
                    </a:cubicBezTo>
                    <a:cubicBezTo>
                      <a:pt x="1275118" y="2148642"/>
                      <a:pt x="1340659" y="2145050"/>
                      <a:pt x="1403507" y="2157622"/>
                    </a:cubicBezTo>
                    <a:cubicBezTo>
                      <a:pt x="1548056" y="2187257"/>
                      <a:pt x="1656693" y="2274367"/>
                      <a:pt x="1734804" y="2396499"/>
                    </a:cubicBezTo>
                    <a:cubicBezTo>
                      <a:pt x="1747373" y="2415358"/>
                      <a:pt x="1748271" y="2456667"/>
                      <a:pt x="1735702" y="2473730"/>
                    </a:cubicBezTo>
                    <a:cubicBezTo>
                      <a:pt x="1585765" y="2674889"/>
                      <a:pt x="1279607" y="2784448"/>
                      <a:pt x="1040786" y="2585086"/>
                    </a:cubicBezTo>
                    <a:cubicBezTo>
                      <a:pt x="1020136" y="2568023"/>
                      <a:pt x="1001282" y="2549164"/>
                      <a:pt x="978836" y="2529407"/>
                    </a:cubicBezTo>
                    <a:cubicBezTo>
                      <a:pt x="926763" y="2585984"/>
                      <a:pt x="871995" y="2646152"/>
                      <a:pt x="815432" y="2708116"/>
                    </a:cubicBezTo>
                    <a:cubicBezTo>
                      <a:pt x="823513" y="2711708"/>
                      <a:pt x="829797" y="2716198"/>
                      <a:pt x="837878" y="2718892"/>
                    </a:cubicBezTo>
                    <a:cubicBezTo>
                      <a:pt x="1038990" y="2776366"/>
                      <a:pt x="1147627" y="2919153"/>
                      <a:pt x="1200599" y="3113128"/>
                    </a:cubicBezTo>
                    <a:cubicBezTo>
                      <a:pt x="1210475" y="3150846"/>
                      <a:pt x="1199701" y="3182277"/>
                      <a:pt x="1163788" y="3199339"/>
                    </a:cubicBezTo>
                    <a:cubicBezTo>
                      <a:pt x="1112612" y="3222688"/>
                      <a:pt x="1060538" y="3246037"/>
                      <a:pt x="1007567" y="3263100"/>
                    </a:cubicBezTo>
                    <a:cubicBezTo>
                      <a:pt x="963573" y="3277468"/>
                      <a:pt x="925865" y="3254119"/>
                      <a:pt x="916886" y="3215504"/>
                    </a:cubicBezTo>
                    <a:cubicBezTo>
                      <a:pt x="908806" y="3178685"/>
                      <a:pt x="931252" y="3147254"/>
                      <a:pt x="975245" y="3133783"/>
                    </a:cubicBezTo>
                    <a:cubicBezTo>
                      <a:pt x="1002180" y="3125701"/>
                      <a:pt x="1028216" y="3116720"/>
                      <a:pt x="1055151" y="3107740"/>
                    </a:cubicBezTo>
                    <a:cubicBezTo>
                      <a:pt x="1027319" y="2926338"/>
                      <a:pt x="800169" y="2793429"/>
                      <a:pt x="634072" y="2859883"/>
                    </a:cubicBezTo>
                    <a:cubicBezTo>
                      <a:pt x="584692" y="2879640"/>
                      <a:pt x="564939" y="2915561"/>
                      <a:pt x="590977" y="2963157"/>
                    </a:cubicBezTo>
                    <a:cubicBezTo>
                      <a:pt x="616115" y="3008956"/>
                      <a:pt x="655620" y="3046674"/>
                      <a:pt x="688839" y="3087983"/>
                    </a:cubicBezTo>
                    <a:cubicBezTo>
                      <a:pt x="694226" y="3094269"/>
                      <a:pt x="703204" y="3097862"/>
                      <a:pt x="711285" y="3103250"/>
                    </a:cubicBezTo>
                    <a:cubicBezTo>
                      <a:pt x="752585" y="3131987"/>
                      <a:pt x="764256" y="3167010"/>
                      <a:pt x="742709" y="3201135"/>
                    </a:cubicBezTo>
                    <a:cubicBezTo>
                      <a:pt x="721161" y="3236159"/>
                      <a:pt x="681656" y="3241547"/>
                      <a:pt x="636765" y="3214606"/>
                    </a:cubicBezTo>
                    <a:cubicBezTo>
                      <a:pt x="560450" y="3167908"/>
                      <a:pt x="504785" y="3104148"/>
                      <a:pt x="467975" y="3023325"/>
                    </a:cubicBezTo>
                    <a:cubicBezTo>
                      <a:pt x="461690" y="3009854"/>
                      <a:pt x="456303" y="2996384"/>
                      <a:pt x="449120" y="2978423"/>
                    </a:cubicBezTo>
                    <a:cubicBezTo>
                      <a:pt x="412309" y="2996384"/>
                      <a:pt x="378192" y="3016141"/>
                      <a:pt x="341381" y="3030509"/>
                    </a:cubicBezTo>
                    <a:cubicBezTo>
                      <a:pt x="264168" y="3061940"/>
                      <a:pt x="186956" y="3092474"/>
                      <a:pt x="107947" y="3120313"/>
                    </a:cubicBezTo>
                    <a:cubicBezTo>
                      <a:pt x="54078" y="3139171"/>
                      <a:pt x="16369" y="3123905"/>
                      <a:pt x="3800" y="3083493"/>
                    </a:cubicBezTo>
                    <a:cubicBezTo>
                      <a:pt x="-9668" y="3040388"/>
                      <a:pt x="12778" y="3008956"/>
                      <a:pt x="69341" y="2990996"/>
                    </a:cubicBezTo>
                    <a:cubicBezTo>
                      <a:pt x="513764" y="2850903"/>
                      <a:pt x="846856" y="2574309"/>
                      <a:pt x="1055151" y="2158520"/>
                    </a:cubicBezTo>
                    <a:cubicBezTo>
                      <a:pt x="1269731" y="1730159"/>
                      <a:pt x="1286790" y="1287430"/>
                      <a:pt x="1122488" y="836618"/>
                    </a:cubicBezTo>
                    <a:cubicBezTo>
                      <a:pt x="1112612" y="809677"/>
                      <a:pt x="1099145" y="793512"/>
                      <a:pt x="1069516" y="783634"/>
                    </a:cubicBezTo>
                    <a:cubicBezTo>
                      <a:pt x="839674" y="703709"/>
                      <a:pt x="727446" y="451362"/>
                      <a:pt x="815432" y="204403"/>
                    </a:cubicBezTo>
                    <a:cubicBezTo>
                      <a:pt x="836980" y="143337"/>
                      <a:pt x="874689" y="88557"/>
                      <a:pt x="907908" y="31981"/>
                    </a:cubicBezTo>
                    <a:cubicBezTo>
                      <a:pt x="924967" y="4142"/>
                      <a:pt x="953697" y="-7532"/>
                      <a:pt x="986019" y="5040"/>
                    </a:cubicBezTo>
                    <a:cubicBezTo>
                      <a:pt x="1170970" y="77781"/>
                      <a:pt x="1302951" y="199015"/>
                      <a:pt x="1337966" y="402868"/>
                    </a:cubicBezTo>
                    <a:cubicBezTo>
                      <a:pt x="1358616" y="522306"/>
                      <a:pt x="1328090" y="630968"/>
                      <a:pt x="1254468" y="726160"/>
                    </a:cubicBezTo>
                    <a:cubicBezTo>
                      <a:pt x="1238307" y="746814"/>
                      <a:pt x="1235614" y="762979"/>
                      <a:pt x="1245490" y="786328"/>
                    </a:cubicBezTo>
                    <a:cubicBezTo>
                      <a:pt x="1260753" y="824045"/>
                      <a:pt x="1273323" y="863558"/>
                      <a:pt x="1289483" y="907562"/>
                    </a:cubicBezTo>
                    <a:close/>
                    <a:moveTo>
                      <a:pt x="1870375" y="1665501"/>
                    </a:moveTo>
                    <a:cubicBezTo>
                      <a:pt x="1729417" y="1546961"/>
                      <a:pt x="1529202" y="1553247"/>
                      <a:pt x="1395426" y="1677175"/>
                    </a:cubicBezTo>
                    <a:cubicBezTo>
                      <a:pt x="1332579" y="1736445"/>
                      <a:pt x="1339761" y="1786735"/>
                      <a:pt x="1417872" y="1826249"/>
                    </a:cubicBezTo>
                    <a:cubicBezTo>
                      <a:pt x="1582174" y="1908867"/>
                      <a:pt x="1770716" y="1842413"/>
                      <a:pt x="1870375" y="1665501"/>
                    </a:cubicBezTo>
                    <a:close/>
                    <a:moveTo>
                      <a:pt x="984223" y="147827"/>
                    </a:moveTo>
                    <a:cubicBezTo>
                      <a:pt x="968960" y="181054"/>
                      <a:pt x="950106" y="213383"/>
                      <a:pt x="938434" y="247509"/>
                    </a:cubicBezTo>
                    <a:cubicBezTo>
                      <a:pt x="886360" y="395684"/>
                      <a:pt x="939332" y="558228"/>
                      <a:pt x="1060538" y="632764"/>
                    </a:cubicBezTo>
                    <a:cubicBezTo>
                      <a:pt x="1117999" y="667788"/>
                      <a:pt x="1162890" y="655215"/>
                      <a:pt x="1184438" y="594149"/>
                    </a:cubicBezTo>
                    <a:cubicBezTo>
                      <a:pt x="1247285" y="410950"/>
                      <a:pt x="1173664" y="245713"/>
                      <a:pt x="984223" y="147827"/>
                    </a:cubicBezTo>
                    <a:close/>
                    <a:moveTo>
                      <a:pt x="1594743" y="2428828"/>
                    </a:moveTo>
                    <a:cubicBezTo>
                      <a:pt x="1529202" y="2347107"/>
                      <a:pt x="1447500" y="2292327"/>
                      <a:pt x="1340659" y="2281551"/>
                    </a:cubicBezTo>
                    <a:cubicBezTo>
                      <a:pt x="1245490" y="2272570"/>
                      <a:pt x="1161992" y="2299511"/>
                      <a:pt x="1092860" y="2367762"/>
                    </a:cubicBezTo>
                    <a:cubicBezTo>
                      <a:pt x="1067721" y="2392907"/>
                      <a:pt x="1065925" y="2413561"/>
                      <a:pt x="1089269" y="2443196"/>
                    </a:cubicBezTo>
                    <a:cubicBezTo>
                      <a:pt x="1209577" y="2595862"/>
                      <a:pt x="1468150" y="2590474"/>
                      <a:pt x="1594743" y="2428828"/>
                    </a:cubicBezTo>
                    <a:close/>
                    <a:moveTo>
                      <a:pt x="1777900" y="855476"/>
                    </a:moveTo>
                    <a:cubicBezTo>
                      <a:pt x="1598335" y="795308"/>
                      <a:pt x="1388244" y="917440"/>
                      <a:pt x="1354127" y="1103333"/>
                    </a:cubicBezTo>
                    <a:cubicBezTo>
                      <a:pt x="1343353" y="1159909"/>
                      <a:pt x="1364900" y="1186850"/>
                      <a:pt x="1424157" y="1191340"/>
                    </a:cubicBezTo>
                    <a:cubicBezTo>
                      <a:pt x="1610904" y="1207505"/>
                      <a:pt x="1773410" y="1053941"/>
                      <a:pt x="1777900" y="855476"/>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3" name="Freeform 407">
                <a:extLst>
                  <a:ext uri="{FF2B5EF4-FFF2-40B4-BE49-F238E27FC236}">
                    <a16:creationId xmlns:a16="http://schemas.microsoft.com/office/drawing/2014/main" id="{E80A9ACC-99FB-A434-3E6C-CBA1B01A7658}"/>
                  </a:ext>
                </a:extLst>
              </p:cNvPr>
              <p:cNvSpPr/>
              <p:nvPr/>
            </p:nvSpPr>
            <p:spPr>
              <a:xfrm>
                <a:off x="4658969" y="648132"/>
                <a:ext cx="2164692" cy="2067396"/>
              </a:xfrm>
              <a:custGeom>
                <a:avLst/>
                <a:gdLst>
                  <a:gd name="connsiteX0" fmla="*/ 1994377 w 2164692"/>
                  <a:gd name="connsiteY0" fmla="*/ 835194 h 2067396"/>
                  <a:gd name="connsiteX1" fmla="*/ 1700788 w 2164692"/>
                  <a:gd name="connsiteY1" fmla="*/ 792088 h 2067396"/>
                  <a:gd name="connsiteX2" fmla="*/ 1435033 w 2164692"/>
                  <a:gd name="connsiteY2" fmla="*/ 754371 h 2067396"/>
                  <a:gd name="connsiteX3" fmla="*/ 1335374 w 2164692"/>
                  <a:gd name="connsiteY3" fmla="*/ 681630 h 2067396"/>
                  <a:gd name="connsiteX4" fmla="*/ 1110918 w 2164692"/>
                  <a:gd name="connsiteY4" fmla="*/ 224532 h 2067396"/>
                  <a:gd name="connsiteX5" fmla="*/ 1083983 w 2164692"/>
                  <a:gd name="connsiteY5" fmla="*/ 175140 h 2067396"/>
                  <a:gd name="connsiteX6" fmla="*/ 995997 w 2164692"/>
                  <a:gd name="connsiteY6" fmla="*/ 345766 h 2067396"/>
                  <a:gd name="connsiteX7" fmla="*/ 928660 w 2164692"/>
                  <a:gd name="connsiteY7" fmla="*/ 381688 h 2067396"/>
                  <a:gd name="connsiteX8" fmla="*/ 873893 w 2164692"/>
                  <a:gd name="connsiteY8" fmla="*/ 332296 h 2067396"/>
                  <a:gd name="connsiteX9" fmla="*/ 882871 w 2164692"/>
                  <a:gd name="connsiteY9" fmla="*/ 277516 h 2067396"/>
                  <a:gd name="connsiteX10" fmla="*/ 987018 w 2164692"/>
                  <a:gd name="connsiteY10" fmla="*/ 64682 h 2067396"/>
                  <a:gd name="connsiteX11" fmla="*/ 1084881 w 2164692"/>
                  <a:gd name="connsiteY11" fmla="*/ 24 h 2067396"/>
                  <a:gd name="connsiteX12" fmla="*/ 1181846 w 2164692"/>
                  <a:gd name="connsiteY12" fmla="*/ 66478 h 2067396"/>
                  <a:gd name="connsiteX13" fmla="*/ 1433237 w 2164692"/>
                  <a:gd name="connsiteY13" fmla="*/ 579255 h 2067396"/>
                  <a:gd name="connsiteX14" fmla="*/ 1498778 w 2164692"/>
                  <a:gd name="connsiteY14" fmla="*/ 627748 h 2067396"/>
                  <a:gd name="connsiteX15" fmla="*/ 2059918 w 2164692"/>
                  <a:gd name="connsiteY15" fmla="*/ 708571 h 2067396"/>
                  <a:gd name="connsiteX16" fmla="*/ 2159576 w 2164692"/>
                  <a:gd name="connsiteY16" fmla="*/ 784904 h 2067396"/>
                  <a:gd name="connsiteX17" fmla="*/ 2120970 w 2164692"/>
                  <a:gd name="connsiteY17" fmla="*/ 900750 h 2067396"/>
                  <a:gd name="connsiteX18" fmla="*/ 1719643 w 2164692"/>
                  <a:gd name="connsiteY18" fmla="*/ 1289598 h 2067396"/>
                  <a:gd name="connsiteX19" fmla="*/ 1690014 w 2164692"/>
                  <a:gd name="connsiteY19" fmla="*/ 1378503 h 2067396"/>
                  <a:gd name="connsiteX20" fmla="*/ 1784286 w 2164692"/>
                  <a:gd name="connsiteY20" fmla="*/ 1920016 h 2067396"/>
                  <a:gd name="connsiteX21" fmla="*/ 1749271 w 2164692"/>
                  <a:gd name="connsiteY21" fmla="*/ 2045740 h 2067396"/>
                  <a:gd name="connsiteX22" fmla="*/ 1615495 w 2164692"/>
                  <a:gd name="connsiteY22" fmla="*/ 2044842 h 2067396"/>
                  <a:gd name="connsiteX23" fmla="*/ 1118101 w 2164692"/>
                  <a:gd name="connsiteY23" fmla="*/ 1781719 h 2067396"/>
                  <a:gd name="connsiteX24" fmla="*/ 1044479 w 2164692"/>
                  <a:gd name="connsiteY24" fmla="*/ 1782617 h 2067396"/>
                  <a:gd name="connsiteX25" fmla="*/ 547085 w 2164692"/>
                  <a:gd name="connsiteY25" fmla="*/ 2044842 h 2067396"/>
                  <a:gd name="connsiteX26" fmla="*/ 414207 w 2164692"/>
                  <a:gd name="connsiteY26" fmla="*/ 2044842 h 2067396"/>
                  <a:gd name="connsiteX27" fmla="*/ 379192 w 2164692"/>
                  <a:gd name="connsiteY27" fmla="*/ 1919118 h 2067396"/>
                  <a:gd name="connsiteX28" fmla="*/ 475259 w 2164692"/>
                  <a:gd name="connsiteY28" fmla="*/ 1365032 h 2067396"/>
                  <a:gd name="connsiteX29" fmla="*/ 453711 w 2164692"/>
                  <a:gd name="connsiteY29" fmla="*/ 1299476 h 2067396"/>
                  <a:gd name="connsiteX30" fmla="*/ 43406 w 2164692"/>
                  <a:gd name="connsiteY30" fmla="*/ 900750 h 2067396"/>
                  <a:gd name="connsiteX31" fmla="*/ 1208 w 2164692"/>
                  <a:gd name="connsiteY31" fmla="*/ 798374 h 2067396"/>
                  <a:gd name="connsiteX32" fmla="*/ 96377 w 2164692"/>
                  <a:gd name="connsiteY32" fmla="*/ 711265 h 2067396"/>
                  <a:gd name="connsiteX33" fmla="*/ 653028 w 2164692"/>
                  <a:gd name="connsiteY33" fmla="*/ 630442 h 2067396"/>
                  <a:gd name="connsiteX34" fmla="*/ 734730 w 2164692"/>
                  <a:gd name="connsiteY34" fmla="*/ 576561 h 2067396"/>
                  <a:gd name="connsiteX35" fmla="*/ 826308 w 2164692"/>
                  <a:gd name="connsiteY35" fmla="*/ 540639 h 2067396"/>
                  <a:gd name="connsiteX36" fmla="*/ 854141 w 2164692"/>
                  <a:gd name="connsiteY36" fmla="*/ 636729 h 2067396"/>
                  <a:gd name="connsiteX37" fmla="*/ 698817 w 2164692"/>
                  <a:gd name="connsiteY37" fmla="*/ 761555 h 2067396"/>
                  <a:gd name="connsiteX38" fmla="*/ 221175 w 2164692"/>
                  <a:gd name="connsiteY38" fmla="*/ 828907 h 2067396"/>
                  <a:gd name="connsiteX39" fmla="*/ 173590 w 2164692"/>
                  <a:gd name="connsiteY39" fmla="*/ 837888 h 2067396"/>
                  <a:gd name="connsiteX40" fmla="*/ 209503 w 2164692"/>
                  <a:gd name="connsiteY40" fmla="*/ 874707 h 2067396"/>
                  <a:gd name="connsiteX41" fmla="*/ 568633 w 2164692"/>
                  <a:gd name="connsiteY41" fmla="*/ 1224041 h 2067396"/>
                  <a:gd name="connsiteX42" fmla="*/ 612626 w 2164692"/>
                  <a:gd name="connsiteY42" fmla="*/ 1364134 h 2067396"/>
                  <a:gd name="connsiteX43" fmla="*/ 519252 w 2164692"/>
                  <a:gd name="connsiteY43" fmla="*/ 1908342 h 2067396"/>
                  <a:gd name="connsiteX44" fmla="*/ 631480 w 2164692"/>
                  <a:gd name="connsiteY44" fmla="*/ 1849970 h 2067396"/>
                  <a:gd name="connsiteX45" fmla="*/ 1014851 w 2164692"/>
                  <a:gd name="connsiteY45" fmla="*/ 1647912 h 2067396"/>
                  <a:gd name="connsiteX46" fmla="*/ 1153116 w 2164692"/>
                  <a:gd name="connsiteY46" fmla="*/ 1648811 h 2067396"/>
                  <a:gd name="connsiteX47" fmla="*/ 1595743 w 2164692"/>
                  <a:gd name="connsiteY47" fmla="*/ 1882299 h 2067396"/>
                  <a:gd name="connsiteX48" fmla="*/ 1646021 w 2164692"/>
                  <a:gd name="connsiteY48" fmla="*/ 1907444 h 2067396"/>
                  <a:gd name="connsiteX49" fmla="*/ 1598436 w 2164692"/>
                  <a:gd name="connsiteY49" fmla="*/ 1626360 h 2067396"/>
                  <a:gd name="connsiteX50" fmla="*/ 1549954 w 2164692"/>
                  <a:gd name="connsiteY50" fmla="*/ 1348868 h 2067396"/>
                  <a:gd name="connsiteX51" fmla="*/ 1592152 w 2164692"/>
                  <a:gd name="connsiteY51" fmla="*/ 1228532 h 2067396"/>
                  <a:gd name="connsiteX52" fmla="*/ 1957566 w 2164692"/>
                  <a:gd name="connsiteY52" fmla="*/ 872911 h 2067396"/>
                  <a:gd name="connsiteX53" fmla="*/ 1994377 w 2164692"/>
                  <a:gd name="connsiteY53" fmla="*/ 835194 h 206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4692" h="2067396">
                    <a:moveTo>
                      <a:pt x="1994377" y="835194"/>
                    </a:moveTo>
                    <a:cubicBezTo>
                      <a:pt x="1892025" y="819927"/>
                      <a:pt x="1795958" y="805559"/>
                      <a:pt x="1700788" y="792088"/>
                    </a:cubicBezTo>
                    <a:cubicBezTo>
                      <a:pt x="1612802" y="779516"/>
                      <a:pt x="1523917" y="766943"/>
                      <a:pt x="1435033" y="754371"/>
                    </a:cubicBezTo>
                    <a:cubicBezTo>
                      <a:pt x="1388346" y="748084"/>
                      <a:pt x="1356024" y="724736"/>
                      <a:pt x="1335374" y="681630"/>
                    </a:cubicBezTo>
                    <a:cubicBezTo>
                      <a:pt x="1260855" y="528965"/>
                      <a:pt x="1185437" y="377197"/>
                      <a:pt x="1110918" y="224532"/>
                    </a:cubicBezTo>
                    <a:cubicBezTo>
                      <a:pt x="1103735" y="210163"/>
                      <a:pt x="1095655" y="196693"/>
                      <a:pt x="1083983" y="175140"/>
                    </a:cubicBezTo>
                    <a:cubicBezTo>
                      <a:pt x="1053458" y="237104"/>
                      <a:pt x="1029216" y="293680"/>
                      <a:pt x="995997" y="345766"/>
                    </a:cubicBezTo>
                    <a:cubicBezTo>
                      <a:pt x="983427" y="365523"/>
                      <a:pt x="950208" y="383484"/>
                      <a:pt x="928660" y="381688"/>
                    </a:cubicBezTo>
                    <a:cubicBezTo>
                      <a:pt x="908908" y="379891"/>
                      <a:pt x="885564" y="353849"/>
                      <a:pt x="873893" y="332296"/>
                    </a:cubicBezTo>
                    <a:cubicBezTo>
                      <a:pt x="866710" y="319723"/>
                      <a:pt x="875688" y="294578"/>
                      <a:pt x="882871" y="277516"/>
                    </a:cubicBezTo>
                    <a:cubicBezTo>
                      <a:pt x="916090" y="205673"/>
                      <a:pt x="952003" y="135627"/>
                      <a:pt x="987018" y="64682"/>
                    </a:cubicBezTo>
                    <a:cubicBezTo>
                      <a:pt x="1006771" y="23373"/>
                      <a:pt x="1038194" y="-874"/>
                      <a:pt x="1084881" y="24"/>
                    </a:cubicBezTo>
                    <a:cubicBezTo>
                      <a:pt x="1131568" y="24"/>
                      <a:pt x="1162094" y="25169"/>
                      <a:pt x="1181846" y="66478"/>
                    </a:cubicBezTo>
                    <a:cubicBezTo>
                      <a:pt x="1266242" y="237104"/>
                      <a:pt x="1350637" y="407730"/>
                      <a:pt x="1433237" y="579255"/>
                    </a:cubicBezTo>
                    <a:cubicBezTo>
                      <a:pt x="1447602" y="609788"/>
                      <a:pt x="1466456" y="623258"/>
                      <a:pt x="1498778" y="627748"/>
                    </a:cubicBezTo>
                    <a:cubicBezTo>
                      <a:pt x="1686423" y="653791"/>
                      <a:pt x="1873170" y="682528"/>
                      <a:pt x="2059918" y="708571"/>
                    </a:cubicBezTo>
                    <a:cubicBezTo>
                      <a:pt x="2108400" y="715755"/>
                      <a:pt x="2144313" y="736410"/>
                      <a:pt x="2159576" y="784904"/>
                    </a:cubicBezTo>
                    <a:cubicBezTo>
                      <a:pt x="2174839" y="832500"/>
                      <a:pt x="2154189" y="868421"/>
                      <a:pt x="2120970" y="900750"/>
                    </a:cubicBezTo>
                    <a:cubicBezTo>
                      <a:pt x="1987194" y="1030964"/>
                      <a:pt x="1855214" y="1161179"/>
                      <a:pt x="1719643" y="1289598"/>
                    </a:cubicBezTo>
                    <a:cubicBezTo>
                      <a:pt x="1691810" y="1316539"/>
                      <a:pt x="1683730" y="1340785"/>
                      <a:pt x="1690014" y="1378503"/>
                    </a:cubicBezTo>
                    <a:cubicBezTo>
                      <a:pt x="1723234" y="1559007"/>
                      <a:pt x="1752862" y="1739512"/>
                      <a:pt x="1784286" y="1920016"/>
                    </a:cubicBezTo>
                    <a:cubicBezTo>
                      <a:pt x="1793264" y="1968510"/>
                      <a:pt x="1791468" y="2012513"/>
                      <a:pt x="1749271" y="2045740"/>
                    </a:cubicBezTo>
                    <a:cubicBezTo>
                      <a:pt x="1705277" y="2079866"/>
                      <a:pt x="1661284" y="2069089"/>
                      <a:pt x="1615495" y="2044842"/>
                    </a:cubicBezTo>
                    <a:cubicBezTo>
                      <a:pt x="1450295" y="1956835"/>
                      <a:pt x="1283300" y="1870624"/>
                      <a:pt x="1118101" y="1781719"/>
                    </a:cubicBezTo>
                    <a:cubicBezTo>
                      <a:pt x="1091166" y="1767351"/>
                      <a:pt x="1070516" y="1768249"/>
                      <a:pt x="1044479" y="1782617"/>
                    </a:cubicBezTo>
                    <a:cubicBezTo>
                      <a:pt x="879280" y="1870624"/>
                      <a:pt x="712284" y="1956835"/>
                      <a:pt x="547085" y="2044842"/>
                    </a:cubicBezTo>
                    <a:cubicBezTo>
                      <a:pt x="501296" y="2069089"/>
                      <a:pt x="458200" y="2078968"/>
                      <a:pt x="414207" y="2044842"/>
                    </a:cubicBezTo>
                    <a:cubicBezTo>
                      <a:pt x="372009" y="2011615"/>
                      <a:pt x="371111" y="1967612"/>
                      <a:pt x="379192" y="1919118"/>
                    </a:cubicBezTo>
                    <a:cubicBezTo>
                      <a:pt x="411513" y="1734124"/>
                      <a:pt x="442040" y="1549129"/>
                      <a:pt x="475259" y="1365032"/>
                    </a:cubicBezTo>
                    <a:cubicBezTo>
                      <a:pt x="480646" y="1336295"/>
                      <a:pt x="474361" y="1319233"/>
                      <a:pt x="453711" y="1299476"/>
                    </a:cubicBezTo>
                    <a:cubicBezTo>
                      <a:pt x="316344" y="1167465"/>
                      <a:pt x="179875" y="1033659"/>
                      <a:pt x="43406" y="900750"/>
                    </a:cubicBezTo>
                    <a:cubicBezTo>
                      <a:pt x="13778" y="872013"/>
                      <a:pt x="-5077" y="840582"/>
                      <a:pt x="1208" y="798374"/>
                    </a:cubicBezTo>
                    <a:cubicBezTo>
                      <a:pt x="9288" y="750779"/>
                      <a:pt x="43406" y="719347"/>
                      <a:pt x="96377" y="711265"/>
                    </a:cubicBezTo>
                    <a:cubicBezTo>
                      <a:pt x="282227" y="684324"/>
                      <a:pt x="467178" y="656485"/>
                      <a:pt x="653028" y="630442"/>
                    </a:cubicBezTo>
                    <a:cubicBezTo>
                      <a:pt x="690737" y="625054"/>
                      <a:pt x="718569" y="616972"/>
                      <a:pt x="734730" y="576561"/>
                    </a:cubicBezTo>
                    <a:cubicBezTo>
                      <a:pt x="751789" y="534353"/>
                      <a:pt x="791293" y="522679"/>
                      <a:pt x="826308" y="540639"/>
                    </a:cubicBezTo>
                    <a:cubicBezTo>
                      <a:pt x="861323" y="558600"/>
                      <a:pt x="870301" y="593623"/>
                      <a:pt x="854141" y="636729"/>
                    </a:cubicBezTo>
                    <a:cubicBezTo>
                      <a:pt x="826308" y="709469"/>
                      <a:pt x="784110" y="752575"/>
                      <a:pt x="698817" y="761555"/>
                    </a:cubicBezTo>
                    <a:cubicBezTo>
                      <a:pt x="539004" y="777720"/>
                      <a:pt x="380090" y="805559"/>
                      <a:pt x="221175" y="828907"/>
                    </a:cubicBezTo>
                    <a:cubicBezTo>
                      <a:pt x="207708" y="830704"/>
                      <a:pt x="195138" y="834296"/>
                      <a:pt x="173590" y="837888"/>
                    </a:cubicBezTo>
                    <a:cubicBezTo>
                      <a:pt x="188853" y="853154"/>
                      <a:pt x="198729" y="863931"/>
                      <a:pt x="209503" y="874707"/>
                    </a:cubicBezTo>
                    <a:cubicBezTo>
                      <a:pt x="328914" y="991451"/>
                      <a:pt x="447426" y="1108195"/>
                      <a:pt x="568633" y="1224041"/>
                    </a:cubicBezTo>
                    <a:cubicBezTo>
                      <a:pt x="610830" y="1264453"/>
                      <a:pt x="623400" y="1307558"/>
                      <a:pt x="612626" y="1364134"/>
                    </a:cubicBezTo>
                    <a:cubicBezTo>
                      <a:pt x="579406" y="1541945"/>
                      <a:pt x="550676" y="1721551"/>
                      <a:pt x="519252" y="1908342"/>
                    </a:cubicBezTo>
                    <a:cubicBezTo>
                      <a:pt x="561450" y="1886789"/>
                      <a:pt x="596465" y="1868828"/>
                      <a:pt x="631480" y="1849970"/>
                    </a:cubicBezTo>
                    <a:cubicBezTo>
                      <a:pt x="758971" y="1782617"/>
                      <a:pt x="888258" y="1717061"/>
                      <a:pt x="1014851" y="1647912"/>
                    </a:cubicBezTo>
                    <a:cubicBezTo>
                      <a:pt x="1063333" y="1620972"/>
                      <a:pt x="1105531" y="1622767"/>
                      <a:pt x="1153116" y="1648811"/>
                    </a:cubicBezTo>
                    <a:cubicBezTo>
                      <a:pt x="1299461" y="1727837"/>
                      <a:pt x="1447602" y="1804170"/>
                      <a:pt x="1595743" y="1882299"/>
                    </a:cubicBezTo>
                    <a:cubicBezTo>
                      <a:pt x="1610108" y="1889483"/>
                      <a:pt x="1624473" y="1896667"/>
                      <a:pt x="1646021" y="1907444"/>
                    </a:cubicBezTo>
                    <a:cubicBezTo>
                      <a:pt x="1629860" y="1809558"/>
                      <a:pt x="1614597" y="1717959"/>
                      <a:pt x="1598436" y="1626360"/>
                    </a:cubicBezTo>
                    <a:cubicBezTo>
                      <a:pt x="1582276" y="1533862"/>
                      <a:pt x="1567012" y="1441365"/>
                      <a:pt x="1549954" y="1348868"/>
                    </a:cubicBezTo>
                    <a:cubicBezTo>
                      <a:pt x="1540976" y="1300374"/>
                      <a:pt x="1557136" y="1262657"/>
                      <a:pt x="1592152" y="1228532"/>
                    </a:cubicBezTo>
                    <a:cubicBezTo>
                      <a:pt x="1714256" y="1110889"/>
                      <a:pt x="1835462" y="991451"/>
                      <a:pt x="1957566" y="872911"/>
                    </a:cubicBezTo>
                    <a:cubicBezTo>
                      <a:pt x="1969238" y="862135"/>
                      <a:pt x="1979113" y="851358"/>
                      <a:pt x="1994377" y="835194"/>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4" name="Freeform 408">
                <a:extLst>
                  <a:ext uri="{FF2B5EF4-FFF2-40B4-BE49-F238E27FC236}">
                    <a16:creationId xmlns:a16="http://schemas.microsoft.com/office/drawing/2014/main" id="{9FCDBEAD-2B4C-9F9A-FEA6-E1FDA9F05383}"/>
                  </a:ext>
                </a:extLst>
              </p:cNvPr>
              <p:cNvSpPr/>
              <p:nvPr/>
            </p:nvSpPr>
            <p:spPr>
              <a:xfrm>
                <a:off x="5871887" y="168271"/>
                <a:ext cx="159266" cy="311931"/>
              </a:xfrm>
              <a:custGeom>
                <a:avLst/>
                <a:gdLst>
                  <a:gd name="connsiteX0" fmla="*/ 159267 w 159266"/>
                  <a:gd name="connsiteY0" fmla="*/ 74873 h 311931"/>
                  <a:gd name="connsiteX1" fmla="*/ 130536 w 159266"/>
                  <a:gd name="connsiteY1" fmla="*/ 259867 h 311931"/>
                  <a:gd name="connsiteX2" fmla="*/ 57812 w 159266"/>
                  <a:gd name="connsiteY2" fmla="*/ 311055 h 311931"/>
                  <a:gd name="connsiteX3" fmla="*/ 352 w 159266"/>
                  <a:gd name="connsiteY3" fmla="*/ 243703 h 311931"/>
                  <a:gd name="connsiteX4" fmla="*/ 29082 w 159266"/>
                  <a:gd name="connsiteY4" fmla="*/ 49728 h 311931"/>
                  <a:gd name="connsiteX5" fmla="*/ 103601 w 159266"/>
                  <a:gd name="connsiteY5" fmla="*/ 1234 h 311931"/>
                  <a:gd name="connsiteX6" fmla="*/ 159267 w 159266"/>
                  <a:gd name="connsiteY6" fmla="*/ 74873 h 3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66" h="311931">
                    <a:moveTo>
                      <a:pt x="159267" y="74873"/>
                    </a:moveTo>
                    <a:cubicBezTo>
                      <a:pt x="150288" y="134143"/>
                      <a:pt x="143106" y="197005"/>
                      <a:pt x="130536" y="259867"/>
                    </a:cubicBezTo>
                    <a:cubicBezTo>
                      <a:pt x="123354" y="296687"/>
                      <a:pt x="95521" y="316443"/>
                      <a:pt x="57812" y="311055"/>
                    </a:cubicBezTo>
                    <a:cubicBezTo>
                      <a:pt x="21002" y="305667"/>
                      <a:pt x="-3239" y="280522"/>
                      <a:pt x="352" y="243703"/>
                    </a:cubicBezTo>
                    <a:cubicBezTo>
                      <a:pt x="6637" y="179045"/>
                      <a:pt x="16512" y="113488"/>
                      <a:pt x="29082" y="49728"/>
                    </a:cubicBezTo>
                    <a:cubicBezTo>
                      <a:pt x="36265" y="12909"/>
                      <a:pt x="65893" y="-5052"/>
                      <a:pt x="103601" y="1234"/>
                    </a:cubicBezTo>
                    <a:cubicBezTo>
                      <a:pt x="140412" y="7521"/>
                      <a:pt x="157471" y="32665"/>
                      <a:pt x="159267" y="7487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5" name="Freeform 409">
                <a:extLst>
                  <a:ext uri="{FF2B5EF4-FFF2-40B4-BE49-F238E27FC236}">
                    <a16:creationId xmlns:a16="http://schemas.microsoft.com/office/drawing/2014/main" id="{6C4A7E93-194A-4DA6-7F1E-C18D9FBD3A42}"/>
                  </a:ext>
                </a:extLst>
              </p:cNvPr>
              <p:cNvSpPr/>
              <p:nvPr/>
            </p:nvSpPr>
            <p:spPr>
              <a:xfrm>
                <a:off x="5466801" y="166889"/>
                <a:ext cx="160355" cy="313885"/>
              </a:xfrm>
              <a:custGeom>
                <a:avLst/>
                <a:gdLst>
                  <a:gd name="connsiteX0" fmla="*/ 160332 w 160355"/>
                  <a:gd name="connsiteY0" fmla="*/ 237003 h 313885"/>
                  <a:gd name="connsiteX1" fmla="*/ 101973 w 160355"/>
                  <a:gd name="connsiteY1" fmla="*/ 313335 h 313885"/>
                  <a:gd name="connsiteX2" fmla="*/ 27454 w 160355"/>
                  <a:gd name="connsiteY2" fmla="*/ 256759 h 313885"/>
                  <a:gd name="connsiteX3" fmla="*/ 519 w 160355"/>
                  <a:gd name="connsiteY3" fmla="*/ 75357 h 313885"/>
                  <a:gd name="connsiteX4" fmla="*/ 56184 w 160355"/>
                  <a:gd name="connsiteY4" fmla="*/ 820 h 313885"/>
                  <a:gd name="connsiteX5" fmla="*/ 132499 w 160355"/>
                  <a:gd name="connsiteY5" fmla="*/ 53804 h 313885"/>
                  <a:gd name="connsiteX6" fmla="*/ 160332 w 160355"/>
                  <a:gd name="connsiteY6" fmla="*/ 237003 h 3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55" h="313885">
                    <a:moveTo>
                      <a:pt x="160332" y="237003"/>
                    </a:moveTo>
                    <a:cubicBezTo>
                      <a:pt x="161229" y="278312"/>
                      <a:pt x="136988" y="307947"/>
                      <a:pt x="101973" y="313335"/>
                    </a:cubicBezTo>
                    <a:cubicBezTo>
                      <a:pt x="67856" y="317825"/>
                      <a:pt x="34637" y="294477"/>
                      <a:pt x="27454" y="256759"/>
                    </a:cubicBezTo>
                    <a:cubicBezTo>
                      <a:pt x="16680" y="196591"/>
                      <a:pt x="7702" y="136423"/>
                      <a:pt x="519" y="75357"/>
                    </a:cubicBezTo>
                    <a:cubicBezTo>
                      <a:pt x="-3970" y="36742"/>
                      <a:pt x="21169" y="6208"/>
                      <a:pt x="56184" y="820"/>
                    </a:cubicBezTo>
                    <a:cubicBezTo>
                      <a:pt x="92097" y="-4568"/>
                      <a:pt x="125316" y="16985"/>
                      <a:pt x="132499" y="53804"/>
                    </a:cubicBezTo>
                    <a:cubicBezTo>
                      <a:pt x="144171" y="116666"/>
                      <a:pt x="151354" y="178631"/>
                      <a:pt x="160332" y="23700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6" name="Freeform 410">
                <a:extLst>
                  <a:ext uri="{FF2B5EF4-FFF2-40B4-BE49-F238E27FC236}">
                    <a16:creationId xmlns:a16="http://schemas.microsoft.com/office/drawing/2014/main" id="{D4ED65C6-D564-867C-1021-5705ECEFB962}"/>
                  </a:ext>
                </a:extLst>
              </p:cNvPr>
              <p:cNvSpPr/>
              <p:nvPr/>
            </p:nvSpPr>
            <p:spPr>
              <a:xfrm>
                <a:off x="6187892" y="371009"/>
                <a:ext cx="231121" cy="281339"/>
              </a:xfrm>
              <a:custGeom>
                <a:avLst/>
                <a:gdLst>
                  <a:gd name="connsiteX0" fmla="*/ 231122 w 231121"/>
                  <a:gd name="connsiteY0" fmla="*/ 58925 h 281339"/>
                  <a:gd name="connsiteX1" fmla="*/ 210472 w 231121"/>
                  <a:gd name="connsiteY1" fmla="*/ 108317 h 281339"/>
                  <a:gd name="connsiteX2" fmla="*/ 126077 w 231121"/>
                  <a:gd name="connsiteY2" fmla="*/ 244818 h 281339"/>
                  <a:gd name="connsiteX3" fmla="*/ 33601 w 231121"/>
                  <a:gd name="connsiteY3" fmla="*/ 271759 h 281339"/>
                  <a:gd name="connsiteX4" fmla="*/ 12053 w 231121"/>
                  <a:gd name="connsiteY4" fmla="*/ 174771 h 281339"/>
                  <a:gd name="connsiteX5" fmla="*/ 101835 w 231121"/>
                  <a:gd name="connsiteY5" fmla="*/ 31086 h 281339"/>
                  <a:gd name="connsiteX6" fmla="*/ 179946 w 231121"/>
                  <a:gd name="connsiteY6" fmla="*/ 5941 h 281339"/>
                  <a:gd name="connsiteX7" fmla="*/ 231122 w 231121"/>
                  <a:gd name="connsiteY7" fmla="*/ 58925 h 28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21" h="281339">
                    <a:moveTo>
                      <a:pt x="231122" y="58925"/>
                    </a:moveTo>
                    <a:cubicBezTo>
                      <a:pt x="222144" y="81376"/>
                      <a:pt x="218552" y="96642"/>
                      <a:pt x="210472" y="108317"/>
                    </a:cubicBezTo>
                    <a:cubicBezTo>
                      <a:pt x="183537" y="154116"/>
                      <a:pt x="155705" y="199916"/>
                      <a:pt x="126077" y="244818"/>
                    </a:cubicBezTo>
                    <a:cubicBezTo>
                      <a:pt x="101835" y="281637"/>
                      <a:pt x="66820" y="290617"/>
                      <a:pt x="33601" y="271759"/>
                    </a:cubicBezTo>
                    <a:cubicBezTo>
                      <a:pt x="-517" y="252002"/>
                      <a:pt x="-10393" y="213386"/>
                      <a:pt x="12053" y="174771"/>
                    </a:cubicBezTo>
                    <a:cubicBezTo>
                      <a:pt x="40783" y="126277"/>
                      <a:pt x="70411" y="77784"/>
                      <a:pt x="101835" y="31086"/>
                    </a:cubicBezTo>
                    <a:cubicBezTo>
                      <a:pt x="120690" y="2349"/>
                      <a:pt x="151215" y="-7529"/>
                      <a:pt x="179946" y="5941"/>
                    </a:cubicBezTo>
                    <a:cubicBezTo>
                      <a:pt x="200596" y="16717"/>
                      <a:pt x="214961" y="41862"/>
                      <a:pt x="231122" y="58925"/>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7" name="Freeform 411">
                <a:extLst>
                  <a:ext uri="{FF2B5EF4-FFF2-40B4-BE49-F238E27FC236}">
                    <a16:creationId xmlns:a16="http://schemas.microsoft.com/office/drawing/2014/main" id="{1400245A-2A5D-CB79-862F-608B330DCBB6}"/>
                  </a:ext>
                </a:extLst>
              </p:cNvPr>
              <p:cNvSpPr/>
              <p:nvPr/>
            </p:nvSpPr>
            <p:spPr>
              <a:xfrm>
                <a:off x="5084914" y="370440"/>
                <a:ext cx="227981" cy="276684"/>
              </a:xfrm>
              <a:custGeom>
                <a:avLst/>
                <a:gdLst>
                  <a:gd name="connsiteX0" fmla="*/ 227981 w 227981"/>
                  <a:gd name="connsiteY0" fmla="*/ 229223 h 276684"/>
                  <a:gd name="connsiteX1" fmla="*/ 180396 w 227981"/>
                  <a:gd name="connsiteY1" fmla="*/ 275022 h 276684"/>
                  <a:gd name="connsiteX2" fmla="*/ 110366 w 227981"/>
                  <a:gd name="connsiteY2" fmla="*/ 256164 h 276684"/>
                  <a:gd name="connsiteX3" fmla="*/ 8014 w 227981"/>
                  <a:gd name="connsiteY3" fmla="*/ 94518 h 276684"/>
                  <a:gd name="connsiteX4" fmla="*/ 28664 w 227981"/>
                  <a:gd name="connsiteY4" fmla="*/ 15491 h 276684"/>
                  <a:gd name="connsiteX5" fmla="*/ 110366 w 227981"/>
                  <a:gd name="connsiteY5" fmla="*/ 18185 h 276684"/>
                  <a:gd name="connsiteX6" fmla="*/ 223492 w 227981"/>
                  <a:gd name="connsiteY6" fmla="*/ 198690 h 276684"/>
                  <a:gd name="connsiteX7" fmla="*/ 227981 w 227981"/>
                  <a:gd name="connsiteY7" fmla="*/ 229223 h 27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81" h="276684">
                    <a:moveTo>
                      <a:pt x="227981" y="229223"/>
                    </a:moveTo>
                    <a:cubicBezTo>
                      <a:pt x="215412" y="241795"/>
                      <a:pt x="201046" y="269634"/>
                      <a:pt x="180396" y="275022"/>
                    </a:cubicBezTo>
                    <a:cubicBezTo>
                      <a:pt x="159747" y="280410"/>
                      <a:pt x="122038" y="272328"/>
                      <a:pt x="110366" y="256164"/>
                    </a:cubicBezTo>
                    <a:cubicBezTo>
                      <a:pt x="71760" y="205874"/>
                      <a:pt x="39438" y="150196"/>
                      <a:pt x="8014" y="94518"/>
                    </a:cubicBezTo>
                    <a:cubicBezTo>
                      <a:pt x="-8147" y="65781"/>
                      <a:pt x="832" y="35248"/>
                      <a:pt x="28664" y="15491"/>
                    </a:cubicBezTo>
                    <a:cubicBezTo>
                      <a:pt x="55599" y="-4266"/>
                      <a:pt x="91512" y="-6960"/>
                      <a:pt x="110366" y="18185"/>
                    </a:cubicBezTo>
                    <a:cubicBezTo>
                      <a:pt x="152564" y="75659"/>
                      <a:pt x="186681" y="138521"/>
                      <a:pt x="223492" y="198690"/>
                    </a:cubicBezTo>
                    <a:cubicBezTo>
                      <a:pt x="225288" y="204078"/>
                      <a:pt x="224390" y="211262"/>
                      <a:pt x="227981" y="22922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nvGrpSpPr>
          <p:cNvPr id="38" name="Group 37">
            <a:extLst>
              <a:ext uri="{FF2B5EF4-FFF2-40B4-BE49-F238E27FC236}">
                <a16:creationId xmlns:a16="http://schemas.microsoft.com/office/drawing/2014/main" id="{B508E9C3-84C8-6106-56DD-52A53B144F71}"/>
              </a:ext>
            </a:extLst>
          </p:cNvPr>
          <p:cNvGrpSpPr/>
          <p:nvPr/>
        </p:nvGrpSpPr>
        <p:grpSpPr>
          <a:xfrm>
            <a:off x="1825844" y="2422305"/>
            <a:ext cx="769339" cy="768499"/>
            <a:chOff x="7257599" y="768348"/>
            <a:chExt cx="868457" cy="867509"/>
          </a:xfrm>
        </p:grpSpPr>
        <p:sp>
          <p:nvSpPr>
            <p:cNvPr id="39" name="Freeform 314">
              <a:extLst>
                <a:ext uri="{FF2B5EF4-FFF2-40B4-BE49-F238E27FC236}">
                  <a16:creationId xmlns:a16="http://schemas.microsoft.com/office/drawing/2014/main" id="{0AE2A2A7-30BA-CA21-6E54-61C0B1150802}"/>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DAE0D2"/>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40" name="Graphic 2">
              <a:extLst>
                <a:ext uri="{FF2B5EF4-FFF2-40B4-BE49-F238E27FC236}">
                  <a16:creationId xmlns:a16="http://schemas.microsoft.com/office/drawing/2014/main" id="{B9DD992C-6604-A02D-B7EA-56B1EB83F8F2}"/>
                </a:ext>
              </a:extLst>
            </p:cNvPr>
            <p:cNvGrpSpPr/>
            <p:nvPr/>
          </p:nvGrpSpPr>
          <p:grpSpPr>
            <a:xfrm>
              <a:off x="7257599" y="768348"/>
              <a:ext cx="868457" cy="867509"/>
              <a:chOff x="7257599" y="768348"/>
              <a:chExt cx="868457" cy="867509"/>
            </a:xfrm>
            <a:solidFill>
              <a:srgbClr val="010101"/>
            </a:solidFill>
          </p:grpSpPr>
          <p:sp>
            <p:nvSpPr>
              <p:cNvPr id="41" name="Freeform 316">
                <a:extLst>
                  <a:ext uri="{FF2B5EF4-FFF2-40B4-BE49-F238E27FC236}">
                    <a16:creationId xmlns:a16="http://schemas.microsoft.com/office/drawing/2014/main" id="{787119B4-18DC-CA48-22CE-9995B9E90B3C}"/>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2" name="Freeform 317">
                <a:extLst>
                  <a:ext uri="{FF2B5EF4-FFF2-40B4-BE49-F238E27FC236}">
                    <a16:creationId xmlns:a16="http://schemas.microsoft.com/office/drawing/2014/main" id="{F4A7891F-29A4-9870-3E7A-83D3DC3A27BA}"/>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3" name="Freeform 318">
                <a:extLst>
                  <a:ext uri="{FF2B5EF4-FFF2-40B4-BE49-F238E27FC236}">
                    <a16:creationId xmlns:a16="http://schemas.microsoft.com/office/drawing/2014/main" id="{FFAABA1D-F640-B1AA-A93C-B495D8805AC8}"/>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4" name="Freeform 319">
                <a:extLst>
                  <a:ext uri="{FF2B5EF4-FFF2-40B4-BE49-F238E27FC236}">
                    <a16:creationId xmlns:a16="http://schemas.microsoft.com/office/drawing/2014/main" id="{10CC3B73-6809-E2AF-2B70-232E19792E47}"/>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5" name="Freeform 320">
                <a:extLst>
                  <a:ext uri="{FF2B5EF4-FFF2-40B4-BE49-F238E27FC236}">
                    <a16:creationId xmlns:a16="http://schemas.microsoft.com/office/drawing/2014/main" id="{B7B1AB37-38CF-7045-ED16-548F4CABFC58}"/>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nvGrpSpPr>
          <p:cNvPr id="46" name="Graphic 2">
            <a:extLst>
              <a:ext uri="{FF2B5EF4-FFF2-40B4-BE49-F238E27FC236}">
                <a16:creationId xmlns:a16="http://schemas.microsoft.com/office/drawing/2014/main" id="{7A1C130D-9839-A617-3273-86B5C6C2DD0E}"/>
              </a:ext>
            </a:extLst>
          </p:cNvPr>
          <p:cNvGrpSpPr/>
          <p:nvPr/>
        </p:nvGrpSpPr>
        <p:grpSpPr>
          <a:xfrm>
            <a:off x="7640098" y="2428448"/>
            <a:ext cx="783671" cy="656183"/>
            <a:chOff x="3917433" y="5498364"/>
            <a:chExt cx="884636" cy="740723"/>
          </a:xfrm>
        </p:grpSpPr>
        <p:sp>
          <p:nvSpPr>
            <p:cNvPr id="47" name="Freeform 355">
              <a:extLst>
                <a:ext uri="{FF2B5EF4-FFF2-40B4-BE49-F238E27FC236}">
                  <a16:creationId xmlns:a16="http://schemas.microsoft.com/office/drawing/2014/main" id="{3C911DB9-C27E-936A-EDCA-04B7AC79F1A3}"/>
                </a:ext>
              </a:extLst>
            </p:cNvPr>
            <p:cNvSpPr/>
            <p:nvPr/>
          </p:nvSpPr>
          <p:spPr>
            <a:xfrm>
              <a:off x="4170046" y="5655543"/>
              <a:ext cx="476083" cy="539283"/>
            </a:xfrm>
            <a:custGeom>
              <a:avLst/>
              <a:gdLst>
                <a:gd name="connsiteX0" fmla="*/ 348682 w 476083"/>
                <a:gd name="connsiteY0" fmla="*/ 420044 h 539283"/>
                <a:gd name="connsiteX1" fmla="*/ 345972 w 476083"/>
                <a:gd name="connsiteY1" fmla="*/ 421852 h 539283"/>
                <a:gd name="connsiteX2" fmla="*/ 236670 w 476083"/>
                <a:gd name="connsiteY2" fmla="*/ 539284 h 539283"/>
                <a:gd name="connsiteX3" fmla="*/ 236670 w 476083"/>
                <a:gd name="connsiteY3" fmla="*/ 485084 h 539283"/>
                <a:gd name="connsiteX4" fmla="*/ 221314 w 476083"/>
                <a:gd name="connsiteY4" fmla="*/ 470630 h 539283"/>
                <a:gd name="connsiteX5" fmla="*/ 219507 w 476083"/>
                <a:gd name="connsiteY5" fmla="*/ 470630 h 539283"/>
                <a:gd name="connsiteX6" fmla="*/ 206861 w 476083"/>
                <a:gd name="connsiteY6" fmla="*/ 472438 h 539283"/>
                <a:gd name="connsiteX7" fmla="*/ 147241 w 476083"/>
                <a:gd name="connsiteY7" fmla="*/ 472438 h 539283"/>
                <a:gd name="connsiteX8" fmla="*/ 0 w 476083"/>
                <a:gd name="connsiteY8" fmla="*/ 415528 h 539283"/>
                <a:gd name="connsiteX9" fmla="*/ 418238 w 476083"/>
                <a:gd name="connsiteY9" fmla="*/ 0 h 539283"/>
                <a:gd name="connsiteX10" fmla="*/ 427271 w 476083"/>
                <a:gd name="connsiteY10" fmla="*/ 13550 h 539283"/>
                <a:gd name="connsiteX11" fmla="*/ 348682 w 476083"/>
                <a:gd name="connsiteY11" fmla="*/ 420044 h 5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083" h="539283">
                  <a:moveTo>
                    <a:pt x="348682" y="420044"/>
                  </a:moveTo>
                  <a:cubicBezTo>
                    <a:pt x="347779" y="420948"/>
                    <a:pt x="346875" y="420948"/>
                    <a:pt x="345972" y="421852"/>
                  </a:cubicBezTo>
                  <a:lnTo>
                    <a:pt x="236670" y="539284"/>
                  </a:lnTo>
                  <a:lnTo>
                    <a:pt x="236670" y="485084"/>
                  </a:lnTo>
                  <a:cubicBezTo>
                    <a:pt x="236670" y="476954"/>
                    <a:pt x="230347" y="470630"/>
                    <a:pt x="221314" y="470630"/>
                  </a:cubicBezTo>
                  <a:cubicBezTo>
                    <a:pt x="220410" y="470630"/>
                    <a:pt x="219507" y="470630"/>
                    <a:pt x="219507" y="470630"/>
                  </a:cubicBezTo>
                  <a:cubicBezTo>
                    <a:pt x="214990" y="471534"/>
                    <a:pt x="210474" y="471534"/>
                    <a:pt x="206861" y="472438"/>
                  </a:cubicBezTo>
                  <a:cubicBezTo>
                    <a:pt x="186988" y="474244"/>
                    <a:pt x="167114" y="474244"/>
                    <a:pt x="147241" y="472438"/>
                  </a:cubicBezTo>
                  <a:cubicBezTo>
                    <a:pt x="93945" y="467018"/>
                    <a:pt x="42456" y="448047"/>
                    <a:pt x="0" y="415528"/>
                  </a:cubicBezTo>
                  <a:lnTo>
                    <a:pt x="418238" y="0"/>
                  </a:lnTo>
                  <a:cubicBezTo>
                    <a:pt x="421851" y="4517"/>
                    <a:pt x="424561" y="9033"/>
                    <a:pt x="427271" y="13550"/>
                  </a:cubicBezTo>
                  <a:cubicBezTo>
                    <a:pt x="515797" y="148145"/>
                    <a:pt x="480567" y="327906"/>
                    <a:pt x="348682" y="420044"/>
                  </a:cubicBezTo>
                  <a:close/>
                </a:path>
              </a:pathLst>
            </a:custGeom>
            <a:solidFill>
              <a:srgbClr val="AABC99"/>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8" name="Freeform 356">
              <a:extLst>
                <a:ext uri="{FF2B5EF4-FFF2-40B4-BE49-F238E27FC236}">
                  <a16:creationId xmlns:a16="http://schemas.microsoft.com/office/drawing/2014/main" id="{BF0B348D-920B-D9A4-6BA3-EAEA2CD7C54D}"/>
                </a:ext>
              </a:extLst>
            </p:cNvPr>
            <p:cNvSpPr/>
            <p:nvPr/>
          </p:nvSpPr>
          <p:spPr>
            <a:xfrm>
              <a:off x="4038373" y="5498364"/>
              <a:ext cx="532748" cy="539283"/>
            </a:xfrm>
            <a:custGeom>
              <a:avLst/>
              <a:gdLst>
                <a:gd name="connsiteX0" fmla="*/ 448739 w 532748"/>
                <a:gd name="connsiteY0" fmla="*/ 135498 h 539283"/>
                <a:gd name="connsiteX1" fmla="*/ 390023 w 532748"/>
                <a:gd name="connsiteY1" fmla="*/ 37940 h 539283"/>
                <a:gd name="connsiteX2" fmla="*/ 495712 w 532748"/>
                <a:gd name="connsiteY2" fmla="*/ 87623 h 539283"/>
                <a:gd name="connsiteX3" fmla="*/ 448739 w 532748"/>
                <a:gd name="connsiteY3" fmla="*/ 135498 h 539283"/>
                <a:gd name="connsiteX4" fmla="*/ 85604 w 532748"/>
                <a:gd name="connsiteY4" fmla="*/ 503151 h 539283"/>
                <a:gd name="connsiteX5" fmla="*/ 28695 w 532748"/>
                <a:gd name="connsiteY5" fmla="*/ 342359 h 539283"/>
                <a:gd name="connsiteX6" fmla="*/ 154256 w 532748"/>
                <a:gd name="connsiteY6" fmla="*/ 342359 h 539283"/>
                <a:gd name="connsiteX7" fmla="*/ 164193 w 532748"/>
                <a:gd name="connsiteY7" fmla="*/ 423658 h 539283"/>
                <a:gd name="connsiteX8" fmla="*/ 85604 w 532748"/>
                <a:gd name="connsiteY8" fmla="*/ 503151 h 539283"/>
                <a:gd name="connsiteX9" fmla="*/ 253622 w 532748"/>
                <a:gd name="connsiteY9" fmla="*/ 38843 h 539283"/>
                <a:gd name="connsiteX10" fmla="*/ 182259 w 532748"/>
                <a:gd name="connsiteY10" fmla="*/ 168019 h 539283"/>
                <a:gd name="connsiteX11" fmla="*/ 88314 w 532748"/>
                <a:gd name="connsiteY11" fmla="*/ 148145 h 539283"/>
                <a:gd name="connsiteX12" fmla="*/ 253622 w 532748"/>
                <a:gd name="connsiteY12" fmla="*/ 38843 h 539283"/>
                <a:gd name="connsiteX13" fmla="*/ 410800 w 532748"/>
                <a:gd name="connsiteY13" fmla="*/ 174341 h 539283"/>
                <a:gd name="connsiteX14" fmla="*/ 336727 w 532748"/>
                <a:gd name="connsiteY14" fmla="*/ 178858 h 539283"/>
                <a:gd name="connsiteX15" fmla="*/ 336727 w 532748"/>
                <a:gd name="connsiteY15" fmla="*/ 30713 h 539283"/>
                <a:gd name="connsiteX16" fmla="*/ 345761 w 532748"/>
                <a:gd name="connsiteY16" fmla="*/ 31616 h 539283"/>
                <a:gd name="connsiteX17" fmla="*/ 426156 w 532748"/>
                <a:gd name="connsiteY17" fmla="*/ 158985 h 539283"/>
                <a:gd name="connsiteX18" fmla="*/ 410800 w 532748"/>
                <a:gd name="connsiteY18" fmla="*/ 174341 h 539283"/>
                <a:gd name="connsiteX19" fmla="*/ 336727 w 532748"/>
                <a:gd name="connsiteY19" fmla="*/ 207764 h 539283"/>
                <a:gd name="connsiteX20" fmla="*/ 379183 w 532748"/>
                <a:gd name="connsiteY20" fmla="*/ 205958 h 539283"/>
                <a:gd name="connsiteX21" fmla="*/ 336727 w 532748"/>
                <a:gd name="connsiteY21" fmla="*/ 248413 h 539283"/>
                <a:gd name="connsiteX22" fmla="*/ 336727 w 532748"/>
                <a:gd name="connsiteY22" fmla="*/ 207764 h 539283"/>
                <a:gd name="connsiteX23" fmla="*/ 245492 w 532748"/>
                <a:gd name="connsiteY23" fmla="*/ 341456 h 539283"/>
                <a:gd name="connsiteX24" fmla="*/ 190389 w 532748"/>
                <a:gd name="connsiteY24" fmla="*/ 397461 h 539283"/>
                <a:gd name="connsiteX25" fmla="*/ 184969 w 532748"/>
                <a:gd name="connsiteY25" fmla="*/ 341456 h 539283"/>
                <a:gd name="connsiteX26" fmla="*/ 245492 w 532748"/>
                <a:gd name="connsiteY26" fmla="*/ 341456 h 539283"/>
                <a:gd name="connsiteX27" fmla="*/ 297885 w 532748"/>
                <a:gd name="connsiteY27" fmla="*/ 31616 h 539283"/>
                <a:gd name="connsiteX28" fmla="*/ 306918 w 532748"/>
                <a:gd name="connsiteY28" fmla="*/ 30713 h 539283"/>
                <a:gd name="connsiteX29" fmla="*/ 306918 w 532748"/>
                <a:gd name="connsiteY29" fmla="*/ 178858 h 539283"/>
                <a:gd name="connsiteX30" fmla="*/ 212069 w 532748"/>
                <a:gd name="connsiteY30" fmla="*/ 172535 h 539283"/>
                <a:gd name="connsiteX31" fmla="*/ 297885 w 532748"/>
                <a:gd name="connsiteY31" fmla="*/ 31616 h 539283"/>
                <a:gd name="connsiteX32" fmla="*/ 28695 w 532748"/>
                <a:gd name="connsiteY32" fmla="*/ 312550 h 539283"/>
                <a:gd name="connsiteX33" fmla="*/ 70248 w 532748"/>
                <a:gd name="connsiteY33" fmla="*/ 173438 h 539283"/>
                <a:gd name="connsiteX34" fmla="*/ 172323 w 532748"/>
                <a:gd name="connsiteY34" fmla="*/ 196021 h 539283"/>
                <a:gd name="connsiteX35" fmla="*/ 154256 w 532748"/>
                <a:gd name="connsiteY35" fmla="*/ 311646 h 539283"/>
                <a:gd name="connsiteX36" fmla="*/ 28695 w 532748"/>
                <a:gd name="connsiteY36" fmla="*/ 312550 h 539283"/>
                <a:gd name="connsiteX37" fmla="*/ 28695 w 532748"/>
                <a:gd name="connsiteY37" fmla="*/ 312550 h 539283"/>
                <a:gd name="connsiteX38" fmla="*/ 274398 w 532748"/>
                <a:gd name="connsiteY38" fmla="*/ 312550 h 539283"/>
                <a:gd name="connsiteX39" fmla="*/ 184066 w 532748"/>
                <a:gd name="connsiteY39" fmla="*/ 312550 h 539283"/>
                <a:gd name="connsiteX40" fmla="*/ 202132 w 532748"/>
                <a:gd name="connsiteY40" fmla="*/ 200538 h 539283"/>
                <a:gd name="connsiteX41" fmla="*/ 306918 w 532748"/>
                <a:gd name="connsiteY41" fmla="*/ 208668 h 539283"/>
                <a:gd name="connsiteX42" fmla="*/ 306918 w 532748"/>
                <a:gd name="connsiteY42" fmla="*/ 279127 h 539283"/>
                <a:gd name="connsiteX43" fmla="*/ 274398 w 532748"/>
                <a:gd name="connsiteY43" fmla="*/ 312550 h 539283"/>
                <a:gd name="connsiteX44" fmla="*/ 532748 w 532748"/>
                <a:gd name="connsiteY44" fmla="*/ 85816 h 539283"/>
                <a:gd name="connsiteX45" fmla="*/ 527328 w 532748"/>
                <a:gd name="connsiteY45" fmla="*/ 74976 h 539283"/>
                <a:gd name="connsiteX46" fmla="*/ 353890 w 532748"/>
                <a:gd name="connsiteY46" fmla="*/ 1807 h 539283"/>
                <a:gd name="connsiteX47" fmla="*/ 322274 w 532748"/>
                <a:gd name="connsiteY47" fmla="*/ 0 h 539283"/>
                <a:gd name="connsiteX48" fmla="*/ 322274 w 532748"/>
                <a:gd name="connsiteY48" fmla="*/ 0 h 539283"/>
                <a:gd name="connsiteX49" fmla="*/ 322274 w 532748"/>
                <a:gd name="connsiteY49" fmla="*/ 0 h 539283"/>
                <a:gd name="connsiteX50" fmla="*/ 290658 w 532748"/>
                <a:gd name="connsiteY50" fmla="*/ 1807 h 539283"/>
                <a:gd name="connsiteX51" fmla="*/ 53084 w 532748"/>
                <a:gd name="connsiteY51" fmla="*/ 147242 h 539283"/>
                <a:gd name="connsiteX52" fmla="*/ 53084 w 532748"/>
                <a:gd name="connsiteY52" fmla="*/ 147242 h 539283"/>
                <a:gd name="connsiteX53" fmla="*/ 73861 w 532748"/>
                <a:gd name="connsiteY53" fmla="*/ 533864 h 539283"/>
                <a:gd name="connsiteX54" fmla="*/ 84701 w 532748"/>
                <a:gd name="connsiteY54" fmla="*/ 539284 h 539283"/>
                <a:gd name="connsiteX55" fmla="*/ 85604 w 532748"/>
                <a:gd name="connsiteY55" fmla="*/ 539284 h 539283"/>
                <a:gd name="connsiteX56" fmla="*/ 96444 w 532748"/>
                <a:gd name="connsiteY56" fmla="*/ 534767 h 539283"/>
                <a:gd name="connsiteX57" fmla="*/ 530038 w 532748"/>
                <a:gd name="connsiteY57" fmla="*/ 96656 h 539283"/>
                <a:gd name="connsiteX58" fmla="*/ 532748 w 532748"/>
                <a:gd name="connsiteY58" fmla="*/ 85816 h 5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748" h="539283">
                  <a:moveTo>
                    <a:pt x="448739" y="135498"/>
                  </a:moveTo>
                  <a:cubicBezTo>
                    <a:pt x="433383" y="100270"/>
                    <a:pt x="413510" y="67749"/>
                    <a:pt x="390023" y="37940"/>
                  </a:cubicBezTo>
                  <a:cubicBezTo>
                    <a:pt x="427963" y="46973"/>
                    <a:pt x="464096" y="64137"/>
                    <a:pt x="495712" y="87623"/>
                  </a:cubicBezTo>
                  <a:lnTo>
                    <a:pt x="448739" y="135498"/>
                  </a:lnTo>
                  <a:close/>
                  <a:moveTo>
                    <a:pt x="85604" y="503151"/>
                  </a:moveTo>
                  <a:cubicBezTo>
                    <a:pt x="51278" y="456177"/>
                    <a:pt x="31405" y="400172"/>
                    <a:pt x="28695" y="342359"/>
                  </a:cubicBezTo>
                  <a:lnTo>
                    <a:pt x="154256" y="342359"/>
                  </a:lnTo>
                  <a:cubicBezTo>
                    <a:pt x="155160" y="369459"/>
                    <a:pt x="157870" y="396558"/>
                    <a:pt x="164193" y="423658"/>
                  </a:cubicBezTo>
                  <a:lnTo>
                    <a:pt x="85604" y="503151"/>
                  </a:lnTo>
                  <a:close/>
                  <a:moveTo>
                    <a:pt x="253622" y="38843"/>
                  </a:moveTo>
                  <a:cubicBezTo>
                    <a:pt x="222909" y="77687"/>
                    <a:pt x="199423" y="121045"/>
                    <a:pt x="182259" y="168019"/>
                  </a:cubicBezTo>
                  <a:cubicBezTo>
                    <a:pt x="150643" y="162598"/>
                    <a:pt x="119027" y="156275"/>
                    <a:pt x="88314" y="148145"/>
                  </a:cubicBezTo>
                  <a:cubicBezTo>
                    <a:pt x="128963" y="93043"/>
                    <a:pt x="187679" y="54199"/>
                    <a:pt x="253622" y="38843"/>
                  </a:cubicBezTo>
                  <a:close/>
                  <a:moveTo>
                    <a:pt x="410800" y="174341"/>
                  </a:moveTo>
                  <a:cubicBezTo>
                    <a:pt x="386410" y="177052"/>
                    <a:pt x="361117" y="177955"/>
                    <a:pt x="336727" y="178858"/>
                  </a:cubicBezTo>
                  <a:lnTo>
                    <a:pt x="336727" y="30713"/>
                  </a:lnTo>
                  <a:cubicBezTo>
                    <a:pt x="339437" y="30713"/>
                    <a:pt x="343051" y="30713"/>
                    <a:pt x="345761" y="31616"/>
                  </a:cubicBezTo>
                  <a:cubicBezTo>
                    <a:pt x="380087" y="68653"/>
                    <a:pt x="407187" y="112012"/>
                    <a:pt x="426156" y="158985"/>
                  </a:cubicBezTo>
                  <a:lnTo>
                    <a:pt x="410800" y="174341"/>
                  </a:lnTo>
                  <a:close/>
                  <a:moveTo>
                    <a:pt x="336727" y="207764"/>
                  </a:moveTo>
                  <a:cubicBezTo>
                    <a:pt x="351180" y="207764"/>
                    <a:pt x="364730" y="206861"/>
                    <a:pt x="379183" y="205958"/>
                  </a:cubicBezTo>
                  <a:lnTo>
                    <a:pt x="336727" y="248413"/>
                  </a:lnTo>
                  <a:lnTo>
                    <a:pt x="336727" y="207764"/>
                  </a:lnTo>
                  <a:close/>
                  <a:moveTo>
                    <a:pt x="245492" y="341456"/>
                  </a:moveTo>
                  <a:lnTo>
                    <a:pt x="190389" y="397461"/>
                  </a:lnTo>
                  <a:cubicBezTo>
                    <a:pt x="187679" y="378492"/>
                    <a:pt x="185873" y="360425"/>
                    <a:pt x="184969" y="341456"/>
                  </a:cubicBezTo>
                  <a:lnTo>
                    <a:pt x="245492" y="341456"/>
                  </a:lnTo>
                  <a:close/>
                  <a:moveTo>
                    <a:pt x="297885" y="31616"/>
                  </a:moveTo>
                  <a:cubicBezTo>
                    <a:pt x="300595" y="31616"/>
                    <a:pt x="304208" y="30713"/>
                    <a:pt x="306918" y="30713"/>
                  </a:cubicBezTo>
                  <a:lnTo>
                    <a:pt x="306918" y="178858"/>
                  </a:lnTo>
                  <a:cubicBezTo>
                    <a:pt x="275302" y="177955"/>
                    <a:pt x="243685" y="176148"/>
                    <a:pt x="212069" y="172535"/>
                  </a:cubicBezTo>
                  <a:cubicBezTo>
                    <a:pt x="231942" y="120142"/>
                    <a:pt x="260848" y="72266"/>
                    <a:pt x="297885" y="31616"/>
                  </a:cubicBezTo>
                  <a:close/>
                  <a:moveTo>
                    <a:pt x="28695" y="312550"/>
                  </a:moveTo>
                  <a:cubicBezTo>
                    <a:pt x="31405" y="263771"/>
                    <a:pt x="44955" y="215894"/>
                    <a:pt x="70248" y="173438"/>
                  </a:cubicBezTo>
                  <a:cubicBezTo>
                    <a:pt x="103670" y="183375"/>
                    <a:pt x="137997" y="190602"/>
                    <a:pt x="172323" y="196021"/>
                  </a:cubicBezTo>
                  <a:cubicBezTo>
                    <a:pt x="161483" y="233960"/>
                    <a:pt x="155160" y="272804"/>
                    <a:pt x="154256" y="311646"/>
                  </a:cubicBezTo>
                  <a:lnTo>
                    <a:pt x="28695" y="312550"/>
                  </a:lnTo>
                  <a:lnTo>
                    <a:pt x="28695" y="312550"/>
                  </a:lnTo>
                  <a:close/>
                  <a:moveTo>
                    <a:pt x="274398" y="312550"/>
                  </a:moveTo>
                  <a:lnTo>
                    <a:pt x="184066" y="312550"/>
                  </a:lnTo>
                  <a:cubicBezTo>
                    <a:pt x="184969" y="274610"/>
                    <a:pt x="191293" y="236671"/>
                    <a:pt x="202132" y="200538"/>
                  </a:cubicBezTo>
                  <a:cubicBezTo>
                    <a:pt x="237362" y="205055"/>
                    <a:pt x="271688" y="207764"/>
                    <a:pt x="306918" y="208668"/>
                  </a:cubicBezTo>
                  <a:lnTo>
                    <a:pt x="306918" y="279127"/>
                  </a:lnTo>
                  <a:lnTo>
                    <a:pt x="274398" y="312550"/>
                  </a:lnTo>
                  <a:close/>
                  <a:moveTo>
                    <a:pt x="532748" y="85816"/>
                  </a:moveTo>
                  <a:cubicBezTo>
                    <a:pt x="532748" y="81299"/>
                    <a:pt x="530941" y="77687"/>
                    <a:pt x="527328" y="74976"/>
                  </a:cubicBezTo>
                  <a:cubicBezTo>
                    <a:pt x="477645" y="33424"/>
                    <a:pt x="418026" y="8130"/>
                    <a:pt x="353890" y="1807"/>
                  </a:cubicBezTo>
                  <a:cubicBezTo>
                    <a:pt x="343051" y="904"/>
                    <a:pt x="332211" y="0"/>
                    <a:pt x="322274" y="0"/>
                  </a:cubicBezTo>
                  <a:lnTo>
                    <a:pt x="322274" y="0"/>
                  </a:lnTo>
                  <a:lnTo>
                    <a:pt x="322274" y="0"/>
                  </a:lnTo>
                  <a:cubicBezTo>
                    <a:pt x="311434" y="0"/>
                    <a:pt x="300595" y="904"/>
                    <a:pt x="290658" y="1807"/>
                  </a:cubicBezTo>
                  <a:cubicBezTo>
                    <a:pt x="194003" y="11744"/>
                    <a:pt x="106380" y="65040"/>
                    <a:pt x="53084" y="147242"/>
                  </a:cubicBezTo>
                  <a:lnTo>
                    <a:pt x="53084" y="147242"/>
                  </a:lnTo>
                  <a:cubicBezTo>
                    <a:pt x="-24601" y="266480"/>
                    <a:pt x="-16471" y="423658"/>
                    <a:pt x="73861" y="533864"/>
                  </a:cubicBezTo>
                  <a:cubicBezTo>
                    <a:pt x="76571" y="536573"/>
                    <a:pt x="80184" y="539284"/>
                    <a:pt x="84701" y="539284"/>
                  </a:cubicBezTo>
                  <a:cubicBezTo>
                    <a:pt x="84701" y="539284"/>
                    <a:pt x="85604" y="539284"/>
                    <a:pt x="85604" y="539284"/>
                  </a:cubicBezTo>
                  <a:cubicBezTo>
                    <a:pt x="89217" y="539284"/>
                    <a:pt x="93734" y="537476"/>
                    <a:pt x="96444" y="534767"/>
                  </a:cubicBezTo>
                  <a:lnTo>
                    <a:pt x="530038" y="96656"/>
                  </a:lnTo>
                  <a:cubicBezTo>
                    <a:pt x="530941" y="93946"/>
                    <a:pt x="532748" y="90332"/>
                    <a:pt x="532748" y="85816"/>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9" name="Freeform 357">
              <a:extLst>
                <a:ext uri="{FF2B5EF4-FFF2-40B4-BE49-F238E27FC236}">
                  <a16:creationId xmlns:a16="http://schemas.microsoft.com/office/drawing/2014/main" id="{1F40004F-C347-0E21-485E-CAFB578D79C2}"/>
                </a:ext>
              </a:extLst>
            </p:cNvPr>
            <p:cNvSpPr/>
            <p:nvPr/>
          </p:nvSpPr>
          <p:spPr>
            <a:xfrm>
              <a:off x="4151528" y="5611334"/>
              <a:ext cx="538397" cy="627753"/>
            </a:xfrm>
            <a:custGeom>
              <a:avLst/>
              <a:gdLst>
                <a:gd name="connsiteX0" fmla="*/ 382557 w 538397"/>
                <a:gd name="connsiteY0" fmla="*/ 456123 h 627753"/>
                <a:gd name="connsiteX1" fmla="*/ 379847 w 538397"/>
                <a:gd name="connsiteY1" fmla="*/ 457930 h 627753"/>
                <a:gd name="connsiteX2" fmla="*/ 271448 w 538397"/>
                <a:gd name="connsiteY2" fmla="*/ 575362 h 627753"/>
                <a:gd name="connsiteX3" fmla="*/ 271448 w 538397"/>
                <a:gd name="connsiteY3" fmla="*/ 521162 h 627753"/>
                <a:gd name="connsiteX4" fmla="*/ 256995 w 538397"/>
                <a:gd name="connsiteY4" fmla="*/ 506709 h 627753"/>
                <a:gd name="connsiteX5" fmla="*/ 255188 w 538397"/>
                <a:gd name="connsiteY5" fmla="*/ 506709 h 627753"/>
                <a:gd name="connsiteX6" fmla="*/ 242542 w 538397"/>
                <a:gd name="connsiteY6" fmla="*/ 508516 h 627753"/>
                <a:gd name="connsiteX7" fmla="*/ 182923 w 538397"/>
                <a:gd name="connsiteY7" fmla="*/ 508516 h 627753"/>
                <a:gd name="connsiteX8" fmla="*/ 36585 w 538397"/>
                <a:gd name="connsiteY8" fmla="*/ 452510 h 627753"/>
                <a:gd name="connsiteX9" fmla="*/ 451209 w 538397"/>
                <a:gd name="connsiteY9" fmla="*/ 38788 h 627753"/>
                <a:gd name="connsiteX10" fmla="*/ 460242 w 538397"/>
                <a:gd name="connsiteY10" fmla="*/ 52338 h 627753"/>
                <a:gd name="connsiteX11" fmla="*/ 382557 w 538397"/>
                <a:gd name="connsiteY11" fmla="*/ 456123 h 627753"/>
                <a:gd name="connsiteX12" fmla="*/ 484632 w 538397"/>
                <a:gd name="connsiteY12" fmla="*/ 34272 h 627753"/>
                <a:gd name="connsiteX13" fmla="*/ 463856 w 538397"/>
                <a:gd name="connsiteY13" fmla="*/ 5366 h 627753"/>
                <a:gd name="connsiteX14" fmla="*/ 443079 w 538397"/>
                <a:gd name="connsiteY14" fmla="*/ 3559 h 627753"/>
                <a:gd name="connsiteX15" fmla="*/ 442176 w 538397"/>
                <a:gd name="connsiteY15" fmla="*/ 4462 h 627753"/>
                <a:gd name="connsiteX16" fmla="*/ 4065 w 538397"/>
                <a:gd name="connsiteY16" fmla="*/ 442573 h 627753"/>
                <a:gd name="connsiteX17" fmla="*/ 4065 w 538397"/>
                <a:gd name="connsiteY17" fmla="*/ 463350 h 627753"/>
                <a:gd name="connsiteX18" fmla="*/ 4968 w 538397"/>
                <a:gd name="connsiteY18" fmla="*/ 464253 h 627753"/>
                <a:gd name="connsiteX19" fmla="*/ 180213 w 538397"/>
                <a:gd name="connsiteY19" fmla="*/ 537421 h 627753"/>
                <a:gd name="connsiteX20" fmla="*/ 242542 w 538397"/>
                <a:gd name="connsiteY20" fmla="*/ 537421 h 627753"/>
                <a:gd name="connsiteX21" fmla="*/ 242542 w 538397"/>
                <a:gd name="connsiteY21" fmla="*/ 613301 h 627753"/>
                <a:gd name="connsiteX22" fmla="*/ 256995 w 538397"/>
                <a:gd name="connsiteY22" fmla="*/ 627754 h 627753"/>
                <a:gd name="connsiteX23" fmla="*/ 267835 w 538397"/>
                <a:gd name="connsiteY23" fmla="*/ 623237 h 627753"/>
                <a:gd name="connsiteX24" fmla="*/ 400623 w 538397"/>
                <a:gd name="connsiteY24" fmla="*/ 479610 h 627753"/>
                <a:gd name="connsiteX25" fmla="*/ 484632 w 538397"/>
                <a:gd name="connsiteY25" fmla="*/ 34272 h 62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397" h="627753">
                  <a:moveTo>
                    <a:pt x="382557" y="456123"/>
                  </a:moveTo>
                  <a:cubicBezTo>
                    <a:pt x="381653" y="457027"/>
                    <a:pt x="380750" y="457027"/>
                    <a:pt x="379847" y="457930"/>
                  </a:cubicBezTo>
                  <a:lnTo>
                    <a:pt x="271448" y="575362"/>
                  </a:lnTo>
                  <a:lnTo>
                    <a:pt x="271448" y="521162"/>
                  </a:lnTo>
                  <a:cubicBezTo>
                    <a:pt x="271448" y="513032"/>
                    <a:pt x="265125" y="506709"/>
                    <a:pt x="256995" y="506709"/>
                  </a:cubicBezTo>
                  <a:cubicBezTo>
                    <a:pt x="256092" y="506709"/>
                    <a:pt x="255188" y="506709"/>
                    <a:pt x="255188" y="506709"/>
                  </a:cubicBezTo>
                  <a:cubicBezTo>
                    <a:pt x="250672" y="507613"/>
                    <a:pt x="246155" y="507613"/>
                    <a:pt x="242542" y="508516"/>
                  </a:cubicBezTo>
                  <a:cubicBezTo>
                    <a:pt x="222669" y="510322"/>
                    <a:pt x="202796" y="510322"/>
                    <a:pt x="182923" y="508516"/>
                  </a:cubicBezTo>
                  <a:cubicBezTo>
                    <a:pt x="129627" y="503096"/>
                    <a:pt x="79041" y="484126"/>
                    <a:pt x="36585" y="452510"/>
                  </a:cubicBezTo>
                  <a:lnTo>
                    <a:pt x="451209" y="38788"/>
                  </a:lnTo>
                  <a:cubicBezTo>
                    <a:pt x="453919" y="43305"/>
                    <a:pt x="457532" y="47822"/>
                    <a:pt x="460242" y="52338"/>
                  </a:cubicBezTo>
                  <a:cubicBezTo>
                    <a:pt x="547865" y="185126"/>
                    <a:pt x="513538" y="363984"/>
                    <a:pt x="382557" y="456123"/>
                  </a:cubicBezTo>
                  <a:close/>
                  <a:moveTo>
                    <a:pt x="484632" y="34272"/>
                  </a:moveTo>
                  <a:cubicBezTo>
                    <a:pt x="478309" y="24336"/>
                    <a:pt x="471082" y="14399"/>
                    <a:pt x="463856" y="5366"/>
                  </a:cubicBezTo>
                  <a:cubicBezTo>
                    <a:pt x="458436" y="-958"/>
                    <a:pt x="449402" y="-1861"/>
                    <a:pt x="443079" y="3559"/>
                  </a:cubicBezTo>
                  <a:cubicBezTo>
                    <a:pt x="443079" y="3559"/>
                    <a:pt x="442176" y="4462"/>
                    <a:pt x="442176" y="4462"/>
                  </a:cubicBezTo>
                  <a:lnTo>
                    <a:pt x="4065" y="442573"/>
                  </a:lnTo>
                  <a:cubicBezTo>
                    <a:pt x="-1355" y="447994"/>
                    <a:pt x="-1355" y="457930"/>
                    <a:pt x="4065" y="463350"/>
                  </a:cubicBezTo>
                  <a:cubicBezTo>
                    <a:pt x="4065" y="463350"/>
                    <a:pt x="4968" y="464253"/>
                    <a:pt x="4968" y="464253"/>
                  </a:cubicBezTo>
                  <a:cubicBezTo>
                    <a:pt x="54651" y="505805"/>
                    <a:pt x="116077" y="531099"/>
                    <a:pt x="180213" y="537421"/>
                  </a:cubicBezTo>
                  <a:cubicBezTo>
                    <a:pt x="200989" y="539229"/>
                    <a:pt x="221766" y="539229"/>
                    <a:pt x="242542" y="537421"/>
                  </a:cubicBezTo>
                  <a:lnTo>
                    <a:pt x="242542" y="613301"/>
                  </a:lnTo>
                  <a:cubicBezTo>
                    <a:pt x="242542" y="621431"/>
                    <a:pt x="248865" y="627754"/>
                    <a:pt x="256995" y="627754"/>
                  </a:cubicBezTo>
                  <a:cubicBezTo>
                    <a:pt x="261512" y="627754"/>
                    <a:pt x="265125" y="625947"/>
                    <a:pt x="267835" y="623237"/>
                  </a:cubicBezTo>
                  <a:lnTo>
                    <a:pt x="400623" y="479610"/>
                  </a:lnTo>
                  <a:cubicBezTo>
                    <a:pt x="544251" y="377534"/>
                    <a:pt x="581287" y="181514"/>
                    <a:pt x="484632" y="34272"/>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0" name="Freeform 358">
              <a:extLst>
                <a:ext uri="{FF2B5EF4-FFF2-40B4-BE49-F238E27FC236}">
                  <a16:creationId xmlns:a16="http://schemas.microsoft.com/office/drawing/2014/main" id="{C874141F-41A3-25AB-50A8-9ECB86A5B80A}"/>
                </a:ext>
              </a:extLst>
            </p:cNvPr>
            <p:cNvSpPr/>
            <p:nvPr/>
          </p:nvSpPr>
          <p:spPr>
            <a:xfrm>
              <a:off x="4332644" y="5944605"/>
              <a:ext cx="56005" cy="56006"/>
            </a:xfrm>
            <a:custGeom>
              <a:avLst/>
              <a:gdLst>
                <a:gd name="connsiteX0" fmla="*/ 56006 w 56005"/>
                <a:gd name="connsiteY0" fmla="*/ 28003 h 56006"/>
                <a:gd name="connsiteX1" fmla="*/ 28003 w 56005"/>
                <a:gd name="connsiteY1" fmla="*/ 56007 h 56006"/>
                <a:gd name="connsiteX2" fmla="*/ 0 w 56005"/>
                <a:gd name="connsiteY2" fmla="*/ 28003 h 56006"/>
                <a:gd name="connsiteX3" fmla="*/ 28003 w 56005"/>
                <a:gd name="connsiteY3" fmla="*/ 0 h 56006"/>
                <a:gd name="connsiteX4" fmla="*/ 56006 w 56005"/>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5" h="56006">
                  <a:moveTo>
                    <a:pt x="56006" y="28003"/>
                  </a:moveTo>
                  <a:cubicBezTo>
                    <a:pt x="56006" y="43360"/>
                    <a:pt x="43359" y="56007"/>
                    <a:pt x="28003" y="56007"/>
                  </a:cubicBezTo>
                  <a:cubicBezTo>
                    <a:pt x="12646" y="56007"/>
                    <a:pt x="0" y="43360"/>
                    <a:pt x="0" y="28003"/>
                  </a:cubicBezTo>
                  <a:cubicBezTo>
                    <a:pt x="0" y="12647"/>
                    <a:pt x="12646" y="0"/>
                    <a:pt x="28003" y="0"/>
                  </a:cubicBezTo>
                  <a:cubicBezTo>
                    <a:pt x="43359" y="0"/>
                    <a:pt x="56006" y="12647"/>
                    <a:pt x="56006"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1" name="Freeform 359">
              <a:extLst>
                <a:ext uri="{FF2B5EF4-FFF2-40B4-BE49-F238E27FC236}">
                  <a16:creationId xmlns:a16="http://schemas.microsoft.com/office/drawing/2014/main" id="{F8EE9A6E-26C0-824F-4FAE-803AADFCAC6A}"/>
                </a:ext>
              </a:extLst>
            </p:cNvPr>
            <p:cNvSpPr/>
            <p:nvPr/>
          </p:nvSpPr>
          <p:spPr>
            <a:xfrm>
              <a:off x="4421170" y="5944605"/>
              <a:ext cx="56006" cy="56006"/>
            </a:xfrm>
            <a:custGeom>
              <a:avLst/>
              <a:gdLst>
                <a:gd name="connsiteX0" fmla="*/ 56006 w 56006"/>
                <a:gd name="connsiteY0" fmla="*/ 28003 h 56006"/>
                <a:gd name="connsiteX1" fmla="*/ 28003 w 56006"/>
                <a:gd name="connsiteY1" fmla="*/ 56007 h 56006"/>
                <a:gd name="connsiteX2" fmla="*/ 0 w 56006"/>
                <a:gd name="connsiteY2" fmla="*/ 28003 h 56006"/>
                <a:gd name="connsiteX3" fmla="*/ 28003 w 56006"/>
                <a:gd name="connsiteY3" fmla="*/ 0 h 56006"/>
                <a:gd name="connsiteX4" fmla="*/ 56006 w 56006"/>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6" h="56006">
                  <a:moveTo>
                    <a:pt x="56006" y="28003"/>
                  </a:moveTo>
                  <a:cubicBezTo>
                    <a:pt x="56006" y="43360"/>
                    <a:pt x="43359" y="56007"/>
                    <a:pt x="28003" y="56007"/>
                  </a:cubicBezTo>
                  <a:cubicBezTo>
                    <a:pt x="12647" y="56007"/>
                    <a:pt x="0" y="43360"/>
                    <a:pt x="0" y="28003"/>
                  </a:cubicBezTo>
                  <a:cubicBezTo>
                    <a:pt x="0" y="12647"/>
                    <a:pt x="12647" y="0"/>
                    <a:pt x="28003" y="0"/>
                  </a:cubicBezTo>
                  <a:cubicBezTo>
                    <a:pt x="43359" y="0"/>
                    <a:pt x="56006" y="12647"/>
                    <a:pt x="56006"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2" name="Freeform 360">
              <a:extLst>
                <a:ext uri="{FF2B5EF4-FFF2-40B4-BE49-F238E27FC236}">
                  <a16:creationId xmlns:a16="http://schemas.microsoft.com/office/drawing/2014/main" id="{07ECF67F-FBBA-110F-63F7-5680DD29B9F7}"/>
                </a:ext>
              </a:extLst>
            </p:cNvPr>
            <p:cNvSpPr/>
            <p:nvPr/>
          </p:nvSpPr>
          <p:spPr>
            <a:xfrm>
              <a:off x="4507889" y="5944605"/>
              <a:ext cx="63232" cy="56006"/>
            </a:xfrm>
            <a:custGeom>
              <a:avLst/>
              <a:gdLst>
                <a:gd name="connsiteX0" fmla="*/ 63233 w 63232"/>
                <a:gd name="connsiteY0" fmla="*/ 28003 h 56006"/>
                <a:gd name="connsiteX1" fmla="*/ 31616 w 63232"/>
                <a:gd name="connsiteY1" fmla="*/ 56007 h 56006"/>
                <a:gd name="connsiteX2" fmla="*/ 0 w 63232"/>
                <a:gd name="connsiteY2" fmla="*/ 28003 h 56006"/>
                <a:gd name="connsiteX3" fmla="*/ 31616 w 63232"/>
                <a:gd name="connsiteY3" fmla="*/ 0 h 56006"/>
                <a:gd name="connsiteX4" fmla="*/ 63233 w 63232"/>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32" h="56006">
                  <a:moveTo>
                    <a:pt x="63233" y="28003"/>
                  </a:moveTo>
                  <a:cubicBezTo>
                    <a:pt x="63233" y="43360"/>
                    <a:pt x="48779" y="56007"/>
                    <a:pt x="31616" y="56007"/>
                  </a:cubicBezTo>
                  <a:cubicBezTo>
                    <a:pt x="14453" y="56007"/>
                    <a:pt x="0" y="43360"/>
                    <a:pt x="0" y="28003"/>
                  </a:cubicBezTo>
                  <a:cubicBezTo>
                    <a:pt x="0" y="12647"/>
                    <a:pt x="14453" y="0"/>
                    <a:pt x="31616" y="0"/>
                  </a:cubicBezTo>
                  <a:cubicBezTo>
                    <a:pt x="48779" y="0"/>
                    <a:pt x="63233" y="12647"/>
                    <a:pt x="63233"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3" name="Freeform 361">
              <a:extLst>
                <a:ext uri="{FF2B5EF4-FFF2-40B4-BE49-F238E27FC236}">
                  <a16:creationId xmlns:a16="http://schemas.microsoft.com/office/drawing/2014/main" id="{82A90E65-F12E-8DBE-F703-D6F358A83631}"/>
                </a:ext>
              </a:extLst>
            </p:cNvPr>
            <p:cNvSpPr/>
            <p:nvPr/>
          </p:nvSpPr>
          <p:spPr>
            <a:xfrm>
              <a:off x="3917433" y="5523765"/>
              <a:ext cx="144665" cy="571794"/>
            </a:xfrm>
            <a:custGeom>
              <a:avLst/>
              <a:gdLst>
                <a:gd name="connsiteX0" fmla="*/ 116211 w 144665"/>
                <a:gd name="connsiteY0" fmla="*/ 497623 h 571794"/>
                <a:gd name="connsiteX1" fmla="*/ 99951 w 144665"/>
                <a:gd name="connsiteY1" fmla="*/ 510270 h 571794"/>
                <a:gd name="connsiteX2" fmla="*/ 99048 w 144665"/>
                <a:gd name="connsiteY2" fmla="*/ 520206 h 571794"/>
                <a:gd name="connsiteX3" fmla="*/ 140601 w 144665"/>
                <a:gd name="connsiteY3" fmla="*/ 25187 h 571794"/>
                <a:gd name="connsiteX4" fmla="*/ 140601 w 144665"/>
                <a:gd name="connsiteY4" fmla="*/ 4410 h 571794"/>
                <a:gd name="connsiteX5" fmla="*/ 119825 w 144665"/>
                <a:gd name="connsiteY5" fmla="*/ 4410 h 571794"/>
                <a:gd name="connsiteX6" fmla="*/ 73755 w 144665"/>
                <a:gd name="connsiteY6" fmla="*/ 536467 h 571794"/>
                <a:gd name="connsiteX7" fmla="*/ 61109 w 144665"/>
                <a:gd name="connsiteY7" fmla="*/ 534659 h 571794"/>
                <a:gd name="connsiteX8" fmla="*/ 44849 w 144665"/>
                <a:gd name="connsiteY8" fmla="*/ 547306 h 571794"/>
                <a:gd name="connsiteX9" fmla="*/ 56592 w 144665"/>
                <a:gd name="connsiteY9" fmla="*/ 564469 h 571794"/>
                <a:gd name="connsiteX10" fmla="*/ 105371 w 144665"/>
                <a:gd name="connsiteY10" fmla="*/ 571696 h 571794"/>
                <a:gd name="connsiteX11" fmla="*/ 121631 w 144665"/>
                <a:gd name="connsiteY11" fmla="*/ 559050 h 571794"/>
                <a:gd name="connsiteX12" fmla="*/ 121631 w 144665"/>
                <a:gd name="connsiteY12" fmla="*/ 559050 h 571794"/>
                <a:gd name="connsiteX13" fmla="*/ 127051 w 144665"/>
                <a:gd name="connsiteY13" fmla="*/ 514787 h 571794"/>
                <a:gd name="connsiteX14" fmla="*/ 116211 w 144665"/>
                <a:gd name="connsiteY14" fmla="*/ 497623 h 57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665" h="571794">
                  <a:moveTo>
                    <a:pt x="116211" y="497623"/>
                  </a:moveTo>
                  <a:cubicBezTo>
                    <a:pt x="108081" y="496720"/>
                    <a:pt x="100855" y="502140"/>
                    <a:pt x="99951" y="510270"/>
                  </a:cubicBezTo>
                  <a:lnTo>
                    <a:pt x="99048" y="520206"/>
                  </a:lnTo>
                  <a:cubicBezTo>
                    <a:pt x="-7544" y="366642"/>
                    <a:pt x="10523" y="157975"/>
                    <a:pt x="140601" y="25187"/>
                  </a:cubicBezTo>
                  <a:cubicBezTo>
                    <a:pt x="146021" y="19766"/>
                    <a:pt x="146021" y="9830"/>
                    <a:pt x="140601" y="4410"/>
                  </a:cubicBezTo>
                  <a:cubicBezTo>
                    <a:pt x="135181" y="-1010"/>
                    <a:pt x="126148" y="-1913"/>
                    <a:pt x="119825" y="4410"/>
                  </a:cubicBezTo>
                  <a:cubicBezTo>
                    <a:pt x="-20190" y="146231"/>
                    <a:pt x="-40063" y="371158"/>
                    <a:pt x="73755" y="536467"/>
                  </a:cubicBezTo>
                  <a:lnTo>
                    <a:pt x="61109" y="534659"/>
                  </a:lnTo>
                  <a:cubicBezTo>
                    <a:pt x="52979" y="533756"/>
                    <a:pt x="45752" y="539176"/>
                    <a:pt x="44849" y="547306"/>
                  </a:cubicBezTo>
                  <a:cubicBezTo>
                    <a:pt x="43946" y="555436"/>
                    <a:pt x="49366" y="562663"/>
                    <a:pt x="56592" y="564469"/>
                  </a:cubicBezTo>
                  <a:lnTo>
                    <a:pt x="105371" y="571696"/>
                  </a:lnTo>
                  <a:cubicBezTo>
                    <a:pt x="113501" y="572599"/>
                    <a:pt x="120728" y="567180"/>
                    <a:pt x="121631" y="559050"/>
                  </a:cubicBezTo>
                  <a:cubicBezTo>
                    <a:pt x="121631" y="559050"/>
                    <a:pt x="121631" y="559050"/>
                    <a:pt x="121631" y="559050"/>
                  </a:cubicBezTo>
                  <a:lnTo>
                    <a:pt x="127051" y="514787"/>
                  </a:lnTo>
                  <a:cubicBezTo>
                    <a:pt x="129761" y="505753"/>
                    <a:pt x="124341" y="498526"/>
                    <a:pt x="116211" y="49762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4" name="Freeform 362">
              <a:extLst>
                <a:ext uri="{FF2B5EF4-FFF2-40B4-BE49-F238E27FC236}">
                  <a16:creationId xmlns:a16="http://schemas.microsoft.com/office/drawing/2014/main" id="{436CE974-D940-5E54-4B34-CB70B23CCA2F}"/>
                </a:ext>
              </a:extLst>
            </p:cNvPr>
            <p:cNvSpPr/>
            <p:nvPr/>
          </p:nvSpPr>
          <p:spPr>
            <a:xfrm>
              <a:off x="4658292" y="5543530"/>
              <a:ext cx="143778" cy="576770"/>
            </a:xfrm>
            <a:custGeom>
              <a:avLst/>
              <a:gdLst>
                <a:gd name="connsiteX0" fmla="*/ 70911 w 143778"/>
                <a:gd name="connsiteY0" fmla="*/ 28907 h 576770"/>
                <a:gd name="connsiteX1" fmla="*/ 85364 w 143778"/>
                <a:gd name="connsiteY1" fmla="*/ 14454 h 576770"/>
                <a:gd name="connsiteX2" fmla="*/ 70911 w 143778"/>
                <a:gd name="connsiteY2" fmla="*/ 0 h 576770"/>
                <a:gd name="connsiteX3" fmla="*/ 26648 w 143778"/>
                <a:gd name="connsiteY3" fmla="*/ 0 h 576770"/>
                <a:gd name="connsiteX4" fmla="*/ 12195 w 143778"/>
                <a:gd name="connsiteY4" fmla="*/ 14454 h 576770"/>
                <a:gd name="connsiteX5" fmla="*/ 12195 w 143778"/>
                <a:gd name="connsiteY5" fmla="*/ 58716 h 576770"/>
                <a:gd name="connsiteX6" fmla="*/ 26648 w 143778"/>
                <a:gd name="connsiteY6" fmla="*/ 73170 h 576770"/>
                <a:gd name="connsiteX7" fmla="*/ 41101 w 143778"/>
                <a:gd name="connsiteY7" fmla="*/ 58716 h 576770"/>
                <a:gd name="connsiteX8" fmla="*/ 41101 w 143778"/>
                <a:gd name="connsiteY8" fmla="*/ 54199 h 576770"/>
                <a:gd name="connsiteX9" fmla="*/ 4065 w 143778"/>
                <a:gd name="connsiteY9" fmla="*/ 551930 h 576770"/>
                <a:gd name="connsiteX10" fmla="*/ 4065 w 143778"/>
                <a:gd name="connsiteY10" fmla="*/ 572706 h 576770"/>
                <a:gd name="connsiteX11" fmla="*/ 24841 w 143778"/>
                <a:gd name="connsiteY11" fmla="*/ 572706 h 576770"/>
                <a:gd name="connsiteX12" fmla="*/ 59168 w 143778"/>
                <a:gd name="connsiteY12" fmla="*/ 29810 h 576770"/>
                <a:gd name="connsiteX13" fmla="*/ 70911 w 143778"/>
                <a:gd name="connsiteY13" fmla="*/ 29810 h 57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778" h="576770">
                  <a:moveTo>
                    <a:pt x="70911" y="28907"/>
                  </a:moveTo>
                  <a:cubicBezTo>
                    <a:pt x="79041" y="28907"/>
                    <a:pt x="85364" y="22583"/>
                    <a:pt x="85364" y="14454"/>
                  </a:cubicBezTo>
                  <a:cubicBezTo>
                    <a:pt x="85364" y="6324"/>
                    <a:pt x="79041" y="0"/>
                    <a:pt x="70911" y="0"/>
                  </a:cubicBezTo>
                  <a:lnTo>
                    <a:pt x="26648" y="0"/>
                  </a:lnTo>
                  <a:cubicBezTo>
                    <a:pt x="18518" y="0"/>
                    <a:pt x="12195" y="6324"/>
                    <a:pt x="12195" y="14454"/>
                  </a:cubicBezTo>
                  <a:lnTo>
                    <a:pt x="12195" y="58716"/>
                  </a:lnTo>
                  <a:cubicBezTo>
                    <a:pt x="12195" y="66846"/>
                    <a:pt x="18518" y="73170"/>
                    <a:pt x="26648" y="73170"/>
                  </a:cubicBezTo>
                  <a:cubicBezTo>
                    <a:pt x="34778" y="73170"/>
                    <a:pt x="41101" y="66846"/>
                    <a:pt x="41101" y="58716"/>
                  </a:cubicBezTo>
                  <a:lnTo>
                    <a:pt x="41101" y="54199"/>
                  </a:lnTo>
                  <a:cubicBezTo>
                    <a:pt x="151306" y="206861"/>
                    <a:pt x="135950" y="417335"/>
                    <a:pt x="4065" y="551930"/>
                  </a:cubicBezTo>
                  <a:cubicBezTo>
                    <a:pt x="-1355" y="557350"/>
                    <a:pt x="-1355" y="567286"/>
                    <a:pt x="4065" y="572706"/>
                  </a:cubicBezTo>
                  <a:cubicBezTo>
                    <a:pt x="9485" y="578126"/>
                    <a:pt x="19421" y="578126"/>
                    <a:pt x="24841" y="572706"/>
                  </a:cubicBezTo>
                  <a:cubicBezTo>
                    <a:pt x="169373" y="425465"/>
                    <a:pt x="183826" y="194214"/>
                    <a:pt x="59168" y="29810"/>
                  </a:cubicBezTo>
                  <a:lnTo>
                    <a:pt x="70911" y="29810"/>
                  </a:ln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69F789DC-D60E-A821-73A2-99246C4B7D90}"/>
              </a:ext>
            </a:extLst>
          </p:cNvPr>
          <p:cNvPicPr>
            <a:picLocks noChangeAspect="1"/>
          </p:cNvPicPr>
          <p:nvPr/>
        </p:nvPicPr>
        <p:blipFill>
          <a:blip r:embed="rId2"/>
          <a:stretch>
            <a:fillRect/>
          </a:stretch>
        </p:blipFill>
        <p:spPr>
          <a:xfrm>
            <a:off x="5719353" y="2355174"/>
            <a:ext cx="769339" cy="826470"/>
          </a:xfrm>
          <a:prstGeom prst="rect">
            <a:avLst/>
          </a:prstGeom>
        </p:spPr>
      </p:pic>
      <p:pic>
        <p:nvPicPr>
          <p:cNvPr id="7" name="Picture 6">
            <a:extLst>
              <a:ext uri="{FF2B5EF4-FFF2-40B4-BE49-F238E27FC236}">
                <a16:creationId xmlns:a16="http://schemas.microsoft.com/office/drawing/2014/main" id="{659C0F6F-8273-49DD-8DF9-3F6C32882FE9}"/>
              </a:ext>
            </a:extLst>
          </p:cNvPr>
          <p:cNvPicPr>
            <a:picLocks noChangeAspect="1"/>
          </p:cNvPicPr>
          <p:nvPr/>
        </p:nvPicPr>
        <p:blipFill>
          <a:blip r:embed="rId3"/>
          <a:stretch>
            <a:fillRect/>
          </a:stretch>
        </p:blipFill>
        <p:spPr>
          <a:xfrm>
            <a:off x="9562999" y="2419538"/>
            <a:ext cx="769339" cy="826470"/>
          </a:xfrm>
          <a:prstGeom prst="rect">
            <a:avLst/>
          </a:prstGeom>
        </p:spPr>
      </p:pic>
      <p:cxnSp>
        <p:nvCxnSpPr>
          <p:cNvPr id="10" name="Straight Arrow Connector 9">
            <a:extLst>
              <a:ext uri="{FF2B5EF4-FFF2-40B4-BE49-F238E27FC236}">
                <a16:creationId xmlns:a16="http://schemas.microsoft.com/office/drawing/2014/main" id="{A6F8A15C-14A8-18CE-D8E2-2585C40F86CC}"/>
              </a:ext>
            </a:extLst>
          </p:cNvPr>
          <p:cNvCxnSpPr>
            <a:cxnSpLocks/>
          </p:cNvCxnSpPr>
          <p:nvPr/>
        </p:nvCxnSpPr>
        <p:spPr>
          <a:xfrm>
            <a:off x="2906016"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B28002A-165D-887F-71C5-34ABF110EA7A}"/>
              </a:ext>
            </a:extLst>
          </p:cNvPr>
          <p:cNvCxnSpPr>
            <a:cxnSpLocks/>
          </p:cNvCxnSpPr>
          <p:nvPr/>
        </p:nvCxnSpPr>
        <p:spPr>
          <a:xfrm>
            <a:off x="4853607"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844D78D-0154-5FE9-9E72-3E7D885B5D61}"/>
              </a:ext>
            </a:extLst>
          </p:cNvPr>
          <p:cNvCxnSpPr>
            <a:cxnSpLocks/>
          </p:cNvCxnSpPr>
          <p:nvPr/>
        </p:nvCxnSpPr>
        <p:spPr>
          <a:xfrm>
            <a:off x="6843019"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3ED90EB-CC6B-DE44-AE20-DE301C81DA58}"/>
              </a:ext>
            </a:extLst>
          </p:cNvPr>
          <p:cNvCxnSpPr>
            <a:cxnSpLocks/>
          </p:cNvCxnSpPr>
          <p:nvPr/>
        </p:nvCxnSpPr>
        <p:spPr>
          <a:xfrm>
            <a:off x="8654719"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18FF973-BB01-E201-BFF5-3C87947E9400}"/>
              </a:ext>
            </a:extLst>
          </p:cNvPr>
          <p:cNvSpPr txBox="1"/>
          <p:nvPr/>
        </p:nvSpPr>
        <p:spPr>
          <a:xfrm>
            <a:off x="-154290" y="6195435"/>
            <a:ext cx="6871390" cy="286232"/>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Šaltinis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“The complete guide to managing your business processes in 2022” (</a:t>
            </a:r>
            <a:r>
              <a:rPr kumimoji="0" lang="en-US" sz="1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Monday.com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872978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Niekada nesvajojau apie sėkmę, aš jos siekiau</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Estee Lauder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Man in workshop writing and holding tablet">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00604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1801616"/>
            <a:ext cx="10595237" cy="3995028"/>
          </a:xfrm>
        </p:spPr>
        <p:txBody>
          <a:bodyPr/>
          <a:lstStyle/>
          <a:p>
            <a:pPr marL="474300" indent="-457200">
              <a:buClr>
                <a:schemeClr val="accent2"/>
              </a:buClr>
              <a:buFont typeface="+mj-lt"/>
              <a:buAutoNum type="arabicPeriod"/>
            </a:pPr>
            <a:r>
              <a:rPr lang="en-GB" dirty="0" err="1">
                <a:solidFill>
                  <a:srgbClr val="000000"/>
                </a:solidFill>
                <a:latin typeface="+mn-lt"/>
              </a:rPr>
              <a:t>Suprasti</a:t>
            </a:r>
            <a:r>
              <a:rPr lang="en-GB" dirty="0">
                <a:solidFill>
                  <a:srgbClr val="000000"/>
                </a:solidFill>
                <a:latin typeface="+mn-lt"/>
              </a:rPr>
              <a:t> </a:t>
            </a:r>
            <a:r>
              <a:rPr lang="en-GB" dirty="0" err="1">
                <a:solidFill>
                  <a:srgbClr val="000000"/>
                </a:solidFill>
                <a:latin typeface="+mn-lt"/>
              </a:rPr>
              <a:t>organizacijoje</a:t>
            </a:r>
            <a:r>
              <a:rPr lang="en-GB" dirty="0">
                <a:solidFill>
                  <a:srgbClr val="000000"/>
                </a:solidFill>
                <a:latin typeface="+mn-lt"/>
              </a:rPr>
              <a:t> </a:t>
            </a:r>
            <a:r>
              <a:rPr lang="en-GB" dirty="0" err="1">
                <a:solidFill>
                  <a:srgbClr val="000000"/>
                </a:solidFill>
                <a:latin typeface="+mn-lt"/>
              </a:rPr>
              <a:t>vykstančius</a:t>
            </a:r>
            <a:r>
              <a:rPr lang="en-GB" dirty="0">
                <a:solidFill>
                  <a:srgbClr val="000000"/>
                </a:solidFill>
                <a:latin typeface="+mn-lt"/>
              </a:rPr>
              <a:t> </a:t>
            </a:r>
            <a:r>
              <a:rPr lang="en-GB" dirty="0" err="1">
                <a:solidFill>
                  <a:srgbClr val="000000"/>
                </a:solidFill>
                <a:latin typeface="+mn-lt"/>
              </a:rPr>
              <a:t>procesus</a:t>
            </a:r>
            <a:r>
              <a:rPr lang="en-GB" dirty="0">
                <a:solidFill>
                  <a:srgbClr val="000000"/>
                </a:solidFill>
                <a:latin typeface="+mn-lt"/>
              </a:rPr>
              <a:t> </a:t>
            </a: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n-GB" dirty="0" err="1"/>
              <a:t>A</a:t>
            </a:r>
            <a:r>
              <a:rPr lang="en-GB" dirty="0" err="1">
                <a:solidFill>
                  <a:srgbClr val="000000"/>
                </a:solidFill>
                <a:latin typeface="+mn-lt"/>
              </a:rPr>
              <a:t>nalizuoti</a:t>
            </a:r>
            <a:r>
              <a:rPr lang="en-GB" dirty="0">
                <a:solidFill>
                  <a:srgbClr val="000000"/>
                </a:solidFill>
                <a:latin typeface="+mn-lt"/>
              </a:rPr>
              <a:t> </a:t>
            </a:r>
            <a:r>
              <a:rPr lang="en-GB" dirty="0" err="1">
                <a:solidFill>
                  <a:srgbClr val="000000"/>
                </a:solidFill>
                <a:latin typeface="+mn-lt"/>
              </a:rPr>
              <a:t>procesus</a:t>
            </a:r>
            <a:r>
              <a:rPr lang="en-GB" dirty="0">
                <a:solidFill>
                  <a:srgbClr val="000000"/>
                </a:solidFill>
                <a:latin typeface="+mn-lt"/>
              </a:rPr>
              <a:t> </a:t>
            </a:r>
            <a:r>
              <a:rPr lang="en-GB" dirty="0" err="1">
                <a:solidFill>
                  <a:srgbClr val="000000"/>
                </a:solidFill>
                <a:latin typeface="+mn-lt"/>
              </a:rPr>
              <a:t>nuo</a:t>
            </a:r>
            <a:r>
              <a:rPr lang="en-GB" dirty="0">
                <a:solidFill>
                  <a:srgbClr val="000000"/>
                </a:solidFill>
                <a:latin typeface="+mn-lt"/>
              </a:rPr>
              <a:t> </a:t>
            </a:r>
            <a:r>
              <a:rPr lang="en-GB" dirty="0" err="1">
                <a:solidFill>
                  <a:srgbClr val="000000"/>
                </a:solidFill>
                <a:latin typeface="+mn-lt"/>
              </a:rPr>
              <a:t>pradžios</a:t>
            </a:r>
            <a:r>
              <a:rPr lang="en-GB" dirty="0">
                <a:solidFill>
                  <a:srgbClr val="000000"/>
                </a:solidFill>
                <a:latin typeface="+mn-lt"/>
              </a:rPr>
              <a:t> </a:t>
            </a:r>
            <a:r>
              <a:rPr lang="en-GB" dirty="0" err="1">
                <a:solidFill>
                  <a:srgbClr val="000000"/>
                </a:solidFill>
                <a:latin typeface="+mn-lt"/>
              </a:rPr>
              <a:t>iki</a:t>
            </a:r>
            <a:r>
              <a:rPr lang="en-GB" dirty="0">
                <a:solidFill>
                  <a:srgbClr val="000000"/>
                </a:solidFill>
                <a:latin typeface="+mn-lt"/>
              </a:rPr>
              <a:t> </a:t>
            </a:r>
            <a:r>
              <a:rPr lang="en-GB" dirty="0" err="1">
                <a:solidFill>
                  <a:srgbClr val="000000"/>
                </a:solidFill>
                <a:latin typeface="+mn-lt"/>
              </a:rPr>
              <a:t>pabaigos</a:t>
            </a:r>
            <a:r>
              <a:rPr lang="en-GB" dirty="0">
                <a:solidFill>
                  <a:srgbClr val="000000"/>
                </a:solidFill>
                <a:latin typeface="+mn-lt"/>
              </a:rPr>
              <a:t> </a:t>
            </a: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n-GB" dirty="0" err="1">
                <a:solidFill>
                  <a:srgbClr val="000000"/>
                </a:solidFill>
                <a:latin typeface="+mn-lt"/>
              </a:rPr>
              <a:t>Nuolat</a:t>
            </a:r>
            <a:r>
              <a:rPr lang="en-GB" dirty="0">
                <a:solidFill>
                  <a:srgbClr val="000000"/>
                </a:solidFill>
                <a:latin typeface="+mn-lt"/>
              </a:rPr>
              <a:t> </a:t>
            </a:r>
            <a:r>
              <a:rPr lang="en-GB" dirty="0" err="1">
                <a:solidFill>
                  <a:srgbClr val="000000"/>
                </a:solidFill>
                <a:latin typeface="+mn-lt"/>
              </a:rPr>
              <a:t>tobulinti</a:t>
            </a:r>
            <a:r>
              <a:rPr lang="en-GB" dirty="0">
                <a:solidFill>
                  <a:srgbClr val="000000"/>
                </a:solidFill>
                <a:latin typeface="+mn-lt"/>
              </a:rPr>
              <a:t> </a:t>
            </a:r>
            <a:r>
              <a:rPr lang="en-GB" dirty="0" err="1">
                <a:solidFill>
                  <a:srgbClr val="000000"/>
                </a:solidFill>
                <a:latin typeface="+mn-lt"/>
              </a:rPr>
              <a:t>verslo</a:t>
            </a:r>
            <a:r>
              <a:rPr lang="en-GB" dirty="0">
                <a:solidFill>
                  <a:srgbClr val="000000"/>
                </a:solidFill>
                <a:latin typeface="+mn-lt"/>
              </a:rPr>
              <a:t> </a:t>
            </a:r>
            <a:r>
              <a:rPr lang="en-GB" dirty="0" err="1">
                <a:solidFill>
                  <a:srgbClr val="000000"/>
                </a:solidFill>
                <a:latin typeface="+mn-lt"/>
              </a:rPr>
              <a:t>procesus</a:t>
            </a:r>
            <a:r>
              <a:rPr lang="en-GB" dirty="0">
                <a:solidFill>
                  <a:srgbClr val="000000"/>
                </a:solidFill>
                <a:latin typeface="+mn-lt"/>
              </a:rPr>
              <a:t> </a:t>
            </a:r>
            <a:r>
              <a:rPr lang="en-GB" dirty="0" err="1">
                <a:solidFill>
                  <a:srgbClr val="000000"/>
                </a:solidFill>
                <a:latin typeface="+mn-lt"/>
              </a:rPr>
              <a:t>ir</a:t>
            </a:r>
            <a:r>
              <a:rPr lang="en-GB" dirty="0">
                <a:solidFill>
                  <a:srgbClr val="000000"/>
                </a:solidFill>
                <a:latin typeface="+mn-lt"/>
              </a:rPr>
              <a:t> </a:t>
            </a:r>
            <a:r>
              <a:rPr lang="en-GB" dirty="0" err="1">
                <a:solidFill>
                  <a:srgbClr val="000000"/>
                </a:solidFill>
                <a:latin typeface="+mn-lt"/>
              </a:rPr>
              <a:t>verslo</a:t>
            </a:r>
            <a:r>
              <a:rPr lang="en-GB" dirty="0">
                <a:solidFill>
                  <a:srgbClr val="000000"/>
                </a:solidFill>
                <a:latin typeface="+mn-lt"/>
              </a:rPr>
              <a:t> </a:t>
            </a:r>
            <a:r>
              <a:rPr lang="en-GB" dirty="0" err="1">
                <a:solidFill>
                  <a:srgbClr val="000000"/>
                </a:solidFill>
                <a:latin typeface="+mn-lt"/>
              </a:rPr>
              <a:t>strategiją</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Verslo procesų valdymo (BPM) nauda</a:t>
            </a:r>
            <a:endParaRPr lang="en-ZA" dirty="0"/>
          </a:p>
        </p:txBody>
      </p:sp>
    </p:spTree>
    <p:extLst>
      <p:ext uri="{BB962C8B-B14F-4D97-AF65-F5344CB8AC3E}">
        <p14:creationId xmlns:p14="http://schemas.microsoft.com/office/powerpoint/2010/main" val="455986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en-US" b="1" dirty="0" err="1">
                <a:solidFill>
                  <a:schemeClr val="accent2"/>
                </a:solidFill>
              </a:rPr>
              <a:t>Mokymosi</a:t>
            </a:r>
            <a:r>
              <a:rPr lang="en-US" b="1" dirty="0">
                <a:solidFill>
                  <a:schemeClr val="accent2"/>
                </a:solidFill>
              </a:rPr>
              <a:t> </a:t>
            </a:r>
            <a:r>
              <a:rPr lang="en-US" b="1" dirty="0" err="1">
                <a:solidFill>
                  <a:schemeClr val="accent2"/>
                </a:solidFill>
              </a:rPr>
              <a:t>tikslas</a:t>
            </a:r>
            <a:r>
              <a:rPr lang="en-US" b="1" dirty="0">
                <a:solidFill>
                  <a:schemeClr val="accent2"/>
                </a:solidFill>
              </a:rPr>
              <a:t> :</a:t>
            </a:r>
          </a:p>
          <a:p>
            <a:pPr marL="342900" indent="-342900">
              <a:buBlip>
                <a:blip r:embed="rId2"/>
              </a:buBlip>
            </a:pPr>
            <a:endParaRPr lang="en-US" dirty="0"/>
          </a:p>
          <a:p>
            <a:pPr marL="342900" indent="-342900">
              <a:buClr>
                <a:schemeClr val="accent2"/>
              </a:buClr>
              <a:buFont typeface="Arial" panose="020B0604020202020204" pitchFamily="34" charset="0"/>
              <a:buChar char="•"/>
            </a:pPr>
            <a:r>
              <a:rPr lang="lt-LT" dirty="0"/>
              <a:t>Besimokantieji supras, koks yra verslo programų ir paslaugų automatizavimo vaidmuo, taip pat supras įvairias technologines priemones, kurios gali būti taikomos verslo procesams, kad padėtų organizacijoms pasiekti šį automatizavimą.</a:t>
            </a:r>
            <a:endParaRPr lang="en-US"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1207233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258815"/>
            <a:ext cx="10595237" cy="3995028"/>
          </a:xfrm>
        </p:spPr>
        <p:txBody>
          <a:bodyPr/>
          <a:lstStyle/>
          <a:p>
            <a:pPr marL="474300" indent="-457200">
              <a:buClr>
                <a:schemeClr val="accent2"/>
              </a:buClr>
              <a:buFont typeface="+mj-lt"/>
              <a:buAutoNum type="arabicPeriod" startAt="4"/>
            </a:pPr>
            <a:r>
              <a:rPr lang="lt-LT" dirty="0">
                <a:solidFill>
                  <a:srgbClr val="000000"/>
                </a:solidFill>
                <a:latin typeface="+mn-lt"/>
              </a:rPr>
              <a:t>Didesnis poveikis verslo rezultatams </a:t>
            </a:r>
          </a:p>
          <a:p>
            <a:pPr marL="474300" indent="-457200">
              <a:buClr>
                <a:schemeClr val="accent2"/>
              </a:buClr>
              <a:buFont typeface="+mj-lt"/>
              <a:buAutoNum type="arabicPeriod" startAt="4"/>
            </a:pPr>
            <a:endParaRPr lang="lt-LT" dirty="0">
              <a:solidFill>
                <a:srgbClr val="000000"/>
              </a:solidFill>
              <a:latin typeface="+mn-lt"/>
            </a:endParaRPr>
          </a:p>
          <a:p>
            <a:pPr marL="474300" indent="-457200">
              <a:buClr>
                <a:schemeClr val="accent2"/>
              </a:buClr>
              <a:buFont typeface="+mj-lt"/>
              <a:buAutoNum type="arabicPeriod" startAt="4"/>
            </a:pPr>
            <a:r>
              <a:rPr lang="lt-LT" dirty="0">
                <a:solidFill>
                  <a:srgbClr val="000000"/>
                </a:solidFill>
                <a:latin typeface="+mn-lt"/>
              </a:rPr>
              <a:t>pritaikyti verslo procesą prie rinkos tendencijų ir pramonės reikalavimų </a:t>
            </a:r>
          </a:p>
          <a:p>
            <a:pPr marL="474300" indent="-457200">
              <a:buClr>
                <a:schemeClr val="accent2"/>
              </a:buClr>
              <a:buFont typeface="+mj-lt"/>
              <a:buAutoNum type="arabicPeriod" startAt="4"/>
            </a:pPr>
            <a:endParaRPr lang="lt-LT" dirty="0">
              <a:solidFill>
                <a:srgbClr val="000000"/>
              </a:solidFill>
              <a:latin typeface="+mn-lt"/>
            </a:endParaRPr>
          </a:p>
          <a:p>
            <a:pPr marL="474300" indent="-457200">
              <a:buClr>
                <a:schemeClr val="accent2"/>
              </a:buClr>
              <a:buFont typeface="+mj-lt"/>
              <a:buAutoNum type="arabicPeriod" startAt="4"/>
            </a:pPr>
            <a:r>
              <a:rPr lang="lt-LT" dirty="0">
                <a:solidFill>
                  <a:srgbClr val="000000"/>
                </a:solidFill>
                <a:latin typeface="+mn-lt"/>
              </a:rPr>
              <a:t>Pasinaudoti naujomis technologijomis</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Verslo procesų valdymo (BPM) nauda (tęsinys)</a:t>
            </a:r>
            <a:endParaRPr lang="en-ZA" dirty="0"/>
          </a:p>
        </p:txBody>
      </p:sp>
    </p:spTree>
    <p:extLst>
      <p:ext uri="{BB962C8B-B14F-4D97-AF65-F5344CB8AC3E}">
        <p14:creationId xmlns:p14="http://schemas.microsoft.com/office/powerpoint/2010/main" val="1336960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dirty="0">
                <a:solidFill>
                  <a:srgbClr val="000000"/>
                </a:solidFill>
                <a:latin typeface="+mn-lt"/>
              </a:rPr>
              <a:t>Appian: </a:t>
            </a:r>
            <a:r>
              <a:rPr lang="en-GB"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https://appian.com/</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BP Logix:</a:t>
            </a:r>
            <a:r>
              <a:rPr lang="en-GB" dirty="0">
                <a:solidFill>
                  <a:schemeClr val="accent1">
                    <a:lumMod val="75000"/>
                  </a:schemeClr>
                </a:solidFill>
              </a:rPr>
              <a:t> </a:t>
            </a:r>
            <a:r>
              <a:rPr lang="en-GB" dirty="0">
                <a:solidFill>
                  <a:schemeClr val="accent1">
                    <a:lumMod val="75000"/>
                  </a:schemeClr>
                </a:solidFill>
                <a:hlinkClick r:id="rId4">
                  <a:extLst>
                    <a:ext uri="{A12FA001-AC4F-418D-AE19-62706E023703}">
                      <ahyp:hlinkClr xmlns:ahyp="http://schemas.microsoft.com/office/drawing/2018/hyperlinkcolor" val="tx"/>
                    </a:ext>
                  </a:extLst>
                </a:hlinkClick>
              </a:rPr>
              <a:t>https://www.bplogix.com/</a:t>
            </a:r>
            <a:r>
              <a:rPr lang="en-GB" dirty="0">
                <a:solidFill>
                  <a:schemeClr val="accent1">
                    <a:lumMod val="75000"/>
                  </a:schemeClr>
                </a:solidFill>
              </a:rPr>
              <a:t> </a:t>
            </a:r>
          </a:p>
          <a:p>
            <a:pPr marL="474300" indent="-457200">
              <a:buClr>
                <a:schemeClr val="accent2"/>
              </a:buClr>
              <a:buBlip>
                <a:blip r:embed="rId2"/>
              </a:buBlip>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Kofax:</a:t>
            </a:r>
            <a:r>
              <a:rPr lang="en-GB" dirty="0">
                <a:solidFill>
                  <a:schemeClr val="accent1">
                    <a:lumMod val="75000"/>
                  </a:schemeClr>
                </a:solidFill>
              </a:rPr>
              <a:t> </a:t>
            </a:r>
            <a:r>
              <a:rPr lang="en-GB" dirty="0">
                <a:solidFill>
                  <a:schemeClr val="accent1">
                    <a:lumMod val="75000"/>
                  </a:schemeClr>
                </a:solidFill>
                <a:hlinkClick r:id="rId5">
                  <a:extLst>
                    <a:ext uri="{A12FA001-AC4F-418D-AE19-62706E023703}">
                      <ahyp:hlinkClr xmlns:ahyp="http://schemas.microsoft.com/office/drawing/2018/hyperlinkcolor" val="tx"/>
                    </a:ext>
                  </a:extLst>
                </a:hlinkClick>
              </a:rPr>
              <a:t>https://www.kofax.com/</a:t>
            </a:r>
            <a:r>
              <a:rPr lang="en-GB" dirty="0">
                <a:solidFill>
                  <a:schemeClr val="accent1">
                    <a:lumMod val="75000"/>
                  </a:schemeClr>
                </a:solidFill>
              </a:rPr>
              <a:t> </a:t>
            </a:r>
          </a:p>
          <a:p>
            <a:pPr marL="474300" indent="-457200">
              <a:buClr>
                <a:schemeClr val="accent2"/>
              </a:buClr>
              <a:buBlip>
                <a:blip r:embed="rId2"/>
              </a:buBlip>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Oracle: </a:t>
            </a:r>
            <a:r>
              <a:rPr lang="en-GB" dirty="0">
                <a:solidFill>
                  <a:schemeClr val="accent1">
                    <a:lumMod val="75000"/>
                  </a:schemeClr>
                </a:solidFill>
                <a:hlinkClick r:id="rId6">
                  <a:extLst>
                    <a:ext uri="{A12FA001-AC4F-418D-AE19-62706E023703}">
                      <ahyp:hlinkClr xmlns:ahyp="http://schemas.microsoft.com/office/drawing/2018/hyperlinkcolor" val="tx"/>
                    </a:ext>
                  </a:extLst>
                </a:hlinkClick>
              </a:rPr>
              <a:t>https://www.oracle.com/index.html</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Pegasystems: </a:t>
            </a:r>
            <a:r>
              <a:rPr lang="en-GB" dirty="0">
                <a:solidFill>
                  <a:schemeClr val="accent1">
                    <a:lumMod val="75000"/>
                  </a:schemeClr>
                </a:solidFill>
                <a:hlinkClick r:id="rId7">
                  <a:extLst>
                    <a:ext uri="{A12FA001-AC4F-418D-AE19-62706E023703}">
                      <ahyp:hlinkClr xmlns:ahyp="http://schemas.microsoft.com/office/drawing/2018/hyperlinkcolor" val="tx"/>
                    </a:ext>
                  </a:extLst>
                </a:hlinkClick>
              </a:rPr>
              <a:t>https://www.pega.com/</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Verslo procesų valdymo (BPM) programinė įranga</a:t>
            </a:r>
            <a:endParaRPr lang="en-ZA" dirty="0"/>
          </a:p>
        </p:txBody>
      </p:sp>
    </p:spTree>
    <p:extLst>
      <p:ext uri="{BB962C8B-B14F-4D97-AF65-F5344CB8AC3E}">
        <p14:creationId xmlns:p14="http://schemas.microsoft.com/office/powerpoint/2010/main" val="4066032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dirty="0">
                <a:solidFill>
                  <a:srgbClr val="000000"/>
                </a:solidFill>
                <a:latin typeface="+mn-lt"/>
              </a:rPr>
              <a:t>IBM Blueworks: </a:t>
            </a:r>
            <a:r>
              <a:rPr lang="en-GB"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https://www.ibm.com/products/blueworkslive</a:t>
            </a:r>
            <a:endParaRPr lang="en-GB" dirty="0">
              <a:solidFill>
                <a:schemeClr val="accent1">
                  <a:lumMod val="75000"/>
                </a:schemeClr>
              </a:solidFill>
              <a:latin typeface="+mn-lt"/>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Kissflow: </a:t>
            </a:r>
            <a:r>
              <a:rPr lang="en-GB" dirty="0">
                <a:solidFill>
                  <a:schemeClr val="accent1">
                    <a:lumMod val="75000"/>
                  </a:schemeClr>
                </a:solidFill>
                <a:hlinkClick r:id="rId4">
                  <a:extLst>
                    <a:ext uri="{A12FA001-AC4F-418D-AE19-62706E023703}">
                      <ahyp:hlinkClr xmlns:ahyp="http://schemas.microsoft.com/office/drawing/2018/hyperlinkcolor" val="tx"/>
                    </a:ext>
                  </a:extLst>
                </a:hlinkClick>
              </a:rPr>
              <a:t>https://kissflow.com/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Quixy: </a:t>
            </a:r>
            <a:r>
              <a:rPr lang="en-GB" dirty="0">
                <a:solidFill>
                  <a:schemeClr val="accent1">
                    <a:lumMod val="75000"/>
                  </a:schemeClr>
                </a:solidFill>
                <a:hlinkClick r:id="rId5">
                  <a:extLst>
                    <a:ext uri="{A12FA001-AC4F-418D-AE19-62706E023703}">
                      <ahyp:hlinkClr xmlns:ahyp="http://schemas.microsoft.com/office/drawing/2018/hyperlinkcolor" val="tx"/>
                    </a:ext>
                  </a:extLst>
                </a:hlinkClick>
              </a:rPr>
              <a:t>https://quixy.com/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Wrike: </a:t>
            </a:r>
            <a:r>
              <a:rPr lang="en-GB" dirty="0">
                <a:solidFill>
                  <a:schemeClr val="accent1">
                    <a:lumMod val="75000"/>
                  </a:schemeClr>
                </a:solidFill>
                <a:hlinkClick r:id="rId6">
                  <a:extLst>
                    <a:ext uri="{A12FA001-AC4F-418D-AE19-62706E023703}">
                      <ahyp:hlinkClr xmlns:ahyp="http://schemas.microsoft.com/office/drawing/2018/hyperlinkcolor" val="tx"/>
                    </a:ext>
                  </a:extLst>
                </a:hlinkClick>
              </a:rPr>
              <a:t>https://www.wrike.com/vm/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17100" indent="0">
              <a:buClr>
                <a:schemeClr val="accent2"/>
              </a:buCl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Verslo procesų valdymo (BPM) programos</a:t>
            </a:r>
            <a:endParaRPr lang="en-ZA" dirty="0"/>
          </a:p>
        </p:txBody>
      </p:sp>
    </p:spTree>
    <p:extLst>
      <p:ext uri="{BB962C8B-B14F-4D97-AF65-F5344CB8AC3E}">
        <p14:creationId xmlns:p14="http://schemas.microsoft.com/office/powerpoint/2010/main" val="3096175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11 strateginių būdų, kaip ne pelno siekiančios organizacijos gali naudoti technologijas</a:t>
            </a:r>
            <a:endParaRPr lang="en-ZA" dirty="0"/>
          </a:p>
        </p:txBody>
      </p:sp>
      <p:graphicFrame>
        <p:nvGraphicFramePr>
          <p:cNvPr id="5" name="Diagram 4">
            <a:extLst>
              <a:ext uri="{FF2B5EF4-FFF2-40B4-BE49-F238E27FC236}">
                <a16:creationId xmlns:a16="http://schemas.microsoft.com/office/drawing/2014/main" id="{9D03C9D3-3D0C-8122-86B5-ECAC6545946E}"/>
              </a:ext>
            </a:extLst>
          </p:cNvPr>
          <p:cNvGraphicFramePr/>
          <p:nvPr>
            <p:extLst>
              <p:ext uri="{D42A27DB-BD31-4B8C-83A1-F6EECF244321}">
                <p14:modId xmlns:p14="http://schemas.microsoft.com/office/powerpoint/2010/main" val="71526842"/>
              </p:ext>
            </p:extLst>
          </p:nvPr>
        </p:nvGraphicFramePr>
        <p:xfrm>
          <a:off x="872719" y="2286000"/>
          <a:ext cx="10446561"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8708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11 strateginių būdų, kaip ne pelno siekiančios organizacijos gali naudoti technologijas (tęsinys)</a:t>
            </a:r>
            <a:endParaRPr lang="en-ZA" dirty="0"/>
          </a:p>
        </p:txBody>
      </p:sp>
      <p:graphicFrame>
        <p:nvGraphicFramePr>
          <p:cNvPr id="6" name="Diagram 5">
            <a:extLst>
              <a:ext uri="{FF2B5EF4-FFF2-40B4-BE49-F238E27FC236}">
                <a16:creationId xmlns:a16="http://schemas.microsoft.com/office/drawing/2014/main" id="{C7BCC09A-D73F-C9B4-96B4-83275DDB0457}"/>
              </a:ext>
            </a:extLst>
          </p:cNvPr>
          <p:cNvGraphicFramePr/>
          <p:nvPr>
            <p:extLst>
              <p:ext uri="{D42A27DB-BD31-4B8C-83A1-F6EECF244321}">
                <p14:modId xmlns:p14="http://schemas.microsoft.com/office/powerpoint/2010/main" val="3589428093"/>
              </p:ext>
            </p:extLst>
          </p:nvPr>
        </p:nvGraphicFramePr>
        <p:xfrm>
          <a:off x="704850" y="2318657"/>
          <a:ext cx="10782300" cy="3279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4766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u="sng" dirty="0" err="1">
                <a:solidFill>
                  <a:schemeClr val="accent2"/>
                </a:solidFill>
                <a:latin typeface="+mn-lt"/>
              </a:rPr>
              <a:t>Klausimai</a:t>
            </a:r>
            <a:r>
              <a:rPr lang="en-GB" b="1" u="sng" dirty="0">
                <a:solidFill>
                  <a:schemeClr val="accent2"/>
                </a:solidFill>
                <a:latin typeface="+mn-lt"/>
              </a:rPr>
              <a:t>, </a:t>
            </a:r>
            <a:r>
              <a:rPr lang="en-GB" b="1" u="sng" dirty="0" err="1">
                <a:solidFill>
                  <a:schemeClr val="accent2"/>
                </a:solidFill>
                <a:latin typeface="+mn-lt"/>
              </a:rPr>
              <a:t>kuriuos</a:t>
            </a:r>
            <a:r>
              <a:rPr lang="en-GB" b="1" u="sng" dirty="0">
                <a:solidFill>
                  <a:schemeClr val="accent2"/>
                </a:solidFill>
                <a:latin typeface="+mn-lt"/>
              </a:rPr>
              <a:t> </a:t>
            </a:r>
            <a:r>
              <a:rPr lang="en-GB" b="1" u="sng" dirty="0" err="1">
                <a:solidFill>
                  <a:schemeClr val="accent2"/>
                </a:solidFill>
                <a:latin typeface="+mn-lt"/>
              </a:rPr>
              <a:t>reikia</a:t>
            </a:r>
            <a:r>
              <a:rPr lang="en-GB" b="1" u="sng" dirty="0">
                <a:solidFill>
                  <a:schemeClr val="accent2"/>
                </a:solidFill>
                <a:latin typeface="+mn-lt"/>
              </a:rPr>
              <a:t> </a:t>
            </a:r>
            <a:r>
              <a:rPr lang="en-GB" b="1" u="sng" dirty="0" err="1">
                <a:solidFill>
                  <a:schemeClr val="accent2"/>
                </a:solidFill>
                <a:latin typeface="+mn-lt"/>
              </a:rPr>
              <a:t>apsvarstyti</a:t>
            </a:r>
            <a:endParaRPr lang="en-GB" b="1" u="sng" dirty="0">
              <a:solidFill>
                <a:schemeClr val="accent2"/>
              </a:solidFill>
              <a:latin typeface="+mn-lt"/>
            </a:endParaRPr>
          </a:p>
          <a:p>
            <a:pPr marL="17100" indent="0">
              <a:buClr>
                <a:schemeClr val="accent2"/>
              </a:buClr>
            </a:pPr>
            <a:endParaRPr lang="en-GB" dirty="0"/>
          </a:p>
          <a:p>
            <a:pPr marL="360000" indent="-342900">
              <a:buClr>
                <a:schemeClr val="accent2"/>
              </a:buClr>
              <a:buFont typeface="Arial" panose="020B0604020202020204" pitchFamily="34" charset="0"/>
              <a:buChar char="•"/>
            </a:pPr>
            <a:r>
              <a:rPr lang="lt-LT" dirty="0">
                <a:solidFill>
                  <a:srgbClr val="000000"/>
                </a:solidFill>
                <a:latin typeface="+mn-lt"/>
              </a:rPr>
              <a:t>Kaip per pastaruosius dvejus metus pasikeitė trečiojo sektoriaus organizacijų elgesys?</a:t>
            </a:r>
          </a:p>
          <a:p>
            <a:pPr marL="360000" indent="-342900">
              <a:buClr>
                <a:schemeClr val="accent2"/>
              </a:buClr>
              <a:buFont typeface="Arial" panose="020B0604020202020204" pitchFamily="34" charset="0"/>
              <a:buChar char="•"/>
            </a:pPr>
            <a:endParaRPr lang="lt-LT" dirty="0">
              <a:solidFill>
                <a:srgbClr val="000000"/>
              </a:solidFill>
              <a:latin typeface="+mn-lt"/>
            </a:endParaRPr>
          </a:p>
          <a:p>
            <a:pPr marL="360000" indent="-342900">
              <a:buClr>
                <a:schemeClr val="accent2"/>
              </a:buClr>
              <a:buFont typeface="Arial" panose="020B0604020202020204" pitchFamily="34" charset="0"/>
              <a:buChar char="•"/>
            </a:pPr>
            <a:r>
              <a:rPr lang="lt-LT" dirty="0">
                <a:solidFill>
                  <a:srgbClr val="000000"/>
                </a:solidFill>
                <a:latin typeface="+mn-lt"/>
              </a:rPr>
              <a:t>Kokių įžvalgų mums gali suteikti šios įžvalgos ateičiai?</a:t>
            </a:r>
          </a:p>
          <a:p>
            <a:pPr marL="360000" indent="-342900">
              <a:buClr>
                <a:schemeClr val="accent2"/>
              </a:buClr>
              <a:buFont typeface="Arial" panose="020B0604020202020204" pitchFamily="34" charset="0"/>
              <a:buChar char="•"/>
            </a:pPr>
            <a:endParaRPr lang="lt-LT" dirty="0">
              <a:solidFill>
                <a:srgbClr val="000000"/>
              </a:solidFill>
              <a:latin typeface="+mn-lt"/>
            </a:endParaRPr>
          </a:p>
          <a:p>
            <a:pPr marL="360000" indent="-342900">
              <a:buClr>
                <a:schemeClr val="accent2"/>
              </a:buClr>
              <a:buFont typeface="Arial" panose="020B0604020202020204" pitchFamily="34" charset="0"/>
              <a:buChar char="•"/>
            </a:pPr>
            <a:r>
              <a:rPr lang="lt-LT" dirty="0">
                <a:solidFill>
                  <a:srgbClr val="000000"/>
                </a:solidFill>
                <a:latin typeface="+mn-lt"/>
              </a:rPr>
              <a:t>Kaip ne pelno siekiančios organizacijos turi pasirengti besikeičiančiai lėšų rinkimo aplinkai?</a:t>
            </a: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Technologijos</a:t>
            </a:r>
            <a:r>
              <a:rPr lang="en-GB" dirty="0"/>
              <a:t>, </a:t>
            </a:r>
            <a:r>
              <a:rPr lang="en-GB" dirty="0" err="1"/>
              <a:t>trečiasis</a:t>
            </a:r>
            <a:r>
              <a:rPr lang="en-GB" dirty="0"/>
              <a:t> </a:t>
            </a:r>
            <a:r>
              <a:rPr lang="en-GB" dirty="0" err="1"/>
              <a:t>sektorius</a:t>
            </a:r>
            <a:r>
              <a:rPr lang="en-GB" dirty="0"/>
              <a:t> </a:t>
            </a:r>
            <a:r>
              <a:rPr lang="en-GB" dirty="0" err="1"/>
              <a:t>ir</a:t>
            </a:r>
            <a:r>
              <a:rPr lang="en-GB" dirty="0"/>
              <a:t> COVID-19 </a:t>
            </a:r>
            <a:r>
              <a:rPr lang="en-GB" dirty="0" err="1"/>
              <a:t>pandemija</a:t>
            </a:r>
            <a:endParaRPr lang="en-ZA" dirty="0"/>
          </a:p>
        </p:txBody>
      </p:sp>
    </p:spTree>
    <p:extLst>
      <p:ext uri="{BB962C8B-B14F-4D97-AF65-F5344CB8AC3E}">
        <p14:creationId xmlns:p14="http://schemas.microsoft.com/office/powerpoint/2010/main" val="2972410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err="1">
                <a:solidFill>
                  <a:schemeClr val="accent2"/>
                </a:solidFill>
                <a:latin typeface="+mn-lt"/>
              </a:rPr>
              <a:t>Investuokite</a:t>
            </a:r>
            <a:r>
              <a:rPr lang="en-GB" b="1" dirty="0">
                <a:solidFill>
                  <a:schemeClr val="accent2"/>
                </a:solidFill>
                <a:latin typeface="+mn-lt"/>
              </a:rPr>
              <a:t> </a:t>
            </a:r>
            <a:r>
              <a:rPr lang="en-GB" b="1" dirty="0" err="1">
                <a:solidFill>
                  <a:schemeClr val="accent2"/>
                </a:solidFill>
                <a:latin typeface="+mn-lt"/>
              </a:rPr>
              <a:t>į</a:t>
            </a:r>
            <a:r>
              <a:rPr lang="en-GB" b="1" dirty="0">
                <a:solidFill>
                  <a:schemeClr val="accent2"/>
                </a:solidFill>
                <a:latin typeface="+mn-lt"/>
              </a:rPr>
              <a:t> </a:t>
            </a:r>
            <a:r>
              <a:rPr lang="en-GB" b="1" dirty="0" err="1">
                <a:solidFill>
                  <a:schemeClr val="accent2"/>
                </a:solidFill>
                <a:latin typeface="+mn-lt"/>
              </a:rPr>
              <a:t>technologijas</a:t>
            </a:r>
            <a:r>
              <a:rPr lang="en-GB" b="1" dirty="0">
                <a:solidFill>
                  <a:schemeClr val="accent2"/>
                </a:solidFill>
                <a:latin typeface="+mn-lt"/>
              </a:rPr>
              <a:t>, </a:t>
            </a:r>
            <a:r>
              <a:rPr lang="en-GB" b="1" dirty="0" err="1">
                <a:solidFill>
                  <a:schemeClr val="accent2"/>
                </a:solidFill>
                <a:latin typeface="+mn-lt"/>
              </a:rPr>
              <a:t>atsižvelgdami</a:t>
            </a:r>
            <a:r>
              <a:rPr lang="en-GB" b="1" dirty="0">
                <a:solidFill>
                  <a:schemeClr val="accent2"/>
                </a:solidFill>
                <a:latin typeface="+mn-lt"/>
              </a:rPr>
              <a:t> </a:t>
            </a:r>
            <a:r>
              <a:rPr lang="en-GB" b="1" dirty="0" err="1">
                <a:solidFill>
                  <a:schemeClr val="accent2"/>
                </a:solidFill>
                <a:latin typeface="+mn-lt"/>
              </a:rPr>
              <a:t>į</a:t>
            </a:r>
            <a:r>
              <a:rPr lang="en-GB" b="1" dirty="0">
                <a:solidFill>
                  <a:schemeClr val="accent2"/>
                </a:solidFill>
                <a:latin typeface="+mn-lt"/>
              </a:rPr>
              <a:t> </a:t>
            </a:r>
            <a:r>
              <a:rPr lang="en-GB" b="1" dirty="0" err="1">
                <a:solidFill>
                  <a:schemeClr val="accent2"/>
                </a:solidFill>
                <a:latin typeface="+mn-lt"/>
              </a:rPr>
              <a:t>ilgalaikę</a:t>
            </a:r>
            <a:r>
              <a:rPr lang="en-GB" b="1" dirty="0">
                <a:solidFill>
                  <a:schemeClr val="accent2"/>
                </a:solidFill>
                <a:latin typeface="+mn-lt"/>
              </a:rPr>
              <a:t> </a:t>
            </a:r>
            <a:r>
              <a:rPr lang="en-GB" b="1" dirty="0" err="1">
                <a:solidFill>
                  <a:schemeClr val="accent2"/>
                </a:solidFill>
                <a:latin typeface="+mn-lt"/>
              </a:rPr>
              <a:t>perspektyvą</a:t>
            </a:r>
            <a:r>
              <a:rPr lang="en-GB" b="1" dirty="0">
                <a:solidFill>
                  <a:schemeClr val="accent2"/>
                </a:solidFill>
                <a:latin typeface="+mn-lt"/>
              </a:rPr>
              <a:t>: </a:t>
            </a:r>
            <a:r>
              <a:rPr lang="lt-LT" dirty="0">
                <a:solidFill>
                  <a:srgbClr val="000000"/>
                </a:solidFill>
                <a:latin typeface="+mn-lt"/>
              </a:rPr>
              <a:t>Investuokite į technologiją, kuri palengvina abipusį pokalbį su donorais ir suteikia įrankius, leidžiančius keistis atsižvelgiant į donorų lūkesčių pokyčius.</a:t>
            </a: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lt-LT" b="1" dirty="0">
                <a:solidFill>
                  <a:schemeClr val="accent2"/>
                </a:solidFill>
              </a:rPr>
              <a:t>Ugdykite naujus gebėjimus turinčius lyderius</a:t>
            </a:r>
            <a:r>
              <a:rPr lang="en-GB" b="1" dirty="0">
                <a:solidFill>
                  <a:schemeClr val="accent2"/>
                </a:solidFill>
              </a:rPr>
              <a:t>: </a:t>
            </a:r>
            <a:r>
              <a:rPr lang="lt-LT" dirty="0">
                <a:solidFill>
                  <a:srgbClr val="000000"/>
                </a:solidFill>
                <a:latin typeface="+mn-lt"/>
              </a:rPr>
              <a:t>Po COVID-19 eros sudėtingumas reikalauja naujų vadovavimo įgūdžių. Investicijos į mokymąsi visą gyvenimą - tai darbuotojų išlaikymo kaina ir ilgalaikės sėkmės raktas.</a:t>
            </a: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Technologijos</a:t>
            </a:r>
            <a:r>
              <a:rPr lang="en-GB" dirty="0"/>
              <a:t>, </a:t>
            </a:r>
            <a:r>
              <a:rPr lang="en-GB" dirty="0" err="1"/>
              <a:t>trečiasis</a:t>
            </a:r>
            <a:r>
              <a:rPr lang="en-GB" dirty="0"/>
              <a:t> </a:t>
            </a:r>
            <a:r>
              <a:rPr lang="en-GB" dirty="0" err="1"/>
              <a:t>sektorius</a:t>
            </a:r>
            <a:r>
              <a:rPr lang="en-GB" dirty="0"/>
              <a:t> </a:t>
            </a:r>
            <a:r>
              <a:rPr lang="en-GB" dirty="0" err="1"/>
              <a:t>ir</a:t>
            </a:r>
            <a:r>
              <a:rPr lang="en-GB" dirty="0"/>
              <a:t> COVID-19 </a:t>
            </a:r>
            <a:r>
              <a:rPr lang="en-GB" dirty="0" err="1"/>
              <a:t>pandemija</a:t>
            </a:r>
            <a:endParaRPr lang="en-ZA" dirty="0"/>
          </a:p>
        </p:txBody>
      </p:sp>
    </p:spTree>
    <p:extLst>
      <p:ext uri="{BB962C8B-B14F-4D97-AF65-F5344CB8AC3E}">
        <p14:creationId xmlns:p14="http://schemas.microsoft.com/office/powerpoint/2010/main" val="3647560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err="1">
                <a:solidFill>
                  <a:schemeClr val="accent2"/>
                </a:solidFill>
                <a:latin typeface="+mn-lt"/>
              </a:rPr>
              <a:t>Skatinkite</a:t>
            </a:r>
            <a:r>
              <a:rPr lang="en-GB" b="1" dirty="0">
                <a:solidFill>
                  <a:schemeClr val="accent2"/>
                </a:solidFill>
                <a:latin typeface="+mn-lt"/>
              </a:rPr>
              <a:t> </a:t>
            </a:r>
            <a:r>
              <a:rPr lang="en-GB" b="1" dirty="0" err="1">
                <a:solidFill>
                  <a:schemeClr val="accent2"/>
                </a:solidFill>
                <a:latin typeface="+mn-lt"/>
              </a:rPr>
              <a:t>ateities</a:t>
            </a:r>
            <a:r>
              <a:rPr lang="en-GB" b="1" dirty="0">
                <a:solidFill>
                  <a:schemeClr val="accent2"/>
                </a:solidFill>
                <a:latin typeface="+mn-lt"/>
              </a:rPr>
              <a:t> </a:t>
            </a:r>
            <a:r>
              <a:rPr lang="en-GB" b="1" dirty="0" err="1">
                <a:solidFill>
                  <a:schemeClr val="accent2"/>
                </a:solidFill>
                <a:latin typeface="+mn-lt"/>
              </a:rPr>
              <a:t>kultūrą</a:t>
            </a:r>
            <a:r>
              <a:rPr lang="en-GB" b="1" dirty="0">
                <a:solidFill>
                  <a:schemeClr val="accent2"/>
                </a:solidFill>
                <a:latin typeface="+mn-lt"/>
              </a:rPr>
              <a:t>: </a:t>
            </a:r>
            <a:r>
              <a:rPr lang="en-GB" dirty="0" err="1">
                <a:solidFill>
                  <a:srgbClr val="000000"/>
                </a:solidFill>
                <a:latin typeface="+mn-lt"/>
              </a:rPr>
              <a:t>Naujos</a:t>
            </a:r>
            <a:r>
              <a:rPr lang="en-GB" dirty="0">
                <a:solidFill>
                  <a:srgbClr val="000000"/>
                </a:solidFill>
                <a:latin typeface="+mn-lt"/>
              </a:rPr>
              <a:t> </a:t>
            </a:r>
            <a:r>
              <a:rPr lang="en-GB" dirty="0" err="1">
                <a:solidFill>
                  <a:srgbClr val="000000"/>
                </a:solidFill>
                <a:latin typeface="+mn-lt"/>
              </a:rPr>
              <a:t>strategijos</a:t>
            </a:r>
            <a:r>
              <a:rPr lang="en-GB" dirty="0">
                <a:solidFill>
                  <a:srgbClr val="000000"/>
                </a:solidFill>
                <a:latin typeface="+mn-lt"/>
              </a:rPr>
              <a:t> </a:t>
            </a:r>
            <a:r>
              <a:rPr lang="en-GB" dirty="0" err="1">
                <a:solidFill>
                  <a:srgbClr val="000000"/>
                </a:solidFill>
                <a:latin typeface="+mn-lt"/>
              </a:rPr>
              <a:t>ir</a:t>
            </a:r>
            <a:r>
              <a:rPr lang="en-GB" dirty="0">
                <a:solidFill>
                  <a:srgbClr val="000000"/>
                </a:solidFill>
                <a:latin typeface="+mn-lt"/>
              </a:rPr>
              <a:t> </a:t>
            </a:r>
            <a:r>
              <a:rPr lang="en-GB" dirty="0" err="1">
                <a:solidFill>
                  <a:srgbClr val="000000"/>
                </a:solidFill>
                <a:latin typeface="+mn-lt"/>
              </a:rPr>
              <a:t>technologijos</a:t>
            </a:r>
            <a:r>
              <a:rPr lang="en-GB" dirty="0">
                <a:solidFill>
                  <a:srgbClr val="000000"/>
                </a:solidFill>
                <a:latin typeface="+mn-lt"/>
              </a:rPr>
              <a:t> </a:t>
            </a:r>
            <a:r>
              <a:rPr lang="en-GB" dirty="0" err="1">
                <a:solidFill>
                  <a:srgbClr val="000000"/>
                </a:solidFill>
                <a:latin typeface="+mn-lt"/>
              </a:rPr>
              <a:t>yra</a:t>
            </a:r>
            <a:r>
              <a:rPr lang="en-GB" dirty="0">
                <a:solidFill>
                  <a:srgbClr val="000000"/>
                </a:solidFill>
                <a:latin typeface="+mn-lt"/>
              </a:rPr>
              <a:t> </a:t>
            </a:r>
            <a:r>
              <a:rPr lang="en-GB" dirty="0" err="1">
                <a:solidFill>
                  <a:srgbClr val="000000"/>
                </a:solidFill>
                <a:latin typeface="+mn-lt"/>
              </a:rPr>
              <a:t>tiek</a:t>
            </a:r>
            <a:r>
              <a:rPr lang="en-GB" dirty="0">
                <a:solidFill>
                  <a:srgbClr val="000000"/>
                </a:solidFill>
                <a:latin typeface="+mn-lt"/>
              </a:rPr>
              <a:t> </a:t>
            </a:r>
            <a:r>
              <a:rPr lang="en-GB" dirty="0" err="1">
                <a:solidFill>
                  <a:srgbClr val="000000"/>
                </a:solidFill>
                <a:latin typeface="+mn-lt"/>
              </a:rPr>
              <a:t>geros</a:t>
            </a:r>
            <a:r>
              <a:rPr lang="en-GB" dirty="0">
                <a:solidFill>
                  <a:srgbClr val="000000"/>
                </a:solidFill>
                <a:latin typeface="+mn-lt"/>
              </a:rPr>
              <a:t>, </a:t>
            </a:r>
            <a:r>
              <a:rPr lang="en-GB" dirty="0" err="1">
                <a:solidFill>
                  <a:srgbClr val="000000"/>
                </a:solidFill>
                <a:latin typeface="+mn-lt"/>
              </a:rPr>
              <a:t>kiek</a:t>
            </a:r>
            <a:r>
              <a:rPr lang="en-GB" dirty="0">
                <a:solidFill>
                  <a:srgbClr val="000000"/>
                </a:solidFill>
                <a:latin typeface="+mn-lt"/>
              </a:rPr>
              <a:t> </a:t>
            </a:r>
            <a:r>
              <a:rPr lang="en-GB" dirty="0" err="1">
                <a:solidFill>
                  <a:srgbClr val="000000"/>
                </a:solidFill>
                <a:latin typeface="+mn-lt"/>
              </a:rPr>
              <a:t>gera</a:t>
            </a:r>
            <a:r>
              <a:rPr lang="en-GB" dirty="0">
                <a:solidFill>
                  <a:srgbClr val="000000"/>
                </a:solidFill>
                <a:latin typeface="+mn-lt"/>
              </a:rPr>
              <a:t> </a:t>
            </a:r>
            <a:r>
              <a:rPr lang="en-GB" dirty="0" err="1">
                <a:solidFill>
                  <a:srgbClr val="000000"/>
                </a:solidFill>
                <a:latin typeface="+mn-lt"/>
              </a:rPr>
              <a:t>yra</a:t>
            </a:r>
            <a:r>
              <a:rPr lang="en-GB" dirty="0">
                <a:solidFill>
                  <a:srgbClr val="000000"/>
                </a:solidFill>
                <a:latin typeface="+mn-lt"/>
              </a:rPr>
              <a:t> </a:t>
            </a:r>
            <a:r>
              <a:rPr lang="en-GB" dirty="0" err="1">
                <a:solidFill>
                  <a:srgbClr val="000000"/>
                </a:solidFill>
                <a:latin typeface="+mn-lt"/>
              </a:rPr>
              <a:t>jas</a:t>
            </a:r>
            <a:r>
              <a:rPr lang="en-GB" dirty="0">
                <a:solidFill>
                  <a:srgbClr val="000000"/>
                </a:solidFill>
                <a:latin typeface="+mn-lt"/>
              </a:rPr>
              <a:t> </a:t>
            </a:r>
            <a:r>
              <a:rPr lang="en-GB" dirty="0" err="1">
                <a:solidFill>
                  <a:srgbClr val="000000"/>
                </a:solidFill>
                <a:latin typeface="+mn-lt"/>
              </a:rPr>
              <a:t>palaikanti</a:t>
            </a:r>
            <a:r>
              <a:rPr lang="en-GB" dirty="0">
                <a:solidFill>
                  <a:srgbClr val="000000"/>
                </a:solidFill>
                <a:latin typeface="+mn-lt"/>
              </a:rPr>
              <a:t> </a:t>
            </a:r>
            <a:r>
              <a:rPr lang="en-GB" dirty="0" err="1">
                <a:solidFill>
                  <a:srgbClr val="000000"/>
                </a:solidFill>
                <a:latin typeface="+mn-lt"/>
              </a:rPr>
              <a:t>kultūra</a:t>
            </a:r>
            <a:r>
              <a:rPr lang="en-GB" dirty="0">
                <a:solidFill>
                  <a:srgbClr val="000000"/>
                </a:solidFill>
                <a:latin typeface="+mn-lt"/>
              </a:rPr>
              <a:t> </a:t>
            </a:r>
            <a:r>
              <a:rPr lang="en-GB" dirty="0" err="1">
                <a:solidFill>
                  <a:srgbClr val="000000"/>
                </a:solidFill>
                <a:latin typeface="+mn-lt"/>
              </a:rPr>
              <a:t>ir</a:t>
            </a:r>
            <a:r>
              <a:rPr lang="en-GB" dirty="0">
                <a:solidFill>
                  <a:srgbClr val="000000"/>
                </a:solidFill>
                <a:latin typeface="+mn-lt"/>
              </a:rPr>
              <a:t> </a:t>
            </a:r>
            <a:r>
              <a:rPr lang="en-GB" dirty="0" err="1">
                <a:solidFill>
                  <a:srgbClr val="000000"/>
                </a:solidFill>
                <a:latin typeface="+mn-lt"/>
              </a:rPr>
              <a:t>mokymas</a:t>
            </a:r>
            <a:r>
              <a:rPr lang="en-GB" dirty="0">
                <a:solidFill>
                  <a:srgbClr val="000000"/>
                </a:solidFill>
                <a:latin typeface="+mn-lt"/>
              </a:rPr>
              <a:t>. </a:t>
            </a:r>
          </a:p>
          <a:p>
            <a:pPr marL="474300" indent="-457200">
              <a:buClr>
                <a:schemeClr val="accent2"/>
              </a:buClr>
              <a:buBlip>
                <a:blip r:embed="rId2"/>
              </a:buBlip>
            </a:pPr>
            <a:endParaRPr lang="en-GB" dirty="0"/>
          </a:p>
          <a:p>
            <a:pPr marL="474300" indent="-457200">
              <a:buClr>
                <a:schemeClr val="accent2"/>
              </a:buClr>
              <a:buFont typeface="Arial" panose="020B0604020202020204" pitchFamily="34" charset="0"/>
              <a:buChar char="•"/>
            </a:pPr>
            <a:r>
              <a:rPr lang="lt-LT" dirty="0">
                <a:solidFill>
                  <a:srgbClr val="000000"/>
                </a:solidFill>
                <a:latin typeface="+mn-lt"/>
              </a:rPr>
              <a:t>Norint užtikrinti, kad jūsų organizacija klestėtų ir eitų koja kojon su laikmečiu, būtina sukurti kultūrą, kurioje būtų atlyginama už riziką, iš tiesų skatinamos naujovės, gerai valdomi pokyčiai ir ugdomi vadovai.</a:t>
            </a: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Technologijos</a:t>
            </a:r>
            <a:r>
              <a:rPr lang="en-GB" dirty="0"/>
              <a:t>, </a:t>
            </a:r>
            <a:r>
              <a:rPr lang="en-GB" dirty="0" err="1"/>
              <a:t>trečiasis</a:t>
            </a:r>
            <a:r>
              <a:rPr lang="en-GB" dirty="0"/>
              <a:t> </a:t>
            </a:r>
            <a:r>
              <a:rPr lang="en-GB" dirty="0" err="1"/>
              <a:t>sektorius</a:t>
            </a:r>
            <a:r>
              <a:rPr lang="en-GB" dirty="0"/>
              <a:t> </a:t>
            </a:r>
            <a:r>
              <a:rPr lang="en-GB" dirty="0" err="1"/>
              <a:t>ir</a:t>
            </a:r>
            <a:r>
              <a:rPr lang="en-GB" dirty="0"/>
              <a:t> COVID-19 </a:t>
            </a:r>
            <a:r>
              <a:rPr lang="en-GB" dirty="0" err="1"/>
              <a:t>pandemija</a:t>
            </a:r>
            <a:endParaRPr lang="en-ZA" dirty="0"/>
          </a:p>
        </p:txBody>
      </p:sp>
    </p:spTree>
    <p:extLst>
      <p:ext uri="{BB962C8B-B14F-4D97-AF65-F5344CB8AC3E}">
        <p14:creationId xmlns:p14="http://schemas.microsoft.com/office/powerpoint/2010/main" val="889356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lt-LT" b="1" dirty="0" err="1">
                <a:solidFill>
                  <a:schemeClr val="accent2"/>
                </a:solidFill>
                <a:latin typeface="+mn-lt"/>
              </a:rPr>
              <a:t>Robotizuotas</a:t>
            </a:r>
            <a:r>
              <a:rPr lang="lt-LT" b="1" dirty="0">
                <a:solidFill>
                  <a:schemeClr val="accent2"/>
                </a:solidFill>
                <a:latin typeface="+mn-lt"/>
              </a:rPr>
              <a:t> procesų automatizavimas (RPA) </a:t>
            </a:r>
            <a:r>
              <a:rPr lang="lt-LT" dirty="0">
                <a:latin typeface="+mn-lt"/>
              </a:rPr>
              <a:t>padeda organizacijoms padaryti daugiau su mažiau, įskaitant automatinį duomenų apdorojimą ir saugojimą be rankinio duomenų įvedimo, finansinės būklės ataskaitų generavimą, nesugaištant daug laiko "Excel" programoje, ir informavimo kampanijų vykdymą, nesugaištant daug valandų santykių su klientais valdymo (CRM) programoje. </a:t>
            </a:r>
          </a:p>
          <a:p>
            <a:pPr marL="17100" indent="0">
              <a:buClr>
                <a:schemeClr val="accent2"/>
              </a:buClr>
            </a:pPr>
            <a:endParaRPr lang="en-GB" dirty="0"/>
          </a:p>
          <a:p>
            <a:pPr marL="474300" indent="-457200">
              <a:buClr>
                <a:schemeClr val="accent2"/>
              </a:buClr>
              <a:buFont typeface="Arial" panose="020B0604020202020204" pitchFamily="34" charset="0"/>
              <a:buChar char="•"/>
            </a:pPr>
            <a:r>
              <a:rPr lang="lt-LT" dirty="0">
                <a:solidFill>
                  <a:srgbClr val="000000"/>
                </a:solidFill>
                <a:latin typeface="+mn-lt"/>
              </a:rPr>
              <a:t>Tokio pobūdžio optimizavimas tapo realybe, pasitelkus RPA, o organizacijos dar tik pradeda tyrinėti galimybes.</a:t>
            </a: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Įvadas į robotų procesų automatizavimą</a:t>
            </a:r>
            <a:endParaRPr lang="en-ZA" dirty="0"/>
          </a:p>
        </p:txBody>
      </p:sp>
    </p:spTree>
    <p:extLst>
      <p:ext uri="{BB962C8B-B14F-4D97-AF65-F5344CB8AC3E}">
        <p14:creationId xmlns:p14="http://schemas.microsoft.com/office/powerpoint/2010/main" val="1527537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lt-LT" dirty="0">
                <a:solidFill>
                  <a:srgbClr val="000000"/>
                </a:solidFill>
                <a:latin typeface="+mn-lt"/>
              </a:rPr>
              <a:t>Įkeitimo kampanijos</a:t>
            </a:r>
          </a:p>
          <a:p>
            <a:pPr marL="474300" indent="-457200">
              <a:buClr>
                <a:schemeClr val="accent2"/>
              </a:buClr>
              <a:buBlip>
                <a:blip r:embed="rId2"/>
              </a:buBlip>
            </a:pPr>
            <a:endParaRPr lang="lt-LT" dirty="0">
              <a:solidFill>
                <a:srgbClr val="000000"/>
              </a:solidFill>
              <a:latin typeface="+mn-lt"/>
            </a:endParaRPr>
          </a:p>
          <a:p>
            <a:pPr marL="474300" indent="-457200">
              <a:buClr>
                <a:schemeClr val="accent2"/>
              </a:buClr>
              <a:buBlip>
                <a:blip r:embed="rId2"/>
              </a:buBlip>
            </a:pPr>
            <a:r>
              <a:rPr lang="lt-LT" dirty="0">
                <a:solidFill>
                  <a:srgbClr val="000000"/>
                </a:solidFill>
                <a:latin typeface="+mn-lt"/>
              </a:rPr>
              <a:t>pasikartojančių aukų valdymas</a:t>
            </a:r>
          </a:p>
          <a:p>
            <a:pPr marL="474300" indent="-457200">
              <a:buClr>
                <a:schemeClr val="accent2"/>
              </a:buClr>
              <a:buBlip>
                <a:blip r:embed="rId2"/>
              </a:buBlip>
            </a:pPr>
            <a:endParaRPr lang="lt-LT" dirty="0">
              <a:solidFill>
                <a:srgbClr val="000000"/>
              </a:solidFill>
              <a:latin typeface="+mn-lt"/>
            </a:endParaRPr>
          </a:p>
          <a:p>
            <a:pPr marL="474300" indent="-457200">
              <a:buClr>
                <a:schemeClr val="accent2"/>
              </a:buClr>
              <a:buBlip>
                <a:blip r:embed="rId2"/>
              </a:buBlip>
            </a:pPr>
            <a:r>
              <a:rPr lang="lt-LT" dirty="0">
                <a:solidFill>
                  <a:srgbClr val="000000"/>
                </a:solidFill>
                <a:latin typeface="+mn-lt"/>
              </a:rPr>
              <a:t>Skaitmeninės ir spausdintinės rinkodaros kampanijos</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RPA </a:t>
            </a:r>
            <a:r>
              <a:rPr lang="en-GB" dirty="0" err="1"/>
              <a:t>pavyzdžiai</a:t>
            </a:r>
            <a:r>
              <a:rPr lang="en-GB" dirty="0"/>
              <a:t> ne </a:t>
            </a:r>
            <a:r>
              <a:rPr lang="en-GB" dirty="0" err="1"/>
              <a:t>pelno</a:t>
            </a:r>
            <a:r>
              <a:rPr lang="en-GB" dirty="0"/>
              <a:t> </a:t>
            </a:r>
            <a:r>
              <a:rPr lang="en-GB" dirty="0" err="1"/>
              <a:t>siekiančioms</a:t>
            </a:r>
            <a:r>
              <a:rPr lang="en-GB" dirty="0"/>
              <a:t> </a:t>
            </a:r>
            <a:r>
              <a:rPr lang="en-GB" dirty="0" err="1"/>
              <a:t>organizacijoms</a:t>
            </a:r>
            <a:endParaRPr lang="en-ZA" dirty="0"/>
          </a:p>
        </p:txBody>
      </p:sp>
    </p:spTree>
    <p:extLst>
      <p:ext uri="{BB962C8B-B14F-4D97-AF65-F5344CB8AC3E}">
        <p14:creationId xmlns:p14="http://schemas.microsoft.com/office/powerpoint/2010/main" val="55340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Clr>
                <a:schemeClr val="accent2"/>
              </a:buClr>
              <a:buBlip>
                <a:blip r:embed="rId2"/>
              </a:buBlip>
            </a:pPr>
            <a:r>
              <a:rPr lang="en-US" b="1" dirty="0" err="1">
                <a:solidFill>
                  <a:schemeClr val="accent2"/>
                </a:solidFill>
              </a:rPr>
              <a:t>Mokymo</a:t>
            </a:r>
            <a:r>
              <a:rPr lang="en-US" b="1" dirty="0">
                <a:solidFill>
                  <a:schemeClr val="accent2"/>
                </a:solidFill>
              </a:rPr>
              <a:t> </a:t>
            </a:r>
            <a:r>
              <a:rPr lang="en-US" b="1" dirty="0" err="1">
                <a:solidFill>
                  <a:schemeClr val="accent2"/>
                </a:solidFill>
              </a:rPr>
              <a:t>tikslai</a:t>
            </a:r>
            <a:r>
              <a:rPr lang="en-US" b="1" dirty="0">
                <a:solidFill>
                  <a:schemeClr val="accent2"/>
                </a:solidFill>
              </a:rPr>
              <a:t>: </a:t>
            </a:r>
          </a:p>
          <a:p>
            <a:pPr marL="0" indent="0">
              <a:buClr>
                <a:schemeClr val="accent2"/>
              </a:buClr>
            </a:pPr>
            <a:endParaRPr lang="en-US" b="1" dirty="0">
              <a:solidFill>
                <a:schemeClr val="accent2"/>
              </a:solidFill>
            </a:endParaRPr>
          </a:p>
          <a:p>
            <a:pPr marL="342900" indent="-342900">
              <a:buClr>
                <a:schemeClr val="accent2"/>
              </a:buClr>
              <a:buFont typeface="Arial" panose="020B0604020202020204" pitchFamily="34" charset="0"/>
              <a:buChar char="•"/>
            </a:pPr>
            <a:r>
              <a:rPr lang="lt-LT" dirty="0"/>
              <a:t>Besimokantieji bus supažindinti su verslo procesų valdymu (BPM), ryšių su klientais valdymu (CRM), optimizavimu paieškos sistemoms (SEO), debesijos programinės įrangos įrankiais ir „Agile“ metodika.</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Besimokantieji bus mokomi grafinio dizaino, skaitmeninės komunikacijos strategijų, mokamos ir tikslinės reklamos bei duomenų analizės.</a:t>
            </a:r>
            <a:endPar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endParaRPr>
          </a:p>
          <a:p>
            <a:pPr marL="0" indent="0">
              <a:buClr>
                <a:schemeClr val="accent2"/>
              </a:buClr>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3350758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lt-LT" dirty="0">
                <a:solidFill>
                  <a:srgbClr val="000000"/>
                </a:solidFill>
                <a:latin typeface="+mn-lt"/>
              </a:rPr>
              <a:t>Informavimo kampanijos</a:t>
            </a:r>
          </a:p>
          <a:p>
            <a:pPr marL="474300" indent="-457200">
              <a:buClr>
                <a:schemeClr val="accent2"/>
              </a:buClr>
              <a:buBlip>
                <a:blip r:embed="rId2"/>
              </a:buBlip>
            </a:pPr>
            <a:endParaRPr lang="lt-LT" dirty="0">
              <a:solidFill>
                <a:srgbClr val="000000"/>
              </a:solidFill>
              <a:latin typeface="+mn-lt"/>
            </a:endParaRPr>
          </a:p>
          <a:p>
            <a:pPr marL="474300" indent="-457200">
              <a:buClr>
                <a:schemeClr val="accent2"/>
              </a:buClr>
              <a:buBlip>
                <a:blip r:embed="rId2"/>
              </a:buBlip>
            </a:pPr>
            <a:r>
              <a:rPr lang="lt-LT" dirty="0">
                <a:solidFill>
                  <a:srgbClr val="000000"/>
                </a:solidFill>
                <a:latin typeface="+mn-lt"/>
              </a:rPr>
              <a:t>Vyriausybės ir reguliavimo klausimų stebėjimas</a:t>
            </a:r>
          </a:p>
          <a:p>
            <a:pPr marL="474300" indent="-457200">
              <a:buClr>
                <a:schemeClr val="accent2"/>
              </a:buClr>
              <a:buBlip>
                <a:blip r:embed="rId2"/>
              </a:buBlip>
            </a:pPr>
            <a:endParaRPr lang="lt-LT" dirty="0">
              <a:solidFill>
                <a:srgbClr val="000000"/>
              </a:solidFill>
              <a:latin typeface="+mn-lt"/>
            </a:endParaRPr>
          </a:p>
          <a:p>
            <a:pPr marL="474300" indent="-457200">
              <a:buClr>
                <a:schemeClr val="accent2"/>
              </a:buClr>
              <a:buBlip>
                <a:blip r:embed="rId2"/>
              </a:buBlip>
            </a:pPr>
            <a:r>
              <a:rPr lang="lt-LT" dirty="0">
                <a:solidFill>
                  <a:srgbClr val="000000"/>
                </a:solidFill>
                <a:latin typeface="+mn-lt"/>
              </a:rPr>
              <a:t>Savanorių valdymas</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RPA </a:t>
            </a:r>
            <a:r>
              <a:rPr lang="en-GB" dirty="0" err="1"/>
              <a:t>pavyzdžiai</a:t>
            </a:r>
            <a:r>
              <a:rPr lang="en-GB" dirty="0"/>
              <a:t> ne </a:t>
            </a:r>
            <a:r>
              <a:rPr lang="en-GB" dirty="0" err="1"/>
              <a:t>pelno</a:t>
            </a:r>
            <a:r>
              <a:rPr lang="en-GB" dirty="0"/>
              <a:t> </a:t>
            </a:r>
            <a:r>
              <a:rPr lang="en-GB" dirty="0" err="1"/>
              <a:t>siekiančioms</a:t>
            </a:r>
            <a:r>
              <a:rPr lang="en-GB" dirty="0"/>
              <a:t> </a:t>
            </a:r>
            <a:r>
              <a:rPr lang="en-GB" dirty="0" err="1"/>
              <a:t>organizacijoms</a:t>
            </a:r>
            <a:r>
              <a:rPr lang="en-GB" dirty="0"/>
              <a:t> (</a:t>
            </a:r>
            <a:r>
              <a:rPr lang="en-GB" dirty="0" err="1"/>
              <a:t>tęsinys</a:t>
            </a:r>
            <a:r>
              <a:rPr lang="en-GB" dirty="0"/>
              <a:t>)</a:t>
            </a:r>
            <a:endParaRPr lang="en-ZA" dirty="0"/>
          </a:p>
        </p:txBody>
      </p:sp>
    </p:spTree>
    <p:extLst>
      <p:ext uri="{BB962C8B-B14F-4D97-AF65-F5344CB8AC3E}">
        <p14:creationId xmlns:p14="http://schemas.microsoft.com/office/powerpoint/2010/main" val="3907187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Žiūrėkite į dalykus dabartyje, net jei jie yra ateityje</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Larry Ellison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CPU with binary numbers and blueprint">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8675" r="18675"/>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585781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RPA </a:t>
            </a:r>
            <a:r>
              <a:rPr lang="en-GB" b="1" dirty="0" err="1">
                <a:solidFill>
                  <a:schemeClr val="accent2"/>
                </a:solidFill>
                <a:latin typeface="+mn-lt"/>
              </a:rPr>
              <a:t>sprendimo</a:t>
            </a:r>
            <a:r>
              <a:rPr lang="en-GB" b="1" dirty="0">
                <a:solidFill>
                  <a:schemeClr val="accent2"/>
                </a:solidFill>
                <a:latin typeface="+mn-lt"/>
              </a:rPr>
              <a:t> </a:t>
            </a:r>
            <a:r>
              <a:rPr lang="en-GB" b="1" dirty="0" err="1">
                <a:solidFill>
                  <a:schemeClr val="accent2"/>
                </a:solidFill>
                <a:latin typeface="+mn-lt"/>
              </a:rPr>
              <a:t>kaina</a:t>
            </a:r>
            <a:r>
              <a:rPr lang="en-GB" b="1" dirty="0">
                <a:solidFill>
                  <a:schemeClr val="accent2"/>
                </a:solidFill>
                <a:latin typeface="+mn-lt"/>
              </a:rPr>
              <a:t> </a:t>
            </a:r>
            <a:r>
              <a:rPr lang="en-GB" b="1" dirty="0" err="1">
                <a:solidFill>
                  <a:schemeClr val="accent2"/>
                </a:solidFill>
                <a:latin typeface="+mn-lt"/>
              </a:rPr>
              <a:t>yra</a:t>
            </a:r>
            <a:r>
              <a:rPr lang="en-GB" b="1" dirty="0">
                <a:solidFill>
                  <a:schemeClr val="accent2"/>
                </a:solidFill>
                <a:latin typeface="+mn-lt"/>
              </a:rPr>
              <a:t> </a:t>
            </a:r>
            <a:r>
              <a:rPr lang="en-GB" b="1" dirty="0" err="1">
                <a:solidFill>
                  <a:schemeClr val="accent2"/>
                </a:solidFill>
                <a:latin typeface="+mn-lt"/>
              </a:rPr>
              <a:t>dažnas</a:t>
            </a:r>
            <a:r>
              <a:rPr lang="en-GB" b="1" dirty="0">
                <a:solidFill>
                  <a:schemeClr val="accent2"/>
                </a:solidFill>
                <a:latin typeface="+mn-lt"/>
              </a:rPr>
              <a:t> bet </a:t>
            </a:r>
            <a:r>
              <a:rPr lang="en-GB" b="1" dirty="0" err="1">
                <a:solidFill>
                  <a:schemeClr val="accent2"/>
                </a:solidFill>
                <a:latin typeface="+mn-lt"/>
              </a:rPr>
              <a:t>kurios</a:t>
            </a:r>
            <a:r>
              <a:rPr lang="en-GB" b="1" dirty="0">
                <a:solidFill>
                  <a:schemeClr val="accent2"/>
                </a:solidFill>
                <a:latin typeface="+mn-lt"/>
              </a:rPr>
              <a:t> </a:t>
            </a:r>
            <a:r>
              <a:rPr lang="en-GB" b="1" dirty="0" err="1">
                <a:solidFill>
                  <a:schemeClr val="accent2"/>
                </a:solidFill>
                <a:latin typeface="+mn-lt"/>
              </a:rPr>
              <a:t>organizacijos</a:t>
            </a:r>
            <a:r>
              <a:rPr lang="en-GB" b="1" dirty="0">
                <a:solidFill>
                  <a:schemeClr val="accent2"/>
                </a:solidFill>
                <a:latin typeface="+mn-lt"/>
              </a:rPr>
              <a:t> </a:t>
            </a:r>
            <a:r>
              <a:rPr lang="en-GB" b="1" dirty="0" err="1">
                <a:solidFill>
                  <a:schemeClr val="accent2"/>
                </a:solidFill>
                <a:latin typeface="+mn-lt"/>
              </a:rPr>
              <a:t>rūpestis</a:t>
            </a:r>
            <a:r>
              <a:rPr lang="en-GB" b="1" dirty="0">
                <a:solidFill>
                  <a:schemeClr val="accent2"/>
                </a:solidFill>
                <a:latin typeface="+mn-lt"/>
              </a:rPr>
              <a:t>. </a:t>
            </a:r>
            <a:r>
              <a:rPr lang="en-GB" dirty="0">
                <a:latin typeface="+mn-lt"/>
              </a:rPr>
              <a:t>Ji </a:t>
            </a:r>
            <a:r>
              <a:rPr lang="en-GB" dirty="0" err="1">
                <a:latin typeface="+mn-lt"/>
              </a:rPr>
              <a:t>gali</a:t>
            </a:r>
            <a:r>
              <a:rPr lang="en-GB" dirty="0">
                <a:latin typeface="+mn-lt"/>
              </a:rPr>
              <a:t> </a:t>
            </a:r>
            <a:r>
              <a:rPr lang="en-GB" dirty="0" err="1">
                <a:latin typeface="+mn-lt"/>
              </a:rPr>
              <a:t>priklausyti</a:t>
            </a:r>
            <a:r>
              <a:rPr lang="en-GB" dirty="0">
                <a:latin typeface="+mn-lt"/>
              </a:rPr>
              <a:t> </a:t>
            </a:r>
            <a:r>
              <a:rPr lang="en-GB" dirty="0" err="1">
                <a:latin typeface="+mn-lt"/>
              </a:rPr>
              <a:t>nuo</a:t>
            </a:r>
            <a:r>
              <a:rPr lang="en-GB" dirty="0">
                <a:latin typeface="+mn-lt"/>
              </a:rPr>
              <a:t>:</a:t>
            </a:r>
          </a:p>
          <a:p>
            <a:pPr marL="360000" indent="-342900">
              <a:buClr>
                <a:schemeClr val="accent2"/>
              </a:buClr>
              <a:buFont typeface="Arial" panose="020B0604020202020204" pitchFamily="34" charset="0"/>
              <a:buChar char="•"/>
            </a:pPr>
            <a:endParaRPr lang="en-GB" dirty="0">
              <a:latin typeface="+mn-lt"/>
            </a:endParaRPr>
          </a:p>
          <a:p>
            <a:pPr marL="360000" indent="-342900">
              <a:buClr>
                <a:schemeClr val="accent2"/>
              </a:buClr>
              <a:buFont typeface="Arial" panose="020B0604020202020204" pitchFamily="34" charset="0"/>
              <a:buChar char="•"/>
            </a:pPr>
            <a:r>
              <a:rPr lang="lt-LT" dirty="0">
                <a:solidFill>
                  <a:srgbClr val="000000"/>
                </a:solidFill>
                <a:latin typeface="+mn-lt"/>
              </a:rPr>
              <a:t>Sudėtingumo</a:t>
            </a:r>
          </a:p>
          <a:p>
            <a:pPr marL="360000" indent="-342900">
              <a:buClr>
                <a:schemeClr val="accent2"/>
              </a:buClr>
              <a:buFont typeface="Arial" panose="020B0604020202020204" pitchFamily="34" charset="0"/>
              <a:buChar char="•"/>
            </a:pPr>
            <a:endParaRPr lang="lt-LT" dirty="0">
              <a:solidFill>
                <a:srgbClr val="000000"/>
              </a:solidFill>
              <a:latin typeface="+mn-lt"/>
            </a:endParaRPr>
          </a:p>
          <a:p>
            <a:pPr marL="360000" indent="-342900">
              <a:buClr>
                <a:schemeClr val="accent2"/>
              </a:buClr>
              <a:buFont typeface="Arial" panose="020B0604020202020204" pitchFamily="34" charset="0"/>
              <a:buChar char="•"/>
            </a:pPr>
            <a:r>
              <a:rPr lang="lt-LT" dirty="0">
                <a:solidFill>
                  <a:srgbClr val="000000"/>
                </a:solidFill>
                <a:latin typeface="+mn-lt"/>
              </a:rPr>
              <a:t>Botų skaičiaus</a:t>
            </a:r>
          </a:p>
          <a:p>
            <a:pPr marL="360000" indent="-342900">
              <a:buClr>
                <a:schemeClr val="accent2"/>
              </a:buClr>
              <a:buFont typeface="Arial" panose="020B0604020202020204" pitchFamily="34" charset="0"/>
              <a:buChar char="•"/>
            </a:pPr>
            <a:endParaRPr lang="lt-LT" dirty="0">
              <a:solidFill>
                <a:srgbClr val="000000"/>
              </a:solidFill>
              <a:latin typeface="+mn-lt"/>
            </a:endParaRPr>
          </a:p>
          <a:p>
            <a:pPr marL="360000" indent="-342900">
              <a:buClr>
                <a:schemeClr val="accent2"/>
              </a:buClr>
              <a:buFont typeface="Arial" panose="020B0604020202020204" pitchFamily="34" charset="0"/>
              <a:buChar char="•"/>
            </a:pPr>
            <a:r>
              <a:rPr lang="lt-LT" dirty="0">
                <a:solidFill>
                  <a:srgbClr val="000000"/>
                </a:solidFill>
                <a:latin typeface="+mn-lt"/>
              </a:rPr>
              <a:t>Kūrimo ir įgyvendinimo laiko</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Pagrindinis</a:t>
            </a:r>
            <a:r>
              <a:rPr lang="en-GB" dirty="0"/>
              <a:t> RPA </a:t>
            </a:r>
            <a:r>
              <a:rPr lang="en-GB" dirty="0" err="1"/>
              <a:t>iššūkis</a:t>
            </a:r>
            <a:endParaRPr lang="en-ZA" dirty="0"/>
          </a:p>
        </p:txBody>
      </p:sp>
    </p:spTree>
    <p:extLst>
      <p:ext uri="{BB962C8B-B14F-4D97-AF65-F5344CB8AC3E}">
        <p14:creationId xmlns:p14="http://schemas.microsoft.com/office/powerpoint/2010/main" val="163719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RPA </a:t>
            </a:r>
            <a:r>
              <a:rPr lang="en-GB" b="1" dirty="0" err="1">
                <a:solidFill>
                  <a:schemeClr val="accent2"/>
                </a:solidFill>
                <a:latin typeface="+mn-lt"/>
              </a:rPr>
              <a:t>sprendimo</a:t>
            </a:r>
            <a:r>
              <a:rPr lang="en-GB" b="1" dirty="0">
                <a:solidFill>
                  <a:schemeClr val="accent2"/>
                </a:solidFill>
                <a:latin typeface="+mn-lt"/>
              </a:rPr>
              <a:t> </a:t>
            </a:r>
            <a:r>
              <a:rPr lang="en-GB" b="1" dirty="0" err="1">
                <a:solidFill>
                  <a:schemeClr val="accent2"/>
                </a:solidFill>
                <a:latin typeface="+mn-lt"/>
              </a:rPr>
              <a:t>kaina</a:t>
            </a:r>
            <a:r>
              <a:rPr lang="en-GB" b="1" dirty="0">
                <a:solidFill>
                  <a:schemeClr val="accent2"/>
                </a:solidFill>
                <a:latin typeface="+mn-lt"/>
              </a:rPr>
              <a:t> </a:t>
            </a:r>
            <a:r>
              <a:rPr lang="en-GB" b="1" dirty="0" err="1">
                <a:solidFill>
                  <a:schemeClr val="accent2"/>
                </a:solidFill>
                <a:latin typeface="+mn-lt"/>
              </a:rPr>
              <a:t>yra</a:t>
            </a:r>
            <a:r>
              <a:rPr lang="en-GB" b="1" dirty="0">
                <a:solidFill>
                  <a:schemeClr val="accent2"/>
                </a:solidFill>
                <a:latin typeface="+mn-lt"/>
              </a:rPr>
              <a:t> </a:t>
            </a:r>
            <a:r>
              <a:rPr lang="en-GB" b="1" dirty="0" err="1">
                <a:solidFill>
                  <a:schemeClr val="accent2"/>
                </a:solidFill>
                <a:latin typeface="+mn-lt"/>
              </a:rPr>
              <a:t>dažnas</a:t>
            </a:r>
            <a:r>
              <a:rPr lang="en-GB" b="1" dirty="0">
                <a:solidFill>
                  <a:schemeClr val="accent2"/>
                </a:solidFill>
                <a:latin typeface="+mn-lt"/>
              </a:rPr>
              <a:t> bet </a:t>
            </a:r>
            <a:r>
              <a:rPr lang="en-GB" b="1" dirty="0" err="1">
                <a:solidFill>
                  <a:schemeClr val="accent2"/>
                </a:solidFill>
                <a:latin typeface="+mn-lt"/>
              </a:rPr>
              <a:t>kurios</a:t>
            </a:r>
            <a:r>
              <a:rPr lang="en-GB" b="1" dirty="0">
                <a:solidFill>
                  <a:schemeClr val="accent2"/>
                </a:solidFill>
                <a:latin typeface="+mn-lt"/>
              </a:rPr>
              <a:t> </a:t>
            </a:r>
            <a:r>
              <a:rPr lang="en-GB" b="1" dirty="0" err="1">
                <a:solidFill>
                  <a:schemeClr val="accent2"/>
                </a:solidFill>
                <a:latin typeface="+mn-lt"/>
              </a:rPr>
              <a:t>organizacijos</a:t>
            </a:r>
            <a:r>
              <a:rPr lang="en-GB" b="1" dirty="0">
                <a:solidFill>
                  <a:schemeClr val="accent2"/>
                </a:solidFill>
                <a:latin typeface="+mn-lt"/>
              </a:rPr>
              <a:t> </a:t>
            </a:r>
            <a:r>
              <a:rPr lang="en-GB" b="1" dirty="0" err="1">
                <a:solidFill>
                  <a:schemeClr val="accent2"/>
                </a:solidFill>
                <a:latin typeface="+mn-lt"/>
              </a:rPr>
              <a:t>rūpestis</a:t>
            </a:r>
            <a:r>
              <a:rPr lang="en-GB" b="1" dirty="0">
                <a:solidFill>
                  <a:schemeClr val="accent2"/>
                </a:solidFill>
                <a:latin typeface="+mn-lt"/>
              </a:rPr>
              <a:t>. </a:t>
            </a:r>
            <a:r>
              <a:rPr lang="en-GB" dirty="0">
                <a:latin typeface="+mn-lt"/>
              </a:rPr>
              <a:t>Ji </a:t>
            </a:r>
            <a:r>
              <a:rPr lang="en-GB" dirty="0" err="1">
                <a:latin typeface="+mn-lt"/>
              </a:rPr>
              <a:t>gali</a:t>
            </a:r>
            <a:r>
              <a:rPr lang="en-GB" dirty="0">
                <a:latin typeface="+mn-lt"/>
              </a:rPr>
              <a:t> </a:t>
            </a:r>
            <a:r>
              <a:rPr lang="en-GB" dirty="0" err="1">
                <a:latin typeface="+mn-lt"/>
              </a:rPr>
              <a:t>priklausyti</a:t>
            </a:r>
            <a:r>
              <a:rPr lang="en-GB" dirty="0">
                <a:latin typeface="+mn-lt"/>
              </a:rPr>
              <a:t> </a:t>
            </a:r>
            <a:r>
              <a:rPr lang="en-GB" dirty="0" err="1">
                <a:latin typeface="+mn-lt"/>
              </a:rPr>
              <a:t>nuo</a:t>
            </a:r>
            <a:r>
              <a:rPr lang="en-GB" dirty="0">
                <a:latin typeface="+mn-lt"/>
              </a:rPr>
              <a:t>:</a:t>
            </a:r>
          </a:p>
          <a:p>
            <a:pPr marL="17100" indent="0">
              <a:buClr>
                <a:schemeClr val="accent2"/>
              </a:buClr>
            </a:pPr>
            <a:endParaRPr lang="en-GB" dirty="0">
              <a:latin typeface="+mn-lt"/>
            </a:endParaRPr>
          </a:p>
          <a:p>
            <a:pPr marL="360000" indent="-342900">
              <a:buClr>
                <a:schemeClr val="accent2"/>
              </a:buClr>
              <a:buFont typeface="Arial" panose="020B0604020202020204" pitchFamily="34" charset="0"/>
              <a:buChar char="•"/>
            </a:pPr>
            <a:r>
              <a:rPr lang="en-GB" dirty="0" err="1">
                <a:solidFill>
                  <a:srgbClr val="000000"/>
                </a:solidFill>
                <a:latin typeface="+mn-lt"/>
              </a:rPr>
              <a:t>pritaikymo</a:t>
            </a:r>
            <a:r>
              <a:rPr lang="en-GB" dirty="0">
                <a:solidFill>
                  <a:srgbClr val="000000"/>
                </a:solidFill>
                <a:latin typeface="+mn-lt"/>
              </a:rPr>
              <a:t> </a:t>
            </a:r>
            <a:r>
              <a:rPr lang="en-GB" dirty="0" err="1">
                <a:solidFill>
                  <a:srgbClr val="000000"/>
                </a:solidFill>
                <a:latin typeface="+mn-lt"/>
              </a:rPr>
              <a:t>lygio</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Pagrindinis</a:t>
            </a:r>
            <a:r>
              <a:rPr lang="en-GB" dirty="0"/>
              <a:t> RPA </a:t>
            </a:r>
            <a:r>
              <a:rPr lang="en-GB" dirty="0" err="1"/>
              <a:t>iššūkis</a:t>
            </a:r>
            <a:endParaRPr lang="en-ZA" dirty="0"/>
          </a:p>
        </p:txBody>
      </p:sp>
    </p:spTree>
    <p:extLst>
      <p:ext uri="{BB962C8B-B14F-4D97-AF65-F5344CB8AC3E}">
        <p14:creationId xmlns:p14="http://schemas.microsoft.com/office/powerpoint/2010/main" val="2803078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err="1">
                <a:solidFill>
                  <a:schemeClr val="accent2"/>
                </a:solidFill>
                <a:latin typeface="+mn-lt"/>
              </a:rPr>
              <a:t>Pradinis</a:t>
            </a:r>
            <a:r>
              <a:rPr lang="en-GB" b="1" dirty="0">
                <a:solidFill>
                  <a:schemeClr val="accent2"/>
                </a:solidFill>
                <a:latin typeface="+mn-lt"/>
              </a:rPr>
              <a:t>: </a:t>
            </a:r>
            <a:r>
              <a:rPr lang="lt-LT" dirty="0"/>
              <a:t>S</a:t>
            </a:r>
            <a:r>
              <a:rPr lang="lt-LT" dirty="0">
                <a:latin typeface="+mn-lt"/>
              </a:rPr>
              <a:t>uplanuotas pranešimų siuntimas. Tai gali būti naudojama taip pat, kaip ir iš anksto rašyti pranešimus socialinėje žiniasklaidoje arba sukurti lašelinių kampanijų strategiją, kuri automatizuoja atskirus pranešimus el. paštu arba SMS žinutėmis.</a:t>
            </a:r>
            <a:endParaRPr lang="en-GB" dirty="0">
              <a:latin typeface="+mn-lt"/>
            </a:endParaRPr>
          </a:p>
          <a:p>
            <a:pPr marL="474300" indent="-457200">
              <a:buClr>
                <a:schemeClr val="accent2"/>
              </a:buClr>
              <a:buBlip>
                <a:blip r:embed="rId2"/>
              </a:buBlip>
            </a:pPr>
            <a:endParaRPr lang="en-GB" dirty="0">
              <a:latin typeface="+mn-lt"/>
            </a:endParaRPr>
          </a:p>
          <a:p>
            <a:pPr marL="474300" indent="-457200">
              <a:buClr>
                <a:schemeClr val="accent2"/>
              </a:buClr>
              <a:buBlip>
                <a:blip r:embed="rId2"/>
              </a:buBlip>
            </a:pPr>
            <a:r>
              <a:rPr lang="en-GB" b="1" dirty="0" err="1">
                <a:solidFill>
                  <a:schemeClr val="accent2"/>
                </a:solidFill>
              </a:rPr>
              <a:t>Vidutinio</a:t>
            </a:r>
            <a:r>
              <a:rPr lang="en-GB" b="1" dirty="0">
                <a:solidFill>
                  <a:schemeClr val="accent2"/>
                </a:solidFill>
              </a:rPr>
              <a:t> </a:t>
            </a:r>
            <a:r>
              <a:rPr lang="en-GB" b="1" dirty="0" err="1">
                <a:solidFill>
                  <a:schemeClr val="accent2"/>
                </a:solidFill>
              </a:rPr>
              <a:t>lygio</a:t>
            </a:r>
            <a:r>
              <a:rPr lang="en-GB" b="1" dirty="0">
                <a:solidFill>
                  <a:schemeClr val="accent2"/>
                </a:solidFill>
              </a:rPr>
              <a:t>: </a:t>
            </a:r>
            <a:r>
              <a:rPr lang="lt-LT" dirty="0">
                <a:latin typeface="+mn-lt"/>
              </a:rPr>
              <a:t>Tikslinė rėmėjų atranka. Žinoma, yra būdų, kaip išplėsti automatizavimo galimybes, pavyzdžiui, nukreipti pranešimus pagal vietovę ar demografinius duomenis, kad padidintumėte tikimybę, jog jie susisieks su donorais. Paprasčiausiai naudodamiesi turimomis duomenų galimybėmis ir priemonėmis, kad pasiektumėte žmones el. paštu ar socialinėje žiniasklaidoje, jūsų pranešimas gali pataikyti šiek tiek arčiau tikslo.</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Automatikos</a:t>
            </a:r>
            <a:r>
              <a:rPr lang="en-GB" dirty="0"/>
              <a:t> </a:t>
            </a:r>
            <a:r>
              <a:rPr lang="en-GB" dirty="0" err="1"/>
              <a:t>naudojimas</a:t>
            </a:r>
            <a:r>
              <a:rPr lang="en-GB" dirty="0"/>
              <a:t> </a:t>
            </a:r>
            <a:r>
              <a:rPr lang="en-GB" dirty="0" err="1"/>
              <a:t>kaip</a:t>
            </a:r>
            <a:r>
              <a:rPr lang="en-GB" dirty="0"/>
              <a:t> </a:t>
            </a:r>
            <a:r>
              <a:rPr lang="en-GB" dirty="0" err="1"/>
              <a:t>trečiojo</a:t>
            </a:r>
            <a:r>
              <a:rPr lang="en-GB" dirty="0"/>
              <a:t> </a:t>
            </a:r>
            <a:r>
              <a:rPr lang="en-GB" dirty="0" err="1"/>
              <a:t>sektoriaus</a:t>
            </a:r>
            <a:r>
              <a:rPr lang="en-GB" dirty="0"/>
              <a:t> </a:t>
            </a:r>
            <a:r>
              <a:rPr lang="en-GB" dirty="0" err="1"/>
              <a:t>organizacijai</a:t>
            </a:r>
            <a:endParaRPr lang="en-ZA" dirty="0"/>
          </a:p>
        </p:txBody>
      </p:sp>
    </p:spTree>
    <p:extLst>
      <p:ext uri="{BB962C8B-B14F-4D97-AF65-F5344CB8AC3E}">
        <p14:creationId xmlns:p14="http://schemas.microsoft.com/office/powerpoint/2010/main" val="2404422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lt-LT" b="1" dirty="0">
                <a:solidFill>
                  <a:schemeClr val="accent2"/>
                </a:solidFill>
                <a:latin typeface="+mn-lt"/>
              </a:rPr>
              <a:t>Išplėstinis</a:t>
            </a:r>
            <a:r>
              <a:rPr lang="en-GB" b="1" dirty="0">
                <a:solidFill>
                  <a:schemeClr val="accent2"/>
                </a:solidFill>
                <a:latin typeface="+mn-lt"/>
              </a:rPr>
              <a:t>: </a:t>
            </a:r>
            <a:r>
              <a:rPr lang="lt-LT" dirty="0">
                <a:latin typeface="+mn-lt"/>
              </a:rPr>
              <a:t>Personalizavimas. Tikslinimas pagal demografinius duomenis turi ribas. Organizacijoms, kurios jau palaiko ryšius su donorais, gali labiau pasisekti siunčiant pranešimus, skirtus konkretiems adresatams, ir pasinaudojant jų ryšiais pasiekti juos su žinute, kuri sulaukia atgarsio.</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Automatikos</a:t>
            </a:r>
            <a:r>
              <a:rPr lang="en-GB" dirty="0"/>
              <a:t> </a:t>
            </a:r>
            <a:r>
              <a:rPr lang="en-GB" dirty="0" err="1"/>
              <a:t>naudojimas</a:t>
            </a:r>
            <a:r>
              <a:rPr lang="en-GB" dirty="0"/>
              <a:t> </a:t>
            </a:r>
            <a:r>
              <a:rPr lang="en-GB" dirty="0" err="1"/>
              <a:t>kaip</a:t>
            </a:r>
            <a:r>
              <a:rPr lang="en-GB" dirty="0"/>
              <a:t> </a:t>
            </a:r>
            <a:r>
              <a:rPr lang="en-GB" dirty="0" err="1"/>
              <a:t>trečiojo</a:t>
            </a:r>
            <a:r>
              <a:rPr lang="en-GB" dirty="0"/>
              <a:t> </a:t>
            </a:r>
            <a:r>
              <a:rPr lang="en-GB" dirty="0" err="1"/>
              <a:t>sektoriaus</a:t>
            </a:r>
            <a:r>
              <a:rPr lang="en-GB" dirty="0"/>
              <a:t> </a:t>
            </a:r>
            <a:r>
              <a:rPr lang="en-GB" dirty="0" err="1"/>
              <a:t>organizacijai</a:t>
            </a:r>
            <a:endParaRPr lang="en-ZA" dirty="0"/>
          </a:p>
        </p:txBody>
      </p:sp>
    </p:spTree>
    <p:extLst>
      <p:ext uri="{BB962C8B-B14F-4D97-AF65-F5344CB8AC3E}">
        <p14:creationId xmlns:p14="http://schemas.microsoft.com/office/powerpoint/2010/main" val="3385966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lt-LT" dirty="0">
                <a:latin typeface="+mn-lt"/>
              </a:rPr>
              <a:t>Pokalbių robotai padeda ne pelno siekiančioms organizacijoms padaryti daugiau su mažiau</a:t>
            </a:r>
          </a:p>
          <a:p>
            <a:pPr marL="474300" indent="-457200">
              <a:buClr>
                <a:schemeClr val="accent2"/>
              </a:buClr>
              <a:buBlip>
                <a:blip r:embed="rId2"/>
              </a:buBlip>
            </a:pPr>
            <a:endParaRPr lang="lt-LT" dirty="0">
              <a:latin typeface="+mn-lt"/>
            </a:endParaRPr>
          </a:p>
          <a:p>
            <a:pPr marL="474300" indent="-457200">
              <a:buClr>
                <a:schemeClr val="accent2"/>
              </a:buClr>
              <a:buBlip>
                <a:blip r:embed="rId2"/>
              </a:buBlip>
            </a:pPr>
            <a:r>
              <a:rPr lang="lt-LT" dirty="0">
                <a:latin typeface="+mn-lt"/>
              </a:rPr>
              <a:t>Pokalbių robotai didina kūrybiškumą ir informavimą nedidindami naštos esamiems darbuotojams </a:t>
            </a:r>
          </a:p>
          <a:p>
            <a:pPr marL="474300" indent="-457200">
              <a:buClr>
                <a:schemeClr val="accent2"/>
              </a:buClr>
              <a:buBlip>
                <a:blip r:embed="rId2"/>
              </a:buBlip>
            </a:pPr>
            <a:endParaRPr lang="lt-LT" dirty="0">
              <a:latin typeface="+mn-lt"/>
            </a:endParaRPr>
          </a:p>
          <a:p>
            <a:pPr marL="474300" indent="-457200">
              <a:buClr>
                <a:schemeClr val="accent2"/>
              </a:buClr>
              <a:buBlip>
                <a:blip r:embed="rId2"/>
              </a:buBlip>
            </a:pPr>
            <a:r>
              <a:rPr lang="lt-LT" dirty="0">
                <a:latin typeface="+mn-lt"/>
              </a:rPr>
              <a:t>Pokalbių robotai padeda ne pelno siekiančioms organizacijoms papasakoti įtikinamą istoriją</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Pokalbių robotų nauda trečiajam sektoriui</a:t>
            </a:r>
            <a:endParaRPr lang="en-ZA" dirty="0"/>
          </a:p>
        </p:txBody>
      </p:sp>
    </p:spTree>
    <p:extLst>
      <p:ext uri="{BB962C8B-B14F-4D97-AF65-F5344CB8AC3E}">
        <p14:creationId xmlns:p14="http://schemas.microsoft.com/office/powerpoint/2010/main" val="4248179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lt-LT" dirty="0">
                <a:latin typeface="+mn-lt"/>
              </a:rPr>
              <a:t>Pokalbių robotai padeda labdaros organizacijoms bendrauti su tikslo rėmėjais naudojant dirbtinį intelektą</a:t>
            </a:r>
          </a:p>
          <a:p>
            <a:pPr marL="474300" indent="-457200">
              <a:buClr>
                <a:schemeClr val="accent2"/>
              </a:buClr>
              <a:buBlip>
                <a:blip r:embed="rId2"/>
              </a:buBlip>
            </a:pPr>
            <a:endParaRPr lang="lt-LT" dirty="0">
              <a:latin typeface="+mn-lt"/>
            </a:endParaRPr>
          </a:p>
          <a:p>
            <a:pPr marL="474300" indent="-457200">
              <a:buClr>
                <a:schemeClr val="accent2"/>
              </a:buClr>
              <a:buBlip>
                <a:blip r:embed="rId2"/>
              </a:buBlip>
            </a:pPr>
            <a:r>
              <a:rPr lang="lt-LT" dirty="0">
                <a:latin typeface="+mn-lt"/>
              </a:rPr>
              <a:t>Pokalbių robotai įtraukia populiarių tekstinių žinučių programėlių naudotojus</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Pokalbių robotų nauda trečiajam sektoriui</a:t>
            </a:r>
            <a:endParaRPr lang="en-ZA" dirty="0"/>
          </a:p>
        </p:txBody>
      </p:sp>
    </p:spTree>
    <p:extLst>
      <p:ext uri="{BB962C8B-B14F-4D97-AF65-F5344CB8AC3E}">
        <p14:creationId xmlns:p14="http://schemas.microsoft.com/office/powerpoint/2010/main" val="2847578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err="1">
                <a:solidFill>
                  <a:schemeClr val="accent2"/>
                </a:solidFill>
                <a:latin typeface="+mn-lt"/>
              </a:rPr>
              <a:t>Kissflow</a:t>
            </a:r>
            <a:r>
              <a:rPr lang="en-GB" b="1" dirty="0">
                <a:solidFill>
                  <a:schemeClr val="accent2"/>
                </a:solidFill>
                <a:latin typeface="+mn-lt"/>
              </a:rPr>
              <a:t> </a:t>
            </a:r>
            <a:r>
              <a:rPr lang="en-GB" b="1" dirty="0" err="1">
                <a:solidFill>
                  <a:schemeClr val="accent2"/>
                </a:solidFill>
                <a:latin typeface="+mn-lt"/>
              </a:rPr>
              <a:t>pratimas</a:t>
            </a:r>
            <a:r>
              <a:rPr lang="en-GB" b="1" dirty="0">
                <a:solidFill>
                  <a:schemeClr val="accent2"/>
                </a:solidFill>
                <a:latin typeface="+mn-lt"/>
              </a:rPr>
              <a:t>: </a:t>
            </a:r>
          </a:p>
          <a:p>
            <a:pPr marL="360000" indent="-342900">
              <a:buClr>
                <a:schemeClr val="accent2"/>
              </a:buClr>
              <a:buFont typeface="Arial" panose="020B0604020202020204" pitchFamily="34" charset="0"/>
              <a:buChar char="•"/>
            </a:pPr>
            <a:endParaRPr lang="en-GB" dirty="0">
              <a:latin typeface="+mn-lt"/>
            </a:endParaRPr>
          </a:p>
          <a:p>
            <a:pPr marL="360000" indent="-342900">
              <a:buClr>
                <a:schemeClr val="accent2"/>
              </a:buClr>
              <a:buFont typeface="Arial" panose="020B0604020202020204" pitchFamily="34" charset="0"/>
              <a:buChar char="•"/>
            </a:pPr>
            <a:r>
              <a:rPr lang="lt-LT" dirty="0">
                <a:latin typeface="+mn-lt"/>
              </a:rPr>
              <a:t>Naudokite </a:t>
            </a:r>
            <a:r>
              <a:rPr lang="lt-LT" dirty="0"/>
              <a:t>„</a:t>
            </a:r>
            <a:r>
              <a:rPr lang="lt-LT" dirty="0" err="1">
                <a:latin typeface="+mn-lt"/>
              </a:rPr>
              <a:t>Kissflow</a:t>
            </a:r>
            <a:r>
              <a:rPr lang="lt-LT" dirty="0"/>
              <a:t>“</a:t>
            </a:r>
            <a:r>
              <a:rPr lang="lt-LT" dirty="0">
                <a:latin typeface="+mn-lt"/>
              </a:rPr>
              <a:t> platformą https://</a:t>
            </a:r>
            <a:r>
              <a:rPr lang="lt-LT" dirty="0" err="1">
                <a:latin typeface="+mn-lt"/>
              </a:rPr>
              <a:t>kissflow.com</a:t>
            </a:r>
            <a:r>
              <a:rPr lang="lt-LT" dirty="0">
                <a:latin typeface="+mn-lt"/>
              </a:rPr>
              <a:t>/</a:t>
            </a:r>
            <a:r>
              <a:rPr lang="lt-LT" dirty="0" err="1">
                <a:latin typeface="+mn-lt"/>
              </a:rPr>
              <a:t>workflow</a:t>
            </a:r>
            <a:r>
              <a:rPr lang="lt-LT" dirty="0">
                <a:latin typeface="+mn-lt"/>
              </a:rPr>
              <a:t>/</a:t>
            </a:r>
            <a:r>
              <a:rPr lang="lt-LT" dirty="0" err="1">
                <a:latin typeface="+mn-lt"/>
              </a:rPr>
              <a:t>process</a:t>
            </a:r>
            <a:r>
              <a:rPr lang="lt-LT" dirty="0">
                <a:latin typeface="+mn-lt"/>
              </a:rPr>
              <a:t>/, kad sukurtumėte savo organizacijos verslo platformą.</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Veikla</a:t>
            </a:r>
            <a:endParaRPr lang="en-ZA" dirty="0"/>
          </a:p>
        </p:txBody>
      </p:sp>
    </p:spTree>
    <p:extLst>
      <p:ext uri="{BB962C8B-B14F-4D97-AF65-F5344CB8AC3E}">
        <p14:creationId xmlns:p14="http://schemas.microsoft.com/office/powerpoint/2010/main" val="1926410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lt-LT" b="1" dirty="0">
                <a:solidFill>
                  <a:schemeClr val="accent2"/>
                </a:solidFill>
              </a:rPr>
              <a:t>Ne pelno siekianti vaikų organizacija supranta skaitmeninės transformacijos privalumus</a:t>
            </a:r>
            <a:r>
              <a:rPr lang="en-GB" b="1" dirty="0">
                <a:solidFill>
                  <a:schemeClr val="accent2"/>
                </a:solidFill>
                <a:latin typeface="+mn-lt"/>
              </a:rPr>
              <a:t>:</a:t>
            </a:r>
          </a:p>
          <a:p>
            <a:pPr marL="17100" indent="0">
              <a:buClr>
                <a:schemeClr val="accent2"/>
              </a:buClr>
            </a:pPr>
            <a:r>
              <a:rPr lang="en-GB" b="1" dirty="0">
                <a:solidFill>
                  <a:schemeClr val="accent2"/>
                </a:solidFill>
                <a:latin typeface="+mn-lt"/>
              </a:rPr>
              <a:t> </a:t>
            </a:r>
          </a:p>
          <a:p>
            <a:pPr marL="360000" indent="-342900">
              <a:buClr>
                <a:schemeClr val="accent2"/>
              </a:buClr>
              <a:buFont typeface="Arial" panose="020B0604020202020204" pitchFamily="34" charset="0"/>
              <a:buChar char="•"/>
            </a:pPr>
            <a:r>
              <a:rPr lang="lt-LT" dirty="0">
                <a:latin typeface="+mn-lt"/>
              </a:rPr>
              <a:t>Kai organizacija norėjo pakeisti bendravimo ir bendradarbiavimo su darbuotojais ir socialiniais darbuotojais būdus, ji bendradarbiavo su "2toLead", kad užtikrintų sėkmę. </a:t>
            </a:r>
          </a:p>
          <a:p>
            <a:pPr marL="360000" indent="-342900">
              <a:buClr>
                <a:schemeClr val="accent2"/>
              </a:buClr>
              <a:buFont typeface="Arial" panose="020B0604020202020204" pitchFamily="34" charset="0"/>
              <a:buChar char="•"/>
            </a:pPr>
            <a:endParaRPr lang="lt-LT" dirty="0">
              <a:latin typeface="+mn-lt"/>
            </a:endParaRPr>
          </a:p>
          <a:p>
            <a:pPr marL="360000" indent="-342900">
              <a:buClr>
                <a:schemeClr val="accent2"/>
              </a:buClr>
              <a:buFont typeface="Arial" panose="020B0604020202020204" pitchFamily="34" charset="0"/>
              <a:buChar char="•"/>
            </a:pPr>
            <a:r>
              <a:rPr lang="lt-LT" dirty="0">
                <a:latin typeface="+mn-lt"/>
              </a:rPr>
              <a:t>Jų komanda naudojo seną intraneto platformą, kad galėtų dalytis svarbiausiomis nuorodomis ir kasdienine aktualia informacija.</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ZA" dirty="0"/>
          </a:p>
        </p:txBody>
      </p:sp>
    </p:spTree>
    <p:extLst>
      <p:ext uri="{BB962C8B-B14F-4D97-AF65-F5344CB8AC3E}">
        <p14:creationId xmlns:p14="http://schemas.microsoft.com/office/powerpoint/2010/main" val="3262585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Blip>
                <a:blip r:embed="rId2"/>
              </a:buBlip>
              <a:tabLst/>
              <a:defRPr/>
            </a:pPr>
            <a:r>
              <a:rPr kumimoji="0" lang="en-US" sz="2400" b="1" i="0" u="none" strike="noStrike" kern="1200" cap="none" spc="0" normalizeH="0" baseline="0" noProof="0" dirty="0" err="1">
                <a:ln>
                  <a:noFill/>
                </a:ln>
                <a:solidFill>
                  <a:srgbClr val="0D9390"/>
                </a:solidFill>
                <a:effectLst/>
                <a:uLnTx/>
                <a:uFillTx/>
                <a:latin typeface="Calibri" panose="020F0502020204030204"/>
                <a:ea typeface="+mn-ea"/>
                <a:cs typeface="+mn-cs"/>
              </a:rPr>
              <a:t>Mokymosi</a:t>
            </a: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D9390"/>
                </a:solidFill>
                <a:effectLst/>
                <a:uLnTx/>
                <a:uFillTx/>
                <a:latin typeface="Calibri" panose="020F0502020204030204"/>
                <a:ea typeface="+mn-ea"/>
                <a:cs typeface="+mn-cs"/>
              </a:rPr>
              <a:t>tikslai</a:t>
            </a: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US" dirty="0">
              <a:latin typeface="Calibri" panose="020F0502020204030204"/>
            </a:endParaRPr>
          </a:p>
          <a:p>
            <a:pPr marL="342900" lvl="0" indent="-342900">
              <a:buClr>
                <a:srgbClr val="0D9390"/>
              </a:buClr>
              <a:buFont typeface="Arial" panose="020B0604020202020204" pitchFamily="34" charset="0"/>
              <a:buChar char="•"/>
              <a:defRPr/>
            </a:pPr>
            <a:r>
              <a:rPr lang="lt-LT" dirty="0"/>
              <a:t>Besimokantieji sužinos, kaip verslo procesų valdymas (BPM) veikia nuolat projektuojant, modeliuojant, organizuojant, optimizuojant ir dokumentuojant procesus, taigi, kaip BPM veikia PSO.</a:t>
            </a:r>
          </a:p>
          <a:p>
            <a:pPr marL="342900" lvl="0" indent="-342900">
              <a:buClr>
                <a:srgbClr val="0D9390"/>
              </a:buClr>
              <a:buFont typeface="Arial" panose="020B0604020202020204" pitchFamily="34" charset="0"/>
              <a:buChar char="•"/>
              <a:defRPr/>
            </a:pPr>
            <a:endParaRPr lang="lt-LT" dirty="0"/>
          </a:p>
          <a:p>
            <a:pPr marL="342900" lvl="0" indent="-342900">
              <a:buClr>
                <a:srgbClr val="0D9390"/>
              </a:buClr>
              <a:buFont typeface="Arial" panose="020B0604020202020204" pitchFamily="34" charset="0"/>
              <a:buChar char="•"/>
              <a:defRPr/>
            </a:pPr>
            <a:r>
              <a:rPr lang="lt-LT" dirty="0"/>
              <a:t>Besimokantieji įgis žinių, kaip ryšių su klientais valdymas (CRM) gali būti naudojamas informacijai iš partnerių, paramos teikėjų ir paramos gavėjų partnerių, paramos teikėjų ir paramos gavėjų gauti, analizuojant tendencijas, rinkodarą ir komunikaciją.</a:t>
            </a:r>
            <a:endParaRPr lang="en-GB" dirty="0"/>
          </a:p>
          <a:p>
            <a:pPr marL="342900" lvl="0" indent="-3429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D9390"/>
              </a:buClr>
              <a:buSzTx/>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615491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lt-LT" b="1" dirty="0">
                <a:solidFill>
                  <a:schemeClr val="accent2"/>
                </a:solidFill>
              </a:rPr>
              <a:t>Ne pelno siekianti vaikų organizacija supranta skaitmeninės transformacijos privalumus (tęsinys)</a:t>
            </a:r>
            <a:r>
              <a:rPr lang="en-GB" b="1" dirty="0">
                <a:solidFill>
                  <a:schemeClr val="accent2"/>
                </a:solidFill>
                <a:latin typeface="+mn-lt"/>
              </a:rPr>
              <a:t>:</a:t>
            </a:r>
          </a:p>
          <a:p>
            <a:pPr marL="17100" indent="0">
              <a:buClr>
                <a:schemeClr val="accent2"/>
              </a:buClr>
            </a:pPr>
            <a:endParaRPr lang="en-GB" b="1" dirty="0">
              <a:solidFill>
                <a:schemeClr val="accent2"/>
              </a:solidFill>
              <a:latin typeface="+mn-lt"/>
            </a:endParaRPr>
          </a:p>
          <a:p>
            <a:pPr marL="360000" indent="-342900">
              <a:buClr>
                <a:schemeClr val="accent2"/>
              </a:buClr>
              <a:buFont typeface="Arial" panose="020B0604020202020204" pitchFamily="34" charset="0"/>
              <a:buChar char="•"/>
            </a:pPr>
            <a:r>
              <a:rPr lang="lt-LT" dirty="0">
                <a:latin typeface="+mn-lt"/>
              </a:rPr>
              <a:t>Kita neatsiejama saugykla buvo failų serveris, kurį taip pat reikėjo perkelti į „SharePoint Online“. </a:t>
            </a:r>
          </a:p>
          <a:p>
            <a:pPr marL="360000" indent="-342900">
              <a:buClr>
                <a:schemeClr val="accent2"/>
              </a:buClr>
              <a:buFont typeface="Arial" panose="020B0604020202020204" pitchFamily="34" charset="0"/>
              <a:buChar char="•"/>
            </a:pPr>
            <a:endParaRPr lang="lt-LT" dirty="0">
              <a:latin typeface="+mn-lt"/>
            </a:endParaRPr>
          </a:p>
          <a:p>
            <a:pPr marL="360000" indent="-342900">
              <a:buClr>
                <a:schemeClr val="accent2"/>
              </a:buClr>
              <a:buFont typeface="Arial" panose="020B0604020202020204" pitchFamily="34" charset="0"/>
              <a:buChar char="•"/>
            </a:pPr>
            <a:r>
              <a:rPr lang="lt-LT" dirty="0">
                <a:latin typeface="+mn-lt"/>
              </a:rPr>
              <a:t>Po pradinio žingsnio teisinga kryptimi, perėjus iš „Lotus </a:t>
            </a:r>
            <a:r>
              <a:rPr lang="lt-LT" dirty="0" err="1">
                <a:latin typeface="+mn-lt"/>
              </a:rPr>
              <a:t>Notes</a:t>
            </a:r>
            <a:r>
              <a:rPr lang="lt-LT" dirty="0"/>
              <a:t>“</a:t>
            </a:r>
            <a:r>
              <a:rPr lang="lt-LT" dirty="0">
                <a:latin typeface="+mn-lt"/>
              </a:rPr>
              <a:t> aplinkos į „Microsoft 365“, jie liko įsipareigoję palaikyti savo darbuotojus perėjimo metu.</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ZA" dirty="0"/>
          </a:p>
        </p:txBody>
      </p:sp>
    </p:spTree>
    <p:extLst>
      <p:ext uri="{BB962C8B-B14F-4D97-AF65-F5344CB8AC3E}">
        <p14:creationId xmlns:p14="http://schemas.microsoft.com/office/powerpoint/2010/main" val="6282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lt-LT" b="1" dirty="0">
                <a:solidFill>
                  <a:schemeClr val="accent2"/>
                </a:solidFill>
              </a:rPr>
              <a:t>„</a:t>
            </a:r>
            <a:r>
              <a:rPr lang="lt-LT" b="1" dirty="0" err="1">
                <a:solidFill>
                  <a:schemeClr val="accent2"/>
                </a:solidFill>
              </a:rPr>
              <a:t>The</a:t>
            </a:r>
            <a:r>
              <a:rPr lang="lt-LT" b="1" dirty="0">
                <a:solidFill>
                  <a:schemeClr val="accent2"/>
                </a:solidFill>
              </a:rPr>
              <a:t> </a:t>
            </a:r>
            <a:r>
              <a:rPr lang="lt-LT" b="1" dirty="0" err="1">
                <a:solidFill>
                  <a:schemeClr val="accent2"/>
                </a:solidFill>
              </a:rPr>
              <a:t>Trevor</a:t>
            </a:r>
            <a:r>
              <a:rPr lang="lt-LT" b="1" dirty="0">
                <a:solidFill>
                  <a:schemeClr val="accent2"/>
                </a:solidFill>
              </a:rPr>
              <a:t> Project“ pristato naują dirbtinio intelekto įrankį, skirtą krizių konsultantų mokymams paremti</a:t>
            </a:r>
            <a:r>
              <a:rPr lang="en-GB" b="1" dirty="0">
                <a:solidFill>
                  <a:schemeClr val="accent2"/>
                </a:solidFill>
                <a:latin typeface="+mn-lt"/>
              </a:rPr>
              <a:t>:</a:t>
            </a:r>
          </a:p>
          <a:p>
            <a:pPr marL="360000" indent="-342900">
              <a:buClr>
                <a:schemeClr val="accent2"/>
              </a:buClr>
              <a:buBlip>
                <a:blip r:embed="rId2"/>
              </a:buBlip>
            </a:pPr>
            <a:endParaRPr lang="en-GB" b="1" dirty="0">
              <a:solidFill>
                <a:schemeClr val="accent2"/>
              </a:solidFill>
              <a:latin typeface="+mn-lt"/>
            </a:endParaRPr>
          </a:p>
          <a:p>
            <a:pPr marL="360000" indent="-342900">
              <a:buClr>
                <a:schemeClr val="accent2"/>
              </a:buClr>
              <a:buFont typeface="Arial" panose="020B0604020202020204" pitchFamily="34" charset="0"/>
              <a:buChar char="•"/>
            </a:pPr>
            <a:r>
              <a:rPr lang="lt-LT" dirty="0">
                <a:latin typeface="+mn-lt"/>
              </a:rPr>
              <a:t>Bendradarbiaujant su „</a:t>
            </a:r>
            <a:r>
              <a:rPr lang="lt-LT" dirty="0" err="1">
                <a:latin typeface="+mn-lt"/>
              </a:rPr>
              <a:t>Google.org</a:t>
            </a:r>
            <a:r>
              <a:rPr lang="lt-LT" dirty="0">
                <a:latin typeface="+mn-lt"/>
              </a:rPr>
              <a:t>“ sukurta pirmoji tokio pobūdžio priemonė "Krizinio kontakto </a:t>
            </a:r>
            <a:r>
              <a:rPr lang="lt-LT" dirty="0" err="1">
                <a:latin typeface="+mn-lt"/>
              </a:rPr>
              <a:t>simuliatorius</a:t>
            </a:r>
            <a:r>
              <a:rPr lang="lt-LT" dirty="0">
                <a:latin typeface="+mn-lt"/>
              </a:rPr>
              <a:t>" padės mokyti konsultantus ir paruošti juos teikti pagalbą krizių ištiktiems jaunuoliams.</a:t>
            </a:r>
          </a:p>
          <a:p>
            <a:pPr marL="17100" indent="0">
              <a:buClr>
                <a:schemeClr val="accent2"/>
              </a:buClr>
            </a:pPr>
            <a:endParaRPr lang="lt-LT" dirty="0">
              <a:latin typeface="+mn-lt"/>
            </a:endParaRPr>
          </a:p>
          <a:p>
            <a:pPr marL="360000" indent="-342900">
              <a:buClr>
                <a:schemeClr val="accent2"/>
              </a:buClr>
              <a:buFont typeface="Arial" panose="020B0604020202020204" pitchFamily="34" charset="0"/>
              <a:buChar char="•"/>
            </a:pPr>
            <a:r>
              <a:rPr lang="lt-LT" dirty="0">
                <a:latin typeface="+mn-lt"/>
              </a:rPr>
              <a:t>Gyvybes gelbstinti ne pelno siekianti organizacija remiasi ilgametėmis inovacijomis, kad 2021 m. patrigubintų skaitmeninių savanorių krizių konsultantų skaičių.</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ZA" dirty="0"/>
          </a:p>
        </p:txBody>
      </p:sp>
    </p:spTree>
    <p:extLst>
      <p:ext uri="{BB962C8B-B14F-4D97-AF65-F5344CB8AC3E}">
        <p14:creationId xmlns:p14="http://schemas.microsoft.com/office/powerpoint/2010/main" val="1916270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mj-lt"/>
              <a:buAutoNum type="arabicPeriod"/>
            </a:pPr>
            <a:r>
              <a:rPr lang="en-GB" dirty="0">
                <a:latin typeface="+mn-lt"/>
              </a:rPr>
              <a:t>Kas </a:t>
            </a:r>
            <a:r>
              <a:rPr lang="en-GB" dirty="0" err="1">
                <a:latin typeface="+mn-lt"/>
              </a:rPr>
              <a:t>yra</a:t>
            </a:r>
            <a:r>
              <a:rPr lang="en-GB" dirty="0">
                <a:latin typeface="+mn-lt"/>
              </a:rPr>
              <a:t> BPA?</a:t>
            </a: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n-GB" dirty="0" err="1">
                <a:latin typeface="+mn-lt"/>
              </a:rPr>
              <a:t>Kokie</a:t>
            </a:r>
            <a:r>
              <a:rPr lang="en-GB" dirty="0">
                <a:latin typeface="+mn-lt"/>
              </a:rPr>
              <a:t> </a:t>
            </a:r>
            <a:r>
              <a:rPr lang="en-GB" dirty="0" err="1">
                <a:latin typeface="+mn-lt"/>
              </a:rPr>
              <a:t>yra</a:t>
            </a:r>
            <a:r>
              <a:rPr lang="en-GB" dirty="0">
                <a:latin typeface="+mn-lt"/>
              </a:rPr>
              <a:t> </a:t>
            </a:r>
            <a:r>
              <a:rPr lang="en-GB" dirty="0" err="1">
                <a:latin typeface="+mn-lt"/>
              </a:rPr>
              <a:t>svarbiausi</a:t>
            </a:r>
            <a:r>
              <a:rPr lang="en-GB" dirty="0">
                <a:latin typeface="+mn-lt"/>
              </a:rPr>
              <a:t> BPA </a:t>
            </a:r>
            <a:r>
              <a:rPr lang="en-GB" dirty="0" err="1">
                <a:latin typeface="+mn-lt"/>
              </a:rPr>
              <a:t>privalumai</a:t>
            </a:r>
            <a:r>
              <a:rPr lang="en-GB" dirty="0">
                <a:latin typeface="+mn-lt"/>
              </a:rPr>
              <a:t>?</a:t>
            </a: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n-GB" dirty="0" err="1">
                <a:latin typeface="+mn-lt"/>
              </a:rPr>
              <a:t>Kokie</a:t>
            </a:r>
            <a:r>
              <a:rPr lang="en-GB" dirty="0">
                <a:latin typeface="+mn-lt"/>
              </a:rPr>
              <a:t> </a:t>
            </a:r>
            <a:r>
              <a:rPr lang="en-GB" dirty="0" err="1">
                <a:latin typeface="+mn-lt"/>
              </a:rPr>
              <a:t>yra</a:t>
            </a:r>
            <a:r>
              <a:rPr lang="en-GB" dirty="0">
                <a:latin typeface="+mn-lt"/>
              </a:rPr>
              <a:t> BPA </a:t>
            </a:r>
            <a:r>
              <a:rPr lang="en-GB" dirty="0" err="1">
                <a:latin typeface="+mn-lt"/>
              </a:rPr>
              <a:t>trūkumai</a:t>
            </a:r>
            <a:r>
              <a:rPr lang="en-GB" dirty="0">
                <a:latin typeface="+mn-lt"/>
              </a:rPr>
              <a:t>?</a:t>
            </a: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n-GB" dirty="0" err="1">
                <a:latin typeface="+mn-lt"/>
              </a:rPr>
              <a:t>Ar</a:t>
            </a:r>
            <a:r>
              <a:rPr lang="en-GB" dirty="0">
                <a:latin typeface="+mn-lt"/>
              </a:rPr>
              <a:t> BPA </a:t>
            </a:r>
            <a:r>
              <a:rPr lang="en-GB" dirty="0" err="1">
                <a:latin typeface="+mn-lt"/>
              </a:rPr>
              <a:t>yra</a:t>
            </a:r>
            <a:r>
              <a:rPr lang="en-GB" dirty="0">
                <a:latin typeface="+mn-lt"/>
              </a:rPr>
              <a:t> </a:t>
            </a:r>
            <a:r>
              <a:rPr lang="en-GB" dirty="0" err="1">
                <a:latin typeface="+mn-lt"/>
              </a:rPr>
              <a:t>tas</a:t>
            </a:r>
            <a:r>
              <a:rPr lang="en-GB" dirty="0">
                <a:latin typeface="+mn-lt"/>
              </a:rPr>
              <a:t> pats, kas </a:t>
            </a:r>
            <a:r>
              <a:rPr lang="en-GB" dirty="0" err="1">
                <a:latin typeface="+mn-lt"/>
              </a:rPr>
              <a:t>verslo</a:t>
            </a:r>
            <a:r>
              <a:rPr lang="en-GB" dirty="0">
                <a:latin typeface="+mn-lt"/>
              </a:rPr>
              <a:t> </a:t>
            </a:r>
            <a:r>
              <a:rPr lang="en-GB" dirty="0" err="1">
                <a:latin typeface="+mn-lt"/>
              </a:rPr>
              <a:t>automatizavimas</a:t>
            </a:r>
            <a:r>
              <a:rPr lang="en-GB" dirty="0">
                <a:latin typeface="+mn-lt"/>
              </a:rPr>
              <a:t>?</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Refleksijos</a:t>
            </a:r>
            <a:r>
              <a:rPr lang="en-ZA" dirty="0"/>
              <a:t> </a:t>
            </a:r>
            <a:r>
              <a:rPr lang="en-ZA" dirty="0" err="1"/>
              <a:t>klausimai</a:t>
            </a:r>
            <a:endParaRPr lang="en-ZA" dirty="0"/>
          </a:p>
        </p:txBody>
      </p:sp>
    </p:spTree>
    <p:extLst>
      <p:ext uri="{BB962C8B-B14F-4D97-AF65-F5344CB8AC3E}">
        <p14:creationId xmlns:p14="http://schemas.microsoft.com/office/powerpoint/2010/main" val="15364170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mj-lt"/>
              <a:buAutoNum type="arabicPeriod" startAt="5"/>
            </a:pPr>
            <a:r>
              <a:rPr lang="lt-LT" dirty="0">
                <a:latin typeface="+mn-lt"/>
              </a:rPr>
              <a:t>Kokia yra geriausia BPA programinė įranga?</a:t>
            </a:r>
          </a:p>
          <a:p>
            <a:pPr marL="474300" indent="-457200">
              <a:buClr>
                <a:schemeClr val="accent2"/>
              </a:buClr>
              <a:buFont typeface="+mj-lt"/>
              <a:buAutoNum type="arabicPeriod" startAt="5"/>
            </a:pPr>
            <a:endParaRPr lang="lt-LT" dirty="0">
              <a:latin typeface="+mn-lt"/>
            </a:endParaRPr>
          </a:p>
          <a:p>
            <a:pPr marL="474300" indent="-457200">
              <a:buClr>
                <a:schemeClr val="accent2"/>
              </a:buClr>
              <a:buFont typeface="+mj-lt"/>
              <a:buAutoNum type="arabicPeriod" startAt="5"/>
            </a:pPr>
            <a:r>
              <a:rPr lang="lt-LT" dirty="0">
                <a:latin typeface="+mn-lt"/>
              </a:rPr>
              <a:t>Kokie yra keli BPA pavyzdžiai?</a:t>
            </a:r>
          </a:p>
          <a:p>
            <a:pPr marL="474300" indent="-457200">
              <a:buClr>
                <a:schemeClr val="accent2"/>
              </a:buClr>
              <a:buFont typeface="+mj-lt"/>
              <a:buAutoNum type="arabicPeriod" startAt="5"/>
            </a:pPr>
            <a:endParaRPr lang="lt-LT" dirty="0">
              <a:latin typeface="+mn-lt"/>
            </a:endParaRPr>
          </a:p>
          <a:p>
            <a:pPr marL="474300" indent="-457200">
              <a:buClr>
                <a:schemeClr val="accent2"/>
              </a:buClr>
              <a:buFont typeface="+mj-lt"/>
              <a:buAutoNum type="arabicPeriod" startAt="5"/>
            </a:pPr>
            <a:r>
              <a:rPr lang="lt-LT" dirty="0">
                <a:latin typeface="+mn-lt"/>
              </a:rPr>
              <a:t>Ką reikėtų ir ko nereikėtų automatizuoti?</a:t>
            </a:r>
          </a:p>
          <a:p>
            <a:pPr marL="474300" indent="-457200">
              <a:buClr>
                <a:schemeClr val="accent2"/>
              </a:buClr>
              <a:buFont typeface="+mj-lt"/>
              <a:buAutoNum type="arabicPeriod" startAt="5"/>
            </a:pPr>
            <a:endParaRPr lang="lt-LT" dirty="0">
              <a:latin typeface="+mn-lt"/>
            </a:endParaRPr>
          </a:p>
          <a:p>
            <a:pPr marL="474300" indent="-457200">
              <a:buClr>
                <a:schemeClr val="accent2"/>
              </a:buClr>
              <a:buFont typeface="+mj-lt"/>
              <a:buAutoNum type="arabicPeriod" startAt="5"/>
            </a:pPr>
            <a:r>
              <a:rPr lang="lt-LT" dirty="0">
                <a:latin typeface="+mn-lt"/>
              </a:rPr>
              <a:t>Kuo skiriasi BPA nuo BPM ir BPO?</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Refleksijos</a:t>
            </a:r>
            <a:r>
              <a:rPr lang="en-ZA" dirty="0"/>
              <a:t> </a:t>
            </a:r>
            <a:r>
              <a:rPr lang="en-ZA" dirty="0" err="1"/>
              <a:t>klausimai</a:t>
            </a:r>
            <a:r>
              <a:rPr lang="en-ZA" dirty="0"/>
              <a:t> (</a:t>
            </a:r>
            <a:r>
              <a:rPr lang="en-ZA" dirty="0" err="1"/>
              <a:t>tęsinys</a:t>
            </a:r>
            <a:r>
              <a:rPr lang="en-ZA" dirty="0"/>
              <a:t>)</a:t>
            </a:r>
          </a:p>
        </p:txBody>
      </p:sp>
    </p:spTree>
    <p:extLst>
      <p:ext uri="{BB962C8B-B14F-4D97-AF65-F5344CB8AC3E}">
        <p14:creationId xmlns:p14="http://schemas.microsoft.com/office/powerpoint/2010/main" val="4113531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mj-lt"/>
              <a:buAutoNum type="arabicPeriod" startAt="9"/>
            </a:pPr>
            <a:r>
              <a:rPr lang="lt-LT" dirty="0">
                <a:latin typeface="+mn-lt"/>
              </a:rPr>
              <a:t>BPA programinė įranga ir BPMS - ar tai tas pats?</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Refleksijos</a:t>
            </a:r>
            <a:r>
              <a:rPr lang="en-ZA" dirty="0"/>
              <a:t> </a:t>
            </a:r>
            <a:r>
              <a:rPr lang="en-ZA" dirty="0" err="1"/>
              <a:t>klausimai</a:t>
            </a:r>
            <a:r>
              <a:rPr lang="en-ZA" dirty="0"/>
              <a:t> (</a:t>
            </a:r>
            <a:r>
              <a:rPr lang="en-ZA" dirty="0" err="1"/>
              <a:t>tęsinys</a:t>
            </a:r>
            <a:r>
              <a:rPr lang="en-ZA" dirty="0"/>
              <a:t>)</a:t>
            </a:r>
          </a:p>
        </p:txBody>
      </p:sp>
    </p:spTree>
    <p:extLst>
      <p:ext uri="{BB962C8B-B14F-4D97-AF65-F5344CB8AC3E}">
        <p14:creationId xmlns:p14="http://schemas.microsoft.com/office/powerpoint/2010/main" val="38905351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lt-LT" dirty="0"/>
              <a:t>Kuris iš toliau išvardytų dalykų nėra vienas iš keturių darbuotojų įdarbinimo principų</a:t>
            </a:r>
            <a:r>
              <a:rPr lang="en-GB" dirty="0"/>
              <a:t>?</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n-GB" dirty="0" err="1"/>
              <a:t>Atitiktis</a:t>
            </a:r>
            <a:endParaRPr lang="en-GB" dirty="0"/>
          </a:p>
          <a:p>
            <a:pPr marL="474300" indent="-457200">
              <a:buClr>
                <a:schemeClr val="accent2"/>
              </a:buClr>
              <a:buFont typeface="+mj-lt"/>
              <a:buAutoNum type="alphaLcParenR"/>
            </a:pPr>
            <a:r>
              <a:rPr lang="en-GB" dirty="0" err="1"/>
              <a:t>Išlaidos</a:t>
            </a:r>
            <a:endParaRPr lang="en-GB" dirty="0"/>
          </a:p>
          <a:p>
            <a:pPr marL="474300" indent="-457200">
              <a:buClr>
                <a:schemeClr val="accent2"/>
              </a:buClr>
              <a:buFont typeface="+mj-lt"/>
              <a:buAutoNum type="alphaLcParenR"/>
            </a:pPr>
            <a:r>
              <a:rPr lang="en-GB" dirty="0" err="1"/>
              <a:t>Aiškinimas</a:t>
            </a:r>
            <a:endParaRPr lang="en-GB" dirty="0"/>
          </a:p>
          <a:p>
            <a:pPr marL="474300" indent="-457200">
              <a:buClr>
                <a:schemeClr val="accent2"/>
              </a:buClr>
              <a:buFont typeface="+mj-lt"/>
              <a:buAutoNum type="alphaLcParenR"/>
            </a:pPr>
            <a:r>
              <a:rPr lang="en-GB" dirty="0" err="1"/>
              <a:t>Kultūra</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Mokymosi</a:t>
            </a:r>
            <a:r>
              <a:rPr lang="en-ZA" dirty="0"/>
              <a:t> </a:t>
            </a:r>
            <a:r>
              <a:rPr lang="en-ZA" dirty="0" err="1"/>
              <a:t>užduotys</a:t>
            </a:r>
            <a:endParaRPr lang="en-ZA" dirty="0"/>
          </a:p>
        </p:txBody>
      </p:sp>
    </p:spTree>
    <p:extLst>
      <p:ext uri="{BB962C8B-B14F-4D97-AF65-F5344CB8AC3E}">
        <p14:creationId xmlns:p14="http://schemas.microsoft.com/office/powerpoint/2010/main" val="510026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lt-LT" dirty="0"/>
              <a:t>Kuris iš toliau išvardytų dalykų nėra vienas iš keturių darbuotojų įdarbinimo principų</a:t>
            </a:r>
            <a:r>
              <a:rPr lang="en-GB" dirty="0"/>
              <a:t>?</a:t>
            </a:r>
          </a:p>
          <a:p>
            <a:pPr marL="17100" indent="0">
              <a:buClr>
                <a:schemeClr val="accent2"/>
              </a:buClr>
            </a:pPr>
            <a:endParaRPr lang="en-GB" sz="200" dirty="0">
              <a:latin typeface="+mn-lt"/>
            </a:endParaRPr>
          </a:p>
          <a:p>
            <a:pPr marL="474300" indent="-457200">
              <a:buClr>
                <a:schemeClr val="accent2"/>
              </a:buClr>
              <a:buFont typeface="+mj-lt"/>
              <a:buAutoNum type="alphaLcParenR"/>
            </a:pPr>
            <a:r>
              <a:rPr lang="en-GB" dirty="0" err="1"/>
              <a:t>Atitiktis</a:t>
            </a:r>
            <a:endParaRPr lang="en-GB" dirty="0"/>
          </a:p>
          <a:p>
            <a:pPr marL="474300" indent="-457200">
              <a:buClr>
                <a:schemeClr val="accent2"/>
              </a:buClr>
              <a:buFont typeface="+mj-lt"/>
              <a:buAutoNum type="alphaLcParenR"/>
            </a:pPr>
            <a:r>
              <a:rPr lang="en-GB" dirty="0" err="1"/>
              <a:t>Išlaidos</a:t>
            </a:r>
            <a:endParaRPr lang="en-GB" dirty="0"/>
          </a:p>
          <a:p>
            <a:pPr marL="474300" indent="-457200">
              <a:buClr>
                <a:schemeClr val="accent2"/>
              </a:buClr>
              <a:buFont typeface="+mj-lt"/>
              <a:buAutoNum type="alphaLcParenR"/>
            </a:pPr>
            <a:r>
              <a:rPr lang="en-GB" dirty="0" err="1">
                <a:latin typeface="+mn-lt"/>
              </a:rPr>
              <a:t>Aiškinimas</a:t>
            </a:r>
            <a:endParaRPr lang="en-GB" dirty="0">
              <a:latin typeface="+mn-lt"/>
            </a:endParaRPr>
          </a:p>
          <a:p>
            <a:pPr marL="474300" indent="-457200">
              <a:buClr>
                <a:schemeClr val="accent2"/>
              </a:buClr>
              <a:buFont typeface="+mj-lt"/>
              <a:buAutoNum type="alphaLcParenR"/>
            </a:pPr>
            <a:r>
              <a:rPr lang="en-GB" dirty="0" err="1"/>
              <a:t>Kultūra</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Mokymosi</a:t>
            </a:r>
            <a:r>
              <a:rPr lang="en-ZA" dirty="0"/>
              <a:t> </a:t>
            </a:r>
            <a:r>
              <a:rPr lang="en-ZA" dirty="0" err="1"/>
              <a:t>užduotys</a:t>
            </a:r>
            <a:endParaRPr lang="en-ZA" dirty="0"/>
          </a:p>
        </p:txBody>
      </p:sp>
      <p:pic>
        <p:nvPicPr>
          <p:cNvPr id="4" name="Graphic 3" descr="Checkmark with solid fill">
            <a:extLst>
              <a:ext uri="{FF2B5EF4-FFF2-40B4-BE49-F238E27FC236}">
                <a16:creationId xmlns:a16="http://schemas.microsoft.com/office/drawing/2014/main" id="{F7FE91D7-8C35-F51D-ABA3-1D5E950F98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5069" y="3403474"/>
            <a:ext cx="384628" cy="384628"/>
          </a:xfrm>
          <a:prstGeom prst="rect">
            <a:avLst/>
          </a:prstGeom>
        </p:spPr>
      </p:pic>
      <p:sp>
        <p:nvSpPr>
          <p:cNvPr id="5" name="TextBox 4">
            <a:extLst>
              <a:ext uri="{FF2B5EF4-FFF2-40B4-BE49-F238E27FC236}">
                <a16:creationId xmlns:a16="http://schemas.microsoft.com/office/drawing/2014/main" id="{9E7B5370-27BC-D216-A3E0-04A64352C6A7}"/>
              </a:ext>
            </a:extLst>
          </p:cNvPr>
          <p:cNvSpPr txBox="1"/>
          <p:nvPr/>
        </p:nvSpPr>
        <p:spPr>
          <a:xfrm>
            <a:off x="2769697" y="3303400"/>
            <a:ext cx="8894853" cy="584775"/>
          </a:xfrm>
          <a:prstGeom prst="rect">
            <a:avLst/>
          </a:prstGeom>
          <a:noFill/>
        </p:spPr>
        <p:txBody>
          <a:bodyPr wrap="square" rtlCol="0">
            <a:spAutoFit/>
          </a:bodyPr>
          <a:lstStyle/>
          <a:p>
            <a:r>
              <a:rPr lang="lt-LT" sz="1600" dirty="0"/>
              <a:t>Ketvirtoji darbuotojų įsidarbinimo dalis yra "ryšys", kuris reiškia gyvybiškai svarbių tarpasmeninių santykių ir informacinių tinklų organizacijoje užmezgimą.</a:t>
            </a:r>
            <a:endParaRPr lang="en-ZA" sz="1600" dirty="0"/>
          </a:p>
        </p:txBody>
      </p:sp>
    </p:spTree>
    <p:extLst>
      <p:ext uri="{BB962C8B-B14F-4D97-AF65-F5344CB8AC3E}">
        <p14:creationId xmlns:p14="http://schemas.microsoft.com/office/powerpoint/2010/main" val="1639206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err="1"/>
              <a:t>Toliau</a:t>
            </a:r>
            <a:r>
              <a:rPr lang="en-GB" dirty="0"/>
              <a:t> </a:t>
            </a:r>
            <a:r>
              <a:rPr lang="en-GB" dirty="0" err="1"/>
              <a:t>nurodytus</a:t>
            </a:r>
            <a:r>
              <a:rPr lang="en-GB" dirty="0"/>
              <a:t> </a:t>
            </a:r>
            <a:r>
              <a:rPr lang="en-GB" dirty="0" err="1"/>
              <a:t>automatizavimo</a:t>
            </a:r>
            <a:r>
              <a:rPr lang="en-GB" dirty="0"/>
              <a:t> </a:t>
            </a:r>
            <a:r>
              <a:rPr lang="en-GB" dirty="0" err="1"/>
              <a:t>etapus</a:t>
            </a:r>
            <a:r>
              <a:rPr lang="en-GB" dirty="0"/>
              <a:t> </a:t>
            </a:r>
            <a:r>
              <a:rPr lang="en-GB" dirty="0" err="1"/>
              <a:t>sudėliokite</a:t>
            </a:r>
            <a:r>
              <a:rPr lang="en-GB" dirty="0"/>
              <a:t> </a:t>
            </a:r>
            <a:r>
              <a:rPr lang="en-GB" dirty="0" err="1"/>
              <a:t>tinkama</a:t>
            </a:r>
            <a:r>
              <a:rPr lang="en-GB" dirty="0"/>
              <a:t> </a:t>
            </a:r>
            <a:r>
              <a:rPr lang="en-GB" dirty="0" err="1"/>
              <a:t>tvarka</a:t>
            </a:r>
            <a:r>
              <a:rPr lang="en-GB" dirty="0"/>
              <a:t>:</a:t>
            </a:r>
          </a:p>
          <a:p>
            <a:pPr marL="474300" indent="-457200">
              <a:buClr>
                <a:schemeClr val="accent2"/>
              </a:buClr>
              <a:buFont typeface="+mj-lt"/>
              <a:buAutoNum type="alphaLcParenR"/>
            </a:pPr>
            <a:endParaRPr lang="en-GB" dirty="0">
              <a:latin typeface="+mn-lt"/>
            </a:endParaRPr>
          </a:p>
          <a:p>
            <a:pPr marL="474300" indent="-457200">
              <a:buClr>
                <a:schemeClr val="accent2"/>
              </a:buClr>
              <a:buFont typeface="Arial" panose="020B0604020202020204" pitchFamily="34" charset="0"/>
              <a:buChar char="•"/>
            </a:pPr>
            <a:r>
              <a:rPr lang="lt-LT" dirty="0"/>
              <a:t>Nustatykite savo organizacinius tikslus</a:t>
            </a:r>
          </a:p>
          <a:p>
            <a:pPr marL="474300" indent="-457200">
              <a:buClr>
                <a:schemeClr val="accent2"/>
              </a:buClr>
              <a:buFont typeface="Arial" panose="020B0604020202020204" pitchFamily="34" charset="0"/>
              <a:buChar char="•"/>
            </a:pPr>
            <a:r>
              <a:rPr lang="lt-LT" dirty="0"/>
              <a:t>Nustatykite veiksmus ir procesus, kuriuos galima automatizuoti</a:t>
            </a:r>
          </a:p>
          <a:p>
            <a:pPr marL="474300" indent="-457200">
              <a:buClr>
                <a:schemeClr val="accent2"/>
              </a:buClr>
              <a:buFont typeface="Arial" panose="020B0604020202020204" pitchFamily="34" charset="0"/>
              <a:buChar char="•"/>
            </a:pPr>
            <a:r>
              <a:rPr lang="lt-LT" dirty="0"/>
              <a:t>Matuokite ir stebėkite</a:t>
            </a:r>
          </a:p>
          <a:p>
            <a:pPr marL="474300" indent="-457200">
              <a:buClr>
                <a:schemeClr val="accent2"/>
              </a:buClr>
              <a:buFont typeface="Arial" panose="020B0604020202020204" pitchFamily="34" charset="0"/>
              <a:buChar char="•"/>
            </a:pPr>
            <a:r>
              <a:rPr lang="lt-LT" dirty="0"/>
              <a:t>Pakeitimų valdymas</a:t>
            </a:r>
          </a:p>
          <a:p>
            <a:pPr marL="474300" indent="-457200">
              <a:buClr>
                <a:schemeClr val="accent2"/>
              </a:buClr>
              <a:buFont typeface="Arial" panose="020B0604020202020204" pitchFamily="34" charset="0"/>
              <a:buChar char="•"/>
            </a:pPr>
            <a:r>
              <a:rPr lang="lt-LT" dirty="0"/>
              <a:t>Pasirinkite tinkamas priemones</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Mokymosi</a:t>
            </a:r>
            <a:r>
              <a:rPr lang="en-ZA" dirty="0"/>
              <a:t> </a:t>
            </a:r>
            <a:r>
              <a:rPr lang="en-ZA" dirty="0" err="1"/>
              <a:t>užduotys</a:t>
            </a:r>
            <a:endParaRPr lang="en-ZA" dirty="0"/>
          </a:p>
        </p:txBody>
      </p:sp>
    </p:spTree>
    <p:extLst>
      <p:ext uri="{BB962C8B-B14F-4D97-AF65-F5344CB8AC3E}">
        <p14:creationId xmlns:p14="http://schemas.microsoft.com/office/powerpoint/2010/main" val="14883699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err="1"/>
              <a:t>Atsakymas</a:t>
            </a:r>
            <a:r>
              <a:rPr lang="en-GB" dirty="0"/>
              <a:t>:</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rabicPeriod"/>
            </a:pPr>
            <a:r>
              <a:rPr lang="lt-LT" dirty="0"/>
              <a:t>Nustatykite veiksmus ir procesus, kuriuos galima automatizuoti.</a:t>
            </a:r>
          </a:p>
          <a:p>
            <a:pPr marL="474300" indent="-457200">
              <a:buClr>
                <a:schemeClr val="accent2"/>
              </a:buClr>
              <a:buFont typeface="+mj-lt"/>
              <a:buAutoNum type="arabicPeriod"/>
            </a:pPr>
            <a:r>
              <a:rPr lang="lt-LT" dirty="0"/>
              <a:t>Nustatykite savo organizacinius tikslus</a:t>
            </a:r>
          </a:p>
          <a:p>
            <a:pPr marL="474300" indent="-457200">
              <a:buClr>
                <a:schemeClr val="accent2"/>
              </a:buClr>
              <a:buFont typeface="+mj-lt"/>
              <a:buAutoNum type="arabicPeriod"/>
            </a:pPr>
            <a:r>
              <a:rPr lang="lt-LT" dirty="0"/>
              <a:t>Pasirinkite tinkamus įrankius</a:t>
            </a:r>
          </a:p>
          <a:p>
            <a:pPr marL="474300" indent="-457200">
              <a:buClr>
                <a:schemeClr val="accent2"/>
              </a:buClr>
              <a:buFont typeface="+mj-lt"/>
              <a:buAutoNum type="arabicPeriod"/>
            </a:pPr>
            <a:r>
              <a:rPr lang="lt-LT" dirty="0"/>
              <a:t>Pokyčių valdymas</a:t>
            </a:r>
          </a:p>
          <a:p>
            <a:pPr marL="474300" indent="-457200">
              <a:buClr>
                <a:schemeClr val="accent2"/>
              </a:buClr>
              <a:buFont typeface="+mj-lt"/>
              <a:buAutoNum type="arabicPeriod"/>
            </a:pPr>
            <a:r>
              <a:rPr lang="lt-LT" dirty="0"/>
              <a:t>Matuokite ir stebėkite</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Mokymosi</a:t>
            </a:r>
            <a:r>
              <a:rPr lang="en-ZA" dirty="0"/>
              <a:t> </a:t>
            </a:r>
            <a:r>
              <a:rPr lang="en-ZA" dirty="0" err="1"/>
              <a:t>užduotys</a:t>
            </a:r>
            <a:endParaRPr lang="en-ZA" dirty="0"/>
          </a:p>
        </p:txBody>
      </p:sp>
    </p:spTree>
    <p:extLst>
      <p:ext uri="{BB962C8B-B14F-4D97-AF65-F5344CB8AC3E}">
        <p14:creationId xmlns:p14="http://schemas.microsoft.com/office/powerpoint/2010/main" val="396722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a:t>
            </a:r>
            <a:r>
              <a:rPr lang="lt-LT" dirty="0"/>
              <a:t>Pirmą kartą naudodama automatizavimą, trečiojo sektoriaus organizacija pirmiausia turėtų įgyvendinti suplanuotą pranešimų siuntimą donorams, o po to - asmeninių pranešimų siuntimą</a:t>
            </a:r>
            <a:r>
              <a:rPr lang="en-GB" dirty="0"/>
              <a:t>.” </a:t>
            </a:r>
            <a:r>
              <a:rPr lang="en-GB" b="1" dirty="0" err="1">
                <a:solidFill>
                  <a:schemeClr val="accent2"/>
                </a:solidFill>
              </a:rPr>
              <a:t>taip</a:t>
            </a:r>
            <a:r>
              <a:rPr lang="en-GB" b="1" dirty="0">
                <a:solidFill>
                  <a:schemeClr val="accent2"/>
                </a:solidFill>
              </a:rPr>
              <a:t> </a:t>
            </a:r>
            <a:r>
              <a:rPr lang="en-GB" b="1" dirty="0" err="1">
                <a:solidFill>
                  <a:schemeClr val="accent2"/>
                </a:solidFill>
              </a:rPr>
              <a:t>ar</a:t>
            </a:r>
            <a:r>
              <a:rPr lang="en-GB" b="1" dirty="0">
                <a:solidFill>
                  <a:schemeClr val="accent2"/>
                </a:solidFill>
              </a:rPr>
              <a:t> ne?</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n-GB" dirty="0" err="1"/>
              <a:t>taip</a:t>
            </a:r>
            <a:endParaRPr lang="en-GB" dirty="0"/>
          </a:p>
          <a:p>
            <a:pPr marL="474300" indent="-457200">
              <a:buClr>
                <a:schemeClr val="accent2"/>
              </a:buClr>
              <a:buFont typeface="+mj-lt"/>
              <a:buAutoNum type="alphaLcParenR"/>
            </a:pPr>
            <a:r>
              <a:rPr lang="en-GB" dirty="0"/>
              <a:t>ne</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Mokymosi</a:t>
            </a:r>
            <a:r>
              <a:rPr lang="en-ZA" dirty="0"/>
              <a:t> </a:t>
            </a:r>
            <a:r>
              <a:rPr lang="en-ZA" dirty="0" err="1"/>
              <a:t>užduotys</a:t>
            </a:r>
            <a:endParaRPr lang="en-ZA" dirty="0"/>
          </a:p>
        </p:txBody>
      </p:sp>
    </p:spTree>
    <p:extLst>
      <p:ext uri="{BB962C8B-B14F-4D97-AF65-F5344CB8AC3E}">
        <p14:creationId xmlns:p14="http://schemas.microsoft.com/office/powerpoint/2010/main" val="100235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Blip>
                <a:blip r:embed="rId2"/>
              </a:buBlip>
              <a:tabLst/>
              <a:defRPr/>
            </a:pPr>
            <a:r>
              <a:rPr kumimoji="0" lang="en-US" sz="2400" b="1" i="0" u="none" strike="noStrike" kern="1200" cap="none" spc="0" normalizeH="0" baseline="0" noProof="0" dirty="0" err="1">
                <a:ln>
                  <a:noFill/>
                </a:ln>
                <a:solidFill>
                  <a:srgbClr val="0D9390"/>
                </a:solidFill>
                <a:effectLst/>
                <a:uLnTx/>
                <a:uFillTx/>
                <a:latin typeface="Calibri" panose="020F0502020204030204"/>
                <a:ea typeface="+mn-ea"/>
                <a:cs typeface="+mn-cs"/>
              </a:rPr>
              <a:t>Mokymosi</a:t>
            </a: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D9390"/>
                </a:solidFill>
                <a:effectLst/>
                <a:uLnTx/>
                <a:uFillTx/>
                <a:latin typeface="Calibri" panose="020F0502020204030204"/>
                <a:ea typeface="+mn-ea"/>
                <a:cs typeface="+mn-cs"/>
              </a:rPr>
              <a:t>tikslai</a:t>
            </a: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D9390"/>
                </a:solidFill>
                <a:effectLst/>
                <a:uLnTx/>
                <a:uFillTx/>
                <a:latin typeface="Calibri" panose="020F0502020204030204"/>
                <a:ea typeface="+mn-ea"/>
                <a:cs typeface="+mn-cs"/>
              </a:rPr>
              <a:t>tęsinys</a:t>
            </a: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US" dirty="0">
              <a:latin typeface="Calibri" panose="020F0502020204030204"/>
            </a:endParaRPr>
          </a:p>
          <a:p>
            <a:pPr marL="342900" lvl="0" indent="-342900">
              <a:buClr>
                <a:srgbClr val="0D9390"/>
              </a:buClr>
              <a:buFont typeface="Arial" panose="020B0604020202020204" pitchFamily="34" charset="0"/>
              <a:buChar char="•"/>
              <a:defRPr/>
            </a:pPr>
            <a:r>
              <a:rPr lang="lt-LT" dirty="0"/>
              <a:t>Besimokantieji sužinos, kaip optimizavimas paieškos sistemoms (SEO) gali būti naudojamas siekiant optimizuoti tinklalapius ir pateikti juos paieškos sistemų, pavyzdžiui, „Google“, sąrašuose. </a:t>
            </a:r>
          </a:p>
          <a:p>
            <a:pPr marL="342900" lvl="0" indent="-342900">
              <a:buClr>
                <a:srgbClr val="0D9390"/>
              </a:buClr>
              <a:buFont typeface="Arial" panose="020B0604020202020204" pitchFamily="34" charset="0"/>
              <a:buChar char="•"/>
              <a:defRPr/>
            </a:pPr>
            <a:endParaRPr lang="lt-LT" dirty="0"/>
          </a:p>
          <a:p>
            <a:pPr marL="342900" lvl="0" indent="-342900">
              <a:buClr>
                <a:srgbClr val="0D9390"/>
              </a:buClr>
              <a:buFont typeface="Arial" panose="020B0604020202020204" pitchFamily="34" charset="0"/>
              <a:buChar char="•"/>
              <a:defRPr/>
            </a:pPr>
            <a:r>
              <a:rPr lang="lt-LT" dirty="0"/>
              <a:t>Besimokantieji galės suprasti, kaip veiksmingai valdyti debesų kompiuterijos naudojimą; taip pat suprasti ir įvertinti debesų kompiuterijos naudojimo riziką.</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1555429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err="1"/>
              <a:t>Atsakymas</a:t>
            </a:r>
            <a:endParaRPr lang="en-GB" dirty="0"/>
          </a:p>
          <a:p>
            <a:pPr marL="474300" indent="-457200">
              <a:buClr>
                <a:schemeClr val="accent2"/>
              </a:buClr>
              <a:buFont typeface="+mj-lt"/>
              <a:buAutoNum type="alphaLcParenR"/>
            </a:pPr>
            <a:endParaRPr lang="en-GB" dirty="0">
              <a:latin typeface="+mn-lt"/>
            </a:endParaRPr>
          </a:p>
          <a:p>
            <a:pPr marL="17100" indent="0">
              <a:buClr>
                <a:schemeClr val="accent2"/>
              </a:buClr>
            </a:pPr>
            <a:endParaRPr lang="en-GB" dirty="0">
              <a:latin typeface="+mn-lt"/>
            </a:endParaRPr>
          </a:p>
          <a:p>
            <a:pPr marL="474300" indent="-457200">
              <a:buClr>
                <a:schemeClr val="accent2"/>
              </a:buClr>
              <a:buFont typeface="+mj-lt"/>
              <a:buAutoNum type="alphaLcParenR"/>
            </a:pPr>
            <a:r>
              <a:rPr lang="en-GB" dirty="0" err="1"/>
              <a:t>taip</a:t>
            </a:r>
            <a:endParaRPr lang="en-GB" dirty="0"/>
          </a:p>
          <a:p>
            <a:pPr marL="474300" indent="-457200">
              <a:buClr>
                <a:schemeClr val="accent2"/>
              </a:buClr>
              <a:buFont typeface="+mj-lt"/>
              <a:buAutoNum type="alphaLcParenR"/>
            </a:pPr>
            <a:r>
              <a:rPr lang="en-GB" dirty="0"/>
              <a:t>ne</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Mokymosi</a:t>
            </a:r>
            <a:r>
              <a:rPr lang="en-ZA" dirty="0"/>
              <a:t> </a:t>
            </a:r>
            <a:r>
              <a:rPr lang="en-ZA" dirty="0" err="1"/>
              <a:t>užduotys</a:t>
            </a:r>
            <a:endParaRPr lang="en-ZA" dirty="0"/>
          </a:p>
        </p:txBody>
      </p:sp>
      <p:pic>
        <p:nvPicPr>
          <p:cNvPr id="4" name="Graphic 3" descr="Checkmark with solid fill">
            <a:extLst>
              <a:ext uri="{FF2B5EF4-FFF2-40B4-BE49-F238E27FC236}">
                <a16:creationId xmlns:a16="http://schemas.microsoft.com/office/drawing/2014/main" id="{B4F218DB-9E12-4772-FD5B-2D5E657F33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4137" y="3839239"/>
            <a:ext cx="384628" cy="384628"/>
          </a:xfrm>
          <a:prstGeom prst="rect">
            <a:avLst/>
          </a:prstGeom>
        </p:spPr>
      </p:pic>
      <p:sp>
        <p:nvSpPr>
          <p:cNvPr id="5" name="TextBox 4">
            <a:extLst>
              <a:ext uri="{FF2B5EF4-FFF2-40B4-BE49-F238E27FC236}">
                <a16:creationId xmlns:a16="http://schemas.microsoft.com/office/drawing/2014/main" id="{5D4FAD26-E9C3-B2A6-6D88-6106C4B51B26}"/>
              </a:ext>
            </a:extLst>
          </p:cNvPr>
          <p:cNvSpPr txBox="1"/>
          <p:nvPr/>
        </p:nvSpPr>
        <p:spPr>
          <a:xfrm>
            <a:off x="2498765" y="3739165"/>
            <a:ext cx="8894853" cy="830997"/>
          </a:xfrm>
          <a:prstGeom prst="rect">
            <a:avLst/>
          </a:prstGeom>
          <a:noFill/>
        </p:spPr>
        <p:txBody>
          <a:bodyPr wrap="square" rtlCol="0">
            <a:spAutoFit/>
          </a:bodyPr>
          <a:lstStyle/>
          <a:p>
            <a:r>
              <a:rPr lang="lt-LT" sz="1600" dirty="0"/>
              <a:t>Pirmą kartą diegiant automatizavimą, trečiojo sektoriaus organizacija pirmiausia turėtų įgyvendinti planinį pranešimų siuntimą donorams, o tada patobulinti automatinius pranešimus, kad jie būtų pritaikyti prie donorų demografinių rodiklių.</a:t>
            </a:r>
            <a:endParaRPr lang="en-ZA" sz="1600" dirty="0"/>
          </a:p>
        </p:txBody>
      </p:sp>
    </p:spTree>
    <p:extLst>
      <p:ext uri="{BB962C8B-B14F-4D97-AF65-F5344CB8AC3E}">
        <p14:creationId xmlns:p14="http://schemas.microsoft.com/office/powerpoint/2010/main" val="1374430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lt-LT" dirty="0" err="1"/>
              <a:t>Robotizuotą</a:t>
            </a:r>
            <a:r>
              <a:rPr lang="lt-LT" dirty="0"/>
              <a:t> procesų automatizavimą (RPA) galima apibrėžti kaip</a:t>
            </a:r>
            <a:r>
              <a:rPr lang="en-GB" dirty="0"/>
              <a:t>:</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lt-LT" dirty="0"/>
              <a:t>Tai - nuspėjamų procesų, sudarančių pagrindines verslo operacijas, kūrimas, redagavimas ir analizė.</a:t>
            </a:r>
          </a:p>
          <a:p>
            <a:pPr marL="474300" indent="-457200">
              <a:buClr>
                <a:schemeClr val="accent2"/>
              </a:buClr>
              <a:buFont typeface="+mj-lt"/>
              <a:buAutoNum type="alphaLcParenR"/>
            </a:pPr>
            <a:r>
              <a:rPr lang="lt-LT" dirty="0"/>
              <a:t>Visų sričių ir funkcijų priemonių integravimas į įvairius automatizavimo sluoksnius.</a:t>
            </a:r>
          </a:p>
          <a:p>
            <a:pPr marL="474300" indent="-457200">
              <a:buClr>
                <a:schemeClr val="accent2"/>
              </a:buClr>
              <a:buFont typeface="+mj-lt"/>
              <a:buAutoNum type="alphaLcParenR"/>
            </a:pPr>
            <a:r>
              <a:rPr lang="lt-LT" dirty="0"/>
              <a:t>Sudėtingų, visą organizaciją apimančių procesų valdymas naudojant technologinius metodus.</a:t>
            </a:r>
          </a:p>
          <a:p>
            <a:pPr marL="474300" indent="-457200">
              <a:buClr>
                <a:schemeClr val="accent2"/>
              </a:buClr>
              <a:buFont typeface="+mj-lt"/>
              <a:buAutoNum type="alphaLcParenR"/>
            </a:pPr>
            <a:r>
              <a:rPr lang="lt-LT" dirty="0"/>
              <a:t>Automatinis duomenų apdorojimas ir saugojimas be rankinio duomenų įvedimo.</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Mokymosi</a:t>
            </a:r>
            <a:r>
              <a:rPr lang="en-ZA" dirty="0"/>
              <a:t> </a:t>
            </a:r>
            <a:r>
              <a:rPr lang="en-ZA" dirty="0" err="1"/>
              <a:t>užduotys</a:t>
            </a:r>
            <a:endParaRPr lang="en-ZA" dirty="0"/>
          </a:p>
        </p:txBody>
      </p:sp>
    </p:spTree>
    <p:extLst>
      <p:ext uri="{BB962C8B-B14F-4D97-AF65-F5344CB8AC3E}">
        <p14:creationId xmlns:p14="http://schemas.microsoft.com/office/powerpoint/2010/main" val="26594513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err="1"/>
              <a:t>Atsakymas</a:t>
            </a:r>
            <a:r>
              <a:rPr lang="en-GB" dirty="0"/>
              <a:t>:</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lt-LT" dirty="0"/>
              <a:t>Tai - nuspėjamų procesų, sudarančių pagrindines verslo operacijas, kūrimas, redagavimas ir analizė.</a:t>
            </a:r>
          </a:p>
          <a:p>
            <a:pPr marL="474300" indent="-457200">
              <a:buClr>
                <a:schemeClr val="accent2"/>
              </a:buClr>
              <a:buFont typeface="+mj-lt"/>
              <a:buAutoNum type="alphaLcParenR"/>
            </a:pPr>
            <a:r>
              <a:rPr lang="lt-LT" dirty="0"/>
              <a:t>Visų sričių ir funkcijų priemonių integravimas į įvairius automatizavimo sluoksnius.</a:t>
            </a:r>
          </a:p>
          <a:p>
            <a:pPr marL="474300" indent="-457200">
              <a:buClr>
                <a:schemeClr val="accent2"/>
              </a:buClr>
              <a:buFont typeface="+mj-lt"/>
              <a:buAutoNum type="alphaLcParenR"/>
            </a:pPr>
            <a:r>
              <a:rPr lang="lt-LT" dirty="0"/>
              <a:t>Sudėtingų, visą organizaciją apimančių procesų valdymas naudojant technologinius metodus.</a:t>
            </a:r>
          </a:p>
          <a:p>
            <a:pPr marL="474300" indent="-457200">
              <a:buClr>
                <a:schemeClr val="accent2"/>
              </a:buClr>
              <a:buFont typeface="+mj-lt"/>
              <a:buAutoNum type="alphaLcParenR"/>
            </a:pPr>
            <a:r>
              <a:rPr lang="lt-LT" dirty="0"/>
              <a:t>Automatinis duomenų apdorojimas ir saugojimas be rankinio duomenų įvedimo</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Mokymosi</a:t>
            </a:r>
            <a:r>
              <a:rPr lang="en-ZA" dirty="0"/>
              <a:t> </a:t>
            </a:r>
            <a:r>
              <a:rPr lang="en-ZA" dirty="0" err="1"/>
              <a:t>užduotys</a:t>
            </a:r>
            <a:endParaRPr lang="en-ZA" dirty="0"/>
          </a:p>
        </p:txBody>
      </p:sp>
      <p:pic>
        <p:nvPicPr>
          <p:cNvPr id="4" name="Graphic 3" descr="Checkmark with solid fill">
            <a:extLst>
              <a:ext uri="{FF2B5EF4-FFF2-40B4-BE49-F238E27FC236}">
                <a16:creationId xmlns:a16="http://schemas.microsoft.com/office/drawing/2014/main" id="{36B18D14-F20E-1307-DD57-168F347AEF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5031" y="5280336"/>
            <a:ext cx="384628" cy="384628"/>
          </a:xfrm>
          <a:prstGeom prst="rect">
            <a:avLst/>
          </a:prstGeom>
        </p:spPr>
      </p:pic>
      <p:sp>
        <p:nvSpPr>
          <p:cNvPr id="5" name="TextBox 4">
            <a:extLst>
              <a:ext uri="{FF2B5EF4-FFF2-40B4-BE49-F238E27FC236}">
                <a16:creationId xmlns:a16="http://schemas.microsoft.com/office/drawing/2014/main" id="{89F021DF-58DF-5768-114D-A804364766B9}"/>
              </a:ext>
            </a:extLst>
          </p:cNvPr>
          <p:cNvSpPr txBox="1"/>
          <p:nvPr/>
        </p:nvSpPr>
        <p:spPr>
          <a:xfrm>
            <a:off x="2896712" y="5664964"/>
            <a:ext cx="8894853" cy="584775"/>
          </a:xfrm>
          <a:prstGeom prst="rect">
            <a:avLst/>
          </a:prstGeom>
          <a:noFill/>
        </p:spPr>
        <p:txBody>
          <a:bodyPr wrap="square" rtlCol="0">
            <a:spAutoFit/>
          </a:bodyPr>
          <a:lstStyle/>
          <a:p>
            <a:pPr algn="r"/>
            <a:r>
              <a:rPr lang="lt-LT" sz="1600" dirty="0" err="1"/>
              <a:t>Robotizuotas</a:t>
            </a:r>
            <a:r>
              <a:rPr lang="lt-LT" sz="1600" dirty="0"/>
              <a:t> procesų automatizavimas (RPA) gali automatiškai generuoti finansinės būklės ataskaitas ir atlikti suplanuotas CRM užduotis be rankinio įvedimo.</a:t>
            </a:r>
            <a:endParaRPr lang="en-ZA" sz="1600" dirty="0"/>
          </a:p>
        </p:txBody>
      </p:sp>
    </p:spTree>
    <p:extLst>
      <p:ext uri="{BB962C8B-B14F-4D97-AF65-F5344CB8AC3E}">
        <p14:creationId xmlns:p14="http://schemas.microsoft.com/office/powerpoint/2010/main" val="28817222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Mokymosi</a:t>
            </a:r>
            <a:r>
              <a:rPr lang="en-ZA" dirty="0"/>
              <a:t> </a:t>
            </a:r>
            <a:r>
              <a:rPr lang="en-ZA" dirty="0" err="1"/>
              <a:t>užduotys</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err="1"/>
              <a:t>Išvardinkite</a:t>
            </a:r>
            <a:r>
              <a:rPr lang="en-GB" dirty="0"/>
              <a:t> 6 </a:t>
            </a:r>
            <a:r>
              <a:rPr lang="en-GB" dirty="0" err="1"/>
              <a:t>strateginius</a:t>
            </a:r>
            <a:r>
              <a:rPr lang="en-GB" dirty="0"/>
              <a:t> </a:t>
            </a:r>
            <a:r>
              <a:rPr lang="en-GB" dirty="0" err="1"/>
              <a:t>būdus</a:t>
            </a:r>
            <a:r>
              <a:rPr lang="en-GB" dirty="0"/>
              <a:t>, </a:t>
            </a:r>
            <a:r>
              <a:rPr lang="en-GB" dirty="0" err="1"/>
              <a:t>kaip</a:t>
            </a:r>
            <a:r>
              <a:rPr lang="en-GB" dirty="0"/>
              <a:t> ne </a:t>
            </a:r>
            <a:r>
              <a:rPr lang="en-GB" dirty="0" err="1"/>
              <a:t>pelno</a:t>
            </a:r>
            <a:r>
              <a:rPr lang="en-GB" dirty="0"/>
              <a:t> </a:t>
            </a:r>
            <a:r>
              <a:rPr lang="en-GB" dirty="0" err="1"/>
              <a:t>siekiančios</a:t>
            </a:r>
            <a:r>
              <a:rPr lang="en-GB" dirty="0"/>
              <a:t> </a:t>
            </a:r>
            <a:r>
              <a:rPr lang="en-GB" dirty="0" err="1"/>
              <a:t>organizacijos</a:t>
            </a:r>
            <a:r>
              <a:rPr lang="en-GB" dirty="0"/>
              <a:t> </a:t>
            </a:r>
            <a:r>
              <a:rPr lang="en-GB" dirty="0" err="1"/>
              <a:t>gali</a:t>
            </a:r>
            <a:r>
              <a:rPr lang="en-GB" dirty="0"/>
              <a:t> </a:t>
            </a:r>
            <a:r>
              <a:rPr lang="en-GB" dirty="0" err="1"/>
              <a:t>naudoti</a:t>
            </a:r>
            <a:r>
              <a:rPr lang="en-GB" dirty="0"/>
              <a:t> </a:t>
            </a:r>
            <a:r>
              <a:rPr lang="en-GB" dirty="0" err="1"/>
              <a:t>technologijas</a:t>
            </a:r>
            <a:r>
              <a:rPr lang="en-GB" dirty="0"/>
              <a:t>.</a:t>
            </a:r>
            <a:endParaRPr lang="en-ZA" dirty="0"/>
          </a:p>
        </p:txBody>
      </p:sp>
    </p:spTree>
    <p:extLst>
      <p:ext uri="{BB962C8B-B14F-4D97-AF65-F5344CB8AC3E}">
        <p14:creationId xmlns:p14="http://schemas.microsoft.com/office/powerpoint/2010/main" val="2862980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Mokymosi</a:t>
            </a:r>
            <a:r>
              <a:rPr lang="en-GB" dirty="0"/>
              <a:t> </a:t>
            </a:r>
            <a:r>
              <a:rPr lang="en-GB" dirty="0" err="1"/>
              <a:t>užduotys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lt-LT" dirty="0"/>
              <a:t>Bet kurie 6 iš toliau pateiktų variantų yra teisingi:</a:t>
            </a:r>
            <a:endParaRPr lang="en-ZA" dirty="0"/>
          </a:p>
        </p:txBody>
      </p:sp>
      <p:graphicFrame>
        <p:nvGraphicFramePr>
          <p:cNvPr id="2" name="Table 3">
            <a:extLst>
              <a:ext uri="{FF2B5EF4-FFF2-40B4-BE49-F238E27FC236}">
                <a16:creationId xmlns:a16="http://schemas.microsoft.com/office/drawing/2014/main" id="{D350D96D-9A38-A953-2BBE-3A2DB846F0FB}"/>
              </a:ext>
            </a:extLst>
          </p:cNvPr>
          <p:cNvGraphicFramePr>
            <a:graphicFrameLocks noGrp="1"/>
          </p:cNvGraphicFramePr>
          <p:nvPr>
            <p:extLst>
              <p:ext uri="{D42A27DB-BD31-4B8C-83A1-F6EECF244321}">
                <p14:modId xmlns:p14="http://schemas.microsoft.com/office/powerpoint/2010/main" val="613172033"/>
              </p:ext>
            </p:extLst>
          </p:nvPr>
        </p:nvGraphicFramePr>
        <p:xfrm>
          <a:off x="798382" y="2449788"/>
          <a:ext cx="10595236" cy="3325312"/>
        </p:xfrm>
        <a:graphic>
          <a:graphicData uri="http://schemas.openxmlformats.org/drawingml/2006/table">
            <a:tbl>
              <a:tblPr firstRow="1" bandRow="1">
                <a:tableStyleId>{8A107856-5554-42FB-B03E-39F5DBC370BA}</a:tableStyleId>
              </a:tblPr>
              <a:tblGrid>
                <a:gridCol w="5297618">
                  <a:extLst>
                    <a:ext uri="{9D8B030D-6E8A-4147-A177-3AD203B41FA5}">
                      <a16:colId xmlns:a16="http://schemas.microsoft.com/office/drawing/2014/main" val="3752673547"/>
                    </a:ext>
                  </a:extLst>
                </a:gridCol>
                <a:gridCol w="5297618">
                  <a:extLst>
                    <a:ext uri="{9D8B030D-6E8A-4147-A177-3AD203B41FA5}">
                      <a16:colId xmlns:a16="http://schemas.microsoft.com/office/drawing/2014/main" val="132659526"/>
                    </a:ext>
                  </a:extLst>
                </a:gridCol>
              </a:tblGrid>
              <a:tr h="443456">
                <a:tc>
                  <a:txBody>
                    <a:bodyPr/>
                    <a:lstStyle/>
                    <a:p>
                      <a:r>
                        <a:rPr lang="en-GB" sz="2000" b="0" kern="100" dirty="0" err="1">
                          <a:solidFill>
                            <a:srgbClr val="000000"/>
                          </a:solidFill>
                          <a:effectLst/>
                          <a:latin typeface="+mn-lt"/>
                          <a:ea typeface="Calibri" panose="020F0502020204030204" pitchFamily="34" charset="0"/>
                          <a:cs typeface="Times New Roman" panose="02020603050405020304" pitchFamily="18" charset="0"/>
                        </a:rPr>
                        <a:t>Automatizuoti</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rinkodarą</a:t>
                      </a:r>
                      <a:endParaRPr lang="en-LT" sz="2000" b="0" kern="1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lt-LT" sz="2000" b="0" kern="100" dirty="0">
                          <a:solidFill>
                            <a:srgbClr val="000000"/>
                          </a:solidFill>
                          <a:effectLst/>
                          <a:latin typeface="+mn-lt"/>
                          <a:ea typeface="Calibri" panose="020F0502020204030204" pitchFamily="34" charset="0"/>
                          <a:cs typeface="Times New Roman" panose="02020603050405020304" pitchFamily="18" charset="0"/>
                        </a:rPr>
                        <a:t>Suraskite internetines savanorystės platformas</a:t>
                      </a:r>
                      <a:endParaRPr lang="en-LT" sz="2000" b="0" kern="1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112289"/>
                  </a:ext>
                </a:extLst>
              </a:tr>
              <a:tr h="443456">
                <a:tc>
                  <a:txBody>
                    <a:bodyPr/>
                    <a:lstStyle/>
                    <a:p>
                      <a:r>
                        <a:rPr lang="en-GB" sz="2000" b="0" kern="100" dirty="0" err="1">
                          <a:solidFill>
                            <a:srgbClr val="000000"/>
                          </a:solidFill>
                          <a:effectLst/>
                          <a:latin typeface="+mn-lt"/>
                          <a:ea typeface="Calibri" panose="020F0502020204030204" pitchFamily="34" charset="0"/>
                          <a:cs typeface="Times New Roman" panose="02020603050405020304" pitchFamily="18" charset="0"/>
                        </a:rPr>
                        <a:t>Bendradarbiauti</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su</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papildomomis</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organizacijomis</a:t>
                      </a:r>
                      <a:endParaRPr lang="en-LT" sz="2000" b="0" kern="1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lt-LT" sz="2000" b="0" kern="100">
                          <a:solidFill>
                            <a:srgbClr val="000000"/>
                          </a:solidFill>
                          <a:effectLst/>
                          <a:latin typeface="+mn-lt"/>
                          <a:ea typeface="Calibri" panose="020F0502020204030204" pitchFamily="34" charset="0"/>
                          <a:cs typeface="Times New Roman" panose="02020603050405020304" pitchFamily="18" charset="0"/>
                        </a:rPr>
                        <a:t>Įgyvendinkite komunikacijos ir informacinių technologijų sprendimus</a:t>
                      </a:r>
                      <a:endParaRPr lang="en-LT" sz="2000" b="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4119918"/>
                  </a:ext>
                </a:extLst>
              </a:tr>
              <a:tr h="443456">
                <a:tc>
                  <a:txBody>
                    <a:bodyPr/>
                    <a:lstStyle/>
                    <a:p>
                      <a:r>
                        <a:rPr lang="lt-LT" sz="2000" b="0" kern="100" dirty="0">
                          <a:solidFill>
                            <a:srgbClr val="000000"/>
                          </a:solidFill>
                          <a:effectLst/>
                          <a:latin typeface="+mn-lt"/>
                          <a:ea typeface="Calibri" panose="020F0502020204030204" pitchFamily="34" charset="0"/>
                          <a:cs typeface="Times New Roman" panose="02020603050405020304" pitchFamily="18" charset="0"/>
                        </a:rPr>
                        <a:t>Tiesioginės transliacijos socialinėje žiniasklaidoje</a:t>
                      </a:r>
                      <a:endParaRPr lang="en-LT" sz="2000" b="0" kern="1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en-GB" sz="2000" b="0" kern="100" dirty="0" err="1">
                          <a:solidFill>
                            <a:srgbClr val="000000"/>
                          </a:solidFill>
                          <a:effectLst/>
                          <a:latin typeface="+mn-lt"/>
                          <a:ea typeface="Calibri" panose="020F0502020204030204" pitchFamily="34" charset="0"/>
                          <a:cs typeface="Times New Roman" panose="02020603050405020304" pitchFamily="18" charset="0"/>
                        </a:rPr>
                        <a:t>Išbandykite</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programinę</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įrangą</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naudodami</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pasiūlymus</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su</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nuolaida</a:t>
                      </a:r>
                      <a:endParaRPr lang="en-LT" sz="2000" b="0" kern="1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718223"/>
                  </a:ext>
                </a:extLst>
              </a:tr>
              <a:tr h="443456">
                <a:tc>
                  <a:txBody>
                    <a:bodyPr/>
                    <a:lstStyle/>
                    <a:p>
                      <a:r>
                        <a:rPr lang="lt-LT" sz="2000" b="0" kern="100">
                          <a:solidFill>
                            <a:srgbClr val="000000"/>
                          </a:solidFill>
                          <a:effectLst/>
                          <a:latin typeface="+mn-lt"/>
                          <a:ea typeface="Calibri" panose="020F0502020204030204" pitchFamily="34" charset="0"/>
                          <a:cs typeface="Times New Roman" panose="02020603050405020304" pitchFamily="18" charset="0"/>
                        </a:rPr>
                        <a:t>Lėšų rinkimo renginių skatinimas internete</a:t>
                      </a:r>
                      <a:endParaRPr lang="en-LT" sz="2000" b="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lt-LT" sz="2000" b="0" kern="100" dirty="0">
                          <a:solidFill>
                            <a:srgbClr val="000000"/>
                          </a:solidFill>
                          <a:effectLst/>
                          <a:latin typeface="+mn-lt"/>
                          <a:ea typeface="Calibri" panose="020F0502020204030204" pitchFamily="34" charset="0"/>
                          <a:cs typeface="Times New Roman" panose="02020603050405020304" pitchFamily="18" charset="0"/>
                        </a:rPr>
                        <a:t>Laisvai samdomų darbuotojų nuoma</a:t>
                      </a:r>
                      <a:endParaRPr lang="en-LT" sz="2000" b="0" kern="1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0753924"/>
                  </a:ext>
                </a:extLst>
              </a:tr>
              <a:tr h="443456">
                <a:tc>
                  <a:txBody>
                    <a:bodyPr/>
                    <a:lstStyle/>
                    <a:p>
                      <a:r>
                        <a:rPr lang="lt-LT" sz="2000" b="0" kern="100" dirty="0">
                          <a:solidFill>
                            <a:srgbClr val="000000"/>
                          </a:solidFill>
                          <a:effectLst/>
                          <a:latin typeface="+mn-lt"/>
                          <a:ea typeface="Calibri" panose="020F0502020204030204" pitchFamily="34" charset="0"/>
                          <a:cs typeface="Times New Roman" panose="02020603050405020304" pitchFamily="18" charset="0"/>
                        </a:rPr>
                        <a:t>Galimybė naudotis vietos bendruomenės ištekliais</a:t>
                      </a:r>
                      <a:endParaRPr lang="en-LT" sz="2000" b="0" kern="1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en-GB" sz="2000" b="0" kern="100" dirty="0" err="1">
                          <a:solidFill>
                            <a:srgbClr val="000000"/>
                          </a:solidFill>
                          <a:effectLst/>
                          <a:latin typeface="+mn-lt"/>
                          <a:ea typeface="Calibri" panose="020F0502020204030204" pitchFamily="34" charset="0"/>
                          <a:cs typeface="Times New Roman" panose="02020603050405020304" pitchFamily="18" charset="0"/>
                        </a:rPr>
                        <a:t>Investuokite</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į</a:t>
                      </a:r>
                      <a:r>
                        <a:rPr lang="en-GB" sz="2000" b="0" kern="100" dirty="0">
                          <a:solidFill>
                            <a:srgbClr val="000000"/>
                          </a:solidFill>
                          <a:effectLst/>
                          <a:latin typeface="+mn-lt"/>
                          <a:ea typeface="Calibri" panose="020F0502020204030204" pitchFamily="34" charset="0"/>
                          <a:cs typeface="Times New Roman" panose="02020603050405020304" pitchFamily="18" charset="0"/>
                        </a:rPr>
                        <a:t> CRM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programinę</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įrangą</a:t>
                      </a:r>
                      <a:endParaRPr lang="en-LT" sz="2000" b="0" kern="1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4437308"/>
                  </a:ext>
                </a:extLst>
              </a:tr>
              <a:tr h="443456">
                <a:tc>
                  <a:txBody>
                    <a:bodyPr/>
                    <a:lstStyle/>
                    <a:p>
                      <a:r>
                        <a:rPr lang="en-GB" sz="2000" b="0" kern="100" dirty="0" err="1">
                          <a:solidFill>
                            <a:srgbClr val="000000"/>
                          </a:solidFill>
                          <a:effectLst/>
                          <a:latin typeface="+mn-lt"/>
                          <a:ea typeface="Calibri" panose="020F0502020204030204" pitchFamily="34" charset="0"/>
                          <a:cs typeface="Times New Roman" panose="02020603050405020304" pitchFamily="18" charset="0"/>
                        </a:rPr>
                        <a:t>Naudokite</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bendradarbiavimą</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skatinančius</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įrankius</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ir</a:t>
                      </a:r>
                      <a:r>
                        <a:rPr lang="en-GB" sz="2000" b="0" kern="100" dirty="0">
                          <a:solidFill>
                            <a:srgbClr val="000000"/>
                          </a:solidFill>
                          <a:effectLst/>
                          <a:latin typeface="+mn-lt"/>
                          <a:ea typeface="Calibri" panose="020F0502020204030204" pitchFamily="34" charset="0"/>
                          <a:cs typeface="Times New Roman" panose="02020603050405020304" pitchFamily="18" charset="0"/>
                        </a:rPr>
                        <a:t> </a:t>
                      </a:r>
                      <a:r>
                        <a:rPr lang="en-GB" sz="2000" b="0" kern="100" dirty="0" err="1">
                          <a:solidFill>
                            <a:srgbClr val="000000"/>
                          </a:solidFill>
                          <a:effectLst/>
                          <a:latin typeface="+mn-lt"/>
                          <a:ea typeface="Calibri" panose="020F0502020204030204" pitchFamily="34" charset="0"/>
                          <a:cs typeface="Times New Roman" panose="02020603050405020304" pitchFamily="18" charset="0"/>
                        </a:rPr>
                        <a:t>paslaugas</a:t>
                      </a:r>
                      <a:endParaRPr lang="en-LT" sz="2000" b="0" kern="1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ZA" sz="2000" b="0" dirty="0">
                        <a:solidFill>
                          <a:srgbClr val="000000"/>
                        </a:solidFill>
                        <a:latin typeface="+mn-lt"/>
                      </a:endParaRPr>
                    </a:p>
                  </a:txBody>
                  <a:tcPr/>
                </a:tc>
                <a:extLst>
                  <a:ext uri="{0D108BD9-81ED-4DB2-BD59-A6C34878D82A}">
                    <a16:rowId xmlns:a16="http://schemas.microsoft.com/office/drawing/2014/main" val="3644023227"/>
                  </a:ext>
                </a:extLst>
              </a:tr>
            </a:tbl>
          </a:graphicData>
        </a:graphic>
      </p:graphicFrame>
    </p:spTree>
    <p:extLst>
      <p:ext uri="{BB962C8B-B14F-4D97-AF65-F5344CB8AC3E}">
        <p14:creationId xmlns:p14="http://schemas.microsoft.com/office/powerpoint/2010/main" val="3070665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lt-LT" dirty="0"/>
              <a:t>Ryšių su klientais valdymas (CRM)</a:t>
            </a:r>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02</a:t>
            </a:r>
            <a:endParaRPr lang="en-ZA" dirty="0"/>
          </a:p>
        </p:txBody>
      </p:sp>
    </p:spTree>
    <p:extLst>
      <p:ext uri="{BB962C8B-B14F-4D97-AF65-F5344CB8AC3E}">
        <p14:creationId xmlns:p14="http://schemas.microsoft.com/office/powerpoint/2010/main" val="30607562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lt-LT" b="1" dirty="0">
                <a:solidFill>
                  <a:schemeClr val="accent2"/>
                </a:solidFill>
                <a:latin typeface="+mn-lt"/>
              </a:rPr>
              <a:t>Apibrėžimas</a:t>
            </a:r>
            <a:r>
              <a:rPr lang="en-GB" b="1" dirty="0">
                <a:solidFill>
                  <a:schemeClr val="accent2"/>
                </a:solidFill>
                <a:latin typeface="+mn-lt"/>
              </a:rPr>
              <a:t>: </a:t>
            </a:r>
            <a:r>
              <a:rPr lang="lt-LT" dirty="0">
                <a:latin typeface="+mn-lt"/>
              </a:rPr>
              <a:t>Santykių su klientais valdymas (CRM) labai plačiąja prasme gali būti apibrėžiamas kaip pastangos kurti, plėtoti ir palaikyti sveikus ir ilgalaikius santykius su klientais naudojant technologijas. </a:t>
            </a:r>
            <a:r>
              <a:rPr lang="en-GB" dirty="0">
                <a:latin typeface="+mn-lt"/>
              </a:rPr>
              <a:t> </a:t>
            </a:r>
          </a:p>
          <a:p>
            <a:pPr marL="17100" indent="0">
              <a:buClr>
                <a:schemeClr val="accent2"/>
              </a:buClr>
            </a:pPr>
            <a:endParaRPr lang="en-GB" dirty="0">
              <a:latin typeface="+mn-lt"/>
            </a:endParaRPr>
          </a:p>
          <a:p>
            <a:pPr marL="474300" indent="-457200">
              <a:buClr>
                <a:schemeClr val="accent2"/>
              </a:buClr>
              <a:buFont typeface="Arial" panose="020B0604020202020204" pitchFamily="34" charset="0"/>
              <a:buChar char="•"/>
            </a:pPr>
            <a:r>
              <a:rPr lang="lt-LT" dirty="0">
                <a:latin typeface="+mn-lt"/>
              </a:rPr>
              <a:t>Vadybos požiūriu CRM galima apibrėžti kaip organizuotą požiūrį į pelningų santykių su klientais kūrimą, valdymą ir palaikymą.</a:t>
            </a:r>
            <a:endParaRPr lang="en-GB" dirty="0">
              <a:latin typeface="+mn-lt"/>
            </a:endParaRPr>
          </a:p>
          <a:p>
            <a:pPr marL="474300" indent="-457200">
              <a:buClr>
                <a:schemeClr val="accent2"/>
              </a:buClr>
              <a:buBlip>
                <a:blip r:embed="rId3"/>
              </a:buBlip>
            </a:pPr>
            <a:endParaRPr lang="en-GB" dirty="0">
              <a:latin typeface="+mn-lt"/>
            </a:endParaRPr>
          </a:p>
          <a:p>
            <a:pPr marL="474300" indent="-457200">
              <a:buClr>
                <a:schemeClr val="accent2"/>
              </a:buClr>
              <a:buBlip>
                <a:blip r:embed="rId3"/>
              </a:buBlip>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Ryšių su klientais valdymas (CRM)</a:t>
            </a:r>
            <a:endParaRPr lang="en-ZA" dirty="0"/>
          </a:p>
        </p:txBody>
      </p:sp>
    </p:spTree>
    <p:extLst>
      <p:ext uri="{BB962C8B-B14F-4D97-AF65-F5344CB8AC3E}">
        <p14:creationId xmlns:p14="http://schemas.microsoft.com/office/powerpoint/2010/main" val="31484843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Font typeface="Arial" panose="020B0604020202020204" pitchFamily="34" charset="0"/>
              <a:buChar char="•"/>
            </a:pPr>
            <a:r>
              <a:rPr lang="lt-LT" dirty="0">
                <a:latin typeface="+mn-lt"/>
              </a:rPr>
              <a:t>Prilygindamos šį terminą technologijai, IT organizacijos CRM apibrėžia kaip programinę įrangą, padedančią rinkodaros, prekybos, pardavimo ir sklandaus verslo aptarnavimo operacijoms.</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Ryšių su klientais valdymas (CRM)</a:t>
            </a:r>
            <a:endParaRPr lang="en-ZA" dirty="0"/>
          </a:p>
        </p:txBody>
      </p:sp>
    </p:spTree>
    <p:extLst>
      <p:ext uri="{BB962C8B-B14F-4D97-AF65-F5344CB8AC3E}">
        <p14:creationId xmlns:p14="http://schemas.microsoft.com/office/powerpoint/2010/main" val="2951508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39565-D4C0-13A3-FDC8-701829AE67AE}"/>
              </a:ext>
            </a:extLst>
          </p:cNvPr>
          <p:cNvPicPr>
            <a:picLocks noChangeAspect="1"/>
          </p:cNvPicPr>
          <p:nvPr/>
        </p:nvPicPr>
        <p:blipFill>
          <a:blip r:embed="rId2"/>
          <a:stretch>
            <a:fillRect/>
          </a:stretch>
        </p:blipFill>
        <p:spPr>
          <a:xfrm>
            <a:off x="277586" y="261256"/>
            <a:ext cx="11625942" cy="5796643"/>
          </a:xfrm>
          <a:prstGeom prst="rect">
            <a:avLst/>
          </a:prstGeom>
        </p:spPr>
      </p:pic>
    </p:spTree>
    <p:extLst>
      <p:ext uri="{BB962C8B-B14F-4D97-AF65-F5344CB8AC3E}">
        <p14:creationId xmlns:p14="http://schemas.microsoft.com/office/powerpoint/2010/main" val="18071457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E5CA6F-49F4-D7F7-9E3A-E596FA7FFB14}"/>
              </a:ext>
            </a:extLst>
          </p:cNvPr>
          <p:cNvPicPr>
            <a:picLocks noChangeAspect="1"/>
          </p:cNvPicPr>
          <p:nvPr/>
        </p:nvPicPr>
        <p:blipFill>
          <a:blip r:embed="rId2"/>
          <a:stretch>
            <a:fillRect/>
          </a:stretch>
        </p:blipFill>
        <p:spPr>
          <a:xfrm>
            <a:off x="310242" y="261256"/>
            <a:ext cx="11625943" cy="5747657"/>
          </a:xfrm>
          <a:prstGeom prst="rect">
            <a:avLst/>
          </a:prstGeom>
        </p:spPr>
      </p:pic>
    </p:spTree>
    <p:extLst>
      <p:ext uri="{BB962C8B-B14F-4D97-AF65-F5344CB8AC3E}">
        <p14:creationId xmlns:p14="http://schemas.microsoft.com/office/powerpoint/2010/main" val="624636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Blip>
                <a:blip r:embed="rId2"/>
              </a:buBlip>
              <a:tabLst/>
              <a:defRPr/>
            </a:pPr>
            <a:r>
              <a:rPr kumimoji="0" lang="en-US" sz="2400" b="1" i="0" u="none" strike="noStrike" kern="1200" cap="none" spc="0" normalizeH="0" baseline="0" noProof="0" dirty="0" err="1">
                <a:ln>
                  <a:noFill/>
                </a:ln>
                <a:solidFill>
                  <a:srgbClr val="0D9390"/>
                </a:solidFill>
                <a:effectLst/>
                <a:uLnTx/>
                <a:uFillTx/>
                <a:latin typeface="Calibri" panose="020F0502020204030204"/>
                <a:ea typeface="+mn-ea"/>
                <a:cs typeface="+mn-cs"/>
              </a:rPr>
              <a:t>Mokymosi</a:t>
            </a: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D9390"/>
                </a:solidFill>
                <a:effectLst/>
                <a:uLnTx/>
                <a:uFillTx/>
                <a:latin typeface="Calibri" panose="020F0502020204030204"/>
                <a:ea typeface="+mn-ea"/>
                <a:cs typeface="+mn-cs"/>
              </a:rPr>
              <a:t>tikslai</a:t>
            </a: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D9390"/>
                </a:solidFill>
                <a:effectLst/>
                <a:uLnTx/>
                <a:uFillTx/>
                <a:latin typeface="Calibri" panose="020F0502020204030204"/>
                <a:ea typeface="+mn-ea"/>
                <a:cs typeface="+mn-cs"/>
              </a:rPr>
              <a:t>tęsinys</a:t>
            </a: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US" dirty="0">
              <a:latin typeface="Calibri" panose="020F0502020204030204"/>
            </a:endParaRPr>
          </a:p>
          <a:p>
            <a:pPr marL="342900" lvl="0" indent="-342900">
              <a:buClr>
                <a:srgbClr val="0D9390"/>
              </a:buClr>
              <a:buFont typeface="Arial" panose="020B0604020202020204" pitchFamily="34" charset="0"/>
              <a:buChar char="•"/>
              <a:defRPr/>
            </a:pPr>
            <a:r>
              <a:rPr lang="lt-LT" dirty="0"/>
              <a:t>Besimokantieji įgis žinių apie tokias Agile metodikas kaip: </a:t>
            </a:r>
            <a:r>
              <a:rPr lang="lt-LT" dirty="0" err="1"/>
              <a:t>Lean</a:t>
            </a:r>
            <a:r>
              <a:rPr lang="lt-LT" dirty="0"/>
              <a:t>, </a:t>
            </a:r>
            <a:r>
              <a:rPr lang="lt-LT" dirty="0" err="1"/>
              <a:t>Scrum</a:t>
            </a:r>
            <a:r>
              <a:rPr lang="lt-LT" dirty="0"/>
              <a:t>, </a:t>
            </a:r>
            <a:r>
              <a:rPr lang="lt-LT" dirty="0" err="1"/>
              <a:t>Kanban</a:t>
            </a:r>
            <a:r>
              <a:rPr lang="lt-LT" dirty="0"/>
              <a:t>, Agile </a:t>
            </a:r>
            <a:r>
              <a:rPr lang="lt-LT" dirty="0" err="1"/>
              <a:t>Inception</a:t>
            </a:r>
            <a:r>
              <a:rPr lang="lt-LT" dirty="0"/>
              <a:t>, Design </a:t>
            </a:r>
            <a:r>
              <a:rPr lang="lt-LT" dirty="0" err="1"/>
              <a:t>Thinking</a:t>
            </a:r>
            <a:r>
              <a:rPr lang="lt-LT" dirty="0"/>
              <a:t> ir Design </a:t>
            </a:r>
            <a:r>
              <a:rPr lang="lt-LT" dirty="0" err="1"/>
              <a:t>Sprint</a:t>
            </a:r>
            <a:r>
              <a:rPr lang="lt-LT" dirty="0"/>
              <a:t>. </a:t>
            </a:r>
          </a:p>
          <a:p>
            <a:pPr marL="342900" lvl="0" indent="-342900">
              <a:buClr>
                <a:srgbClr val="0D9390"/>
              </a:buClr>
              <a:buFont typeface="Arial" panose="020B0604020202020204" pitchFamily="34" charset="0"/>
              <a:buChar char="•"/>
              <a:defRPr/>
            </a:pPr>
            <a:endParaRPr lang="lt-LT" dirty="0"/>
          </a:p>
          <a:p>
            <a:pPr marL="342900" lvl="0" indent="-342900">
              <a:buClr>
                <a:srgbClr val="0D9390"/>
              </a:buClr>
              <a:buFont typeface="Arial" panose="020B0604020202020204" pitchFamily="34" charset="0"/>
              <a:buChar char="•"/>
              <a:defRPr/>
            </a:pPr>
            <a:r>
              <a:rPr lang="lt-LT" dirty="0"/>
              <a:t>Besimokantieji gebės stebėti, kas veikia, ir nustatyti galimas spragas bendraujant viduje ir išorėje.</a:t>
            </a:r>
            <a:endParaRPr lang="en-GB" dirty="0"/>
          </a:p>
          <a:p>
            <a:pPr marL="342900" lvl="0" indent="-3429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D9390"/>
              </a:buClr>
              <a:buSzTx/>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41987641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CRM </a:t>
            </a:r>
            <a:r>
              <a:rPr lang="en-GB" dirty="0" err="1"/>
              <a:t>ir</a:t>
            </a:r>
            <a:r>
              <a:rPr lang="en-GB" dirty="0"/>
              <a:t> </a:t>
            </a:r>
            <a:r>
              <a:rPr lang="en-GB" dirty="0" err="1"/>
              <a:t>trečiasis</a:t>
            </a:r>
            <a:r>
              <a:rPr lang="en-GB" dirty="0"/>
              <a:t> </a:t>
            </a:r>
            <a:r>
              <a:rPr lang="en-GB" dirty="0" err="1"/>
              <a:t>sektorius</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Blip>
                <a:blip r:embed="rId2"/>
              </a:buBlip>
            </a:pPr>
            <a:r>
              <a:rPr lang="lt-LT" dirty="0"/>
              <a:t>CRM sistema leidžia trečiojo sektoriaus organizacijoms pasirinkti formą: fondas, draugija, asociacija, savitarpio pagalbos grupė arba federacija. </a:t>
            </a:r>
          </a:p>
          <a:p>
            <a:pPr marL="360000" indent="-342900">
              <a:buBlip>
                <a:blip r:embed="rId2"/>
              </a:buBlip>
            </a:pPr>
            <a:endParaRPr lang="lt-LT" dirty="0"/>
          </a:p>
          <a:p>
            <a:pPr marL="360000" indent="-342900">
              <a:buBlip>
                <a:blip r:embed="rId2"/>
              </a:buBlip>
            </a:pPr>
            <a:r>
              <a:rPr lang="lt-LT" dirty="0"/>
              <a:t>Nevyriausybinių organizacijų esmė - jų veikimas pagal konkrečią struktūrą, turint oficialų subjektą ir tuo pat metu išliekant nepriklausomoms nuo valdžios institucijų. Tokio tipo institucijos yra suverenios, o tai susiję su didesne atsakomybe.</a:t>
            </a:r>
          </a:p>
          <a:p>
            <a:pPr marL="360000" indent="-342900">
              <a:buBlip>
                <a:blip r:embed="rId2"/>
              </a:buBlip>
            </a:pPr>
            <a:endParaRPr lang="lt-LT" dirty="0"/>
          </a:p>
          <a:p>
            <a:pPr marL="360000" indent="-342900">
              <a:buBlip>
                <a:blip r:embed="rId2"/>
              </a:buBlip>
            </a:pPr>
            <a:r>
              <a:rPr lang="lt-LT" dirty="0"/>
              <a:t>Susiedamos suinteresuotąsias šalis su duomenimis, ryšių su klientais valdymo sistemos padeda ne pelno organizacijoms plėsti savo veiklos sritį ir kurti naujas galimybes.</a:t>
            </a:r>
            <a:endParaRPr lang="en-ZA" dirty="0"/>
          </a:p>
        </p:txBody>
      </p:sp>
    </p:spTree>
    <p:extLst>
      <p:ext uri="{BB962C8B-B14F-4D97-AF65-F5344CB8AC3E}">
        <p14:creationId xmlns:p14="http://schemas.microsoft.com/office/powerpoint/2010/main" val="20644998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CRM </a:t>
            </a:r>
            <a:r>
              <a:rPr lang="en-GB" dirty="0" err="1"/>
              <a:t>sistemos</a:t>
            </a:r>
            <a:r>
              <a:rPr lang="en-GB" dirty="0"/>
              <a:t> </a:t>
            </a:r>
            <a:r>
              <a:rPr lang="en-GB" dirty="0" err="1"/>
              <a:t>nauda</a:t>
            </a:r>
            <a:r>
              <a:rPr lang="en-GB" dirty="0"/>
              <a:t> ne </a:t>
            </a:r>
            <a:r>
              <a:rPr lang="en-GB" dirty="0" err="1"/>
              <a:t>pelno</a:t>
            </a:r>
            <a:r>
              <a:rPr lang="en-GB" dirty="0"/>
              <a:t> </a:t>
            </a:r>
            <a:r>
              <a:rPr lang="en-GB" dirty="0" err="1"/>
              <a:t>siekiančioms</a:t>
            </a:r>
            <a:r>
              <a:rPr lang="en-GB" dirty="0"/>
              <a:t> </a:t>
            </a:r>
            <a:r>
              <a:rPr lang="en-GB" dirty="0" err="1"/>
              <a:t>organizacijoms</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Blip>
                <a:blip r:embed="rId3"/>
              </a:buBlip>
            </a:pPr>
            <a:r>
              <a:rPr lang="lt-LT" b="1" dirty="0">
                <a:solidFill>
                  <a:schemeClr val="accent2"/>
                </a:solidFill>
              </a:rPr>
              <a:t>Kai kurios CRM sistemos yra labiau specializuotos ir skirtos tam tikrų tipų organizacijoms</a:t>
            </a:r>
            <a:r>
              <a:rPr lang="en-GB" b="1" dirty="0">
                <a:solidFill>
                  <a:schemeClr val="accent2"/>
                </a:solidFill>
              </a:rPr>
              <a:t>. </a:t>
            </a:r>
            <a:r>
              <a:rPr lang="en-GB" dirty="0" err="1"/>
              <a:t>Dvi</a:t>
            </a:r>
            <a:r>
              <a:rPr lang="en-GB" dirty="0"/>
              <a:t> </a:t>
            </a:r>
            <a:r>
              <a:rPr lang="en-GB" dirty="0" err="1"/>
              <a:t>dažniausiai</a:t>
            </a:r>
            <a:r>
              <a:rPr lang="en-GB" dirty="0"/>
              <a:t> </a:t>
            </a:r>
            <a:r>
              <a:rPr lang="en-GB" dirty="0" err="1"/>
              <a:t>pasitaikančios</a:t>
            </a:r>
            <a:r>
              <a:rPr lang="en-GB" dirty="0"/>
              <a:t> </a:t>
            </a:r>
            <a:r>
              <a:rPr lang="en-GB" dirty="0" err="1"/>
              <a:t>yra</a:t>
            </a:r>
            <a:r>
              <a:rPr lang="en-GB" dirty="0"/>
              <a:t> </a:t>
            </a:r>
            <a:r>
              <a:rPr lang="en-GB" dirty="0" err="1"/>
              <a:t>šios</a:t>
            </a:r>
            <a:r>
              <a:rPr lang="en-GB" dirty="0"/>
              <a:t>:</a:t>
            </a:r>
          </a:p>
          <a:p>
            <a:pPr marL="0" indent="0"/>
            <a:endParaRPr lang="en-GB" dirty="0"/>
          </a:p>
          <a:p>
            <a:pPr marL="360000" indent="-342900">
              <a:buClr>
                <a:schemeClr val="accent2"/>
              </a:buClr>
              <a:buFont typeface="Arial" panose="020B0604020202020204" pitchFamily="34" charset="0"/>
              <a:buChar char="•"/>
            </a:pPr>
            <a:r>
              <a:rPr lang="lt-LT" b="1" u="sng" dirty="0">
                <a:solidFill>
                  <a:prstClr val="black"/>
                </a:solidFill>
              </a:rPr>
              <a:t>Donorų valdymo sistemos</a:t>
            </a:r>
            <a:r>
              <a:rPr lang="en-GB" b="1" dirty="0"/>
              <a:t>: </a:t>
            </a:r>
            <a:r>
              <a:rPr lang="lt-LT" dirty="0"/>
              <a:t>Ši sistema, kurią ypač naudoja labdaros organizacijos, tvarko santykius su dideliais ir mažais rėmėjais ir padeda atskleisti ilgalaikes galimybes.</a:t>
            </a:r>
            <a:endParaRPr lang="en-ZA" dirty="0"/>
          </a:p>
        </p:txBody>
      </p:sp>
    </p:spTree>
    <p:extLst>
      <p:ext uri="{BB962C8B-B14F-4D97-AF65-F5344CB8AC3E}">
        <p14:creationId xmlns:p14="http://schemas.microsoft.com/office/powerpoint/2010/main" val="17217037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CRM </a:t>
            </a:r>
            <a:r>
              <a:rPr lang="en-GB" dirty="0" err="1"/>
              <a:t>sistemos</a:t>
            </a:r>
            <a:r>
              <a:rPr lang="en-GB" dirty="0"/>
              <a:t> </a:t>
            </a:r>
            <a:r>
              <a:rPr lang="en-GB" dirty="0" err="1"/>
              <a:t>nauda</a:t>
            </a:r>
            <a:r>
              <a:rPr lang="en-GB" dirty="0"/>
              <a:t> ne </a:t>
            </a:r>
            <a:r>
              <a:rPr lang="en-GB" dirty="0" err="1"/>
              <a:t>pelno</a:t>
            </a:r>
            <a:r>
              <a:rPr lang="en-GB" dirty="0"/>
              <a:t> </a:t>
            </a:r>
            <a:r>
              <a:rPr lang="en-GB" dirty="0" err="1"/>
              <a:t>siekiančioms</a:t>
            </a:r>
            <a:r>
              <a:rPr lang="en-GB" dirty="0"/>
              <a:t> </a:t>
            </a:r>
            <a:r>
              <a:rPr lang="en-GB" dirty="0" err="1"/>
              <a:t>organizacijoms</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114300" indent="-342900">
              <a:buBlip>
                <a:blip r:embed="rId3"/>
              </a:buBlip>
            </a:pPr>
            <a:r>
              <a:rPr lang="en-GB" b="1" dirty="0" err="1">
                <a:solidFill>
                  <a:schemeClr val="accent2"/>
                </a:solidFill>
              </a:rPr>
              <a:t>Įprastos</a:t>
            </a:r>
            <a:r>
              <a:rPr lang="en-GB" b="1" dirty="0">
                <a:solidFill>
                  <a:schemeClr val="accent2"/>
                </a:solidFill>
              </a:rPr>
              <a:t> CRM </a:t>
            </a:r>
            <a:r>
              <a:rPr lang="en-GB" b="1" dirty="0" err="1">
                <a:solidFill>
                  <a:schemeClr val="accent2"/>
                </a:solidFill>
              </a:rPr>
              <a:t>sistemos</a:t>
            </a:r>
            <a:r>
              <a:rPr lang="en-GB" b="1" dirty="0">
                <a:solidFill>
                  <a:schemeClr val="accent2"/>
                </a:solidFill>
              </a:rPr>
              <a:t> (</a:t>
            </a:r>
            <a:r>
              <a:rPr lang="en-GB" b="1" dirty="0" err="1">
                <a:solidFill>
                  <a:schemeClr val="accent2"/>
                </a:solidFill>
              </a:rPr>
              <a:t>tęsinys</a:t>
            </a:r>
            <a:r>
              <a:rPr lang="en-GB" b="1" dirty="0">
                <a:solidFill>
                  <a:schemeClr val="accent2"/>
                </a:solidFill>
              </a:rPr>
              <a:t>):</a:t>
            </a:r>
          </a:p>
          <a:p>
            <a:pPr marL="0" indent="0"/>
            <a:endParaRPr lang="en-GB" b="1" dirty="0">
              <a:solidFill>
                <a:schemeClr val="accent2"/>
              </a:solidFill>
            </a:endParaRPr>
          </a:p>
          <a:p>
            <a:pPr marL="360000" indent="-342900">
              <a:buClr>
                <a:schemeClr val="accent2"/>
              </a:buClr>
              <a:buFont typeface="Arial" panose="020B0604020202020204" pitchFamily="34" charset="0"/>
              <a:buChar char="•"/>
            </a:pPr>
            <a:r>
              <a:rPr lang="lt-LT" b="1" u="sng" dirty="0">
                <a:solidFill>
                  <a:prstClr val="black"/>
                </a:solidFill>
              </a:rPr>
              <a:t>Asociacijų valdymo sistemos</a:t>
            </a:r>
            <a:r>
              <a:rPr lang="lt-LT" dirty="0">
                <a:solidFill>
                  <a:prstClr val="black"/>
                </a:solidFill>
              </a:rPr>
              <a:t>: Nors profesinės ir prekybos asociacijos gali turėti labdaros elementą, jų veikla skiriasi nuo daugelio kitų ne pelno siekiančių organizacijų. Jų rinkėjai paprastai yra nariai, o ne klientai, donorai ar naudos gavėjai. </a:t>
            </a:r>
          </a:p>
          <a:p>
            <a:pPr marL="360000" indent="-342900">
              <a:buClr>
                <a:schemeClr val="accent2"/>
              </a:buClr>
              <a:buFont typeface="Arial" panose="020B0604020202020204" pitchFamily="34" charset="0"/>
              <a:buChar char="•"/>
            </a:pPr>
            <a:endParaRPr lang="lt-LT" dirty="0">
              <a:solidFill>
                <a:prstClr val="black"/>
              </a:solidFill>
            </a:endParaRPr>
          </a:p>
          <a:p>
            <a:pPr marL="360000" indent="-342900">
              <a:buClr>
                <a:schemeClr val="accent2"/>
              </a:buClr>
              <a:buFont typeface="Arial" panose="020B0604020202020204" pitchFamily="34" charset="0"/>
              <a:buChar char="•"/>
            </a:pPr>
            <a:r>
              <a:rPr lang="lt-LT" dirty="0">
                <a:solidFill>
                  <a:prstClr val="black"/>
                </a:solidFill>
              </a:rPr>
              <a:t>Asociacijų valdymo sistema yra pritaikyta šiems poreikiams, joje taip pat gali būti interneto svetainių kūrėjų, el. pašto rinkodaros ir renginių registravimo priemonių ir kitų komponentų.</a:t>
            </a:r>
            <a:endParaRPr lang="en-ZA" dirty="0"/>
          </a:p>
        </p:txBody>
      </p:sp>
    </p:spTree>
    <p:extLst>
      <p:ext uri="{BB962C8B-B14F-4D97-AF65-F5344CB8AC3E}">
        <p14:creationId xmlns:p14="http://schemas.microsoft.com/office/powerpoint/2010/main" val="4037926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CRM labdaros organizacijoms: Žingsniai į sėkmę</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Blip>
                <a:blip r:embed="rId3"/>
              </a:buBlip>
            </a:pPr>
            <a:r>
              <a:rPr lang="lt-LT" b="1" dirty="0">
                <a:solidFill>
                  <a:schemeClr val="accent2"/>
                </a:solidFill>
              </a:rPr>
              <a:t>IT diegimo nesėkmės - pernelyg dažna istorija trečiajame sektoriuje.  Tačiau kaip sklandžiai vykstantys CRM diegimo projektai gali padėti labdaros organizacijoms išvengti problemų?</a:t>
            </a:r>
          </a:p>
          <a:p>
            <a:pPr marL="360000" indent="-342900">
              <a:buBlip>
                <a:blip r:embed="rId3"/>
              </a:buBlip>
            </a:pPr>
            <a:endParaRPr lang="en-GB" dirty="0"/>
          </a:p>
          <a:p>
            <a:pPr marL="360000" indent="-342900">
              <a:buClr>
                <a:schemeClr val="accent2"/>
              </a:buClr>
              <a:buFont typeface="Arial" panose="020B0604020202020204" pitchFamily="34" charset="0"/>
              <a:buChar char="•"/>
            </a:pPr>
            <a:r>
              <a:rPr lang="lt-LT" dirty="0"/>
              <a:t>Prieš pradėdami, atlikite CMR produktų tyrimą</a:t>
            </a:r>
          </a:p>
          <a:p>
            <a:pPr marL="360000" indent="-342900">
              <a:buClr>
                <a:schemeClr val="accent2"/>
              </a:buClr>
              <a:buFont typeface="Arial" panose="020B0604020202020204" pitchFamily="34" charset="0"/>
              <a:buChar char="•"/>
            </a:pPr>
            <a:endParaRPr lang="lt-LT" dirty="0"/>
          </a:p>
          <a:p>
            <a:pPr marL="360000" indent="-342900">
              <a:buClr>
                <a:schemeClr val="accent2"/>
              </a:buClr>
              <a:buFont typeface="Arial" panose="020B0604020202020204" pitchFamily="34" charset="0"/>
              <a:buChar char="•"/>
            </a:pPr>
            <a:r>
              <a:rPr lang="lt-LT" dirty="0"/>
              <a:t>Pasirinkite geriausią sprendimą savo situacijai </a:t>
            </a:r>
          </a:p>
          <a:p>
            <a:pPr marL="360000" indent="-342900">
              <a:buClr>
                <a:schemeClr val="accent2"/>
              </a:buClr>
              <a:buFont typeface="Arial" panose="020B0604020202020204" pitchFamily="34" charset="0"/>
              <a:buChar char="•"/>
            </a:pPr>
            <a:endParaRPr lang="lt-LT" dirty="0"/>
          </a:p>
          <a:p>
            <a:pPr marL="360000" indent="-342900">
              <a:buClr>
                <a:schemeClr val="accent2"/>
              </a:buClr>
              <a:buFont typeface="Arial" panose="020B0604020202020204" pitchFamily="34" charset="0"/>
              <a:buChar char="•"/>
            </a:pPr>
            <a:r>
              <a:rPr lang="lt-LT" dirty="0"/>
              <a:t>Įgyvendinkite sprendimą praktiškai</a:t>
            </a:r>
            <a:endParaRPr lang="en-ZA" dirty="0"/>
          </a:p>
        </p:txBody>
      </p:sp>
    </p:spTree>
    <p:extLst>
      <p:ext uri="{BB962C8B-B14F-4D97-AF65-F5344CB8AC3E}">
        <p14:creationId xmlns:p14="http://schemas.microsoft.com/office/powerpoint/2010/main" val="22457698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Ar CRM galima taikyti mažesnėse labdaros organizacijose?</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lt-LT" dirty="0"/>
              <a:t>CRM sistema gali būti išties naudingas ir universalus įrankių rinkinys, padedantis labdaros organizacijoms dirbti efektyviau ir daug daugiau padaryti su surinktais duomenimis</a:t>
            </a:r>
            <a:r>
              <a:rPr lang="en-GB" dirty="0"/>
              <a:t>.</a:t>
            </a:r>
          </a:p>
          <a:p>
            <a:pPr marL="17100" indent="0">
              <a:buClr>
                <a:schemeClr val="accent2"/>
              </a:buClr>
            </a:pPr>
            <a:endParaRPr lang="en-GB" dirty="0"/>
          </a:p>
          <a:p>
            <a:pPr marL="360000" indent="-342900">
              <a:buClr>
                <a:schemeClr val="accent2"/>
              </a:buClr>
              <a:buBlip>
                <a:blip r:embed="rId3"/>
              </a:buBlip>
            </a:pPr>
            <a:r>
              <a:rPr lang="en-GB" dirty="0" err="1"/>
              <a:t>Apklausa</a:t>
            </a:r>
            <a:r>
              <a:rPr lang="en-GB" dirty="0"/>
              <a:t> (</a:t>
            </a: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2019, Salesforce.org</a:t>
            </a:r>
            <a:r>
              <a:rPr lang="en-GB" dirty="0"/>
              <a:t>) </a:t>
            </a:r>
            <a:r>
              <a:rPr lang="lt-LT" dirty="0"/>
              <a:t>parodė, kad 58 proc. labdaros organizacijų mano, jog CRM skirta tik donorams ir paramos gavėjams valdyti, ir tik 26 proc. labdaros organizacijų naudoja CRM programinę įrangą.</a:t>
            </a:r>
            <a:endParaRPr lang="en-ZA" dirty="0"/>
          </a:p>
        </p:txBody>
      </p:sp>
    </p:spTree>
    <p:extLst>
      <p:ext uri="{BB962C8B-B14F-4D97-AF65-F5344CB8AC3E}">
        <p14:creationId xmlns:p14="http://schemas.microsoft.com/office/powerpoint/2010/main" val="7785953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CRM </a:t>
            </a:r>
            <a:r>
              <a:rPr lang="en-GB" dirty="0" err="1"/>
              <a:t>mažose</a:t>
            </a:r>
            <a:r>
              <a:rPr lang="en-GB" dirty="0"/>
              <a:t> </a:t>
            </a:r>
            <a:r>
              <a:rPr lang="en-GB" dirty="0" err="1"/>
              <a:t>labdaros</a:t>
            </a:r>
            <a:r>
              <a:rPr lang="en-GB" dirty="0"/>
              <a:t> </a:t>
            </a:r>
            <a:r>
              <a:rPr lang="en-GB" dirty="0" err="1"/>
              <a:t>organizacijose</a:t>
            </a:r>
            <a:endParaRPr lang="en-ZA" dirty="0"/>
          </a:p>
        </p:txBody>
      </p:sp>
      <p:graphicFrame>
        <p:nvGraphicFramePr>
          <p:cNvPr id="6" name="Diagram 5">
            <a:extLst>
              <a:ext uri="{FF2B5EF4-FFF2-40B4-BE49-F238E27FC236}">
                <a16:creationId xmlns:a16="http://schemas.microsoft.com/office/drawing/2014/main" id="{A33AB183-27C2-A806-E995-6562237A4A3E}"/>
              </a:ext>
            </a:extLst>
          </p:cNvPr>
          <p:cNvGraphicFramePr/>
          <p:nvPr>
            <p:extLst>
              <p:ext uri="{D42A27DB-BD31-4B8C-83A1-F6EECF244321}">
                <p14:modId xmlns:p14="http://schemas.microsoft.com/office/powerpoint/2010/main" val="1789344555"/>
              </p:ext>
            </p:extLst>
          </p:nvPr>
        </p:nvGraphicFramePr>
        <p:xfrm>
          <a:off x="979714" y="2057400"/>
          <a:ext cx="10413904" cy="3417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14502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Ne pelno siekiančių organizacijų CRM programinė įranga</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lt-LT" dirty="0"/>
              <a:t>Pelno nesiekiančios organizacijos naudoja CRM programinę įrangą, specialiai sukurtą ne pelno siekiančių organizacijų ir rinkėjų (</a:t>
            </a:r>
            <a:r>
              <a:rPr lang="lt-LT" dirty="0" err="1"/>
              <a:t>t</a:t>
            </a:r>
            <a:r>
              <a:rPr lang="lt-LT" dirty="0"/>
              <a:t>. y. rėmėjų, savanorių, narių) santykiams valdyti. </a:t>
            </a:r>
          </a:p>
          <a:p>
            <a:pPr marL="360000" indent="-342900">
              <a:buClr>
                <a:schemeClr val="accent2"/>
              </a:buClr>
              <a:buBlip>
                <a:blip r:embed="rId3"/>
              </a:buBlip>
            </a:pPr>
            <a:endParaRPr lang="lt-LT" dirty="0"/>
          </a:p>
          <a:p>
            <a:pPr marL="360000" indent="-342900">
              <a:buClr>
                <a:schemeClr val="accent2"/>
              </a:buClr>
              <a:buBlip>
                <a:blip r:embed="rId3"/>
              </a:buBlip>
            </a:pPr>
            <a:r>
              <a:rPr lang="lt-LT" dirty="0"/>
              <a:t>Ne pelno siekiančių organizacijų CRM programinę įrangą dažniausiai naudoja ne pelno siekiančių organizacijų darbuotojai, atsakingi už informavimą, rinkodarą, ryšius su visuomene arba lėšų rinkimą. </a:t>
            </a:r>
          </a:p>
          <a:p>
            <a:pPr marL="360000" indent="-342900">
              <a:buClr>
                <a:schemeClr val="accent2"/>
              </a:buClr>
              <a:buBlip>
                <a:blip r:embed="rId3"/>
              </a:buBlip>
            </a:pPr>
            <a:endParaRPr lang="lt-LT" dirty="0"/>
          </a:p>
          <a:p>
            <a:pPr marL="360000" indent="-342900">
              <a:buClr>
                <a:schemeClr val="accent2"/>
              </a:buClr>
              <a:buBlip>
                <a:blip r:embed="rId3"/>
              </a:buBlip>
            </a:pPr>
            <a:r>
              <a:rPr lang="lt-LT" dirty="0"/>
              <a:t>Vadovai naudoja ne pelno siekiančių organizacijų CRM, kad galėtų stebėti savo rinkodaros pastangų veiksmingumą ir įvertinti narių dalyvavimą įvairioje veikloje (renginiuose, lėšų rinkime ir kt.).</a:t>
            </a:r>
            <a:endParaRPr lang="en-ZA" dirty="0"/>
          </a:p>
        </p:txBody>
      </p:sp>
    </p:spTree>
    <p:extLst>
      <p:ext uri="{BB962C8B-B14F-4D97-AF65-F5344CB8AC3E}">
        <p14:creationId xmlns:p14="http://schemas.microsoft.com/office/powerpoint/2010/main" val="6537784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Pasiūlymai dėl CRM programinės įrangos</a:t>
            </a:r>
            <a:endParaRPr lang="en-ZA" dirty="0"/>
          </a:p>
        </p:txBody>
      </p:sp>
      <p:graphicFrame>
        <p:nvGraphicFramePr>
          <p:cNvPr id="2" name="Diagram 1">
            <a:extLst>
              <a:ext uri="{FF2B5EF4-FFF2-40B4-BE49-F238E27FC236}">
                <a16:creationId xmlns:a16="http://schemas.microsoft.com/office/drawing/2014/main" id="{9C56E6FD-F8FE-4E4F-1B63-E838F382BF85}"/>
              </a:ext>
            </a:extLst>
          </p:cNvPr>
          <p:cNvGraphicFramePr/>
          <p:nvPr>
            <p:extLst>
              <p:ext uri="{D42A27DB-BD31-4B8C-83A1-F6EECF244321}">
                <p14:modId xmlns:p14="http://schemas.microsoft.com/office/powerpoint/2010/main" val="404192687"/>
              </p:ext>
            </p:extLst>
          </p:nvPr>
        </p:nvGraphicFramePr>
        <p:xfrm>
          <a:off x="522514" y="2168145"/>
          <a:ext cx="10794904" cy="2784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7164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Pasiūlymai dėl CRM programinės įrangos</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lt-LT" b="1" dirty="0">
                <a:solidFill>
                  <a:schemeClr val="accent2"/>
                </a:solidFill>
              </a:rPr>
              <a:t>Kad produktas būtų įtrauktas į ne pelno siekiančių CRM kategoriją, jis turi</a:t>
            </a:r>
            <a:r>
              <a:rPr lang="en-GB" b="1" dirty="0">
                <a:solidFill>
                  <a:schemeClr val="accent2"/>
                </a:solidFill>
              </a:rPr>
              <a:t>:</a:t>
            </a:r>
          </a:p>
          <a:p>
            <a:pPr marL="17100" indent="0">
              <a:buClr>
                <a:schemeClr val="accent2"/>
              </a:buClr>
            </a:pPr>
            <a:endParaRPr lang="en-GB" b="1" dirty="0">
              <a:solidFill>
                <a:schemeClr val="accent2"/>
              </a:solidFill>
            </a:endParaRPr>
          </a:p>
          <a:p>
            <a:pPr marL="360000" indent="-342900">
              <a:buClr>
                <a:schemeClr val="accent2"/>
              </a:buClr>
              <a:buFont typeface="Arial" panose="020B0604020202020204" pitchFamily="34" charset="0"/>
              <a:buChar char="•"/>
            </a:pPr>
            <a:r>
              <a:rPr lang="lt-LT" dirty="0"/>
              <a:t>būti numatytos rinkodaros kampanijų kūrimo, valdymo ir stebėjimo funkcijos.</a:t>
            </a:r>
          </a:p>
          <a:p>
            <a:pPr marL="360000" indent="-342900">
              <a:buClr>
                <a:schemeClr val="accent2"/>
              </a:buClr>
              <a:buFont typeface="Arial" panose="020B0604020202020204" pitchFamily="34" charset="0"/>
              <a:buChar char="•"/>
            </a:pPr>
            <a:endParaRPr lang="lt-LT" dirty="0"/>
          </a:p>
          <a:p>
            <a:pPr marL="360000" indent="-342900">
              <a:buClr>
                <a:schemeClr val="accent2"/>
              </a:buClr>
              <a:buFont typeface="Arial" panose="020B0604020202020204" pitchFamily="34" charset="0"/>
              <a:buChar char="•"/>
            </a:pPr>
            <a:r>
              <a:rPr lang="lt-LT" dirty="0"/>
              <a:t>turėti vadovų valdymo funkciją, kad būtų galima nustatyti rinkodaros veiklos prioritetus.</a:t>
            </a:r>
          </a:p>
          <a:p>
            <a:pPr marL="360000" indent="-342900">
              <a:buClr>
                <a:schemeClr val="accent2"/>
              </a:buClr>
              <a:buFont typeface="Arial" panose="020B0604020202020204" pitchFamily="34" charset="0"/>
              <a:buChar char="•"/>
            </a:pPr>
            <a:endParaRPr lang="lt-LT" dirty="0"/>
          </a:p>
          <a:p>
            <a:pPr marL="360000" indent="-342900">
              <a:buClr>
                <a:schemeClr val="accent2"/>
              </a:buClr>
              <a:buFont typeface="Arial" panose="020B0604020202020204" pitchFamily="34" charset="0"/>
              <a:buChar char="•"/>
            </a:pPr>
            <a:r>
              <a:rPr lang="lt-LT" dirty="0"/>
              <a:t>teikti internetinius portalus nariams ir rėmėjams, kad jie galėtų kurti ir tvarkyti profilius, aukoti arba registruotis į renginius</a:t>
            </a:r>
            <a:endParaRPr lang="en-ZA" dirty="0"/>
          </a:p>
        </p:txBody>
      </p:sp>
    </p:spTree>
    <p:extLst>
      <p:ext uri="{BB962C8B-B14F-4D97-AF65-F5344CB8AC3E}">
        <p14:creationId xmlns:p14="http://schemas.microsoft.com/office/powerpoint/2010/main" val="41692315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Pasiūlymai dėl CRM programinės įrangos</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lt-LT" b="1" dirty="0">
                <a:solidFill>
                  <a:schemeClr val="accent2"/>
                </a:solidFill>
              </a:rPr>
              <a:t>Kad produktas būtų įtrauktas į ne pelno siekiančių CRM kategoriją, jis turi </a:t>
            </a:r>
            <a:r>
              <a:rPr lang="en-GB" b="1" dirty="0">
                <a:solidFill>
                  <a:schemeClr val="accent2"/>
                </a:solidFill>
              </a:rPr>
              <a:t>(</a:t>
            </a:r>
            <a:r>
              <a:rPr lang="en-GB" b="1" dirty="0" err="1">
                <a:solidFill>
                  <a:schemeClr val="accent2"/>
                </a:solidFill>
              </a:rPr>
              <a:t>tęsinys</a:t>
            </a:r>
            <a:r>
              <a:rPr lang="en-GB" b="1" dirty="0">
                <a:solidFill>
                  <a:schemeClr val="accent2"/>
                </a:solidFill>
              </a:rPr>
              <a:t>):</a:t>
            </a:r>
          </a:p>
          <a:p>
            <a:pPr marL="17100" indent="0">
              <a:buClr>
                <a:schemeClr val="accent2"/>
              </a:buClr>
            </a:pPr>
            <a:endParaRPr lang="en-GB" dirty="0"/>
          </a:p>
          <a:p>
            <a:pPr marL="360000" indent="-342900">
              <a:buClr>
                <a:schemeClr val="accent2"/>
              </a:buClr>
              <a:buFont typeface="Arial" panose="020B0604020202020204" pitchFamily="34" charset="0"/>
              <a:buChar char="•"/>
            </a:pPr>
            <a:r>
              <a:rPr lang="lt-LT" dirty="0"/>
              <a:t>Palengvinti bendravimą su rinkėjais jų pageidaujamais kanalais (</a:t>
            </a:r>
            <a:r>
              <a:rPr lang="lt-LT" dirty="0" err="1"/>
              <a:t>t</a:t>
            </a:r>
            <a:r>
              <a:rPr lang="lt-LT" dirty="0"/>
              <a:t>. y. el. paštu, telefonu, socialine žiniasklaida).</a:t>
            </a:r>
          </a:p>
          <a:p>
            <a:pPr marL="360000" indent="-342900">
              <a:buClr>
                <a:schemeClr val="accent2"/>
              </a:buClr>
              <a:buFont typeface="Arial" panose="020B0604020202020204" pitchFamily="34" charset="0"/>
              <a:buChar char="•"/>
            </a:pPr>
            <a:endParaRPr lang="lt-LT" dirty="0"/>
          </a:p>
          <a:p>
            <a:pPr marL="360000" indent="-342900">
              <a:buClr>
                <a:schemeClr val="accent2"/>
              </a:buClr>
              <a:buFont typeface="Arial" panose="020B0604020202020204" pitchFamily="34" charset="0"/>
              <a:buChar char="•"/>
            </a:pPr>
            <a:r>
              <a:rPr lang="lt-LT" dirty="0"/>
              <a:t>Tvarkyti rinkėjų profilio informaciją, taip pat jų įnašus į veiklą ar lėšų rinkimą.</a:t>
            </a:r>
            <a:endParaRPr lang="en-ZA" dirty="0"/>
          </a:p>
        </p:txBody>
      </p:sp>
    </p:spTree>
    <p:extLst>
      <p:ext uri="{BB962C8B-B14F-4D97-AF65-F5344CB8AC3E}">
        <p14:creationId xmlns:p14="http://schemas.microsoft.com/office/powerpoint/2010/main" val="2716549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Įgyjamos</a:t>
            </a:r>
            <a:r>
              <a:rPr lang="en-GB" dirty="0"/>
              <a:t> </a:t>
            </a:r>
            <a:r>
              <a:rPr lang="en-GB" dirty="0" err="1"/>
              <a:t>kompetencijos</a:t>
            </a:r>
            <a:endParaRPr lang="en-GB"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742586"/>
            <a:ext cx="10413904"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Žinios apie automatizavimo procesą, naudą ir iššūkius</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Atpažinti, kaip programinės įrangos automatizavimas optimizuoja verslo procesus</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Žinios apie verslo procesų valdymą ir kaip jis gali būti taikomas trečiajame sektoriuje</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Žinios apie ryšių su klientais valdymą</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0842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Kad ir koks puikus būtų jūsų protas ar strategija, jei žaidžiate savarankiškai, visada pralaimėsite komandai</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Reid Hoffman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Rowing team on sunny rive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79439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Ar jums reikia pagalbos ieškant ne pelno siekiančios CRM programinės įrangos?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dirty="0" err="1"/>
              <a:t>Perskaitykite</a:t>
            </a:r>
            <a:r>
              <a:rPr lang="en-GB" dirty="0"/>
              <a:t> </a:t>
            </a:r>
            <a:r>
              <a:rPr lang="en-GB" b="1" dirty="0" err="1">
                <a:solidFill>
                  <a:schemeClr val="accent2"/>
                </a:solidFill>
              </a:rPr>
              <a:t>vadovą</a:t>
            </a:r>
            <a:r>
              <a:rPr lang="en-GB" dirty="0"/>
              <a:t> (</a:t>
            </a: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adaptaconsulting.co.uk, 2021</a:t>
            </a:r>
            <a:r>
              <a:rPr lang="en-GB" dirty="0"/>
              <a:t>) </a:t>
            </a:r>
            <a:r>
              <a:rPr lang="lt-LT" dirty="0"/>
              <a:t>apie tiekėjus ir programinės įrangos paketus, galinčius atitikti pagrindinius reikalavimus, keliamus santykiams su rėmėjais, nariais, paslaugų vartotojais, naudos gavėjais ir kitų tipų kontaktais ne pelno siekiančiame sektoriuje valdyti.</a:t>
            </a:r>
          </a:p>
          <a:p>
            <a:pPr marL="17100" indent="0">
              <a:buClr>
                <a:schemeClr val="accent2"/>
              </a:buClr>
            </a:pPr>
            <a:endParaRPr lang="en-GB" dirty="0"/>
          </a:p>
          <a:p>
            <a:pPr marL="360000" indent="-342900">
              <a:buClr>
                <a:schemeClr val="accent2"/>
              </a:buClr>
              <a:buBlip>
                <a:blip r:embed="rId3"/>
              </a:buBlip>
            </a:pPr>
            <a:r>
              <a:rPr lang="en-GB" dirty="0" err="1"/>
              <a:t>Prisijunkite</a:t>
            </a:r>
            <a:r>
              <a:rPr lang="en-GB" dirty="0"/>
              <a:t> </a:t>
            </a:r>
            <a:r>
              <a:rPr lang="en-GB" dirty="0" err="1"/>
              <a:t>prie</a:t>
            </a:r>
            <a:r>
              <a:rPr lang="en-GB" dirty="0"/>
              <a:t> </a:t>
            </a: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TechSoup</a:t>
            </a:r>
            <a:r>
              <a:rPr lang="en-GB" dirty="0"/>
              <a:t> </a:t>
            </a:r>
            <a:r>
              <a:rPr lang="lt-LT" dirty="0"/>
              <a:t>internetinio seminaro su </a:t>
            </a:r>
            <a:r>
              <a:rPr lang="lt-LT" dirty="0" err="1"/>
              <a:t>Maureen</a:t>
            </a:r>
            <a:r>
              <a:rPr lang="lt-LT" dirty="0"/>
              <a:t> </a:t>
            </a:r>
            <a:r>
              <a:rPr lang="lt-LT" dirty="0" err="1"/>
              <a:t>Wallbeoff</a:t>
            </a:r>
            <a:r>
              <a:rPr lang="lt-LT" dirty="0"/>
              <a:t>, ne pelno siekiančių organizacijų skaitmenine stratege ir technologijų trenere, tema „Geriausios lėšų rinkimo (CRM / duomenų bazės) sistemos pasirinkimas“.</a:t>
            </a:r>
            <a:endParaRPr lang="en-ZA" dirty="0"/>
          </a:p>
        </p:txBody>
      </p:sp>
    </p:spTree>
    <p:extLst>
      <p:ext uri="{BB962C8B-B14F-4D97-AF65-F5344CB8AC3E}">
        <p14:creationId xmlns:p14="http://schemas.microsoft.com/office/powerpoint/2010/main" val="28146435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Etiškas duomenų rinkimas labdaros organizacijoje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lt-LT" dirty="0"/>
              <a:t>Duomenų rinkimas yra labai svarbus, nes padeda labdaros organizacijoms tobulėti, rinkti lėšas ir teikti paslaugas paramos gavėjams.</a:t>
            </a:r>
          </a:p>
          <a:p>
            <a:pPr marL="360000" indent="-342900">
              <a:buClr>
                <a:schemeClr val="accent2"/>
              </a:buClr>
              <a:buBlip>
                <a:blip r:embed="rId3"/>
              </a:buBlip>
            </a:pPr>
            <a:endParaRPr lang="lt-LT" dirty="0"/>
          </a:p>
          <a:p>
            <a:pPr marL="360000" indent="-342900">
              <a:buClr>
                <a:schemeClr val="accent2"/>
              </a:buClr>
              <a:buBlip>
                <a:blip r:embed="rId3"/>
              </a:buBlip>
            </a:pPr>
            <a:r>
              <a:rPr lang="lt-LT" dirty="0"/>
              <a:t>Duomenys gali apimti išsamią informaciją, padedančią labdaros organizacijoms rinkti lėšas ir teikti paslaugas, apklausas ir interviu, taip pat asmeninę informaciją apie žmonių sveikatą ir gerovę.</a:t>
            </a:r>
          </a:p>
          <a:p>
            <a:pPr marL="360000" indent="-342900">
              <a:buClr>
                <a:schemeClr val="accent2"/>
              </a:buClr>
              <a:buBlip>
                <a:blip r:embed="rId3"/>
              </a:buBlip>
            </a:pPr>
            <a:endParaRPr lang="lt-LT" dirty="0"/>
          </a:p>
          <a:p>
            <a:pPr marL="360000" indent="-342900">
              <a:buClr>
                <a:schemeClr val="accent2"/>
              </a:buClr>
              <a:buBlip>
                <a:blip r:embed="rId3"/>
              </a:buBlip>
            </a:pPr>
            <a:r>
              <a:rPr lang="lt-LT" dirty="0"/>
              <a:t>Žmonės pasitiki, kad labdaros organizacijos rūpinsis jų duomenimis, o sektorius privalo užtikrinti informacijos apsaugą.</a:t>
            </a:r>
            <a:endParaRPr lang="en-ZA" dirty="0"/>
          </a:p>
        </p:txBody>
      </p:sp>
    </p:spTree>
    <p:extLst>
      <p:ext uri="{BB962C8B-B14F-4D97-AF65-F5344CB8AC3E}">
        <p14:creationId xmlns:p14="http://schemas.microsoft.com/office/powerpoint/2010/main" val="30189490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Etiškas duomenų rinkimas labdaros organizacijoje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lt-LT" dirty="0"/>
              <a:t>Toliau apžvelgiame keletą pagrindinių patarimų labdaros organizacijoms, kaip užtikrinti, kad jų duomenys būtų renkami etiškai</a:t>
            </a:r>
            <a:r>
              <a:rPr lang="en-GB" dirty="0"/>
              <a:t>:</a:t>
            </a:r>
          </a:p>
          <a:p>
            <a:endParaRPr lang="en-ZA" dirty="0"/>
          </a:p>
        </p:txBody>
      </p:sp>
      <p:graphicFrame>
        <p:nvGraphicFramePr>
          <p:cNvPr id="2" name="Diagram 1">
            <a:extLst>
              <a:ext uri="{FF2B5EF4-FFF2-40B4-BE49-F238E27FC236}">
                <a16:creationId xmlns:a16="http://schemas.microsoft.com/office/drawing/2014/main" id="{13C68F9C-1B45-F70E-6E9F-D694F3CB6165}"/>
              </a:ext>
            </a:extLst>
          </p:cNvPr>
          <p:cNvGraphicFramePr/>
          <p:nvPr>
            <p:extLst>
              <p:ext uri="{D42A27DB-BD31-4B8C-83A1-F6EECF244321}">
                <p14:modId xmlns:p14="http://schemas.microsoft.com/office/powerpoint/2010/main" val="3722736483"/>
              </p:ext>
            </p:extLst>
          </p:nvPr>
        </p:nvGraphicFramePr>
        <p:xfrm>
          <a:off x="466173" y="3011116"/>
          <a:ext cx="10927444" cy="28726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69749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Veiklos</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dirty="0" err="1">
                <a:solidFill>
                  <a:schemeClr val="accent2"/>
                </a:solidFill>
              </a:rPr>
              <a:t>Pratimas</a:t>
            </a:r>
            <a:r>
              <a:rPr lang="en-GB" b="1" dirty="0">
                <a:solidFill>
                  <a:schemeClr val="accent2"/>
                </a:solidFill>
              </a:rPr>
              <a:t>: </a:t>
            </a:r>
          </a:p>
          <a:p>
            <a:pPr marL="17100" indent="0">
              <a:buClr>
                <a:schemeClr val="accent2"/>
              </a:buClr>
            </a:pPr>
            <a:endParaRPr lang="en-GB" b="1" dirty="0">
              <a:solidFill>
                <a:schemeClr val="accent2"/>
              </a:solidFill>
            </a:endParaRPr>
          </a:p>
          <a:p>
            <a:pPr marL="360000" indent="-342900">
              <a:buClr>
                <a:schemeClr val="accent2"/>
              </a:buClr>
              <a:buFont typeface="Arial" panose="020B0604020202020204" pitchFamily="34" charset="0"/>
              <a:buChar char="•"/>
            </a:pPr>
            <a:r>
              <a:rPr lang="lt-LT" dirty="0"/>
              <a:t>Sudarykite lentelę, kokios CRM sistemos reikia jūsų organizacijai, kad gautumėte didžiausią naudą.</a:t>
            </a:r>
            <a:endParaRPr lang="en-ZA" dirty="0"/>
          </a:p>
        </p:txBody>
      </p:sp>
    </p:spTree>
    <p:extLst>
      <p:ext uri="{BB962C8B-B14F-4D97-AF65-F5344CB8AC3E}">
        <p14:creationId xmlns:p14="http://schemas.microsoft.com/office/powerpoint/2010/main" val="9326201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u="sng" dirty="0" err="1">
                <a:solidFill>
                  <a:schemeClr val="accent2"/>
                </a:solidFill>
              </a:rPr>
              <a:t>Prieglaudos</a:t>
            </a:r>
            <a:r>
              <a:rPr lang="en-GB" b="1" u="sng" dirty="0">
                <a:solidFill>
                  <a:schemeClr val="accent2"/>
                </a:solidFill>
              </a:rPr>
              <a:t> </a:t>
            </a:r>
            <a:r>
              <a:rPr lang="en-GB" b="1" u="sng" dirty="0" err="1">
                <a:solidFill>
                  <a:schemeClr val="accent2"/>
                </a:solidFill>
              </a:rPr>
              <a:t>atvejo</a:t>
            </a:r>
            <a:r>
              <a:rPr lang="en-GB" b="1" u="sng" dirty="0">
                <a:solidFill>
                  <a:schemeClr val="accent2"/>
                </a:solidFill>
              </a:rPr>
              <a:t> </a:t>
            </a:r>
            <a:r>
              <a:rPr lang="en-GB" b="1" u="sng" dirty="0" err="1">
                <a:solidFill>
                  <a:schemeClr val="accent2"/>
                </a:solidFill>
              </a:rPr>
              <a:t>tyrimas</a:t>
            </a:r>
            <a:r>
              <a:rPr lang="en-GB" b="1" dirty="0">
                <a:solidFill>
                  <a:schemeClr val="accent2"/>
                </a:solidFill>
              </a:rPr>
              <a:t> - CRM </a:t>
            </a:r>
            <a:r>
              <a:rPr lang="en-GB" b="1" dirty="0" err="1">
                <a:solidFill>
                  <a:schemeClr val="accent2"/>
                </a:solidFill>
              </a:rPr>
              <a:t>sistemos</a:t>
            </a:r>
            <a:r>
              <a:rPr lang="en-GB" b="1" dirty="0">
                <a:solidFill>
                  <a:schemeClr val="accent2"/>
                </a:solidFill>
              </a:rPr>
              <a:t> </a:t>
            </a:r>
            <a:r>
              <a:rPr lang="en-GB" b="1" dirty="0" err="1">
                <a:solidFill>
                  <a:schemeClr val="accent2"/>
                </a:solidFill>
              </a:rPr>
              <a:t>pasirinkimas</a:t>
            </a:r>
            <a:r>
              <a:rPr lang="en-GB" b="1" dirty="0">
                <a:solidFill>
                  <a:schemeClr val="accent2"/>
                </a:solidFill>
              </a:rPr>
              <a:t>:</a:t>
            </a:r>
          </a:p>
          <a:p>
            <a:pPr marL="17100" indent="0">
              <a:buClr>
                <a:schemeClr val="accent2"/>
              </a:buClr>
            </a:pPr>
            <a:endParaRPr lang="en-GB" b="1" dirty="0">
              <a:solidFill>
                <a:schemeClr val="accent2"/>
              </a:solidFill>
            </a:endParaRPr>
          </a:p>
          <a:p>
            <a:pPr marL="360000" indent="-342900">
              <a:buClr>
                <a:schemeClr val="accent2"/>
              </a:buClr>
              <a:buFont typeface="Arial" panose="020B0604020202020204" pitchFamily="34" charset="0"/>
              <a:buChar char="•"/>
            </a:pPr>
            <a:r>
              <a:rPr lang="lt-LT" dirty="0"/>
              <a:t>Prieglauda kreipėsi į „</a:t>
            </a:r>
            <a:r>
              <a:rPr lang="lt-LT" dirty="0" err="1"/>
              <a:t>Adapta</a:t>
            </a:r>
            <a:r>
              <a:rPr lang="lt-LT" dirty="0"/>
              <a:t>“, prašydama padėti jai pasirinkti naują CRM sistemą. </a:t>
            </a:r>
          </a:p>
          <a:p>
            <a:pPr marL="360000" indent="-342900">
              <a:buClr>
                <a:schemeClr val="accent2"/>
              </a:buClr>
              <a:buFont typeface="Arial" panose="020B0604020202020204" pitchFamily="34" charset="0"/>
              <a:buChar char="•"/>
            </a:pPr>
            <a:endParaRPr lang="lt-LT" dirty="0"/>
          </a:p>
          <a:p>
            <a:pPr marL="360000" indent="-342900">
              <a:buClr>
                <a:schemeClr val="accent2"/>
              </a:buClr>
              <a:buFont typeface="Arial" panose="020B0604020202020204" pitchFamily="34" charset="0"/>
              <a:buChar char="•"/>
            </a:pPr>
            <a:r>
              <a:rPr lang="lt-LT" dirty="0"/>
              <a:t>Dabartinė sistema neatitiko jų lėšų rinkimo ambicijų, todėl jie nusprendė ieškoti įvairių alternatyvų. Jie jau anksčiau dalyvavo keliuose „</a:t>
            </a:r>
            <a:r>
              <a:rPr lang="lt-LT" dirty="0" err="1"/>
              <a:t>Adapta</a:t>
            </a:r>
            <a:r>
              <a:rPr lang="lt-LT" dirty="0"/>
              <a:t>“ seminaruose ir nusprendė kreiptis pagalbos.</a:t>
            </a:r>
            <a:endParaRPr lang="en-ZA" dirty="0"/>
          </a:p>
        </p:txBody>
      </p:sp>
    </p:spTree>
    <p:extLst>
      <p:ext uri="{BB962C8B-B14F-4D97-AF65-F5344CB8AC3E}">
        <p14:creationId xmlns:p14="http://schemas.microsoft.com/office/powerpoint/2010/main" val="13270109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lt-LT" b="1" u="sng" dirty="0">
                <a:solidFill>
                  <a:schemeClr val="accent2"/>
                </a:solidFill>
              </a:rPr>
              <a:t>Savanorių valdymą gerinantis automatizavimas</a:t>
            </a:r>
            <a:r>
              <a:rPr lang="en-GB" b="1" u="sng" dirty="0">
                <a:solidFill>
                  <a:schemeClr val="accent2"/>
                </a:solidFill>
              </a:rPr>
              <a:t>: </a:t>
            </a:r>
          </a:p>
          <a:p>
            <a:pPr marL="17100" indent="0">
              <a:buClr>
                <a:schemeClr val="accent2"/>
              </a:buClr>
            </a:pPr>
            <a:endParaRPr lang="en-GB" b="1" u="sng" dirty="0">
              <a:solidFill>
                <a:schemeClr val="accent2"/>
              </a:solidFill>
            </a:endParaRPr>
          </a:p>
          <a:p>
            <a:pPr marL="360000" indent="-342900">
              <a:buClr>
                <a:schemeClr val="accent2"/>
              </a:buClr>
              <a:buFont typeface="Arial" panose="020B0604020202020204" pitchFamily="34" charset="0"/>
              <a:buChar char="•"/>
            </a:pPr>
            <a:r>
              <a:rPr lang="lt-LT" dirty="0"/>
              <a:t>Sėkmingos pagalbos operacijos - tai pažangios duomenų analizės pratybos: „</a:t>
            </a:r>
            <a:r>
              <a:rPr lang="lt-LT" dirty="0" err="1"/>
              <a:t>Team</a:t>
            </a:r>
            <a:r>
              <a:rPr lang="lt-LT" dirty="0"/>
              <a:t> </a:t>
            </a:r>
            <a:r>
              <a:rPr lang="lt-LT" dirty="0" err="1"/>
              <a:t>Rubicon</a:t>
            </a:r>
            <a:r>
              <a:rPr lang="lt-LT" dirty="0"/>
              <a:t>“ - ne pelno siekianti reagavimo į nelaimes grupė, kurią prieš 11 metų įkūrė buvę JAV jūrų pėstininkai. </a:t>
            </a:r>
          </a:p>
          <a:p>
            <a:pPr marL="360000" indent="-342900">
              <a:buClr>
                <a:schemeClr val="accent2"/>
              </a:buClr>
              <a:buFont typeface="Arial" panose="020B0604020202020204" pitchFamily="34" charset="0"/>
              <a:buChar char="•"/>
            </a:pPr>
            <a:endParaRPr lang="lt-LT" dirty="0"/>
          </a:p>
          <a:p>
            <a:pPr marL="360000" indent="-342900">
              <a:buClr>
                <a:schemeClr val="accent2"/>
              </a:buClr>
              <a:buFont typeface="Arial" panose="020B0604020202020204" pitchFamily="34" charset="0"/>
              <a:buChar char="•"/>
            </a:pPr>
            <a:r>
              <a:rPr lang="lt-LT" dirty="0"/>
              <a:t>Taip yra todėl, kad joje dirba daugiau kaip 138 000 savanorių, kuriems padeda beveik 180 darbuotojų; vien pernai ji buvo dislokuota daugiau kaip 365 kartus</a:t>
            </a:r>
            <a:endParaRPr lang="en-ZA" dirty="0"/>
          </a:p>
        </p:txBody>
      </p:sp>
    </p:spTree>
    <p:extLst>
      <p:ext uri="{BB962C8B-B14F-4D97-AF65-F5344CB8AC3E}">
        <p14:creationId xmlns:p14="http://schemas.microsoft.com/office/powerpoint/2010/main" val="36463722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lt-LT" b="1" u="sng" dirty="0">
                <a:solidFill>
                  <a:schemeClr val="accent2"/>
                </a:solidFill>
              </a:rPr>
              <a:t>Sėkmingas ryšių su klientais valdymo programos taikymas ne pelno siekiančioje organizacijoje </a:t>
            </a:r>
          </a:p>
          <a:p>
            <a:pPr marL="360000" indent="-342900">
              <a:buClr>
                <a:schemeClr val="accent2"/>
              </a:buClr>
              <a:buBlip>
                <a:blip r:embed="rId3"/>
              </a:buBlip>
            </a:pPr>
            <a:endParaRPr lang="en-GB" b="1" u="sng" dirty="0">
              <a:solidFill>
                <a:schemeClr val="accent2"/>
              </a:solidFill>
            </a:endParaRPr>
          </a:p>
          <a:p>
            <a:pPr marL="360000" indent="-342900">
              <a:buClr>
                <a:schemeClr val="accent2"/>
              </a:buClr>
              <a:buFont typeface="Arial" panose="020B0604020202020204" pitchFamily="34" charset="0"/>
              <a:buChar char="•"/>
            </a:pPr>
            <a:r>
              <a:rPr lang="lt-LT" dirty="0"/>
              <a:t>„</a:t>
            </a:r>
            <a:r>
              <a:rPr lang="lt-LT" dirty="0" err="1"/>
              <a:t>Plan</a:t>
            </a:r>
            <a:r>
              <a:rPr lang="lt-LT" dirty="0"/>
              <a:t> </a:t>
            </a:r>
            <a:r>
              <a:rPr lang="lt-LT" dirty="0" err="1"/>
              <a:t>Notway</a:t>
            </a:r>
            <a:r>
              <a:rPr lang="lt-LT" dirty="0"/>
              <a:t>“ - tai pelno nesiekianti organizacija, kuri, įgyvendindama santykių su klientais valdymo programą, iš į pardavimus orientuotos įmonės tapo į rinką orientuota įmone. </a:t>
            </a:r>
          </a:p>
          <a:p>
            <a:pPr marL="360000" indent="-342900">
              <a:buClr>
                <a:schemeClr val="accent2"/>
              </a:buClr>
              <a:buFont typeface="Arial" panose="020B0604020202020204" pitchFamily="34" charset="0"/>
              <a:buChar char="•"/>
            </a:pPr>
            <a:endParaRPr lang="lt-LT" dirty="0"/>
          </a:p>
          <a:p>
            <a:pPr marL="360000" indent="-342900">
              <a:buClr>
                <a:schemeClr val="accent2"/>
              </a:buClr>
              <a:buFont typeface="Arial" panose="020B0604020202020204" pitchFamily="34" charset="0"/>
              <a:buChar char="•"/>
            </a:pPr>
            <a:r>
              <a:rPr lang="lt-LT" dirty="0"/>
              <a:t>„</a:t>
            </a:r>
            <a:r>
              <a:rPr lang="lt-LT" dirty="0" err="1"/>
              <a:t>Plan</a:t>
            </a:r>
            <a:r>
              <a:rPr lang="lt-LT" dirty="0"/>
              <a:t> </a:t>
            </a:r>
            <a:r>
              <a:rPr lang="lt-LT" dirty="0" err="1"/>
              <a:t>Notway</a:t>
            </a:r>
            <a:r>
              <a:rPr lang="lt-LT" dirty="0"/>
              <a:t>“ atvejis nagrinėjamas pasitelkiant penkias tyrėjų ir praktikų nustatytas kritines sritis - strategiją, klientus arba rinką, žmones, procesą ir technologijas.</a:t>
            </a:r>
            <a:endParaRPr lang="en-ZA" dirty="0"/>
          </a:p>
        </p:txBody>
      </p:sp>
    </p:spTree>
    <p:extLst>
      <p:ext uri="{BB962C8B-B14F-4D97-AF65-F5344CB8AC3E}">
        <p14:creationId xmlns:p14="http://schemas.microsoft.com/office/powerpoint/2010/main" val="26049717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lt-LT" dirty="0"/>
              <a:t>Atvejo analizė</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lt-LT" b="1" u="sng" dirty="0">
                <a:solidFill>
                  <a:schemeClr val="accent2"/>
                </a:solidFill>
              </a:rPr>
              <a:t>Sėkmingas ryšių su klientais valdymo programos taikymas ne pelno siekiančioje organizacijoje </a:t>
            </a:r>
          </a:p>
          <a:p>
            <a:pPr marL="17100" indent="0">
              <a:buClr>
                <a:schemeClr val="accent2"/>
              </a:buClr>
            </a:pPr>
            <a:endParaRPr lang="en-GB" b="1" u="sng" dirty="0">
              <a:solidFill>
                <a:schemeClr val="accent2"/>
              </a:solidFill>
            </a:endParaRPr>
          </a:p>
          <a:p>
            <a:pPr marL="360000" indent="-342900">
              <a:buClr>
                <a:schemeClr val="accent2"/>
              </a:buClr>
              <a:buFont typeface="Arial" panose="020B0604020202020204" pitchFamily="34" charset="0"/>
              <a:buChar char="•"/>
            </a:pPr>
            <a:r>
              <a:rPr lang="lt-LT" dirty="0"/>
              <a:t>Tyrime nustatomos priežastys, lėmusios sėkmingą santykių su klientais valdymo programų taikymą ne pelno siekiančioje organizacijoje, ir pateikiamos įžvalgos kitoms ne pelno siekiančioms ir pelno organizacijoms</a:t>
            </a:r>
            <a:r>
              <a:rPr lang="en-GB" dirty="0"/>
              <a:t>.</a:t>
            </a:r>
          </a:p>
          <a:p>
            <a:endParaRPr lang="en-ZA" dirty="0"/>
          </a:p>
        </p:txBody>
      </p:sp>
    </p:spTree>
    <p:extLst>
      <p:ext uri="{BB962C8B-B14F-4D97-AF65-F5344CB8AC3E}">
        <p14:creationId xmlns:p14="http://schemas.microsoft.com/office/powerpoint/2010/main" val="17502906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Refleksijos</a:t>
            </a:r>
            <a:r>
              <a:rPr lang="en-ZA" dirty="0"/>
              <a:t> </a:t>
            </a:r>
            <a:r>
              <a:rPr lang="en-ZA" dirty="0" err="1"/>
              <a:t>klausimai</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mj-lt"/>
              <a:buAutoNum type="arabicPeriod"/>
            </a:pPr>
            <a:r>
              <a:rPr lang="lt-LT" dirty="0"/>
              <a:t>Ką reiškia CRM programinė įranga?</a:t>
            </a:r>
          </a:p>
          <a:p>
            <a:pPr marL="474300" indent="-457200">
              <a:buClr>
                <a:schemeClr val="accent2"/>
              </a:buClr>
              <a:buFont typeface="+mj-lt"/>
              <a:buAutoNum type="arabicPeriod"/>
            </a:pPr>
            <a:endParaRPr lang="lt-LT" dirty="0"/>
          </a:p>
          <a:p>
            <a:pPr marL="474300" indent="-457200">
              <a:buClr>
                <a:schemeClr val="accent2"/>
              </a:buClr>
              <a:buFont typeface="+mj-lt"/>
              <a:buAutoNum type="arabicPeriod"/>
            </a:pPr>
            <a:r>
              <a:rPr lang="lt-LT" dirty="0"/>
              <a:t>Kas yra CRM?</a:t>
            </a:r>
          </a:p>
          <a:p>
            <a:pPr marL="474300" indent="-457200">
              <a:buClr>
                <a:schemeClr val="accent2"/>
              </a:buClr>
              <a:buFont typeface="+mj-lt"/>
              <a:buAutoNum type="arabicPeriod"/>
            </a:pPr>
            <a:endParaRPr lang="lt-LT" dirty="0"/>
          </a:p>
          <a:p>
            <a:pPr marL="474300" indent="-457200">
              <a:buClr>
                <a:schemeClr val="accent2"/>
              </a:buClr>
              <a:buFont typeface="+mj-lt"/>
              <a:buAutoNum type="arabicPeriod"/>
            </a:pPr>
            <a:r>
              <a:rPr lang="lt-LT" dirty="0"/>
              <a:t>Kam gali būti naudingas CRM?</a:t>
            </a:r>
          </a:p>
          <a:p>
            <a:pPr marL="474300" indent="-457200">
              <a:buClr>
                <a:schemeClr val="accent2"/>
              </a:buClr>
              <a:buFont typeface="+mj-lt"/>
              <a:buAutoNum type="arabicPeriod"/>
            </a:pPr>
            <a:endParaRPr lang="lt-LT" dirty="0"/>
          </a:p>
          <a:p>
            <a:pPr marL="474300" indent="-457200">
              <a:buClr>
                <a:schemeClr val="accent2"/>
              </a:buClr>
              <a:buFont typeface="+mj-lt"/>
              <a:buAutoNum type="arabicPeriod"/>
            </a:pPr>
            <a:r>
              <a:rPr lang="lt-LT" dirty="0"/>
              <a:t>Kokia CRM sistemos nauda?</a:t>
            </a:r>
          </a:p>
          <a:p>
            <a:pPr marL="474300" indent="-457200">
              <a:buClr>
                <a:schemeClr val="accent2"/>
              </a:buClr>
              <a:buFont typeface="+mj-lt"/>
              <a:buAutoNum type="arabicPeriod"/>
            </a:pPr>
            <a:endParaRPr lang="lt-LT" dirty="0"/>
          </a:p>
          <a:p>
            <a:pPr marL="474300" indent="-457200">
              <a:buClr>
                <a:schemeClr val="accent2"/>
              </a:buClr>
              <a:buFont typeface="+mj-lt"/>
              <a:buAutoNum type="arabicPeriod"/>
            </a:pPr>
            <a:r>
              <a:rPr lang="lt-LT" dirty="0"/>
              <a:t>Kaip veikia CRM?</a:t>
            </a:r>
            <a:endParaRPr lang="en-ZA" dirty="0"/>
          </a:p>
        </p:txBody>
      </p:sp>
    </p:spTree>
    <p:extLst>
      <p:ext uri="{BB962C8B-B14F-4D97-AF65-F5344CB8AC3E}">
        <p14:creationId xmlns:p14="http://schemas.microsoft.com/office/powerpoint/2010/main" val="348194711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21586</TotalTime>
  <Words>13852</Words>
  <Application>Microsoft Macintosh PowerPoint</Application>
  <PresentationFormat>Widescreen</PresentationFormat>
  <Paragraphs>2315</Paragraphs>
  <Slides>319</Slides>
  <Notes>238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319</vt:i4>
      </vt:variant>
    </vt:vector>
  </HeadingPairs>
  <TitlesOfParts>
    <vt:vector size="329" baseType="lpstr">
      <vt:lpstr>-apple-system</vt:lpstr>
      <vt:lpstr>Arial</vt:lpstr>
      <vt:lpstr>Calibri</vt:lpstr>
      <vt:lpstr>Calibri Light</vt:lpstr>
      <vt:lpstr>Montserrat</vt:lpstr>
      <vt:lpstr>Montserrat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Lina Pečiūrė</cp:lastModifiedBy>
  <cp:revision>259</cp:revision>
  <dcterms:created xsi:type="dcterms:W3CDTF">2020-10-14T13:32:04Z</dcterms:created>
  <dcterms:modified xsi:type="dcterms:W3CDTF">2023-06-21T10:29:34Z</dcterms:modified>
</cp:coreProperties>
</file>