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02_1244FBA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0E_E57AC1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comments/modernComment_1123_6FFAD200.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comments/modernComment_113A_F52F8422.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6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8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8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89" r:id="rId2"/>
  </p:sldMasterIdLst>
  <p:notesMasterIdLst>
    <p:notesMasterId r:id="rId322"/>
  </p:notesMasterIdLst>
  <p:sldIdLst>
    <p:sldId id="4286" r:id="rId3"/>
    <p:sldId id="4618" r:id="rId4"/>
    <p:sldId id="4348" r:id="rId5"/>
    <p:sldId id="4630" r:id="rId6"/>
    <p:sldId id="4347" r:id="rId7"/>
    <p:sldId id="4631" r:id="rId8"/>
    <p:sldId id="4653" r:id="rId9"/>
    <p:sldId id="4654" r:id="rId10"/>
    <p:sldId id="4351" r:id="rId11"/>
    <p:sldId id="4352" r:id="rId12"/>
    <p:sldId id="4354" r:id="rId13"/>
    <p:sldId id="4615" r:id="rId14"/>
    <p:sldId id="4619" r:id="rId15"/>
    <p:sldId id="4620" r:id="rId16"/>
    <p:sldId id="4621" r:id="rId17"/>
    <p:sldId id="4622" r:id="rId18"/>
    <p:sldId id="4364" r:id="rId19"/>
    <p:sldId id="4365" r:id="rId20"/>
    <p:sldId id="4366" r:id="rId21"/>
    <p:sldId id="4623" r:id="rId22"/>
    <p:sldId id="4360" r:id="rId23"/>
    <p:sldId id="4363" r:id="rId24"/>
    <p:sldId id="4368" r:id="rId25"/>
    <p:sldId id="4369" r:id="rId26"/>
    <p:sldId id="4300" r:id="rId27"/>
    <p:sldId id="4372" r:id="rId28"/>
    <p:sldId id="4371" r:id="rId29"/>
    <p:sldId id="4374" r:id="rId30"/>
    <p:sldId id="4373" r:id="rId31"/>
    <p:sldId id="4375" r:id="rId32"/>
    <p:sldId id="4376" r:id="rId33"/>
    <p:sldId id="4367" r:id="rId34"/>
    <p:sldId id="4624" r:id="rId35"/>
    <p:sldId id="4379" r:id="rId36"/>
    <p:sldId id="4377" r:id="rId37"/>
    <p:sldId id="4380" r:id="rId38"/>
    <p:sldId id="269" r:id="rId39"/>
    <p:sldId id="4645" r:id="rId40"/>
    <p:sldId id="4383" r:id="rId41"/>
    <p:sldId id="4384" r:id="rId42"/>
    <p:sldId id="4385" r:id="rId43"/>
    <p:sldId id="4386" r:id="rId44"/>
    <p:sldId id="4387" r:id="rId45"/>
    <p:sldId id="4388" r:id="rId46"/>
    <p:sldId id="4390" r:id="rId47"/>
    <p:sldId id="4392" r:id="rId48"/>
    <p:sldId id="4391" r:id="rId49"/>
    <p:sldId id="4393" r:id="rId50"/>
    <p:sldId id="4394" r:id="rId51"/>
    <p:sldId id="4395" r:id="rId52"/>
    <p:sldId id="4646" r:id="rId53"/>
    <p:sldId id="4396" r:id="rId54"/>
    <p:sldId id="4397" r:id="rId55"/>
    <p:sldId id="4398" r:id="rId56"/>
    <p:sldId id="4399" r:id="rId57"/>
    <p:sldId id="4400" r:id="rId58"/>
    <p:sldId id="4401" r:id="rId59"/>
    <p:sldId id="4404" r:id="rId60"/>
    <p:sldId id="4405" r:id="rId61"/>
    <p:sldId id="4406" r:id="rId62"/>
    <p:sldId id="4408" r:id="rId63"/>
    <p:sldId id="4409" r:id="rId64"/>
    <p:sldId id="4410" r:id="rId65"/>
    <p:sldId id="4411" r:id="rId66"/>
    <p:sldId id="4655" r:id="rId67"/>
    <p:sldId id="4656" r:id="rId68"/>
    <p:sldId id="4657" r:id="rId69"/>
    <p:sldId id="4658" r:id="rId70"/>
    <p:sldId id="4659" r:id="rId71"/>
    <p:sldId id="4660" r:id="rId72"/>
    <p:sldId id="4661" r:id="rId73"/>
    <p:sldId id="4662" r:id="rId74"/>
    <p:sldId id="4663" r:id="rId75"/>
    <p:sldId id="4664" r:id="rId76"/>
    <p:sldId id="4625" r:id="rId77"/>
    <p:sldId id="4424" r:id="rId78"/>
    <p:sldId id="4425" r:id="rId79"/>
    <p:sldId id="4632" r:id="rId80"/>
    <p:sldId id="4633" r:id="rId81"/>
    <p:sldId id="4428" r:id="rId82"/>
    <p:sldId id="4429" r:id="rId83"/>
    <p:sldId id="4430" r:id="rId84"/>
    <p:sldId id="4431" r:id="rId85"/>
    <p:sldId id="4432" r:id="rId86"/>
    <p:sldId id="4433" r:id="rId87"/>
    <p:sldId id="4434" r:id="rId88"/>
    <p:sldId id="4435" r:id="rId89"/>
    <p:sldId id="4436" r:id="rId90"/>
    <p:sldId id="4437" r:id="rId91"/>
    <p:sldId id="4647" r:id="rId92"/>
    <p:sldId id="4438" r:id="rId93"/>
    <p:sldId id="4439" r:id="rId94"/>
    <p:sldId id="4440" r:id="rId95"/>
    <p:sldId id="4441" r:id="rId96"/>
    <p:sldId id="4442" r:id="rId97"/>
    <p:sldId id="4443" r:id="rId98"/>
    <p:sldId id="4444" r:id="rId99"/>
    <p:sldId id="4445" r:id="rId100"/>
    <p:sldId id="4448" r:id="rId101"/>
    <p:sldId id="4447" r:id="rId102"/>
    <p:sldId id="4666" r:id="rId103"/>
    <p:sldId id="4667" r:id="rId104"/>
    <p:sldId id="4668" r:id="rId105"/>
    <p:sldId id="4669" r:id="rId106"/>
    <p:sldId id="4670" r:id="rId107"/>
    <p:sldId id="4671" r:id="rId108"/>
    <p:sldId id="4672" r:id="rId109"/>
    <p:sldId id="4673" r:id="rId110"/>
    <p:sldId id="4674" r:id="rId111"/>
    <p:sldId id="4675" r:id="rId112"/>
    <p:sldId id="4626" r:id="rId113"/>
    <p:sldId id="4463" r:id="rId114"/>
    <p:sldId id="4464" r:id="rId115"/>
    <p:sldId id="4466" r:id="rId116"/>
    <p:sldId id="293" r:id="rId117"/>
    <p:sldId id="4469" r:id="rId118"/>
    <p:sldId id="4470" r:id="rId119"/>
    <p:sldId id="4471" r:id="rId120"/>
    <p:sldId id="4472" r:id="rId121"/>
    <p:sldId id="4473" r:id="rId122"/>
    <p:sldId id="4474" r:id="rId123"/>
    <p:sldId id="4475" r:id="rId124"/>
    <p:sldId id="4476" r:id="rId125"/>
    <p:sldId id="4477" r:id="rId126"/>
    <p:sldId id="4643" r:id="rId127"/>
    <p:sldId id="4648" r:id="rId128"/>
    <p:sldId id="4478" r:id="rId129"/>
    <p:sldId id="4479" r:id="rId130"/>
    <p:sldId id="4480" r:id="rId131"/>
    <p:sldId id="4634" r:id="rId132"/>
    <p:sldId id="4481" r:id="rId133"/>
    <p:sldId id="4482" r:id="rId134"/>
    <p:sldId id="4483" r:id="rId135"/>
    <p:sldId id="4484" r:id="rId136"/>
    <p:sldId id="4485" r:id="rId137"/>
    <p:sldId id="4486" r:id="rId138"/>
    <p:sldId id="4487" r:id="rId139"/>
    <p:sldId id="4488" r:id="rId140"/>
    <p:sldId id="4489" r:id="rId141"/>
    <p:sldId id="4490" r:id="rId142"/>
    <p:sldId id="4491" r:id="rId143"/>
    <p:sldId id="4492" r:id="rId144"/>
    <p:sldId id="4493" r:id="rId145"/>
    <p:sldId id="4494" r:id="rId146"/>
    <p:sldId id="4495" r:id="rId147"/>
    <p:sldId id="4496" r:id="rId148"/>
    <p:sldId id="4497" r:id="rId149"/>
    <p:sldId id="4498" r:id="rId150"/>
    <p:sldId id="4499" r:id="rId151"/>
    <p:sldId id="4500" r:id="rId152"/>
    <p:sldId id="4501" r:id="rId153"/>
    <p:sldId id="4677" r:id="rId154"/>
    <p:sldId id="4721" r:id="rId155"/>
    <p:sldId id="4722" r:id="rId156"/>
    <p:sldId id="4685" r:id="rId157"/>
    <p:sldId id="4723" r:id="rId158"/>
    <p:sldId id="4686" r:id="rId159"/>
    <p:sldId id="4678" r:id="rId160"/>
    <p:sldId id="4687" r:id="rId161"/>
    <p:sldId id="4688" r:id="rId162"/>
    <p:sldId id="4689" r:id="rId163"/>
    <p:sldId id="4627" r:id="rId164"/>
    <p:sldId id="4512" r:id="rId165"/>
    <p:sldId id="4513" r:id="rId166"/>
    <p:sldId id="4514" r:id="rId167"/>
    <p:sldId id="4515" r:id="rId168"/>
    <p:sldId id="4516" r:id="rId169"/>
    <p:sldId id="4517" r:id="rId170"/>
    <p:sldId id="4518" r:id="rId171"/>
    <p:sldId id="4519" r:id="rId172"/>
    <p:sldId id="4520" r:id="rId173"/>
    <p:sldId id="4521" r:id="rId174"/>
    <p:sldId id="4522" r:id="rId175"/>
    <p:sldId id="4523" r:id="rId176"/>
    <p:sldId id="4635" r:id="rId177"/>
    <p:sldId id="4526" r:id="rId178"/>
    <p:sldId id="4527" r:id="rId179"/>
    <p:sldId id="4649" r:id="rId180"/>
    <p:sldId id="4525" r:id="rId181"/>
    <p:sldId id="4529" r:id="rId182"/>
    <p:sldId id="4528" r:id="rId183"/>
    <p:sldId id="4530" r:id="rId184"/>
    <p:sldId id="4531" r:id="rId185"/>
    <p:sldId id="4532" r:id="rId186"/>
    <p:sldId id="4533" r:id="rId187"/>
    <p:sldId id="4534" r:id="rId188"/>
    <p:sldId id="4535" r:id="rId189"/>
    <p:sldId id="4536" r:id="rId190"/>
    <p:sldId id="4537" r:id="rId191"/>
    <p:sldId id="4538" r:id="rId192"/>
    <p:sldId id="4636" r:id="rId193"/>
    <p:sldId id="4650" r:id="rId194"/>
    <p:sldId id="4540" r:id="rId195"/>
    <p:sldId id="4541" r:id="rId196"/>
    <p:sldId id="4542" r:id="rId197"/>
    <p:sldId id="4543" r:id="rId198"/>
    <p:sldId id="4544" r:id="rId199"/>
    <p:sldId id="4545" r:id="rId200"/>
    <p:sldId id="4546" r:id="rId201"/>
    <p:sldId id="4547" r:id="rId202"/>
    <p:sldId id="4548" r:id="rId203"/>
    <p:sldId id="4637" r:id="rId204"/>
    <p:sldId id="4638" r:id="rId205"/>
    <p:sldId id="4551" r:id="rId206"/>
    <p:sldId id="4552" r:id="rId207"/>
    <p:sldId id="4553" r:id="rId208"/>
    <p:sldId id="4554" r:id="rId209"/>
    <p:sldId id="4555" r:id="rId210"/>
    <p:sldId id="4556" r:id="rId211"/>
    <p:sldId id="4557" r:id="rId212"/>
    <p:sldId id="4690" r:id="rId213"/>
    <p:sldId id="4700" r:id="rId214"/>
    <p:sldId id="4691" r:id="rId215"/>
    <p:sldId id="4701" r:id="rId216"/>
    <p:sldId id="4702" r:id="rId217"/>
    <p:sldId id="4703" r:id="rId218"/>
    <p:sldId id="4704" r:id="rId219"/>
    <p:sldId id="4693" r:id="rId220"/>
    <p:sldId id="4694" r:id="rId221"/>
    <p:sldId id="4705" r:id="rId222"/>
    <p:sldId id="4628" r:id="rId223"/>
    <p:sldId id="4571" r:id="rId224"/>
    <p:sldId id="4570" r:id="rId225"/>
    <p:sldId id="4572" r:id="rId226"/>
    <p:sldId id="4573" r:id="rId227"/>
    <p:sldId id="4574" r:id="rId228"/>
    <p:sldId id="4575" r:id="rId229"/>
    <p:sldId id="4576" r:id="rId230"/>
    <p:sldId id="4577" r:id="rId231"/>
    <p:sldId id="4578" r:id="rId232"/>
    <p:sldId id="4579" r:id="rId233"/>
    <p:sldId id="4580" r:id="rId234"/>
    <p:sldId id="4581" r:id="rId235"/>
    <p:sldId id="4582" r:id="rId236"/>
    <p:sldId id="4651" r:id="rId237"/>
    <p:sldId id="4584" r:id="rId238"/>
    <p:sldId id="4585" r:id="rId239"/>
    <p:sldId id="4583" r:id="rId240"/>
    <p:sldId id="4586" r:id="rId241"/>
    <p:sldId id="4587" r:id="rId242"/>
    <p:sldId id="4588" r:id="rId243"/>
    <p:sldId id="4590" r:id="rId244"/>
    <p:sldId id="4589" r:id="rId245"/>
    <p:sldId id="4591" r:id="rId246"/>
    <p:sldId id="4592" r:id="rId247"/>
    <p:sldId id="4639" r:id="rId248"/>
    <p:sldId id="4640" r:id="rId249"/>
    <p:sldId id="4641" r:id="rId250"/>
    <p:sldId id="4642" r:id="rId251"/>
    <p:sldId id="4652" r:id="rId252"/>
    <p:sldId id="4596" r:id="rId253"/>
    <p:sldId id="4597" r:id="rId254"/>
    <p:sldId id="4598" r:id="rId255"/>
    <p:sldId id="4599" r:id="rId256"/>
    <p:sldId id="4600" r:id="rId257"/>
    <p:sldId id="4601" r:id="rId258"/>
    <p:sldId id="4602" r:id="rId259"/>
    <p:sldId id="4603" r:id="rId260"/>
    <p:sldId id="4604" r:id="rId261"/>
    <p:sldId id="4605" r:id="rId262"/>
    <p:sldId id="4606" r:id="rId263"/>
    <p:sldId id="4706" r:id="rId264"/>
    <p:sldId id="4716" r:id="rId265"/>
    <p:sldId id="4707" r:id="rId266"/>
    <p:sldId id="4717" r:id="rId267"/>
    <p:sldId id="4708" r:id="rId268"/>
    <p:sldId id="4718" r:id="rId269"/>
    <p:sldId id="4709" r:id="rId270"/>
    <p:sldId id="4719" r:id="rId271"/>
    <p:sldId id="4710" r:id="rId272"/>
    <p:sldId id="4720" r:id="rId273"/>
    <p:sldId id="4644" r:id="rId274"/>
    <p:sldId id="4629" r:id="rId275"/>
    <p:sldId id="4412" r:id="rId276"/>
    <p:sldId id="4413" r:id="rId277"/>
    <p:sldId id="4414" r:id="rId278"/>
    <p:sldId id="4415" r:id="rId279"/>
    <p:sldId id="4417" r:id="rId280"/>
    <p:sldId id="4418" r:id="rId281"/>
    <p:sldId id="4419" r:id="rId282"/>
    <p:sldId id="4421" r:id="rId283"/>
    <p:sldId id="4422" r:id="rId284"/>
    <p:sldId id="4607" r:id="rId285"/>
    <p:sldId id="4608" r:id="rId286"/>
    <p:sldId id="4609" r:id="rId287"/>
    <p:sldId id="4610" r:id="rId288"/>
    <p:sldId id="4611" r:id="rId289"/>
    <p:sldId id="4612" r:id="rId290"/>
    <p:sldId id="4613" r:id="rId291"/>
    <p:sldId id="4614" r:id="rId292"/>
    <p:sldId id="4449" r:id="rId293"/>
    <p:sldId id="4451" r:id="rId294"/>
    <p:sldId id="4452" r:id="rId295"/>
    <p:sldId id="4453" r:id="rId296"/>
    <p:sldId id="4455" r:id="rId297"/>
    <p:sldId id="4457" r:id="rId298"/>
    <p:sldId id="4458" r:id="rId299"/>
    <p:sldId id="4459" r:id="rId300"/>
    <p:sldId id="4460" r:id="rId301"/>
    <p:sldId id="4502" r:id="rId302"/>
    <p:sldId id="4504" r:id="rId303"/>
    <p:sldId id="4505" r:id="rId304"/>
    <p:sldId id="4508" r:id="rId305"/>
    <p:sldId id="4509" r:id="rId306"/>
    <p:sldId id="4510" r:id="rId307"/>
    <p:sldId id="4558" r:id="rId308"/>
    <p:sldId id="4559" r:id="rId309"/>
    <p:sldId id="4560" r:id="rId310"/>
    <p:sldId id="4561" r:id="rId311"/>
    <p:sldId id="4562" r:id="rId312"/>
    <p:sldId id="4563" r:id="rId313"/>
    <p:sldId id="4564" r:id="rId314"/>
    <p:sldId id="4565" r:id="rId315"/>
    <p:sldId id="4566" r:id="rId316"/>
    <p:sldId id="4567" r:id="rId317"/>
    <p:sldId id="4568" r:id="rId318"/>
    <p:sldId id="4725" r:id="rId319"/>
    <p:sldId id="4726" r:id="rId320"/>
    <p:sldId id="4263" r:id="rId3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8652266B-E530-4365-B54A-76A5AECDB17C}">
          <p14:sldIdLst>
            <p14:sldId id="4286"/>
            <p14:sldId id="4618"/>
            <p14:sldId id="4348"/>
            <p14:sldId id="4630"/>
            <p14:sldId id="4347"/>
            <p14:sldId id="4631"/>
            <p14:sldId id="4653"/>
            <p14:sldId id="4654"/>
            <p14:sldId id="4351"/>
            <p14:sldId id="4352"/>
            <p14:sldId id="4354"/>
            <p14:sldId id="4615"/>
            <p14:sldId id="4619"/>
            <p14:sldId id="4620"/>
            <p14:sldId id="4621"/>
            <p14:sldId id="4622"/>
            <p14:sldId id="4364"/>
            <p14:sldId id="4365"/>
            <p14:sldId id="4366"/>
          </p14:sldIdLst>
        </p14:section>
        <p14:section name="Business Process Management (BPM)" id="{091EE6BF-FA4F-436F-AC2E-E79CEAA4E527}">
          <p14:sldIdLst>
            <p14:sldId id="4623"/>
            <p14:sldId id="4360"/>
            <p14:sldId id="4363"/>
            <p14:sldId id="4368"/>
            <p14:sldId id="4369"/>
            <p14:sldId id="4300"/>
            <p14:sldId id="4372"/>
            <p14:sldId id="4371"/>
            <p14:sldId id="4374"/>
            <p14:sldId id="4373"/>
            <p14:sldId id="4375"/>
            <p14:sldId id="4376"/>
            <p14:sldId id="4367"/>
            <p14:sldId id="4624"/>
            <p14:sldId id="4379"/>
            <p14:sldId id="4377"/>
            <p14:sldId id="4380"/>
            <p14:sldId id="269"/>
            <p14:sldId id="4645"/>
            <p14:sldId id="4383"/>
            <p14:sldId id="4384"/>
            <p14:sldId id="4385"/>
            <p14:sldId id="4386"/>
            <p14:sldId id="4387"/>
            <p14:sldId id="4388"/>
            <p14:sldId id="4390"/>
            <p14:sldId id="4392"/>
            <p14:sldId id="4391"/>
            <p14:sldId id="4393"/>
            <p14:sldId id="4394"/>
            <p14:sldId id="4395"/>
            <p14:sldId id="4646"/>
            <p14:sldId id="4396"/>
            <p14:sldId id="4397"/>
            <p14:sldId id="4398"/>
            <p14:sldId id="4399"/>
            <p14:sldId id="4400"/>
            <p14:sldId id="4401"/>
            <p14:sldId id="4404"/>
            <p14:sldId id="4405"/>
            <p14:sldId id="4406"/>
            <p14:sldId id="4408"/>
            <p14:sldId id="4409"/>
            <p14:sldId id="4410"/>
            <p14:sldId id="4411"/>
            <p14:sldId id="4655"/>
            <p14:sldId id="4656"/>
            <p14:sldId id="4657"/>
            <p14:sldId id="4658"/>
            <p14:sldId id="4659"/>
            <p14:sldId id="4660"/>
            <p14:sldId id="4661"/>
            <p14:sldId id="4662"/>
            <p14:sldId id="4663"/>
            <p14:sldId id="4664"/>
          </p14:sldIdLst>
        </p14:section>
        <p14:section name="Customer Relationship Management (CRM)" id="{927F6D06-6103-4B32-9A80-E0D21966DFF7}">
          <p14:sldIdLst>
            <p14:sldId id="4625"/>
            <p14:sldId id="4424"/>
            <p14:sldId id="4425"/>
            <p14:sldId id="4632"/>
            <p14:sldId id="4633"/>
            <p14:sldId id="4428"/>
            <p14:sldId id="4429"/>
            <p14:sldId id="4430"/>
            <p14:sldId id="4431"/>
            <p14:sldId id="4432"/>
            <p14:sldId id="4433"/>
            <p14:sldId id="4434"/>
            <p14:sldId id="4435"/>
            <p14:sldId id="4436"/>
            <p14:sldId id="4437"/>
            <p14:sldId id="4647"/>
            <p14:sldId id="4438"/>
            <p14:sldId id="4439"/>
            <p14:sldId id="4440"/>
            <p14:sldId id="4441"/>
            <p14:sldId id="4442"/>
            <p14:sldId id="4443"/>
            <p14:sldId id="4444"/>
            <p14:sldId id="4445"/>
            <p14:sldId id="4448"/>
            <p14:sldId id="4447"/>
            <p14:sldId id="4666"/>
            <p14:sldId id="4667"/>
            <p14:sldId id="4668"/>
            <p14:sldId id="4669"/>
            <p14:sldId id="4670"/>
            <p14:sldId id="4671"/>
            <p14:sldId id="4672"/>
            <p14:sldId id="4673"/>
            <p14:sldId id="4674"/>
            <p14:sldId id="4675"/>
          </p14:sldIdLst>
        </p14:section>
        <p14:section name="Search Engine Optimization (SEO)" id="{06EBE1FD-2DA6-42FA-89D5-63A1768A2458}">
          <p14:sldIdLst>
            <p14:sldId id="4626"/>
            <p14:sldId id="4463"/>
            <p14:sldId id="4464"/>
            <p14:sldId id="4466"/>
            <p14:sldId id="293"/>
            <p14:sldId id="4469"/>
            <p14:sldId id="4470"/>
            <p14:sldId id="4471"/>
            <p14:sldId id="4472"/>
            <p14:sldId id="4473"/>
            <p14:sldId id="4474"/>
            <p14:sldId id="4475"/>
            <p14:sldId id="4476"/>
            <p14:sldId id="4477"/>
            <p14:sldId id="4643"/>
            <p14:sldId id="4648"/>
            <p14:sldId id="4478"/>
            <p14:sldId id="4479"/>
            <p14:sldId id="4480"/>
            <p14:sldId id="4634"/>
            <p14:sldId id="4481"/>
            <p14:sldId id="4482"/>
            <p14:sldId id="4483"/>
            <p14:sldId id="4484"/>
            <p14:sldId id="4485"/>
            <p14:sldId id="4486"/>
            <p14:sldId id="4487"/>
            <p14:sldId id="4488"/>
            <p14:sldId id="4489"/>
            <p14:sldId id="4490"/>
            <p14:sldId id="4491"/>
            <p14:sldId id="4492"/>
            <p14:sldId id="4493"/>
            <p14:sldId id="4494"/>
            <p14:sldId id="4495"/>
            <p14:sldId id="4496"/>
            <p14:sldId id="4497"/>
            <p14:sldId id="4498"/>
            <p14:sldId id="4499"/>
            <p14:sldId id="4500"/>
            <p14:sldId id="4501"/>
            <p14:sldId id="4677"/>
            <p14:sldId id="4721"/>
            <p14:sldId id="4722"/>
            <p14:sldId id="4685"/>
            <p14:sldId id="4723"/>
            <p14:sldId id="4686"/>
            <p14:sldId id="4678"/>
            <p14:sldId id="4687"/>
            <p14:sldId id="4688"/>
            <p14:sldId id="4689"/>
          </p14:sldIdLst>
        </p14:section>
        <p14:section name="Cloud" id="{DF3FBC0A-03F3-40B5-A70A-A90F5A8F1804}">
          <p14:sldIdLst>
            <p14:sldId id="4627"/>
            <p14:sldId id="4512"/>
            <p14:sldId id="4513"/>
            <p14:sldId id="4514"/>
            <p14:sldId id="4515"/>
            <p14:sldId id="4516"/>
            <p14:sldId id="4517"/>
            <p14:sldId id="4518"/>
            <p14:sldId id="4519"/>
            <p14:sldId id="4520"/>
            <p14:sldId id="4521"/>
            <p14:sldId id="4522"/>
            <p14:sldId id="4523"/>
            <p14:sldId id="4635"/>
            <p14:sldId id="4526"/>
            <p14:sldId id="4527"/>
            <p14:sldId id="4649"/>
            <p14:sldId id="4525"/>
            <p14:sldId id="4529"/>
            <p14:sldId id="4528"/>
            <p14:sldId id="4530"/>
            <p14:sldId id="4531"/>
            <p14:sldId id="4532"/>
            <p14:sldId id="4533"/>
            <p14:sldId id="4534"/>
            <p14:sldId id="4535"/>
            <p14:sldId id="4536"/>
            <p14:sldId id="4537"/>
            <p14:sldId id="4538"/>
            <p14:sldId id="4636"/>
            <p14:sldId id="4650"/>
            <p14:sldId id="4540"/>
            <p14:sldId id="4541"/>
            <p14:sldId id="4542"/>
            <p14:sldId id="4543"/>
            <p14:sldId id="4544"/>
            <p14:sldId id="4545"/>
            <p14:sldId id="4546"/>
            <p14:sldId id="4547"/>
            <p14:sldId id="4548"/>
            <p14:sldId id="4637"/>
            <p14:sldId id="4638"/>
            <p14:sldId id="4551"/>
            <p14:sldId id="4552"/>
            <p14:sldId id="4553"/>
            <p14:sldId id="4554"/>
            <p14:sldId id="4555"/>
            <p14:sldId id="4556"/>
            <p14:sldId id="4557"/>
            <p14:sldId id="4690"/>
            <p14:sldId id="4700"/>
            <p14:sldId id="4691"/>
            <p14:sldId id="4701"/>
            <p14:sldId id="4702"/>
            <p14:sldId id="4703"/>
            <p14:sldId id="4704"/>
            <p14:sldId id="4693"/>
            <p14:sldId id="4694"/>
            <p14:sldId id="4705"/>
          </p14:sldIdLst>
        </p14:section>
        <p14:section name="Agile Methodologies" id="{8547A390-227B-462D-8552-9C120A5CAB80}">
          <p14:sldIdLst>
            <p14:sldId id="4628"/>
            <p14:sldId id="4571"/>
            <p14:sldId id="4570"/>
            <p14:sldId id="4572"/>
            <p14:sldId id="4573"/>
            <p14:sldId id="4574"/>
            <p14:sldId id="4575"/>
            <p14:sldId id="4576"/>
            <p14:sldId id="4577"/>
            <p14:sldId id="4578"/>
            <p14:sldId id="4579"/>
            <p14:sldId id="4580"/>
            <p14:sldId id="4581"/>
            <p14:sldId id="4582"/>
            <p14:sldId id="4651"/>
            <p14:sldId id="4584"/>
            <p14:sldId id="4585"/>
            <p14:sldId id="4583"/>
            <p14:sldId id="4586"/>
            <p14:sldId id="4587"/>
            <p14:sldId id="4588"/>
            <p14:sldId id="4590"/>
            <p14:sldId id="4589"/>
            <p14:sldId id="4591"/>
            <p14:sldId id="4592"/>
            <p14:sldId id="4639"/>
            <p14:sldId id="4640"/>
            <p14:sldId id="4641"/>
            <p14:sldId id="4642"/>
            <p14:sldId id="4652"/>
            <p14:sldId id="4596"/>
            <p14:sldId id="4597"/>
            <p14:sldId id="4598"/>
            <p14:sldId id="4599"/>
            <p14:sldId id="4600"/>
            <p14:sldId id="4601"/>
            <p14:sldId id="4602"/>
            <p14:sldId id="4603"/>
            <p14:sldId id="4604"/>
            <p14:sldId id="4605"/>
            <p14:sldId id="4606"/>
            <p14:sldId id="4706"/>
            <p14:sldId id="4716"/>
            <p14:sldId id="4707"/>
            <p14:sldId id="4717"/>
            <p14:sldId id="4708"/>
            <p14:sldId id="4718"/>
            <p14:sldId id="4709"/>
            <p14:sldId id="4719"/>
            <p14:sldId id="4710"/>
            <p14:sldId id="4720"/>
            <p14:sldId id="4644"/>
          </p14:sldIdLst>
        </p14:section>
        <p14:section name="References" id="{4950CE97-FDCF-4339-9365-D0B525CCC212}">
          <p14:sldIdLst>
            <p14:sldId id="4629"/>
            <p14:sldId id="4412"/>
            <p14:sldId id="4413"/>
            <p14:sldId id="4414"/>
            <p14:sldId id="4415"/>
            <p14:sldId id="4417"/>
            <p14:sldId id="4418"/>
            <p14:sldId id="4419"/>
            <p14:sldId id="4421"/>
            <p14:sldId id="4422"/>
            <p14:sldId id="4607"/>
            <p14:sldId id="4608"/>
            <p14:sldId id="4609"/>
            <p14:sldId id="4610"/>
            <p14:sldId id="4611"/>
            <p14:sldId id="4612"/>
            <p14:sldId id="4613"/>
            <p14:sldId id="4614"/>
            <p14:sldId id="4449"/>
            <p14:sldId id="4451"/>
            <p14:sldId id="4452"/>
            <p14:sldId id="4453"/>
            <p14:sldId id="4455"/>
            <p14:sldId id="4457"/>
            <p14:sldId id="4458"/>
            <p14:sldId id="4459"/>
            <p14:sldId id="4460"/>
            <p14:sldId id="4502"/>
            <p14:sldId id="4504"/>
            <p14:sldId id="4505"/>
            <p14:sldId id="4508"/>
            <p14:sldId id="4509"/>
            <p14:sldId id="4510"/>
            <p14:sldId id="4558"/>
            <p14:sldId id="4559"/>
            <p14:sldId id="4560"/>
            <p14:sldId id="4561"/>
            <p14:sldId id="4562"/>
            <p14:sldId id="4563"/>
            <p14:sldId id="4564"/>
            <p14:sldId id="4565"/>
            <p14:sldId id="4566"/>
            <p14:sldId id="4567"/>
            <p14:sldId id="4568"/>
            <p14:sldId id="4725"/>
            <p14:sldId id="4726"/>
            <p14:sldId id="4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4C6E36-A0B3-35F9-E0D4-737A782DA5DA}" name="Andria Xenofontos" initials="AX" userId="S::andria.x@citizensinpower.org::da4b94f5-c4c0-4f93-b6ae-b904cbb8ac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2755B"/>
    <a:srgbClr val="90A184"/>
    <a:srgbClr val="6E8063"/>
    <a:srgbClr val="D0D6C5"/>
    <a:srgbClr val="AABC99"/>
    <a:srgbClr val="768869"/>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42355-4939-4F71-B637-FBCD85B33222}" v="2243" dt="2023-02-07T13:33:21.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38" autoAdjust="0"/>
    <p:restoredTop sz="86187" autoAdjust="0"/>
  </p:normalViewPr>
  <p:slideViewPr>
    <p:cSldViewPr snapToGrid="0" snapToObjects="1">
      <p:cViewPr varScale="1">
        <p:scale>
          <a:sx n="98" d="100"/>
          <a:sy n="98" d="100"/>
        </p:scale>
        <p:origin x="39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viewProps" Target="viewProps.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theme" Target="theme/theme1.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tableStyles" Target="tableStyle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microsoft.com/office/2016/11/relationships/changesInfo" Target="changesInfos/changesInfo1.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312" Type="http://schemas.openxmlformats.org/officeDocument/2006/relationships/slide" Target="slides/slide310.xml"/><Relationship Id="rId317" Type="http://schemas.openxmlformats.org/officeDocument/2006/relationships/slide" Target="slides/slide31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presProps" Target="presProps.xml"/><Relationship Id="rId328"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microsoft.com/office/2018/10/relationships/authors" Target="author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ia Xenofontos" userId="da4b94f5-c4c0-4f93-b6ae-b904cbb8ac7c" providerId="ADAL" clId="{73442355-4939-4F71-B637-FBCD85B33222}"/>
    <pc:docChg chg="undo redo custSel addSld delSld modSld modSection">
      <pc:chgData name="Andria Xenofontos" userId="da4b94f5-c4c0-4f93-b6ae-b904cbb8ac7c" providerId="ADAL" clId="{73442355-4939-4F71-B637-FBCD85B33222}" dt="2023-02-07T13:33:44.020" v="5309"/>
      <pc:docMkLst>
        <pc:docMk/>
      </pc:docMkLst>
      <pc:sldChg chg="modSp mod modAnim modCm">
        <pc:chgData name="Andria Xenofontos" userId="da4b94f5-c4c0-4f93-b6ae-b904cbb8ac7c" providerId="ADAL" clId="{73442355-4939-4F71-B637-FBCD85B33222}" dt="2023-02-07T09:13:57.154" v="37"/>
        <pc:sldMkLst>
          <pc:docMk/>
          <pc:sldMk cId="1878708736" sldId="4387"/>
        </pc:sldMkLst>
        <pc:spChg chg="mod">
          <ac:chgData name="Andria Xenofontos" userId="da4b94f5-c4c0-4f93-b6ae-b904cbb8ac7c" providerId="ADAL" clId="{73442355-4939-4F71-B637-FBCD85B33222}" dt="2023-02-07T09:13:23.152" v="35" actId="20577"/>
          <ac:spMkLst>
            <pc:docMk/>
            <pc:sldMk cId="1878708736" sldId="4387"/>
            <ac:spMk id="3" creationId="{8DC48A82-700F-1E77-37CA-C24978B478FF}"/>
          </ac:spMkLst>
        </pc:spChg>
        <pc:graphicFrameChg chg="mod">
          <ac:chgData name="Andria Xenofontos" userId="da4b94f5-c4c0-4f93-b6ae-b904cbb8ac7c" providerId="ADAL" clId="{73442355-4939-4F71-B637-FBCD85B33222}" dt="2023-02-07T09:13:52.994" v="36"/>
          <ac:graphicFrameMkLst>
            <pc:docMk/>
            <pc:sldMk cId="1878708736" sldId="4387"/>
            <ac:graphicFrameMk id="5" creationId="{9D03C9D3-3D0C-8122-86B5-ECAC6545946E}"/>
          </ac:graphicFrameMkLst>
        </pc:graphicFrameChg>
        <pc:extLst>
          <p:ext xmlns:p="http://schemas.openxmlformats.org/presentationml/2006/main" uri="{D6D511B9-2390-475A-947B-AFAB55BFBCF1}">
            <pc226:cmChg xmlns:pc226="http://schemas.microsoft.com/office/powerpoint/2022/06/main/command" chg="mod">
              <pc226:chgData name="Andria Xenofontos" userId="da4b94f5-c4c0-4f93-b6ae-b904cbb8ac7c" providerId="ADAL" clId="{73442355-4939-4F71-B637-FBCD85B33222}" dt="2023-02-07T09:13:57.154" v="37"/>
              <pc2:cmMkLst xmlns:pc2="http://schemas.microsoft.com/office/powerpoint/2019/9/main/command">
                <pc:docMk/>
                <pc:sldMk cId="1878708736" sldId="4387"/>
                <pc2:cmMk id="{52BFCCEB-92CC-45F4-97EC-F38864D8EBA0}"/>
              </pc2:cmMkLst>
            </pc226:cmChg>
          </p:ext>
        </pc:extLst>
      </pc:sldChg>
      <pc:sldChg chg="modSp mod">
        <pc:chgData name="Andria Xenofontos" userId="da4b94f5-c4c0-4f93-b6ae-b904cbb8ac7c" providerId="ADAL" clId="{73442355-4939-4F71-B637-FBCD85B33222}" dt="2023-02-07T09:14:05.967" v="39" actId="20577"/>
        <pc:sldMkLst>
          <pc:docMk/>
          <pc:sldMk cId="3374766777" sldId="4388"/>
        </pc:sldMkLst>
        <pc:spChg chg="mod">
          <ac:chgData name="Andria Xenofontos" userId="da4b94f5-c4c0-4f93-b6ae-b904cbb8ac7c" providerId="ADAL" clId="{73442355-4939-4F71-B637-FBCD85B33222}" dt="2023-02-07T09:14:05.967" v="39" actId="20577"/>
          <ac:spMkLst>
            <pc:docMk/>
            <pc:sldMk cId="3374766777" sldId="4388"/>
            <ac:spMk id="3" creationId="{8DC48A82-700F-1E77-37CA-C24978B478FF}"/>
          </ac:spMkLst>
        </pc:spChg>
      </pc:sldChg>
      <pc:sldChg chg="modSp">
        <pc:chgData name="Andria Xenofontos" userId="da4b94f5-c4c0-4f93-b6ae-b904cbb8ac7c" providerId="ADAL" clId="{73442355-4939-4F71-B637-FBCD85B33222}" dt="2023-02-07T09:22:55.515" v="42" actId="20577"/>
        <pc:sldMkLst>
          <pc:docMk/>
          <pc:sldMk cId="4113531938" sldId="4410"/>
        </pc:sldMkLst>
        <pc:spChg chg="mod">
          <ac:chgData name="Andria Xenofontos" userId="da4b94f5-c4c0-4f93-b6ae-b904cbb8ac7c" providerId="ADAL" clId="{73442355-4939-4F71-B637-FBCD85B33222}" dt="2023-02-07T09:22:55.515" v="42" actId="20577"/>
          <ac:spMkLst>
            <pc:docMk/>
            <pc:sldMk cId="4113531938" sldId="4410"/>
            <ac:spMk id="2" creationId="{E3762A84-A8DD-B170-775C-E6E0015CBD18}"/>
          </ac:spMkLst>
        </pc:spChg>
      </pc:sldChg>
      <pc:sldChg chg="modSp mod">
        <pc:chgData name="Andria Xenofontos" userId="da4b94f5-c4c0-4f93-b6ae-b904cbb8ac7c" providerId="ADAL" clId="{73442355-4939-4F71-B637-FBCD85B33222}" dt="2023-02-07T10:11:04.207" v="774" actId="20577"/>
        <pc:sldMkLst>
          <pc:docMk/>
          <pc:sldMk cId="1607164873" sldId="4435"/>
        </pc:sldMkLst>
        <pc:spChg chg="mod">
          <ac:chgData name="Andria Xenofontos" userId="da4b94f5-c4c0-4f93-b6ae-b904cbb8ac7c" providerId="ADAL" clId="{73442355-4939-4F71-B637-FBCD85B33222}" dt="2023-02-07T10:11:04.207" v="774" actId="20577"/>
          <ac:spMkLst>
            <pc:docMk/>
            <pc:sldMk cId="1607164873" sldId="4435"/>
            <ac:spMk id="3" creationId="{8DC48A82-700F-1E77-37CA-C24978B478FF}"/>
          </ac:spMkLst>
        </pc:spChg>
      </pc:sldChg>
      <pc:sldChg chg="modSp mod modAnim">
        <pc:chgData name="Andria Xenofontos" userId="da4b94f5-c4c0-4f93-b6ae-b904cbb8ac7c" providerId="ADAL" clId="{73442355-4939-4F71-B637-FBCD85B33222}" dt="2023-02-07T10:12:58.233" v="855" actId="20577"/>
        <pc:sldMkLst>
          <pc:docMk/>
          <pc:sldMk cId="1327010931" sldId="4442"/>
        </pc:sldMkLst>
        <pc:spChg chg="mod">
          <ac:chgData name="Andria Xenofontos" userId="da4b94f5-c4c0-4f93-b6ae-b904cbb8ac7c" providerId="ADAL" clId="{73442355-4939-4F71-B637-FBCD85B33222}" dt="2023-02-07T10:11:46.312" v="786" actId="20577"/>
          <ac:spMkLst>
            <pc:docMk/>
            <pc:sldMk cId="1327010931" sldId="4442"/>
            <ac:spMk id="3" creationId="{8DC48A82-700F-1E77-37CA-C24978B478FF}"/>
          </ac:spMkLst>
        </pc:spChg>
        <pc:spChg chg="mod">
          <ac:chgData name="Andria Xenofontos" userId="da4b94f5-c4c0-4f93-b6ae-b904cbb8ac7c" providerId="ADAL" clId="{73442355-4939-4F71-B637-FBCD85B33222}" dt="2023-02-07T10:12:58.233" v="855" actId="20577"/>
          <ac:spMkLst>
            <pc:docMk/>
            <pc:sldMk cId="1327010931" sldId="4442"/>
            <ac:spMk id="5" creationId="{2BE9930F-9B98-6C54-DF36-DC6FAD8396F9}"/>
          </ac:spMkLst>
        </pc:spChg>
      </pc:sldChg>
      <pc:sldChg chg="modSp mod">
        <pc:chgData name="Andria Xenofontos" userId="da4b94f5-c4c0-4f93-b6ae-b904cbb8ac7c" providerId="ADAL" clId="{73442355-4939-4F71-B637-FBCD85B33222}" dt="2023-02-07T10:13:13.178" v="857" actId="20577"/>
        <pc:sldMkLst>
          <pc:docMk/>
          <pc:sldMk cId="3646372221" sldId="4443"/>
        </pc:sldMkLst>
        <pc:spChg chg="mod">
          <ac:chgData name="Andria Xenofontos" userId="da4b94f5-c4c0-4f93-b6ae-b904cbb8ac7c" providerId="ADAL" clId="{73442355-4939-4F71-B637-FBCD85B33222}" dt="2023-02-07T10:13:13.178" v="857" actId="20577"/>
          <ac:spMkLst>
            <pc:docMk/>
            <pc:sldMk cId="3646372221" sldId="4443"/>
            <ac:spMk id="3" creationId="{8DC48A82-700F-1E77-37CA-C24978B478FF}"/>
          </ac:spMkLst>
        </pc:spChg>
      </pc:sldChg>
      <pc:sldChg chg="modSp mod">
        <pc:chgData name="Andria Xenofontos" userId="da4b94f5-c4c0-4f93-b6ae-b904cbb8ac7c" providerId="ADAL" clId="{73442355-4939-4F71-B637-FBCD85B33222}" dt="2023-02-07T10:13:18.154" v="859" actId="20577"/>
        <pc:sldMkLst>
          <pc:docMk/>
          <pc:sldMk cId="2604971761" sldId="4444"/>
        </pc:sldMkLst>
        <pc:spChg chg="mod">
          <ac:chgData name="Andria Xenofontos" userId="da4b94f5-c4c0-4f93-b6ae-b904cbb8ac7c" providerId="ADAL" clId="{73442355-4939-4F71-B637-FBCD85B33222}" dt="2023-02-07T10:13:18.154" v="859" actId="20577"/>
          <ac:spMkLst>
            <pc:docMk/>
            <pc:sldMk cId="2604971761" sldId="4444"/>
            <ac:spMk id="3" creationId="{8DC48A82-700F-1E77-37CA-C24978B478FF}"/>
          </ac:spMkLst>
        </pc:spChg>
      </pc:sldChg>
      <pc:sldChg chg="modSp mod">
        <pc:chgData name="Andria Xenofontos" userId="da4b94f5-c4c0-4f93-b6ae-b904cbb8ac7c" providerId="ADAL" clId="{73442355-4939-4F71-B637-FBCD85B33222}" dt="2023-02-07T10:13:22.489" v="861" actId="20577"/>
        <pc:sldMkLst>
          <pc:docMk/>
          <pc:sldMk cId="1750290673" sldId="4445"/>
        </pc:sldMkLst>
        <pc:spChg chg="mod">
          <ac:chgData name="Andria Xenofontos" userId="da4b94f5-c4c0-4f93-b6ae-b904cbb8ac7c" providerId="ADAL" clId="{73442355-4939-4F71-B637-FBCD85B33222}" dt="2023-02-07T10:13:22.489" v="861" actId="20577"/>
          <ac:spMkLst>
            <pc:docMk/>
            <pc:sldMk cId="1750290673" sldId="4445"/>
            <ac:spMk id="3" creationId="{8DC48A82-700F-1E77-37CA-C24978B478FF}"/>
          </ac:spMkLst>
        </pc:spChg>
      </pc:sldChg>
      <pc:sldChg chg="modSp">
        <pc:chgData name="Andria Xenofontos" userId="da4b94f5-c4c0-4f93-b6ae-b904cbb8ac7c" providerId="ADAL" clId="{73442355-4939-4F71-B637-FBCD85B33222}" dt="2023-02-07T11:59:28.830" v="2771" actId="20577"/>
        <pc:sldMkLst>
          <pc:docMk/>
          <pc:sldMk cId="3939059815" sldId="4482"/>
        </pc:sldMkLst>
        <pc:graphicFrameChg chg="mod">
          <ac:chgData name="Andria Xenofontos" userId="da4b94f5-c4c0-4f93-b6ae-b904cbb8ac7c" providerId="ADAL" clId="{73442355-4939-4F71-B637-FBCD85B33222}" dt="2023-02-07T11:59:28.830" v="2771" actId="20577"/>
          <ac:graphicFrameMkLst>
            <pc:docMk/>
            <pc:sldMk cId="3939059815" sldId="4482"/>
            <ac:graphicFrameMk id="2" creationId="{E5E2B6F4-C163-3A6E-9FBA-3403B6A4FFEF}"/>
          </ac:graphicFrameMkLst>
        </pc:graphicFrameChg>
      </pc:sldChg>
      <pc:sldChg chg="modSp mod">
        <pc:chgData name="Andria Xenofontos" userId="da4b94f5-c4c0-4f93-b6ae-b904cbb8ac7c" providerId="ADAL" clId="{73442355-4939-4F71-B637-FBCD85B33222}" dt="2023-02-07T10:59:34.523" v="1796" actId="20577"/>
        <pc:sldMkLst>
          <pc:docMk/>
          <pc:sldMk cId="870887289" sldId="4492"/>
        </pc:sldMkLst>
        <pc:spChg chg="mod">
          <ac:chgData name="Andria Xenofontos" userId="da4b94f5-c4c0-4f93-b6ae-b904cbb8ac7c" providerId="ADAL" clId="{73442355-4939-4F71-B637-FBCD85B33222}" dt="2023-02-07T10:59:34.523" v="1796" actId="20577"/>
          <ac:spMkLst>
            <pc:docMk/>
            <pc:sldMk cId="870887289" sldId="4492"/>
            <ac:spMk id="3" creationId="{8DC48A82-700F-1E77-37CA-C24978B478FF}"/>
          </ac:spMkLst>
        </pc:spChg>
      </pc:sldChg>
      <pc:sldChg chg="modSp mod">
        <pc:chgData name="Andria Xenofontos" userId="da4b94f5-c4c0-4f93-b6ae-b904cbb8ac7c" providerId="ADAL" clId="{73442355-4939-4F71-B637-FBCD85B33222}" dt="2023-02-07T10:59:42.423" v="1798" actId="20577"/>
        <pc:sldMkLst>
          <pc:docMk/>
          <pc:sldMk cId="2892092082" sldId="4493"/>
        </pc:sldMkLst>
        <pc:spChg chg="mod">
          <ac:chgData name="Andria Xenofontos" userId="da4b94f5-c4c0-4f93-b6ae-b904cbb8ac7c" providerId="ADAL" clId="{73442355-4939-4F71-B637-FBCD85B33222}" dt="2023-02-07T10:59:42.423" v="1798" actId="20577"/>
          <ac:spMkLst>
            <pc:docMk/>
            <pc:sldMk cId="2892092082" sldId="4493"/>
            <ac:spMk id="3" creationId="{8DC48A82-700F-1E77-37CA-C24978B478FF}"/>
          </ac:spMkLst>
        </pc:spChg>
      </pc:sldChg>
      <pc:sldChg chg="modSp mod">
        <pc:chgData name="Andria Xenofontos" userId="da4b94f5-c4c0-4f93-b6ae-b904cbb8ac7c" providerId="ADAL" clId="{73442355-4939-4F71-B637-FBCD85B33222}" dt="2023-02-07T10:59:54.596" v="1802" actId="20577"/>
        <pc:sldMkLst>
          <pc:docMk/>
          <pc:sldMk cId="2169977515" sldId="4494"/>
        </pc:sldMkLst>
        <pc:spChg chg="mod">
          <ac:chgData name="Andria Xenofontos" userId="da4b94f5-c4c0-4f93-b6ae-b904cbb8ac7c" providerId="ADAL" clId="{73442355-4939-4F71-B637-FBCD85B33222}" dt="2023-02-07T10:59:46.936" v="1800" actId="20577"/>
          <ac:spMkLst>
            <pc:docMk/>
            <pc:sldMk cId="2169977515" sldId="4494"/>
            <ac:spMk id="3" creationId="{8DC48A82-700F-1E77-37CA-C24978B478FF}"/>
          </ac:spMkLst>
        </pc:spChg>
        <pc:spChg chg="mod">
          <ac:chgData name="Andria Xenofontos" userId="da4b94f5-c4c0-4f93-b6ae-b904cbb8ac7c" providerId="ADAL" clId="{73442355-4939-4F71-B637-FBCD85B33222}" dt="2023-02-07T10:59:54.596" v="1802" actId="20577"/>
          <ac:spMkLst>
            <pc:docMk/>
            <pc:sldMk cId="2169977515" sldId="4494"/>
            <ac:spMk id="5" creationId="{2DCD1A37-5733-6E4B-00E1-6CAC3AA08FEB}"/>
          </ac:spMkLst>
        </pc:spChg>
      </pc:sldChg>
      <pc:sldChg chg="modSp modAnim">
        <pc:chgData name="Andria Xenofontos" userId="da4b94f5-c4c0-4f93-b6ae-b904cbb8ac7c" providerId="ADAL" clId="{73442355-4939-4F71-B637-FBCD85B33222}" dt="2023-02-07T11:01:02.198" v="1825" actId="20577"/>
        <pc:sldMkLst>
          <pc:docMk/>
          <pc:sldMk cId="2802234348" sldId="4497"/>
        </pc:sldMkLst>
        <pc:spChg chg="mod">
          <ac:chgData name="Andria Xenofontos" userId="da4b94f5-c4c0-4f93-b6ae-b904cbb8ac7c" providerId="ADAL" clId="{73442355-4939-4F71-B637-FBCD85B33222}" dt="2023-02-07T11:01:02.198" v="1825" actId="20577"/>
          <ac:spMkLst>
            <pc:docMk/>
            <pc:sldMk cId="2802234348" sldId="4497"/>
            <ac:spMk id="5" creationId="{2DCD1A37-5733-6E4B-00E1-6CAC3AA08FEB}"/>
          </ac:spMkLst>
        </pc:spChg>
      </pc:sldChg>
      <pc:sldChg chg="modSp">
        <pc:chgData name="Andria Xenofontos" userId="da4b94f5-c4c0-4f93-b6ae-b904cbb8ac7c" providerId="ADAL" clId="{73442355-4939-4F71-B637-FBCD85B33222}" dt="2023-02-07T11:01:38.580" v="1834" actId="20577"/>
        <pc:sldMkLst>
          <pc:docMk/>
          <pc:sldMk cId="1826114366" sldId="4499"/>
        </pc:sldMkLst>
        <pc:spChg chg="mod">
          <ac:chgData name="Andria Xenofontos" userId="da4b94f5-c4c0-4f93-b6ae-b904cbb8ac7c" providerId="ADAL" clId="{73442355-4939-4F71-B637-FBCD85B33222}" dt="2023-02-07T11:01:38.580" v="1834" actId="20577"/>
          <ac:spMkLst>
            <pc:docMk/>
            <pc:sldMk cId="1826114366" sldId="4499"/>
            <ac:spMk id="5" creationId="{2DCD1A37-5733-6E4B-00E1-6CAC3AA08FEB}"/>
          </ac:spMkLst>
        </pc:spChg>
      </pc:sldChg>
      <pc:sldChg chg="modSp mod">
        <pc:chgData name="Andria Xenofontos" userId="da4b94f5-c4c0-4f93-b6ae-b904cbb8ac7c" providerId="ADAL" clId="{73442355-4939-4F71-B637-FBCD85B33222}" dt="2023-02-07T12:45:48.024" v="3822" actId="20577"/>
        <pc:sldMkLst>
          <pc:docMk/>
          <pc:sldMk cId="2009225369" sldId="4527"/>
        </pc:sldMkLst>
        <pc:spChg chg="mod">
          <ac:chgData name="Andria Xenofontos" userId="da4b94f5-c4c0-4f93-b6ae-b904cbb8ac7c" providerId="ADAL" clId="{73442355-4939-4F71-B637-FBCD85B33222}" dt="2023-02-07T12:45:48.024" v="3822" actId="20577"/>
          <ac:spMkLst>
            <pc:docMk/>
            <pc:sldMk cId="2009225369" sldId="4527"/>
            <ac:spMk id="2" creationId="{EFC57A31-C9F5-C1FC-7AD7-35EF8021F9C4}"/>
          </ac:spMkLst>
        </pc:spChg>
      </pc:sldChg>
      <pc:sldChg chg="modSp mod">
        <pc:chgData name="Andria Xenofontos" userId="da4b94f5-c4c0-4f93-b6ae-b904cbb8ac7c" providerId="ADAL" clId="{73442355-4939-4F71-B637-FBCD85B33222}" dt="2023-02-07T12:25:34.952" v="3389" actId="20577"/>
        <pc:sldMkLst>
          <pc:docMk/>
          <pc:sldMk cId="130463992" sldId="4553"/>
        </pc:sldMkLst>
        <pc:spChg chg="mod">
          <ac:chgData name="Andria Xenofontos" userId="da4b94f5-c4c0-4f93-b6ae-b904cbb8ac7c" providerId="ADAL" clId="{73442355-4939-4F71-B637-FBCD85B33222}" dt="2023-02-07T12:25:34.952" v="3389" actId="20577"/>
          <ac:spMkLst>
            <pc:docMk/>
            <pc:sldMk cId="130463992" sldId="4553"/>
            <ac:spMk id="3" creationId="{8DC48A82-700F-1E77-37CA-C24978B478FF}"/>
          </ac:spMkLst>
        </pc:spChg>
      </pc:sldChg>
      <pc:sldChg chg="modSp mod">
        <pc:chgData name="Andria Xenofontos" userId="da4b94f5-c4c0-4f93-b6ae-b904cbb8ac7c" providerId="ADAL" clId="{73442355-4939-4F71-B637-FBCD85B33222}" dt="2023-02-07T12:25:43.027" v="3391" actId="20577"/>
        <pc:sldMkLst>
          <pc:docMk/>
          <pc:sldMk cId="3135077089" sldId="4554"/>
        </pc:sldMkLst>
        <pc:spChg chg="mod">
          <ac:chgData name="Andria Xenofontos" userId="da4b94f5-c4c0-4f93-b6ae-b904cbb8ac7c" providerId="ADAL" clId="{73442355-4939-4F71-B637-FBCD85B33222}" dt="2023-02-07T12:25:43.027" v="3391" actId="20577"/>
          <ac:spMkLst>
            <pc:docMk/>
            <pc:sldMk cId="3135077089" sldId="4554"/>
            <ac:spMk id="3" creationId="{8DC48A82-700F-1E77-37CA-C24978B478FF}"/>
          </ac:spMkLst>
        </pc:spChg>
      </pc:sldChg>
      <pc:sldChg chg="modSp mod">
        <pc:chgData name="Andria Xenofontos" userId="da4b94f5-c4c0-4f93-b6ae-b904cbb8ac7c" providerId="ADAL" clId="{73442355-4939-4F71-B637-FBCD85B33222}" dt="2023-02-07T12:25:46.961" v="3393" actId="20577"/>
        <pc:sldMkLst>
          <pc:docMk/>
          <pc:sldMk cId="426253736" sldId="4555"/>
        </pc:sldMkLst>
        <pc:spChg chg="mod">
          <ac:chgData name="Andria Xenofontos" userId="da4b94f5-c4c0-4f93-b6ae-b904cbb8ac7c" providerId="ADAL" clId="{73442355-4939-4F71-B637-FBCD85B33222}" dt="2023-02-07T12:25:46.961" v="3393" actId="20577"/>
          <ac:spMkLst>
            <pc:docMk/>
            <pc:sldMk cId="426253736" sldId="4555"/>
            <ac:spMk id="3" creationId="{8DC48A82-700F-1E77-37CA-C24978B478FF}"/>
          </ac:spMkLst>
        </pc:spChg>
      </pc:sldChg>
      <pc:sldChg chg="addSp delSp mod">
        <pc:chgData name="Andria Xenofontos" userId="da4b94f5-c4c0-4f93-b6ae-b904cbb8ac7c" providerId="ADAL" clId="{73442355-4939-4F71-B637-FBCD85B33222}" dt="2023-02-07T12:26:44.442" v="3395" actId="22"/>
        <pc:sldMkLst>
          <pc:docMk/>
          <pc:sldMk cId="4190586298" sldId="4557"/>
        </pc:sldMkLst>
        <pc:spChg chg="add del">
          <ac:chgData name="Andria Xenofontos" userId="da4b94f5-c4c0-4f93-b6ae-b904cbb8ac7c" providerId="ADAL" clId="{73442355-4939-4F71-B637-FBCD85B33222}" dt="2023-02-07T12:26:44.442" v="3395" actId="22"/>
          <ac:spMkLst>
            <pc:docMk/>
            <pc:sldMk cId="4190586298" sldId="4557"/>
            <ac:spMk id="5" creationId="{1E97BEA8-626B-EAA7-1EFA-D49BE7945AC3}"/>
          </ac:spMkLst>
        </pc:spChg>
      </pc:sldChg>
      <pc:sldChg chg="modSp mod">
        <pc:chgData name="Andria Xenofontos" userId="da4b94f5-c4c0-4f93-b6ae-b904cbb8ac7c" providerId="ADAL" clId="{73442355-4939-4F71-B637-FBCD85B33222}" dt="2023-02-07T12:57:26.086" v="4025" actId="20577"/>
        <pc:sldMkLst>
          <pc:docMk/>
          <pc:sldMk cId="238218680" sldId="4603"/>
        </pc:sldMkLst>
        <pc:spChg chg="mod">
          <ac:chgData name="Andria Xenofontos" userId="da4b94f5-c4c0-4f93-b6ae-b904cbb8ac7c" providerId="ADAL" clId="{73442355-4939-4F71-B637-FBCD85B33222}" dt="2023-02-07T12:57:26.086" v="4025" actId="20577"/>
          <ac:spMkLst>
            <pc:docMk/>
            <pc:sldMk cId="238218680" sldId="4603"/>
            <ac:spMk id="3" creationId="{8DC48A82-700F-1E77-37CA-C24978B478FF}"/>
          </ac:spMkLst>
        </pc:spChg>
      </pc:sldChg>
      <pc:sldChg chg="modSp mod">
        <pc:chgData name="Andria Xenofontos" userId="da4b94f5-c4c0-4f93-b6ae-b904cbb8ac7c" providerId="ADAL" clId="{73442355-4939-4F71-B637-FBCD85B33222}" dt="2023-02-07T12:57:34.729" v="4027" actId="20577"/>
        <pc:sldMkLst>
          <pc:docMk/>
          <pc:sldMk cId="3492855635" sldId="4604"/>
        </pc:sldMkLst>
        <pc:spChg chg="mod">
          <ac:chgData name="Andria Xenofontos" userId="da4b94f5-c4c0-4f93-b6ae-b904cbb8ac7c" providerId="ADAL" clId="{73442355-4939-4F71-B637-FBCD85B33222}" dt="2023-02-07T12:57:34.729" v="4027" actId="20577"/>
          <ac:spMkLst>
            <pc:docMk/>
            <pc:sldMk cId="3492855635" sldId="4604"/>
            <ac:spMk id="3" creationId="{8DC48A82-700F-1E77-37CA-C24978B478FF}"/>
          </ac:spMkLst>
        </pc:spChg>
      </pc:sldChg>
      <pc:sldChg chg="modSp">
        <pc:chgData name="Andria Xenofontos" userId="da4b94f5-c4c0-4f93-b6ae-b904cbb8ac7c" providerId="ADAL" clId="{73442355-4939-4F71-B637-FBCD85B33222}" dt="2023-02-07T09:08:36.703" v="33" actId="20577"/>
        <pc:sldMkLst>
          <pc:docMk/>
          <pc:sldMk cId="240626705" sldId="4622"/>
        </pc:sldMkLst>
        <pc:spChg chg="mod">
          <ac:chgData name="Andria Xenofontos" userId="da4b94f5-c4c0-4f93-b6ae-b904cbb8ac7c" providerId="ADAL" clId="{73442355-4939-4F71-B637-FBCD85B33222}" dt="2023-02-07T09:08:36.703" v="33" actId="20577"/>
          <ac:spMkLst>
            <pc:docMk/>
            <pc:sldMk cId="240626705" sldId="4622"/>
            <ac:spMk id="7" creationId="{C609BF22-0A89-036D-4B7A-A2F8586C0C98}"/>
          </ac:spMkLst>
        </pc:spChg>
      </pc:sldChg>
      <pc:sldChg chg="modSp mod">
        <pc:chgData name="Andria Xenofontos" userId="da4b94f5-c4c0-4f93-b6ae-b904cbb8ac7c" providerId="ADAL" clId="{73442355-4939-4F71-B637-FBCD85B33222}" dt="2023-02-07T09:42:16.587" v="297" actId="20577"/>
        <pc:sldMkLst>
          <pc:docMk/>
          <pc:sldMk cId="468348873" sldId="4655"/>
        </pc:sldMkLst>
        <pc:spChg chg="mod">
          <ac:chgData name="Andria Xenofontos" userId="da4b94f5-c4c0-4f93-b6ae-b904cbb8ac7c" providerId="ADAL" clId="{73442355-4939-4F71-B637-FBCD85B33222}" dt="2023-02-07T09:42:16.587" v="297" actId="20577"/>
          <ac:spMkLst>
            <pc:docMk/>
            <pc:sldMk cId="468348873" sldId="4655"/>
            <ac:spMk id="2" creationId="{E3762A84-A8DD-B170-775C-E6E0015CBD18}"/>
          </ac:spMkLst>
        </pc:spChg>
        <pc:spChg chg="mod">
          <ac:chgData name="Andria Xenofontos" userId="da4b94f5-c4c0-4f93-b6ae-b904cbb8ac7c" providerId="ADAL" clId="{73442355-4939-4F71-B637-FBCD85B33222}" dt="2023-02-07T09:36:30.588" v="102" actId="20577"/>
          <ac:spMkLst>
            <pc:docMk/>
            <pc:sldMk cId="468348873" sldId="4655"/>
            <ac:spMk id="3" creationId="{8DC48A82-700F-1E77-37CA-C24978B478FF}"/>
          </ac:spMkLst>
        </pc:spChg>
      </pc:sldChg>
      <pc:sldChg chg="modSp mod">
        <pc:chgData name="Andria Xenofontos" userId="da4b94f5-c4c0-4f93-b6ae-b904cbb8ac7c" providerId="ADAL" clId="{73442355-4939-4F71-B637-FBCD85B33222}" dt="2023-02-07T09:46:37.240" v="319" actId="1076"/>
        <pc:sldMkLst>
          <pc:docMk/>
          <pc:sldMk cId="1639206238" sldId="4656"/>
        </pc:sldMkLst>
        <pc:spChg chg="mod">
          <ac:chgData name="Andria Xenofontos" userId="da4b94f5-c4c0-4f93-b6ae-b904cbb8ac7c" providerId="ADAL" clId="{73442355-4939-4F71-B637-FBCD85B33222}" dt="2023-02-07T09:43:39.557" v="302"/>
          <ac:spMkLst>
            <pc:docMk/>
            <pc:sldMk cId="1639206238" sldId="4656"/>
            <ac:spMk id="2" creationId="{E3762A84-A8DD-B170-775C-E6E0015CBD18}"/>
          </ac:spMkLst>
        </pc:spChg>
        <pc:spChg chg="mod">
          <ac:chgData name="Andria Xenofontos" userId="da4b94f5-c4c0-4f93-b6ae-b904cbb8ac7c" providerId="ADAL" clId="{73442355-4939-4F71-B637-FBCD85B33222}" dt="2023-02-07T09:36:37.109" v="103"/>
          <ac:spMkLst>
            <pc:docMk/>
            <pc:sldMk cId="1639206238" sldId="4656"/>
            <ac:spMk id="3" creationId="{8DC48A82-700F-1E77-37CA-C24978B478FF}"/>
          </ac:spMkLst>
        </pc:spChg>
        <pc:spChg chg="mod">
          <ac:chgData name="Andria Xenofontos" userId="da4b94f5-c4c0-4f93-b6ae-b904cbb8ac7c" providerId="ADAL" clId="{73442355-4939-4F71-B637-FBCD85B33222}" dt="2023-02-07T09:46:37.240" v="319" actId="1076"/>
          <ac:spMkLst>
            <pc:docMk/>
            <pc:sldMk cId="1639206238" sldId="4656"/>
            <ac:spMk id="5" creationId="{9E7B5370-27BC-D216-A3E0-04A64352C6A7}"/>
          </ac:spMkLst>
        </pc:spChg>
        <pc:picChg chg="mod">
          <ac:chgData name="Andria Xenofontos" userId="da4b94f5-c4c0-4f93-b6ae-b904cbb8ac7c" providerId="ADAL" clId="{73442355-4939-4F71-B637-FBCD85B33222}" dt="2023-02-07T09:44:00.715" v="307" actId="1076"/>
          <ac:picMkLst>
            <pc:docMk/>
            <pc:sldMk cId="1639206238" sldId="4656"/>
            <ac:picMk id="4" creationId="{F7FE91D7-8C35-F51D-ABA3-1D5E950F98C8}"/>
          </ac:picMkLst>
        </pc:picChg>
      </pc:sldChg>
      <pc:sldChg chg="modSp mod modAnim">
        <pc:chgData name="Andria Xenofontos" userId="da4b94f5-c4c0-4f93-b6ae-b904cbb8ac7c" providerId="ADAL" clId="{73442355-4939-4F71-B637-FBCD85B33222}" dt="2023-02-07T09:49:02.396" v="325" actId="20577"/>
        <pc:sldMkLst>
          <pc:docMk/>
          <pc:sldMk cId="1488369984" sldId="4657"/>
        </pc:sldMkLst>
        <pc:spChg chg="mod">
          <ac:chgData name="Andria Xenofontos" userId="da4b94f5-c4c0-4f93-b6ae-b904cbb8ac7c" providerId="ADAL" clId="{73442355-4939-4F71-B637-FBCD85B33222}" dt="2023-02-07T09:49:02.396" v="325" actId="20577"/>
          <ac:spMkLst>
            <pc:docMk/>
            <pc:sldMk cId="1488369984" sldId="4657"/>
            <ac:spMk id="2" creationId="{E3762A84-A8DD-B170-775C-E6E0015CBD18}"/>
          </ac:spMkLst>
        </pc:spChg>
        <pc:spChg chg="mod">
          <ac:chgData name="Andria Xenofontos" userId="da4b94f5-c4c0-4f93-b6ae-b904cbb8ac7c" providerId="ADAL" clId="{73442355-4939-4F71-B637-FBCD85B33222}" dt="2023-02-07T09:36:41.079" v="104"/>
          <ac:spMkLst>
            <pc:docMk/>
            <pc:sldMk cId="1488369984" sldId="4657"/>
            <ac:spMk id="3" creationId="{8DC48A82-700F-1E77-37CA-C24978B478FF}"/>
          </ac:spMkLst>
        </pc:spChg>
      </pc:sldChg>
      <pc:sldChg chg="modSp mod modAnim">
        <pc:chgData name="Andria Xenofontos" userId="da4b94f5-c4c0-4f93-b6ae-b904cbb8ac7c" providerId="ADAL" clId="{73442355-4939-4F71-B637-FBCD85B33222}" dt="2023-02-07T09:50:35.358" v="375" actId="20577"/>
        <pc:sldMkLst>
          <pc:docMk/>
          <pc:sldMk cId="396722007" sldId="4658"/>
        </pc:sldMkLst>
        <pc:spChg chg="mod">
          <ac:chgData name="Andria Xenofontos" userId="da4b94f5-c4c0-4f93-b6ae-b904cbb8ac7c" providerId="ADAL" clId="{73442355-4939-4F71-B637-FBCD85B33222}" dt="2023-02-07T09:50:35.358" v="375" actId="20577"/>
          <ac:spMkLst>
            <pc:docMk/>
            <pc:sldMk cId="396722007" sldId="4658"/>
            <ac:spMk id="2" creationId="{E3762A84-A8DD-B170-775C-E6E0015CBD18}"/>
          </ac:spMkLst>
        </pc:spChg>
        <pc:spChg chg="mod">
          <ac:chgData name="Andria Xenofontos" userId="da4b94f5-c4c0-4f93-b6ae-b904cbb8ac7c" providerId="ADAL" clId="{73442355-4939-4F71-B637-FBCD85B33222}" dt="2023-02-07T09:36:43.863" v="105"/>
          <ac:spMkLst>
            <pc:docMk/>
            <pc:sldMk cId="396722007" sldId="4658"/>
            <ac:spMk id="3" creationId="{8DC48A82-700F-1E77-37CA-C24978B478FF}"/>
          </ac:spMkLst>
        </pc:spChg>
      </pc:sldChg>
      <pc:sldChg chg="modSp mod modAnim">
        <pc:chgData name="Andria Xenofontos" userId="da4b94f5-c4c0-4f93-b6ae-b904cbb8ac7c" providerId="ADAL" clId="{73442355-4939-4F71-B637-FBCD85B33222}" dt="2023-02-07T09:53:45.179" v="413" actId="20577"/>
        <pc:sldMkLst>
          <pc:docMk/>
          <pc:sldMk cId="1002356698" sldId="4659"/>
        </pc:sldMkLst>
        <pc:spChg chg="mod">
          <ac:chgData name="Andria Xenofontos" userId="da4b94f5-c4c0-4f93-b6ae-b904cbb8ac7c" providerId="ADAL" clId="{73442355-4939-4F71-B637-FBCD85B33222}" dt="2023-02-07T09:53:45.179" v="413" actId="20577"/>
          <ac:spMkLst>
            <pc:docMk/>
            <pc:sldMk cId="1002356698" sldId="4659"/>
            <ac:spMk id="2" creationId="{E3762A84-A8DD-B170-775C-E6E0015CBD18}"/>
          </ac:spMkLst>
        </pc:spChg>
        <pc:spChg chg="mod">
          <ac:chgData name="Andria Xenofontos" userId="da4b94f5-c4c0-4f93-b6ae-b904cbb8ac7c" providerId="ADAL" clId="{73442355-4939-4F71-B637-FBCD85B33222}" dt="2023-02-07T09:36:46.159" v="106"/>
          <ac:spMkLst>
            <pc:docMk/>
            <pc:sldMk cId="1002356698" sldId="4659"/>
            <ac:spMk id="3" creationId="{8DC48A82-700F-1E77-37CA-C24978B478FF}"/>
          </ac:spMkLst>
        </pc:spChg>
      </pc:sldChg>
      <pc:sldChg chg="modSp mod">
        <pc:chgData name="Andria Xenofontos" userId="da4b94f5-c4c0-4f93-b6ae-b904cbb8ac7c" providerId="ADAL" clId="{73442355-4939-4F71-B637-FBCD85B33222}" dt="2023-02-07T09:55:21.703" v="432"/>
        <pc:sldMkLst>
          <pc:docMk/>
          <pc:sldMk cId="1374430532" sldId="4660"/>
        </pc:sldMkLst>
        <pc:spChg chg="mod">
          <ac:chgData name="Andria Xenofontos" userId="da4b94f5-c4c0-4f93-b6ae-b904cbb8ac7c" providerId="ADAL" clId="{73442355-4939-4F71-B637-FBCD85B33222}" dt="2023-02-07T09:54:00.282" v="429" actId="20577"/>
          <ac:spMkLst>
            <pc:docMk/>
            <pc:sldMk cId="1374430532" sldId="4660"/>
            <ac:spMk id="2" creationId="{E3762A84-A8DD-B170-775C-E6E0015CBD18}"/>
          </ac:spMkLst>
        </pc:spChg>
        <pc:spChg chg="mod">
          <ac:chgData name="Andria Xenofontos" userId="da4b94f5-c4c0-4f93-b6ae-b904cbb8ac7c" providerId="ADAL" clId="{73442355-4939-4F71-B637-FBCD85B33222}" dt="2023-02-07T09:36:48.741" v="107"/>
          <ac:spMkLst>
            <pc:docMk/>
            <pc:sldMk cId="1374430532" sldId="4660"/>
            <ac:spMk id="3" creationId="{8DC48A82-700F-1E77-37CA-C24978B478FF}"/>
          </ac:spMkLst>
        </pc:spChg>
        <pc:spChg chg="mod">
          <ac:chgData name="Andria Xenofontos" userId="da4b94f5-c4c0-4f93-b6ae-b904cbb8ac7c" providerId="ADAL" clId="{73442355-4939-4F71-B637-FBCD85B33222}" dt="2023-02-07T09:55:21.703" v="432"/>
          <ac:spMkLst>
            <pc:docMk/>
            <pc:sldMk cId="1374430532" sldId="4660"/>
            <ac:spMk id="5" creationId="{5D4FAD26-E9C3-B2A6-6D88-6106C4B51B26}"/>
          </ac:spMkLst>
        </pc:spChg>
        <pc:picChg chg="mod">
          <ac:chgData name="Andria Xenofontos" userId="da4b94f5-c4c0-4f93-b6ae-b904cbb8ac7c" providerId="ADAL" clId="{73442355-4939-4F71-B637-FBCD85B33222}" dt="2023-02-07T09:54:09.942" v="431" actId="1076"/>
          <ac:picMkLst>
            <pc:docMk/>
            <pc:sldMk cId="1374430532" sldId="4660"/>
            <ac:picMk id="4" creationId="{B4F218DB-9E12-4772-FD5B-2D5E657F3339}"/>
          </ac:picMkLst>
        </pc:picChg>
      </pc:sldChg>
      <pc:sldChg chg="modSp mod modAnim">
        <pc:chgData name="Andria Xenofontos" userId="da4b94f5-c4c0-4f93-b6ae-b904cbb8ac7c" providerId="ADAL" clId="{73442355-4939-4F71-B637-FBCD85B33222}" dt="2023-02-07T09:58:23.999" v="493" actId="1076"/>
        <pc:sldMkLst>
          <pc:docMk/>
          <pc:sldMk cId="2659451318" sldId="4661"/>
        </pc:sldMkLst>
        <pc:spChg chg="mod">
          <ac:chgData name="Andria Xenofontos" userId="da4b94f5-c4c0-4f93-b6ae-b904cbb8ac7c" providerId="ADAL" clId="{73442355-4939-4F71-B637-FBCD85B33222}" dt="2023-02-07T09:58:23.999" v="493" actId="1076"/>
          <ac:spMkLst>
            <pc:docMk/>
            <pc:sldMk cId="2659451318" sldId="4661"/>
            <ac:spMk id="2" creationId="{E3762A84-A8DD-B170-775C-E6E0015CBD18}"/>
          </ac:spMkLst>
        </pc:spChg>
        <pc:spChg chg="mod">
          <ac:chgData name="Andria Xenofontos" userId="da4b94f5-c4c0-4f93-b6ae-b904cbb8ac7c" providerId="ADAL" clId="{73442355-4939-4F71-B637-FBCD85B33222}" dt="2023-02-07T09:36:50.898" v="108"/>
          <ac:spMkLst>
            <pc:docMk/>
            <pc:sldMk cId="2659451318" sldId="4661"/>
            <ac:spMk id="3" creationId="{8DC48A82-700F-1E77-37CA-C24978B478FF}"/>
          </ac:spMkLst>
        </pc:spChg>
      </pc:sldChg>
      <pc:sldChg chg="modSp mod">
        <pc:chgData name="Andria Xenofontos" userId="da4b94f5-c4c0-4f93-b6ae-b904cbb8ac7c" providerId="ADAL" clId="{73442355-4939-4F71-B637-FBCD85B33222}" dt="2023-02-07T10:00:47.017" v="500"/>
        <pc:sldMkLst>
          <pc:docMk/>
          <pc:sldMk cId="2881722253" sldId="4662"/>
        </pc:sldMkLst>
        <pc:spChg chg="mod">
          <ac:chgData name="Andria Xenofontos" userId="da4b94f5-c4c0-4f93-b6ae-b904cbb8ac7c" providerId="ADAL" clId="{73442355-4939-4F71-B637-FBCD85B33222}" dt="2023-02-07T09:58:57.481" v="496" actId="1076"/>
          <ac:spMkLst>
            <pc:docMk/>
            <pc:sldMk cId="2881722253" sldId="4662"/>
            <ac:spMk id="2" creationId="{E3762A84-A8DD-B170-775C-E6E0015CBD18}"/>
          </ac:spMkLst>
        </pc:spChg>
        <pc:spChg chg="mod">
          <ac:chgData name="Andria Xenofontos" userId="da4b94f5-c4c0-4f93-b6ae-b904cbb8ac7c" providerId="ADAL" clId="{73442355-4939-4F71-B637-FBCD85B33222}" dt="2023-02-07T09:36:53.429" v="109"/>
          <ac:spMkLst>
            <pc:docMk/>
            <pc:sldMk cId="2881722253" sldId="4662"/>
            <ac:spMk id="3" creationId="{8DC48A82-700F-1E77-37CA-C24978B478FF}"/>
          </ac:spMkLst>
        </pc:spChg>
        <pc:spChg chg="mod">
          <ac:chgData name="Andria Xenofontos" userId="da4b94f5-c4c0-4f93-b6ae-b904cbb8ac7c" providerId="ADAL" clId="{73442355-4939-4F71-B637-FBCD85B33222}" dt="2023-02-07T10:00:47.017" v="500"/>
          <ac:spMkLst>
            <pc:docMk/>
            <pc:sldMk cId="2881722253" sldId="4662"/>
            <ac:spMk id="5" creationId="{89F021DF-58DF-5768-114D-A804364766B9}"/>
          </ac:spMkLst>
        </pc:spChg>
        <pc:picChg chg="mod">
          <ac:chgData name="Andria Xenofontos" userId="da4b94f5-c4c0-4f93-b6ae-b904cbb8ac7c" providerId="ADAL" clId="{73442355-4939-4F71-B637-FBCD85B33222}" dt="2023-02-07T09:59:13.667" v="498" actId="1076"/>
          <ac:picMkLst>
            <pc:docMk/>
            <pc:sldMk cId="2881722253" sldId="4662"/>
            <ac:picMk id="4" creationId="{36B18D14-F20E-1307-DD57-168F347AEF8F}"/>
          </ac:picMkLst>
        </pc:picChg>
      </pc:sldChg>
      <pc:sldChg chg="modSp mod modAnim">
        <pc:chgData name="Andria Xenofontos" userId="da4b94f5-c4c0-4f93-b6ae-b904cbb8ac7c" providerId="ADAL" clId="{73442355-4939-4F71-B637-FBCD85B33222}" dt="2023-02-07T10:01:22.391" v="501"/>
        <pc:sldMkLst>
          <pc:docMk/>
          <pc:sldMk cId="2862980856" sldId="4663"/>
        </pc:sldMkLst>
        <pc:spChg chg="mod">
          <ac:chgData name="Andria Xenofontos" userId="da4b94f5-c4c0-4f93-b6ae-b904cbb8ac7c" providerId="ADAL" clId="{73442355-4939-4F71-B637-FBCD85B33222}" dt="2023-02-07T09:36:55.418" v="110"/>
          <ac:spMkLst>
            <pc:docMk/>
            <pc:sldMk cId="2862980856" sldId="4663"/>
            <ac:spMk id="3" creationId="{8DC48A82-700F-1E77-37CA-C24978B478FF}"/>
          </ac:spMkLst>
        </pc:spChg>
        <pc:spChg chg="mod">
          <ac:chgData name="Andria Xenofontos" userId="da4b94f5-c4c0-4f93-b6ae-b904cbb8ac7c" providerId="ADAL" clId="{73442355-4939-4F71-B637-FBCD85B33222}" dt="2023-02-07T10:01:22.391" v="501"/>
          <ac:spMkLst>
            <pc:docMk/>
            <pc:sldMk cId="2862980856" sldId="4663"/>
            <ac:spMk id="5" creationId="{2BE9930F-9B98-6C54-DF36-DC6FAD8396F9}"/>
          </ac:spMkLst>
        </pc:spChg>
      </pc:sldChg>
      <pc:sldChg chg="modSp mod modAnim">
        <pc:chgData name="Andria Xenofontos" userId="da4b94f5-c4c0-4f93-b6ae-b904cbb8ac7c" providerId="ADAL" clId="{73442355-4939-4F71-B637-FBCD85B33222}" dt="2023-02-07T10:08:47.792" v="755" actId="1076"/>
        <pc:sldMkLst>
          <pc:docMk/>
          <pc:sldMk cId="3070665995" sldId="4664"/>
        </pc:sldMkLst>
        <pc:spChg chg="mod">
          <ac:chgData name="Andria Xenofontos" userId="da4b94f5-c4c0-4f93-b6ae-b904cbb8ac7c" providerId="ADAL" clId="{73442355-4939-4F71-B637-FBCD85B33222}" dt="2023-02-07T09:36:58.650" v="111"/>
          <ac:spMkLst>
            <pc:docMk/>
            <pc:sldMk cId="3070665995" sldId="4664"/>
            <ac:spMk id="3" creationId="{8DC48A82-700F-1E77-37CA-C24978B478FF}"/>
          </ac:spMkLst>
        </pc:spChg>
        <pc:spChg chg="mod">
          <ac:chgData name="Andria Xenofontos" userId="da4b94f5-c4c0-4f93-b6ae-b904cbb8ac7c" providerId="ADAL" clId="{73442355-4939-4F71-B637-FBCD85B33222}" dt="2023-02-07T10:08:47.792" v="755" actId="1076"/>
          <ac:spMkLst>
            <pc:docMk/>
            <pc:sldMk cId="3070665995" sldId="4664"/>
            <ac:spMk id="5" creationId="{2BE9930F-9B98-6C54-DF36-DC6FAD8396F9}"/>
          </ac:spMkLst>
        </pc:spChg>
        <pc:graphicFrameChg chg="mod modGraphic">
          <ac:chgData name="Andria Xenofontos" userId="da4b94f5-c4c0-4f93-b6ae-b904cbb8ac7c" providerId="ADAL" clId="{73442355-4939-4F71-B637-FBCD85B33222}" dt="2023-02-07T10:08:44.899" v="754" actId="1076"/>
          <ac:graphicFrameMkLst>
            <pc:docMk/>
            <pc:sldMk cId="3070665995" sldId="4664"/>
            <ac:graphicFrameMk id="2" creationId="{D350D96D-9A38-A953-2BBE-3A2DB846F0FB}"/>
          </ac:graphicFrameMkLst>
        </pc:graphicFrameChg>
      </pc:sldChg>
      <pc:sldChg chg="add del">
        <pc:chgData name="Andria Xenofontos" userId="da4b94f5-c4c0-4f93-b6ae-b904cbb8ac7c" providerId="ADAL" clId="{73442355-4939-4F71-B637-FBCD85B33222}" dt="2023-02-07T10:14:56.246" v="864" actId="2696"/>
        <pc:sldMkLst>
          <pc:docMk/>
          <pc:sldMk cId="2299856393" sldId="4665"/>
        </pc:sldMkLst>
      </pc:sldChg>
      <pc:sldChg chg="modSp add del mod modAnim">
        <pc:chgData name="Andria Xenofontos" userId="da4b94f5-c4c0-4f93-b6ae-b904cbb8ac7c" providerId="ADAL" clId="{73442355-4939-4F71-B637-FBCD85B33222}" dt="2023-02-07T10:18:03.290" v="986" actId="20577"/>
        <pc:sldMkLst>
          <pc:docMk/>
          <pc:sldMk cId="1830190920" sldId="4666"/>
        </pc:sldMkLst>
        <pc:spChg chg="mod">
          <ac:chgData name="Andria Xenofontos" userId="da4b94f5-c4c0-4f93-b6ae-b904cbb8ac7c" providerId="ADAL" clId="{73442355-4939-4F71-B637-FBCD85B33222}" dt="2023-02-07T10:15:23.881" v="881" actId="20577"/>
          <ac:spMkLst>
            <pc:docMk/>
            <pc:sldMk cId="1830190920" sldId="4666"/>
            <ac:spMk id="3" creationId="{8DC48A82-700F-1E77-37CA-C24978B478FF}"/>
          </ac:spMkLst>
        </pc:spChg>
        <pc:spChg chg="mod">
          <ac:chgData name="Andria Xenofontos" userId="da4b94f5-c4c0-4f93-b6ae-b904cbb8ac7c" providerId="ADAL" clId="{73442355-4939-4F71-B637-FBCD85B33222}" dt="2023-02-07T10:18:03.290" v="986" actId="20577"/>
          <ac:spMkLst>
            <pc:docMk/>
            <pc:sldMk cId="1830190920" sldId="4666"/>
            <ac:spMk id="5" creationId="{2BE9930F-9B98-6C54-DF36-DC6FAD8396F9}"/>
          </ac:spMkLst>
        </pc:spChg>
      </pc:sldChg>
      <pc:sldChg chg="modSp add del mod">
        <pc:chgData name="Andria Xenofontos" userId="da4b94f5-c4c0-4f93-b6ae-b904cbb8ac7c" providerId="ADAL" clId="{73442355-4939-4F71-B637-FBCD85B33222}" dt="2023-02-07T10:33:33.266" v="994" actId="1076"/>
        <pc:sldMkLst>
          <pc:docMk/>
          <pc:sldMk cId="1329590848" sldId="4667"/>
        </pc:sldMkLst>
        <pc:spChg chg="mod">
          <ac:chgData name="Andria Xenofontos" userId="da4b94f5-c4c0-4f93-b6ae-b904cbb8ac7c" providerId="ADAL" clId="{73442355-4939-4F71-B637-FBCD85B33222}" dt="2023-02-07T10:15:29.793" v="882"/>
          <ac:spMkLst>
            <pc:docMk/>
            <pc:sldMk cId="1329590848" sldId="4667"/>
            <ac:spMk id="3" creationId="{8DC48A82-700F-1E77-37CA-C24978B478FF}"/>
          </ac:spMkLst>
        </pc:spChg>
        <pc:spChg chg="mod">
          <ac:chgData name="Andria Xenofontos" userId="da4b94f5-c4c0-4f93-b6ae-b904cbb8ac7c" providerId="ADAL" clId="{73442355-4939-4F71-B637-FBCD85B33222}" dt="2023-02-07T10:33:27.298" v="993" actId="1076"/>
          <ac:spMkLst>
            <pc:docMk/>
            <pc:sldMk cId="1329590848" sldId="4667"/>
            <ac:spMk id="4" creationId="{7BF6FCE6-60C4-ACBF-7B8C-EBF5189CE118}"/>
          </ac:spMkLst>
        </pc:spChg>
        <pc:spChg chg="mod">
          <ac:chgData name="Andria Xenofontos" userId="da4b94f5-c4c0-4f93-b6ae-b904cbb8ac7c" providerId="ADAL" clId="{73442355-4939-4F71-B637-FBCD85B33222}" dt="2023-02-07T10:33:21.932" v="992" actId="1076"/>
          <ac:spMkLst>
            <pc:docMk/>
            <pc:sldMk cId="1329590848" sldId="4667"/>
            <ac:spMk id="5" creationId="{2BE9930F-9B98-6C54-DF36-DC6FAD8396F9}"/>
          </ac:spMkLst>
        </pc:spChg>
        <pc:picChg chg="mod">
          <ac:chgData name="Andria Xenofontos" userId="da4b94f5-c4c0-4f93-b6ae-b904cbb8ac7c" providerId="ADAL" clId="{73442355-4939-4F71-B637-FBCD85B33222}" dt="2023-02-07T10:33:33.266" v="994" actId="1076"/>
          <ac:picMkLst>
            <pc:docMk/>
            <pc:sldMk cId="1329590848" sldId="4667"/>
            <ac:picMk id="2" creationId="{35D96132-4887-E704-AA39-531CE65C13A0}"/>
          </ac:picMkLst>
        </pc:picChg>
      </pc:sldChg>
      <pc:sldChg chg="modSp add del mod modAnim">
        <pc:chgData name="Andria Xenofontos" userId="da4b94f5-c4c0-4f93-b6ae-b904cbb8ac7c" providerId="ADAL" clId="{73442355-4939-4F71-B637-FBCD85B33222}" dt="2023-02-07T10:37:52.658" v="1223" actId="20577"/>
        <pc:sldMkLst>
          <pc:docMk/>
          <pc:sldMk cId="4230450742" sldId="4668"/>
        </pc:sldMkLst>
        <pc:spChg chg="mod">
          <ac:chgData name="Andria Xenofontos" userId="da4b94f5-c4c0-4f93-b6ae-b904cbb8ac7c" providerId="ADAL" clId="{73442355-4939-4F71-B637-FBCD85B33222}" dt="2023-02-07T10:15:32.615" v="883"/>
          <ac:spMkLst>
            <pc:docMk/>
            <pc:sldMk cId="4230450742" sldId="4668"/>
            <ac:spMk id="3" creationId="{8DC48A82-700F-1E77-37CA-C24978B478FF}"/>
          </ac:spMkLst>
        </pc:spChg>
        <pc:spChg chg="mod">
          <ac:chgData name="Andria Xenofontos" userId="da4b94f5-c4c0-4f93-b6ae-b904cbb8ac7c" providerId="ADAL" clId="{73442355-4939-4F71-B637-FBCD85B33222}" dt="2023-02-07T10:34:08.012" v="997"/>
          <ac:spMkLst>
            <pc:docMk/>
            <pc:sldMk cId="4230450742" sldId="4668"/>
            <ac:spMk id="5" creationId="{2BE9930F-9B98-6C54-DF36-DC6FAD8396F9}"/>
          </ac:spMkLst>
        </pc:spChg>
        <pc:graphicFrameChg chg="mod modGraphic">
          <ac:chgData name="Andria Xenofontos" userId="da4b94f5-c4c0-4f93-b6ae-b904cbb8ac7c" providerId="ADAL" clId="{73442355-4939-4F71-B637-FBCD85B33222}" dt="2023-02-07T10:37:52.658" v="1223" actId="20577"/>
          <ac:graphicFrameMkLst>
            <pc:docMk/>
            <pc:sldMk cId="4230450742" sldId="4668"/>
            <ac:graphicFrameMk id="2" creationId="{B23FA569-D9C4-DBA3-45E9-A0FC50C97CFB}"/>
          </ac:graphicFrameMkLst>
        </pc:graphicFrameChg>
      </pc:sldChg>
      <pc:sldChg chg="modSp add del mod">
        <pc:chgData name="Andria Xenofontos" userId="da4b94f5-c4c0-4f93-b6ae-b904cbb8ac7c" providerId="ADAL" clId="{73442355-4939-4F71-B637-FBCD85B33222}" dt="2023-02-07T10:40:06.392" v="1506" actId="1076"/>
        <pc:sldMkLst>
          <pc:docMk/>
          <pc:sldMk cId="1786619068" sldId="4669"/>
        </pc:sldMkLst>
        <pc:spChg chg="mod">
          <ac:chgData name="Andria Xenofontos" userId="da4b94f5-c4c0-4f93-b6ae-b904cbb8ac7c" providerId="ADAL" clId="{73442355-4939-4F71-B637-FBCD85B33222}" dt="2023-02-07T10:15:35.476" v="884"/>
          <ac:spMkLst>
            <pc:docMk/>
            <pc:sldMk cId="1786619068" sldId="4669"/>
            <ac:spMk id="3" creationId="{8DC48A82-700F-1E77-37CA-C24978B478FF}"/>
          </ac:spMkLst>
        </pc:spChg>
        <pc:spChg chg="mod">
          <ac:chgData name="Andria Xenofontos" userId="da4b94f5-c4c0-4f93-b6ae-b904cbb8ac7c" providerId="ADAL" clId="{73442355-4939-4F71-B637-FBCD85B33222}" dt="2023-02-07T10:38:03.981" v="1224"/>
          <ac:spMkLst>
            <pc:docMk/>
            <pc:sldMk cId="1786619068" sldId="4669"/>
            <ac:spMk id="5" creationId="{2BE9930F-9B98-6C54-DF36-DC6FAD8396F9}"/>
          </ac:spMkLst>
        </pc:spChg>
        <pc:graphicFrameChg chg="mod modGraphic">
          <ac:chgData name="Andria Xenofontos" userId="da4b94f5-c4c0-4f93-b6ae-b904cbb8ac7c" providerId="ADAL" clId="{73442355-4939-4F71-B637-FBCD85B33222}" dt="2023-02-07T10:39:40.428" v="1501" actId="20577"/>
          <ac:graphicFrameMkLst>
            <pc:docMk/>
            <pc:sldMk cId="1786619068" sldId="4669"/>
            <ac:graphicFrameMk id="2" creationId="{B23FA569-D9C4-DBA3-45E9-A0FC50C97CFB}"/>
          </ac:graphicFrameMkLst>
        </pc:graphicFrameChg>
        <pc:picChg chg="mod">
          <ac:chgData name="Andria Xenofontos" userId="da4b94f5-c4c0-4f93-b6ae-b904cbb8ac7c" providerId="ADAL" clId="{73442355-4939-4F71-B637-FBCD85B33222}" dt="2023-02-07T10:39:48.757" v="1503" actId="1076"/>
          <ac:picMkLst>
            <pc:docMk/>
            <pc:sldMk cId="1786619068" sldId="4669"/>
            <ac:picMk id="4" creationId="{DC3E4F49-6139-76D1-5048-80FCD4027D19}"/>
          </ac:picMkLst>
        </pc:picChg>
        <pc:picChg chg="mod">
          <ac:chgData name="Andria Xenofontos" userId="da4b94f5-c4c0-4f93-b6ae-b904cbb8ac7c" providerId="ADAL" clId="{73442355-4939-4F71-B637-FBCD85B33222}" dt="2023-02-07T10:39:47.201" v="1502" actId="1076"/>
          <ac:picMkLst>
            <pc:docMk/>
            <pc:sldMk cId="1786619068" sldId="4669"/>
            <ac:picMk id="7" creationId="{A5BC7D6F-D6FC-B51C-201F-321D744FFD9F}"/>
          </ac:picMkLst>
        </pc:picChg>
        <pc:picChg chg="mod">
          <ac:chgData name="Andria Xenofontos" userId="da4b94f5-c4c0-4f93-b6ae-b904cbb8ac7c" providerId="ADAL" clId="{73442355-4939-4F71-B637-FBCD85B33222}" dt="2023-02-07T10:40:01.325" v="1505" actId="1076"/>
          <ac:picMkLst>
            <pc:docMk/>
            <pc:sldMk cId="1786619068" sldId="4669"/>
            <ac:picMk id="8" creationId="{0D8B9BFA-8BA8-01CC-EFF5-B1DA119D05AC}"/>
          </ac:picMkLst>
        </pc:picChg>
        <pc:picChg chg="mod">
          <ac:chgData name="Andria Xenofontos" userId="da4b94f5-c4c0-4f93-b6ae-b904cbb8ac7c" providerId="ADAL" clId="{73442355-4939-4F71-B637-FBCD85B33222}" dt="2023-02-07T10:39:51.588" v="1504" actId="1076"/>
          <ac:picMkLst>
            <pc:docMk/>
            <pc:sldMk cId="1786619068" sldId="4669"/>
            <ac:picMk id="9" creationId="{EC11EE4D-2FCA-0FCB-E7CB-64CCE787EF19}"/>
          </ac:picMkLst>
        </pc:picChg>
        <pc:picChg chg="mod">
          <ac:chgData name="Andria Xenofontos" userId="da4b94f5-c4c0-4f93-b6ae-b904cbb8ac7c" providerId="ADAL" clId="{73442355-4939-4F71-B637-FBCD85B33222}" dt="2023-02-07T10:40:06.392" v="1506" actId="1076"/>
          <ac:picMkLst>
            <pc:docMk/>
            <pc:sldMk cId="1786619068" sldId="4669"/>
            <ac:picMk id="10" creationId="{D16E1B79-C49A-A394-753D-D2716C71C58A}"/>
          </ac:picMkLst>
        </pc:picChg>
      </pc:sldChg>
      <pc:sldChg chg="modSp add del mod modAnim">
        <pc:chgData name="Andria Xenofontos" userId="da4b94f5-c4c0-4f93-b6ae-b904cbb8ac7c" providerId="ADAL" clId="{73442355-4939-4F71-B637-FBCD85B33222}" dt="2023-02-07T10:41:55.959" v="1600" actId="20577"/>
        <pc:sldMkLst>
          <pc:docMk/>
          <pc:sldMk cId="967751798" sldId="4670"/>
        </pc:sldMkLst>
        <pc:spChg chg="mod">
          <ac:chgData name="Andria Xenofontos" userId="da4b94f5-c4c0-4f93-b6ae-b904cbb8ac7c" providerId="ADAL" clId="{73442355-4939-4F71-B637-FBCD85B33222}" dt="2023-02-07T10:15:38.004" v="885"/>
          <ac:spMkLst>
            <pc:docMk/>
            <pc:sldMk cId="967751798" sldId="4670"/>
            <ac:spMk id="3" creationId="{8DC48A82-700F-1E77-37CA-C24978B478FF}"/>
          </ac:spMkLst>
        </pc:spChg>
        <pc:spChg chg="mod">
          <ac:chgData name="Andria Xenofontos" userId="da4b94f5-c4c0-4f93-b6ae-b904cbb8ac7c" providerId="ADAL" clId="{73442355-4939-4F71-B637-FBCD85B33222}" dt="2023-02-07T10:41:55.959" v="1600" actId="20577"/>
          <ac:spMkLst>
            <pc:docMk/>
            <pc:sldMk cId="967751798" sldId="4670"/>
            <ac:spMk id="5" creationId="{2BE9930F-9B98-6C54-DF36-DC6FAD8396F9}"/>
          </ac:spMkLst>
        </pc:spChg>
      </pc:sldChg>
      <pc:sldChg chg="modSp add del mod">
        <pc:chgData name="Andria Xenofontos" userId="da4b94f5-c4c0-4f93-b6ae-b904cbb8ac7c" providerId="ADAL" clId="{73442355-4939-4F71-B637-FBCD85B33222}" dt="2023-02-07T10:43:32.480" v="1610" actId="1076"/>
        <pc:sldMkLst>
          <pc:docMk/>
          <pc:sldMk cId="3863487459" sldId="4671"/>
        </pc:sldMkLst>
        <pc:spChg chg="mod">
          <ac:chgData name="Andria Xenofontos" userId="da4b94f5-c4c0-4f93-b6ae-b904cbb8ac7c" providerId="ADAL" clId="{73442355-4939-4F71-B637-FBCD85B33222}" dt="2023-02-07T10:15:39.997" v="886"/>
          <ac:spMkLst>
            <pc:docMk/>
            <pc:sldMk cId="3863487459" sldId="4671"/>
            <ac:spMk id="3" creationId="{8DC48A82-700F-1E77-37CA-C24978B478FF}"/>
          </ac:spMkLst>
        </pc:spChg>
        <pc:spChg chg="mod">
          <ac:chgData name="Andria Xenofontos" userId="da4b94f5-c4c0-4f93-b6ae-b904cbb8ac7c" providerId="ADAL" clId="{73442355-4939-4F71-B637-FBCD85B33222}" dt="2023-02-07T10:42:22.613" v="1604" actId="1076"/>
          <ac:spMkLst>
            <pc:docMk/>
            <pc:sldMk cId="3863487459" sldId="4671"/>
            <ac:spMk id="5" creationId="{2BE9930F-9B98-6C54-DF36-DC6FAD8396F9}"/>
          </ac:spMkLst>
        </pc:spChg>
        <pc:spChg chg="mod">
          <ac:chgData name="Andria Xenofontos" userId="da4b94f5-c4c0-4f93-b6ae-b904cbb8ac7c" providerId="ADAL" clId="{73442355-4939-4F71-B637-FBCD85B33222}" dt="2023-02-07T10:43:32.480" v="1610" actId="1076"/>
          <ac:spMkLst>
            <pc:docMk/>
            <pc:sldMk cId="3863487459" sldId="4671"/>
            <ac:spMk id="6" creationId="{8FE96391-AA04-2DFC-2EDE-BF8D72CB5C3B}"/>
          </ac:spMkLst>
        </pc:spChg>
        <pc:picChg chg="mod">
          <ac:chgData name="Andria Xenofontos" userId="da4b94f5-c4c0-4f93-b6ae-b904cbb8ac7c" providerId="ADAL" clId="{73442355-4939-4F71-B637-FBCD85B33222}" dt="2023-02-07T10:42:31.111" v="1606" actId="1076"/>
          <ac:picMkLst>
            <pc:docMk/>
            <pc:sldMk cId="3863487459" sldId="4671"/>
            <ac:picMk id="4" creationId="{46FD2C26-EAD0-2BDA-160A-4C511D51DEFE}"/>
          </ac:picMkLst>
        </pc:picChg>
      </pc:sldChg>
      <pc:sldChg chg="modSp add del mod">
        <pc:chgData name="Andria Xenofontos" userId="da4b94f5-c4c0-4f93-b6ae-b904cbb8ac7c" providerId="ADAL" clId="{73442355-4939-4F71-B637-FBCD85B33222}" dt="2023-02-07T10:49:52.228" v="1645" actId="20577"/>
        <pc:sldMkLst>
          <pc:docMk/>
          <pc:sldMk cId="774051011" sldId="4672"/>
        </pc:sldMkLst>
        <pc:spChg chg="mod">
          <ac:chgData name="Andria Xenofontos" userId="da4b94f5-c4c0-4f93-b6ae-b904cbb8ac7c" providerId="ADAL" clId="{73442355-4939-4F71-B637-FBCD85B33222}" dt="2023-02-07T10:15:42.557" v="887"/>
          <ac:spMkLst>
            <pc:docMk/>
            <pc:sldMk cId="774051011" sldId="4672"/>
            <ac:spMk id="3" creationId="{8DC48A82-700F-1E77-37CA-C24978B478FF}"/>
          </ac:spMkLst>
        </pc:spChg>
        <pc:spChg chg="mod">
          <ac:chgData name="Andria Xenofontos" userId="da4b94f5-c4c0-4f93-b6ae-b904cbb8ac7c" providerId="ADAL" clId="{73442355-4939-4F71-B637-FBCD85B33222}" dt="2023-02-07T10:49:52.228" v="1645" actId="20577"/>
          <ac:spMkLst>
            <pc:docMk/>
            <pc:sldMk cId="774051011" sldId="4672"/>
            <ac:spMk id="5" creationId="{2BE9930F-9B98-6C54-DF36-DC6FAD8396F9}"/>
          </ac:spMkLst>
        </pc:spChg>
      </pc:sldChg>
      <pc:sldChg chg="modSp add del mod">
        <pc:chgData name="Andria Xenofontos" userId="da4b94f5-c4c0-4f93-b6ae-b904cbb8ac7c" providerId="ADAL" clId="{73442355-4939-4F71-B637-FBCD85B33222}" dt="2023-02-07T10:51:48.278" v="1709" actId="20577"/>
        <pc:sldMkLst>
          <pc:docMk/>
          <pc:sldMk cId="3222944664" sldId="4673"/>
        </pc:sldMkLst>
        <pc:spChg chg="mod">
          <ac:chgData name="Andria Xenofontos" userId="da4b94f5-c4c0-4f93-b6ae-b904cbb8ac7c" providerId="ADAL" clId="{73442355-4939-4F71-B637-FBCD85B33222}" dt="2023-02-07T10:15:44.994" v="888"/>
          <ac:spMkLst>
            <pc:docMk/>
            <pc:sldMk cId="3222944664" sldId="4673"/>
            <ac:spMk id="3" creationId="{8DC48A82-700F-1E77-37CA-C24978B478FF}"/>
          </ac:spMkLst>
        </pc:spChg>
        <pc:spChg chg="mod">
          <ac:chgData name="Andria Xenofontos" userId="da4b94f5-c4c0-4f93-b6ae-b904cbb8ac7c" providerId="ADAL" clId="{73442355-4939-4F71-B637-FBCD85B33222}" dt="2023-02-07T10:51:48.278" v="1709" actId="20577"/>
          <ac:spMkLst>
            <pc:docMk/>
            <pc:sldMk cId="3222944664" sldId="4673"/>
            <ac:spMk id="4" creationId="{D32FA7FF-1424-C95A-E300-A7758BA0B1D4}"/>
          </ac:spMkLst>
        </pc:spChg>
        <pc:spChg chg="mod">
          <ac:chgData name="Andria Xenofontos" userId="da4b94f5-c4c0-4f93-b6ae-b904cbb8ac7c" providerId="ADAL" clId="{73442355-4939-4F71-B637-FBCD85B33222}" dt="2023-02-07T10:50:08.035" v="1669" actId="20577"/>
          <ac:spMkLst>
            <pc:docMk/>
            <pc:sldMk cId="3222944664" sldId="4673"/>
            <ac:spMk id="5" creationId="{2BE9930F-9B98-6C54-DF36-DC6FAD8396F9}"/>
          </ac:spMkLst>
        </pc:spChg>
        <pc:picChg chg="mod">
          <ac:chgData name="Andria Xenofontos" userId="da4b94f5-c4c0-4f93-b6ae-b904cbb8ac7c" providerId="ADAL" clId="{73442355-4939-4F71-B637-FBCD85B33222}" dt="2023-02-07T10:50:15" v="1671" actId="1076"/>
          <ac:picMkLst>
            <pc:docMk/>
            <pc:sldMk cId="3222944664" sldId="4673"/>
            <ac:picMk id="2" creationId="{52F1CB0A-7037-ED23-FA81-F9160B19A1FE}"/>
          </ac:picMkLst>
        </pc:picChg>
      </pc:sldChg>
      <pc:sldChg chg="modSp add del mod modAnim">
        <pc:chgData name="Andria Xenofontos" userId="da4b94f5-c4c0-4f93-b6ae-b904cbb8ac7c" providerId="ADAL" clId="{73442355-4939-4F71-B637-FBCD85B33222}" dt="2023-02-07T10:52:10.862" v="1710"/>
        <pc:sldMkLst>
          <pc:docMk/>
          <pc:sldMk cId="690959836" sldId="4674"/>
        </pc:sldMkLst>
        <pc:spChg chg="mod">
          <ac:chgData name="Andria Xenofontos" userId="da4b94f5-c4c0-4f93-b6ae-b904cbb8ac7c" providerId="ADAL" clId="{73442355-4939-4F71-B637-FBCD85B33222}" dt="2023-02-07T10:15:47.595" v="889"/>
          <ac:spMkLst>
            <pc:docMk/>
            <pc:sldMk cId="690959836" sldId="4674"/>
            <ac:spMk id="3" creationId="{8DC48A82-700F-1E77-37CA-C24978B478FF}"/>
          </ac:spMkLst>
        </pc:spChg>
        <pc:spChg chg="mod">
          <ac:chgData name="Andria Xenofontos" userId="da4b94f5-c4c0-4f93-b6ae-b904cbb8ac7c" providerId="ADAL" clId="{73442355-4939-4F71-B637-FBCD85B33222}" dt="2023-02-07T10:52:10.862" v="1710"/>
          <ac:spMkLst>
            <pc:docMk/>
            <pc:sldMk cId="690959836" sldId="4674"/>
            <ac:spMk id="5" creationId="{2BE9930F-9B98-6C54-DF36-DC6FAD8396F9}"/>
          </ac:spMkLst>
        </pc:spChg>
      </pc:sldChg>
      <pc:sldChg chg="modSp add del mod modAnim">
        <pc:chgData name="Andria Xenofontos" userId="da4b94f5-c4c0-4f93-b6ae-b904cbb8ac7c" providerId="ADAL" clId="{73442355-4939-4F71-B637-FBCD85B33222}" dt="2023-02-07T10:52:30.643" v="1768" actId="20577"/>
        <pc:sldMkLst>
          <pc:docMk/>
          <pc:sldMk cId="2392110636" sldId="4675"/>
        </pc:sldMkLst>
        <pc:spChg chg="mod">
          <ac:chgData name="Andria Xenofontos" userId="da4b94f5-c4c0-4f93-b6ae-b904cbb8ac7c" providerId="ADAL" clId="{73442355-4939-4F71-B637-FBCD85B33222}" dt="2023-02-07T10:15:50.460" v="890"/>
          <ac:spMkLst>
            <pc:docMk/>
            <pc:sldMk cId="2392110636" sldId="4675"/>
            <ac:spMk id="3" creationId="{8DC48A82-700F-1E77-37CA-C24978B478FF}"/>
          </ac:spMkLst>
        </pc:spChg>
        <pc:spChg chg="mod">
          <ac:chgData name="Andria Xenofontos" userId="da4b94f5-c4c0-4f93-b6ae-b904cbb8ac7c" providerId="ADAL" clId="{73442355-4939-4F71-B637-FBCD85B33222}" dt="2023-02-07T10:52:30.643" v="1768" actId="20577"/>
          <ac:spMkLst>
            <pc:docMk/>
            <pc:sldMk cId="2392110636" sldId="4675"/>
            <ac:spMk id="5" creationId="{2BE9930F-9B98-6C54-DF36-DC6FAD8396F9}"/>
          </ac:spMkLst>
        </pc:spChg>
      </pc:sldChg>
      <pc:sldChg chg="del">
        <pc:chgData name="Andria Xenofontos" userId="da4b94f5-c4c0-4f93-b6ae-b904cbb8ac7c" providerId="ADAL" clId="{73442355-4939-4F71-B637-FBCD85B33222}" dt="2023-02-07T11:03:47.262" v="1835" actId="2696"/>
        <pc:sldMkLst>
          <pc:docMk/>
          <pc:sldMk cId="2797692598" sldId="4676"/>
        </pc:sldMkLst>
      </pc:sldChg>
      <pc:sldChg chg="modSp mod modAnim">
        <pc:chgData name="Andria Xenofontos" userId="da4b94f5-c4c0-4f93-b6ae-b904cbb8ac7c" providerId="ADAL" clId="{73442355-4939-4F71-B637-FBCD85B33222}" dt="2023-02-07T11:08:04.261" v="1898" actId="20577"/>
        <pc:sldMkLst>
          <pc:docMk/>
          <pc:sldMk cId="1869309884" sldId="4677"/>
        </pc:sldMkLst>
        <pc:spChg chg="mod">
          <ac:chgData name="Andria Xenofontos" userId="da4b94f5-c4c0-4f93-b6ae-b904cbb8ac7c" providerId="ADAL" clId="{73442355-4939-4F71-B637-FBCD85B33222}" dt="2023-02-07T11:04:16.818" v="1852" actId="20577"/>
          <ac:spMkLst>
            <pc:docMk/>
            <pc:sldMk cId="1869309884" sldId="4677"/>
            <ac:spMk id="3" creationId="{8DC48A82-700F-1E77-37CA-C24978B478FF}"/>
          </ac:spMkLst>
        </pc:spChg>
        <pc:spChg chg="mod">
          <ac:chgData name="Andria Xenofontos" userId="da4b94f5-c4c0-4f93-b6ae-b904cbb8ac7c" providerId="ADAL" clId="{73442355-4939-4F71-B637-FBCD85B33222}" dt="2023-02-07T11:08:04.261" v="1898" actId="20577"/>
          <ac:spMkLst>
            <pc:docMk/>
            <pc:sldMk cId="1869309884" sldId="4677"/>
            <ac:spMk id="5" creationId="{2BE9930F-9B98-6C54-DF36-DC6FAD8396F9}"/>
          </ac:spMkLst>
        </pc:spChg>
      </pc:sldChg>
      <pc:sldChg chg="modSp mod modAnim">
        <pc:chgData name="Andria Xenofontos" userId="da4b94f5-c4c0-4f93-b6ae-b904cbb8ac7c" providerId="ADAL" clId="{73442355-4939-4F71-B637-FBCD85B33222}" dt="2023-02-07T12:20:14.843" v="3280" actId="20577"/>
        <pc:sldMkLst>
          <pc:docMk/>
          <pc:sldMk cId="3543738571" sldId="4678"/>
        </pc:sldMkLst>
        <pc:spChg chg="mod">
          <ac:chgData name="Andria Xenofontos" userId="da4b94f5-c4c0-4f93-b6ae-b904cbb8ac7c" providerId="ADAL" clId="{73442355-4939-4F71-B637-FBCD85B33222}" dt="2023-02-07T11:04:36.972" v="1858"/>
          <ac:spMkLst>
            <pc:docMk/>
            <pc:sldMk cId="3543738571" sldId="4678"/>
            <ac:spMk id="3" creationId="{8DC48A82-700F-1E77-37CA-C24978B478FF}"/>
          </ac:spMkLst>
        </pc:spChg>
        <pc:spChg chg="mod">
          <ac:chgData name="Andria Xenofontos" userId="da4b94f5-c4c0-4f93-b6ae-b904cbb8ac7c" providerId="ADAL" clId="{73442355-4939-4F71-B637-FBCD85B33222}" dt="2023-02-07T11:58:06.560" v="2728"/>
          <ac:spMkLst>
            <pc:docMk/>
            <pc:sldMk cId="3543738571" sldId="4678"/>
            <ac:spMk id="5" creationId="{2BE9930F-9B98-6C54-DF36-DC6FAD8396F9}"/>
          </ac:spMkLst>
        </pc:spChg>
        <pc:graphicFrameChg chg="mod modGraphic">
          <ac:chgData name="Andria Xenofontos" userId="da4b94f5-c4c0-4f93-b6ae-b904cbb8ac7c" providerId="ADAL" clId="{73442355-4939-4F71-B637-FBCD85B33222}" dt="2023-02-07T12:20:14.843" v="3280" actId="20577"/>
          <ac:graphicFrameMkLst>
            <pc:docMk/>
            <pc:sldMk cId="3543738571" sldId="4678"/>
            <ac:graphicFrameMk id="2" creationId="{B23FA569-D9C4-DBA3-45E9-A0FC50C97CFB}"/>
          </ac:graphicFrameMkLst>
        </pc:graphicFrameChg>
      </pc:sldChg>
      <pc:sldChg chg="modSp mod">
        <pc:chgData name="Andria Xenofontos" userId="da4b94f5-c4c0-4f93-b6ae-b904cbb8ac7c" providerId="ADAL" clId="{73442355-4939-4F71-B637-FBCD85B33222}" dt="2023-02-07T11:49:07.317" v="2017" actId="14100"/>
        <pc:sldMkLst>
          <pc:docMk/>
          <pc:sldMk cId="2080559808" sldId="4685"/>
        </pc:sldMkLst>
        <pc:spChg chg="mod">
          <ac:chgData name="Andria Xenofontos" userId="da4b94f5-c4c0-4f93-b6ae-b904cbb8ac7c" providerId="ADAL" clId="{73442355-4939-4F71-B637-FBCD85B33222}" dt="2023-02-07T11:04:28.981" v="1855"/>
          <ac:spMkLst>
            <pc:docMk/>
            <pc:sldMk cId="2080559808" sldId="4685"/>
            <ac:spMk id="3" creationId="{8DC48A82-700F-1E77-37CA-C24978B478FF}"/>
          </ac:spMkLst>
        </pc:spChg>
        <pc:spChg chg="mod">
          <ac:chgData name="Andria Xenofontos" userId="da4b94f5-c4c0-4f93-b6ae-b904cbb8ac7c" providerId="ADAL" clId="{73442355-4939-4F71-B637-FBCD85B33222}" dt="2023-02-07T11:49:07.317" v="2017" actId="14100"/>
          <ac:spMkLst>
            <pc:docMk/>
            <pc:sldMk cId="2080559808" sldId="4685"/>
            <ac:spMk id="4" creationId="{7BF6FCE6-60C4-ACBF-7B8C-EBF5189CE118}"/>
          </ac:spMkLst>
        </pc:spChg>
        <pc:spChg chg="mod">
          <ac:chgData name="Andria Xenofontos" userId="da4b94f5-c4c0-4f93-b6ae-b904cbb8ac7c" providerId="ADAL" clId="{73442355-4939-4F71-B637-FBCD85B33222}" dt="2023-02-07T11:45:57.131" v="2013"/>
          <ac:spMkLst>
            <pc:docMk/>
            <pc:sldMk cId="2080559808" sldId="4685"/>
            <ac:spMk id="5" creationId="{2BE9930F-9B98-6C54-DF36-DC6FAD8396F9}"/>
          </ac:spMkLst>
        </pc:spChg>
      </pc:sldChg>
      <pc:sldChg chg="modSp mod">
        <pc:chgData name="Andria Xenofontos" userId="da4b94f5-c4c0-4f93-b6ae-b904cbb8ac7c" providerId="ADAL" clId="{73442355-4939-4F71-B637-FBCD85B33222}" dt="2023-02-07T11:57:40.269" v="2727" actId="20577"/>
        <pc:sldMkLst>
          <pc:docMk/>
          <pc:sldMk cId="3252421489" sldId="4686"/>
        </pc:sldMkLst>
        <pc:spChg chg="mod">
          <ac:chgData name="Andria Xenofontos" userId="da4b94f5-c4c0-4f93-b6ae-b904cbb8ac7c" providerId="ADAL" clId="{73442355-4939-4F71-B637-FBCD85B33222}" dt="2023-02-07T11:04:34.809" v="1857"/>
          <ac:spMkLst>
            <pc:docMk/>
            <pc:sldMk cId="3252421489" sldId="4686"/>
            <ac:spMk id="3" creationId="{8DC48A82-700F-1E77-37CA-C24978B478FF}"/>
          </ac:spMkLst>
        </pc:spChg>
        <pc:spChg chg="mod">
          <ac:chgData name="Andria Xenofontos" userId="da4b94f5-c4c0-4f93-b6ae-b904cbb8ac7c" providerId="ADAL" clId="{73442355-4939-4F71-B637-FBCD85B33222}" dt="2023-02-07T11:52:49.437" v="2333" actId="20577"/>
          <ac:spMkLst>
            <pc:docMk/>
            <pc:sldMk cId="3252421489" sldId="4686"/>
            <ac:spMk id="5" creationId="{2BE9930F-9B98-6C54-DF36-DC6FAD8396F9}"/>
          </ac:spMkLst>
        </pc:spChg>
        <pc:graphicFrameChg chg="mod modGraphic">
          <ac:chgData name="Andria Xenofontos" userId="da4b94f5-c4c0-4f93-b6ae-b904cbb8ac7c" providerId="ADAL" clId="{73442355-4939-4F71-B637-FBCD85B33222}" dt="2023-02-07T11:57:40.269" v="2727" actId="20577"/>
          <ac:graphicFrameMkLst>
            <pc:docMk/>
            <pc:sldMk cId="3252421489" sldId="4686"/>
            <ac:graphicFrameMk id="4" creationId="{82EEB1BE-6853-2A94-EB3A-17FCA3F8F604}"/>
          </ac:graphicFrameMkLst>
        </pc:graphicFrameChg>
      </pc:sldChg>
      <pc:sldChg chg="modSp mod">
        <pc:chgData name="Andria Xenofontos" userId="da4b94f5-c4c0-4f93-b6ae-b904cbb8ac7c" providerId="ADAL" clId="{73442355-4939-4F71-B637-FBCD85B33222}" dt="2023-02-07T12:20:33.187" v="3284" actId="1076"/>
        <pc:sldMkLst>
          <pc:docMk/>
          <pc:sldMk cId="4220029600" sldId="4687"/>
        </pc:sldMkLst>
        <pc:spChg chg="mod">
          <ac:chgData name="Andria Xenofontos" userId="da4b94f5-c4c0-4f93-b6ae-b904cbb8ac7c" providerId="ADAL" clId="{73442355-4939-4F71-B637-FBCD85B33222}" dt="2023-02-07T11:04:39.305" v="1859"/>
          <ac:spMkLst>
            <pc:docMk/>
            <pc:sldMk cId="4220029600" sldId="4687"/>
            <ac:spMk id="3" creationId="{8DC48A82-700F-1E77-37CA-C24978B478FF}"/>
          </ac:spMkLst>
        </pc:spChg>
        <pc:spChg chg="mod">
          <ac:chgData name="Andria Xenofontos" userId="da4b94f5-c4c0-4f93-b6ae-b904cbb8ac7c" providerId="ADAL" clId="{73442355-4939-4F71-B637-FBCD85B33222}" dt="2023-02-07T11:59:48.444" v="2772"/>
          <ac:spMkLst>
            <pc:docMk/>
            <pc:sldMk cId="4220029600" sldId="4687"/>
            <ac:spMk id="5" creationId="{2BE9930F-9B98-6C54-DF36-DC6FAD8396F9}"/>
          </ac:spMkLst>
        </pc:spChg>
        <pc:graphicFrameChg chg="mod modGraphic">
          <ac:chgData name="Andria Xenofontos" userId="da4b94f5-c4c0-4f93-b6ae-b904cbb8ac7c" providerId="ADAL" clId="{73442355-4939-4F71-B637-FBCD85B33222}" dt="2023-02-07T12:20:20.727" v="3281"/>
          <ac:graphicFrameMkLst>
            <pc:docMk/>
            <pc:sldMk cId="4220029600" sldId="4687"/>
            <ac:graphicFrameMk id="2" creationId="{B23FA569-D9C4-DBA3-45E9-A0FC50C97CFB}"/>
          </ac:graphicFrameMkLst>
        </pc:graphicFrameChg>
        <pc:picChg chg="mod">
          <ac:chgData name="Andria Xenofontos" userId="da4b94f5-c4c0-4f93-b6ae-b904cbb8ac7c" providerId="ADAL" clId="{73442355-4939-4F71-B637-FBCD85B33222}" dt="2023-02-07T12:19:29.367" v="3210" actId="1076"/>
          <ac:picMkLst>
            <pc:docMk/>
            <pc:sldMk cId="4220029600" sldId="4687"/>
            <ac:picMk id="6" creationId="{379E7548-8556-3F2C-CCD9-E2CF9010610A}"/>
          </ac:picMkLst>
        </pc:picChg>
        <pc:picChg chg="mod">
          <ac:chgData name="Andria Xenofontos" userId="da4b94f5-c4c0-4f93-b6ae-b904cbb8ac7c" providerId="ADAL" clId="{73442355-4939-4F71-B637-FBCD85B33222}" dt="2023-02-07T12:20:33.187" v="3284" actId="1076"/>
          <ac:picMkLst>
            <pc:docMk/>
            <pc:sldMk cId="4220029600" sldId="4687"/>
            <ac:picMk id="7" creationId="{BC739828-E5E1-A48C-2FA8-8D91878EDB36}"/>
          </ac:picMkLst>
        </pc:picChg>
        <pc:picChg chg="mod">
          <ac:chgData name="Andria Xenofontos" userId="da4b94f5-c4c0-4f93-b6ae-b904cbb8ac7c" providerId="ADAL" clId="{73442355-4939-4F71-B637-FBCD85B33222}" dt="2023-02-07T12:20:28.673" v="3283" actId="1076"/>
          <ac:picMkLst>
            <pc:docMk/>
            <pc:sldMk cId="4220029600" sldId="4687"/>
            <ac:picMk id="8" creationId="{FF637D0E-76FF-8708-206A-9CA51469F455}"/>
          </ac:picMkLst>
        </pc:picChg>
        <pc:picChg chg="mod">
          <ac:chgData name="Andria Xenofontos" userId="da4b94f5-c4c0-4f93-b6ae-b904cbb8ac7c" providerId="ADAL" clId="{73442355-4939-4F71-B637-FBCD85B33222}" dt="2023-02-07T12:20:25.570" v="3282" actId="1076"/>
          <ac:picMkLst>
            <pc:docMk/>
            <pc:sldMk cId="4220029600" sldId="4687"/>
            <ac:picMk id="9" creationId="{2FC34F91-343D-24B8-1690-8FA765893207}"/>
          </ac:picMkLst>
        </pc:picChg>
      </pc:sldChg>
      <pc:sldChg chg="modSp mod modAnim">
        <pc:chgData name="Andria Xenofontos" userId="da4b94f5-c4c0-4f93-b6ae-b904cbb8ac7c" providerId="ADAL" clId="{73442355-4939-4F71-B637-FBCD85B33222}" dt="2023-02-07T12:20:59.204" v="3285"/>
        <pc:sldMkLst>
          <pc:docMk/>
          <pc:sldMk cId="3565306236" sldId="4688"/>
        </pc:sldMkLst>
        <pc:spChg chg="mod">
          <ac:chgData name="Andria Xenofontos" userId="da4b94f5-c4c0-4f93-b6ae-b904cbb8ac7c" providerId="ADAL" clId="{73442355-4939-4F71-B637-FBCD85B33222}" dt="2023-02-07T11:04:41.753" v="1860"/>
          <ac:spMkLst>
            <pc:docMk/>
            <pc:sldMk cId="3565306236" sldId="4688"/>
            <ac:spMk id="3" creationId="{8DC48A82-700F-1E77-37CA-C24978B478FF}"/>
          </ac:spMkLst>
        </pc:spChg>
        <pc:spChg chg="mod">
          <ac:chgData name="Andria Xenofontos" userId="da4b94f5-c4c0-4f93-b6ae-b904cbb8ac7c" providerId="ADAL" clId="{73442355-4939-4F71-B637-FBCD85B33222}" dt="2023-02-07T12:20:59.204" v="3285"/>
          <ac:spMkLst>
            <pc:docMk/>
            <pc:sldMk cId="3565306236" sldId="4688"/>
            <ac:spMk id="5" creationId="{2BE9930F-9B98-6C54-DF36-DC6FAD8396F9}"/>
          </ac:spMkLst>
        </pc:spChg>
      </pc:sldChg>
      <pc:sldChg chg="modSp mod">
        <pc:chgData name="Andria Xenofontos" userId="da4b94f5-c4c0-4f93-b6ae-b904cbb8ac7c" providerId="ADAL" clId="{73442355-4939-4F71-B637-FBCD85B33222}" dt="2023-02-07T12:21:26.138" v="3377" actId="20577"/>
        <pc:sldMkLst>
          <pc:docMk/>
          <pc:sldMk cId="3776311537" sldId="4689"/>
        </pc:sldMkLst>
        <pc:spChg chg="mod">
          <ac:chgData name="Andria Xenofontos" userId="da4b94f5-c4c0-4f93-b6ae-b904cbb8ac7c" providerId="ADAL" clId="{73442355-4939-4F71-B637-FBCD85B33222}" dt="2023-02-07T11:04:44.680" v="1861"/>
          <ac:spMkLst>
            <pc:docMk/>
            <pc:sldMk cId="3776311537" sldId="4689"/>
            <ac:spMk id="3" creationId="{8DC48A82-700F-1E77-37CA-C24978B478FF}"/>
          </ac:spMkLst>
        </pc:spChg>
        <pc:spChg chg="mod">
          <ac:chgData name="Andria Xenofontos" userId="da4b94f5-c4c0-4f93-b6ae-b904cbb8ac7c" providerId="ADAL" clId="{73442355-4939-4F71-B637-FBCD85B33222}" dt="2023-02-07T12:21:26.138" v="3377" actId="20577"/>
          <ac:spMkLst>
            <pc:docMk/>
            <pc:sldMk cId="3776311537" sldId="4689"/>
            <ac:spMk id="5" creationId="{2BE9930F-9B98-6C54-DF36-DC6FAD8396F9}"/>
          </ac:spMkLst>
        </pc:spChg>
      </pc:sldChg>
      <pc:sldChg chg="modSp mod modAnim">
        <pc:chgData name="Andria Xenofontos" userId="da4b94f5-c4c0-4f93-b6ae-b904cbb8ac7c" providerId="ADAL" clId="{73442355-4939-4F71-B637-FBCD85B33222}" dt="2023-02-07T12:30:53.339" v="3511" actId="20577"/>
        <pc:sldMkLst>
          <pc:docMk/>
          <pc:sldMk cId="4080815221" sldId="4690"/>
        </pc:sldMkLst>
        <pc:spChg chg="mod">
          <ac:chgData name="Andria Xenofontos" userId="da4b94f5-c4c0-4f93-b6ae-b904cbb8ac7c" providerId="ADAL" clId="{73442355-4939-4F71-B637-FBCD85B33222}" dt="2023-02-07T12:27:36.523" v="3412" actId="20577"/>
          <ac:spMkLst>
            <pc:docMk/>
            <pc:sldMk cId="4080815221" sldId="4690"/>
            <ac:spMk id="3" creationId="{8DC48A82-700F-1E77-37CA-C24978B478FF}"/>
          </ac:spMkLst>
        </pc:spChg>
        <pc:spChg chg="mod">
          <ac:chgData name="Andria Xenofontos" userId="da4b94f5-c4c0-4f93-b6ae-b904cbb8ac7c" providerId="ADAL" clId="{73442355-4939-4F71-B637-FBCD85B33222}" dt="2023-02-07T12:30:53.339" v="3511" actId="20577"/>
          <ac:spMkLst>
            <pc:docMk/>
            <pc:sldMk cId="4080815221" sldId="4690"/>
            <ac:spMk id="5" creationId="{2BE9930F-9B98-6C54-DF36-DC6FAD8396F9}"/>
          </ac:spMkLst>
        </pc:spChg>
      </pc:sldChg>
      <pc:sldChg chg="modSp mod modAnim">
        <pc:chgData name="Andria Xenofontos" userId="da4b94f5-c4c0-4f93-b6ae-b904cbb8ac7c" providerId="ADAL" clId="{73442355-4939-4F71-B637-FBCD85B33222}" dt="2023-02-07T12:36:30.921" v="3528" actId="20577"/>
        <pc:sldMkLst>
          <pc:docMk/>
          <pc:sldMk cId="2817592916" sldId="4691"/>
        </pc:sldMkLst>
        <pc:spChg chg="mod">
          <ac:chgData name="Andria Xenofontos" userId="da4b94f5-c4c0-4f93-b6ae-b904cbb8ac7c" providerId="ADAL" clId="{73442355-4939-4F71-B637-FBCD85B33222}" dt="2023-02-07T12:27:43.858" v="3414"/>
          <ac:spMkLst>
            <pc:docMk/>
            <pc:sldMk cId="2817592916" sldId="4691"/>
            <ac:spMk id="3" creationId="{8DC48A82-700F-1E77-37CA-C24978B478FF}"/>
          </ac:spMkLst>
        </pc:spChg>
        <pc:spChg chg="mod">
          <ac:chgData name="Andria Xenofontos" userId="da4b94f5-c4c0-4f93-b6ae-b904cbb8ac7c" providerId="ADAL" clId="{73442355-4939-4F71-B637-FBCD85B33222}" dt="2023-02-07T12:36:30.921" v="3528" actId="20577"/>
          <ac:spMkLst>
            <pc:docMk/>
            <pc:sldMk cId="2817592916" sldId="4691"/>
            <ac:spMk id="5" creationId="{2BE9930F-9B98-6C54-DF36-DC6FAD8396F9}"/>
          </ac:spMkLst>
        </pc:spChg>
      </pc:sldChg>
      <pc:sldChg chg="addSp delSp modSp mod modAnim">
        <pc:chgData name="Andria Xenofontos" userId="da4b94f5-c4c0-4f93-b6ae-b904cbb8ac7c" providerId="ADAL" clId="{73442355-4939-4F71-B637-FBCD85B33222}" dt="2023-02-07T12:47:25.799" v="3908" actId="20577"/>
        <pc:sldMkLst>
          <pc:docMk/>
          <pc:sldMk cId="1888501189" sldId="4693"/>
        </pc:sldMkLst>
        <pc:spChg chg="mod">
          <ac:chgData name="Andria Xenofontos" userId="da4b94f5-c4c0-4f93-b6ae-b904cbb8ac7c" providerId="ADAL" clId="{73442355-4939-4F71-B637-FBCD85B33222}" dt="2023-02-07T12:27:58.327" v="3420"/>
          <ac:spMkLst>
            <pc:docMk/>
            <pc:sldMk cId="1888501189" sldId="4693"/>
            <ac:spMk id="3" creationId="{8DC48A82-700F-1E77-37CA-C24978B478FF}"/>
          </ac:spMkLst>
        </pc:spChg>
        <pc:spChg chg="mod">
          <ac:chgData name="Andria Xenofontos" userId="da4b94f5-c4c0-4f93-b6ae-b904cbb8ac7c" providerId="ADAL" clId="{73442355-4939-4F71-B637-FBCD85B33222}" dt="2023-02-07T12:42:58.375" v="3718" actId="20577"/>
          <ac:spMkLst>
            <pc:docMk/>
            <pc:sldMk cId="1888501189" sldId="4693"/>
            <ac:spMk id="5" creationId="{2BE9930F-9B98-6C54-DF36-DC6FAD8396F9}"/>
          </ac:spMkLst>
        </pc:spChg>
        <pc:graphicFrameChg chg="mod modGraphic">
          <ac:chgData name="Andria Xenofontos" userId="da4b94f5-c4c0-4f93-b6ae-b904cbb8ac7c" providerId="ADAL" clId="{73442355-4939-4F71-B637-FBCD85B33222}" dt="2023-02-07T12:47:25.799" v="3908" actId="20577"/>
          <ac:graphicFrameMkLst>
            <pc:docMk/>
            <pc:sldMk cId="1888501189" sldId="4693"/>
            <ac:graphicFrameMk id="2" creationId="{B23FA569-D9C4-DBA3-45E9-A0FC50C97CFB}"/>
          </ac:graphicFrameMkLst>
        </pc:graphicFrameChg>
        <pc:picChg chg="add del">
          <ac:chgData name="Andria Xenofontos" userId="da4b94f5-c4c0-4f93-b6ae-b904cbb8ac7c" providerId="ADAL" clId="{73442355-4939-4F71-B637-FBCD85B33222}" dt="2023-02-07T12:46:23.735" v="3824" actId="21"/>
          <ac:picMkLst>
            <pc:docMk/>
            <pc:sldMk cId="1888501189" sldId="4693"/>
            <ac:picMk id="6" creationId="{A30AFCB2-4A9A-5DDD-B7F8-5F51094FF687}"/>
          </ac:picMkLst>
        </pc:picChg>
      </pc:sldChg>
      <pc:sldChg chg="modSp mod modAnim">
        <pc:chgData name="Andria Xenofontos" userId="da4b94f5-c4c0-4f93-b6ae-b904cbb8ac7c" providerId="ADAL" clId="{73442355-4939-4F71-B637-FBCD85B33222}" dt="2023-02-07T12:54:42.736" v="4005"/>
        <pc:sldMkLst>
          <pc:docMk/>
          <pc:sldMk cId="2785250933" sldId="4694"/>
        </pc:sldMkLst>
        <pc:spChg chg="mod">
          <ac:chgData name="Andria Xenofontos" userId="da4b94f5-c4c0-4f93-b6ae-b904cbb8ac7c" providerId="ADAL" clId="{73442355-4939-4F71-B637-FBCD85B33222}" dt="2023-02-07T12:54:27.888" v="4003" actId="14100"/>
          <ac:spMkLst>
            <pc:docMk/>
            <pc:sldMk cId="2785250933" sldId="4694"/>
            <ac:spMk id="2" creationId="{5B7C37E9-A3AA-CE45-8F0C-94B696AAE951}"/>
          </ac:spMkLst>
        </pc:spChg>
        <pc:spChg chg="mod">
          <ac:chgData name="Andria Xenofontos" userId="da4b94f5-c4c0-4f93-b6ae-b904cbb8ac7c" providerId="ADAL" clId="{73442355-4939-4F71-B637-FBCD85B33222}" dt="2023-02-07T12:28:02.083" v="3421"/>
          <ac:spMkLst>
            <pc:docMk/>
            <pc:sldMk cId="2785250933" sldId="4694"/>
            <ac:spMk id="3" creationId="{8DC48A82-700F-1E77-37CA-C24978B478FF}"/>
          </ac:spMkLst>
        </pc:spChg>
        <pc:spChg chg="mod">
          <ac:chgData name="Andria Xenofontos" userId="da4b94f5-c4c0-4f93-b6ae-b904cbb8ac7c" providerId="ADAL" clId="{73442355-4939-4F71-B637-FBCD85B33222}" dt="2023-02-07T12:54:36.333" v="4004"/>
          <ac:spMkLst>
            <pc:docMk/>
            <pc:sldMk cId="2785250933" sldId="4694"/>
            <ac:spMk id="4" creationId="{F97026EE-86A1-1C4D-966E-654AEA9CAF81}"/>
          </ac:spMkLst>
        </pc:spChg>
        <pc:spChg chg="mod">
          <ac:chgData name="Andria Xenofontos" userId="da4b94f5-c4c0-4f93-b6ae-b904cbb8ac7c" providerId="ADAL" clId="{73442355-4939-4F71-B637-FBCD85B33222}" dt="2023-02-07T12:49:25.152" v="3913" actId="1076"/>
          <ac:spMkLst>
            <pc:docMk/>
            <pc:sldMk cId="2785250933" sldId="4694"/>
            <ac:spMk id="5" creationId="{2BE9930F-9B98-6C54-DF36-DC6FAD8396F9}"/>
          </ac:spMkLst>
        </pc:spChg>
        <pc:spChg chg="mod">
          <ac:chgData name="Andria Xenofontos" userId="da4b94f5-c4c0-4f93-b6ae-b904cbb8ac7c" providerId="ADAL" clId="{73442355-4939-4F71-B637-FBCD85B33222}" dt="2023-02-07T12:54:42.736" v="4005"/>
          <ac:spMkLst>
            <pc:docMk/>
            <pc:sldMk cId="2785250933" sldId="4694"/>
            <ac:spMk id="6" creationId="{7595865C-35F1-7CE0-6740-42F067A62A93}"/>
          </ac:spMkLst>
        </pc:spChg>
        <pc:spChg chg="mod">
          <ac:chgData name="Andria Xenofontos" userId="da4b94f5-c4c0-4f93-b6ae-b904cbb8ac7c" providerId="ADAL" clId="{73442355-4939-4F71-B637-FBCD85B33222}" dt="2023-02-07T12:49:30.530" v="3914" actId="1076"/>
          <ac:spMkLst>
            <pc:docMk/>
            <pc:sldMk cId="2785250933" sldId="4694"/>
            <ac:spMk id="7" creationId="{5F33F2D4-C960-342F-E4D1-9C5FF06F8FFB}"/>
          </ac:spMkLst>
        </pc:spChg>
        <pc:spChg chg="mod">
          <ac:chgData name="Andria Xenofontos" userId="da4b94f5-c4c0-4f93-b6ae-b904cbb8ac7c" providerId="ADAL" clId="{73442355-4939-4F71-B637-FBCD85B33222}" dt="2023-02-07T12:50:38.231" v="3917" actId="1076"/>
          <ac:spMkLst>
            <pc:docMk/>
            <pc:sldMk cId="2785250933" sldId="4694"/>
            <ac:spMk id="8" creationId="{F1A3CA1D-609F-FABC-4E12-054AC42C467F}"/>
          </ac:spMkLst>
        </pc:spChg>
        <pc:spChg chg="mod">
          <ac:chgData name="Andria Xenofontos" userId="da4b94f5-c4c0-4f93-b6ae-b904cbb8ac7c" providerId="ADAL" clId="{73442355-4939-4F71-B637-FBCD85B33222}" dt="2023-02-07T12:51:25.814" v="3922" actId="20577"/>
          <ac:spMkLst>
            <pc:docMk/>
            <pc:sldMk cId="2785250933" sldId="4694"/>
            <ac:spMk id="9" creationId="{CD2A5222-C2DC-CF87-CFFF-1FCE2390E879}"/>
          </ac:spMkLst>
        </pc:spChg>
      </pc:sldChg>
      <pc:sldChg chg="modSp mod">
        <pc:chgData name="Andria Xenofontos" userId="da4b94f5-c4c0-4f93-b6ae-b904cbb8ac7c" providerId="ADAL" clId="{73442355-4939-4F71-B637-FBCD85B33222}" dt="2023-02-07T12:32:46.384" v="3519" actId="1076"/>
        <pc:sldMkLst>
          <pc:docMk/>
          <pc:sldMk cId="2760380307" sldId="4700"/>
        </pc:sldMkLst>
        <pc:spChg chg="mod">
          <ac:chgData name="Andria Xenofontos" userId="da4b94f5-c4c0-4f93-b6ae-b904cbb8ac7c" providerId="ADAL" clId="{73442355-4939-4F71-B637-FBCD85B33222}" dt="2023-02-07T12:27:41.331" v="3413"/>
          <ac:spMkLst>
            <pc:docMk/>
            <pc:sldMk cId="2760380307" sldId="4700"/>
            <ac:spMk id="3" creationId="{8DC48A82-700F-1E77-37CA-C24978B478FF}"/>
          </ac:spMkLst>
        </pc:spChg>
        <pc:spChg chg="mod">
          <ac:chgData name="Andria Xenofontos" userId="da4b94f5-c4c0-4f93-b6ae-b904cbb8ac7c" providerId="ADAL" clId="{73442355-4939-4F71-B637-FBCD85B33222}" dt="2023-02-07T12:32:46.384" v="3519" actId="1076"/>
          <ac:spMkLst>
            <pc:docMk/>
            <pc:sldMk cId="2760380307" sldId="4700"/>
            <ac:spMk id="4" creationId="{4459D6B5-E96A-0A10-131E-BC144EDD88C2}"/>
          </ac:spMkLst>
        </pc:spChg>
        <pc:spChg chg="mod">
          <ac:chgData name="Andria Xenofontos" userId="da4b94f5-c4c0-4f93-b6ae-b904cbb8ac7c" providerId="ADAL" clId="{73442355-4939-4F71-B637-FBCD85B33222}" dt="2023-02-07T12:31:19.371" v="3516" actId="1076"/>
          <ac:spMkLst>
            <pc:docMk/>
            <pc:sldMk cId="2760380307" sldId="4700"/>
            <ac:spMk id="5" creationId="{2BE9930F-9B98-6C54-DF36-DC6FAD8396F9}"/>
          </ac:spMkLst>
        </pc:spChg>
        <pc:picChg chg="mod">
          <ac:chgData name="Andria Xenofontos" userId="da4b94f5-c4c0-4f93-b6ae-b904cbb8ac7c" providerId="ADAL" clId="{73442355-4939-4F71-B637-FBCD85B33222}" dt="2023-02-07T12:31:14.130" v="3514" actId="1076"/>
          <ac:picMkLst>
            <pc:docMk/>
            <pc:sldMk cId="2760380307" sldId="4700"/>
            <ac:picMk id="2" creationId="{24687C86-8AC0-6FC3-525E-B5A6114FB86D}"/>
          </ac:picMkLst>
        </pc:picChg>
      </pc:sldChg>
      <pc:sldChg chg="modSp mod">
        <pc:chgData name="Andria Xenofontos" userId="da4b94f5-c4c0-4f93-b6ae-b904cbb8ac7c" providerId="ADAL" clId="{73442355-4939-4F71-B637-FBCD85B33222}" dt="2023-02-07T12:39:18.531" v="3536" actId="1076"/>
        <pc:sldMkLst>
          <pc:docMk/>
          <pc:sldMk cId="2168202115" sldId="4701"/>
        </pc:sldMkLst>
        <pc:spChg chg="mod">
          <ac:chgData name="Andria Xenofontos" userId="da4b94f5-c4c0-4f93-b6ae-b904cbb8ac7c" providerId="ADAL" clId="{73442355-4939-4F71-B637-FBCD85B33222}" dt="2023-02-07T12:27:46.343" v="3415"/>
          <ac:spMkLst>
            <pc:docMk/>
            <pc:sldMk cId="2168202115" sldId="4701"/>
            <ac:spMk id="3" creationId="{8DC48A82-700F-1E77-37CA-C24978B478FF}"/>
          </ac:spMkLst>
        </pc:spChg>
        <pc:spChg chg="mod">
          <ac:chgData name="Andria Xenofontos" userId="da4b94f5-c4c0-4f93-b6ae-b904cbb8ac7c" providerId="ADAL" clId="{73442355-4939-4F71-B637-FBCD85B33222}" dt="2023-02-07T12:39:18.531" v="3536" actId="1076"/>
          <ac:spMkLst>
            <pc:docMk/>
            <pc:sldMk cId="2168202115" sldId="4701"/>
            <ac:spMk id="4" creationId="{06BE23EF-E82A-17A3-C427-2267C75468AD}"/>
          </ac:spMkLst>
        </pc:spChg>
        <pc:spChg chg="mod">
          <ac:chgData name="Andria Xenofontos" userId="da4b94f5-c4c0-4f93-b6ae-b904cbb8ac7c" providerId="ADAL" clId="{73442355-4939-4F71-B637-FBCD85B33222}" dt="2023-02-07T12:36:48.675" v="3531" actId="1076"/>
          <ac:spMkLst>
            <pc:docMk/>
            <pc:sldMk cId="2168202115" sldId="4701"/>
            <ac:spMk id="5" creationId="{2BE9930F-9B98-6C54-DF36-DC6FAD8396F9}"/>
          </ac:spMkLst>
        </pc:spChg>
        <pc:picChg chg="mod">
          <ac:chgData name="Andria Xenofontos" userId="da4b94f5-c4c0-4f93-b6ae-b904cbb8ac7c" providerId="ADAL" clId="{73442355-4939-4F71-B637-FBCD85B33222}" dt="2023-02-07T12:36:53.849" v="3533" actId="1076"/>
          <ac:picMkLst>
            <pc:docMk/>
            <pc:sldMk cId="2168202115" sldId="4701"/>
            <ac:picMk id="2" creationId="{27131D25-025C-BCDE-C7E0-323CC82C17D2}"/>
          </ac:picMkLst>
        </pc:picChg>
      </pc:sldChg>
      <pc:sldChg chg="modSp mod modAnim">
        <pc:chgData name="Andria Xenofontos" userId="da4b94f5-c4c0-4f93-b6ae-b904cbb8ac7c" providerId="ADAL" clId="{73442355-4939-4F71-B637-FBCD85B33222}" dt="2023-02-07T12:41:13.453" v="3582" actId="20577"/>
        <pc:sldMkLst>
          <pc:docMk/>
          <pc:sldMk cId="1928789467" sldId="4702"/>
        </pc:sldMkLst>
        <pc:spChg chg="mod">
          <ac:chgData name="Andria Xenofontos" userId="da4b94f5-c4c0-4f93-b6ae-b904cbb8ac7c" providerId="ADAL" clId="{73442355-4939-4F71-B637-FBCD85B33222}" dt="2023-02-07T12:27:48.704" v="3416"/>
          <ac:spMkLst>
            <pc:docMk/>
            <pc:sldMk cId="1928789467" sldId="4702"/>
            <ac:spMk id="3" creationId="{8DC48A82-700F-1E77-37CA-C24978B478FF}"/>
          </ac:spMkLst>
        </pc:spChg>
        <pc:spChg chg="mod">
          <ac:chgData name="Andria Xenofontos" userId="da4b94f5-c4c0-4f93-b6ae-b904cbb8ac7c" providerId="ADAL" clId="{73442355-4939-4F71-B637-FBCD85B33222}" dt="2023-02-07T12:41:13.453" v="3582" actId="20577"/>
          <ac:spMkLst>
            <pc:docMk/>
            <pc:sldMk cId="1928789467" sldId="4702"/>
            <ac:spMk id="5" creationId="{2BE9930F-9B98-6C54-DF36-DC6FAD8396F9}"/>
          </ac:spMkLst>
        </pc:spChg>
      </pc:sldChg>
      <pc:sldChg chg="modSp mod">
        <pc:chgData name="Andria Xenofontos" userId="da4b94f5-c4c0-4f93-b6ae-b904cbb8ac7c" providerId="ADAL" clId="{73442355-4939-4F71-B637-FBCD85B33222}" dt="2023-02-07T12:41:42.568" v="3600" actId="20577"/>
        <pc:sldMkLst>
          <pc:docMk/>
          <pc:sldMk cId="2840847416" sldId="4703"/>
        </pc:sldMkLst>
        <pc:spChg chg="mod">
          <ac:chgData name="Andria Xenofontos" userId="da4b94f5-c4c0-4f93-b6ae-b904cbb8ac7c" providerId="ADAL" clId="{73442355-4939-4F71-B637-FBCD85B33222}" dt="2023-02-07T12:27:52.386" v="3417"/>
          <ac:spMkLst>
            <pc:docMk/>
            <pc:sldMk cId="2840847416" sldId="4703"/>
            <ac:spMk id="3" creationId="{8DC48A82-700F-1E77-37CA-C24978B478FF}"/>
          </ac:spMkLst>
        </pc:spChg>
        <pc:spChg chg="mod">
          <ac:chgData name="Andria Xenofontos" userId="da4b94f5-c4c0-4f93-b6ae-b904cbb8ac7c" providerId="ADAL" clId="{73442355-4939-4F71-B637-FBCD85B33222}" dt="2023-02-07T12:41:42.568" v="3600" actId="20577"/>
          <ac:spMkLst>
            <pc:docMk/>
            <pc:sldMk cId="2840847416" sldId="4703"/>
            <ac:spMk id="5" creationId="{2BE9930F-9B98-6C54-DF36-DC6FAD8396F9}"/>
          </ac:spMkLst>
        </pc:spChg>
        <pc:picChg chg="mod">
          <ac:chgData name="Andria Xenofontos" userId="da4b94f5-c4c0-4f93-b6ae-b904cbb8ac7c" providerId="ADAL" clId="{73442355-4939-4F71-B637-FBCD85B33222}" dt="2023-02-07T12:41:32.519" v="3584" actId="1076"/>
          <ac:picMkLst>
            <pc:docMk/>
            <pc:sldMk cId="2840847416" sldId="4703"/>
            <ac:picMk id="2" creationId="{5951513F-38B8-18DF-42C9-48A8ECE6CBB4}"/>
          </ac:picMkLst>
        </pc:picChg>
      </pc:sldChg>
      <pc:sldChg chg="modSp mod modAnim">
        <pc:chgData name="Andria Xenofontos" userId="da4b94f5-c4c0-4f93-b6ae-b904cbb8ac7c" providerId="ADAL" clId="{73442355-4939-4F71-B637-FBCD85B33222}" dt="2023-02-07T12:42:28.083" v="3602" actId="20577"/>
        <pc:sldMkLst>
          <pc:docMk/>
          <pc:sldMk cId="3256431892" sldId="4704"/>
        </pc:sldMkLst>
        <pc:spChg chg="mod">
          <ac:chgData name="Andria Xenofontos" userId="da4b94f5-c4c0-4f93-b6ae-b904cbb8ac7c" providerId="ADAL" clId="{73442355-4939-4F71-B637-FBCD85B33222}" dt="2023-02-07T12:27:54.884" v="3418"/>
          <ac:spMkLst>
            <pc:docMk/>
            <pc:sldMk cId="3256431892" sldId="4704"/>
            <ac:spMk id="3" creationId="{8DC48A82-700F-1E77-37CA-C24978B478FF}"/>
          </ac:spMkLst>
        </pc:spChg>
        <pc:spChg chg="mod">
          <ac:chgData name="Andria Xenofontos" userId="da4b94f5-c4c0-4f93-b6ae-b904cbb8ac7c" providerId="ADAL" clId="{73442355-4939-4F71-B637-FBCD85B33222}" dt="2023-02-07T12:42:28.083" v="3602" actId="20577"/>
          <ac:spMkLst>
            <pc:docMk/>
            <pc:sldMk cId="3256431892" sldId="4704"/>
            <ac:spMk id="5" creationId="{2BE9930F-9B98-6C54-DF36-DC6FAD8396F9}"/>
          </ac:spMkLst>
        </pc:spChg>
      </pc:sldChg>
      <pc:sldChg chg="modSp mod">
        <pc:chgData name="Andria Xenofontos" userId="da4b94f5-c4c0-4f93-b6ae-b904cbb8ac7c" providerId="ADAL" clId="{73442355-4939-4F71-B637-FBCD85B33222}" dt="2023-02-07T12:54:09.290" v="4001" actId="14100"/>
        <pc:sldMkLst>
          <pc:docMk/>
          <pc:sldMk cId="225476181" sldId="4705"/>
        </pc:sldMkLst>
        <pc:spChg chg="mod">
          <ac:chgData name="Andria Xenofontos" userId="da4b94f5-c4c0-4f93-b6ae-b904cbb8ac7c" providerId="ADAL" clId="{73442355-4939-4F71-B637-FBCD85B33222}" dt="2023-02-07T12:54:09.290" v="4001" actId="14100"/>
          <ac:spMkLst>
            <pc:docMk/>
            <pc:sldMk cId="225476181" sldId="4705"/>
            <ac:spMk id="2" creationId="{5B7C37E9-A3AA-CE45-8F0C-94B696AAE951}"/>
          </ac:spMkLst>
        </pc:spChg>
        <pc:spChg chg="mod">
          <ac:chgData name="Andria Xenofontos" userId="da4b94f5-c4c0-4f93-b6ae-b904cbb8ac7c" providerId="ADAL" clId="{73442355-4939-4F71-B637-FBCD85B33222}" dt="2023-02-07T12:28:05.339" v="3422"/>
          <ac:spMkLst>
            <pc:docMk/>
            <pc:sldMk cId="225476181" sldId="4705"/>
            <ac:spMk id="3" creationId="{8DC48A82-700F-1E77-37CA-C24978B478FF}"/>
          </ac:spMkLst>
        </pc:spChg>
        <pc:spChg chg="mod">
          <ac:chgData name="Andria Xenofontos" userId="da4b94f5-c4c0-4f93-b6ae-b904cbb8ac7c" providerId="ADAL" clId="{73442355-4939-4F71-B637-FBCD85B33222}" dt="2023-02-07T12:53:34.658" v="3962" actId="20577"/>
          <ac:spMkLst>
            <pc:docMk/>
            <pc:sldMk cId="225476181" sldId="4705"/>
            <ac:spMk id="4" creationId="{F97026EE-86A1-1C4D-966E-654AEA9CAF81}"/>
          </ac:spMkLst>
        </pc:spChg>
        <pc:spChg chg="mod">
          <ac:chgData name="Andria Xenofontos" userId="da4b94f5-c4c0-4f93-b6ae-b904cbb8ac7c" providerId="ADAL" clId="{73442355-4939-4F71-B637-FBCD85B33222}" dt="2023-02-07T12:52:07.802" v="3929" actId="1076"/>
          <ac:spMkLst>
            <pc:docMk/>
            <pc:sldMk cId="225476181" sldId="4705"/>
            <ac:spMk id="5" creationId="{2BE9930F-9B98-6C54-DF36-DC6FAD8396F9}"/>
          </ac:spMkLst>
        </pc:spChg>
        <pc:spChg chg="mod">
          <ac:chgData name="Andria Xenofontos" userId="da4b94f5-c4c0-4f93-b6ae-b904cbb8ac7c" providerId="ADAL" clId="{73442355-4939-4F71-B637-FBCD85B33222}" dt="2023-02-07T12:53:27.602" v="3961" actId="14100"/>
          <ac:spMkLst>
            <pc:docMk/>
            <pc:sldMk cId="225476181" sldId="4705"/>
            <ac:spMk id="6" creationId="{7595865C-35F1-7CE0-6740-42F067A62A93}"/>
          </ac:spMkLst>
        </pc:spChg>
        <pc:spChg chg="mod">
          <ac:chgData name="Andria Xenofontos" userId="da4b94f5-c4c0-4f93-b6ae-b904cbb8ac7c" providerId="ADAL" clId="{73442355-4939-4F71-B637-FBCD85B33222}" dt="2023-02-07T12:52:13.267" v="3931" actId="1076"/>
          <ac:spMkLst>
            <pc:docMk/>
            <pc:sldMk cId="225476181" sldId="4705"/>
            <ac:spMk id="7" creationId="{5F33F2D4-C960-342F-E4D1-9C5FF06F8FFB}"/>
          </ac:spMkLst>
        </pc:spChg>
        <pc:spChg chg="mod">
          <ac:chgData name="Andria Xenofontos" userId="da4b94f5-c4c0-4f93-b6ae-b904cbb8ac7c" providerId="ADAL" clId="{73442355-4939-4F71-B637-FBCD85B33222}" dt="2023-02-07T12:52:17.878" v="3932" actId="1076"/>
          <ac:spMkLst>
            <pc:docMk/>
            <pc:sldMk cId="225476181" sldId="4705"/>
            <ac:spMk id="8" creationId="{F1A3CA1D-609F-FABC-4E12-054AC42C467F}"/>
          </ac:spMkLst>
        </pc:spChg>
        <pc:spChg chg="mod">
          <ac:chgData name="Andria Xenofontos" userId="da4b94f5-c4c0-4f93-b6ae-b904cbb8ac7c" providerId="ADAL" clId="{73442355-4939-4F71-B637-FBCD85B33222}" dt="2023-02-07T12:52:02.847" v="3928" actId="14100"/>
          <ac:spMkLst>
            <pc:docMk/>
            <pc:sldMk cId="225476181" sldId="4705"/>
            <ac:spMk id="9" creationId="{CD2A5222-C2DC-CF87-CFFF-1FCE2390E879}"/>
          </ac:spMkLst>
        </pc:spChg>
        <pc:cxnChg chg="mod">
          <ac:chgData name="Andria Xenofontos" userId="da4b94f5-c4c0-4f93-b6ae-b904cbb8ac7c" providerId="ADAL" clId="{73442355-4939-4F71-B637-FBCD85B33222}" dt="2023-02-07T12:54:09.290" v="4001" actId="14100"/>
          <ac:cxnSpMkLst>
            <pc:docMk/>
            <pc:sldMk cId="225476181" sldId="4705"/>
            <ac:cxnSpMk id="11" creationId="{8F2227D9-A170-1EB7-743D-38FD3C8F8B00}"/>
          </ac:cxnSpMkLst>
        </pc:cxnChg>
        <pc:cxnChg chg="mod">
          <ac:chgData name="Andria Xenofontos" userId="da4b94f5-c4c0-4f93-b6ae-b904cbb8ac7c" providerId="ADAL" clId="{73442355-4939-4F71-B637-FBCD85B33222}" dt="2023-02-07T12:53:41.469" v="3963" actId="14100"/>
          <ac:cxnSpMkLst>
            <pc:docMk/>
            <pc:sldMk cId="225476181" sldId="4705"/>
            <ac:cxnSpMk id="12" creationId="{3BB710A0-89D7-6B8D-3E87-E6BE3238AC53}"/>
          </ac:cxnSpMkLst>
        </pc:cxnChg>
        <pc:cxnChg chg="mod">
          <ac:chgData name="Andria Xenofontos" userId="da4b94f5-c4c0-4f93-b6ae-b904cbb8ac7c" providerId="ADAL" clId="{73442355-4939-4F71-B637-FBCD85B33222}" dt="2023-02-07T12:53:27.602" v="3961" actId="14100"/>
          <ac:cxnSpMkLst>
            <pc:docMk/>
            <pc:sldMk cId="225476181" sldId="4705"/>
            <ac:cxnSpMk id="16" creationId="{06141F9E-C509-6D8D-C5B0-A6117D4D0F32}"/>
          </ac:cxnSpMkLst>
        </pc:cxnChg>
      </pc:sldChg>
      <pc:sldChg chg="modSp mod modAnim">
        <pc:chgData name="Andria Xenofontos" userId="da4b94f5-c4c0-4f93-b6ae-b904cbb8ac7c" providerId="ADAL" clId="{73442355-4939-4F71-B637-FBCD85B33222}" dt="2023-02-07T13:04:07.763" v="4131" actId="1076"/>
        <pc:sldMkLst>
          <pc:docMk/>
          <pc:sldMk cId="3015948575" sldId="4706"/>
        </pc:sldMkLst>
        <pc:spChg chg="mod">
          <ac:chgData name="Andria Xenofontos" userId="da4b94f5-c4c0-4f93-b6ae-b904cbb8ac7c" providerId="ADAL" clId="{73442355-4939-4F71-B637-FBCD85B33222}" dt="2023-02-07T12:59:01.878" v="4049" actId="20577"/>
          <ac:spMkLst>
            <pc:docMk/>
            <pc:sldMk cId="3015948575" sldId="4706"/>
            <ac:spMk id="3" creationId="{8DC48A82-700F-1E77-37CA-C24978B478FF}"/>
          </ac:spMkLst>
        </pc:spChg>
        <pc:spChg chg="mod">
          <ac:chgData name="Andria Xenofontos" userId="da4b94f5-c4c0-4f93-b6ae-b904cbb8ac7c" providerId="ADAL" clId="{73442355-4939-4F71-B637-FBCD85B33222}" dt="2023-02-07T13:04:07.763" v="4131" actId="1076"/>
          <ac:spMkLst>
            <pc:docMk/>
            <pc:sldMk cId="3015948575" sldId="4706"/>
            <ac:spMk id="5" creationId="{2BE9930F-9B98-6C54-DF36-DC6FAD8396F9}"/>
          </ac:spMkLst>
        </pc:spChg>
      </pc:sldChg>
      <pc:sldChg chg="modSp mod modAnim">
        <pc:chgData name="Andria Xenofontos" userId="da4b94f5-c4c0-4f93-b6ae-b904cbb8ac7c" providerId="ADAL" clId="{73442355-4939-4F71-B637-FBCD85B33222}" dt="2023-02-07T13:07:21.990" v="4174" actId="20577"/>
        <pc:sldMkLst>
          <pc:docMk/>
          <pc:sldMk cId="1750594919" sldId="4707"/>
        </pc:sldMkLst>
        <pc:spChg chg="mod">
          <ac:chgData name="Andria Xenofontos" userId="da4b94f5-c4c0-4f93-b6ae-b904cbb8ac7c" providerId="ADAL" clId="{73442355-4939-4F71-B637-FBCD85B33222}" dt="2023-02-07T12:59:17.823" v="4051"/>
          <ac:spMkLst>
            <pc:docMk/>
            <pc:sldMk cId="1750594919" sldId="4707"/>
            <ac:spMk id="3" creationId="{8DC48A82-700F-1E77-37CA-C24978B478FF}"/>
          </ac:spMkLst>
        </pc:spChg>
        <pc:spChg chg="mod">
          <ac:chgData name="Andria Xenofontos" userId="da4b94f5-c4c0-4f93-b6ae-b904cbb8ac7c" providerId="ADAL" clId="{73442355-4939-4F71-B637-FBCD85B33222}" dt="2023-02-07T13:07:21.990" v="4174" actId="20577"/>
          <ac:spMkLst>
            <pc:docMk/>
            <pc:sldMk cId="1750594919" sldId="4707"/>
            <ac:spMk id="5" creationId="{2BE9930F-9B98-6C54-DF36-DC6FAD8396F9}"/>
          </ac:spMkLst>
        </pc:spChg>
      </pc:sldChg>
      <pc:sldChg chg="modSp mod modAnim">
        <pc:chgData name="Andria Xenofontos" userId="da4b94f5-c4c0-4f93-b6ae-b904cbb8ac7c" providerId="ADAL" clId="{73442355-4939-4F71-B637-FBCD85B33222}" dt="2023-02-07T13:11:51.541" v="4294" actId="20577"/>
        <pc:sldMkLst>
          <pc:docMk/>
          <pc:sldMk cId="3506505186" sldId="4708"/>
        </pc:sldMkLst>
        <pc:spChg chg="mod">
          <ac:chgData name="Andria Xenofontos" userId="da4b94f5-c4c0-4f93-b6ae-b904cbb8ac7c" providerId="ADAL" clId="{73442355-4939-4F71-B637-FBCD85B33222}" dt="2023-02-07T12:59:22.428" v="4053"/>
          <ac:spMkLst>
            <pc:docMk/>
            <pc:sldMk cId="3506505186" sldId="4708"/>
            <ac:spMk id="3" creationId="{8DC48A82-700F-1E77-37CA-C24978B478FF}"/>
          </ac:spMkLst>
        </pc:spChg>
        <pc:spChg chg="mod">
          <ac:chgData name="Andria Xenofontos" userId="da4b94f5-c4c0-4f93-b6ae-b904cbb8ac7c" providerId="ADAL" clId="{73442355-4939-4F71-B637-FBCD85B33222}" dt="2023-02-07T13:11:51.541" v="4294" actId="20577"/>
          <ac:spMkLst>
            <pc:docMk/>
            <pc:sldMk cId="3506505186" sldId="4708"/>
            <ac:spMk id="5" creationId="{2BE9930F-9B98-6C54-DF36-DC6FAD8396F9}"/>
          </ac:spMkLst>
        </pc:spChg>
      </pc:sldChg>
      <pc:sldChg chg="modSp mod modAnim">
        <pc:chgData name="Andria Xenofontos" userId="da4b94f5-c4c0-4f93-b6ae-b904cbb8ac7c" providerId="ADAL" clId="{73442355-4939-4F71-B637-FBCD85B33222}" dt="2023-02-07T13:16:59.849" v="4388" actId="20577"/>
        <pc:sldMkLst>
          <pc:docMk/>
          <pc:sldMk cId="595807380" sldId="4709"/>
        </pc:sldMkLst>
        <pc:spChg chg="mod">
          <ac:chgData name="Andria Xenofontos" userId="da4b94f5-c4c0-4f93-b6ae-b904cbb8ac7c" providerId="ADAL" clId="{73442355-4939-4F71-B637-FBCD85B33222}" dt="2023-02-07T12:59:28.242" v="4056"/>
          <ac:spMkLst>
            <pc:docMk/>
            <pc:sldMk cId="595807380" sldId="4709"/>
            <ac:spMk id="3" creationId="{8DC48A82-700F-1E77-37CA-C24978B478FF}"/>
          </ac:spMkLst>
        </pc:spChg>
        <pc:spChg chg="mod">
          <ac:chgData name="Andria Xenofontos" userId="da4b94f5-c4c0-4f93-b6ae-b904cbb8ac7c" providerId="ADAL" clId="{73442355-4939-4F71-B637-FBCD85B33222}" dt="2023-02-07T13:16:59.849" v="4388" actId="20577"/>
          <ac:spMkLst>
            <pc:docMk/>
            <pc:sldMk cId="595807380" sldId="4709"/>
            <ac:spMk id="5" creationId="{2BE9930F-9B98-6C54-DF36-DC6FAD8396F9}"/>
          </ac:spMkLst>
        </pc:spChg>
      </pc:sldChg>
      <pc:sldChg chg="modSp mod modAnim">
        <pc:chgData name="Andria Xenofontos" userId="da4b94f5-c4c0-4f93-b6ae-b904cbb8ac7c" providerId="ADAL" clId="{73442355-4939-4F71-B637-FBCD85B33222}" dt="2023-02-07T13:18:49.609" v="4488"/>
        <pc:sldMkLst>
          <pc:docMk/>
          <pc:sldMk cId="3656237928" sldId="4710"/>
        </pc:sldMkLst>
        <pc:spChg chg="mod">
          <ac:chgData name="Andria Xenofontos" userId="da4b94f5-c4c0-4f93-b6ae-b904cbb8ac7c" providerId="ADAL" clId="{73442355-4939-4F71-B637-FBCD85B33222}" dt="2023-02-07T12:59:34.206" v="4058"/>
          <ac:spMkLst>
            <pc:docMk/>
            <pc:sldMk cId="3656237928" sldId="4710"/>
            <ac:spMk id="3" creationId="{8DC48A82-700F-1E77-37CA-C24978B478FF}"/>
          </ac:spMkLst>
        </pc:spChg>
        <pc:spChg chg="mod">
          <ac:chgData name="Andria Xenofontos" userId="da4b94f5-c4c0-4f93-b6ae-b904cbb8ac7c" providerId="ADAL" clId="{73442355-4939-4F71-B637-FBCD85B33222}" dt="2023-02-07T13:18:49.609" v="4488"/>
          <ac:spMkLst>
            <pc:docMk/>
            <pc:sldMk cId="3656237928" sldId="4710"/>
            <ac:spMk id="5" creationId="{2BE9930F-9B98-6C54-DF36-DC6FAD8396F9}"/>
          </ac:spMkLst>
        </pc:spChg>
      </pc:sldChg>
      <pc:sldChg chg="modSp mod">
        <pc:chgData name="Andria Xenofontos" userId="da4b94f5-c4c0-4f93-b6ae-b904cbb8ac7c" providerId="ADAL" clId="{73442355-4939-4F71-B637-FBCD85B33222}" dt="2023-02-07T13:06:25.999" v="4138" actId="1076"/>
        <pc:sldMkLst>
          <pc:docMk/>
          <pc:sldMk cId="3381324255" sldId="4716"/>
        </pc:sldMkLst>
        <pc:spChg chg="mod">
          <ac:chgData name="Andria Xenofontos" userId="da4b94f5-c4c0-4f93-b6ae-b904cbb8ac7c" providerId="ADAL" clId="{73442355-4939-4F71-B637-FBCD85B33222}" dt="2023-02-07T12:59:15.358" v="4050"/>
          <ac:spMkLst>
            <pc:docMk/>
            <pc:sldMk cId="3381324255" sldId="4716"/>
            <ac:spMk id="3" creationId="{8DC48A82-700F-1E77-37CA-C24978B478FF}"/>
          </ac:spMkLst>
        </pc:spChg>
        <pc:spChg chg="mod">
          <ac:chgData name="Andria Xenofontos" userId="da4b94f5-c4c0-4f93-b6ae-b904cbb8ac7c" providerId="ADAL" clId="{73442355-4939-4F71-B637-FBCD85B33222}" dt="2023-02-07T13:06:21.718" v="4137" actId="1076"/>
          <ac:spMkLst>
            <pc:docMk/>
            <pc:sldMk cId="3381324255" sldId="4716"/>
            <ac:spMk id="5" creationId="{2BE9930F-9B98-6C54-DF36-DC6FAD8396F9}"/>
          </ac:spMkLst>
        </pc:spChg>
        <pc:spChg chg="mod">
          <ac:chgData name="Andria Xenofontos" userId="da4b94f5-c4c0-4f93-b6ae-b904cbb8ac7c" providerId="ADAL" clId="{73442355-4939-4F71-B637-FBCD85B33222}" dt="2023-02-07T13:06:25.999" v="4138" actId="1076"/>
          <ac:spMkLst>
            <pc:docMk/>
            <pc:sldMk cId="3381324255" sldId="4716"/>
            <ac:spMk id="6" creationId="{97E62D37-BBC0-806C-7C06-FA7A9FA2F74E}"/>
          </ac:spMkLst>
        </pc:spChg>
        <pc:picChg chg="mod">
          <ac:chgData name="Andria Xenofontos" userId="da4b94f5-c4c0-4f93-b6ae-b904cbb8ac7c" providerId="ADAL" clId="{73442355-4939-4F71-B637-FBCD85B33222}" dt="2023-02-07T13:06:10.957" v="4135" actId="1076"/>
          <ac:picMkLst>
            <pc:docMk/>
            <pc:sldMk cId="3381324255" sldId="4716"/>
            <ac:picMk id="4" creationId="{2475134E-1FA8-5B87-28E6-1E3023B83464}"/>
          </ac:picMkLst>
        </pc:picChg>
      </pc:sldChg>
      <pc:sldChg chg="modSp mod">
        <pc:chgData name="Andria Xenofontos" userId="da4b94f5-c4c0-4f93-b6ae-b904cbb8ac7c" providerId="ADAL" clId="{73442355-4939-4F71-B637-FBCD85B33222}" dt="2023-02-07T13:07:43.344" v="4191" actId="1076"/>
        <pc:sldMkLst>
          <pc:docMk/>
          <pc:sldMk cId="4149585581" sldId="4717"/>
        </pc:sldMkLst>
        <pc:spChg chg="mod">
          <ac:chgData name="Andria Xenofontos" userId="da4b94f5-c4c0-4f93-b6ae-b904cbb8ac7c" providerId="ADAL" clId="{73442355-4939-4F71-B637-FBCD85B33222}" dt="2023-02-07T12:59:20.012" v="4052"/>
          <ac:spMkLst>
            <pc:docMk/>
            <pc:sldMk cId="4149585581" sldId="4717"/>
            <ac:spMk id="3" creationId="{8DC48A82-700F-1E77-37CA-C24978B478FF}"/>
          </ac:spMkLst>
        </pc:spChg>
        <pc:spChg chg="mod">
          <ac:chgData name="Andria Xenofontos" userId="da4b94f5-c4c0-4f93-b6ae-b904cbb8ac7c" providerId="ADAL" clId="{73442355-4939-4F71-B637-FBCD85B33222}" dt="2023-02-07T13:07:40.357" v="4190" actId="20577"/>
          <ac:spMkLst>
            <pc:docMk/>
            <pc:sldMk cId="4149585581" sldId="4717"/>
            <ac:spMk id="5" creationId="{2BE9930F-9B98-6C54-DF36-DC6FAD8396F9}"/>
          </ac:spMkLst>
        </pc:spChg>
        <pc:picChg chg="mod">
          <ac:chgData name="Andria Xenofontos" userId="da4b94f5-c4c0-4f93-b6ae-b904cbb8ac7c" providerId="ADAL" clId="{73442355-4939-4F71-B637-FBCD85B33222}" dt="2023-02-07T13:07:43.344" v="4191" actId="1076"/>
          <ac:picMkLst>
            <pc:docMk/>
            <pc:sldMk cId="4149585581" sldId="4717"/>
            <ac:picMk id="2" creationId="{24687C86-8AC0-6FC3-525E-B5A6114FB86D}"/>
          </ac:picMkLst>
        </pc:picChg>
      </pc:sldChg>
      <pc:sldChg chg="modSp mod">
        <pc:chgData name="Andria Xenofontos" userId="da4b94f5-c4c0-4f93-b6ae-b904cbb8ac7c" providerId="ADAL" clId="{73442355-4939-4F71-B637-FBCD85B33222}" dt="2023-02-07T13:13:05.510" v="4305" actId="1076"/>
        <pc:sldMkLst>
          <pc:docMk/>
          <pc:sldMk cId="2981400033" sldId="4718"/>
        </pc:sldMkLst>
        <pc:spChg chg="mod">
          <ac:chgData name="Andria Xenofontos" userId="da4b94f5-c4c0-4f93-b6ae-b904cbb8ac7c" providerId="ADAL" clId="{73442355-4939-4F71-B637-FBCD85B33222}" dt="2023-02-07T12:59:24.798" v="4054"/>
          <ac:spMkLst>
            <pc:docMk/>
            <pc:sldMk cId="2981400033" sldId="4718"/>
            <ac:spMk id="3" creationId="{8DC48A82-700F-1E77-37CA-C24978B478FF}"/>
          </ac:spMkLst>
        </pc:spChg>
        <pc:spChg chg="mod">
          <ac:chgData name="Andria Xenofontos" userId="da4b94f5-c4c0-4f93-b6ae-b904cbb8ac7c" providerId="ADAL" clId="{73442355-4939-4F71-B637-FBCD85B33222}" dt="2023-02-07T13:13:05.510" v="4305" actId="1076"/>
          <ac:spMkLst>
            <pc:docMk/>
            <pc:sldMk cId="2981400033" sldId="4718"/>
            <ac:spMk id="4" creationId="{23CB0433-80A8-B4C2-3C0C-EAC91F069A56}"/>
          </ac:spMkLst>
        </pc:spChg>
        <pc:spChg chg="mod">
          <ac:chgData name="Andria Xenofontos" userId="da4b94f5-c4c0-4f93-b6ae-b904cbb8ac7c" providerId="ADAL" clId="{73442355-4939-4F71-B637-FBCD85B33222}" dt="2023-02-07T13:12:21.056" v="4300"/>
          <ac:spMkLst>
            <pc:docMk/>
            <pc:sldMk cId="2981400033" sldId="4718"/>
            <ac:spMk id="5" creationId="{2BE9930F-9B98-6C54-DF36-DC6FAD8396F9}"/>
          </ac:spMkLst>
        </pc:spChg>
        <pc:picChg chg="mod">
          <ac:chgData name="Andria Xenofontos" userId="da4b94f5-c4c0-4f93-b6ae-b904cbb8ac7c" providerId="ADAL" clId="{73442355-4939-4F71-B637-FBCD85B33222}" dt="2023-02-07T13:12:14.470" v="4299" actId="1076"/>
          <ac:picMkLst>
            <pc:docMk/>
            <pc:sldMk cId="2981400033" sldId="4718"/>
            <ac:picMk id="2" creationId="{BE0ED4E3-505D-482D-1969-E63797889B28}"/>
          </ac:picMkLst>
        </pc:picChg>
      </pc:sldChg>
      <pc:sldChg chg="modSp mod">
        <pc:chgData name="Andria Xenofontos" userId="da4b94f5-c4c0-4f93-b6ae-b904cbb8ac7c" providerId="ADAL" clId="{73442355-4939-4F71-B637-FBCD85B33222}" dt="2023-02-07T13:18:32.979" v="4487" actId="20577"/>
        <pc:sldMkLst>
          <pc:docMk/>
          <pc:sldMk cId="502852471" sldId="4719"/>
        </pc:sldMkLst>
        <pc:spChg chg="mod">
          <ac:chgData name="Andria Xenofontos" userId="da4b94f5-c4c0-4f93-b6ae-b904cbb8ac7c" providerId="ADAL" clId="{73442355-4939-4F71-B637-FBCD85B33222}" dt="2023-02-07T12:59:30.846" v="4057"/>
          <ac:spMkLst>
            <pc:docMk/>
            <pc:sldMk cId="502852471" sldId="4719"/>
            <ac:spMk id="3" creationId="{8DC48A82-700F-1E77-37CA-C24978B478FF}"/>
          </ac:spMkLst>
        </pc:spChg>
        <pc:spChg chg="mod">
          <ac:chgData name="Andria Xenofontos" userId="da4b94f5-c4c0-4f93-b6ae-b904cbb8ac7c" providerId="ADAL" clId="{73442355-4939-4F71-B637-FBCD85B33222}" dt="2023-02-07T13:18:32.979" v="4487" actId="20577"/>
          <ac:spMkLst>
            <pc:docMk/>
            <pc:sldMk cId="502852471" sldId="4719"/>
            <ac:spMk id="5" creationId="{2BE9930F-9B98-6C54-DF36-DC6FAD8396F9}"/>
          </ac:spMkLst>
        </pc:spChg>
      </pc:sldChg>
      <pc:sldChg chg="modSp mod">
        <pc:chgData name="Andria Xenofontos" userId="da4b94f5-c4c0-4f93-b6ae-b904cbb8ac7c" providerId="ADAL" clId="{73442355-4939-4F71-B637-FBCD85B33222}" dt="2023-02-07T13:26:21.537" v="5299" actId="1076"/>
        <pc:sldMkLst>
          <pc:docMk/>
          <pc:sldMk cId="2070262697" sldId="4720"/>
        </pc:sldMkLst>
        <pc:spChg chg="mod">
          <ac:chgData name="Andria Xenofontos" userId="da4b94f5-c4c0-4f93-b6ae-b904cbb8ac7c" providerId="ADAL" clId="{73442355-4939-4F71-B637-FBCD85B33222}" dt="2023-02-07T12:59:36.534" v="4059"/>
          <ac:spMkLst>
            <pc:docMk/>
            <pc:sldMk cId="2070262697" sldId="4720"/>
            <ac:spMk id="3" creationId="{8DC48A82-700F-1E77-37CA-C24978B478FF}"/>
          </ac:spMkLst>
        </pc:spChg>
        <pc:spChg chg="mod">
          <ac:chgData name="Andria Xenofontos" userId="da4b94f5-c4c0-4f93-b6ae-b904cbb8ac7c" providerId="ADAL" clId="{73442355-4939-4F71-B637-FBCD85B33222}" dt="2023-02-07T13:26:09.544" v="5297" actId="1076"/>
          <ac:spMkLst>
            <pc:docMk/>
            <pc:sldMk cId="2070262697" sldId="4720"/>
            <ac:spMk id="5" creationId="{2BE9930F-9B98-6C54-DF36-DC6FAD8396F9}"/>
          </ac:spMkLst>
        </pc:spChg>
        <pc:graphicFrameChg chg="mod modGraphic">
          <ac:chgData name="Andria Xenofontos" userId="da4b94f5-c4c0-4f93-b6ae-b904cbb8ac7c" providerId="ADAL" clId="{73442355-4939-4F71-B637-FBCD85B33222}" dt="2023-02-07T13:26:21.537" v="5299" actId="1076"/>
          <ac:graphicFrameMkLst>
            <pc:docMk/>
            <pc:sldMk cId="2070262697" sldId="4720"/>
            <ac:graphicFrameMk id="2" creationId="{6EE7A9D0-4DEC-D745-F682-BB612926D3F8}"/>
          </ac:graphicFrameMkLst>
        </pc:graphicFrameChg>
      </pc:sldChg>
      <pc:sldChg chg="modSp mod">
        <pc:chgData name="Andria Xenofontos" userId="da4b94f5-c4c0-4f93-b6ae-b904cbb8ac7c" providerId="ADAL" clId="{73442355-4939-4F71-B637-FBCD85B33222}" dt="2023-02-07T11:08:38.097" v="1911" actId="20577"/>
        <pc:sldMkLst>
          <pc:docMk/>
          <pc:sldMk cId="691413638" sldId="4721"/>
        </pc:sldMkLst>
        <pc:spChg chg="mod">
          <ac:chgData name="Andria Xenofontos" userId="da4b94f5-c4c0-4f93-b6ae-b904cbb8ac7c" providerId="ADAL" clId="{73442355-4939-4F71-B637-FBCD85B33222}" dt="2023-02-07T11:04:24.459" v="1853"/>
          <ac:spMkLst>
            <pc:docMk/>
            <pc:sldMk cId="691413638" sldId="4721"/>
            <ac:spMk id="3" creationId="{8DC48A82-700F-1E77-37CA-C24978B478FF}"/>
          </ac:spMkLst>
        </pc:spChg>
        <pc:spChg chg="mod">
          <ac:chgData name="Andria Xenofontos" userId="da4b94f5-c4c0-4f93-b6ae-b904cbb8ac7c" providerId="ADAL" clId="{73442355-4939-4F71-B637-FBCD85B33222}" dt="2023-02-07T11:08:38.097" v="1911" actId="20577"/>
          <ac:spMkLst>
            <pc:docMk/>
            <pc:sldMk cId="691413638" sldId="4721"/>
            <ac:spMk id="5" creationId="{2BE9930F-9B98-6C54-DF36-DC6FAD8396F9}"/>
          </ac:spMkLst>
        </pc:spChg>
        <pc:picChg chg="mod">
          <ac:chgData name="Andria Xenofontos" userId="da4b94f5-c4c0-4f93-b6ae-b904cbb8ac7c" providerId="ADAL" clId="{73442355-4939-4F71-B637-FBCD85B33222}" dt="2023-02-07T11:08:36.004" v="1906" actId="1076"/>
          <ac:picMkLst>
            <pc:docMk/>
            <pc:sldMk cId="691413638" sldId="4721"/>
            <ac:picMk id="2" creationId="{72779785-B7F3-DDE6-89AE-D97792F4943D}"/>
          </ac:picMkLst>
        </pc:picChg>
      </pc:sldChg>
      <pc:sldChg chg="modSp mod modAnim">
        <pc:chgData name="Andria Xenofontos" userId="da4b94f5-c4c0-4f93-b6ae-b904cbb8ac7c" providerId="ADAL" clId="{73442355-4939-4F71-B637-FBCD85B33222}" dt="2023-02-07T11:45:38.544" v="2011" actId="20577"/>
        <pc:sldMkLst>
          <pc:docMk/>
          <pc:sldMk cId="1273172830" sldId="4722"/>
        </pc:sldMkLst>
        <pc:spChg chg="mod">
          <ac:chgData name="Andria Xenofontos" userId="da4b94f5-c4c0-4f93-b6ae-b904cbb8ac7c" providerId="ADAL" clId="{73442355-4939-4F71-B637-FBCD85B33222}" dt="2023-02-07T11:04:26.652" v="1854"/>
          <ac:spMkLst>
            <pc:docMk/>
            <pc:sldMk cId="1273172830" sldId="4722"/>
            <ac:spMk id="3" creationId="{8DC48A82-700F-1E77-37CA-C24978B478FF}"/>
          </ac:spMkLst>
        </pc:spChg>
        <pc:spChg chg="mod">
          <ac:chgData name="Andria Xenofontos" userId="da4b94f5-c4c0-4f93-b6ae-b904cbb8ac7c" providerId="ADAL" clId="{73442355-4939-4F71-B637-FBCD85B33222}" dt="2023-02-07T11:45:38.544" v="2011" actId="20577"/>
          <ac:spMkLst>
            <pc:docMk/>
            <pc:sldMk cId="1273172830" sldId="4722"/>
            <ac:spMk id="5" creationId="{2BE9930F-9B98-6C54-DF36-DC6FAD8396F9}"/>
          </ac:spMkLst>
        </pc:spChg>
      </pc:sldChg>
      <pc:sldChg chg="modSp mod modAnim">
        <pc:chgData name="Andria Xenofontos" userId="da4b94f5-c4c0-4f93-b6ae-b904cbb8ac7c" providerId="ADAL" clId="{73442355-4939-4F71-B637-FBCD85B33222}" dt="2023-02-07T11:57:23.266" v="2683" actId="20577"/>
        <pc:sldMkLst>
          <pc:docMk/>
          <pc:sldMk cId="3902265132" sldId="4723"/>
        </pc:sldMkLst>
        <pc:spChg chg="mod">
          <ac:chgData name="Andria Xenofontos" userId="da4b94f5-c4c0-4f93-b6ae-b904cbb8ac7c" providerId="ADAL" clId="{73442355-4939-4F71-B637-FBCD85B33222}" dt="2023-02-07T11:04:32.340" v="1856"/>
          <ac:spMkLst>
            <pc:docMk/>
            <pc:sldMk cId="3902265132" sldId="4723"/>
            <ac:spMk id="3" creationId="{8DC48A82-700F-1E77-37CA-C24978B478FF}"/>
          </ac:spMkLst>
        </pc:spChg>
        <pc:spChg chg="mod">
          <ac:chgData name="Andria Xenofontos" userId="da4b94f5-c4c0-4f93-b6ae-b904cbb8ac7c" providerId="ADAL" clId="{73442355-4939-4F71-B637-FBCD85B33222}" dt="2023-02-07T11:49:31.114" v="2019" actId="1076"/>
          <ac:spMkLst>
            <pc:docMk/>
            <pc:sldMk cId="3902265132" sldId="4723"/>
            <ac:spMk id="5" creationId="{2BE9930F-9B98-6C54-DF36-DC6FAD8396F9}"/>
          </ac:spMkLst>
        </pc:spChg>
        <pc:graphicFrameChg chg="mod modGraphic">
          <ac:chgData name="Andria Xenofontos" userId="da4b94f5-c4c0-4f93-b6ae-b904cbb8ac7c" providerId="ADAL" clId="{73442355-4939-4F71-B637-FBCD85B33222}" dt="2023-02-07T11:57:23.266" v="2683" actId="20577"/>
          <ac:graphicFrameMkLst>
            <pc:docMk/>
            <pc:sldMk cId="3902265132" sldId="4723"/>
            <ac:graphicFrameMk id="2" creationId="{B23FA569-D9C4-DBA3-45E9-A0FC50C97CFB}"/>
          </ac:graphicFrameMkLst>
        </pc:graphicFrameChg>
      </pc:sldChg>
      <pc:sldChg chg="del">
        <pc:chgData name="Andria Xenofontos" userId="da4b94f5-c4c0-4f93-b6ae-b904cbb8ac7c" providerId="ADAL" clId="{73442355-4939-4F71-B637-FBCD85B33222}" dt="2023-02-07T13:33:30.859" v="5300" actId="2696"/>
        <pc:sldMkLst>
          <pc:docMk/>
          <pc:sldMk cId="1150809208" sldId="4724"/>
        </pc:sldMkLst>
      </pc:sldChg>
      <pc:sldChg chg="del">
        <pc:chgData name="Andria Xenofontos" userId="da4b94f5-c4c0-4f93-b6ae-b904cbb8ac7c" providerId="ADAL" clId="{73442355-4939-4F71-B637-FBCD85B33222}" dt="2023-02-07T12:58:43.642" v="4028" actId="2696"/>
        <pc:sldMkLst>
          <pc:docMk/>
          <pc:sldMk cId="2916110560" sldId="4724"/>
        </pc:sldMkLst>
      </pc:sldChg>
      <pc:sldChg chg="modSp mod">
        <pc:chgData name="Andria Xenofontos" userId="da4b94f5-c4c0-4f93-b6ae-b904cbb8ac7c" providerId="ADAL" clId="{73442355-4939-4F71-B637-FBCD85B33222}" dt="2023-02-07T13:33:38.802" v="5308" actId="20577"/>
        <pc:sldMkLst>
          <pc:docMk/>
          <pc:sldMk cId="2429052758" sldId="4725"/>
        </pc:sldMkLst>
        <pc:spChg chg="mod">
          <ac:chgData name="Andria Xenofontos" userId="da4b94f5-c4c0-4f93-b6ae-b904cbb8ac7c" providerId="ADAL" clId="{73442355-4939-4F71-B637-FBCD85B33222}" dt="2023-02-07T13:33:38.802" v="5308" actId="20577"/>
          <ac:spMkLst>
            <pc:docMk/>
            <pc:sldMk cId="2429052758" sldId="4725"/>
            <ac:spMk id="3" creationId="{8DC48A82-700F-1E77-37CA-C24978B478FF}"/>
          </ac:spMkLst>
        </pc:spChg>
      </pc:sldChg>
      <pc:sldChg chg="modSp mod">
        <pc:chgData name="Andria Xenofontos" userId="da4b94f5-c4c0-4f93-b6ae-b904cbb8ac7c" providerId="ADAL" clId="{73442355-4939-4F71-B637-FBCD85B33222}" dt="2023-02-07T13:33:44.020" v="5309"/>
        <pc:sldMkLst>
          <pc:docMk/>
          <pc:sldMk cId="138029121" sldId="4726"/>
        </pc:sldMkLst>
        <pc:spChg chg="mod">
          <ac:chgData name="Andria Xenofontos" userId="da4b94f5-c4c0-4f93-b6ae-b904cbb8ac7c" providerId="ADAL" clId="{73442355-4939-4F71-B637-FBCD85B33222}" dt="2023-02-07T13:33:44.020" v="5309"/>
          <ac:spMkLst>
            <pc:docMk/>
            <pc:sldMk cId="138029121" sldId="4726"/>
            <ac:spMk id="3" creationId="{8DC48A82-700F-1E77-37CA-C24978B478FF}"/>
          </ac:spMkLst>
        </pc:spChg>
      </pc:sldChg>
    </pc:docChg>
  </pc:docChgLst>
  <pc:docChgLst>
    <pc:chgData name="Andria Xenofontos" userId="da4b94f5-c4c0-4f93-b6ae-b904cbb8ac7c" providerId="ADAL" clId="{C3263C92-2C01-4D31-822C-0967F404FD38}"/>
    <pc:docChg chg="custSel modSld">
      <pc:chgData name="Andria Xenofontos" userId="da4b94f5-c4c0-4f93-b6ae-b904cbb8ac7c" providerId="ADAL" clId="{C3263C92-2C01-4D31-822C-0967F404FD38}" dt="2022-10-12T11:48:34.857" v="4131" actId="313"/>
      <pc:docMkLst>
        <pc:docMk/>
      </pc:docMkLst>
      <pc:sldChg chg="modSp mod">
        <pc:chgData name="Andria Xenofontos" userId="da4b94f5-c4c0-4f93-b6ae-b904cbb8ac7c" providerId="ADAL" clId="{C3263C92-2C01-4D31-822C-0967F404FD38}" dt="2022-10-06T11:29:34.621" v="1312" actId="20577"/>
        <pc:sldMkLst>
          <pc:docMk/>
          <pc:sldMk cId="3872978078" sldId="269"/>
        </pc:sldMkLst>
        <pc:spChg chg="mod">
          <ac:chgData name="Andria Xenofontos" userId="da4b94f5-c4c0-4f93-b6ae-b904cbb8ac7c" providerId="ADAL" clId="{C3263C92-2C01-4D31-822C-0967F404FD38}" dt="2022-10-06T11:29:24.547" v="1306" actId="404"/>
          <ac:spMkLst>
            <pc:docMk/>
            <pc:sldMk cId="3872978078" sldId="269"/>
            <ac:spMk id="8" creationId="{6A91824A-6240-C949-8F4C-783029CD29F8}"/>
          </ac:spMkLst>
        </pc:spChg>
        <pc:spChg chg="mod">
          <ac:chgData name="Andria Xenofontos" userId="da4b94f5-c4c0-4f93-b6ae-b904cbb8ac7c" providerId="ADAL" clId="{C3263C92-2C01-4D31-822C-0967F404FD38}" dt="2022-10-06T11:29:34.621" v="1312" actId="20577"/>
          <ac:spMkLst>
            <pc:docMk/>
            <pc:sldMk cId="3872978078" sldId="269"/>
            <ac:spMk id="67" creationId="{818FF973-BB01-E201-BFF5-3C87947E9400}"/>
          </ac:spMkLst>
        </pc:spChg>
      </pc:sldChg>
      <pc:sldChg chg="modSp mod">
        <pc:chgData name="Andria Xenofontos" userId="da4b94f5-c4c0-4f93-b6ae-b904cbb8ac7c" providerId="ADAL" clId="{C3263C92-2C01-4D31-822C-0967F404FD38}" dt="2022-10-12T07:44:34.213" v="4098"/>
        <pc:sldMkLst>
          <pc:docMk/>
          <pc:sldMk cId="2288239601" sldId="4286"/>
        </pc:sldMkLst>
        <pc:spChg chg="mod">
          <ac:chgData name="Andria Xenofontos" userId="da4b94f5-c4c0-4f93-b6ae-b904cbb8ac7c" providerId="ADAL" clId="{C3263C92-2C01-4D31-822C-0967F404FD38}" dt="2022-10-12T07:44:34.213" v="4098"/>
          <ac:spMkLst>
            <pc:docMk/>
            <pc:sldMk cId="2288239601" sldId="4286"/>
            <ac:spMk id="4" creationId="{E9B02454-98FC-F24F-7149-DE9861BB1205}"/>
          </ac:spMkLst>
        </pc:spChg>
      </pc:sldChg>
      <pc:sldChg chg="modSp">
        <pc:chgData name="Andria Xenofontos" userId="da4b94f5-c4c0-4f93-b6ae-b904cbb8ac7c" providerId="ADAL" clId="{C3263C92-2C01-4D31-822C-0967F404FD38}" dt="2022-10-06T11:16:55.133" v="784" actId="20577"/>
        <pc:sldMkLst>
          <pc:docMk/>
          <pc:sldMk cId="1409070330" sldId="4300"/>
        </pc:sldMkLst>
        <pc:spChg chg="mod">
          <ac:chgData name="Andria Xenofontos" userId="da4b94f5-c4c0-4f93-b6ae-b904cbb8ac7c" providerId="ADAL" clId="{C3263C92-2C01-4D31-822C-0967F404FD38}" dt="2022-10-06T11:16:55.133" v="784" actId="20577"/>
          <ac:spMkLst>
            <pc:docMk/>
            <pc:sldMk cId="1409070330" sldId="4300"/>
            <ac:spMk id="2" creationId="{5635A651-24F8-6347-8235-D63CB4163581}"/>
          </ac:spMkLst>
        </pc:spChg>
      </pc:sldChg>
      <pc:sldChg chg="modSp modAnim">
        <pc:chgData name="Andria Xenofontos" userId="da4b94f5-c4c0-4f93-b6ae-b904cbb8ac7c" providerId="ADAL" clId="{C3263C92-2C01-4D31-822C-0967F404FD38}" dt="2022-10-12T07:44:51.747" v="4117" actId="20577"/>
        <pc:sldMkLst>
          <pc:docMk/>
          <pc:sldMk cId="1926009085" sldId="4348"/>
        </pc:sldMkLst>
        <pc:spChg chg="mod">
          <ac:chgData name="Andria Xenofontos" userId="da4b94f5-c4c0-4f93-b6ae-b904cbb8ac7c" providerId="ADAL" clId="{C3263C92-2C01-4D31-822C-0967F404FD38}" dt="2022-10-12T07:44:51.747" v="4117" actId="20577"/>
          <ac:spMkLst>
            <pc:docMk/>
            <pc:sldMk cId="1926009085" sldId="4348"/>
            <ac:spMk id="7" creationId="{C609BF22-0A89-036D-4B7A-A2F8586C0C98}"/>
          </ac:spMkLst>
        </pc:spChg>
      </pc:sldChg>
      <pc:sldChg chg="modSp">
        <pc:chgData name="Andria Xenofontos" userId="da4b94f5-c4c0-4f93-b6ae-b904cbb8ac7c" providerId="ADAL" clId="{C3263C92-2C01-4D31-822C-0967F404FD38}" dt="2022-10-06T11:00:31.809" v="364" actId="20577"/>
        <pc:sldMkLst>
          <pc:docMk/>
          <pc:sldMk cId="1623084261" sldId="4351"/>
        </pc:sldMkLst>
        <pc:spChg chg="mod">
          <ac:chgData name="Andria Xenofontos" userId="da4b94f5-c4c0-4f93-b6ae-b904cbb8ac7c" providerId="ADAL" clId="{C3263C92-2C01-4D31-822C-0967F404FD38}" dt="2022-10-06T11:00:31.809" v="364" actId="20577"/>
          <ac:spMkLst>
            <pc:docMk/>
            <pc:sldMk cId="1623084261" sldId="4351"/>
            <ac:spMk id="7" creationId="{C609BF22-0A89-036D-4B7A-A2F8586C0C98}"/>
          </ac:spMkLst>
        </pc:spChg>
      </pc:sldChg>
      <pc:sldChg chg="modSp modAnim">
        <pc:chgData name="Andria Xenofontos" userId="da4b94f5-c4c0-4f93-b6ae-b904cbb8ac7c" providerId="ADAL" clId="{C3263C92-2C01-4D31-822C-0967F404FD38}" dt="2022-10-06T11:03:26.879" v="367" actId="5793"/>
        <pc:sldMkLst>
          <pc:docMk/>
          <pc:sldMk cId="3465866656" sldId="4352"/>
        </pc:sldMkLst>
        <pc:spChg chg="mod">
          <ac:chgData name="Andria Xenofontos" userId="da4b94f5-c4c0-4f93-b6ae-b904cbb8ac7c" providerId="ADAL" clId="{C3263C92-2C01-4D31-822C-0967F404FD38}" dt="2022-10-06T11:03:26.879" v="367" actId="5793"/>
          <ac:spMkLst>
            <pc:docMk/>
            <pc:sldMk cId="3465866656" sldId="4352"/>
            <ac:spMk id="7" creationId="{C609BF22-0A89-036D-4B7A-A2F8586C0C98}"/>
          </ac:spMkLst>
        </pc:spChg>
      </pc:sldChg>
      <pc:sldChg chg="modSp mod">
        <pc:chgData name="Andria Xenofontos" userId="da4b94f5-c4c0-4f93-b6ae-b904cbb8ac7c" providerId="ADAL" clId="{C3263C92-2C01-4D31-822C-0967F404FD38}" dt="2022-10-12T07:45:04.444" v="4125" actId="20577"/>
        <pc:sldMkLst>
          <pc:docMk/>
          <pc:sldMk cId="306510761" sldId="4354"/>
        </pc:sldMkLst>
        <pc:spChg chg="mod">
          <ac:chgData name="Andria Xenofontos" userId="da4b94f5-c4c0-4f93-b6ae-b904cbb8ac7c" providerId="ADAL" clId="{C3263C92-2C01-4D31-822C-0967F404FD38}" dt="2022-10-12T07:45:04.444" v="4125" actId="20577"/>
          <ac:spMkLst>
            <pc:docMk/>
            <pc:sldMk cId="306510761" sldId="4354"/>
            <ac:spMk id="4" creationId="{9E0FD84C-0DB0-A747-9C28-9505FE9A7E00}"/>
          </ac:spMkLst>
        </pc:spChg>
      </pc:sldChg>
      <pc:sldChg chg="modSp mod">
        <pc:chgData name="Andria Xenofontos" userId="da4b94f5-c4c0-4f93-b6ae-b904cbb8ac7c" providerId="ADAL" clId="{C3263C92-2C01-4D31-822C-0967F404FD38}" dt="2022-10-06T11:12:32.065" v="697" actId="20577"/>
        <pc:sldMkLst>
          <pc:docMk/>
          <pc:sldMk cId="1484625690" sldId="4360"/>
        </pc:sldMkLst>
        <pc:spChg chg="mod">
          <ac:chgData name="Andria Xenofontos" userId="da4b94f5-c4c0-4f93-b6ae-b904cbb8ac7c" providerId="ADAL" clId="{C3263C92-2C01-4D31-822C-0967F404FD38}" dt="2022-10-06T11:12:32.065" v="697" actId="20577"/>
          <ac:spMkLst>
            <pc:docMk/>
            <pc:sldMk cId="1484625690" sldId="4360"/>
            <ac:spMk id="2" creationId="{E3762A84-A8DD-B170-775C-E6E0015CBD18}"/>
          </ac:spMkLst>
        </pc:spChg>
      </pc:sldChg>
      <pc:sldChg chg="modSp">
        <pc:chgData name="Andria Xenofontos" userId="da4b94f5-c4c0-4f93-b6ae-b904cbb8ac7c" providerId="ADAL" clId="{C3263C92-2C01-4D31-822C-0967F404FD38}" dt="2022-10-06T11:14:23.453" v="751" actId="20577"/>
        <pc:sldMkLst>
          <pc:docMk/>
          <pc:sldMk cId="194667851" sldId="4363"/>
        </pc:sldMkLst>
        <pc:spChg chg="mod">
          <ac:chgData name="Andria Xenofontos" userId="da4b94f5-c4c0-4f93-b6ae-b904cbb8ac7c" providerId="ADAL" clId="{C3263C92-2C01-4D31-822C-0967F404FD38}" dt="2022-10-06T11:14:23.453" v="751" actId="20577"/>
          <ac:spMkLst>
            <pc:docMk/>
            <pc:sldMk cId="194667851" sldId="4363"/>
            <ac:spMk id="2" creationId="{E3762A84-A8DD-B170-775C-E6E0015CBD18}"/>
          </ac:spMkLst>
        </pc:spChg>
      </pc:sldChg>
      <pc:sldChg chg="modSp">
        <pc:chgData name="Andria Xenofontos" userId="da4b94f5-c4c0-4f93-b6ae-b904cbb8ac7c" providerId="ADAL" clId="{C3263C92-2C01-4D31-822C-0967F404FD38}" dt="2022-10-06T11:09:37.316" v="575" actId="313"/>
        <pc:sldMkLst>
          <pc:docMk/>
          <pc:sldMk cId="1312704776" sldId="4364"/>
        </pc:sldMkLst>
        <pc:spChg chg="mod">
          <ac:chgData name="Andria Xenofontos" userId="da4b94f5-c4c0-4f93-b6ae-b904cbb8ac7c" providerId="ADAL" clId="{C3263C92-2C01-4D31-822C-0967F404FD38}" dt="2022-10-06T11:09:37.316" v="575" actId="313"/>
          <ac:spMkLst>
            <pc:docMk/>
            <pc:sldMk cId="1312704776" sldId="4364"/>
            <ac:spMk id="2" creationId="{E3762A84-A8DD-B170-775C-E6E0015CBD18}"/>
          </ac:spMkLst>
        </pc:spChg>
      </pc:sldChg>
      <pc:sldChg chg="modSp">
        <pc:chgData name="Andria Xenofontos" userId="da4b94f5-c4c0-4f93-b6ae-b904cbb8ac7c" providerId="ADAL" clId="{C3263C92-2C01-4D31-822C-0967F404FD38}" dt="2022-10-06T11:10:19.678" v="608" actId="20577"/>
        <pc:sldMkLst>
          <pc:docMk/>
          <pc:sldMk cId="3814982643" sldId="4366"/>
        </pc:sldMkLst>
        <pc:spChg chg="mod">
          <ac:chgData name="Andria Xenofontos" userId="da4b94f5-c4c0-4f93-b6ae-b904cbb8ac7c" providerId="ADAL" clId="{C3263C92-2C01-4D31-822C-0967F404FD38}" dt="2022-10-06T11:10:19.678" v="608" actId="20577"/>
          <ac:spMkLst>
            <pc:docMk/>
            <pc:sldMk cId="3814982643" sldId="4366"/>
            <ac:spMk id="2" creationId="{E3762A84-A8DD-B170-775C-E6E0015CBD18}"/>
          </ac:spMkLst>
        </pc:spChg>
      </pc:sldChg>
      <pc:sldChg chg="modSp">
        <pc:chgData name="Andria Xenofontos" userId="da4b94f5-c4c0-4f93-b6ae-b904cbb8ac7c" providerId="ADAL" clId="{C3263C92-2C01-4D31-822C-0967F404FD38}" dt="2022-10-06T11:25:06.279" v="1110"/>
        <pc:sldMkLst>
          <pc:docMk/>
          <pc:sldMk cId="3659205340" sldId="4367"/>
        </pc:sldMkLst>
        <pc:graphicFrameChg chg="mod">
          <ac:chgData name="Andria Xenofontos" userId="da4b94f5-c4c0-4f93-b6ae-b904cbb8ac7c" providerId="ADAL" clId="{C3263C92-2C01-4D31-822C-0967F404FD38}" dt="2022-10-06T11:25:06.279" v="1110"/>
          <ac:graphicFrameMkLst>
            <pc:docMk/>
            <pc:sldMk cId="3659205340" sldId="4367"/>
            <ac:graphicFrameMk id="2" creationId="{4DE6985D-1A62-A295-0976-5A907895D45C}"/>
          </ac:graphicFrameMkLst>
        </pc:graphicFrameChg>
      </pc:sldChg>
      <pc:sldChg chg="modSp mod">
        <pc:chgData name="Andria Xenofontos" userId="da4b94f5-c4c0-4f93-b6ae-b904cbb8ac7c" providerId="ADAL" clId="{C3263C92-2C01-4D31-822C-0967F404FD38}" dt="2022-10-06T11:20:24.654" v="908" actId="20577"/>
        <pc:sldMkLst>
          <pc:docMk/>
          <pc:sldMk cId="3058198321" sldId="4371"/>
        </pc:sldMkLst>
        <pc:spChg chg="mod">
          <ac:chgData name="Andria Xenofontos" userId="da4b94f5-c4c0-4f93-b6ae-b904cbb8ac7c" providerId="ADAL" clId="{C3263C92-2C01-4D31-822C-0967F404FD38}" dt="2022-10-06T11:20:24.654" v="908" actId="20577"/>
          <ac:spMkLst>
            <pc:docMk/>
            <pc:sldMk cId="3058198321" sldId="4371"/>
            <ac:spMk id="2" creationId="{E3762A84-A8DD-B170-775C-E6E0015CBD18}"/>
          </ac:spMkLst>
        </pc:spChg>
        <pc:spChg chg="mod">
          <ac:chgData name="Andria Xenofontos" userId="da4b94f5-c4c0-4f93-b6ae-b904cbb8ac7c" providerId="ADAL" clId="{C3263C92-2C01-4D31-822C-0967F404FD38}" dt="2022-10-06T11:17:29.010" v="789" actId="20577"/>
          <ac:spMkLst>
            <pc:docMk/>
            <pc:sldMk cId="3058198321" sldId="4371"/>
            <ac:spMk id="3" creationId="{8DC48A82-700F-1E77-37CA-C24978B478FF}"/>
          </ac:spMkLst>
        </pc:spChg>
      </pc:sldChg>
      <pc:sldChg chg="modSp mod modAnim">
        <pc:chgData name="Andria Xenofontos" userId="da4b94f5-c4c0-4f93-b6ae-b904cbb8ac7c" providerId="ADAL" clId="{C3263C92-2C01-4D31-822C-0967F404FD38}" dt="2022-10-06T11:18:48.452" v="829" actId="20577"/>
        <pc:sldMkLst>
          <pc:docMk/>
          <pc:sldMk cId="3604901468" sldId="4372"/>
        </pc:sldMkLst>
        <pc:spChg chg="mod">
          <ac:chgData name="Andria Xenofontos" userId="da4b94f5-c4c0-4f93-b6ae-b904cbb8ac7c" providerId="ADAL" clId="{C3263C92-2C01-4D31-822C-0967F404FD38}" dt="2022-10-06T11:18:48.452" v="829" actId="20577"/>
          <ac:spMkLst>
            <pc:docMk/>
            <pc:sldMk cId="3604901468" sldId="4372"/>
            <ac:spMk id="2" creationId="{E3762A84-A8DD-B170-775C-E6E0015CBD18}"/>
          </ac:spMkLst>
        </pc:spChg>
        <pc:spChg chg="mod">
          <ac:chgData name="Andria Xenofontos" userId="da4b94f5-c4c0-4f93-b6ae-b904cbb8ac7c" providerId="ADAL" clId="{C3263C92-2C01-4D31-822C-0967F404FD38}" dt="2022-10-06T11:17:22.736" v="788" actId="20577"/>
          <ac:spMkLst>
            <pc:docMk/>
            <pc:sldMk cId="3604901468" sldId="4372"/>
            <ac:spMk id="3" creationId="{8DC48A82-700F-1E77-37CA-C24978B478FF}"/>
          </ac:spMkLst>
        </pc:spChg>
      </pc:sldChg>
      <pc:sldChg chg="modSp">
        <pc:chgData name="Andria Xenofontos" userId="da4b94f5-c4c0-4f93-b6ae-b904cbb8ac7c" providerId="ADAL" clId="{C3263C92-2C01-4D31-822C-0967F404FD38}" dt="2022-10-06T11:22:58.908" v="1001" actId="20577"/>
        <pc:sldMkLst>
          <pc:docMk/>
          <pc:sldMk cId="2054781811" sldId="4373"/>
        </pc:sldMkLst>
        <pc:spChg chg="mod">
          <ac:chgData name="Andria Xenofontos" userId="da4b94f5-c4c0-4f93-b6ae-b904cbb8ac7c" providerId="ADAL" clId="{C3263C92-2C01-4D31-822C-0967F404FD38}" dt="2022-10-06T11:22:58.908" v="1001" actId="20577"/>
          <ac:spMkLst>
            <pc:docMk/>
            <pc:sldMk cId="2054781811" sldId="4373"/>
            <ac:spMk id="2" creationId="{E3762A84-A8DD-B170-775C-E6E0015CBD18}"/>
          </ac:spMkLst>
        </pc:spChg>
      </pc:sldChg>
      <pc:sldChg chg="modSp">
        <pc:chgData name="Andria Xenofontos" userId="da4b94f5-c4c0-4f93-b6ae-b904cbb8ac7c" providerId="ADAL" clId="{C3263C92-2C01-4D31-822C-0967F404FD38}" dt="2022-10-06T11:22:05.790" v="955" actId="20577"/>
        <pc:sldMkLst>
          <pc:docMk/>
          <pc:sldMk cId="2129494082" sldId="4374"/>
        </pc:sldMkLst>
        <pc:graphicFrameChg chg="mod">
          <ac:chgData name="Andria Xenofontos" userId="da4b94f5-c4c0-4f93-b6ae-b904cbb8ac7c" providerId="ADAL" clId="{C3263C92-2C01-4D31-822C-0967F404FD38}" dt="2022-10-06T11:22:05.790" v="955" actId="20577"/>
          <ac:graphicFrameMkLst>
            <pc:docMk/>
            <pc:sldMk cId="2129494082" sldId="4374"/>
            <ac:graphicFrameMk id="4" creationId="{B95A3390-4999-3DB2-3053-86EBC8F87071}"/>
          </ac:graphicFrameMkLst>
        </pc:graphicFrameChg>
      </pc:sldChg>
      <pc:sldChg chg="modSp mod">
        <pc:chgData name="Andria Xenofontos" userId="da4b94f5-c4c0-4f93-b6ae-b904cbb8ac7c" providerId="ADAL" clId="{C3263C92-2C01-4D31-822C-0967F404FD38}" dt="2022-10-06T11:23:22.991" v="1019" actId="20577"/>
        <pc:sldMkLst>
          <pc:docMk/>
          <pc:sldMk cId="3864377698" sldId="4375"/>
        </pc:sldMkLst>
        <pc:spChg chg="mod">
          <ac:chgData name="Andria Xenofontos" userId="da4b94f5-c4c0-4f93-b6ae-b904cbb8ac7c" providerId="ADAL" clId="{C3263C92-2C01-4D31-822C-0967F404FD38}" dt="2022-10-06T11:23:22.991" v="1019" actId="20577"/>
          <ac:spMkLst>
            <pc:docMk/>
            <pc:sldMk cId="3864377698" sldId="4375"/>
            <ac:spMk id="2" creationId="{E3762A84-A8DD-B170-775C-E6E0015CBD18}"/>
          </ac:spMkLst>
        </pc:spChg>
      </pc:sldChg>
      <pc:sldChg chg="modSp">
        <pc:chgData name="Andria Xenofontos" userId="da4b94f5-c4c0-4f93-b6ae-b904cbb8ac7c" providerId="ADAL" clId="{C3263C92-2C01-4D31-822C-0967F404FD38}" dt="2022-10-06T11:24:37.085" v="1101" actId="20577"/>
        <pc:sldMkLst>
          <pc:docMk/>
          <pc:sldMk cId="112206372" sldId="4376"/>
        </pc:sldMkLst>
        <pc:spChg chg="mod">
          <ac:chgData name="Andria Xenofontos" userId="da4b94f5-c4c0-4f93-b6ae-b904cbb8ac7c" providerId="ADAL" clId="{C3263C92-2C01-4D31-822C-0967F404FD38}" dt="2022-10-06T11:24:37.085" v="1101" actId="20577"/>
          <ac:spMkLst>
            <pc:docMk/>
            <pc:sldMk cId="112206372" sldId="4376"/>
            <ac:spMk id="2" creationId="{E3762A84-A8DD-B170-775C-E6E0015CBD18}"/>
          </ac:spMkLst>
        </pc:spChg>
      </pc:sldChg>
      <pc:sldChg chg="modSp">
        <pc:chgData name="Andria Xenofontos" userId="da4b94f5-c4c0-4f93-b6ae-b904cbb8ac7c" providerId="ADAL" clId="{C3263C92-2C01-4D31-822C-0967F404FD38}" dt="2022-10-06T11:28:26.813" v="1301" actId="20577"/>
        <pc:sldMkLst>
          <pc:docMk/>
          <pc:sldMk cId="3557065765" sldId="4377"/>
        </pc:sldMkLst>
        <pc:spChg chg="mod">
          <ac:chgData name="Andria Xenofontos" userId="da4b94f5-c4c0-4f93-b6ae-b904cbb8ac7c" providerId="ADAL" clId="{C3263C92-2C01-4D31-822C-0967F404FD38}" dt="2022-10-06T11:28:26.813" v="1301" actId="20577"/>
          <ac:spMkLst>
            <pc:docMk/>
            <pc:sldMk cId="3557065765" sldId="4377"/>
            <ac:spMk id="2" creationId="{E3762A84-A8DD-B170-775C-E6E0015CBD18}"/>
          </ac:spMkLst>
        </pc:spChg>
      </pc:sldChg>
      <pc:sldChg chg="modSp">
        <pc:chgData name="Andria Xenofontos" userId="da4b94f5-c4c0-4f93-b6ae-b904cbb8ac7c" providerId="ADAL" clId="{C3263C92-2C01-4D31-822C-0967F404FD38}" dt="2022-10-06T11:27:35.389" v="1247" actId="20577"/>
        <pc:sldMkLst>
          <pc:docMk/>
          <pc:sldMk cId="3872794760" sldId="4379"/>
        </pc:sldMkLst>
        <pc:spChg chg="mod">
          <ac:chgData name="Andria Xenofontos" userId="da4b94f5-c4c0-4f93-b6ae-b904cbb8ac7c" providerId="ADAL" clId="{C3263C92-2C01-4D31-822C-0967F404FD38}" dt="2022-10-06T11:27:35.389" v="1247" actId="20577"/>
          <ac:spMkLst>
            <pc:docMk/>
            <pc:sldMk cId="3872794760" sldId="4379"/>
            <ac:spMk id="2" creationId="{E3762A84-A8DD-B170-775C-E6E0015CBD18}"/>
          </ac:spMkLst>
        </pc:spChg>
      </pc:sldChg>
      <pc:sldChg chg="modSp">
        <pc:chgData name="Andria Xenofontos" userId="da4b94f5-c4c0-4f93-b6ae-b904cbb8ac7c" providerId="ADAL" clId="{C3263C92-2C01-4D31-822C-0967F404FD38}" dt="2022-10-06T11:30:57.916" v="1353" actId="20577"/>
        <pc:sldMkLst>
          <pc:docMk/>
          <pc:sldMk cId="1336960330" sldId="4384"/>
        </pc:sldMkLst>
        <pc:spChg chg="mod">
          <ac:chgData name="Andria Xenofontos" userId="da4b94f5-c4c0-4f93-b6ae-b904cbb8ac7c" providerId="ADAL" clId="{C3263C92-2C01-4D31-822C-0967F404FD38}" dt="2022-10-06T11:30:57.916" v="1353" actId="20577"/>
          <ac:spMkLst>
            <pc:docMk/>
            <pc:sldMk cId="1336960330" sldId="4384"/>
            <ac:spMk id="2" creationId="{E3762A84-A8DD-B170-775C-E6E0015CBD18}"/>
          </ac:spMkLst>
        </pc:spChg>
      </pc:sldChg>
      <pc:sldChg chg="modSp mod">
        <pc:chgData name="Andria Xenofontos" userId="da4b94f5-c4c0-4f93-b6ae-b904cbb8ac7c" providerId="ADAL" clId="{C3263C92-2C01-4D31-822C-0967F404FD38}" dt="2022-10-06T11:32:04.095" v="1358"/>
        <pc:sldMkLst>
          <pc:docMk/>
          <pc:sldMk cId="1878708736" sldId="4387"/>
        </pc:sldMkLst>
        <pc:spChg chg="mod">
          <ac:chgData name="Andria Xenofontos" userId="da4b94f5-c4c0-4f93-b6ae-b904cbb8ac7c" providerId="ADAL" clId="{C3263C92-2C01-4D31-822C-0967F404FD38}" dt="2022-10-06T11:31:34.863" v="1354" actId="20577"/>
          <ac:spMkLst>
            <pc:docMk/>
            <pc:sldMk cId="1878708736" sldId="4387"/>
            <ac:spMk id="3" creationId="{8DC48A82-700F-1E77-37CA-C24978B478FF}"/>
          </ac:spMkLst>
        </pc:spChg>
        <pc:graphicFrameChg chg="mod modGraphic">
          <ac:chgData name="Andria Xenofontos" userId="da4b94f5-c4c0-4f93-b6ae-b904cbb8ac7c" providerId="ADAL" clId="{C3263C92-2C01-4D31-822C-0967F404FD38}" dt="2022-10-06T11:32:04.095" v="1358"/>
          <ac:graphicFrameMkLst>
            <pc:docMk/>
            <pc:sldMk cId="1878708736" sldId="4387"/>
            <ac:graphicFrameMk id="5" creationId="{9D03C9D3-3D0C-8122-86B5-ECAC6545946E}"/>
          </ac:graphicFrameMkLst>
        </pc:graphicFrameChg>
      </pc:sldChg>
      <pc:sldChg chg="modSp mod">
        <pc:chgData name="Andria Xenofontos" userId="da4b94f5-c4c0-4f93-b6ae-b904cbb8ac7c" providerId="ADAL" clId="{C3263C92-2C01-4D31-822C-0967F404FD38}" dt="2022-10-06T11:31:38.708" v="1355" actId="20577"/>
        <pc:sldMkLst>
          <pc:docMk/>
          <pc:sldMk cId="3374766777" sldId="4388"/>
        </pc:sldMkLst>
        <pc:spChg chg="mod">
          <ac:chgData name="Andria Xenofontos" userId="da4b94f5-c4c0-4f93-b6ae-b904cbb8ac7c" providerId="ADAL" clId="{C3263C92-2C01-4D31-822C-0967F404FD38}" dt="2022-10-06T11:31:38.708" v="1355" actId="20577"/>
          <ac:spMkLst>
            <pc:docMk/>
            <pc:sldMk cId="3374766777" sldId="4388"/>
            <ac:spMk id="3" creationId="{8DC48A82-700F-1E77-37CA-C24978B478FF}"/>
          </ac:spMkLst>
        </pc:spChg>
      </pc:sldChg>
      <pc:sldChg chg="modSp">
        <pc:chgData name="Andria Xenofontos" userId="da4b94f5-c4c0-4f93-b6ae-b904cbb8ac7c" providerId="ADAL" clId="{C3263C92-2C01-4D31-822C-0967F404FD38}" dt="2022-10-06T11:40:25.452" v="1391" actId="20577"/>
        <pc:sldMkLst>
          <pc:docMk/>
          <pc:sldMk cId="2972410289" sldId="4390"/>
        </pc:sldMkLst>
        <pc:spChg chg="mod">
          <ac:chgData name="Andria Xenofontos" userId="da4b94f5-c4c0-4f93-b6ae-b904cbb8ac7c" providerId="ADAL" clId="{C3263C92-2C01-4D31-822C-0967F404FD38}" dt="2022-10-06T11:40:25.452" v="1391" actId="20577"/>
          <ac:spMkLst>
            <pc:docMk/>
            <pc:sldMk cId="2972410289" sldId="4390"/>
            <ac:spMk id="2" creationId="{E3762A84-A8DD-B170-775C-E6E0015CBD18}"/>
          </ac:spMkLst>
        </pc:spChg>
      </pc:sldChg>
      <pc:sldChg chg="modSp">
        <pc:chgData name="Andria Xenofontos" userId="da4b94f5-c4c0-4f93-b6ae-b904cbb8ac7c" providerId="ADAL" clId="{C3263C92-2C01-4D31-822C-0967F404FD38}" dt="2022-10-06T11:43:24.892" v="1473" actId="20577"/>
        <pc:sldMkLst>
          <pc:docMk/>
          <pc:sldMk cId="889356007" sldId="4391"/>
        </pc:sldMkLst>
        <pc:spChg chg="mod">
          <ac:chgData name="Andria Xenofontos" userId="da4b94f5-c4c0-4f93-b6ae-b904cbb8ac7c" providerId="ADAL" clId="{C3263C92-2C01-4D31-822C-0967F404FD38}" dt="2022-10-06T11:43:24.892" v="1473" actId="20577"/>
          <ac:spMkLst>
            <pc:docMk/>
            <pc:sldMk cId="889356007" sldId="4391"/>
            <ac:spMk id="2" creationId="{E3762A84-A8DD-B170-775C-E6E0015CBD18}"/>
          </ac:spMkLst>
        </pc:spChg>
      </pc:sldChg>
      <pc:sldChg chg="modSp">
        <pc:chgData name="Andria Xenofontos" userId="da4b94f5-c4c0-4f93-b6ae-b904cbb8ac7c" providerId="ADAL" clId="{C3263C92-2C01-4D31-822C-0967F404FD38}" dt="2022-10-06T11:42:07.276" v="1461" actId="20577"/>
        <pc:sldMkLst>
          <pc:docMk/>
          <pc:sldMk cId="3647560349" sldId="4392"/>
        </pc:sldMkLst>
        <pc:spChg chg="mod">
          <ac:chgData name="Andria Xenofontos" userId="da4b94f5-c4c0-4f93-b6ae-b904cbb8ac7c" providerId="ADAL" clId="{C3263C92-2C01-4D31-822C-0967F404FD38}" dt="2022-10-06T11:42:07.276" v="1461" actId="20577"/>
          <ac:spMkLst>
            <pc:docMk/>
            <pc:sldMk cId="3647560349" sldId="4392"/>
            <ac:spMk id="2" creationId="{E3762A84-A8DD-B170-775C-E6E0015CBD18}"/>
          </ac:spMkLst>
        </pc:spChg>
      </pc:sldChg>
      <pc:sldChg chg="modSp">
        <pc:chgData name="Andria Xenofontos" userId="da4b94f5-c4c0-4f93-b6ae-b904cbb8ac7c" providerId="ADAL" clId="{C3263C92-2C01-4D31-822C-0967F404FD38}" dt="2022-10-06T11:45:21.028" v="1536" actId="20577"/>
        <pc:sldMkLst>
          <pc:docMk/>
          <pc:sldMk cId="1527537396" sldId="4393"/>
        </pc:sldMkLst>
        <pc:spChg chg="mod">
          <ac:chgData name="Andria Xenofontos" userId="da4b94f5-c4c0-4f93-b6ae-b904cbb8ac7c" providerId="ADAL" clId="{C3263C92-2C01-4D31-822C-0967F404FD38}" dt="2022-10-06T11:45:21.028" v="1536" actId="20577"/>
          <ac:spMkLst>
            <pc:docMk/>
            <pc:sldMk cId="1527537396" sldId="4393"/>
            <ac:spMk id="2" creationId="{E3762A84-A8DD-B170-775C-E6E0015CBD18}"/>
          </ac:spMkLst>
        </pc:spChg>
      </pc:sldChg>
      <pc:sldChg chg="modSp modAnim">
        <pc:chgData name="Andria Xenofontos" userId="da4b94f5-c4c0-4f93-b6ae-b904cbb8ac7c" providerId="ADAL" clId="{C3263C92-2C01-4D31-822C-0967F404FD38}" dt="2022-10-06T11:46:30.700" v="1588" actId="20577"/>
        <pc:sldMkLst>
          <pc:docMk/>
          <pc:sldMk cId="553406349" sldId="4394"/>
        </pc:sldMkLst>
        <pc:spChg chg="mod">
          <ac:chgData name="Andria Xenofontos" userId="da4b94f5-c4c0-4f93-b6ae-b904cbb8ac7c" providerId="ADAL" clId="{C3263C92-2C01-4D31-822C-0967F404FD38}" dt="2022-10-06T11:46:30.700" v="1588" actId="20577"/>
          <ac:spMkLst>
            <pc:docMk/>
            <pc:sldMk cId="553406349" sldId="4394"/>
            <ac:spMk id="2" creationId="{E3762A84-A8DD-B170-775C-E6E0015CBD18}"/>
          </ac:spMkLst>
        </pc:spChg>
      </pc:sldChg>
      <pc:sldChg chg="modSp">
        <pc:chgData name="Andria Xenofontos" userId="da4b94f5-c4c0-4f93-b6ae-b904cbb8ac7c" providerId="ADAL" clId="{C3263C92-2C01-4D31-822C-0967F404FD38}" dt="2022-10-06T11:47:32.393" v="1604" actId="20577"/>
        <pc:sldMkLst>
          <pc:docMk/>
          <pc:sldMk cId="163719511" sldId="4396"/>
        </pc:sldMkLst>
        <pc:spChg chg="mod">
          <ac:chgData name="Andria Xenofontos" userId="da4b94f5-c4c0-4f93-b6ae-b904cbb8ac7c" providerId="ADAL" clId="{C3263C92-2C01-4D31-822C-0967F404FD38}" dt="2022-10-06T11:47:32.393" v="1604" actId="20577"/>
          <ac:spMkLst>
            <pc:docMk/>
            <pc:sldMk cId="163719511" sldId="4396"/>
            <ac:spMk id="2" creationId="{E3762A84-A8DD-B170-775C-E6E0015CBD18}"/>
          </ac:spMkLst>
        </pc:spChg>
      </pc:sldChg>
      <pc:sldChg chg="modSp">
        <pc:chgData name="Andria Xenofontos" userId="da4b94f5-c4c0-4f93-b6ae-b904cbb8ac7c" providerId="ADAL" clId="{C3263C92-2C01-4D31-822C-0967F404FD38}" dt="2022-10-06T11:47:51.161" v="1622" actId="20577"/>
        <pc:sldMkLst>
          <pc:docMk/>
          <pc:sldMk cId="2803078162" sldId="4397"/>
        </pc:sldMkLst>
        <pc:spChg chg="mod">
          <ac:chgData name="Andria Xenofontos" userId="da4b94f5-c4c0-4f93-b6ae-b904cbb8ac7c" providerId="ADAL" clId="{C3263C92-2C01-4D31-822C-0967F404FD38}" dt="2022-10-06T11:47:51.161" v="1622" actId="20577"/>
          <ac:spMkLst>
            <pc:docMk/>
            <pc:sldMk cId="2803078162" sldId="4397"/>
            <ac:spMk id="2" creationId="{E3762A84-A8DD-B170-775C-E6E0015CBD18}"/>
          </ac:spMkLst>
        </pc:spChg>
      </pc:sldChg>
      <pc:sldChg chg="modSp mod">
        <pc:chgData name="Andria Xenofontos" userId="da4b94f5-c4c0-4f93-b6ae-b904cbb8ac7c" providerId="ADAL" clId="{C3263C92-2C01-4D31-822C-0967F404FD38}" dt="2022-10-06T11:50:16.472" v="1691" actId="20577"/>
        <pc:sldMkLst>
          <pc:docMk/>
          <pc:sldMk cId="2404422786" sldId="4398"/>
        </pc:sldMkLst>
        <pc:spChg chg="mod">
          <ac:chgData name="Andria Xenofontos" userId="da4b94f5-c4c0-4f93-b6ae-b904cbb8ac7c" providerId="ADAL" clId="{C3263C92-2C01-4D31-822C-0967F404FD38}" dt="2022-10-06T11:50:16.472" v="1691" actId="20577"/>
          <ac:spMkLst>
            <pc:docMk/>
            <pc:sldMk cId="2404422786" sldId="4398"/>
            <ac:spMk id="2" creationId="{E3762A84-A8DD-B170-775C-E6E0015CBD18}"/>
          </ac:spMkLst>
        </pc:spChg>
      </pc:sldChg>
      <pc:sldChg chg="modSp">
        <pc:chgData name="Andria Xenofontos" userId="da4b94f5-c4c0-4f93-b6ae-b904cbb8ac7c" providerId="ADAL" clId="{C3263C92-2C01-4D31-822C-0967F404FD38}" dt="2022-10-06T11:50:30.331" v="1695" actId="20577"/>
        <pc:sldMkLst>
          <pc:docMk/>
          <pc:sldMk cId="3385966469" sldId="4399"/>
        </pc:sldMkLst>
        <pc:spChg chg="mod">
          <ac:chgData name="Andria Xenofontos" userId="da4b94f5-c4c0-4f93-b6ae-b904cbb8ac7c" providerId="ADAL" clId="{C3263C92-2C01-4D31-822C-0967F404FD38}" dt="2022-10-06T11:50:30.331" v="1695" actId="20577"/>
          <ac:spMkLst>
            <pc:docMk/>
            <pc:sldMk cId="3385966469" sldId="4399"/>
            <ac:spMk id="2" creationId="{E3762A84-A8DD-B170-775C-E6E0015CBD18}"/>
          </ac:spMkLst>
        </pc:spChg>
      </pc:sldChg>
      <pc:sldChg chg="modSp">
        <pc:chgData name="Andria Xenofontos" userId="da4b94f5-c4c0-4f93-b6ae-b904cbb8ac7c" providerId="ADAL" clId="{C3263C92-2C01-4D31-822C-0967F404FD38}" dt="2022-10-06T11:51:03.978" v="1696" actId="20577"/>
        <pc:sldMkLst>
          <pc:docMk/>
          <pc:sldMk cId="4248179835" sldId="4400"/>
        </pc:sldMkLst>
        <pc:spChg chg="mod">
          <ac:chgData name="Andria Xenofontos" userId="da4b94f5-c4c0-4f93-b6ae-b904cbb8ac7c" providerId="ADAL" clId="{C3263C92-2C01-4D31-822C-0967F404FD38}" dt="2022-10-06T11:51:03.978" v="1696" actId="20577"/>
          <ac:spMkLst>
            <pc:docMk/>
            <pc:sldMk cId="4248179835" sldId="4400"/>
            <ac:spMk id="2" creationId="{E3762A84-A8DD-B170-775C-E6E0015CBD18}"/>
          </ac:spMkLst>
        </pc:spChg>
      </pc:sldChg>
      <pc:sldChg chg="modSp">
        <pc:chgData name="Andria Xenofontos" userId="da4b94f5-c4c0-4f93-b6ae-b904cbb8ac7c" providerId="ADAL" clId="{C3263C92-2C01-4D31-822C-0967F404FD38}" dt="2022-10-06T11:51:57.501" v="1748" actId="20577"/>
        <pc:sldMkLst>
          <pc:docMk/>
          <pc:sldMk cId="2847578942" sldId="4401"/>
        </pc:sldMkLst>
        <pc:spChg chg="mod">
          <ac:chgData name="Andria Xenofontos" userId="da4b94f5-c4c0-4f93-b6ae-b904cbb8ac7c" providerId="ADAL" clId="{C3263C92-2C01-4D31-822C-0967F404FD38}" dt="2022-10-06T11:51:57.501" v="1748" actId="20577"/>
          <ac:spMkLst>
            <pc:docMk/>
            <pc:sldMk cId="2847578942" sldId="4401"/>
            <ac:spMk id="2" creationId="{E3762A84-A8DD-B170-775C-E6E0015CBD18}"/>
          </ac:spMkLst>
        </pc:spChg>
      </pc:sldChg>
      <pc:sldChg chg="modSp">
        <pc:chgData name="Andria Xenofontos" userId="da4b94f5-c4c0-4f93-b6ae-b904cbb8ac7c" providerId="ADAL" clId="{C3263C92-2C01-4D31-822C-0967F404FD38}" dt="2022-10-06T11:54:22.137" v="1802" actId="20577"/>
        <pc:sldMkLst>
          <pc:docMk/>
          <pc:sldMk cId="3262585823" sldId="4405"/>
        </pc:sldMkLst>
        <pc:spChg chg="mod">
          <ac:chgData name="Andria Xenofontos" userId="da4b94f5-c4c0-4f93-b6ae-b904cbb8ac7c" providerId="ADAL" clId="{C3263C92-2C01-4D31-822C-0967F404FD38}" dt="2022-10-06T11:54:22.137" v="1802" actId="20577"/>
          <ac:spMkLst>
            <pc:docMk/>
            <pc:sldMk cId="3262585823" sldId="4405"/>
            <ac:spMk id="2" creationId="{E3762A84-A8DD-B170-775C-E6E0015CBD18}"/>
          </ac:spMkLst>
        </pc:spChg>
      </pc:sldChg>
      <pc:sldChg chg="modSp mod">
        <pc:chgData name="Andria Xenofontos" userId="da4b94f5-c4c0-4f93-b6ae-b904cbb8ac7c" providerId="ADAL" clId="{C3263C92-2C01-4D31-822C-0967F404FD38}" dt="2022-10-06T11:56:35.501" v="1822" actId="20577"/>
        <pc:sldMkLst>
          <pc:docMk/>
          <pc:sldMk cId="6282731" sldId="4406"/>
        </pc:sldMkLst>
        <pc:spChg chg="mod">
          <ac:chgData name="Andria Xenofontos" userId="da4b94f5-c4c0-4f93-b6ae-b904cbb8ac7c" providerId="ADAL" clId="{C3263C92-2C01-4D31-822C-0967F404FD38}" dt="2022-10-06T11:56:35.501" v="1822" actId="20577"/>
          <ac:spMkLst>
            <pc:docMk/>
            <pc:sldMk cId="6282731" sldId="4406"/>
            <ac:spMk id="2" creationId="{E3762A84-A8DD-B170-775C-E6E0015CBD18}"/>
          </ac:spMkLst>
        </pc:spChg>
      </pc:sldChg>
      <pc:sldChg chg="modSp mod">
        <pc:chgData name="Andria Xenofontos" userId="da4b94f5-c4c0-4f93-b6ae-b904cbb8ac7c" providerId="ADAL" clId="{C3263C92-2C01-4D31-822C-0967F404FD38}" dt="2022-10-06T11:59:02.923" v="1886" actId="20577"/>
        <pc:sldMkLst>
          <pc:docMk/>
          <pc:sldMk cId="1916270768" sldId="4408"/>
        </pc:sldMkLst>
        <pc:spChg chg="mod">
          <ac:chgData name="Andria Xenofontos" userId="da4b94f5-c4c0-4f93-b6ae-b904cbb8ac7c" providerId="ADAL" clId="{C3263C92-2C01-4D31-822C-0967F404FD38}" dt="2022-10-06T11:59:02.923" v="1886" actId="20577"/>
          <ac:spMkLst>
            <pc:docMk/>
            <pc:sldMk cId="1916270768" sldId="4408"/>
            <ac:spMk id="2" creationId="{E3762A84-A8DD-B170-775C-E6E0015CBD18}"/>
          </ac:spMkLst>
        </pc:spChg>
      </pc:sldChg>
      <pc:sldChg chg="modSp">
        <pc:chgData name="Andria Xenofontos" userId="da4b94f5-c4c0-4f93-b6ae-b904cbb8ac7c" providerId="ADAL" clId="{C3263C92-2C01-4D31-822C-0967F404FD38}" dt="2022-10-06T12:01:22.759" v="1914" actId="20577"/>
        <pc:sldMkLst>
          <pc:docMk/>
          <pc:sldMk cId="510026425" sldId="4411"/>
        </pc:sldMkLst>
        <pc:spChg chg="mod">
          <ac:chgData name="Andria Xenofontos" userId="da4b94f5-c4c0-4f93-b6ae-b904cbb8ac7c" providerId="ADAL" clId="{C3263C92-2C01-4D31-822C-0967F404FD38}" dt="2022-10-06T12:01:22.759" v="1914" actId="20577"/>
          <ac:spMkLst>
            <pc:docMk/>
            <pc:sldMk cId="510026425" sldId="4411"/>
            <ac:spMk id="2" creationId="{E3762A84-A8DD-B170-775C-E6E0015CBD18}"/>
          </ac:spMkLst>
        </pc:spChg>
      </pc:sldChg>
      <pc:sldChg chg="modSp mod">
        <pc:chgData name="Andria Xenofontos" userId="da4b94f5-c4c0-4f93-b6ae-b904cbb8ac7c" providerId="ADAL" clId="{C3263C92-2C01-4D31-822C-0967F404FD38}" dt="2022-10-06T12:02:13.736" v="1932" actId="20577"/>
        <pc:sldMkLst>
          <pc:docMk/>
          <pc:sldMk cId="3148484325" sldId="4424"/>
        </pc:sldMkLst>
        <pc:spChg chg="mod">
          <ac:chgData name="Andria Xenofontos" userId="da4b94f5-c4c0-4f93-b6ae-b904cbb8ac7c" providerId="ADAL" clId="{C3263C92-2C01-4D31-822C-0967F404FD38}" dt="2022-10-06T12:02:13.736" v="1932" actId="20577"/>
          <ac:spMkLst>
            <pc:docMk/>
            <pc:sldMk cId="3148484325" sldId="4424"/>
            <ac:spMk id="2" creationId="{E3762A84-A8DD-B170-775C-E6E0015CBD18}"/>
          </ac:spMkLst>
        </pc:spChg>
      </pc:sldChg>
      <pc:sldChg chg="modSp mod">
        <pc:chgData name="Andria Xenofontos" userId="da4b94f5-c4c0-4f93-b6ae-b904cbb8ac7c" providerId="ADAL" clId="{C3263C92-2C01-4D31-822C-0967F404FD38}" dt="2022-10-06T12:02:54.569" v="1950" actId="20577"/>
        <pc:sldMkLst>
          <pc:docMk/>
          <pc:sldMk cId="2951508398" sldId="4425"/>
        </pc:sldMkLst>
        <pc:spChg chg="mod">
          <ac:chgData name="Andria Xenofontos" userId="da4b94f5-c4c0-4f93-b6ae-b904cbb8ac7c" providerId="ADAL" clId="{C3263C92-2C01-4D31-822C-0967F404FD38}" dt="2022-10-06T12:02:54.569" v="1950" actId="20577"/>
          <ac:spMkLst>
            <pc:docMk/>
            <pc:sldMk cId="2951508398" sldId="4425"/>
            <ac:spMk id="2" creationId="{E3762A84-A8DD-B170-775C-E6E0015CBD18}"/>
          </ac:spMkLst>
        </pc:spChg>
      </pc:sldChg>
      <pc:sldChg chg="modSp">
        <pc:chgData name="Andria Xenofontos" userId="da4b94f5-c4c0-4f93-b6ae-b904cbb8ac7c" providerId="ADAL" clId="{C3263C92-2C01-4D31-822C-0967F404FD38}" dt="2022-10-06T12:04:08.646" v="1966" actId="20577"/>
        <pc:sldMkLst>
          <pc:docMk/>
          <pc:sldMk cId="2064499889" sldId="4428"/>
        </pc:sldMkLst>
        <pc:spChg chg="mod">
          <ac:chgData name="Andria Xenofontos" userId="da4b94f5-c4c0-4f93-b6ae-b904cbb8ac7c" providerId="ADAL" clId="{C3263C92-2C01-4D31-822C-0967F404FD38}" dt="2022-10-06T12:04:08.646" v="1966" actId="20577"/>
          <ac:spMkLst>
            <pc:docMk/>
            <pc:sldMk cId="2064499889" sldId="4428"/>
            <ac:spMk id="5" creationId="{2BE9930F-9B98-6C54-DF36-DC6FAD8396F9}"/>
          </ac:spMkLst>
        </pc:spChg>
      </pc:sldChg>
      <pc:sldChg chg="modSp">
        <pc:chgData name="Andria Xenofontos" userId="da4b94f5-c4c0-4f93-b6ae-b904cbb8ac7c" providerId="ADAL" clId="{C3263C92-2C01-4D31-822C-0967F404FD38}" dt="2022-10-06T12:04:44.456" v="1985" actId="20577"/>
        <pc:sldMkLst>
          <pc:docMk/>
          <pc:sldMk cId="1721703752" sldId="4429"/>
        </pc:sldMkLst>
        <pc:spChg chg="mod">
          <ac:chgData name="Andria Xenofontos" userId="da4b94f5-c4c0-4f93-b6ae-b904cbb8ac7c" providerId="ADAL" clId="{C3263C92-2C01-4D31-822C-0967F404FD38}" dt="2022-10-06T12:04:44.456" v="1985" actId="20577"/>
          <ac:spMkLst>
            <pc:docMk/>
            <pc:sldMk cId="1721703752" sldId="4429"/>
            <ac:spMk id="5" creationId="{2BE9930F-9B98-6C54-DF36-DC6FAD8396F9}"/>
          </ac:spMkLst>
        </pc:spChg>
      </pc:sldChg>
      <pc:sldChg chg="modSp mod">
        <pc:chgData name="Andria Xenofontos" userId="da4b94f5-c4c0-4f93-b6ae-b904cbb8ac7c" providerId="ADAL" clId="{C3263C92-2C01-4D31-822C-0967F404FD38}" dt="2022-10-06T12:06:06.935" v="2011" actId="20577"/>
        <pc:sldMkLst>
          <pc:docMk/>
          <pc:sldMk cId="4037926515" sldId="4430"/>
        </pc:sldMkLst>
        <pc:spChg chg="mod">
          <ac:chgData name="Andria Xenofontos" userId="da4b94f5-c4c0-4f93-b6ae-b904cbb8ac7c" providerId="ADAL" clId="{C3263C92-2C01-4D31-822C-0967F404FD38}" dt="2022-10-06T12:06:06.935" v="2011" actId="20577"/>
          <ac:spMkLst>
            <pc:docMk/>
            <pc:sldMk cId="4037926515" sldId="4430"/>
            <ac:spMk id="5" creationId="{2BE9930F-9B98-6C54-DF36-DC6FAD8396F9}"/>
          </ac:spMkLst>
        </pc:spChg>
      </pc:sldChg>
      <pc:sldChg chg="modSp">
        <pc:chgData name="Andria Xenofontos" userId="da4b94f5-c4c0-4f93-b6ae-b904cbb8ac7c" providerId="ADAL" clId="{C3263C92-2C01-4D31-822C-0967F404FD38}" dt="2022-10-06T12:07:21.487" v="2052" actId="115"/>
        <pc:sldMkLst>
          <pc:docMk/>
          <pc:sldMk cId="2245769804" sldId="4431"/>
        </pc:sldMkLst>
        <pc:spChg chg="mod">
          <ac:chgData name="Andria Xenofontos" userId="da4b94f5-c4c0-4f93-b6ae-b904cbb8ac7c" providerId="ADAL" clId="{C3263C92-2C01-4D31-822C-0967F404FD38}" dt="2022-10-06T12:07:21.487" v="2052" actId="115"/>
          <ac:spMkLst>
            <pc:docMk/>
            <pc:sldMk cId="2245769804" sldId="4431"/>
            <ac:spMk id="5" creationId="{2BE9930F-9B98-6C54-DF36-DC6FAD8396F9}"/>
          </ac:spMkLst>
        </pc:spChg>
      </pc:sldChg>
      <pc:sldChg chg="modSp mod">
        <pc:chgData name="Andria Xenofontos" userId="da4b94f5-c4c0-4f93-b6ae-b904cbb8ac7c" providerId="ADAL" clId="{C3263C92-2C01-4D31-822C-0967F404FD38}" dt="2022-10-06T12:10:21.584" v="2273" actId="313"/>
        <pc:sldMkLst>
          <pc:docMk/>
          <pc:sldMk cId="778595350" sldId="4432"/>
        </pc:sldMkLst>
        <pc:spChg chg="mod">
          <ac:chgData name="Andria Xenofontos" userId="da4b94f5-c4c0-4f93-b6ae-b904cbb8ac7c" providerId="ADAL" clId="{C3263C92-2C01-4D31-822C-0967F404FD38}" dt="2022-10-06T12:07:55.895" v="2116" actId="20577"/>
          <ac:spMkLst>
            <pc:docMk/>
            <pc:sldMk cId="778595350" sldId="4432"/>
            <ac:spMk id="3" creationId="{8DC48A82-700F-1E77-37CA-C24978B478FF}"/>
          </ac:spMkLst>
        </pc:spChg>
        <pc:spChg chg="mod">
          <ac:chgData name="Andria Xenofontos" userId="da4b94f5-c4c0-4f93-b6ae-b904cbb8ac7c" providerId="ADAL" clId="{C3263C92-2C01-4D31-822C-0967F404FD38}" dt="2022-10-06T12:10:21.584" v="2273" actId="313"/>
          <ac:spMkLst>
            <pc:docMk/>
            <pc:sldMk cId="778595350" sldId="4432"/>
            <ac:spMk id="5" creationId="{2BE9930F-9B98-6C54-DF36-DC6FAD8396F9}"/>
          </ac:spMkLst>
        </pc:spChg>
      </pc:sldChg>
      <pc:sldChg chg="modSp mod">
        <pc:chgData name="Andria Xenofontos" userId="da4b94f5-c4c0-4f93-b6ae-b904cbb8ac7c" providerId="ADAL" clId="{C3263C92-2C01-4D31-822C-0967F404FD38}" dt="2022-10-06T12:11:17.799" v="2341" actId="20577"/>
        <pc:sldMkLst>
          <pc:docMk/>
          <pc:sldMk cId="1121450253" sldId="4433"/>
        </pc:sldMkLst>
        <pc:spChg chg="mod">
          <ac:chgData name="Andria Xenofontos" userId="da4b94f5-c4c0-4f93-b6ae-b904cbb8ac7c" providerId="ADAL" clId="{C3263C92-2C01-4D31-822C-0967F404FD38}" dt="2022-10-06T12:10:57.366" v="2328" actId="20577"/>
          <ac:spMkLst>
            <pc:docMk/>
            <pc:sldMk cId="1121450253" sldId="4433"/>
            <ac:spMk id="3" creationId="{8DC48A82-700F-1E77-37CA-C24978B478FF}"/>
          </ac:spMkLst>
        </pc:spChg>
        <pc:graphicFrameChg chg="mod">
          <ac:chgData name="Andria Xenofontos" userId="da4b94f5-c4c0-4f93-b6ae-b904cbb8ac7c" providerId="ADAL" clId="{C3263C92-2C01-4D31-822C-0967F404FD38}" dt="2022-10-06T12:11:17.799" v="2341" actId="20577"/>
          <ac:graphicFrameMkLst>
            <pc:docMk/>
            <pc:sldMk cId="1121450253" sldId="4433"/>
            <ac:graphicFrameMk id="6" creationId="{A33AB183-27C2-A806-E995-6562237A4A3E}"/>
          </ac:graphicFrameMkLst>
        </pc:graphicFrameChg>
      </pc:sldChg>
      <pc:sldChg chg="modSp mod">
        <pc:chgData name="Andria Xenofontos" userId="da4b94f5-c4c0-4f93-b6ae-b904cbb8ac7c" providerId="ADAL" clId="{C3263C92-2C01-4D31-822C-0967F404FD38}" dt="2022-10-06T12:12:38.742" v="2368" actId="20577"/>
        <pc:sldMkLst>
          <pc:docMk/>
          <pc:sldMk cId="2716549308" sldId="4437"/>
        </pc:sldMkLst>
        <pc:spChg chg="mod">
          <ac:chgData name="Andria Xenofontos" userId="da4b94f5-c4c0-4f93-b6ae-b904cbb8ac7c" providerId="ADAL" clId="{C3263C92-2C01-4D31-822C-0967F404FD38}" dt="2022-10-06T12:12:38.742" v="2368" actId="20577"/>
          <ac:spMkLst>
            <pc:docMk/>
            <pc:sldMk cId="2716549308" sldId="4437"/>
            <ac:spMk id="5" creationId="{2BE9930F-9B98-6C54-DF36-DC6FAD8396F9}"/>
          </ac:spMkLst>
        </pc:spChg>
      </pc:sldChg>
      <pc:sldChg chg="modSp">
        <pc:chgData name="Andria Xenofontos" userId="da4b94f5-c4c0-4f93-b6ae-b904cbb8ac7c" providerId="ADAL" clId="{C3263C92-2C01-4D31-822C-0967F404FD38}" dt="2022-10-06T12:13:28.555" v="2374" actId="313"/>
        <pc:sldMkLst>
          <pc:docMk/>
          <pc:sldMk cId="2814643593" sldId="4438"/>
        </pc:sldMkLst>
        <pc:spChg chg="mod">
          <ac:chgData name="Andria Xenofontos" userId="da4b94f5-c4c0-4f93-b6ae-b904cbb8ac7c" providerId="ADAL" clId="{C3263C92-2C01-4D31-822C-0967F404FD38}" dt="2022-10-06T12:13:28.555" v="2374" actId="313"/>
          <ac:spMkLst>
            <pc:docMk/>
            <pc:sldMk cId="2814643593" sldId="4438"/>
            <ac:spMk id="5" creationId="{2BE9930F-9B98-6C54-DF36-DC6FAD8396F9}"/>
          </ac:spMkLst>
        </pc:spChg>
      </pc:sldChg>
      <pc:sldChg chg="modSp">
        <pc:chgData name="Andria Xenofontos" userId="da4b94f5-c4c0-4f93-b6ae-b904cbb8ac7c" providerId="ADAL" clId="{C3263C92-2C01-4D31-822C-0967F404FD38}" dt="2022-10-06T12:14:49.191" v="2420" actId="20577"/>
        <pc:sldMkLst>
          <pc:docMk/>
          <pc:sldMk cId="3018949043" sldId="4439"/>
        </pc:sldMkLst>
        <pc:spChg chg="mod">
          <ac:chgData name="Andria Xenofontos" userId="da4b94f5-c4c0-4f93-b6ae-b904cbb8ac7c" providerId="ADAL" clId="{C3263C92-2C01-4D31-822C-0967F404FD38}" dt="2022-10-06T12:14:49.191" v="2420" actId="20577"/>
          <ac:spMkLst>
            <pc:docMk/>
            <pc:sldMk cId="3018949043" sldId="4439"/>
            <ac:spMk id="5" creationId="{2BE9930F-9B98-6C54-DF36-DC6FAD8396F9}"/>
          </ac:spMkLst>
        </pc:spChg>
      </pc:sldChg>
      <pc:sldChg chg="modSp">
        <pc:chgData name="Andria Xenofontos" userId="da4b94f5-c4c0-4f93-b6ae-b904cbb8ac7c" providerId="ADAL" clId="{C3263C92-2C01-4D31-822C-0967F404FD38}" dt="2022-10-06T12:15:41.574" v="2463" actId="20577"/>
        <pc:sldMkLst>
          <pc:docMk/>
          <pc:sldMk cId="2146974988" sldId="4440"/>
        </pc:sldMkLst>
        <pc:spChg chg="mod">
          <ac:chgData name="Andria Xenofontos" userId="da4b94f5-c4c0-4f93-b6ae-b904cbb8ac7c" providerId="ADAL" clId="{C3263C92-2C01-4D31-822C-0967F404FD38}" dt="2022-10-06T12:15:10.998" v="2440" actId="20577"/>
          <ac:spMkLst>
            <pc:docMk/>
            <pc:sldMk cId="2146974988" sldId="4440"/>
            <ac:spMk id="5" creationId="{2BE9930F-9B98-6C54-DF36-DC6FAD8396F9}"/>
          </ac:spMkLst>
        </pc:spChg>
        <pc:graphicFrameChg chg="mod">
          <ac:chgData name="Andria Xenofontos" userId="da4b94f5-c4c0-4f93-b6ae-b904cbb8ac7c" providerId="ADAL" clId="{C3263C92-2C01-4D31-822C-0967F404FD38}" dt="2022-10-06T12:15:41.574" v="2463" actId="20577"/>
          <ac:graphicFrameMkLst>
            <pc:docMk/>
            <pc:sldMk cId="2146974988" sldId="4440"/>
            <ac:graphicFrameMk id="2" creationId="{13C68F9C-1B45-F70E-6E9F-D694F3CB6165}"/>
          </ac:graphicFrameMkLst>
        </pc:graphicFrameChg>
      </pc:sldChg>
      <pc:sldChg chg="modSp">
        <pc:chgData name="Andria Xenofontos" userId="da4b94f5-c4c0-4f93-b6ae-b904cbb8ac7c" providerId="ADAL" clId="{C3263C92-2C01-4D31-822C-0967F404FD38}" dt="2022-10-06T12:16:27.895" v="2526" actId="20577"/>
        <pc:sldMkLst>
          <pc:docMk/>
          <pc:sldMk cId="932620108" sldId="4441"/>
        </pc:sldMkLst>
        <pc:spChg chg="mod">
          <ac:chgData name="Andria Xenofontos" userId="da4b94f5-c4c0-4f93-b6ae-b904cbb8ac7c" providerId="ADAL" clId="{C3263C92-2C01-4D31-822C-0967F404FD38}" dt="2022-10-06T12:16:27.895" v="2526" actId="20577"/>
          <ac:spMkLst>
            <pc:docMk/>
            <pc:sldMk cId="932620108" sldId="4441"/>
            <ac:spMk id="5" creationId="{2BE9930F-9B98-6C54-DF36-DC6FAD8396F9}"/>
          </ac:spMkLst>
        </pc:spChg>
      </pc:sldChg>
      <pc:sldChg chg="modSp">
        <pc:chgData name="Andria Xenofontos" userId="da4b94f5-c4c0-4f93-b6ae-b904cbb8ac7c" providerId="ADAL" clId="{C3263C92-2C01-4D31-822C-0967F404FD38}" dt="2022-10-06T12:18:29.653" v="2687" actId="20577"/>
        <pc:sldMkLst>
          <pc:docMk/>
          <pc:sldMk cId="1327010931" sldId="4442"/>
        </pc:sldMkLst>
        <pc:spChg chg="mod">
          <ac:chgData name="Andria Xenofontos" userId="da4b94f5-c4c0-4f93-b6ae-b904cbb8ac7c" providerId="ADAL" clId="{C3263C92-2C01-4D31-822C-0967F404FD38}" dt="2022-10-06T12:18:29.653" v="2687" actId="20577"/>
          <ac:spMkLst>
            <pc:docMk/>
            <pc:sldMk cId="1327010931" sldId="4442"/>
            <ac:spMk id="5" creationId="{2BE9930F-9B98-6C54-DF36-DC6FAD8396F9}"/>
          </ac:spMkLst>
        </pc:spChg>
      </pc:sldChg>
      <pc:sldChg chg="modSp">
        <pc:chgData name="Andria Xenofontos" userId="da4b94f5-c4c0-4f93-b6ae-b904cbb8ac7c" providerId="ADAL" clId="{C3263C92-2C01-4D31-822C-0967F404FD38}" dt="2022-10-06T12:19:21.782" v="2711" actId="20577"/>
        <pc:sldMkLst>
          <pc:docMk/>
          <pc:sldMk cId="3646372221" sldId="4443"/>
        </pc:sldMkLst>
        <pc:spChg chg="mod">
          <ac:chgData name="Andria Xenofontos" userId="da4b94f5-c4c0-4f93-b6ae-b904cbb8ac7c" providerId="ADAL" clId="{C3263C92-2C01-4D31-822C-0967F404FD38}" dt="2022-10-06T12:19:21.782" v="2711" actId="20577"/>
          <ac:spMkLst>
            <pc:docMk/>
            <pc:sldMk cId="3646372221" sldId="4443"/>
            <ac:spMk id="5" creationId="{2BE9930F-9B98-6C54-DF36-DC6FAD8396F9}"/>
          </ac:spMkLst>
        </pc:spChg>
      </pc:sldChg>
      <pc:sldChg chg="modSp">
        <pc:chgData name="Andria Xenofontos" userId="da4b94f5-c4c0-4f93-b6ae-b904cbb8ac7c" providerId="ADAL" clId="{C3263C92-2C01-4D31-822C-0967F404FD38}" dt="2022-10-06T12:20:29.797" v="2723" actId="20577"/>
        <pc:sldMkLst>
          <pc:docMk/>
          <pc:sldMk cId="3481947115" sldId="4448"/>
        </pc:sldMkLst>
        <pc:spChg chg="mod">
          <ac:chgData name="Andria Xenofontos" userId="da4b94f5-c4c0-4f93-b6ae-b904cbb8ac7c" providerId="ADAL" clId="{C3263C92-2C01-4D31-822C-0967F404FD38}" dt="2022-10-06T12:20:29.797" v="2723" actId="20577"/>
          <ac:spMkLst>
            <pc:docMk/>
            <pc:sldMk cId="3481947115" sldId="4448"/>
            <ac:spMk id="5" creationId="{2BE9930F-9B98-6C54-DF36-DC6FAD8396F9}"/>
          </ac:spMkLst>
        </pc:spChg>
      </pc:sldChg>
      <pc:sldChg chg="modSp mod">
        <pc:chgData name="Andria Xenofontos" userId="da4b94f5-c4c0-4f93-b6ae-b904cbb8ac7c" providerId="ADAL" clId="{C3263C92-2C01-4D31-822C-0967F404FD38}" dt="2022-10-06T12:21:44.596" v="2785" actId="20577"/>
        <pc:sldMkLst>
          <pc:docMk/>
          <pc:sldMk cId="29880092" sldId="4463"/>
        </pc:sldMkLst>
        <pc:spChg chg="mod">
          <ac:chgData name="Andria Xenofontos" userId="da4b94f5-c4c0-4f93-b6ae-b904cbb8ac7c" providerId="ADAL" clId="{C3263C92-2C01-4D31-822C-0967F404FD38}" dt="2022-10-06T12:21:44.596" v="2785" actId="20577"/>
          <ac:spMkLst>
            <pc:docMk/>
            <pc:sldMk cId="29880092" sldId="4463"/>
            <ac:spMk id="5" creationId="{2BE9930F-9B98-6C54-DF36-DC6FAD8396F9}"/>
          </ac:spMkLst>
        </pc:spChg>
      </pc:sldChg>
      <pc:sldChg chg="modSp">
        <pc:chgData name="Andria Xenofontos" userId="da4b94f5-c4c0-4f93-b6ae-b904cbb8ac7c" providerId="ADAL" clId="{C3263C92-2C01-4D31-822C-0967F404FD38}" dt="2022-10-06T12:23:13.755" v="2836" actId="20577"/>
        <pc:sldMkLst>
          <pc:docMk/>
          <pc:sldMk cId="460033275" sldId="4464"/>
        </pc:sldMkLst>
        <pc:spChg chg="mod">
          <ac:chgData name="Andria Xenofontos" userId="da4b94f5-c4c0-4f93-b6ae-b904cbb8ac7c" providerId="ADAL" clId="{C3263C92-2C01-4D31-822C-0967F404FD38}" dt="2022-10-06T12:23:13.755" v="2836" actId="20577"/>
          <ac:spMkLst>
            <pc:docMk/>
            <pc:sldMk cId="460033275" sldId="4464"/>
            <ac:spMk id="4" creationId="{1AA492C0-4976-DFE5-EA08-DFA885E99575}"/>
          </ac:spMkLst>
        </pc:spChg>
      </pc:sldChg>
      <pc:sldChg chg="modSp mod">
        <pc:chgData name="Andria Xenofontos" userId="da4b94f5-c4c0-4f93-b6ae-b904cbb8ac7c" providerId="ADAL" clId="{C3263C92-2C01-4D31-822C-0967F404FD38}" dt="2022-10-06T12:23:29.974" v="2850" actId="20577"/>
        <pc:sldMkLst>
          <pc:docMk/>
          <pc:sldMk cId="2377193438" sldId="4466"/>
        </pc:sldMkLst>
        <pc:spChg chg="mod">
          <ac:chgData name="Andria Xenofontos" userId="da4b94f5-c4c0-4f93-b6ae-b904cbb8ac7c" providerId="ADAL" clId="{C3263C92-2C01-4D31-822C-0967F404FD38}" dt="2022-10-06T12:23:29.974" v="2850" actId="20577"/>
          <ac:spMkLst>
            <pc:docMk/>
            <pc:sldMk cId="2377193438" sldId="4466"/>
            <ac:spMk id="4" creationId="{1AA492C0-4976-DFE5-EA08-DFA885E99575}"/>
          </ac:spMkLst>
        </pc:spChg>
      </pc:sldChg>
      <pc:sldChg chg="modSp">
        <pc:chgData name="Andria Xenofontos" userId="da4b94f5-c4c0-4f93-b6ae-b904cbb8ac7c" providerId="ADAL" clId="{C3263C92-2C01-4D31-822C-0967F404FD38}" dt="2022-10-06T12:25:31.174" v="2862" actId="20577"/>
        <pc:sldMkLst>
          <pc:docMk/>
          <pc:sldMk cId="2035752746" sldId="4473"/>
        </pc:sldMkLst>
        <pc:spChg chg="mod">
          <ac:chgData name="Andria Xenofontos" userId="da4b94f5-c4c0-4f93-b6ae-b904cbb8ac7c" providerId="ADAL" clId="{C3263C92-2C01-4D31-822C-0967F404FD38}" dt="2022-10-06T12:25:31.174" v="2862" actId="20577"/>
          <ac:spMkLst>
            <pc:docMk/>
            <pc:sldMk cId="2035752746" sldId="4473"/>
            <ac:spMk id="4" creationId="{1AA492C0-4976-DFE5-EA08-DFA885E99575}"/>
          </ac:spMkLst>
        </pc:spChg>
      </pc:sldChg>
      <pc:sldChg chg="modSp">
        <pc:chgData name="Andria Xenofontos" userId="da4b94f5-c4c0-4f93-b6ae-b904cbb8ac7c" providerId="ADAL" clId="{C3263C92-2C01-4D31-822C-0967F404FD38}" dt="2022-10-06T12:26:00.325" v="2891" actId="20577"/>
        <pc:sldMkLst>
          <pc:docMk/>
          <pc:sldMk cId="3621495696" sldId="4474"/>
        </pc:sldMkLst>
        <pc:spChg chg="mod">
          <ac:chgData name="Andria Xenofontos" userId="da4b94f5-c4c0-4f93-b6ae-b904cbb8ac7c" providerId="ADAL" clId="{C3263C92-2C01-4D31-822C-0967F404FD38}" dt="2022-10-06T12:26:00.325" v="2891" actId="20577"/>
          <ac:spMkLst>
            <pc:docMk/>
            <pc:sldMk cId="3621495696" sldId="4474"/>
            <ac:spMk id="4" creationId="{1AA492C0-4976-DFE5-EA08-DFA885E99575}"/>
          </ac:spMkLst>
        </pc:spChg>
      </pc:sldChg>
      <pc:sldChg chg="modSp">
        <pc:chgData name="Andria Xenofontos" userId="da4b94f5-c4c0-4f93-b6ae-b904cbb8ac7c" providerId="ADAL" clId="{C3263C92-2C01-4D31-822C-0967F404FD38}" dt="2022-10-06T12:26:52.501" v="2911" actId="20577"/>
        <pc:sldMkLst>
          <pc:docMk/>
          <pc:sldMk cId="1573595074" sldId="4477"/>
        </pc:sldMkLst>
        <pc:spChg chg="mod">
          <ac:chgData name="Andria Xenofontos" userId="da4b94f5-c4c0-4f93-b6ae-b904cbb8ac7c" providerId="ADAL" clId="{C3263C92-2C01-4D31-822C-0967F404FD38}" dt="2022-10-06T12:26:52.501" v="2911" actId="20577"/>
          <ac:spMkLst>
            <pc:docMk/>
            <pc:sldMk cId="1573595074" sldId="4477"/>
            <ac:spMk id="4" creationId="{1AA492C0-4976-DFE5-EA08-DFA885E99575}"/>
          </ac:spMkLst>
        </pc:spChg>
      </pc:sldChg>
      <pc:sldChg chg="modSp">
        <pc:chgData name="Andria Xenofontos" userId="da4b94f5-c4c0-4f93-b6ae-b904cbb8ac7c" providerId="ADAL" clId="{C3263C92-2C01-4D31-822C-0967F404FD38}" dt="2022-10-06T12:28:49.908" v="2994" actId="20577"/>
        <pc:sldMkLst>
          <pc:docMk/>
          <pc:sldMk cId="3081222236" sldId="4479"/>
        </pc:sldMkLst>
        <pc:spChg chg="mod">
          <ac:chgData name="Andria Xenofontos" userId="da4b94f5-c4c0-4f93-b6ae-b904cbb8ac7c" providerId="ADAL" clId="{C3263C92-2C01-4D31-822C-0967F404FD38}" dt="2022-10-06T12:28:49.908" v="2994" actId="20577"/>
          <ac:spMkLst>
            <pc:docMk/>
            <pc:sldMk cId="3081222236" sldId="4479"/>
            <ac:spMk id="4" creationId="{1AA492C0-4976-DFE5-EA08-DFA885E99575}"/>
          </ac:spMkLst>
        </pc:spChg>
      </pc:sldChg>
      <pc:sldChg chg="modSp mod">
        <pc:chgData name="Andria Xenofontos" userId="da4b94f5-c4c0-4f93-b6ae-b904cbb8ac7c" providerId="ADAL" clId="{C3263C92-2C01-4D31-822C-0967F404FD38}" dt="2022-10-06T12:29:14.227" v="3002" actId="20577"/>
        <pc:sldMkLst>
          <pc:docMk/>
          <pc:sldMk cId="2143018298" sldId="4480"/>
        </pc:sldMkLst>
        <pc:spChg chg="mod">
          <ac:chgData name="Andria Xenofontos" userId="da4b94f5-c4c0-4f93-b6ae-b904cbb8ac7c" providerId="ADAL" clId="{C3263C92-2C01-4D31-822C-0967F404FD38}" dt="2022-10-06T12:29:14.227" v="3002" actId="20577"/>
          <ac:spMkLst>
            <pc:docMk/>
            <pc:sldMk cId="2143018298" sldId="4480"/>
            <ac:spMk id="3" creationId="{8DC48A82-700F-1E77-37CA-C24978B478FF}"/>
          </ac:spMkLst>
        </pc:spChg>
      </pc:sldChg>
      <pc:sldChg chg="modSp">
        <pc:chgData name="Andria Xenofontos" userId="da4b94f5-c4c0-4f93-b6ae-b904cbb8ac7c" providerId="ADAL" clId="{C3263C92-2C01-4D31-822C-0967F404FD38}" dt="2022-10-06T12:32:22.088" v="3007" actId="20577"/>
        <pc:sldMkLst>
          <pc:docMk/>
          <pc:sldMk cId="2892092082" sldId="4493"/>
        </pc:sldMkLst>
        <pc:spChg chg="mod">
          <ac:chgData name="Andria Xenofontos" userId="da4b94f5-c4c0-4f93-b6ae-b904cbb8ac7c" providerId="ADAL" clId="{C3263C92-2C01-4D31-822C-0967F404FD38}" dt="2022-10-06T12:32:22.088" v="3007" actId="20577"/>
          <ac:spMkLst>
            <pc:docMk/>
            <pc:sldMk cId="2892092082" sldId="4493"/>
            <ac:spMk id="5" creationId="{2DCD1A37-5733-6E4B-00E1-6CAC3AA08FEB}"/>
          </ac:spMkLst>
        </pc:spChg>
      </pc:sldChg>
      <pc:sldChg chg="modSp">
        <pc:chgData name="Andria Xenofontos" userId="da4b94f5-c4c0-4f93-b6ae-b904cbb8ac7c" providerId="ADAL" clId="{C3263C92-2C01-4D31-822C-0967F404FD38}" dt="2022-10-06T12:32:39.764" v="3019" actId="20577"/>
        <pc:sldMkLst>
          <pc:docMk/>
          <pc:sldMk cId="2169977515" sldId="4494"/>
        </pc:sldMkLst>
        <pc:spChg chg="mod">
          <ac:chgData name="Andria Xenofontos" userId="da4b94f5-c4c0-4f93-b6ae-b904cbb8ac7c" providerId="ADAL" clId="{C3263C92-2C01-4D31-822C-0967F404FD38}" dt="2022-10-06T12:32:39.764" v="3019" actId="20577"/>
          <ac:spMkLst>
            <pc:docMk/>
            <pc:sldMk cId="2169977515" sldId="4494"/>
            <ac:spMk id="5" creationId="{2DCD1A37-5733-6E4B-00E1-6CAC3AA08FEB}"/>
          </ac:spMkLst>
        </pc:spChg>
      </pc:sldChg>
      <pc:sldChg chg="modSp">
        <pc:chgData name="Andria Xenofontos" userId="da4b94f5-c4c0-4f93-b6ae-b904cbb8ac7c" providerId="ADAL" clId="{C3263C92-2C01-4D31-822C-0967F404FD38}" dt="2022-10-06T12:33:39.894" v="3036" actId="20577"/>
        <pc:sldMkLst>
          <pc:docMk/>
          <pc:sldMk cId="1775964888" sldId="4496"/>
        </pc:sldMkLst>
        <pc:spChg chg="mod">
          <ac:chgData name="Andria Xenofontos" userId="da4b94f5-c4c0-4f93-b6ae-b904cbb8ac7c" providerId="ADAL" clId="{C3263C92-2C01-4D31-822C-0967F404FD38}" dt="2022-10-06T12:33:39.894" v="3036" actId="20577"/>
          <ac:spMkLst>
            <pc:docMk/>
            <pc:sldMk cId="1775964888" sldId="4496"/>
            <ac:spMk id="5" creationId="{2DCD1A37-5733-6E4B-00E1-6CAC3AA08FEB}"/>
          </ac:spMkLst>
        </pc:spChg>
      </pc:sldChg>
      <pc:sldChg chg="modSp">
        <pc:chgData name="Andria Xenofontos" userId="da4b94f5-c4c0-4f93-b6ae-b904cbb8ac7c" providerId="ADAL" clId="{C3263C92-2C01-4D31-822C-0967F404FD38}" dt="2022-10-06T12:34:28.804" v="3053" actId="20577"/>
        <pc:sldMkLst>
          <pc:docMk/>
          <pc:sldMk cId="1680408741" sldId="4498"/>
        </pc:sldMkLst>
        <pc:spChg chg="mod">
          <ac:chgData name="Andria Xenofontos" userId="da4b94f5-c4c0-4f93-b6ae-b904cbb8ac7c" providerId="ADAL" clId="{C3263C92-2C01-4D31-822C-0967F404FD38}" dt="2022-10-06T12:34:28.804" v="3053" actId="20577"/>
          <ac:spMkLst>
            <pc:docMk/>
            <pc:sldMk cId="1680408741" sldId="4498"/>
            <ac:spMk id="5" creationId="{2DCD1A37-5733-6E4B-00E1-6CAC3AA08FEB}"/>
          </ac:spMkLst>
        </pc:spChg>
      </pc:sldChg>
      <pc:sldChg chg="modSp">
        <pc:chgData name="Andria Xenofontos" userId="da4b94f5-c4c0-4f93-b6ae-b904cbb8ac7c" providerId="ADAL" clId="{C3263C92-2C01-4D31-822C-0967F404FD38}" dt="2022-10-06T12:35:02.499" v="3070" actId="20577"/>
        <pc:sldMkLst>
          <pc:docMk/>
          <pc:sldMk cId="2359443700" sldId="4500"/>
        </pc:sldMkLst>
        <pc:spChg chg="mod">
          <ac:chgData name="Andria Xenofontos" userId="da4b94f5-c4c0-4f93-b6ae-b904cbb8ac7c" providerId="ADAL" clId="{C3263C92-2C01-4D31-822C-0967F404FD38}" dt="2022-10-06T12:35:02.499" v="3070" actId="20577"/>
          <ac:spMkLst>
            <pc:docMk/>
            <pc:sldMk cId="2359443700" sldId="4500"/>
            <ac:spMk id="5" creationId="{2DCD1A37-5733-6E4B-00E1-6CAC3AA08FEB}"/>
          </ac:spMkLst>
        </pc:spChg>
      </pc:sldChg>
      <pc:sldChg chg="modSp mod">
        <pc:chgData name="Andria Xenofontos" userId="da4b94f5-c4c0-4f93-b6ae-b904cbb8ac7c" providerId="ADAL" clId="{C3263C92-2C01-4D31-822C-0967F404FD38}" dt="2022-10-06T12:35:53.125" v="3109" actId="20577"/>
        <pc:sldMkLst>
          <pc:docMk/>
          <pc:sldMk cId="1067690486" sldId="4512"/>
        </pc:sldMkLst>
        <pc:spChg chg="mod">
          <ac:chgData name="Andria Xenofontos" userId="da4b94f5-c4c0-4f93-b6ae-b904cbb8ac7c" providerId="ADAL" clId="{C3263C92-2C01-4D31-822C-0967F404FD38}" dt="2022-10-06T12:35:53.125" v="3109" actId="20577"/>
          <ac:spMkLst>
            <pc:docMk/>
            <pc:sldMk cId="1067690486" sldId="4512"/>
            <ac:spMk id="5" creationId="{2DCD1A37-5733-6E4B-00E1-6CAC3AA08FEB}"/>
          </ac:spMkLst>
        </pc:spChg>
      </pc:sldChg>
      <pc:sldChg chg="modSp">
        <pc:chgData name="Andria Xenofontos" userId="da4b94f5-c4c0-4f93-b6ae-b904cbb8ac7c" providerId="ADAL" clId="{C3263C92-2C01-4D31-822C-0967F404FD38}" dt="2022-10-06T12:36:20.743" v="3110" actId="20577"/>
        <pc:sldMkLst>
          <pc:docMk/>
          <pc:sldMk cId="3620988063" sldId="4513"/>
        </pc:sldMkLst>
        <pc:graphicFrameChg chg="mod">
          <ac:chgData name="Andria Xenofontos" userId="da4b94f5-c4c0-4f93-b6ae-b904cbb8ac7c" providerId="ADAL" clId="{C3263C92-2C01-4D31-822C-0967F404FD38}" dt="2022-10-06T12:36:20.743" v="3110" actId="20577"/>
          <ac:graphicFrameMkLst>
            <pc:docMk/>
            <pc:sldMk cId="3620988063" sldId="4513"/>
            <ac:graphicFrameMk id="2" creationId="{065C020A-018C-EEC0-7F53-D494980DF6B7}"/>
          </ac:graphicFrameMkLst>
        </pc:graphicFrameChg>
      </pc:sldChg>
      <pc:sldChg chg="modSp mod">
        <pc:chgData name="Andria Xenofontos" userId="da4b94f5-c4c0-4f93-b6ae-b904cbb8ac7c" providerId="ADAL" clId="{C3263C92-2C01-4D31-822C-0967F404FD38}" dt="2022-10-06T12:38:09.786" v="3111" actId="20577"/>
        <pc:sldMkLst>
          <pc:docMk/>
          <pc:sldMk cId="2048510755" sldId="4515"/>
        </pc:sldMkLst>
        <pc:spChg chg="mod">
          <ac:chgData name="Andria Xenofontos" userId="da4b94f5-c4c0-4f93-b6ae-b904cbb8ac7c" providerId="ADAL" clId="{C3263C92-2C01-4D31-822C-0967F404FD38}" dt="2022-10-06T12:38:09.786" v="3111" actId="20577"/>
          <ac:spMkLst>
            <pc:docMk/>
            <pc:sldMk cId="2048510755" sldId="4515"/>
            <ac:spMk id="5" creationId="{2DCD1A37-5733-6E4B-00E1-6CAC3AA08FEB}"/>
          </ac:spMkLst>
        </pc:spChg>
      </pc:sldChg>
      <pc:sldChg chg="modSp mod">
        <pc:chgData name="Andria Xenofontos" userId="da4b94f5-c4c0-4f93-b6ae-b904cbb8ac7c" providerId="ADAL" clId="{C3263C92-2C01-4D31-822C-0967F404FD38}" dt="2022-10-06T12:39:08.565" v="3115" actId="20577"/>
        <pc:sldMkLst>
          <pc:docMk/>
          <pc:sldMk cId="1895201899" sldId="4517"/>
        </pc:sldMkLst>
        <pc:spChg chg="mod">
          <ac:chgData name="Andria Xenofontos" userId="da4b94f5-c4c0-4f93-b6ae-b904cbb8ac7c" providerId="ADAL" clId="{C3263C92-2C01-4D31-822C-0967F404FD38}" dt="2022-10-06T12:39:08.565" v="3115" actId="20577"/>
          <ac:spMkLst>
            <pc:docMk/>
            <pc:sldMk cId="1895201899" sldId="4517"/>
            <ac:spMk id="5" creationId="{2DCD1A37-5733-6E4B-00E1-6CAC3AA08FEB}"/>
          </ac:spMkLst>
        </pc:spChg>
      </pc:sldChg>
      <pc:sldChg chg="modSp">
        <pc:chgData name="Andria Xenofontos" userId="da4b94f5-c4c0-4f93-b6ae-b904cbb8ac7c" providerId="ADAL" clId="{C3263C92-2C01-4D31-822C-0967F404FD38}" dt="2022-10-06T12:40:21.254" v="3140" actId="20577"/>
        <pc:sldMkLst>
          <pc:docMk/>
          <pc:sldMk cId="3598599429" sldId="4519"/>
        </pc:sldMkLst>
        <pc:spChg chg="mod">
          <ac:chgData name="Andria Xenofontos" userId="da4b94f5-c4c0-4f93-b6ae-b904cbb8ac7c" providerId="ADAL" clId="{C3263C92-2C01-4D31-822C-0967F404FD38}" dt="2022-10-06T12:40:21.254" v="3140" actId="20577"/>
          <ac:spMkLst>
            <pc:docMk/>
            <pc:sldMk cId="3598599429" sldId="4519"/>
            <ac:spMk id="5" creationId="{2DCD1A37-5733-6E4B-00E1-6CAC3AA08FEB}"/>
          </ac:spMkLst>
        </pc:spChg>
      </pc:sldChg>
      <pc:sldChg chg="modSp mod delCm">
        <pc:chgData name="Andria Xenofontos" userId="da4b94f5-c4c0-4f93-b6ae-b904cbb8ac7c" providerId="ADAL" clId="{C3263C92-2C01-4D31-822C-0967F404FD38}" dt="2022-10-06T12:42:20.808" v="3154" actId="20577"/>
        <pc:sldMkLst>
          <pc:docMk/>
          <pc:sldMk cId="2009225369" sldId="4527"/>
        </pc:sldMkLst>
        <pc:spChg chg="mod">
          <ac:chgData name="Andria Xenofontos" userId="da4b94f5-c4c0-4f93-b6ae-b904cbb8ac7c" providerId="ADAL" clId="{C3263C92-2C01-4D31-822C-0967F404FD38}" dt="2022-10-06T12:42:20.808" v="3154" actId="20577"/>
          <ac:spMkLst>
            <pc:docMk/>
            <pc:sldMk cId="2009225369" sldId="4527"/>
            <ac:spMk id="2" creationId="{EFC57A31-C9F5-C1FC-7AD7-35EF8021F9C4}"/>
          </ac:spMkLst>
        </pc:spChg>
      </pc:sldChg>
      <pc:sldChg chg="modSp mod">
        <pc:chgData name="Andria Xenofontos" userId="da4b94f5-c4c0-4f93-b6ae-b904cbb8ac7c" providerId="ADAL" clId="{C3263C92-2C01-4D31-822C-0967F404FD38}" dt="2022-10-06T12:45:51.426" v="3197" actId="20577"/>
        <pc:sldMkLst>
          <pc:docMk/>
          <pc:sldMk cId="2059668080" sldId="4528"/>
        </pc:sldMkLst>
        <pc:spChg chg="mod">
          <ac:chgData name="Andria Xenofontos" userId="da4b94f5-c4c0-4f93-b6ae-b904cbb8ac7c" providerId="ADAL" clId="{C3263C92-2C01-4D31-822C-0967F404FD38}" dt="2022-10-06T12:45:51.426" v="3197" actId="20577"/>
          <ac:spMkLst>
            <pc:docMk/>
            <pc:sldMk cId="2059668080" sldId="4528"/>
            <ac:spMk id="8" creationId="{2310624A-F787-9EBD-C303-2E876C299A22}"/>
          </ac:spMkLst>
        </pc:spChg>
      </pc:sldChg>
      <pc:sldChg chg="modSp">
        <pc:chgData name="Andria Xenofontos" userId="da4b94f5-c4c0-4f93-b6ae-b904cbb8ac7c" providerId="ADAL" clId="{C3263C92-2C01-4D31-822C-0967F404FD38}" dt="2022-10-06T12:46:30.934" v="3200" actId="20577"/>
        <pc:sldMkLst>
          <pc:docMk/>
          <pc:sldMk cId="3742997044" sldId="4530"/>
        </pc:sldMkLst>
        <pc:spChg chg="mod">
          <ac:chgData name="Andria Xenofontos" userId="da4b94f5-c4c0-4f93-b6ae-b904cbb8ac7c" providerId="ADAL" clId="{C3263C92-2C01-4D31-822C-0967F404FD38}" dt="2022-10-06T12:46:30.934" v="3200" actId="20577"/>
          <ac:spMkLst>
            <pc:docMk/>
            <pc:sldMk cId="3742997044" sldId="4530"/>
            <ac:spMk id="8" creationId="{2310624A-F787-9EBD-C303-2E876C299A22}"/>
          </ac:spMkLst>
        </pc:spChg>
      </pc:sldChg>
      <pc:sldChg chg="modSp">
        <pc:chgData name="Andria Xenofontos" userId="da4b94f5-c4c0-4f93-b6ae-b904cbb8ac7c" providerId="ADAL" clId="{C3263C92-2C01-4D31-822C-0967F404FD38}" dt="2022-10-06T12:48:14.784" v="3217" actId="20577"/>
        <pc:sldMkLst>
          <pc:docMk/>
          <pc:sldMk cId="3096636826" sldId="4534"/>
        </pc:sldMkLst>
        <pc:spChg chg="mod">
          <ac:chgData name="Andria Xenofontos" userId="da4b94f5-c4c0-4f93-b6ae-b904cbb8ac7c" providerId="ADAL" clId="{C3263C92-2C01-4D31-822C-0967F404FD38}" dt="2022-10-06T12:48:14.784" v="3217" actId="20577"/>
          <ac:spMkLst>
            <pc:docMk/>
            <pc:sldMk cId="3096636826" sldId="4534"/>
            <ac:spMk id="8" creationId="{2310624A-F787-9EBD-C303-2E876C299A22}"/>
          </ac:spMkLst>
        </pc:spChg>
      </pc:sldChg>
      <pc:sldChg chg="modSp">
        <pc:chgData name="Andria Xenofontos" userId="da4b94f5-c4c0-4f93-b6ae-b904cbb8ac7c" providerId="ADAL" clId="{C3263C92-2C01-4D31-822C-0967F404FD38}" dt="2022-10-06T12:49:12.803" v="3240" actId="20577"/>
        <pc:sldMkLst>
          <pc:docMk/>
          <pc:sldMk cId="1194832732" sldId="4537"/>
        </pc:sldMkLst>
        <pc:spChg chg="mod">
          <ac:chgData name="Andria Xenofontos" userId="da4b94f5-c4c0-4f93-b6ae-b904cbb8ac7c" providerId="ADAL" clId="{C3263C92-2C01-4D31-822C-0967F404FD38}" dt="2022-10-06T12:49:12.803" v="3240" actId="20577"/>
          <ac:spMkLst>
            <pc:docMk/>
            <pc:sldMk cId="1194832732" sldId="4537"/>
            <ac:spMk id="8" creationId="{2310624A-F787-9EBD-C303-2E876C299A22}"/>
          </ac:spMkLst>
        </pc:spChg>
      </pc:sldChg>
      <pc:sldChg chg="modSp mod">
        <pc:chgData name="Andria Xenofontos" userId="da4b94f5-c4c0-4f93-b6ae-b904cbb8ac7c" providerId="ADAL" clId="{C3263C92-2C01-4D31-822C-0967F404FD38}" dt="2022-10-06T12:50:14.845" v="3280" actId="14100"/>
        <pc:sldMkLst>
          <pc:docMk/>
          <pc:sldMk cId="1707386970" sldId="4538"/>
        </pc:sldMkLst>
        <pc:spChg chg="mod">
          <ac:chgData name="Andria Xenofontos" userId="da4b94f5-c4c0-4f93-b6ae-b904cbb8ac7c" providerId="ADAL" clId="{C3263C92-2C01-4D31-822C-0967F404FD38}" dt="2022-10-06T12:50:14.845" v="3280" actId="14100"/>
          <ac:spMkLst>
            <pc:docMk/>
            <pc:sldMk cId="1707386970" sldId="4538"/>
            <ac:spMk id="8" creationId="{2310624A-F787-9EBD-C303-2E876C299A22}"/>
          </ac:spMkLst>
        </pc:spChg>
      </pc:sldChg>
      <pc:sldChg chg="modSp">
        <pc:chgData name="Andria Xenofontos" userId="da4b94f5-c4c0-4f93-b6ae-b904cbb8ac7c" providerId="ADAL" clId="{C3263C92-2C01-4D31-822C-0967F404FD38}" dt="2022-10-06T12:50:50.946" v="3293" actId="20577"/>
        <pc:sldMkLst>
          <pc:docMk/>
          <pc:sldMk cId="4056495758" sldId="4540"/>
        </pc:sldMkLst>
        <pc:spChg chg="mod">
          <ac:chgData name="Andria Xenofontos" userId="da4b94f5-c4c0-4f93-b6ae-b904cbb8ac7c" providerId="ADAL" clId="{C3263C92-2C01-4D31-822C-0967F404FD38}" dt="2022-10-06T12:50:50.946" v="3293" actId="20577"/>
          <ac:spMkLst>
            <pc:docMk/>
            <pc:sldMk cId="4056495758" sldId="4540"/>
            <ac:spMk id="2" creationId="{4DFDADC1-B0EE-4112-7265-D418987CB5D0}"/>
          </ac:spMkLst>
        </pc:spChg>
      </pc:sldChg>
      <pc:sldChg chg="modSp">
        <pc:chgData name="Andria Xenofontos" userId="da4b94f5-c4c0-4f93-b6ae-b904cbb8ac7c" providerId="ADAL" clId="{C3263C92-2C01-4D31-822C-0967F404FD38}" dt="2022-10-06T12:51:11.457" v="3295" actId="20577"/>
        <pc:sldMkLst>
          <pc:docMk/>
          <pc:sldMk cId="3762467342" sldId="4541"/>
        </pc:sldMkLst>
        <pc:spChg chg="mod">
          <ac:chgData name="Andria Xenofontos" userId="da4b94f5-c4c0-4f93-b6ae-b904cbb8ac7c" providerId="ADAL" clId="{C3263C92-2C01-4D31-822C-0967F404FD38}" dt="2022-10-06T12:51:11.457" v="3295" actId="20577"/>
          <ac:spMkLst>
            <pc:docMk/>
            <pc:sldMk cId="3762467342" sldId="4541"/>
            <ac:spMk id="2" creationId="{4DFDADC1-B0EE-4112-7265-D418987CB5D0}"/>
          </ac:spMkLst>
        </pc:spChg>
      </pc:sldChg>
      <pc:sldChg chg="modSp">
        <pc:chgData name="Andria Xenofontos" userId="da4b94f5-c4c0-4f93-b6ae-b904cbb8ac7c" providerId="ADAL" clId="{C3263C92-2C01-4D31-822C-0967F404FD38}" dt="2022-10-06T12:53:25.510" v="3348" actId="20577"/>
        <pc:sldMkLst>
          <pc:docMk/>
          <pc:sldMk cId="1116102490" sldId="4544"/>
        </pc:sldMkLst>
        <pc:spChg chg="mod">
          <ac:chgData name="Andria Xenofontos" userId="da4b94f5-c4c0-4f93-b6ae-b904cbb8ac7c" providerId="ADAL" clId="{C3263C92-2C01-4D31-822C-0967F404FD38}" dt="2022-10-06T12:53:25.510" v="3348" actId="20577"/>
          <ac:spMkLst>
            <pc:docMk/>
            <pc:sldMk cId="1116102490" sldId="4544"/>
            <ac:spMk id="2" creationId="{4DFDADC1-B0EE-4112-7265-D418987CB5D0}"/>
          </ac:spMkLst>
        </pc:spChg>
      </pc:sldChg>
      <pc:sldChg chg="modSp mod">
        <pc:chgData name="Andria Xenofontos" userId="da4b94f5-c4c0-4f93-b6ae-b904cbb8ac7c" providerId="ADAL" clId="{C3263C92-2C01-4D31-822C-0967F404FD38}" dt="2022-10-06T12:54:11.856" v="3360" actId="20577"/>
        <pc:sldMkLst>
          <pc:docMk/>
          <pc:sldMk cId="645348382" sldId="4547"/>
        </pc:sldMkLst>
        <pc:spChg chg="mod">
          <ac:chgData name="Andria Xenofontos" userId="da4b94f5-c4c0-4f93-b6ae-b904cbb8ac7c" providerId="ADAL" clId="{C3263C92-2C01-4D31-822C-0967F404FD38}" dt="2022-10-06T12:54:11.856" v="3360" actId="20577"/>
          <ac:spMkLst>
            <pc:docMk/>
            <pc:sldMk cId="645348382" sldId="4547"/>
            <ac:spMk id="2" creationId="{4DFDADC1-B0EE-4112-7265-D418987CB5D0}"/>
          </ac:spMkLst>
        </pc:spChg>
        <pc:spChg chg="mod">
          <ac:chgData name="Andria Xenofontos" userId="da4b94f5-c4c0-4f93-b6ae-b904cbb8ac7c" providerId="ADAL" clId="{C3263C92-2C01-4D31-822C-0967F404FD38}" dt="2022-10-06T12:54:02.673" v="3354" actId="20577"/>
          <ac:spMkLst>
            <pc:docMk/>
            <pc:sldMk cId="645348382" sldId="4547"/>
            <ac:spMk id="3" creationId="{8DC48A82-700F-1E77-37CA-C24978B478FF}"/>
          </ac:spMkLst>
        </pc:spChg>
      </pc:sldChg>
      <pc:sldChg chg="modSp mod">
        <pc:chgData name="Andria Xenofontos" userId="da4b94f5-c4c0-4f93-b6ae-b904cbb8ac7c" providerId="ADAL" clId="{C3263C92-2C01-4D31-822C-0967F404FD38}" dt="2022-10-06T12:54:40.257" v="3372" actId="20577"/>
        <pc:sldMkLst>
          <pc:docMk/>
          <pc:sldMk cId="2171306460" sldId="4548"/>
        </pc:sldMkLst>
        <pc:spChg chg="mod">
          <ac:chgData name="Andria Xenofontos" userId="da4b94f5-c4c0-4f93-b6ae-b904cbb8ac7c" providerId="ADAL" clId="{C3263C92-2C01-4D31-822C-0967F404FD38}" dt="2022-10-06T12:54:40.257" v="3372" actId="20577"/>
          <ac:spMkLst>
            <pc:docMk/>
            <pc:sldMk cId="2171306460" sldId="4548"/>
            <ac:spMk id="2" creationId="{4DFDADC1-B0EE-4112-7265-D418987CB5D0}"/>
          </ac:spMkLst>
        </pc:spChg>
        <pc:spChg chg="mod">
          <ac:chgData name="Andria Xenofontos" userId="da4b94f5-c4c0-4f93-b6ae-b904cbb8ac7c" providerId="ADAL" clId="{C3263C92-2C01-4D31-822C-0967F404FD38}" dt="2022-10-06T12:54:30.817" v="3366" actId="20577"/>
          <ac:spMkLst>
            <pc:docMk/>
            <pc:sldMk cId="2171306460" sldId="4548"/>
            <ac:spMk id="3" creationId="{8DC48A82-700F-1E77-37CA-C24978B478FF}"/>
          </ac:spMkLst>
        </pc:spChg>
      </pc:sldChg>
      <pc:sldChg chg="modSp">
        <pc:chgData name="Andria Xenofontos" userId="da4b94f5-c4c0-4f93-b6ae-b904cbb8ac7c" providerId="ADAL" clId="{C3263C92-2C01-4D31-822C-0967F404FD38}" dt="2022-10-06T12:56:16.992" v="3417" actId="20577"/>
        <pc:sldMkLst>
          <pc:docMk/>
          <pc:sldMk cId="1959073301" sldId="4551"/>
        </pc:sldMkLst>
        <pc:spChg chg="mod">
          <ac:chgData name="Andria Xenofontos" userId="da4b94f5-c4c0-4f93-b6ae-b904cbb8ac7c" providerId="ADAL" clId="{C3263C92-2C01-4D31-822C-0967F404FD38}" dt="2022-10-06T12:56:16.992" v="3417" actId="20577"/>
          <ac:spMkLst>
            <pc:docMk/>
            <pc:sldMk cId="1959073301" sldId="4551"/>
            <ac:spMk id="2" creationId="{4DFDADC1-B0EE-4112-7265-D418987CB5D0}"/>
          </ac:spMkLst>
        </pc:spChg>
      </pc:sldChg>
      <pc:sldChg chg="modSp">
        <pc:chgData name="Andria Xenofontos" userId="da4b94f5-c4c0-4f93-b6ae-b904cbb8ac7c" providerId="ADAL" clId="{C3263C92-2C01-4D31-822C-0967F404FD38}" dt="2022-10-06T12:57:40.704" v="3504" actId="20577"/>
        <pc:sldMkLst>
          <pc:docMk/>
          <pc:sldMk cId="130463992" sldId="4553"/>
        </pc:sldMkLst>
        <pc:spChg chg="mod">
          <ac:chgData name="Andria Xenofontos" userId="da4b94f5-c4c0-4f93-b6ae-b904cbb8ac7c" providerId="ADAL" clId="{C3263C92-2C01-4D31-822C-0967F404FD38}" dt="2022-10-06T12:57:40.704" v="3504" actId="20577"/>
          <ac:spMkLst>
            <pc:docMk/>
            <pc:sldMk cId="130463992" sldId="4553"/>
            <ac:spMk id="2" creationId="{4DFDADC1-B0EE-4112-7265-D418987CB5D0}"/>
          </ac:spMkLst>
        </pc:spChg>
      </pc:sldChg>
      <pc:sldChg chg="modSp">
        <pc:chgData name="Andria Xenofontos" userId="da4b94f5-c4c0-4f93-b6ae-b904cbb8ac7c" providerId="ADAL" clId="{C3263C92-2C01-4D31-822C-0967F404FD38}" dt="2022-10-06T12:58:17.008" v="3520" actId="20577"/>
        <pc:sldMkLst>
          <pc:docMk/>
          <pc:sldMk cId="3135077089" sldId="4554"/>
        </pc:sldMkLst>
        <pc:spChg chg="mod">
          <ac:chgData name="Andria Xenofontos" userId="da4b94f5-c4c0-4f93-b6ae-b904cbb8ac7c" providerId="ADAL" clId="{C3263C92-2C01-4D31-822C-0967F404FD38}" dt="2022-10-06T12:58:17.008" v="3520" actId="20577"/>
          <ac:spMkLst>
            <pc:docMk/>
            <pc:sldMk cId="3135077089" sldId="4554"/>
            <ac:spMk id="2" creationId="{4DFDADC1-B0EE-4112-7265-D418987CB5D0}"/>
          </ac:spMkLst>
        </pc:spChg>
      </pc:sldChg>
      <pc:sldChg chg="modSp">
        <pc:chgData name="Andria Xenofontos" userId="da4b94f5-c4c0-4f93-b6ae-b904cbb8ac7c" providerId="ADAL" clId="{C3263C92-2C01-4D31-822C-0967F404FD38}" dt="2022-10-06T12:59:19.985" v="3545" actId="20577"/>
        <pc:sldMkLst>
          <pc:docMk/>
          <pc:sldMk cId="4190586298" sldId="4557"/>
        </pc:sldMkLst>
        <pc:spChg chg="mod">
          <ac:chgData name="Andria Xenofontos" userId="da4b94f5-c4c0-4f93-b6ae-b904cbb8ac7c" providerId="ADAL" clId="{C3263C92-2C01-4D31-822C-0967F404FD38}" dt="2022-10-06T12:59:19.985" v="3545" actId="20577"/>
          <ac:spMkLst>
            <pc:docMk/>
            <pc:sldMk cId="4190586298" sldId="4557"/>
            <ac:spMk id="2" creationId="{4DFDADC1-B0EE-4112-7265-D418987CB5D0}"/>
          </ac:spMkLst>
        </pc:spChg>
      </pc:sldChg>
      <pc:sldChg chg="modSp">
        <pc:chgData name="Andria Xenofontos" userId="da4b94f5-c4c0-4f93-b6ae-b904cbb8ac7c" providerId="ADAL" clId="{C3263C92-2C01-4D31-822C-0967F404FD38}" dt="2022-10-06T13:00:54.416" v="3567" actId="20577"/>
        <pc:sldMkLst>
          <pc:docMk/>
          <pc:sldMk cId="2007346660" sldId="4572"/>
        </pc:sldMkLst>
        <pc:spChg chg="mod">
          <ac:chgData name="Andria Xenofontos" userId="da4b94f5-c4c0-4f93-b6ae-b904cbb8ac7c" providerId="ADAL" clId="{C3263C92-2C01-4D31-822C-0967F404FD38}" dt="2022-10-06T13:00:54.416" v="3567" actId="20577"/>
          <ac:spMkLst>
            <pc:docMk/>
            <pc:sldMk cId="2007346660" sldId="4572"/>
            <ac:spMk id="8" creationId="{2310624A-F787-9EBD-C303-2E876C299A22}"/>
          </ac:spMkLst>
        </pc:spChg>
      </pc:sldChg>
      <pc:sldChg chg="modSp mod">
        <pc:chgData name="Andria Xenofontos" userId="da4b94f5-c4c0-4f93-b6ae-b904cbb8ac7c" providerId="ADAL" clId="{C3263C92-2C01-4D31-822C-0967F404FD38}" dt="2022-10-06T13:02:27.982" v="3603"/>
        <pc:sldMkLst>
          <pc:docMk/>
          <pc:sldMk cId="868546462" sldId="4573"/>
        </pc:sldMkLst>
        <pc:spChg chg="mod">
          <ac:chgData name="Andria Xenofontos" userId="da4b94f5-c4c0-4f93-b6ae-b904cbb8ac7c" providerId="ADAL" clId="{C3263C92-2C01-4D31-822C-0967F404FD38}" dt="2022-10-06T13:02:27.982" v="3603"/>
          <ac:spMkLst>
            <pc:docMk/>
            <pc:sldMk cId="868546462" sldId="4573"/>
            <ac:spMk id="3" creationId="{8DC48A82-700F-1E77-37CA-C24978B478FF}"/>
          </ac:spMkLst>
        </pc:spChg>
      </pc:sldChg>
      <pc:sldChg chg="modSp">
        <pc:chgData name="Andria Xenofontos" userId="da4b94f5-c4c0-4f93-b6ae-b904cbb8ac7c" providerId="ADAL" clId="{C3263C92-2C01-4D31-822C-0967F404FD38}" dt="2022-10-06T13:03:01.680" v="3613" actId="20577"/>
        <pc:sldMkLst>
          <pc:docMk/>
          <pc:sldMk cId="1309324017" sldId="4574"/>
        </pc:sldMkLst>
        <pc:spChg chg="mod">
          <ac:chgData name="Andria Xenofontos" userId="da4b94f5-c4c0-4f93-b6ae-b904cbb8ac7c" providerId="ADAL" clId="{C3263C92-2C01-4D31-822C-0967F404FD38}" dt="2022-10-06T13:03:01.680" v="3613" actId="20577"/>
          <ac:spMkLst>
            <pc:docMk/>
            <pc:sldMk cId="1309324017" sldId="4574"/>
            <ac:spMk id="8" creationId="{2310624A-F787-9EBD-C303-2E876C299A22}"/>
          </ac:spMkLst>
        </pc:spChg>
      </pc:sldChg>
      <pc:sldChg chg="modSp">
        <pc:chgData name="Andria Xenofontos" userId="da4b94f5-c4c0-4f93-b6ae-b904cbb8ac7c" providerId="ADAL" clId="{C3263C92-2C01-4D31-822C-0967F404FD38}" dt="2022-10-06T13:03:38.176" v="3631" actId="20577"/>
        <pc:sldMkLst>
          <pc:docMk/>
          <pc:sldMk cId="1818805567" sldId="4575"/>
        </pc:sldMkLst>
        <pc:spChg chg="mod">
          <ac:chgData name="Andria Xenofontos" userId="da4b94f5-c4c0-4f93-b6ae-b904cbb8ac7c" providerId="ADAL" clId="{C3263C92-2C01-4D31-822C-0967F404FD38}" dt="2022-10-06T13:03:38.176" v="3631" actId="20577"/>
          <ac:spMkLst>
            <pc:docMk/>
            <pc:sldMk cId="1818805567" sldId="4575"/>
            <ac:spMk id="8" creationId="{2310624A-F787-9EBD-C303-2E876C299A22}"/>
          </ac:spMkLst>
        </pc:spChg>
      </pc:sldChg>
      <pc:sldChg chg="modSp">
        <pc:chgData name="Andria Xenofontos" userId="da4b94f5-c4c0-4f93-b6ae-b904cbb8ac7c" providerId="ADAL" clId="{C3263C92-2C01-4D31-822C-0967F404FD38}" dt="2022-10-06T13:04:49.727" v="3663" actId="20577"/>
        <pc:sldMkLst>
          <pc:docMk/>
          <pc:sldMk cId="1439752778" sldId="4578"/>
        </pc:sldMkLst>
        <pc:spChg chg="mod">
          <ac:chgData name="Andria Xenofontos" userId="da4b94f5-c4c0-4f93-b6ae-b904cbb8ac7c" providerId="ADAL" clId="{C3263C92-2C01-4D31-822C-0967F404FD38}" dt="2022-10-06T13:04:49.727" v="3663" actId="20577"/>
          <ac:spMkLst>
            <pc:docMk/>
            <pc:sldMk cId="1439752778" sldId="4578"/>
            <ac:spMk id="8" creationId="{2310624A-F787-9EBD-C303-2E876C299A22}"/>
          </ac:spMkLst>
        </pc:spChg>
      </pc:sldChg>
      <pc:sldChg chg="modSp">
        <pc:chgData name="Andria Xenofontos" userId="da4b94f5-c4c0-4f93-b6ae-b904cbb8ac7c" providerId="ADAL" clId="{C3263C92-2C01-4D31-822C-0967F404FD38}" dt="2022-10-06T13:05:29.458" v="3695" actId="20577"/>
        <pc:sldMkLst>
          <pc:docMk/>
          <pc:sldMk cId="1357664464" sldId="4579"/>
        </pc:sldMkLst>
        <pc:spChg chg="mod">
          <ac:chgData name="Andria Xenofontos" userId="da4b94f5-c4c0-4f93-b6ae-b904cbb8ac7c" providerId="ADAL" clId="{C3263C92-2C01-4D31-822C-0967F404FD38}" dt="2022-10-06T13:05:29.458" v="3695" actId="20577"/>
          <ac:spMkLst>
            <pc:docMk/>
            <pc:sldMk cId="1357664464" sldId="4579"/>
            <ac:spMk id="8" creationId="{2310624A-F787-9EBD-C303-2E876C299A22}"/>
          </ac:spMkLst>
        </pc:spChg>
      </pc:sldChg>
      <pc:sldChg chg="modSp">
        <pc:chgData name="Andria Xenofontos" userId="da4b94f5-c4c0-4f93-b6ae-b904cbb8ac7c" providerId="ADAL" clId="{C3263C92-2C01-4D31-822C-0967F404FD38}" dt="2022-10-06T13:06:08.417" v="3701" actId="20577"/>
        <pc:sldMkLst>
          <pc:docMk/>
          <pc:sldMk cId="2498462316" sldId="4580"/>
        </pc:sldMkLst>
        <pc:graphicFrameChg chg="mod">
          <ac:chgData name="Andria Xenofontos" userId="da4b94f5-c4c0-4f93-b6ae-b904cbb8ac7c" providerId="ADAL" clId="{C3263C92-2C01-4D31-822C-0967F404FD38}" dt="2022-10-06T13:06:08.417" v="3701" actId="20577"/>
          <ac:graphicFrameMkLst>
            <pc:docMk/>
            <pc:sldMk cId="2498462316" sldId="4580"/>
            <ac:graphicFrameMk id="2" creationId="{6E1ED0FC-1044-34D6-ED7C-3BC4DBD4C91F}"/>
          </ac:graphicFrameMkLst>
        </pc:graphicFrameChg>
      </pc:sldChg>
      <pc:sldChg chg="modSp">
        <pc:chgData name="Andria Xenofontos" userId="da4b94f5-c4c0-4f93-b6ae-b904cbb8ac7c" providerId="ADAL" clId="{C3263C92-2C01-4D31-822C-0967F404FD38}" dt="2022-10-06T13:06:45.888" v="3709" actId="20577"/>
        <pc:sldMkLst>
          <pc:docMk/>
          <pc:sldMk cId="3146622249" sldId="4581"/>
        </pc:sldMkLst>
        <pc:spChg chg="mod">
          <ac:chgData name="Andria Xenofontos" userId="da4b94f5-c4c0-4f93-b6ae-b904cbb8ac7c" providerId="ADAL" clId="{C3263C92-2C01-4D31-822C-0967F404FD38}" dt="2022-10-06T13:06:45.888" v="3709" actId="20577"/>
          <ac:spMkLst>
            <pc:docMk/>
            <pc:sldMk cId="3146622249" sldId="4581"/>
            <ac:spMk id="8" creationId="{2310624A-F787-9EBD-C303-2E876C299A22}"/>
          </ac:spMkLst>
        </pc:spChg>
      </pc:sldChg>
      <pc:sldChg chg="modSp">
        <pc:chgData name="Andria Xenofontos" userId="da4b94f5-c4c0-4f93-b6ae-b904cbb8ac7c" providerId="ADAL" clId="{C3263C92-2C01-4D31-822C-0967F404FD38}" dt="2022-10-06T13:07:31.967" v="3731" actId="20577"/>
        <pc:sldMkLst>
          <pc:docMk/>
          <pc:sldMk cId="3082043144" sldId="4582"/>
        </pc:sldMkLst>
        <pc:spChg chg="mod">
          <ac:chgData name="Andria Xenofontos" userId="da4b94f5-c4c0-4f93-b6ae-b904cbb8ac7c" providerId="ADAL" clId="{C3263C92-2C01-4D31-822C-0967F404FD38}" dt="2022-10-06T13:07:31.967" v="3731" actId="20577"/>
          <ac:spMkLst>
            <pc:docMk/>
            <pc:sldMk cId="3082043144" sldId="4582"/>
            <ac:spMk id="8" creationId="{2310624A-F787-9EBD-C303-2E876C299A22}"/>
          </ac:spMkLst>
        </pc:spChg>
      </pc:sldChg>
      <pc:sldChg chg="modSp">
        <pc:chgData name="Andria Xenofontos" userId="da4b94f5-c4c0-4f93-b6ae-b904cbb8ac7c" providerId="ADAL" clId="{C3263C92-2C01-4D31-822C-0967F404FD38}" dt="2022-10-06T13:08:55.503" v="3743" actId="20577"/>
        <pc:sldMkLst>
          <pc:docMk/>
          <pc:sldMk cId="2770470444" sldId="4584"/>
        </pc:sldMkLst>
        <pc:spChg chg="mod">
          <ac:chgData name="Andria Xenofontos" userId="da4b94f5-c4c0-4f93-b6ae-b904cbb8ac7c" providerId="ADAL" clId="{C3263C92-2C01-4D31-822C-0967F404FD38}" dt="2022-10-06T13:08:55.503" v="3743" actId="20577"/>
          <ac:spMkLst>
            <pc:docMk/>
            <pc:sldMk cId="2770470444" sldId="4584"/>
            <ac:spMk id="8" creationId="{2310624A-F787-9EBD-C303-2E876C299A22}"/>
          </ac:spMkLst>
        </pc:spChg>
      </pc:sldChg>
      <pc:sldChg chg="modSp mod">
        <pc:chgData name="Andria Xenofontos" userId="da4b94f5-c4c0-4f93-b6ae-b904cbb8ac7c" providerId="ADAL" clId="{C3263C92-2C01-4D31-822C-0967F404FD38}" dt="2022-10-06T13:10:07.822" v="3756" actId="20577"/>
        <pc:sldMkLst>
          <pc:docMk/>
          <pc:sldMk cId="3542094457" sldId="4586"/>
        </pc:sldMkLst>
        <pc:spChg chg="mod">
          <ac:chgData name="Andria Xenofontos" userId="da4b94f5-c4c0-4f93-b6ae-b904cbb8ac7c" providerId="ADAL" clId="{C3263C92-2C01-4D31-822C-0967F404FD38}" dt="2022-10-06T13:10:07.822" v="3756" actId="20577"/>
          <ac:spMkLst>
            <pc:docMk/>
            <pc:sldMk cId="3542094457" sldId="4586"/>
            <ac:spMk id="8" creationId="{2310624A-F787-9EBD-C303-2E876C299A22}"/>
          </ac:spMkLst>
        </pc:spChg>
      </pc:sldChg>
      <pc:sldChg chg="modSp mod">
        <pc:chgData name="Andria Xenofontos" userId="da4b94f5-c4c0-4f93-b6ae-b904cbb8ac7c" providerId="ADAL" clId="{C3263C92-2C01-4D31-822C-0967F404FD38}" dt="2022-10-06T13:10:52.535" v="3758" actId="20577"/>
        <pc:sldMkLst>
          <pc:docMk/>
          <pc:sldMk cId="1729580591" sldId="4587"/>
        </pc:sldMkLst>
        <pc:spChg chg="mod">
          <ac:chgData name="Andria Xenofontos" userId="da4b94f5-c4c0-4f93-b6ae-b904cbb8ac7c" providerId="ADAL" clId="{C3263C92-2C01-4D31-822C-0967F404FD38}" dt="2022-10-06T13:10:52.535" v="3758" actId="20577"/>
          <ac:spMkLst>
            <pc:docMk/>
            <pc:sldMk cId="1729580591" sldId="4587"/>
            <ac:spMk id="8" creationId="{2310624A-F787-9EBD-C303-2E876C299A22}"/>
          </ac:spMkLst>
        </pc:spChg>
      </pc:sldChg>
      <pc:sldChg chg="modSp mod">
        <pc:chgData name="Andria Xenofontos" userId="da4b94f5-c4c0-4f93-b6ae-b904cbb8ac7c" providerId="ADAL" clId="{C3263C92-2C01-4D31-822C-0967F404FD38}" dt="2022-10-06T13:11:32.801" v="3774" actId="20577"/>
        <pc:sldMkLst>
          <pc:docMk/>
          <pc:sldMk cId="1843382039" sldId="4589"/>
        </pc:sldMkLst>
        <pc:spChg chg="mod">
          <ac:chgData name="Andria Xenofontos" userId="da4b94f5-c4c0-4f93-b6ae-b904cbb8ac7c" providerId="ADAL" clId="{C3263C92-2C01-4D31-822C-0967F404FD38}" dt="2022-10-06T13:11:32.801" v="3774" actId="20577"/>
          <ac:spMkLst>
            <pc:docMk/>
            <pc:sldMk cId="1843382039" sldId="4589"/>
            <ac:spMk id="3" creationId="{8DC48A82-700F-1E77-37CA-C24978B478FF}"/>
          </ac:spMkLst>
        </pc:spChg>
      </pc:sldChg>
      <pc:sldChg chg="modSp">
        <pc:chgData name="Andria Xenofontos" userId="da4b94f5-c4c0-4f93-b6ae-b904cbb8ac7c" providerId="ADAL" clId="{C3263C92-2C01-4D31-822C-0967F404FD38}" dt="2022-10-06T13:11:16.655" v="3764" actId="20577"/>
        <pc:sldMkLst>
          <pc:docMk/>
          <pc:sldMk cId="1869655133" sldId="4590"/>
        </pc:sldMkLst>
        <pc:spChg chg="mod">
          <ac:chgData name="Andria Xenofontos" userId="da4b94f5-c4c0-4f93-b6ae-b904cbb8ac7c" providerId="ADAL" clId="{C3263C92-2C01-4D31-822C-0967F404FD38}" dt="2022-10-06T13:11:16.655" v="3764" actId="20577"/>
          <ac:spMkLst>
            <pc:docMk/>
            <pc:sldMk cId="1869655133" sldId="4590"/>
            <ac:spMk id="8" creationId="{2310624A-F787-9EBD-C303-2E876C299A22}"/>
          </ac:spMkLst>
        </pc:spChg>
      </pc:sldChg>
      <pc:sldChg chg="modSp">
        <pc:chgData name="Andria Xenofontos" userId="da4b94f5-c4c0-4f93-b6ae-b904cbb8ac7c" providerId="ADAL" clId="{C3263C92-2C01-4D31-822C-0967F404FD38}" dt="2022-10-06T13:12:30.031" v="3797" actId="20577"/>
        <pc:sldMkLst>
          <pc:docMk/>
          <pc:sldMk cId="2075355976" sldId="4591"/>
        </pc:sldMkLst>
        <pc:spChg chg="mod">
          <ac:chgData name="Andria Xenofontos" userId="da4b94f5-c4c0-4f93-b6ae-b904cbb8ac7c" providerId="ADAL" clId="{C3263C92-2C01-4D31-822C-0967F404FD38}" dt="2022-10-06T13:12:30.031" v="3797" actId="20577"/>
          <ac:spMkLst>
            <pc:docMk/>
            <pc:sldMk cId="2075355976" sldId="4591"/>
            <ac:spMk id="8" creationId="{2310624A-F787-9EBD-C303-2E876C299A22}"/>
          </ac:spMkLst>
        </pc:spChg>
      </pc:sldChg>
      <pc:sldChg chg="modSp">
        <pc:chgData name="Andria Xenofontos" userId="da4b94f5-c4c0-4f93-b6ae-b904cbb8ac7c" providerId="ADAL" clId="{C3263C92-2C01-4D31-822C-0967F404FD38}" dt="2022-10-06T13:13:04.948" v="3811" actId="20577"/>
        <pc:sldMkLst>
          <pc:docMk/>
          <pc:sldMk cId="2900310105" sldId="4592"/>
        </pc:sldMkLst>
        <pc:spChg chg="mod">
          <ac:chgData name="Andria Xenofontos" userId="da4b94f5-c4c0-4f93-b6ae-b904cbb8ac7c" providerId="ADAL" clId="{C3263C92-2C01-4D31-822C-0967F404FD38}" dt="2022-10-06T13:12:47.454" v="3805" actId="20577"/>
          <ac:spMkLst>
            <pc:docMk/>
            <pc:sldMk cId="2900310105" sldId="4592"/>
            <ac:spMk id="8" creationId="{2310624A-F787-9EBD-C303-2E876C299A22}"/>
          </ac:spMkLst>
        </pc:spChg>
        <pc:graphicFrameChg chg="mod">
          <ac:chgData name="Andria Xenofontos" userId="da4b94f5-c4c0-4f93-b6ae-b904cbb8ac7c" providerId="ADAL" clId="{C3263C92-2C01-4D31-822C-0967F404FD38}" dt="2022-10-06T13:13:04.948" v="3811" actId="20577"/>
          <ac:graphicFrameMkLst>
            <pc:docMk/>
            <pc:sldMk cId="2900310105" sldId="4592"/>
            <ac:graphicFrameMk id="2" creationId="{CB14B797-84A8-9BE4-AC9F-F0043358E960}"/>
          </ac:graphicFrameMkLst>
        </pc:graphicFrameChg>
      </pc:sldChg>
      <pc:sldChg chg="modSp">
        <pc:chgData name="Andria Xenofontos" userId="da4b94f5-c4c0-4f93-b6ae-b904cbb8ac7c" providerId="ADAL" clId="{C3263C92-2C01-4D31-822C-0967F404FD38}" dt="2022-10-06T13:15:25.584" v="3866" actId="20577"/>
        <pc:sldMkLst>
          <pc:docMk/>
          <pc:sldMk cId="1755558457" sldId="4596"/>
        </pc:sldMkLst>
        <pc:spChg chg="mod">
          <ac:chgData name="Andria Xenofontos" userId="da4b94f5-c4c0-4f93-b6ae-b904cbb8ac7c" providerId="ADAL" clId="{C3263C92-2C01-4D31-822C-0967F404FD38}" dt="2022-10-06T13:15:25.584" v="3866" actId="20577"/>
          <ac:spMkLst>
            <pc:docMk/>
            <pc:sldMk cId="1755558457" sldId="4596"/>
            <ac:spMk id="8" creationId="{2310624A-F787-9EBD-C303-2E876C299A22}"/>
          </ac:spMkLst>
        </pc:spChg>
      </pc:sldChg>
      <pc:sldChg chg="modSp">
        <pc:chgData name="Andria Xenofontos" userId="da4b94f5-c4c0-4f93-b6ae-b904cbb8ac7c" providerId="ADAL" clId="{C3263C92-2C01-4D31-822C-0967F404FD38}" dt="2022-10-06T13:16:32.830" v="3893" actId="20577"/>
        <pc:sldMkLst>
          <pc:docMk/>
          <pc:sldMk cId="3476798075" sldId="4597"/>
        </pc:sldMkLst>
        <pc:spChg chg="mod">
          <ac:chgData name="Andria Xenofontos" userId="da4b94f5-c4c0-4f93-b6ae-b904cbb8ac7c" providerId="ADAL" clId="{C3263C92-2C01-4D31-822C-0967F404FD38}" dt="2022-10-06T13:16:32.830" v="3893" actId="20577"/>
          <ac:spMkLst>
            <pc:docMk/>
            <pc:sldMk cId="3476798075" sldId="4597"/>
            <ac:spMk id="8" creationId="{2310624A-F787-9EBD-C303-2E876C299A22}"/>
          </ac:spMkLst>
        </pc:spChg>
      </pc:sldChg>
      <pc:sldChg chg="modSp">
        <pc:chgData name="Andria Xenofontos" userId="da4b94f5-c4c0-4f93-b6ae-b904cbb8ac7c" providerId="ADAL" clId="{C3263C92-2C01-4D31-822C-0967F404FD38}" dt="2022-10-06T13:17:25.774" v="3929" actId="20577"/>
        <pc:sldMkLst>
          <pc:docMk/>
          <pc:sldMk cId="3166225006" sldId="4598"/>
        </pc:sldMkLst>
        <pc:spChg chg="mod">
          <ac:chgData name="Andria Xenofontos" userId="da4b94f5-c4c0-4f93-b6ae-b904cbb8ac7c" providerId="ADAL" clId="{C3263C92-2C01-4D31-822C-0967F404FD38}" dt="2022-10-06T13:17:25.774" v="3929" actId="20577"/>
          <ac:spMkLst>
            <pc:docMk/>
            <pc:sldMk cId="3166225006" sldId="4598"/>
            <ac:spMk id="8" creationId="{2310624A-F787-9EBD-C303-2E876C299A22}"/>
          </ac:spMkLst>
        </pc:spChg>
      </pc:sldChg>
      <pc:sldChg chg="modSp">
        <pc:chgData name="Andria Xenofontos" userId="da4b94f5-c4c0-4f93-b6ae-b904cbb8ac7c" providerId="ADAL" clId="{C3263C92-2C01-4D31-822C-0967F404FD38}" dt="2022-10-06T13:18:06.174" v="3937" actId="20577"/>
        <pc:sldMkLst>
          <pc:docMk/>
          <pc:sldMk cId="3699581801" sldId="4599"/>
        </pc:sldMkLst>
        <pc:spChg chg="mod">
          <ac:chgData name="Andria Xenofontos" userId="da4b94f5-c4c0-4f93-b6ae-b904cbb8ac7c" providerId="ADAL" clId="{C3263C92-2C01-4D31-822C-0967F404FD38}" dt="2022-10-06T13:18:06.174" v="3937" actId="20577"/>
          <ac:spMkLst>
            <pc:docMk/>
            <pc:sldMk cId="3699581801" sldId="4599"/>
            <ac:spMk id="8" creationId="{2310624A-F787-9EBD-C303-2E876C299A22}"/>
          </ac:spMkLst>
        </pc:spChg>
      </pc:sldChg>
      <pc:sldChg chg="modSp mod">
        <pc:chgData name="Andria Xenofontos" userId="da4b94f5-c4c0-4f93-b6ae-b904cbb8ac7c" providerId="ADAL" clId="{C3263C92-2C01-4D31-822C-0967F404FD38}" dt="2022-10-06T13:19:20.255" v="3996" actId="20577"/>
        <pc:sldMkLst>
          <pc:docMk/>
          <pc:sldMk cId="3399184617" sldId="4600"/>
        </pc:sldMkLst>
        <pc:spChg chg="mod">
          <ac:chgData name="Andria Xenofontos" userId="da4b94f5-c4c0-4f93-b6ae-b904cbb8ac7c" providerId="ADAL" clId="{C3263C92-2C01-4D31-822C-0967F404FD38}" dt="2022-10-06T13:19:20.255" v="3996" actId="20577"/>
          <ac:spMkLst>
            <pc:docMk/>
            <pc:sldMk cId="3399184617" sldId="4600"/>
            <ac:spMk id="8" creationId="{2310624A-F787-9EBD-C303-2E876C299A22}"/>
          </ac:spMkLst>
        </pc:spChg>
      </pc:sldChg>
      <pc:sldChg chg="modSp mod">
        <pc:chgData name="Andria Xenofontos" userId="da4b94f5-c4c0-4f93-b6ae-b904cbb8ac7c" providerId="ADAL" clId="{C3263C92-2C01-4D31-822C-0967F404FD38}" dt="2022-10-06T13:20:05.342" v="4031" actId="20577"/>
        <pc:sldMkLst>
          <pc:docMk/>
          <pc:sldMk cId="2080391406" sldId="4601"/>
        </pc:sldMkLst>
        <pc:spChg chg="mod">
          <ac:chgData name="Andria Xenofontos" userId="da4b94f5-c4c0-4f93-b6ae-b904cbb8ac7c" providerId="ADAL" clId="{C3263C92-2C01-4D31-822C-0967F404FD38}" dt="2022-10-06T13:20:05.342" v="4031" actId="20577"/>
          <ac:spMkLst>
            <pc:docMk/>
            <pc:sldMk cId="2080391406" sldId="4601"/>
            <ac:spMk id="8" creationId="{2310624A-F787-9EBD-C303-2E876C299A22}"/>
          </ac:spMkLst>
        </pc:spChg>
      </pc:sldChg>
      <pc:sldChg chg="modSp">
        <pc:chgData name="Andria Xenofontos" userId="da4b94f5-c4c0-4f93-b6ae-b904cbb8ac7c" providerId="ADAL" clId="{C3263C92-2C01-4D31-822C-0967F404FD38}" dt="2022-10-06T13:20:45.325" v="4051" actId="20577"/>
        <pc:sldMkLst>
          <pc:docMk/>
          <pc:sldMk cId="1473078436" sldId="4602"/>
        </pc:sldMkLst>
        <pc:spChg chg="mod">
          <ac:chgData name="Andria Xenofontos" userId="da4b94f5-c4c0-4f93-b6ae-b904cbb8ac7c" providerId="ADAL" clId="{C3263C92-2C01-4D31-822C-0967F404FD38}" dt="2022-10-06T13:20:45.325" v="4051" actId="20577"/>
          <ac:spMkLst>
            <pc:docMk/>
            <pc:sldMk cId="1473078436" sldId="4602"/>
            <ac:spMk id="8" creationId="{2310624A-F787-9EBD-C303-2E876C299A22}"/>
          </ac:spMkLst>
        </pc:spChg>
      </pc:sldChg>
      <pc:sldChg chg="modSp mod">
        <pc:chgData name="Andria Xenofontos" userId="da4b94f5-c4c0-4f93-b6ae-b904cbb8ac7c" providerId="ADAL" clId="{C3263C92-2C01-4D31-822C-0967F404FD38}" dt="2022-10-06T13:20:54.268" v="4065" actId="20577"/>
        <pc:sldMkLst>
          <pc:docMk/>
          <pc:sldMk cId="238218680" sldId="4603"/>
        </pc:sldMkLst>
        <pc:spChg chg="mod">
          <ac:chgData name="Andria Xenofontos" userId="da4b94f5-c4c0-4f93-b6ae-b904cbb8ac7c" providerId="ADAL" clId="{C3263C92-2C01-4D31-822C-0967F404FD38}" dt="2022-10-06T13:20:54.268" v="4065" actId="20577"/>
          <ac:spMkLst>
            <pc:docMk/>
            <pc:sldMk cId="238218680" sldId="4603"/>
            <ac:spMk id="3" creationId="{8DC48A82-700F-1E77-37CA-C24978B478FF}"/>
          </ac:spMkLst>
        </pc:spChg>
      </pc:sldChg>
      <pc:sldChg chg="modSp mod">
        <pc:chgData name="Andria Xenofontos" userId="da4b94f5-c4c0-4f93-b6ae-b904cbb8ac7c" providerId="ADAL" clId="{C3263C92-2C01-4D31-822C-0967F404FD38}" dt="2022-10-06T13:21:04.846" v="4078" actId="20577"/>
        <pc:sldMkLst>
          <pc:docMk/>
          <pc:sldMk cId="3492855635" sldId="4604"/>
        </pc:sldMkLst>
        <pc:spChg chg="mod">
          <ac:chgData name="Andria Xenofontos" userId="da4b94f5-c4c0-4f93-b6ae-b904cbb8ac7c" providerId="ADAL" clId="{C3263C92-2C01-4D31-822C-0967F404FD38}" dt="2022-10-06T13:21:04.846" v="4078" actId="20577"/>
          <ac:spMkLst>
            <pc:docMk/>
            <pc:sldMk cId="3492855635" sldId="4604"/>
            <ac:spMk id="3" creationId="{8DC48A82-700F-1E77-37CA-C24978B478FF}"/>
          </ac:spMkLst>
        </pc:spChg>
      </pc:sldChg>
      <pc:sldChg chg="modSp">
        <pc:chgData name="Andria Xenofontos" userId="da4b94f5-c4c0-4f93-b6ae-b904cbb8ac7c" providerId="ADAL" clId="{C3263C92-2C01-4D31-822C-0967F404FD38}" dt="2022-10-06T13:21:45.104" v="4097" actId="20577"/>
        <pc:sldMkLst>
          <pc:docMk/>
          <pc:sldMk cId="116920556" sldId="4606"/>
        </pc:sldMkLst>
        <pc:spChg chg="mod">
          <ac:chgData name="Andria Xenofontos" userId="da4b94f5-c4c0-4f93-b6ae-b904cbb8ac7c" providerId="ADAL" clId="{C3263C92-2C01-4D31-822C-0967F404FD38}" dt="2022-10-06T13:21:45.104" v="4097" actId="20577"/>
          <ac:spMkLst>
            <pc:docMk/>
            <pc:sldMk cId="116920556" sldId="4606"/>
            <ac:spMk id="8" creationId="{2310624A-F787-9EBD-C303-2E876C299A22}"/>
          </ac:spMkLst>
        </pc:spChg>
      </pc:sldChg>
      <pc:sldChg chg="modSp">
        <pc:chgData name="Andria Xenofontos" userId="da4b94f5-c4c0-4f93-b6ae-b904cbb8ac7c" providerId="ADAL" clId="{C3263C92-2C01-4D31-822C-0967F404FD38}" dt="2022-10-06T11:05:14.067" v="415" actId="20577"/>
        <pc:sldMkLst>
          <pc:docMk/>
          <pc:sldMk cId="1498321486" sldId="4615"/>
        </pc:sldMkLst>
        <pc:spChg chg="mod">
          <ac:chgData name="Andria Xenofontos" userId="da4b94f5-c4c0-4f93-b6ae-b904cbb8ac7c" providerId="ADAL" clId="{C3263C92-2C01-4D31-822C-0967F404FD38}" dt="2022-10-06T11:03:54.130" v="369" actId="20577"/>
          <ac:spMkLst>
            <pc:docMk/>
            <pc:sldMk cId="1498321486" sldId="4615"/>
            <ac:spMk id="4" creationId="{9E0FD84C-0DB0-A747-9C28-9505FE9A7E00}"/>
          </ac:spMkLst>
        </pc:spChg>
        <pc:graphicFrameChg chg="mod">
          <ac:chgData name="Andria Xenofontos" userId="da4b94f5-c4c0-4f93-b6ae-b904cbb8ac7c" providerId="ADAL" clId="{C3263C92-2C01-4D31-822C-0967F404FD38}" dt="2022-10-06T11:05:14.067" v="415" actId="20577"/>
          <ac:graphicFrameMkLst>
            <pc:docMk/>
            <pc:sldMk cId="1498321486" sldId="4615"/>
            <ac:graphicFrameMk id="3" creationId="{E7B2CA31-B9A5-FFC1-868B-7B2E658AA945}"/>
          </ac:graphicFrameMkLst>
        </pc:graphicFrameChg>
      </pc:sldChg>
      <pc:sldChg chg="modSp">
        <pc:chgData name="Andria Xenofontos" userId="da4b94f5-c4c0-4f93-b6ae-b904cbb8ac7c" providerId="ADAL" clId="{C3263C92-2C01-4D31-822C-0967F404FD38}" dt="2022-10-06T10:47:37.571" v="37" actId="20577"/>
        <pc:sldMkLst>
          <pc:docMk/>
          <pc:sldMk cId="2163858179" sldId="4618"/>
        </pc:sldMkLst>
        <pc:spChg chg="mod">
          <ac:chgData name="Andria Xenofontos" userId="da4b94f5-c4c0-4f93-b6ae-b904cbb8ac7c" providerId="ADAL" clId="{C3263C92-2C01-4D31-822C-0967F404FD38}" dt="2022-10-06T10:47:37.571" v="37" actId="20577"/>
          <ac:spMkLst>
            <pc:docMk/>
            <pc:sldMk cId="2163858179" sldId="4618"/>
            <ac:spMk id="8" creationId="{71219252-E7F9-A877-578C-E82B765C60C0}"/>
          </ac:spMkLst>
        </pc:spChg>
      </pc:sldChg>
      <pc:sldChg chg="modSp modAnim">
        <pc:chgData name="Andria Xenofontos" userId="da4b94f5-c4c0-4f93-b6ae-b904cbb8ac7c" providerId="ADAL" clId="{C3263C92-2C01-4D31-822C-0967F404FD38}" dt="2022-10-06T11:15:30.013" v="762" actId="20577"/>
        <pc:sldMkLst>
          <pc:docMk/>
          <pc:sldMk cId="2862960364" sldId="4619"/>
        </pc:sldMkLst>
        <pc:spChg chg="mod">
          <ac:chgData name="Andria Xenofontos" userId="da4b94f5-c4c0-4f93-b6ae-b904cbb8ac7c" providerId="ADAL" clId="{C3263C92-2C01-4D31-822C-0967F404FD38}" dt="2022-10-06T11:15:30.013" v="762" actId="20577"/>
          <ac:spMkLst>
            <pc:docMk/>
            <pc:sldMk cId="2862960364" sldId="4619"/>
            <ac:spMk id="7" creationId="{C609BF22-0A89-036D-4B7A-A2F8586C0C98}"/>
          </ac:spMkLst>
        </pc:spChg>
      </pc:sldChg>
      <pc:sldChg chg="modSp">
        <pc:chgData name="Andria Xenofontos" userId="da4b94f5-c4c0-4f93-b6ae-b904cbb8ac7c" providerId="ADAL" clId="{C3263C92-2C01-4D31-822C-0967F404FD38}" dt="2022-10-06T11:05:54.176" v="450" actId="20577"/>
        <pc:sldMkLst>
          <pc:docMk/>
          <pc:sldMk cId="2293582599" sldId="4620"/>
        </pc:sldMkLst>
        <pc:spChg chg="mod">
          <ac:chgData name="Andria Xenofontos" userId="da4b94f5-c4c0-4f93-b6ae-b904cbb8ac7c" providerId="ADAL" clId="{C3263C92-2C01-4D31-822C-0967F404FD38}" dt="2022-10-06T11:05:54.176" v="450" actId="20577"/>
          <ac:spMkLst>
            <pc:docMk/>
            <pc:sldMk cId="2293582599" sldId="4620"/>
            <ac:spMk id="7" creationId="{C609BF22-0A89-036D-4B7A-A2F8586C0C98}"/>
          </ac:spMkLst>
        </pc:spChg>
      </pc:sldChg>
      <pc:sldChg chg="modSp">
        <pc:chgData name="Andria Xenofontos" userId="da4b94f5-c4c0-4f93-b6ae-b904cbb8ac7c" providerId="ADAL" clId="{C3263C92-2C01-4D31-822C-0967F404FD38}" dt="2022-10-06T11:07:09.599" v="507" actId="20577"/>
        <pc:sldMkLst>
          <pc:docMk/>
          <pc:sldMk cId="1617822029" sldId="4621"/>
        </pc:sldMkLst>
        <pc:spChg chg="mod">
          <ac:chgData name="Andria Xenofontos" userId="da4b94f5-c4c0-4f93-b6ae-b904cbb8ac7c" providerId="ADAL" clId="{C3263C92-2C01-4D31-822C-0967F404FD38}" dt="2022-10-06T11:07:09.599" v="507" actId="20577"/>
          <ac:spMkLst>
            <pc:docMk/>
            <pc:sldMk cId="1617822029" sldId="4621"/>
            <ac:spMk id="7" creationId="{C609BF22-0A89-036D-4B7A-A2F8586C0C98}"/>
          </ac:spMkLst>
        </pc:spChg>
      </pc:sldChg>
      <pc:sldChg chg="modSp modCm">
        <pc:chgData name="Andria Xenofontos" userId="da4b94f5-c4c0-4f93-b6ae-b904cbb8ac7c" providerId="ADAL" clId="{C3263C92-2C01-4D31-822C-0967F404FD38}" dt="2022-10-06T11:09:17.457" v="574" actId="313"/>
        <pc:sldMkLst>
          <pc:docMk/>
          <pc:sldMk cId="240626705" sldId="4622"/>
        </pc:sldMkLst>
        <pc:spChg chg="mod">
          <ac:chgData name="Andria Xenofontos" userId="da4b94f5-c4c0-4f93-b6ae-b904cbb8ac7c" providerId="ADAL" clId="{C3263C92-2C01-4D31-822C-0967F404FD38}" dt="2022-10-06T11:09:17.457" v="574" actId="313"/>
          <ac:spMkLst>
            <pc:docMk/>
            <pc:sldMk cId="240626705" sldId="4622"/>
            <ac:spMk id="7" creationId="{C609BF22-0A89-036D-4B7A-A2F8586C0C98}"/>
          </ac:spMkLst>
        </pc:spChg>
      </pc:sldChg>
      <pc:sldChg chg="modSp">
        <pc:chgData name="Andria Xenofontos" userId="da4b94f5-c4c0-4f93-b6ae-b904cbb8ac7c" providerId="ADAL" clId="{C3263C92-2C01-4D31-822C-0967F404FD38}" dt="2022-10-06T11:25:25.235" v="1111"/>
        <pc:sldMkLst>
          <pc:docMk/>
          <pc:sldMk cId="2489042423" sldId="4624"/>
        </pc:sldMkLst>
        <pc:graphicFrameChg chg="mod">
          <ac:chgData name="Andria Xenofontos" userId="da4b94f5-c4c0-4f93-b6ae-b904cbb8ac7c" providerId="ADAL" clId="{C3263C92-2C01-4D31-822C-0967F404FD38}" dt="2022-10-06T11:25:25.235" v="1111"/>
          <ac:graphicFrameMkLst>
            <pc:docMk/>
            <pc:sldMk cId="2489042423" sldId="4624"/>
            <ac:graphicFrameMk id="2" creationId="{4DE6985D-1A62-A295-0976-5A907895D45C}"/>
          </ac:graphicFrameMkLst>
        </pc:graphicFrameChg>
      </pc:sldChg>
      <pc:sldChg chg="modSp">
        <pc:chgData name="Andria Xenofontos" userId="da4b94f5-c4c0-4f93-b6ae-b904cbb8ac7c" providerId="ADAL" clId="{C3263C92-2C01-4D31-822C-0967F404FD38}" dt="2022-10-06T10:54:01.011" v="98" actId="20577"/>
        <pc:sldMkLst>
          <pc:docMk/>
          <pc:sldMk cId="1207233669" sldId="4630"/>
        </pc:sldMkLst>
        <pc:spChg chg="mod">
          <ac:chgData name="Andria Xenofontos" userId="da4b94f5-c4c0-4f93-b6ae-b904cbb8ac7c" providerId="ADAL" clId="{C3263C92-2C01-4D31-822C-0967F404FD38}" dt="2022-10-06T10:54:01.011" v="98" actId="20577"/>
          <ac:spMkLst>
            <pc:docMk/>
            <pc:sldMk cId="1207233669" sldId="4630"/>
            <ac:spMk id="5" creationId="{596AF18B-65BF-DB48-9E25-AFA12E81586C}"/>
          </ac:spMkLst>
        </pc:spChg>
      </pc:sldChg>
      <pc:sldChg chg="modSp">
        <pc:chgData name="Andria Xenofontos" userId="da4b94f5-c4c0-4f93-b6ae-b904cbb8ac7c" providerId="ADAL" clId="{C3263C92-2C01-4D31-822C-0967F404FD38}" dt="2022-10-06T10:56:19.823" v="170" actId="20577"/>
        <pc:sldMkLst>
          <pc:docMk/>
          <pc:sldMk cId="615491464" sldId="4631"/>
        </pc:sldMkLst>
        <pc:spChg chg="mod">
          <ac:chgData name="Andria Xenofontos" userId="da4b94f5-c4c0-4f93-b6ae-b904cbb8ac7c" providerId="ADAL" clId="{C3263C92-2C01-4D31-822C-0967F404FD38}" dt="2022-10-06T10:56:19.823" v="170" actId="20577"/>
          <ac:spMkLst>
            <pc:docMk/>
            <pc:sldMk cId="615491464" sldId="4631"/>
            <ac:spMk id="5" creationId="{596AF18B-65BF-DB48-9E25-AFA12E81586C}"/>
          </ac:spMkLst>
        </pc:spChg>
      </pc:sldChg>
      <pc:sldChg chg="modSp mod">
        <pc:chgData name="Andria Xenofontos" userId="da4b94f5-c4c0-4f93-b6ae-b904cbb8ac7c" providerId="ADAL" clId="{C3263C92-2C01-4D31-822C-0967F404FD38}" dt="2022-10-06T12:29:35.300" v="3006" actId="20577"/>
        <pc:sldMkLst>
          <pc:docMk/>
          <pc:sldMk cId="4171599568" sldId="4634"/>
        </pc:sldMkLst>
        <pc:spChg chg="mod">
          <ac:chgData name="Andria Xenofontos" userId="da4b94f5-c4c0-4f93-b6ae-b904cbb8ac7c" providerId="ADAL" clId="{C3263C92-2C01-4D31-822C-0967F404FD38}" dt="2022-10-06T12:29:35.300" v="3006" actId="20577"/>
          <ac:spMkLst>
            <pc:docMk/>
            <pc:sldMk cId="4171599568" sldId="4634"/>
            <ac:spMk id="3" creationId="{8DC48A82-700F-1E77-37CA-C24978B478FF}"/>
          </ac:spMkLst>
        </pc:spChg>
      </pc:sldChg>
      <pc:sldChg chg="modSp mod">
        <pc:chgData name="Andria Xenofontos" userId="da4b94f5-c4c0-4f93-b6ae-b904cbb8ac7c" providerId="ADAL" clId="{C3263C92-2C01-4D31-822C-0967F404FD38}" dt="2022-10-06T12:55:16.660" v="3397" actId="1076"/>
        <pc:sldMkLst>
          <pc:docMk/>
          <pc:sldMk cId="1460016560" sldId="4637"/>
        </pc:sldMkLst>
        <pc:spChg chg="mod">
          <ac:chgData name="Andria Xenofontos" userId="da4b94f5-c4c0-4f93-b6ae-b904cbb8ac7c" providerId="ADAL" clId="{C3263C92-2C01-4D31-822C-0967F404FD38}" dt="2022-10-06T12:55:03.793" v="3382" actId="20577"/>
          <ac:spMkLst>
            <pc:docMk/>
            <pc:sldMk cId="1460016560" sldId="4637"/>
            <ac:spMk id="4" creationId="{FED21CA6-7F5A-CCA4-BF55-B5D10A45061C}"/>
          </ac:spMkLst>
        </pc:spChg>
        <pc:spChg chg="mod">
          <ac:chgData name="Andria Xenofontos" userId="da4b94f5-c4c0-4f93-b6ae-b904cbb8ac7c" providerId="ADAL" clId="{C3263C92-2C01-4D31-822C-0967F404FD38}" dt="2022-10-06T12:55:16.660" v="3397" actId="1076"/>
          <ac:spMkLst>
            <pc:docMk/>
            <pc:sldMk cId="1460016560" sldId="4637"/>
            <ac:spMk id="6" creationId="{351AFEE4-7CF3-1E33-E7E2-0D3881DFE16A}"/>
          </ac:spMkLst>
        </pc:spChg>
      </pc:sldChg>
      <pc:sldChg chg="modSp">
        <pc:chgData name="Andria Xenofontos" userId="da4b94f5-c4c0-4f93-b6ae-b904cbb8ac7c" providerId="ADAL" clId="{C3263C92-2C01-4D31-822C-0967F404FD38}" dt="2022-10-06T13:14:03.471" v="3815" actId="20577"/>
        <pc:sldMkLst>
          <pc:docMk/>
          <pc:sldMk cId="2767897497" sldId="4642"/>
        </pc:sldMkLst>
        <pc:graphicFrameChg chg="mod">
          <ac:chgData name="Andria Xenofontos" userId="da4b94f5-c4c0-4f93-b6ae-b904cbb8ac7c" providerId="ADAL" clId="{C3263C92-2C01-4D31-822C-0967F404FD38}" dt="2022-10-06T13:14:03.471" v="3815" actId="20577"/>
          <ac:graphicFrameMkLst>
            <pc:docMk/>
            <pc:sldMk cId="2767897497" sldId="4642"/>
            <ac:graphicFrameMk id="2" creationId="{377CA85B-02C3-E5D0-6208-992AF929BCF3}"/>
          </ac:graphicFrameMkLst>
        </pc:graphicFrameChg>
      </pc:sldChg>
      <pc:sldChg chg="modSp">
        <pc:chgData name="Andria Xenofontos" userId="da4b94f5-c4c0-4f93-b6ae-b904cbb8ac7c" providerId="ADAL" clId="{C3263C92-2C01-4D31-822C-0967F404FD38}" dt="2022-10-06T12:27:43.672" v="2939" actId="20577"/>
        <pc:sldMkLst>
          <pc:docMk/>
          <pc:sldMk cId="1148625961" sldId="4643"/>
        </pc:sldMkLst>
        <pc:spChg chg="mod">
          <ac:chgData name="Andria Xenofontos" userId="da4b94f5-c4c0-4f93-b6ae-b904cbb8ac7c" providerId="ADAL" clId="{C3263C92-2C01-4D31-822C-0967F404FD38}" dt="2022-10-06T12:27:43.672" v="2939" actId="20577"/>
          <ac:spMkLst>
            <pc:docMk/>
            <pc:sldMk cId="1148625961" sldId="4643"/>
            <ac:spMk id="4" creationId="{1AA492C0-4976-DFE5-EA08-DFA885E99575}"/>
          </ac:spMkLst>
        </pc:spChg>
      </pc:sldChg>
      <pc:sldChg chg="modSp mod">
        <pc:chgData name="Andria Xenofontos" userId="da4b94f5-c4c0-4f93-b6ae-b904cbb8ac7c" providerId="ADAL" clId="{C3263C92-2C01-4D31-822C-0967F404FD38}" dt="2022-10-12T11:48:34.857" v="4131" actId="313"/>
        <pc:sldMkLst>
          <pc:docMk/>
          <pc:sldMk cId="3223022187" sldId="4644"/>
        </pc:sldMkLst>
        <pc:spChg chg="mod">
          <ac:chgData name="Andria Xenofontos" userId="da4b94f5-c4c0-4f93-b6ae-b904cbb8ac7c" providerId="ADAL" clId="{C3263C92-2C01-4D31-822C-0967F404FD38}" dt="2022-10-12T11:48:34.857" v="4131" actId="313"/>
          <ac:spMkLst>
            <pc:docMk/>
            <pc:sldMk cId="3223022187" sldId="4644"/>
            <ac:spMk id="8" creationId="{2310624A-F787-9EBD-C303-2E876C299A22}"/>
          </ac:spMkLst>
        </pc:spChg>
      </pc:sldChg>
      <pc:sldChg chg="modSp">
        <pc:chgData name="Andria Xenofontos" userId="da4b94f5-c4c0-4f93-b6ae-b904cbb8ac7c" providerId="ADAL" clId="{C3263C92-2C01-4D31-822C-0967F404FD38}" dt="2022-10-06T11:30:04.684" v="1335" actId="20577"/>
        <pc:sldMkLst>
          <pc:docMk/>
          <pc:sldMk cId="3800604512" sldId="4645"/>
        </pc:sldMkLst>
        <pc:spChg chg="mod">
          <ac:chgData name="Andria Xenofontos" userId="da4b94f5-c4c0-4f93-b6ae-b904cbb8ac7c" providerId="ADAL" clId="{C3263C92-2C01-4D31-822C-0967F404FD38}" dt="2022-10-06T11:30:04.684" v="1335" actId="20577"/>
          <ac:spMkLst>
            <pc:docMk/>
            <pc:sldMk cId="3800604512" sldId="4645"/>
            <ac:spMk id="2" creationId="{5635A651-24F8-6347-8235-D63CB4163581}"/>
          </ac:spMkLst>
        </pc:spChg>
      </pc:sldChg>
      <pc:sldChg chg="modSp">
        <pc:chgData name="Andria Xenofontos" userId="da4b94f5-c4c0-4f93-b6ae-b904cbb8ac7c" providerId="ADAL" clId="{C3263C92-2C01-4D31-822C-0967F404FD38}" dt="2022-10-06T12:42:55.746" v="3162" actId="20577"/>
        <pc:sldMkLst>
          <pc:docMk/>
          <pc:sldMk cId="1543044104" sldId="4649"/>
        </pc:sldMkLst>
        <pc:spChg chg="mod">
          <ac:chgData name="Andria Xenofontos" userId="da4b94f5-c4c0-4f93-b6ae-b904cbb8ac7c" providerId="ADAL" clId="{C3263C92-2C01-4D31-822C-0967F404FD38}" dt="2022-10-06T12:42:55.746" v="3162" actId="20577"/>
          <ac:spMkLst>
            <pc:docMk/>
            <pc:sldMk cId="1543044104" sldId="4649"/>
            <ac:spMk id="2" creationId="{5635A651-24F8-6347-8235-D63CB4163581}"/>
          </ac:spMkLst>
        </pc:spChg>
      </pc:sldChg>
      <pc:sldChg chg="modSp">
        <pc:chgData name="Andria Xenofontos" userId="da4b94f5-c4c0-4f93-b6ae-b904cbb8ac7c" providerId="ADAL" clId="{C3263C92-2C01-4D31-822C-0967F404FD38}" dt="2022-10-06T10:57:42.816" v="234" actId="20577"/>
        <pc:sldMkLst>
          <pc:docMk/>
          <pc:sldMk cId="155542970" sldId="4653"/>
        </pc:sldMkLst>
        <pc:spChg chg="mod">
          <ac:chgData name="Andria Xenofontos" userId="da4b94f5-c4c0-4f93-b6ae-b904cbb8ac7c" providerId="ADAL" clId="{C3263C92-2C01-4D31-822C-0967F404FD38}" dt="2022-10-06T10:57:42.816" v="234" actId="20577"/>
          <ac:spMkLst>
            <pc:docMk/>
            <pc:sldMk cId="155542970" sldId="4653"/>
            <ac:spMk id="5" creationId="{596AF18B-65BF-DB48-9E25-AFA12E81586C}"/>
          </ac:spMkLst>
        </pc:spChg>
      </pc:sldChg>
      <pc:sldChg chg="modSp">
        <pc:chgData name="Andria Xenofontos" userId="da4b94f5-c4c0-4f93-b6ae-b904cbb8ac7c" providerId="ADAL" clId="{C3263C92-2C01-4D31-822C-0967F404FD38}" dt="2022-10-06T10:58:58.709" v="318" actId="20577"/>
        <pc:sldMkLst>
          <pc:docMk/>
          <pc:sldMk cId="4198764101" sldId="4654"/>
        </pc:sldMkLst>
        <pc:spChg chg="mod">
          <ac:chgData name="Andria Xenofontos" userId="da4b94f5-c4c0-4f93-b6ae-b904cbb8ac7c" providerId="ADAL" clId="{C3263C92-2C01-4D31-822C-0967F404FD38}" dt="2022-10-06T10:58:58.709" v="318" actId="20577"/>
          <ac:spMkLst>
            <pc:docMk/>
            <pc:sldMk cId="4198764101" sldId="4654"/>
            <ac:spMk id="5" creationId="{596AF18B-65BF-DB48-9E25-AFA12E81586C}"/>
          </ac:spMkLst>
        </pc:spChg>
      </pc:sldChg>
    </pc:docChg>
  </pc:docChgLst>
</pc:chgInfo>
</file>

<file path=ppt/comments/modernComment_1102_1244FBA9.xml><?xml version="1.0" encoding="utf-8"?>
<p188:cmLst xmlns:a="http://schemas.openxmlformats.org/drawingml/2006/main" xmlns:r="http://schemas.openxmlformats.org/officeDocument/2006/relationships" xmlns:p188="http://schemas.microsoft.com/office/powerpoint/2018/8/main">
  <p188:cm id="{F3F7E66D-D156-459F-9E41-912E08A5F744}" authorId="{2B4C6E36-A0B3-35F9-E0D4-737A782DA5DA}" created="2022-09-27T14:13:03.382">
    <ac:deMkLst xmlns:ac="http://schemas.microsoft.com/office/drawing/2013/main/command">
      <pc:docMk xmlns:pc="http://schemas.microsoft.com/office/powerpoint/2013/main/command"/>
      <pc:sldMk xmlns:pc="http://schemas.microsoft.com/office/powerpoint/2013/main/command" cId="306510761" sldId="4354"/>
      <ac:spMk id="7" creationId="{C609BF22-0A89-036D-4B7A-A2F8586C0C98}"/>
    </ac:deMkLst>
    <p188:txBody>
      <a:bodyPr/>
      <a:lstStyle/>
      <a:p>
        <a:r>
          <a:rPr lang="en-GB"/>
          <a:t>Slide incomplete</a:t>
        </a:r>
      </a:p>
    </p188:txBody>
  </p188:cm>
</p188:cmLst>
</file>

<file path=ppt/comments/modernComment_1123_6FFAD200.xml><?xml version="1.0" encoding="utf-8"?>
<p188:cmLst xmlns:a="http://schemas.openxmlformats.org/drawingml/2006/main" xmlns:r="http://schemas.openxmlformats.org/officeDocument/2006/relationships" xmlns:p188="http://schemas.microsoft.com/office/powerpoint/2018/8/main">
  <p188:cm id="{52BFCCEB-92CC-45F4-97EC-F38864D8EBA0}" authorId="{2B4C6E36-A0B3-35F9-E0D4-737A782DA5DA}" status="resolved" created="2022-09-28T10:33:41.910" complete="100000">
    <ac:deMkLst xmlns:ac="http://schemas.microsoft.com/office/drawing/2013/main/command">
      <pc:docMk xmlns:pc="http://schemas.microsoft.com/office/powerpoint/2013/main/command"/>
      <pc:sldMk xmlns:pc="http://schemas.microsoft.com/office/powerpoint/2013/main/command" cId="1878708736" sldId="4387"/>
      <ac:graphicFrameMk id="5" creationId="{9D03C9D3-3D0C-8122-86B5-ECAC6545946E}"/>
    </ac:deMkLst>
    <p188:replyLst>
      <p188:reply id="{64BBD365-C9FA-43C4-936D-ADBCFE723F0F}" authorId="{2B4C6E36-A0B3-35F9-E0D4-737A782DA5DA}" created="2022-09-28T10:34:31.656">
        <p188:txBody>
          <a:bodyPr/>
          <a:lstStyle/>
          <a:p>
            <a:r>
              <a:rPr lang="en-GB"/>
              <a:t>Access Local Community Resources is mentioned twice in the original</a:t>
            </a:r>
          </a:p>
        </p188:txBody>
      </p188:reply>
    </p188:replyLst>
    <p188:txBody>
      <a:bodyPr/>
      <a:lstStyle/>
      <a:p>
        <a:r>
          <a:rPr lang="en-GB"/>
          <a:t>Repetition from the previous box</a:t>
        </a:r>
      </a:p>
    </p188:txBody>
  </p188:cm>
</p188:cmLst>
</file>

<file path=ppt/comments/modernComment_113A_F52F8422.xml><?xml version="1.0" encoding="utf-8"?>
<p188:cmLst xmlns:a="http://schemas.openxmlformats.org/drawingml/2006/main" xmlns:r="http://schemas.openxmlformats.org/officeDocument/2006/relationships" xmlns:p188="http://schemas.microsoft.com/office/powerpoint/2018/8/main">
  <p188:cm id="{7CAC6AD0-FC94-437D-96B5-C62FEECBCD7A}" authorId="{2B4C6E36-A0B3-35F9-E0D4-737A782DA5DA}" created="2022-09-28T13:24:53.735">
    <ac:txMkLst xmlns:ac="http://schemas.microsoft.com/office/drawing/2013/main/command">
      <pc:docMk xmlns:pc="http://schemas.microsoft.com/office/powerpoint/2013/main/command"/>
      <pc:sldMk xmlns:pc="http://schemas.microsoft.com/office/powerpoint/2013/main/command" cId="4113531938" sldId="4410"/>
      <ac:spMk id="2" creationId="{E3762A84-A8DD-B170-775C-E6E0015CBD18}"/>
      <ac:txMk cp="375" len="3">
        <ac:context len="380" hash="857372050"/>
      </ac:txMk>
    </ac:txMkLst>
    <p188:pos x="1574705" y="2988128"/>
    <p188:txBody>
      <a:bodyPr/>
      <a:lstStyle/>
      <a:p>
        <a:r>
          <a:rPr lang="en-GB"/>
          <a:t>This is the first time this is mentioned - what is it?</a:t>
        </a:r>
      </a:p>
    </p188:txBody>
  </p188:cm>
</p188:cmLst>
</file>

<file path=ppt/comments/modernComment_120E_E57AC11.xml><?xml version="1.0" encoding="utf-8"?>
<p188:cmLst xmlns:a="http://schemas.openxmlformats.org/drawingml/2006/main" xmlns:r="http://schemas.openxmlformats.org/officeDocument/2006/relationships" xmlns:p188="http://schemas.microsoft.com/office/powerpoint/2018/8/main">
  <p188:cm id="{4D2A94ED-3298-4871-92F1-E6E1CFB9493A}" authorId="{2B4C6E36-A0B3-35F9-E0D4-737A782DA5DA}" created="2022-09-28T06:37:30.390">
    <ac:txMkLst xmlns:ac="http://schemas.microsoft.com/office/drawing/2013/main/command">
      <pc:docMk xmlns:pc="http://schemas.microsoft.com/office/powerpoint/2013/main/command"/>
      <pc:sldMk xmlns:pc="http://schemas.microsoft.com/office/powerpoint/2013/main/command" cId="240626705" sldId="4622"/>
      <ac:spMk id="7" creationId="{C609BF22-0A89-036D-4B7A-A2F8586C0C98}"/>
      <ac:txMk cp="93" len="15">
        <ac:context len="445" hash="2675134090"/>
      </ac:txMk>
    </ac:txMkLst>
    <p188:pos x="4633589" y="663157"/>
    <p188:replyLst>
      <p188:reply id="{E269D61C-48E2-4FB7-92DB-E7554A4AEAB8}" authorId="{2B4C6E36-A0B3-35F9-E0D4-737A782DA5DA}" created="2022-10-06T11:08:11.731">
        <p188:txBody>
          <a:bodyPr/>
          <a:lstStyle/>
          <a:p>
            <a:r>
              <a:rPr lang="en-GB"/>
              <a:t>Via voice of text - what does it mean?</a:t>
            </a:r>
          </a:p>
        </p188:txBody>
      </p188:reply>
    </p188:replyLst>
    <p188:txBody>
      <a:bodyPr/>
      <a:lstStyle/>
      <a:p>
        <a:r>
          <a:rPr lang="en-GB"/>
          <a:t>What does it mean?</a:t>
        </a:r>
      </a:p>
    </p188:txBody>
  </p188:cm>
</p188:cmLst>
</file>

<file path=ppt/diagrams/_rels/data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ata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ata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ata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rawing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rawing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E79C-88AE-455A-AEE4-16BFE9DC7382}"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5A7E920B-D1AC-4CF1-8DAC-E85C01FE238C}">
      <dgm:prSet phldrT="[Text]"/>
      <dgm:spPr/>
      <dgm:t>
        <a:bodyPr/>
        <a:lstStyle/>
        <a:p>
          <a:r>
            <a:rPr lang="el-GR" dirty="0">
              <a:solidFill>
                <a:srgbClr val="000000"/>
              </a:solidFill>
              <a:effectLst/>
            </a:rPr>
            <a:t>Αυτοματοποίηση Διαδικασιών</a:t>
          </a:r>
          <a:endParaRPr lang="en-ZA" dirty="0">
            <a:solidFill>
              <a:srgbClr val="000000"/>
            </a:solidFill>
            <a:effectLst/>
          </a:endParaRPr>
        </a:p>
      </dgm:t>
    </dgm:pt>
    <dgm:pt modelId="{7CEB8AC2-7243-425A-AE7C-1A9388541A16}" type="parTrans" cxnId="{F740F6D4-3348-4C2D-8F54-214F7DC1607E}">
      <dgm:prSet/>
      <dgm:spPr/>
      <dgm:t>
        <a:bodyPr/>
        <a:lstStyle/>
        <a:p>
          <a:endParaRPr lang="en-ZA"/>
        </a:p>
      </dgm:t>
    </dgm:pt>
    <dgm:pt modelId="{50EA5810-779E-41D0-83B1-07BEF8E66390}" type="sibTrans" cxnId="{F740F6D4-3348-4C2D-8F54-214F7DC1607E}">
      <dgm:prSet/>
      <dgm:spPr/>
      <dgm:t>
        <a:bodyPr/>
        <a:lstStyle/>
        <a:p>
          <a:endParaRPr lang="en-ZA"/>
        </a:p>
      </dgm:t>
    </dgm:pt>
    <dgm:pt modelId="{E25D55AE-8DC9-4C5F-8A0B-65B346CE924C}">
      <dgm:prSet/>
      <dgm:spPr/>
      <dgm:t>
        <a:bodyPr/>
        <a:lstStyle/>
        <a:p>
          <a:r>
            <a:rPr lang="el-GR" dirty="0">
              <a:solidFill>
                <a:srgbClr val="000000"/>
              </a:solidFill>
              <a:effectLst/>
            </a:rPr>
            <a:t>Συγκέντρωση πληροφοριών</a:t>
          </a:r>
          <a:endParaRPr lang="en-ZA" dirty="0">
            <a:solidFill>
              <a:srgbClr val="000000"/>
            </a:solidFill>
            <a:effectLst/>
          </a:endParaRPr>
        </a:p>
      </dgm:t>
    </dgm:pt>
    <dgm:pt modelId="{86D15430-4659-4F84-830A-D4515AAF1066}" type="parTrans" cxnId="{2EB45BD4-385B-457D-BCF5-D5BDEE7114AB}">
      <dgm:prSet/>
      <dgm:spPr/>
      <dgm:t>
        <a:bodyPr/>
        <a:lstStyle/>
        <a:p>
          <a:endParaRPr lang="en-ZA"/>
        </a:p>
      </dgm:t>
    </dgm:pt>
    <dgm:pt modelId="{29DF2BD7-EA64-4D36-98FD-DF654D6F2312}" type="sibTrans" cxnId="{2EB45BD4-385B-457D-BCF5-D5BDEE7114AB}">
      <dgm:prSet/>
      <dgm:spPr/>
      <dgm:t>
        <a:bodyPr/>
        <a:lstStyle/>
        <a:p>
          <a:endParaRPr lang="en-ZA"/>
        </a:p>
      </dgm:t>
    </dgm:pt>
    <dgm:pt modelId="{4CA216AB-143C-4E79-A5EE-966F04E89A4A}">
      <dgm:prSet/>
      <dgm:spPr/>
      <dgm:t>
        <a:bodyPr/>
        <a:lstStyle/>
        <a:p>
          <a:endParaRPr lang="en-GB" dirty="0">
            <a:solidFill>
              <a:srgbClr val="000000"/>
            </a:solidFill>
            <a:effectLst/>
          </a:endParaRPr>
        </a:p>
        <a:p>
          <a:r>
            <a:rPr lang="el-GR" dirty="0">
              <a:solidFill>
                <a:srgbClr val="000000"/>
              </a:solidFill>
              <a:effectLst/>
            </a:rPr>
            <a:t>Περιορισμός των απαιτήσεων συνεισφοράς από τους εμπλεκόμενους</a:t>
          </a:r>
          <a:endParaRPr lang="en-GB" dirty="0">
            <a:solidFill>
              <a:srgbClr val="000000"/>
            </a:solidFill>
            <a:effectLst/>
          </a:endParaRPr>
        </a:p>
        <a:p>
          <a:endParaRPr lang="en-ZA" dirty="0">
            <a:solidFill>
              <a:srgbClr val="000000"/>
            </a:solidFill>
            <a:effectLst/>
          </a:endParaRPr>
        </a:p>
      </dgm:t>
    </dgm:pt>
    <dgm:pt modelId="{95387688-C401-4347-841E-830CB933C4E6}" type="parTrans" cxnId="{41C35654-0A2D-4534-BE3E-59D1F65FC17D}">
      <dgm:prSet/>
      <dgm:spPr/>
      <dgm:t>
        <a:bodyPr/>
        <a:lstStyle/>
        <a:p>
          <a:endParaRPr lang="en-ZA"/>
        </a:p>
      </dgm:t>
    </dgm:pt>
    <dgm:pt modelId="{C654A46E-7FE9-4EC6-8F26-D53D35E515AC}" type="sibTrans" cxnId="{41C35654-0A2D-4534-BE3E-59D1F65FC17D}">
      <dgm:prSet/>
      <dgm:spPr/>
      <dgm:t>
        <a:bodyPr/>
        <a:lstStyle/>
        <a:p>
          <a:endParaRPr lang="en-ZA"/>
        </a:p>
      </dgm:t>
    </dgm:pt>
    <dgm:pt modelId="{5B27FB7A-B719-45FA-B24D-79EC81556B9A}" type="pres">
      <dgm:prSet presAssocID="{BFCDE79C-88AE-455A-AEE4-16BFE9DC7382}" presName="Name0" presStyleCnt="0">
        <dgm:presLayoutVars>
          <dgm:dir/>
          <dgm:resizeHandles val="exact"/>
        </dgm:presLayoutVars>
      </dgm:prSet>
      <dgm:spPr/>
    </dgm:pt>
    <dgm:pt modelId="{882A45D0-BC7B-4059-B66C-2BD01DC7D0C2}" type="pres">
      <dgm:prSet presAssocID="{5A7E920B-D1AC-4CF1-8DAC-E85C01FE238C}" presName="Name5" presStyleLbl="vennNode1" presStyleIdx="0" presStyleCnt="3">
        <dgm:presLayoutVars>
          <dgm:bulletEnabled val="1"/>
        </dgm:presLayoutVars>
      </dgm:prSet>
      <dgm:spPr/>
    </dgm:pt>
    <dgm:pt modelId="{988B5A7E-5CF2-4F23-A756-5F79D047651B}" type="pres">
      <dgm:prSet presAssocID="{50EA5810-779E-41D0-83B1-07BEF8E66390}" presName="space" presStyleCnt="0"/>
      <dgm:spPr/>
    </dgm:pt>
    <dgm:pt modelId="{62A588B2-6616-4294-B3BA-D63EDAC4BD4D}" type="pres">
      <dgm:prSet presAssocID="{E25D55AE-8DC9-4C5F-8A0B-65B346CE924C}" presName="Name5" presStyleLbl="vennNode1" presStyleIdx="1" presStyleCnt="3">
        <dgm:presLayoutVars>
          <dgm:bulletEnabled val="1"/>
        </dgm:presLayoutVars>
      </dgm:prSet>
      <dgm:spPr/>
    </dgm:pt>
    <dgm:pt modelId="{17976AEE-8B74-4EF3-B1C5-907337711EF3}" type="pres">
      <dgm:prSet presAssocID="{29DF2BD7-EA64-4D36-98FD-DF654D6F2312}" presName="space" presStyleCnt="0"/>
      <dgm:spPr/>
    </dgm:pt>
    <dgm:pt modelId="{6CFDAD16-CD86-4D2F-9FCC-3BC059ABC3A9}" type="pres">
      <dgm:prSet presAssocID="{4CA216AB-143C-4E79-A5EE-966F04E89A4A}" presName="Name5" presStyleLbl="vennNode1" presStyleIdx="2" presStyleCnt="3">
        <dgm:presLayoutVars>
          <dgm:bulletEnabled val="1"/>
        </dgm:presLayoutVars>
      </dgm:prSet>
      <dgm:spPr/>
    </dgm:pt>
  </dgm:ptLst>
  <dgm:cxnLst>
    <dgm:cxn modelId="{06963610-F7D7-40CC-AA55-28474B3D6310}" type="presOf" srcId="{BFCDE79C-88AE-455A-AEE4-16BFE9DC7382}" destId="{5B27FB7A-B719-45FA-B24D-79EC81556B9A}" srcOrd="0" destOrd="0" presId="urn:microsoft.com/office/officeart/2005/8/layout/venn3"/>
    <dgm:cxn modelId="{41C35654-0A2D-4534-BE3E-59D1F65FC17D}" srcId="{BFCDE79C-88AE-455A-AEE4-16BFE9DC7382}" destId="{4CA216AB-143C-4E79-A5EE-966F04E89A4A}" srcOrd="2" destOrd="0" parTransId="{95387688-C401-4347-841E-830CB933C4E6}" sibTransId="{C654A46E-7FE9-4EC6-8F26-D53D35E515AC}"/>
    <dgm:cxn modelId="{942487D2-EE01-430A-B279-5A03170609B0}" type="presOf" srcId="{4CA216AB-143C-4E79-A5EE-966F04E89A4A}" destId="{6CFDAD16-CD86-4D2F-9FCC-3BC059ABC3A9}" srcOrd="0" destOrd="0" presId="urn:microsoft.com/office/officeart/2005/8/layout/venn3"/>
    <dgm:cxn modelId="{2EB45BD4-385B-457D-BCF5-D5BDEE7114AB}" srcId="{BFCDE79C-88AE-455A-AEE4-16BFE9DC7382}" destId="{E25D55AE-8DC9-4C5F-8A0B-65B346CE924C}" srcOrd="1" destOrd="0" parTransId="{86D15430-4659-4F84-830A-D4515AAF1066}" sibTransId="{29DF2BD7-EA64-4D36-98FD-DF654D6F2312}"/>
    <dgm:cxn modelId="{F740F6D4-3348-4C2D-8F54-214F7DC1607E}" srcId="{BFCDE79C-88AE-455A-AEE4-16BFE9DC7382}" destId="{5A7E920B-D1AC-4CF1-8DAC-E85C01FE238C}" srcOrd="0" destOrd="0" parTransId="{7CEB8AC2-7243-425A-AE7C-1A9388541A16}" sibTransId="{50EA5810-779E-41D0-83B1-07BEF8E66390}"/>
    <dgm:cxn modelId="{D41139DC-91D7-458C-ADC6-89C278350A43}" type="presOf" srcId="{5A7E920B-D1AC-4CF1-8DAC-E85C01FE238C}" destId="{882A45D0-BC7B-4059-B66C-2BD01DC7D0C2}" srcOrd="0" destOrd="0" presId="urn:microsoft.com/office/officeart/2005/8/layout/venn3"/>
    <dgm:cxn modelId="{5B3BFAE1-DA13-4E87-93F6-D6572BD70B02}" type="presOf" srcId="{E25D55AE-8DC9-4C5F-8A0B-65B346CE924C}" destId="{62A588B2-6616-4294-B3BA-D63EDAC4BD4D}" srcOrd="0" destOrd="0" presId="urn:microsoft.com/office/officeart/2005/8/layout/venn3"/>
    <dgm:cxn modelId="{40FEAEA7-2774-4908-9CF1-8F43D1835F22}" type="presParOf" srcId="{5B27FB7A-B719-45FA-B24D-79EC81556B9A}" destId="{882A45D0-BC7B-4059-B66C-2BD01DC7D0C2}" srcOrd="0" destOrd="0" presId="urn:microsoft.com/office/officeart/2005/8/layout/venn3"/>
    <dgm:cxn modelId="{23B85908-4DF8-4600-B34B-F4EBE2CFBC80}" type="presParOf" srcId="{5B27FB7A-B719-45FA-B24D-79EC81556B9A}" destId="{988B5A7E-5CF2-4F23-A756-5F79D047651B}" srcOrd="1" destOrd="0" presId="urn:microsoft.com/office/officeart/2005/8/layout/venn3"/>
    <dgm:cxn modelId="{D156A992-6312-4F94-80AD-FE32BF4BECA4}" type="presParOf" srcId="{5B27FB7A-B719-45FA-B24D-79EC81556B9A}" destId="{62A588B2-6616-4294-B3BA-D63EDAC4BD4D}" srcOrd="2" destOrd="0" presId="urn:microsoft.com/office/officeart/2005/8/layout/venn3"/>
    <dgm:cxn modelId="{579DC8D7-C4EF-446D-B8DB-FD606AC3E236}" type="presParOf" srcId="{5B27FB7A-B719-45FA-B24D-79EC81556B9A}" destId="{17976AEE-8B74-4EF3-B1C5-907337711EF3}" srcOrd="3" destOrd="0" presId="urn:microsoft.com/office/officeart/2005/8/layout/venn3"/>
    <dgm:cxn modelId="{45A8D94A-BBBC-4C2C-BC00-807D4F4F5AA8}" type="presParOf" srcId="{5B27FB7A-B719-45FA-B24D-79EC81556B9A}" destId="{6CFDAD16-CD86-4D2F-9FCC-3BC059ABC3A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A665BF-3A1D-4DE3-AEC2-71996792C94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67FF166C-1477-47EE-B07A-56F1A3950DF5}">
      <dgm:prSet phldrT="[Text]"/>
      <dgm:spPr/>
      <dgm:t>
        <a:bodyPr/>
        <a:lstStyle/>
        <a:p>
          <a:r>
            <a:rPr lang="el-GR" dirty="0">
              <a:effectLst>
                <a:outerShdw blurRad="38100" dist="38100" dir="2700000" algn="tl">
                  <a:srgbClr val="000000">
                    <a:alpha val="43137"/>
                  </a:srgbClr>
                </a:outerShdw>
              </a:effectLst>
            </a:rPr>
            <a:t>Πληροφορηθείτε για τη σχετική νομοθεσία</a:t>
          </a:r>
          <a:endParaRPr lang="en-ZA" dirty="0">
            <a:effectLst>
              <a:outerShdw blurRad="38100" dist="38100" dir="2700000" algn="tl">
                <a:srgbClr val="000000">
                  <a:alpha val="43137"/>
                </a:srgbClr>
              </a:outerShdw>
            </a:effectLst>
          </a:endParaRPr>
        </a:p>
      </dgm:t>
    </dgm:pt>
    <dgm:pt modelId="{F0BA0B7B-9721-4CC5-9EAB-6A0038EA698B}" type="parTrans" cxnId="{9B0C8AE7-277D-4F5E-8B58-934E9E1EAF5B}">
      <dgm:prSet/>
      <dgm:spPr/>
      <dgm:t>
        <a:bodyPr/>
        <a:lstStyle/>
        <a:p>
          <a:endParaRPr lang="en-ZA"/>
        </a:p>
      </dgm:t>
    </dgm:pt>
    <dgm:pt modelId="{7ECB11D3-74F2-401D-B775-A7812114646A}" type="sibTrans" cxnId="{9B0C8AE7-277D-4F5E-8B58-934E9E1EAF5B}">
      <dgm:prSet/>
      <dgm:spPr/>
      <dgm:t>
        <a:bodyPr/>
        <a:lstStyle/>
        <a:p>
          <a:endParaRPr lang="en-ZA"/>
        </a:p>
      </dgm:t>
    </dgm:pt>
    <dgm:pt modelId="{FB75843B-D782-4FE4-9156-F34C54BEFD8C}">
      <dgm:prSet/>
      <dgm:spPr/>
      <dgm:t>
        <a:bodyPr/>
        <a:lstStyle/>
        <a:p>
          <a:r>
            <a:rPr lang="el-GR" dirty="0">
              <a:effectLst>
                <a:outerShdw blurRad="38100" dist="38100" dir="2700000" algn="tl">
                  <a:srgbClr val="000000">
                    <a:alpha val="43137"/>
                  </a:srgbClr>
                </a:outerShdw>
              </a:effectLst>
            </a:rPr>
            <a:t>Λάβετε συγκατάθεση</a:t>
          </a:r>
          <a:endParaRPr lang="en-ZA" dirty="0">
            <a:effectLst>
              <a:outerShdw blurRad="38100" dist="38100" dir="2700000" algn="tl">
                <a:srgbClr val="000000">
                  <a:alpha val="43137"/>
                </a:srgbClr>
              </a:outerShdw>
            </a:effectLst>
          </a:endParaRPr>
        </a:p>
      </dgm:t>
    </dgm:pt>
    <dgm:pt modelId="{B5403999-79D2-4C0E-8DB0-CD7EB9160EEC}" type="parTrans" cxnId="{5FE48693-DEFF-45E1-B853-026AB3A8DFEB}">
      <dgm:prSet/>
      <dgm:spPr/>
      <dgm:t>
        <a:bodyPr/>
        <a:lstStyle/>
        <a:p>
          <a:endParaRPr lang="en-ZA"/>
        </a:p>
      </dgm:t>
    </dgm:pt>
    <dgm:pt modelId="{7E771D52-14D9-48DB-B550-7B3E0809FEB3}" type="sibTrans" cxnId="{5FE48693-DEFF-45E1-B853-026AB3A8DFEB}">
      <dgm:prSet/>
      <dgm:spPr/>
      <dgm:t>
        <a:bodyPr/>
        <a:lstStyle/>
        <a:p>
          <a:endParaRPr lang="en-ZA"/>
        </a:p>
      </dgm:t>
    </dgm:pt>
    <dgm:pt modelId="{E78A1AA9-62EE-4707-9AC2-3BB88B237FF5}">
      <dgm:prSet/>
      <dgm:spPr/>
      <dgm:t>
        <a:bodyPr/>
        <a:lstStyle/>
        <a:p>
          <a:r>
            <a:rPr lang="el-GR" dirty="0">
              <a:effectLst>
                <a:outerShdw blurRad="38100" dist="38100" dir="2700000" algn="tl">
                  <a:srgbClr val="000000">
                    <a:alpha val="43137"/>
                  </a:srgbClr>
                </a:outerShdw>
              </a:effectLst>
            </a:rPr>
            <a:t>Κατανοήστε ποια δεδομένα διατηρούνται και ποια διαγράφονται</a:t>
          </a:r>
          <a:endParaRPr lang="en-ZA" dirty="0">
            <a:effectLst>
              <a:outerShdw blurRad="38100" dist="38100" dir="2700000" algn="tl">
                <a:srgbClr val="000000">
                  <a:alpha val="43137"/>
                </a:srgbClr>
              </a:outerShdw>
            </a:effectLst>
          </a:endParaRPr>
        </a:p>
      </dgm:t>
    </dgm:pt>
    <dgm:pt modelId="{8A149A6A-E03A-49DE-AA37-B604B48D1D5D}" type="parTrans" cxnId="{7755371C-8314-4CD0-B8E4-DAA3A317DAFD}">
      <dgm:prSet/>
      <dgm:spPr/>
      <dgm:t>
        <a:bodyPr/>
        <a:lstStyle/>
        <a:p>
          <a:endParaRPr lang="en-ZA"/>
        </a:p>
      </dgm:t>
    </dgm:pt>
    <dgm:pt modelId="{410E8C9B-9DC6-4A50-A52B-CF75C18EBBE4}" type="sibTrans" cxnId="{7755371C-8314-4CD0-B8E4-DAA3A317DAFD}">
      <dgm:prSet/>
      <dgm:spPr/>
      <dgm:t>
        <a:bodyPr/>
        <a:lstStyle/>
        <a:p>
          <a:endParaRPr lang="en-ZA"/>
        </a:p>
      </dgm:t>
    </dgm:pt>
    <dgm:pt modelId="{24C958C8-04B0-4720-B2EC-334897ED5EBF}">
      <dgm:prSet/>
      <dgm:spPr/>
      <dgm:t>
        <a:bodyPr/>
        <a:lstStyle/>
        <a:p>
          <a:r>
            <a:rPr lang="el-GR" dirty="0">
              <a:effectLst>
                <a:outerShdw blurRad="38100" dist="38100" dir="2700000" algn="tl">
                  <a:srgbClr val="000000">
                    <a:alpha val="43137"/>
                  </a:srgbClr>
                </a:outerShdw>
              </a:effectLst>
            </a:rPr>
            <a:t>Γνωρίστε πώς επιτυγχάνεται δεοντολογική διαγραφή δεδομένων</a:t>
          </a:r>
          <a:endParaRPr lang="en-ZA" dirty="0">
            <a:effectLst>
              <a:outerShdw blurRad="38100" dist="38100" dir="2700000" algn="tl">
                <a:srgbClr val="000000">
                  <a:alpha val="43137"/>
                </a:srgbClr>
              </a:outerShdw>
            </a:effectLst>
          </a:endParaRPr>
        </a:p>
      </dgm:t>
    </dgm:pt>
    <dgm:pt modelId="{D2C53BC4-A59E-445A-AE23-ECFCD70D7454}" type="parTrans" cxnId="{8B20868D-A8E0-463B-B6BC-F50796ACC79B}">
      <dgm:prSet/>
      <dgm:spPr/>
      <dgm:t>
        <a:bodyPr/>
        <a:lstStyle/>
        <a:p>
          <a:endParaRPr lang="en-ZA"/>
        </a:p>
      </dgm:t>
    </dgm:pt>
    <dgm:pt modelId="{9DE3B3C1-67E9-4770-A254-89B165D36545}" type="sibTrans" cxnId="{8B20868D-A8E0-463B-B6BC-F50796ACC79B}">
      <dgm:prSet/>
      <dgm:spPr/>
      <dgm:t>
        <a:bodyPr/>
        <a:lstStyle/>
        <a:p>
          <a:endParaRPr lang="en-ZA"/>
        </a:p>
      </dgm:t>
    </dgm:pt>
    <dgm:pt modelId="{73765133-1687-4513-9186-4ACC02A68D94}">
      <dgm:prSet/>
      <dgm:spPr/>
      <dgm:t>
        <a:bodyPr/>
        <a:lstStyle/>
        <a:p>
          <a:r>
            <a:rPr lang="el-GR" dirty="0">
              <a:effectLst>
                <a:outerShdw blurRad="38100" dist="38100" dir="2700000" algn="tl">
                  <a:srgbClr val="000000">
                    <a:alpha val="43137"/>
                  </a:srgbClr>
                </a:outerShdw>
              </a:effectLst>
            </a:rPr>
            <a:t>Επικοινωνήστε με τους εμπλεκόμενους</a:t>
          </a:r>
          <a:endParaRPr lang="en-ZA" dirty="0">
            <a:effectLst>
              <a:outerShdw blurRad="38100" dist="38100" dir="2700000" algn="tl">
                <a:srgbClr val="000000">
                  <a:alpha val="43137"/>
                </a:srgbClr>
              </a:outerShdw>
            </a:effectLst>
          </a:endParaRPr>
        </a:p>
      </dgm:t>
    </dgm:pt>
    <dgm:pt modelId="{B99AF3CE-1988-4A34-8CE8-12959EB0D735}" type="parTrans" cxnId="{7C540FA5-511B-4C66-9642-44523AF1C802}">
      <dgm:prSet/>
      <dgm:spPr/>
      <dgm:t>
        <a:bodyPr/>
        <a:lstStyle/>
        <a:p>
          <a:endParaRPr lang="en-ZA"/>
        </a:p>
      </dgm:t>
    </dgm:pt>
    <dgm:pt modelId="{D5E76D40-40BC-4209-A4E1-4035C48F1678}" type="sibTrans" cxnId="{7C540FA5-511B-4C66-9642-44523AF1C802}">
      <dgm:prSet/>
      <dgm:spPr/>
      <dgm:t>
        <a:bodyPr/>
        <a:lstStyle/>
        <a:p>
          <a:endParaRPr lang="en-ZA"/>
        </a:p>
      </dgm:t>
    </dgm:pt>
    <dgm:pt modelId="{B80282D3-5693-45CB-8D73-0C9F7ECAEA42}" type="pres">
      <dgm:prSet presAssocID="{43A665BF-3A1D-4DE3-AEC2-71996792C940}" presName="diagram" presStyleCnt="0">
        <dgm:presLayoutVars>
          <dgm:dir/>
          <dgm:resizeHandles val="exact"/>
        </dgm:presLayoutVars>
      </dgm:prSet>
      <dgm:spPr/>
    </dgm:pt>
    <dgm:pt modelId="{A40FF53B-A5FA-47A1-AD83-5F322B26E212}" type="pres">
      <dgm:prSet presAssocID="{67FF166C-1477-47EE-B07A-56F1A3950DF5}" presName="node" presStyleLbl="node1" presStyleIdx="0" presStyleCnt="5">
        <dgm:presLayoutVars>
          <dgm:bulletEnabled val="1"/>
        </dgm:presLayoutVars>
      </dgm:prSet>
      <dgm:spPr/>
    </dgm:pt>
    <dgm:pt modelId="{B57B6EF5-8CCB-4859-AD70-98D32804D127}" type="pres">
      <dgm:prSet presAssocID="{7ECB11D3-74F2-401D-B775-A7812114646A}" presName="sibTrans" presStyleCnt="0"/>
      <dgm:spPr/>
    </dgm:pt>
    <dgm:pt modelId="{E1C55EE4-65AB-4163-9ED7-92ED9F11E012}" type="pres">
      <dgm:prSet presAssocID="{FB75843B-D782-4FE4-9156-F34C54BEFD8C}" presName="node" presStyleLbl="node1" presStyleIdx="1" presStyleCnt="5">
        <dgm:presLayoutVars>
          <dgm:bulletEnabled val="1"/>
        </dgm:presLayoutVars>
      </dgm:prSet>
      <dgm:spPr/>
    </dgm:pt>
    <dgm:pt modelId="{DEF2824D-139F-44F5-84BB-38B1D14434B6}" type="pres">
      <dgm:prSet presAssocID="{7E771D52-14D9-48DB-B550-7B3E0809FEB3}" presName="sibTrans" presStyleCnt="0"/>
      <dgm:spPr/>
    </dgm:pt>
    <dgm:pt modelId="{5A4AE485-D325-46CC-9EF1-1CAD71382D6C}" type="pres">
      <dgm:prSet presAssocID="{E78A1AA9-62EE-4707-9AC2-3BB88B237FF5}" presName="node" presStyleLbl="node1" presStyleIdx="2" presStyleCnt="5">
        <dgm:presLayoutVars>
          <dgm:bulletEnabled val="1"/>
        </dgm:presLayoutVars>
      </dgm:prSet>
      <dgm:spPr/>
    </dgm:pt>
    <dgm:pt modelId="{365B7BDC-72A7-4F13-B7A6-B082764DEE47}" type="pres">
      <dgm:prSet presAssocID="{410E8C9B-9DC6-4A50-A52B-CF75C18EBBE4}" presName="sibTrans" presStyleCnt="0"/>
      <dgm:spPr/>
    </dgm:pt>
    <dgm:pt modelId="{F1651E08-927A-4228-BF70-9EC282CE3C3D}" type="pres">
      <dgm:prSet presAssocID="{24C958C8-04B0-4720-B2EC-334897ED5EBF}" presName="node" presStyleLbl="node1" presStyleIdx="3" presStyleCnt="5">
        <dgm:presLayoutVars>
          <dgm:bulletEnabled val="1"/>
        </dgm:presLayoutVars>
      </dgm:prSet>
      <dgm:spPr/>
    </dgm:pt>
    <dgm:pt modelId="{333A3C27-6FA3-4A1C-A9D4-3FE76E2444D4}" type="pres">
      <dgm:prSet presAssocID="{9DE3B3C1-67E9-4770-A254-89B165D36545}" presName="sibTrans" presStyleCnt="0"/>
      <dgm:spPr/>
    </dgm:pt>
    <dgm:pt modelId="{F4B2947A-B27C-41D6-B582-DEF7AF9FEEA0}" type="pres">
      <dgm:prSet presAssocID="{73765133-1687-4513-9186-4ACC02A68D94}" presName="node" presStyleLbl="node1" presStyleIdx="4" presStyleCnt="5">
        <dgm:presLayoutVars>
          <dgm:bulletEnabled val="1"/>
        </dgm:presLayoutVars>
      </dgm:prSet>
      <dgm:spPr/>
    </dgm:pt>
  </dgm:ptLst>
  <dgm:cxnLst>
    <dgm:cxn modelId="{86E1EF01-D8CF-4DDF-A2CC-4DBDEFAFC8D9}" type="presOf" srcId="{24C958C8-04B0-4720-B2EC-334897ED5EBF}" destId="{F1651E08-927A-4228-BF70-9EC282CE3C3D}" srcOrd="0" destOrd="0" presId="urn:microsoft.com/office/officeart/2005/8/layout/default"/>
    <dgm:cxn modelId="{73A69214-DA3E-456B-AF4F-BFEF0738BE64}" type="presOf" srcId="{43A665BF-3A1D-4DE3-AEC2-71996792C940}" destId="{B80282D3-5693-45CB-8D73-0C9F7ECAEA42}" srcOrd="0" destOrd="0" presId="urn:microsoft.com/office/officeart/2005/8/layout/default"/>
    <dgm:cxn modelId="{7755371C-8314-4CD0-B8E4-DAA3A317DAFD}" srcId="{43A665BF-3A1D-4DE3-AEC2-71996792C940}" destId="{E78A1AA9-62EE-4707-9AC2-3BB88B237FF5}" srcOrd="2" destOrd="0" parTransId="{8A149A6A-E03A-49DE-AA37-B604B48D1D5D}" sibTransId="{410E8C9B-9DC6-4A50-A52B-CF75C18EBBE4}"/>
    <dgm:cxn modelId="{3EAF7B2B-98E4-4C52-9824-DCAB955B3CEB}" type="presOf" srcId="{E78A1AA9-62EE-4707-9AC2-3BB88B237FF5}" destId="{5A4AE485-D325-46CC-9EF1-1CAD71382D6C}" srcOrd="0" destOrd="0" presId="urn:microsoft.com/office/officeart/2005/8/layout/default"/>
    <dgm:cxn modelId="{8B20868D-A8E0-463B-B6BC-F50796ACC79B}" srcId="{43A665BF-3A1D-4DE3-AEC2-71996792C940}" destId="{24C958C8-04B0-4720-B2EC-334897ED5EBF}" srcOrd="3" destOrd="0" parTransId="{D2C53BC4-A59E-445A-AE23-ECFCD70D7454}" sibTransId="{9DE3B3C1-67E9-4770-A254-89B165D36545}"/>
    <dgm:cxn modelId="{5FE48693-DEFF-45E1-B853-026AB3A8DFEB}" srcId="{43A665BF-3A1D-4DE3-AEC2-71996792C940}" destId="{FB75843B-D782-4FE4-9156-F34C54BEFD8C}" srcOrd="1" destOrd="0" parTransId="{B5403999-79D2-4C0E-8DB0-CD7EB9160EEC}" sibTransId="{7E771D52-14D9-48DB-B550-7B3E0809FEB3}"/>
    <dgm:cxn modelId="{7C540FA5-511B-4C66-9642-44523AF1C802}" srcId="{43A665BF-3A1D-4DE3-AEC2-71996792C940}" destId="{73765133-1687-4513-9186-4ACC02A68D94}" srcOrd="4" destOrd="0" parTransId="{B99AF3CE-1988-4A34-8CE8-12959EB0D735}" sibTransId="{D5E76D40-40BC-4209-A4E1-4035C48F1678}"/>
    <dgm:cxn modelId="{53DAB7A7-8148-4B9B-A456-9C420578F533}" type="presOf" srcId="{67FF166C-1477-47EE-B07A-56F1A3950DF5}" destId="{A40FF53B-A5FA-47A1-AD83-5F322B26E212}" srcOrd="0" destOrd="0" presId="urn:microsoft.com/office/officeart/2005/8/layout/default"/>
    <dgm:cxn modelId="{7E4B94D0-5A2D-4233-834A-CAA7D1A84D5B}" type="presOf" srcId="{FB75843B-D782-4FE4-9156-F34C54BEFD8C}" destId="{E1C55EE4-65AB-4163-9ED7-92ED9F11E012}" srcOrd="0" destOrd="0" presId="urn:microsoft.com/office/officeart/2005/8/layout/default"/>
    <dgm:cxn modelId="{DE12E1D2-2A26-4D83-9085-ECF28DBF1192}" type="presOf" srcId="{73765133-1687-4513-9186-4ACC02A68D94}" destId="{F4B2947A-B27C-41D6-B582-DEF7AF9FEEA0}" srcOrd="0" destOrd="0" presId="urn:microsoft.com/office/officeart/2005/8/layout/default"/>
    <dgm:cxn modelId="{9B0C8AE7-277D-4F5E-8B58-934E9E1EAF5B}" srcId="{43A665BF-3A1D-4DE3-AEC2-71996792C940}" destId="{67FF166C-1477-47EE-B07A-56F1A3950DF5}" srcOrd="0" destOrd="0" parTransId="{F0BA0B7B-9721-4CC5-9EAB-6A0038EA698B}" sibTransId="{7ECB11D3-74F2-401D-B775-A7812114646A}"/>
    <dgm:cxn modelId="{C9F15B70-97E3-42C3-AB53-9A31E87436B9}" type="presParOf" srcId="{B80282D3-5693-45CB-8D73-0C9F7ECAEA42}" destId="{A40FF53B-A5FA-47A1-AD83-5F322B26E212}" srcOrd="0" destOrd="0" presId="urn:microsoft.com/office/officeart/2005/8/layout/default"/>
    <dgm:cxn modelId="{047E0327-D8DB-4948-B3A9-710650229FA8}" type="presParOf" srcId="{B80282D3-5693-45CB-8D73-0C9F7ECAEA42}" destId="{B57B6EF5-8CCB-4859-AD70-98D32804D127}" srcOrd="1" destOrd="0" presId="urn:microsoft.com/office/officeart/2005/8/layout/default"/>
    <dgm:cxn modelId="{E1BA3449-C648-40AA-A61E-B39684D3F2CB}" type="presParOf" srcId="{B80282D3-5693-45CB-8D73-0C9F7ECAEA42}" destId="{E1C55EE4-65AB-4163-9ED7-92ED9F11E012}" srcOrd="2" destOrd="0" presId="urn:microsoft.com/office/officeart/2005/8/layout/default"/>
    <dgm:cxn modelId="{5BECABA2-72D8-4A44-930F-B6E5D4EC5DA0}" type="presParOf" srcId="{B80282D3-5693-45CB-8D73-0C9F7ECAEA42}" destId="{DEF2824D-139F-44F5-84BB-38B1D14434B6}" srcOrd="3" destOrd="0" presId="urn:microsoft.com/office/officeart/2005/8/layout/default"/>
    <dgm:cxn modelId="{D5211AF6-4604-4238-8789-C243BB77948B}" type="presParOf" srcId="{B80282D3-5693-45CB-8D73-0C9F7ECAEA42}" destId="{5A4AE485-D325-46CC-9EF1-1CAD71382D6C}" srcOrd="4" destOrd="0" presId="urn:microsoft.com/office/officeart/2005/8/layout/default"/>
    <dgm:cxn modelId="{18DC4E91-1B02-4879-8461-FFAD4A9AB8E9}" type="presParOf" srcId="{B80282D3-5693-45CB-8D73-0C9F7ECAEA42}" destId="{365B7BDC-72A7-4F13-B7A6-B082764DEE47}" srcOrd="5" destOrd="0" presId="urn:microsoft.com/office/officeart/2005/8/layout/default"/>
    <dgm:cxn modelId="{9E6017C1-C57C-489F-9404-A48D8007003E}" type="presParOf" srcId="{B80282D3-5693-45CB-8D73-0C9F7ECAEA42}" destId="{F1651E08-927A-4228-BF70-9EC282CE3C3D}" srcOrd="6" destOrd="0" presId="urn:microsoft.com/office/officeart/2005/8/layout/default"/>
    <dgm:cxn modelId="{6B88E789-ED22-4291-8EEA-353F48703A09}" type="presParOf" srcId="{B80282D3-5693-45CB-8D73-0C9F7ECAEA42}" destId="{333A3C27-6FA3-4A1C-A9D4-3FE76E2444D4}" srcOrd="7" destOrd="0" presId="urn:microsoft.com/office/officeart/2005/8/layout/default"/>
    <dgm:cxn modelId="{B3732B54-5D99-483B-8CCD-564170E85DF6}" type="presParOf" srcId="{B80282D3-5693-45CB-8D73-0C9F7ECAEA42}" destId="{F4B2947A-B27C-41D6-B582-DEF7AF9FEEA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l-GR" sz="2400" b="1" dirty="0">
              <a:effectLst>
                <a:outerShdw blurRad="38100" dist="38100" dir="2700000" algn="tl">
                  <a:srgbClr val="000000">
                    <a:alpha val="43137"/>
                  </a:srgbClr>
                </a:outerShdw>
              </a:effectLst>
            </a:rPr>
            <a:t>Βήμα</a:t>
          </a:r>
          <a:r>
            <a:rPr lang="en-ZA" sz="2400" b="1" dirty="0">
              <a:effectLst>
                <a:outerShdw blurRad="38100" dist="38100" dir="2700000" algn="tl">
                  <a:srgbClr val="000000">
                    <a:alpha val="43137"/>
                  </a:srgbClr>
                </a:outerShdw>
              </a:effectLst>
            </a:rPr>
            <a:t> 1: </a:t>
          </a:r>
          <a:r>
            <a:rPr lang="el-GR" sz="2400" dirty="0">
              <a:effectLst>
                <a:outerShdw blurRad="38100" dist="38100" dir="2700000" algn="tl">
                  <a:srgbClr val="000000">
                    <a:alpha val="43137"/>
                  </a:srgbClr>
                </a:outerShdw>
              </a:effectLst>
            </a:rPr>
            <a:t>Δημιουργήστε μια λίστα με λέξεις-κλειδιά</a:t>
          </a:r>
          <a:endParaRPr lang="en-ZA" sz="240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82B0C35E-CB26-4C1A-985F-A0E37CAA4DED}">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2: </a:t>
          </a:r>
          <a:r>
            <a:rPr lang="el-GR" sz="2400" kern="1200" dirty="0">
              <a:effectLst>
                <a:outerShdw blurRad="38100" dist="38100" dir="2700000" algn="tl">
                  <a:srgbClr val="000000">
                    <a:alpha val="43137"/>
                  </a:srgbClr>
                </a:outerShdw>
              </a:effectLst>
            </a:rPr>
            <a:t>Αναλύστε την πρώτη σελίδα της </a:t>
          </a:r>
          <a:r>
            <a:rPr lang="en-GB" sz="2400" kern="1200" dirty="0">
              <a:effectLst>
                <a:outerShdw blurRad="38100" dist="38100" dir="2700000" algn="tl">
                  <a:srgbClr val="000000">
                    <a:alpha val="43137"/>
                  </a:srgbClr>
                </a:outerShdw>
              </a:effectLst>
            </a:rPr>
            <a:t>Google</a:t>
          </a:r>
          <a:endParaRPr lang="en-ZA" sz="2400" kern="1200" dirty="0">
            <a:effectLst>
              <a:outerShdw blurRad="38100" dist="38100" dir="2700000" algn="tl">
                <a:srgbClr val="000000">
                  <a:alpha val="43137"/>
                </a:srgbClr>
              </a:outerShdw>
            </a:effectLst>
          </a:endParaRPr>
        </a:p>
      </dgm:t>
    </dgm:pt>
    <dgm:pt modelId="{96C1DBD0-57AA-423B-9FF8-87A636B96F38}" type="parTrans" cxnId="{A828B630-9C69-4AD7-BF6D-58A0B9025840}">
      <dgm:prSet/>
      <dgm:spPr/>
      <dgm:t>
        <a:bodyPr/>
        <a:lstStyle/>
        <a:p>
          <a:endParaRPr lang="en-ZA"/>
        </a:p>
      </dgm:t>
    </dgm:pt>
    <dgm:pt modelId="{EAEF5463-F83F-4FD9-B67A-E148778634E0}" type="sibTrans" cxnId="{A828B630-9C69-4AD7-BF6D-58A0B9025840}">
      <dgm:prSet/>
      <dgm:spPr/>
      <dgm:t>
        <a:bodyPr/>
        <a:lstStyle/>
        <a:p>
          <a:endParaRPr lang="en-ZA"/>
        </a:p>
      </dgm:t>
    </dgm:pt>
    <dgm:pt modelId="{A28A9B31-DC1A-4E52-AD8D-9216BD68FB8B}">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3: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Δημιουργήστε κάτι διαφορετικό ή καλύτερο</a:t>
          </a:r>
          <a:endParaRPr lang="en-ZA" sz="2400" b="0" kern="1200" dirty="0">
            <a:effectLst>
              <a:outerShdw blurRad="38100" dist="38100" dir="2700000" algn="tl">
                <a:srgbClr val="000000">
                  <a:alpha val="43137"/>
                </a:srgbClr>
              </a:outerShdw>
            </a:effectLst>
          </a:endParaRPr>
        </a:p>
      </dgm:t>
    </dgm:pt>
    <dgm:pt modelId="{60222926-ED27-4D3F-AEB7-ABDE4E7FDCF9}" type="parTrans" cxnId="{1E456708-24B5-4331-9A03-B5C37E2615C0}">
      <dgm:prSet/>
      <dgm:spPr/>
      <dgm:t>
        <a:bodyPr/>
        <a:lstStyle/>
        <a:p>
          <a:endParaRPr lang="en-ZA"/>
        </a:p>
      </dgm:t>
    </dgm:pt>
    <dgm:pt modelId="{8DE28075-9B2D-4FA5-8BD4-3DA0006047A5}" type="sibTrans" cxnId="{1E456708-24B5-4331-9A03-B5C37E2615C0}">
      <dgm:prSet/>
      <dgm:spPr/>
      <dgm:t>
        <a:bodyPr/>
        <a:lstStyle/>
        <a:p>
          <a:endParaRPr lang="en-ZA"/>
        </a:p>
      </dgm:t>
    </dgm:pt>
    <dgm:pt modelId="{AE8583B0-F264-4D40-B073-49CE2B27896C}">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4: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Προσθέστε κάτι δελεαστικό</a:t>
          </a:r>
          <a:endParaRPr lang="en-ZA" sz="2400" b="0" kern="1200" dirty="0">
            <a:effectLst>
              <a:outerShdw blurRad="38100" dist="38100" dir="2700000" algn="tl">
                <a:srgbClr val="000000">
                  <a:alpha val="43137"/>
                </a:srgbClr>
              </a:outerShdw>
            </a:effectLst>
          </a:endParaRPr>
        </a:p>
      </dgm:t>
    </dgm:pt>
    <dgm:pt modelId="{2C01FE3F-936E-4118-BE28-870927086540}" type="parTrans" cxnId="{7CB2A7D1-C29C-4CFF-98B1-430F153D2AC4}">
      <dgm:prSet/>
      <dgm:spPr/>
      <dgm:t>
        <a:bodyPr/>
        <a:lstStyle/>
        <a:p>
          <a:endParaRPr lang="en-ZA"/>
        </a:p>
      </dgm:t>
    </dgm:pt>
    <dgm:pt modelId="{D680D188-F549-492B-B43E-9C4F901B3704}" type="sibTrans" cxnId="{7CB2A7D1-C29C-4CFF-98B1-430F153D2AC4}">
      <dgm:prSet/>
      <dgm:spPr/>
      <dgm:t>
        <a:bodyPr/>
        <a:lstStyle/>
        <a:p>
          <a:endParaRPr lang="en-ZA"/>
        </a:p>
      </dgm:t>
    </dgm:pt>
    <dgm:pt modelId="{5F7500E3-9985-4ACE-892E-7CC20A4F86D4}">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5: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Βελτιστοποιήστε με βάση το </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on–page SEO</a:t>
          </a:r>
          <a:endParaRPr lang="en-ZA" sz="2400" b="0" kern="1200" dirty="0">
            <a:effectLst>
              <a:outerShdw blurRad="38100" dist="38100" dir="2700000" algn="tl">
                <a:srgbClr val="000000">
                  <a:alpha val="43137"/>
                </a:srgbClr>
              </a:outerShdw>
            </a:effectLst>
          </a:endParaRPr>
        </a:p>
      </dgm:t>
    </dgm:pt>
    <dgm:pt modelId="{7E4DB881-1BC7-42E6-8713-6DE902F7BFF0}" type="parTrans" cxnId="{8DAC6756-3132-44E0-A392-520926FA1883}">
      <dgm:prSet/>
      <dgm:spPr/>
      <dgm:t>
        <a:bodyPr/>
        <a:lstStyle/>
        <a:p>
          <a:endParaRPr lang="en-ZA"/>
        </a:p>
      </dgm:t>
    </dgm:pt>
    <dgm:pt modelId="{AB991B7A-1059-4065-8D8B-41AF85A37D8E}" type="sibTrans" cxnId="{8DAC6756-3132-44E0-A392-520926FA1883}">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5">
        <dgm:presLayoutVars>
          <dgm:bulletEnabled val="1"/>
        </dgm:presLayoutVars>
      </dgm:prSet>
      <dgm:spPr/>
    </dgm:pt>
    <dgm:pt modelId="{30443649-13A7-414E-AA78-F47AC5A6EF16}" type="pres">
      <dgm:prSet presAssocID="{0B3BAF4C-BFD4-44A9-976A-F4DA3A8B7351}" presName="sibTrans" presStyleCnt="0"/>
      <dgm:spPr/>
    </dgm:pt>
    <dgm:pt modelId="{E1C5E796-3301-4567-AE49-687A824934A3}" type="pres">
      <dgm:prSet presAssocID="{82B0C35E-CB26-4C1A-985F-A0E37CAA4DED}" presName="node" presStyleLbl="node1" presStyleIdx="1" presStyleCnt="5">
        <dgm:presLayoutVars>
          <dgm:bulletEnabled val="1"/>
        </dgm:presLayoutVars>
      </dgm:prSet>
      <dgm:spPr/>
    </dgm:pt>
    <dgm:pt modelId="{45B688AF-BB4A-4532-BF91-DC7AFC8D3042}" type="pres">
      <dgm:prSet presAssocID="{EAEF5463-F83F-4FD9-B67A-E148778634E0}" presName="sibTrans" presStyleCnt="0"/>
      <dgm:spPr/>
    </dgm:pt>
    <dgm:pt modelId="{5BAA61DA-B592-4AB1-B4FA-47F5C2453EED}" type="pres">
      <dgm:prSet presAssocID="{A28A9B31-DC1A-4E52-AD8D-9216BD68FB8B}" presName="node" presStyleLbl="node1" presStyleIdx="2" presStyleCnt="5">
        <dgm:presLayoutVars>
          <dgm:bulletEnabled val="1"/>
        </dgm:presLayoutVars>
      </dgm:prSet>
      <dgm:spPr/>
    </dgm:pt>
    <dgm:pt modelId="{605AEB89-5B14-4B26-8288-F6B5F4DD12BE}" type="pres">
      <dgm:prSet presAssocID="{8DE28075-9B2D-4FA5-8BD4-3DA0006047A5}" presName="sibTrans" presStyleCnt="0"/>
      <dgm:spPr/>
    </dgm:pt>
    <dgm:pt modelId="{87E54A96-1ED8-4EE2-BBA5-A084A980476F}" type="pres">
      <dgm:prSet presAssocID="{AE8583B0-F264-4D40-B073-49CE2B27896C}" presName="node" presStyleLbl="node1" presStyleIdx="3" presStyleCnt="5">
        <dgm:presLayoutVars>
          <dgm:bulletEnabled val="1"/>
        </dgm:presLayoutVars>
      </dgm:prSet>
      <dgm:spPr/>
    </dgm:pt>
    <dgm:pt modelId="{B25A7397-E85C-4038-A093-650F037343B4}" type="pres">
      <dgm:prSet presAssocID="{D680D188-F549-492B-B43E-9C4F901B3704}" presName="sibTrans" presStyleCnt="0"/>
      <dgm:spPr/>
    </dgm:pt>
    <dgm:pt modelId="{547B8A1D-A461-401D-A08D-7EECCDB32F23}" type="pres">
      <dgm:prSet presAssocID="{5F7500E3-9985-4ACE-892E-7CC20A4F86D4}" presName="node" presStyleLbl="node1" presStyleIdx="4" presStyleCnt="5">
        <dgm:presLayoutVars>
          <dgm:bulletEnabled val="1"/>
        </dgm:presLayoutVars>
      </dgm:prSet>
      <dgm:spPr/>
    </dgm:pt>
  </dgm:ptLst>
  <dgm:cxnLst>
    <dgm:cxn modelId="{1E456708-24B5-4331-9A03-B5C37E2615C0}" srcId="{CA540B49-033A-4278-9948-22F3A4B0F85D}" destId="{A28A9B31-DC1A-4E52-AD8D-9216BD68FB8B}" srcOrd="2" destOrd="0" parTransId="{60222926-ED27-4D3F-AEB7-ABDE4E7FDCF9}" sibTransId="{8DE28075-9B2D-4FA5-8BD4-3DA0006047A5}"/>
    <dgm:cxn modelId="{A828B630-9C69-4AD7-BF6D-58A0B9025840}" srcId="{CA540B49-033A-4278-9948-22F3A4B0F85D}" destId="{82B0C35E-CB26-4C1A-985F-A0E37CAA4DED}" srcOrd="1" destOrd="0" parTransId="{96C1DBD0-57AA-423B-9FF8-87A636B96F38}" sibTransId="{EAEF5463-F83F-4FD9-B67A-E148778634E0}"/>
    <dgm:cxn modelId="{ACB63934-3D28-4760-9A65-C23AE71E328D}" type="presOf" srcId="{924EA45A-067E-4A43-879D-7A20C78B48F9}" destId="{6F4040DC-868A-4202-B42B-27FBE29F3557}" srcOrd="0" destOrd="0" presId="urn:microsoft.com/office/officeart/2005/8/layout/default"/>
    <dgm:cxn modelId="{ADD60B5E-29BB-4E31-8521-99A3CF5E5D0C}" type="presOf" srcId="{A28A9B31-DC1A-4E52-AD8D-9216BD68FB8B}" destId="{5BAA61DA-B592-4AB1-B4FA-47F5C2453EED}" srcOrd="0" destOrd="0" presId="urn:microsoft.com/office/officeart/2005/8/layout/default"/>
    <dgm:cxn modelId="{B82D6F69-36BF-42F6-912F-5FCB111818DD}" type="presOf" srcId="{82B0C35E-CB26-4C1A-985F-A0E37CAA4DED}" destId="{E1C5E796-3301-4567-AE49-687A824934A3}" srcOrd="0" destOrd="0" presId="urn:microsoft.com/office/officeart/2005/8/layout/default"/>
    <dgm:cxn modelId="{8BA1A06A-F3C0-472C-86E6-A116E17F768D}" type="presOf" srcId="{CA540B49-033A-4278-9948-22F3A4B0F85D}" destId="{784855E4-69A6-49FA-A688-CF139BE4B825}" srcOrd="0" destOrd="0" presId="urn:microsoft.com/office/officeart/2005/8/layout/default"/>
    <dgm:cxn modelId="{AA38FD6C-D28A-46A9-9093-18C4456F018E}" type="presOf" srcId="{5F7500E3-9985-4ACE-892E-7CC20A4F86D4}" destId="{547B8A1D-A461-401D-A08D-7EECCDB32F23}" srcOrd="0" destOrd="0" presId="urn:microsoft.com/office/officeart/2005/8/layout/default"/>
    <dgm:cxn modelId="{8DAC6756-3132-44E0-A392-520926FA1883}" srcId="{CA540B49-033A-4278-9948-22F3A4B0F85D}" destId="{5F7500E3-9985-4ACE-892E-7CC20A4F86D4}" srcOrd="4" destOrd="0" parTransId="{7E4DB881-1BC7-42E6-8713-6DE902F7BFF0}" sibTransId="{AB991B7A-1059-4065-8D8B-41AF85A37D8E}"/>
    <dgm:cxn modelId="{472ECB83-81BA-4B10-82A5-5F949B622394}" srcId="{CA540B49-033A-4278-9948-22F3A4B0F85D}" destId="{924EA45A-067E-4A43-879D-7A20C78B48F9}" srcOrd="0" destOrd="0" parTransId="{3E82A11C-4C47-4423-AC2C-B8ACC0862798}" sibTransId="{0B3BAF4C-BFD4-44A9-976A-F4DA3A8B7351}"/>
    <dgm:cxn modelId="{DA06D6AF-7530-4ED5-AF86-5163516F1C89}" type="presOf" srcId="{AE8583B0-F264-4D40-B073-49CE2B27896C}" destId="{87E54A96-1ED8-4EE2-BBA5-A084A980476F}" srcOrd="0" destOrd="0" presId="urn:microsoft.com/office/officeart/2005/8/layout/default"/>
    <dgm:cxn modelId="{7CB2A7D1-C29C-4CFF-98B1-430F153D2AC4}" srcId="{CA540B49-033A-4278-9948-22F3A4B0F85D}" destId="{AE8583B0-F264-4D40-B073-49CE2B27896C}" srcOrd="3" destOrd="0" parTransId="{2C01FE3F-936E-4118-BE28-870927086540}" sibTransId="{D680D188-F549-492B-B43E-9C4F901B3704}"/>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62B155DA-AC79-4C47-B2C1-F81B03616498}" type="presParOf" srcId="{784855E4-69A6-49FA-A688-CF139BE4B825}" destId="{E1C5E796-3301-4567-AE49-687A824934A3}" srcOrd="2" destOrd="0" presId="urn:microsoft.com/office/officeart/2005/8/layout/default"/>
    <dgm:cxn modelId="{73620242-D1D2-4DEB-94D1-987A75CFD071}" type="presParOf" srcId="{784855E4-69A6-49FA-A688-CF139BE4B825}" destId="{45B688AF-BB4A-4532-BF91-DC7AFC8D3042}" srcOrd="3" destOrd="0" presId="urn:microsoft.com/office/officeart/2005/8/layout/default"/>
    <dgm:cxn modelId="{8C62F7E5-B6DC-48BA-82E6-BCAC24A3A4E8}" type="presParOf" srcId="{784855E4-69A6-49FA-A688-CF139BE4B825}" destId="{5BAA61DA-B592-4AB1-B4FA-47F5C2453EED}" srcOrd="4" destOrd="0" presId="urn:microsoft.com/office/officeart/2005/8/layout/default"/>
    <dgm:cxn modelId="{22452966-4718-4660-80E8-2FEA082D1956}" type="presParOf" srcId="{784855E4-69A6-49FA-A688-CF139BE4B825}" destId="{605AEB89-5B14-4B26-8288-F6B5F4DD12BE}" srcOrd="5" destOrd="0" presId="urn:microsoft.com/office/officeart/2005/8/layout/default"/>
    <dgm:cxn modelId="{413D2D31-8860-43D4-A42B-98B7AFA50AF8}" type="presParOf" srcId="{784855E4-69A6-49FA-A688-CF139BE4B825}" destId="{87E54A96-1ED8-4EE2-BBA5-A084A980476F}" srcOrd="6" destOrd="0" presId="urn:microsoft.com/office/officeart/2005/8/layout/default"/>
    <dgm:cxn modelId="{D0EFCFDC-EFCF-4B8A-AC77-75F2E35FC2E9}" type="presParOf" srcId="{784855E4-69A6-49FA-A688-CF139BE4B825}" destId="{B25A7397-E85C-4038-A093-650F037343B4}" srcOrd="7" destOrd="0" presId="urn:microsoft.com/office/officeart/2005/8/layout/default"/>
    <dgm:cxn modelId="{2DCF160C-D4FE-4312-B7DF-392F41C90343}" type="presParOf" srcId="{784855E4-69A6-49FA-A688-CF139BE4B825}" destId="{547B8A1D-A461-401D-A08D-7EECCDB32F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6: </a:t>
          </a:r>
          <a:r>
            <a:rPr lang="el-GR" sz="2400" kern="1200" dirty="0">
              <a:effectLst>
                <a:outerShdw blurRad="38100" dist="38100" dir="2700000" algn="tl">
                  <a:srgbClr val="000000">
                    <a:alpha val="43137"/>
                  </a:srgbClr>
                </a:outerShdw>
              </a:effectLst>
            </a:rPr>
            <a:t>Βελτιστοποιήστε με βάση την πρόθεση αναζήτησης</a:t>
          </a:r>
          <a:endParaRPr lang="en-ZA" sz="240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DC827EF5-3BDF-4D9C-BF46-D52A16239D6A}">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7: </a:t>
          </a:r>
          <a:r>
            <a:rPr lang="el-GR" sz="2400" kern="1200" dirty="0">
              <a:effectLst>
                <a:outerShdw blurRad="38100" dist="38100" dir="2700000" algn="tl">
                  <a:srgbClr val="000000">
                    <a:alpha val="43137"/>
                  </a:srgbClr>
                </a:outerShdw>
              </a:effectLst>
            </a:rPr>
            <a:t>Επικεντρωθείτε στο σχεδιασμό του περιεχομένου</a:t>
          </a:r>
          <a:endParaRPr lang="en-ZA" sz="2400" kern="1200" dirty="0">
            <a:effectLst>
              <a:outerShdw blurRad="38100" dist="38100" dir="2700000" algn="tl">
                <a:srgbClr val="000000">
                  <a:alpha val="43137"/>
                </a:srgbClr>
              </a:outerShdw>
            </a:effectLst>
          </a:endParaRPr>
        </a:p>
      </dgm:t>
    </dgm:pt>
    <dgm:pt modelId="{58649E61-A72B-4F55-BA25-3AC26DAA3ACE}" type="parTrans" cxnId="{E7BA15AA-2F4D-4B7C-B3A2-AADEE19ABE8A}">
      <dgm:prSet/>
      <dgm:spPr/>
      <dgm:t>
        <a:bodyPr/>
        <a:lstStyle/>
        <a:p>
          <a:endParaRPr lang="en-ZA"/>
        </a:p>
      </dgm:t>
    </dgm:pt>
    <dgm:pt modelId="{7A911F81-F466-4207-A92E-2FD4027F03C1}" type="sibTrans" cxnId="{E7BA15AA-2F4D-4B7C-B3A2-AADEE19ABE8A}">
      <dgm:prSet/>
      <dgm:spPr/>
      <dgm:t>
        <a:bodyPr/>
        <a:lstStyle/>
        <a:p>
          <a:endParaRPr lang="en-ZA"/>
        </a:p>
      </dgm:t>
    </dgm:pt>
    <dgm:pt modelId="{1C09BF53-E934-46F4-80FB-EB1AF02AB2F2}">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8: </a:t>
          </a:r>
          <a:r>
            <a:rPr lang="el-GR" sz="2400" kern="1200" dirty="0">
              <a:effectLst>
                <a:outerShdw blurRad="38100" dist="38100" dir="2700000" algn="tl">
                  <a:srgbClr val="000000">
                    <a:alpha val="43137"/>
                  </a:srgbClr>
                </a:outerShdw>
              </a:effectLst>
            </a:rPr>
            <a:t>Δημιουργήστε συνδέσμους προς την ιστοσελίδα σας</a:t>
          </a:r>
          <a:endParaRPr lang="en-ZA" sz="2400" kern="1200" dirty="0">
            <a:effectLst>
              <a:outerShdw blurRad="38100" dist="38100" dir="2700000" algn="tl">
                <a:srgbClr val="000000">
                  <a:alpha val="43137"/>
                </a:srgbClr>
              </a:outerShdw>
            </a:effectLst>
          </a:endParaRPr>
        </a:p>
      </dgm:t>
    </dgm:pt>
    <dgm:pt modelId="{11F50D1E-CA3D-4D98-86DA-0AC7B368FA42}" type="parTrans" cxnId="{A50B0867-FBE8-4EAE-90F7-E8BF37260C2A}">
      <dgm:prSet/>
      <dgm:spPr/>
      <dgm:t>
        <a:bodyPr/>
        <a:lstStyle/>
        <a:p>
          <a:endParaRPr lang="en-ZA"/>
        </a:p>
      </dgm:t>
    </dgm:pt>
    <dgm:pt modelId="{393F9177-B2D0-4D40-A349-410EC38EAE29}" type="sibTrans" cxnId="{A50B0867-FBE8-4EAE-90F7-E8BF37260C2A}">
      <dgm:prSet/>
      <dgm:spPr/>
      <dgm:t>
        <a:bodyPr/>
        <a:lstStyle/>
        <a:p>
          <a:endParaRPr lang="en-ZA"/>
        </a:p>
      </dgm:t>
    </dgm:pt>
    <dgm:pt modelId="{680442BF-4C37-40AD-B488-D816C4C73F03}">
      <dgm:prSet phldrT="[Text]" custT="1"/>
      <dgm:spPr/>
      <dgm:t>
        <a:bodyPr/>
        <a:lstStyle/>
        <a:p>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9: </a:t>
          </a:r>
          <a:r>
            <a:rPr lang="el-GR" sz="2400" kern="1200" dirty="0">
              <a:effectLst>
                <a:outerShdw blurRad="38100" dist="38100" dir="2700000" algn="tl">
                  <a:srgbClr val="000000">
                    <a:alpha val="43137"/>
                  </a:srgbClr>
                </a:outerShdw>
              </a:effectLst>
            </a:rPr>
            <a:t>Βελτιώστε και ενημερώστε το περιεχόμενό σας</a:t>
          </a:r>
          <a:endParaRPr lang="en-ZA" sz="2400" kern="1200" dirty="0">
            <a:effectLst>
              <a:outerShdw blurRad="38100" dist="38100" dir="2700000" algn="tl">
                <a:srgbClr val="000000">
                  <a:alpha val="43137"/>
                </a:srgbClr>
              </a:outerShdw>
            </a:effectLst>
          </a:endParaRPr>
        </a:p>
      </dgm:t>
    </dgm:pt>
    <dgm:pt modelId="{5C241D29-E817-4E0F-8197-1144D8C64468}" type="parTrans" cxnId="{6698F93E-075F-4F2E-8C2D-6D8D279CC02A}">
      <dgm:prSet/>
      <dgm:spPr/>
      <dgm:t>
        <a:bodyPr/>
        <a:lstStyle/>
        <a:p>
          <a:endParaRPr lang="en-ZA"/>
        </a:p>
      </dgm:t>
    </dgm:pt>
    <dgm:pt modelId="{DDBF3DBC-08E0-48D3-805D-C783909E9349}" type="sibTrans" cxnId="{6698F93E-075F-4F2E-8C2D-6D8D279CC02A}">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4">
        <dgm:presLayoutVars>
          <dgm:bulletEnabled val="1"/>
        </dgm:presLayoutVars>
      </dgm:prSet>
      <dgm:spPr/>
    </dgm:pt>
    <dgm:pt modelId="{30443649-13A7-414E-AA78-F47AC5A6EF16}" type="pres">
      <dgm:prSet presAssocID="{0B3BAF4C-BFD4-44A9-976A-F4DA3A8B7351}" presName="sibTrans" presStyleCnt="0"/>
      <dgm:spPr/>
    </dgm:pt>
    <dgm:pt modelId="{440A5019-6E05-41CF-9D7C-AA902D99B437}" type="pres">
      <dgm:prSet presAssocID="{DC827EF5-3BDF-4D9C-BF46-D52A16239D6A}" presName="node" presStyleLbl="node1" presStyleIdx="1" presStyleCnt="4">
        <dgm:presLayoutVars>
          <dgm:bulletEnabled val="1"/>
        </dgm:presLayoutVars>
      </dgm:prSet>
      <dgm:spPr/>
    </dgm:pt>
    <dgm:pt modelId="{9A5AFCB2-3130-4CBA-A448-79997A03A78E}" type="pres">
      <dgm:prSet presAssocID="{7A911F81-F466-4207-A92E-2FD4027F03C1}" presName="sibTrans" presStyleCnt="0"/>
      <dgm:spPr/>
    </dgm:pt>
    <dgm:pt modelId="{C3FC257A-F35F-403F-9D89-CBBAB70DB93F}" type="pres">
      <dgm:prSet presAssocID="{1C09BF53-E934-46F4-80FB-EB1AF02AB2F2}" presName="node" presStyleLbl="node1" presStyleIdx="2" presStyleCnt="4">
        <dgm:presLayoutVars>
          <dgm:bulletEnabled val="1"/>
        </dgm:presLayoutVars>
      </dgm:prSet>
      <dgm:spPr/>
    </dgm:pt>
    <dgm:pt modelId="{A5FD0EA8-4F2E-452D-80A2-AAA3EC5BAB83}" type="pres">
      <dgm:prSet presAssocID="{393F9177-B2D0-4D40-A349-410EC38EAE29}" presName="sibTrans" presStyleCnt="0"/>
      <dgm:spPr/>
    </dgm:pt>
    <dgm:pt modelId="{50B60E35-8B85-4108-881A-46254AC775E9}" type="pres">
      <dgm:prSet presAssocID="{680442BF-4C37-40AD-B488-D816C4C73F03}" presName="node" presStyleLbl="node1" presStyleIdx="3" presStyleCnt="4">
        <dgm:presLayoutVars>
          <dgm:bulletEnabled val="1"/>
        </dgm:presLayoutVars>
      </dgm:prSet>
      <dgm:spPr/>
    </dgm:pt>
  </dgm:ptLst>
  <dgm:cxnLst>
    <dgm:cxn modelId="{D10DB400-813E-44FF-8752-903FEB189180}" type="presOf" srcId="{1C09BF53-E934-46F4-80FB-EB1AF02AB2F2}" destId="{C3FC257A-F35F-403F-9D89-CBBAB70DB93F}" srcOrd="0" destOrd="0" presId="urn:microsoft.com/office/officeart/2005/8/layout/default"/>
    <dgm:cxn modelId="{ACB63934-3D28-4760-9A65-C23AE71E328D}" type="presOf" srcId="{924EA45A-067E-4A43-879D-7A20C78B48F9}" destId="{6F4040DC-868A-4202-B42B-27FBE29F3557}" srcOrd="0" destOrd="0" presId="urn:microsoft.com/office/officeart/2005/8/layout/default"/>
    <dgm:cxn modelId="{6698F93E-075F-4F2E-8C2D-6D8D279CC02A}" srcId="{CA540B49-033A-4278-9948-22F3A4B0F85D}" destId="{680442BF-4C37-40AD-B488-D816C4C73F03}" srcOrd="3" destOrd="0" parTransId="{5C241D29-E817-4E0F-8197-1144D8C64468}" sibTransId="{DDBF3DBC-08E0-48D3-805D-C783909E9349}"/>
    <dgm:cxn modelId="{A50B0867-FBE8-4EAE-90F7-E8BF37260C2A}" srcId="{CA540B49-033A-4278-9948-22F3A4B0F85D}" destId="{1C09BF53-E934-46F4-80FB-EB1AF02AB2F2}" srcOrd="2" destOrd="0" parTransId="{11F50D1E-CA3D-4D98-86DA-0AC7B368FA42}" sibTransId="{393F9177-B2D0-4D40-A349-410EC38EAE29}"/>
    <dgm:cxn modelId="{8BA1A06A-F3C0-472C-86E6-A116E17F768D}" type="presOf" srcId="{CA540B49-033A-4278-9948-22F3A4B0F85D}" destId="{784855E4-69A6-49FA-A688-CF139BE4B825}" srcOrd="0" destOrd="0" presId="urn:microsoft.com/office/officeart/2005/8/layout/default"/>
    <dgm:cxn modelId="{7D0FE14B-2565-4830-B918-E944F3B64876}" type="presOf" srcId="{680442BF-4C37-40AD-B488-D816C4C73F03}" destId="{50B60E35-8B85-4108-881A-46254AC775E9}"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E7BA15AA-2F4D-4B7C-B3A2-AADEE19ABE8A}" srcId="{CA540B49-033A-4278-9948-22F3A4B0F85D}" destId="{DC827EF5-3BDF-4D9C-BF46-D52A16239D6A}" srcOrd="1" destOrd="0" parTransId="{58649E61-A72B-4F55-BA25-3AC26DAA3ACE}" sibTransId="{7A911F81-F466-4207-A92E-2FD4027F03C1}"/>
    <dgm:cxn modelId="{18D3E2EE-C490-4819-A890-86EA9C5254D4}" type="presOf" srcId="{DC827EF5-3BDF-4D9C-BF46-D52A16239D6A}" destId="{440A5019-6E05-41CF-9D7C-AA902D99B437}" srcOrd="0" destOrd="0" presId="urn:microsoft.com/office/officeart/2005/8/layout/default"/>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830E6FDC-3A08-4833-86B2-26B7A28BEF8E}" type="presParOf" srcId="{784855E4-69A6-49FA-A688-CF139BE4B825}" destId="{440A5019-6E05-41CF-9D7C-AA902D99B437}" srcOrd="2" destOrd="0" presId="urn:microsoft.com/office/officeart/2005/8/layout/default"/>
    <dgm:cxn modelId="{119BB35D-91E0-4169-92C9-24330AB0382A}" type="presParOf" srcId="{784855E4-69A6-49FA-A688-CF139BE4B825}" destId="{9A5AFCB2-3130-4CBA-A448-79997A03A78E}" srcOrd="3" destOrd="0" presId="urn:microsoft.com/office/officeart/2005/8/layout/default"/>
    <dgm:cxn modelId="{CEDD9146-DA9D-4080-A5D5-DCD9473BD0DF}" type="presParOf" srcId="{784855E4-69A6-49FA-A688-CF139BE4B825}" destId="{C3FC257A-F35F-403F-9D89-CBBAB70DB93F}" srcOrd="4" destOrd="0" presId="urn:microsoft.com/office/officeart/2005/8/layout/default"/>
    <dgm:cxn modelId="{DCE2701E-C8D6-4F5B-9E30-91C13AB218E9}" type="presParOf" srcId="{784855E4-69A6-49FA-A688-CF139BE4B825}" destId="{A5FD0EA8-4F2E-452D-80A2-AAA3EC5BAB83}" srcOrd="5" destOrd="0" presId="urn:microsoft.com/office/officeart/2005/8/layout/default"/>
    <dgm:cxn modelId="{84DFF715-528A-414A-AFF0-4A35229C75CF}" type="presParOf" srcId="{784855E4-69A6-49FA-A688-CF139BE4B825}" destId="{50B60E35-8B85-4108-881A-46254AC775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96D2A6D-E3E1-4CA3-94FC-0D626ADABB0E}">
      <dgm:prSet phldrT="[Text]" custT="1"/>
      <dgm:spPr/>
      <dgm:t>
        <a:bodyPr/>
        <a:lstStyle/>
        <a:p>
          <a:r>
            <a:rPr lang="el-GR" sz="2400" dirty="0">
              <a:effectLst>
                <a:outerShdw blurRad="38100" dist="38100" dir="2700000" algn="tl">
                  <a:srgbClr val="000000">
                    <a:alpha val="43137"/>
                  </a:srgbClr>
                </a:outerShdw>
              </a:effectLst>
            </a:rPr>
            <a:t>Οργανική Επισκεψιμότητα</a:t>
          </a:r>
          <a:endParaRPr lang="en-ZA" sz="2400" dirty="0">
            <a:effectLst>
              <a:outerShdw blurRad="38100" dist="38100" dir="2700000" algn="tl">
                <a:srgbClr val="000000">
                  <a:alpha val="43137"/>
                </a:srgbClr>
              </a:outerShdw>
            </a:effectLst>
          </a:endParaRPr>
        </a:p>
      </dgm:t>
    </dgm:pt>
    <dgm:pt modelId="{E0386B2A-60EC-41F8-AB1B-AFF8B833A988}" type="parTrans" cxnId="{1AF229A3-058C-4862-83B7-526CDC88B952}">
      <dgm:prSet/>
      <dgm:spPr/>
      <dgm:t>
        <a:bodyPr/>
        <a:lstStyle/>
        <a:p>
          <a:endParaRPr lang="en-ZA"/>
        </a:p>
      </dgm:t>
    </dgm:pt>
    <dgm:pt modelId="{497F2AE7-BC71-4394-A9AE-8F32FC3EC998}" type="sibTrans" cxnId="{1AF229A3-058C-4862-83B7-526CDC88B952}">
      <dgm:prSet/>
      <dgm:spPr/>
      <dgm:t>
        <a:bodyPr/>
        <a:lstStyle/>
        <a:p>
          <a:endParaRPr lang="en-ZA"/>
        </a:p>
      </dgm:t>
    </dgm:pt>
    <dgm:pt modelId="{3F82E708-ECC3-410D-816C-9E14CA3A542C}">
      <dgm:prSet custT="1"/>
      <dgm:spPr/>
      <dgm:t>
        <a:bodyPr/>
        <a:lstStyle/>
        <a:p>
          <a:r>
            <a:rPr lang="el-GR" sz="2400" dirty="0">
              <a:effectLst>
                <a:outerShdw blurRad="38100" dist="38100" dir="2700000" algn="tl">
                  <a:srgbClr val="000000">
                    <a:alpha val="43137"/>
                  </a:srgbClr>
                </a:outerShdw>
              </a:effectLst>
            </a:rPr>
            <a:t>Κατάταξη Λέξεων-Κλειδιών</a:t>
          </a:r>
          <a:endParaRPr lang="en-ZA" sz="2400" dirty="0">
            <a:effectLst>
              <a:outerShdw blurRad="38100" dist="38100" dir="2700000" algn="tl">
                <a:srgbClr val="000000">
                  <a:alpha val="43137"/>
                </a:srgbClr>
              </a:outerShdw>
            </a:effectLst>
          </a:endParaRPr>
        </a:p>
      </dgm:t>
    </dgm:pt>
    <dgm:pt modelId="{5560AE90-7094-4218-A302-14A32542A8FC}" type="parTrans" cxnId="{B4AC5CD5-675C-4ED0-A1A6-BC81B146F9E2}">
      <dgm:prSet/>
      <dgm:spPr/>
      <dgm:t>
        <a:bodyPr/>
        <a:lstStyle/>
        <a:p>
          <a:endParaRPr lang="en-ZA"/>
        </a:p>
      </dgm:t>
    </dgm:pt>
    <dgm:pt modelId="{CC9F98B7-5F96-429C-8109-9A2D17233F75}" type="sibTrans" cxnId="{B4AC5CD5-675C-4ED0-A1A6-BC81B146F9E2}">
      <dgm:prSet/>
      <dgm:spPr/>
      <dgm:t>
        <a:bodyPr/>
        <a:lstStyle/>
        <a:p>
          <a:endParaRPr lang="en-ZA"/>
        </a:p>
      </dgm:t>
    </dgm:pt>
    <dgm:pt modelId="{B539F4DE-53BF-402A-A928-A847C01DBCD9}">
      <dgm:prSet custT="1"/>
      <dgm:spPr/>
      <dgm:t>
        <a:bodyPr/>
        <a:lstStyle/>
        <a:p>
          <a:r>
            <a:rPr lang="el-GR" sz="2200" dirty="0">
              <a:effectLst>
                <a:outerShdw blurRad="38100" dist="38100" dir="2700000" algn="tl">
                  <a:srgbClr val="000000">
                    <a:alpha val="43137"/>
                  </a:srgbClr>
                </a:outerShdw>
              </a:effectLst>
            </a:rPr>
            <a:t>Προβολή στις </a:t>
          </a:r>
          <a:r>
            <a:rPr lang="en-ZA" sz="2200" dirty="0">
              <a:effectLst>
                <a:outerShdw blurRad="38100" dist="38100" dir="2700000" algn="tl">
                  <a:srgbClr val="000000">
                    <a:alpha val="43137"/>
                  </a:srgbClr>
                </a:outerShdw>
              </a:effectLst>
            </a:rPr>
            <a:t>SERP</a:t>
          </a:r>
          <a:r>
            <a:rPr lang="el-GR" sz="2200" dirty="0">
              <a:effectLst>
                <a:outerShdw blurRad="38100" dist="38100" dir="2700000" algn="tl">
                  <a:srgbClr val="000000">
                    <a:alpha val="43137"/>
                  </a:srgbClr>
                </a:outerShdw>
              </a:effectLst>
            </a:rPr>
            <a:t> (</a:t>
          </a:r>
          <a:r>
            <a:rPr lang="en-GB" sz="2200" dirty="0">
              <a:effectLst>
                <a:outerShdw blurRad="38100" dist="38100" dir="2700000" algn="tl">
                  <a:srgbClr val="000000">
                    <a:alpha val="43137"/>
                  </a:srgbClr>
                </a:outerShdw>
              </a:effectLst>
            </a:rPr>
            <a:t>Search Engine Result Pages)</a:t>
          </a:r>
          <a:endParaRPr lang="en-ZA" sz="2200" dirty="0">
            <a:effectLst>
              <a:outerShdw blurRad="38100" dist="38100" dir="2700000" algn="tl">
                <a:srgbClr val="000000">
                  <a:alpha val="43137"/>
                </a:srgbClr>
              </a:outerShdw>
            </a:effectLst>
          </a:endParaRPr>
        </a:p>
      </dgm:t>
    </dgm:pt>
    <dgm:pt modelId="{18985D48-B6E6-4C3D-981C-EE14FB17EE9A}" type="parTrans" cxnId="{D68B2A40-0667-46A4-B101-EB42540CF4F8}">
      <dgm:prSet/>
      <dgm:spPr/>
      <dgm:t>
        <a:bodyPr/>
        <a:lstStyle/>
        <a:p>
          <a:endParaRPr lang="en-ZA"/>
        </a:p>
      </dgm:t>
    </dgm:pt>
    <dgm:pt modelId="{187DC9B0-FAF7-4C2B-A914-7FC641B3A72B}" type="sibTrans" cxnId="{D68B2A40-0667-46A4-B101-EB42540CF4F8}">
      <dgm:prSet/>
      <dgm:spPr/>
      <dgm:t>
        <a:bodyPr/>
        <a:lstStyle/>
        <a:p>
          <a:endParaRPr lang="en-ZA"/>
        </a:p>
      </dgm:t>
    </dgm:pt>
    <dgm:pt modelId="{573889F3-EAF0-4C10-9CAA-3245FB6170C0}">
      <dgm:prSet custT="1"/>
      <dgm:spPr/>
      <dgm:t>
        <a:bodyPr/>
        <a:lstStyle/>
        <a:p>
          <a:r>
            <a:rPr lang="el-GR" sz="2400" dirty="0">
              <a:effectLst>
                <a:outerShdw blurRad="38100" dist="38100" dir="2700000" algn="tl">
                  <a:srgbClr val="000000">
                    <a:alpha val="43137"/>
                  </a:srgbClr>
                </a:outerShdw>
              </a:effectLst>
            </a:rPr>
            <a:t>Ποσοστό του </a:t>
          </a:r>
          <a:r>
            <a:rPr lang="en-ZA" sz="2400" dirty="0">
              <a:effectLst>
                <a:outerShdw blurRad="38100" dist="38100" dir="2700000" algn="tl">
                  <a:srgbClr val="000000">
                    <a:alpha val="43137"/>
                  </a:srgbClr>
                </a:outerShdw>
              </a:effectLst>
            </a:rPr>
            <a:t>Click-Through</a:t>
          </a:r>
        </a:p>
      </dgm:t>
    </dgm:pt>
    <dgm:pt modelId="{13D7FF0C-0FE8-4F7A-B4E7-FB6CC317BB3F}" type="parTrans" cxnId="{771E5410-5994-4CCB-8098-B30B59423718}">
      <dgm:prSet/>
      <dgm:spPr/>
      <dgm:t>
        <a:bodyPr/>
        <a:lstStyle/>
        <a:p>
          <a:endParaRPr lang="en-ZA"/>
        </a:p>
      </dgm:t>
    </dgm:pt>
    <dgm:pt modelId="{77A276DE-9FEF-4791-8C28-A41643B4BDA4}" type="sibTrans" cxnId="{771E5410-5994-4CCB-8098-B30B59423718}">
      <dgm:prSet/>
      <dgm:spPr/>
      <dgm:t>
        <a:bodyPr/>
        <a:lstStyle/>
        <a:p>
          <a:endParaRPr lang="en-ZA"/>
        </a:p>
      </dgm:t>
    </dgm:pt>
    <dgm:pt modelId="{9D9641B7-DAF4-4439-92E2-1B01B582DDEE}">
      <dgm:prSet custT="1"/>
      <dgm:spPr/>
      <dgm:t>
        <a:bodyPr/>
        <a:lstStyle/>
        <a:p>
          <a:r>
            <a:rPr lang="el-GR" sz="2400" dirty="0">
              <a:effectLst>
                <a:outerShdw blurRad="38100" dist="38100" dir="2700000" algn="tl">
                  <a:srgbClr val="000000">
                    <a:alpha val="43137"/>
                  </a:srgbClr>
                </a:outerShdw>
              </a:effectLst>
            </a:rPr>
            <a:t>Ποσοστό Εγκατάλειψης (</a:t>
          </a:r>
          <a:r>
            <a:rPr lang="en-ZA" sz="2400" dirty="0">
              <a:effectLst>
                <a:outerShdw blurRad="38100" dist="38100" dir="2700000" algn="tl">
                  <a:srgbClr val="000000">
                    <a:alpha val="43137"/>
                  </a:srgbClr>
                </a:outerShdw>
              </a:effectLst>
            </a:rPr>
            <a:t>Bounce Rate</a:t>
          </a:r>
          <a:r>
            <a:rPr lang="el-GR"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75985460-FE82-48E0-812A-1A16F4E66B32}" type="parTrans" cxnId="{4423CDED-E92F-4FE9-BA3D-3BB553B3D17F}">
      <dgm:prSet/>
      <dgm:spPr/>
      <dgm:t>
        <a:bodyPr/>
        <a:lstStyle/>
        <a:p>
          <a:endParaRPr lang="en-ZA"/>
        </a:p>
      </dgm:t>
    </dgm:pt>
    <dgm:pt modelId="{D039B7E0-0F28-411B-B514-C7F24EB634DE}" type="sibTrans" cxnId="{4423CDED-E92F-4FE9-BA3D-3BB553B3D17F}">
      <dgm:prSet/>
      <dgm:spPr/>
      <dgm:t>
        <a:bodyPr/>
        <a:lstStyle/>
        <a:p>
          <a:endParaRPr lang="en-ZA"/>
        </a:p>
      </dgm:t>
    </dgm:pt>
    <dgm:pt modelId="{AD796554-14C3-4B73-A668-04DCB4D223C3}">
      <dgm:prSet custT="1"/>
      <dgm:spPr/>
      <dgm:t>
        <a:bodyPr/>
        <a:lstStyle/>
        <a:p>
          <a:r>
            <a:rPr lang="el-GR" sz="2200" dirty="0">
              <a:effectLst>
                <a:outerShdw blurRad="38100" dist="38100" dir="2700000" algn="tl">
                  <a:srgbClr val="000000">
                    <a:alpha val="43137"/>
                  </a:srgbClr>
                </a:outerShdw>
              </a:effectLst>
            </a:rPr>
            <a:t>Προοδευτική Ισχύς Ιστοσελίδας (</a:t>
          </a:r>
          <a:r>
            <a:rPr lang="en-ZA" sz="2200" dirty="0">
              <a:effectLst>
                <a:outerShdw blurRad="38100" dist="38100" dir="2700000" algn="tl">
                  <a:srgbClr val="000000">
                    <a:alpha val="43137"/>
                  </a:srgbClr>
                </a:outerShdw>
              </a:effectLst>
            </a:rPr>
            <a:t>Website Authority Over Time</a:t>
          </a:r>
          <a:r>
            <a:rPr lang="el-GR" sz="2200" dirty="0">
              <a:effectLst>
                <a:outerShdw blurRad="38100" dist="38100" dir="2700000" algn="tl">
                  <a:srgbClr val="000000">
                    <a:alpha val="43137"/>
                  </a:srgbClr>
                </a:outerShdw>
              </a:effectLst>
            </a:rPr>
            <a:t>)</a:t>
          </a:r>
          <a:endParaRPr lang="en-ZA" sz="2200" dirty="0">
            <a:effectLst>
              <a:outerShdw blurRad="38100" dist="38100" dir="2700000" algn="tl">
                <a:srgbClr val="000000">
                  <a:alpha val="43137"/>
                </a:srgbClr>
              </a:outerShdw>
            </a:effectLst>
          </a:endParaRPr>
        </a:p>
      </dgm:t>
    </dgm:pt>
    <dgm:pt modelId="{9EF621FB-6E61-45BC-9ACC-A79A5C17282B}" type="parTrans" cxnId="{A0FB194E-694C-46A7-BF2A-E51A099EBE80}">
      <dgm:prSet/>
      <dgm:spPr/>
      <dgm:t>
        <a:bodyPr/>
        <a:lstStyle/>
        <a:p>
          <a:endParaRPr lang="en-ZA"/>
        </a:p>
      </dgm:t>
    </dgm:pt>
    <dgm:pt modelId="{7D53AD83-0408-4FA5-9BAB-52DB55A0CC8E}" type="sibTrans" cxnId="{A0FB194E-694C-46A7-BF2A-E51A099EBE80}">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B27A4EC9-24B4-49E9-B278-CBB0D5FE2B81}" type="pres">
      <dgm:prSet presAssocID="{D96D2A6D-E3E1-4CA3-94FC-0D626ADABB0E}" presName="node" presStyleLbl="node1" presStyleIdx="0" presStyleCnt="6" custScaleX="114972">
        <dgm:presLayoutVars>
          <dgm:bulletEnabled val="1"/>
        </dgm:presLayoutVars>
      </dgm:prSet>
      <dgm:spPr/>
    </dgm:pt>
    <dgm:pt modelId="{30457FA2-FA72-4BE3-B9F6-8865C3B35B74}" type="pres">
      <dgm:prSet presAssocID="{497F2AE7-BC71-4394-A9AE-8F32FC3EC998}" presName="sibTrans" presStyleCnt="0"/>
      <dgm:spPr/>
    </dgm:pt>
    <dgm:pt modelId="{2F487824-259F-4283-88E5-890A06F474D8}" type="pres">
      <dgm:prSet presAssocID="{3F82E708-ECC3-410D-816C-9E14CA3A542C}" presName="node" presStyleLbl="node1" presStyleIdx="1" presStyleCnt="6" custScaleX="114972">
        <dgm:presLayoutVars>
          <dgm:bulletEnabled val="1"/>
        </dgm:presLayoutVars>
      </dgm:prSet>
      <dgm:spPr/>
    </dgm:pt>
    <dgm:pt modelId="{8BFE1F1D-4BC3-4F68-9814-B35219015033}" type="pres">
      <dgm:prSet presAssocID="{CC9F98B7-5F96-429C-8109-9A2D17233F75}" presName="sibTrans" presStyleCnt="0"/>
      <dgm:spPr/>
    </dgm:pt>
    <dgm:pt modelId="{03C6FE82-1426-434D-AB97-55DF85CE3C88}" type="pres">
      <dgm:prSet presAssocID="{B539F4DE-53BF-402A-A928-A847C01DBCD9}" presName="node" presStyleLbl="node1" presStyleIdx="2" presStyleCnt="6" custScaleX="114972">
        <dgm:presLayoutVars>
          <dgm:bulletEnabled val="1"/>
        </dgm:presLayoutVars>
      </dgm:prSet>
      <dgm:spPr/>
    </dgm:pt>
    <dgm:pt modelId="{CCD1A814-6EFC-495F-AEE2-B0FFCDA36E26}" type="pres">
      <dgm:prSet presAssocID="{187DC9B0-FAF7-4C2B-A914-7FC641B3A72B}" presName="sibTrans" presStyleCnt="0"/>
      <dgm:spPr/>
    </dgm:pt>
    <dgm:pt modelId="{F5201E2B-0DE8-48D4-A4D5-EB9F2F20441D}" type="pres">
      <dgm:prSet presAssocID="{573889F3-EAF0-4C10-9CAA-3245FB6170C0}" presName="node" presStyleLbl="node1" presStyleIdx="3" presStyleCnt="6" custScaleX="114972">
        <dgm:presLayoutVars>
          <dgm:bulletEnabled val="1"/>
        </dgm:presLayoutVars>
      </dgm:prSet>
      <dgm:spPr/>
    </dgm:pt>
    <dgm:pt modelId="{85E8A103-3DA9-44C9-A0D1-D35EBC405152}" type="pres">
      <dgm:prSet presAssocID="{77A276DE-9FEF-4791-8C28-A41643B4BDA4}" presName="sibTrans" presStyleCnt="0"/>
      <dgm:spPr/>
    </dgm:pt>
    <dgm:pt modelId="{D1E17191-00A2-4421-A019-2FD09A688E64}" type="pres">
      <dgm:prSet presAssocID="{9D9641B7-DAF4-4439-92E2-1B01B582DDEE}" presName="node" presStyleLbl="node1" presStyleIdx="4" presStyleCnt="6" custScaleX="114972">
        <dgm:presLayoutVars>
          <dgm:bulletEnabled val="1"/>
        </dgm:presLayoutVars>
      </dgm:prSet>
      <dgm:spPr/>
    </dgm:pt>
    <dgm:pt modelId="{E3DBF212-1529-41BF-9C4E-1311F19673EB}" type="pres">
      <dgm:prSet presAssocID="{D039B7E0-0F28-411B-B514-C7F24EB634DE}" presName="sibTrans" presStyleCnt="0"/>
      <dgm:spPr/>
    </dgm:pt>
    <dgm:pt modelId="{1789E5E8-D811-4420-9B76-8796E97FCEBF}" type="pres">
      <dgm:prSet presAssocID="{AD796554-14C3-4B73-A668-04DCB4D223C3}" presName="node" presStyleLbl="node1" presStyleIdx="5" presStyleCnt="6" custScaleX="114972">
        <dgm:presLayoutVars>
          <dgm:bulletEnabled val="1"/>
        </dgm:presLayoutVars>
      </dgm:prSet>
      <dgm:spPr/>
    </dgm:pt>
  </dgm:ptLst>
  <dgm:cxnLst>
    <dgm:cxn modelId="{771E5410-5994-4CCB-8098-B30B59423718}" srcId="{097AB404-DCA6-462D-A7DE-DA862163C075}" destId="{573889F3-EAF0-4C10-9CAA-3245FB6170C0}" srcOrd="3" destOrd="0" parTransId="{13D7FF0C-0FE8-4F7A-B4E7-FB6CC317BB3F}" sibTransId="{77A276DE-9FEF-4791-8C28-A41643B4BDA4}"/>
    <dgm:cxn modelId="{A2223319-955D-4813-8BF9-A0200EE2788C}" type="presOf" srcId="{3F82E708-ECC3-410D-816C-9E14CA3A542C}" destId="{2F487824-259F-4283-88E5-890A06F474D8}" srcOrd="0" destOrd="0" presId="urn:microsoft.com/office/officeart/2005/8/layout/default"/>
    <dgm:cxn modelId="{2FDD142D-7A07-498F-9D40-BA2346DD3D0C}" type="presOf" srcId="{097AB404-DCA6-462D-A7DE-DA862163C075}" destId="{6341399A-DCE8-4461-B1BB-3C83DCDE0400}" srcOrd="0" destOrd="0" presId="urn:microsoft.com/office/officeart/2005/8/layout/default"/>
    <dgm:cxn modelId="{3510F13E-AB74-4EDE-ADBC-C3E7D1FAF11F}" type="presOf" srcId="{B539F4DE-53BF-402A-A928-A847C01DBCD9}" destId="{03C6FE82-1426-434D-AB97-55DF85CE3C88}" srcOrd="0" destOrd="0" presId="urn:microsoft.com/office/officeart/2005/8/layout/default"/>
    <dgm:cxn modelId="{D68B2A40-0667-46A4-B101-EB42540CF4F8}" srcId="{097AB404-DCA6-462D-A7DE-DA862163C075}" destId="{B539F4DE-53BF-402A-A928-A847C01DBCD9}" srcOrd="2" destOrd="0" parTransId="{18985D48-B6E6-4C3D-981C-EE14FB17EE9A}" sibTransId="{187DC9B0-FAF7-4C2B-A914-7FC641B3A72B}"/>
    <dgm:cxn modelId="{D74BF047-0FCE-4BA7-85F7-0B6CEF05999D}" type="presOf" srcId="{573889F3-EAF0-4C10-9CAA-3245FB6170C0}" destId="{F5201E2B-0DE8-48D4-A4D5-EB9F2F20441D}" srcOrd="0" destOrd="0" presId="urn:microsoft.com/office/officeart/2005/8/layout/default"/>
    <dgm:cxn modelId="{A0FB194E-694C-46A7-BF2A-E51A099EBE80}" srcId="{097AB404-DCA6-462D-A7DE-DA862163C075}" destId="{AD796554-14C3-4B73-A668-04DCB4D223C3}" srcOrd="5" destOrd="0" parTransId="{9EF621FB-6E61-45BC-9ACC-A79A5C17282B}" sibTransId="{7D53AD83-0408-4FA5-9BAB-52DB55A0CC8E}"/>
    <dgm:cxn modelId="{BBA72E83-42CA-4583-AFE2-85F0D833BA20}" type="presOf" srcId="{9D9641B7-DAF4-4439-92E2-1B01B582DDEE}" destId="{D1E17191-00A2-4421-A019-2FD09A688E64}" srcOrd="0" destOrd="0" presId="urn:microsoft.com/office/officeart/2005/8/layout/default"/>
    <dgm:cxn modelId="{2F2CBF9D-6BD6-4575-8BA6-2FD85C3C4A2A}" type="presOf" srcId="{AD796554-14C3-4B73-A668-04DCB4D223C3}" destId="{1789E5E8-D811-4420-9B76-8796E97FCEBF}" srcOrd="0" destOrd="0" presId="urn:microsoft.com/office/officeart/2005/8/layout/default"/>
    <dgm:cxn modelId="{1AF229A3-058C-4862-83B7-526CDC88B952}" srcId="{097AB404-DCA6-462D-A7DE-DA862163C075}" destId="{D96D2A6D-E3E1-4CA3-94FC-0D626ADABB0E}" srcOrd="0" destOrd="0" parTransId="{E0386B2A-60EC-41F8-AB1B-AFF8B833A988}" sibTransId="{497F2AE7-BC71-4394-A9AE-8F32FC3EC998}"/>
    <dgm:cxn modelId="{080191A4-0150-4504-96B1-9BA4F7B3C2F4}" type="presOf" srcId="{D96D2A6D-E3E1-4CA3-94FC-0D626ADABB0E}" destId="{B27A4EC9-24B4-49E9-B278-CBB0D5FE2B81}" srcOrd="0" destOrd="0" presId="urn:microsoft.com/office/officeart/2005/8/layout/default"/>
    <dgm:cxn modelId="{B4AC5CD5-675C-4ED0-A1A6-BC81B146F9E2}" srcId="{097AB404-DCA6-462D-A7DE-DA862163C075}" destId="{3F82E708-ECC3-410D-816C-9E14CA3A542C}" srcOrd="1" destOrd="0" parTransId="{5560AE90-7094-4218-A302-14A32542A8FC}" sibTransId="{CC9F98B7-5F96-429C-8109-9A2D17233F75}"/>
    <dgm:cxn modelId="{4423CDED-E92F-4FE9-BA3D-3BB553B3D17F}" srcId="{097AB404-DCA6-462D-A7DE-DA862163C075}" destId="{9D9641B7-DAF4-4439-92E2-1B01B582DDEE}" srcOrd="4" destOrd="0" parTransId="{75985460-FE82-48E0-812A-1A16F4E66B32}" sibTransId="{D039B7E0-0F28-411B-B514-C7F24EB634DE}"/>
    <dgm:cxn modelId="{48CFF19E-9656-4498-8E86-745091659302}" type="presParOf" srcId="{6341399A-DCE8-4461-B1BB-3C83DCDE0400}" destId="{B27A4EC9-24B4-49E9-B278-CBB0D5FE2B81}" srcOrd="0" destOrd="0" presId="urn:microsoft.com/office/officeart/2005/8/layout/default"/>
    <dgm:cxn modelId="{D567B6D3-F079-4DED-AC91-5F4DDAE29FFE}" type="presParOf" srcId="{6341399A-DCE8-4461-B1BB-3C83DCDE0400}" destId="{30457FA2-FA72-4BE3-B9F6-8865C3B35B74}" srcOrd="1" destOrd="0" presId="urn:microsoft.com/office/officeart/2005/8/layout/default"/>
    <dgm:cxn modelId="{2E44F64B-6552-414A-86A3-18DB68E00BB9}" type="presParOf" srcId="{6341399A-DCE8-4461-B1BB-3C83DCDE0400}" destId="{2F487824-259F-4283-88E5-890A06F474D8}" srcOrd="2" destOrd="0" presId="urn:microsoft.com/office/officeart/2005/8/layout/default"/>
    <dgm:cxn modelId="{52C87DE9-B235-45BE-B218-5EF838E670D0}" type="presParOf" srcId="{6341399A-DCE8-4461-B1BB-3C83DCDE0400}" destId="{8BFE1F1D-4BC3-4F68-9814-B35219015033}" srcOrd="3" destOrd="0" presId="urn:microsoft.com/office/officeart/2005/8/layout/default"/>
    <dgm:cxn modelId="{39CEC1AA-8467-4A69-AD07-F98C88F14A48}" type="presParOf" srcId="{6341399A-DCE8-4461-B1BB-3C83DCDE0400}" destId="{03C6FE82-1426-434D-AB97-55DF85CE3C88}" srcOrd="4" destOrd="0" presId="urn:microsoft.com/office/officeart/2005/8/layout/default"/>
    <dgm:cxn modelId="{A2563A7F-EB4B-4C64-9F12-6B0B932332D7}" type="presParOf" srcId="{6341399A-DCE8-4461-B1BB-3C83DCDE0400}" destId="{CCD1A814-6EFC-495F-AEE2-B0FFCDA36E26}" srcOrd="5" destOrd="0" presId="urn:microsoft.com/office/officeart/2005/8/layout/default"/>
    <dgm:cxn modelId="{472F3ED0-27E4-4805-833A-31E84DAD70E1}" type="presParOf" srcId="{6341399A-DCE8-4461-B1BB-3C83DCDE0400}" destId="{F5201E2B-0DE8-48D4-A4D5-EB9F2F20441D}" srcOrd="6" destOrd="0" presId="urn:microsoft.com/office/officeart/2005/8/layout/default"/>
    <dgm:cxn modelId="{B8241D1A-2DDD-4928-80AE-FB4286A73D7E}" type="presParOf" srcId="{6341399A-DCE8-4461-B1BB-3C83DCDE0400}" destId="{85E8A103-3DA9-44C9-A0D1-D35EBC405152}" srcOrd="7" destOrd="0" presId="urn:microsoft.com/office/officeart/2005/8/layout/default"/>
    <dgm:cxn modelId="{80684509-03BE-4D41-8DC3-738F99379F47}" type="presParOf" srcId="{6341399A-DCE8-4461-B1BB-3C83DCDE0400}" destId="{D1E17191-00A2-4421-A019-2FD09A688E64}" srcOrd="8" destOrd="0" presId="urn:microsoft.com/office/officeart/2005/8/layout/default"/>
    <dgm:cxn modelId="{4DDF8F1A-65AA-402D-AF5E-57A74D66E3B2}" type="presParOf" srcId="{6341399A-DCE8-4461-B1BB-3C83DCDE0400}" destId="{E3DBF212-1529-41BF-9C4E-1311F19673EB}" srcOrd="9" destOrd="0" presId="urn:microsoft.com/office/officeart/2005/8/layout/default"/>
    <dgm:cxn modelId="{D6E7A21D-962A-44A5-A76E-447275AFDE37}" type="presParOf" srcId="{6341399A-DCE8-4461-B1BB-3C83DCDE0400}" destId="{1789E5E8-D811-4420-9B76-8796E97FCE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E2D69B1-77A6-42D7-874B-4C5A14DC2875}">
      <dgm:prSet custT="1"/>
      <dgm:spPr/>
      <dgm:t>
        <a:bodyPr/>
        <a:lstStyle/>
        <a:p>
          <a:r>
            <a:rPr lang="en-ZA" sz="2400" dirty="0">
              <a:effectLst>
                <a:outerShdw blurRad="38100" dist="38100" dir="2700000" algn="tl">
                  <a:srgbClr val="000000">
                    <a:alpha val="43137"/>
                  </a:srgbClr>
                </a:outerShdw>
              </a:effectLst>
            </a:rPr>
            <a:t>Backlinks</a:t>
          </a:r>
        </a:p>
      </dgm:t>
    </dgm:pt>
    <dgm:pt modelId="{4B4224EC-23FE-4FB6-B7B4-90ED6E120A9B}" type="parTrans" cxnId="{E5E929AE-5031-42E2-A7AC-865B0099ED3D}">
      <dgm:prSet/>
      <dgm:spPr/>
      <dgm:t>
        <a:bodyPr/>
        <a:lstStyle/>
        <a:p>
          <a:endParaRPr lang="en-ZA"/>
        </a:p>
      </dgm:t>
    </dgm:pt>
    <dgm:pt modelId="{5EF81AF6-E088-470A-92BD-E2264772E671}" type="sibTrans" cxnId="{E5E929AE-5031-42E2-A7AC-865B0099ED3D}">
      <dgm:prSet/>
      <dgm:spPr/>
      <dgm:t>
        <a:bodyPr/>
        <a:lstStyle/>
        <a:p>
          <a:endParaRPr lang="en-ZA"/>
        </a:p>
      </dgm:t>
    </dgm:pt>
    <dgm:pt modelId="{4C07F3DA-C568-42E9-82ED-E9D11D70BAA4}">
      <dgm:prSet custT="1"/>
      <dgm:spPr/>
      <dgm:t>
        <a:bodyPr/>
        <a:lstStyle/>
        <a:p>
          <a:r>
            <a:rPr lang="el-GR" sz="2400" dirty="0">
              <a:effectLst>
                <a:outerShdw blurRad="38100" dist="38100" dir="2700000" algn="tl">
                  <a:srgbClr val="000000">
                    <a:alpha val="43137"/>
                  </a:srgbClr>
                </a:outerShdw>
              </a:effectLst>
            </a:rPr>
            <a:t>Ταχύτητα Ιστοσελίδας</a:t>
          </a:r>
          <a:endParaRPr lang="en-ZA" sz="2400" dirty="0">
            <a:effectLst>
              <a:outerShdw blurRad="38100" dist="38100" dir="2700000" algn="tl">
                <a:srgbClr val="000000">
                  <a:alpha val="43137"/>
                </a:srgbClr>
              </a:outerShdw>
            </a:effectLst>
          </a:endParaRPr>
        </a:p>
      </dgm:t>
    </dgm:pt>
    <dgm:pt modelId="{25932407-B6C3-46B2-9D20-2D2048E91323}" type="parTrans" cxnId="{ACADD08D-4312-49FC-B859-594D91A09D4D}">
      <dgm:prSet/>
      <dgm:spPr/>
      <dgm:t>
        <a:bodyPr/>
        <a:lstStyle/>
        <a:p>
          <a:endParaRPr lang="en-ZA"/>
        </a:p>
      </dgm:t>
    </dgm:pt>
    <dgm:pt modelId="{93FA72B6-F690-4A1A-AF05-7B8174979143}" type="sibTrans" cxnId="{ACADD08D-4312-49FC-B859-594D91A09D4D}">
      <dgm:prSet/>
      <dgm:spPr/>
      <dgm:t>
        <a:bodyPr/>
        <a:lstStyle/>
        <a:p>
          <a:endParaRPr lang="en-ZA"/>
        </a:p>
      </dgm:t>
    </dgm:pt>
    <dgm:pt modelId="{D57DF2A9-C135-447B-A70E-719277B06013}">
      <dgm:prSet custT="1"/>
      <dgm:spPr/>
      <dgm:t>
        <a:bodyPr/>
        <a:lstStyle/>
        <a:p>
          <a:r>
            <a:rPr lang="el-GR" sz="2400" b="0" i="0" dirty="0">
              <a:effectLst>
                <a:outerShdw blurRad="38100" dist="38100" dir="2700000" algn="tl">
                  <a:srgbClr val="000000">
                    <a:alpha val="43137"/>
                  </a:srgbClr>
                </a:outerShdw>
              </a:effectLst>
            </a:rPr>
            <a:t>Χρόνος Παραμονής στη Σελίδα</a:t>
          </a:r>
          <a:endParaRPr lang="en-ZA" sz="2400" dirty="0">
            <a:effectLst>
              <a:outerShdw blurRad="38100" dist="38100" dir="2700000" algn="tl">
                <a:srgbClr val="000000">
                  <a:alpha val="43137"/>
                </a:srgbClr>
              </a:outerShdw>
            </a:effectLst>
          </a:endParaRPr>
        </a:p>
      </dgm:t>
    </dgm:pt>
    <dgm:pt modelId="{DF0F6199-7664-45E9-AC4D-6E44DFA3BC77}" type="parTrans" cxnId="{BB7CE1ED-1126-4F29-9994-FEE2F2DD7094}">
      <dgm:prSet/>
      <dgm:spPr/>
      <dgm:t>
        <a:bodyPr/>
        <a:lstStyle/>
        <a:p>
          <a:endParaRPr lang="en-ZA"/>
        </a:p>
      </dgm:t>
    </dgm:pt>
    <dgm:pt modelId="{77F6D6DB-7E93-41DF-B50F-3A1BD0C636FC}" type="sibTrans" cxnId="{BB7CE1ED-1126-4F29-9994-FEE2F2DD7094}">
      <dgm:prSet/>
      <dgm:spPr/>
      <dgm:t>
        <a:bodyPr/>
        <a:lstStyle/>
        <a:p>
          <a:endParaRPr lang="en-ZA"/>
        </a:p>
      </dgm:t>
    </dgm:pt>
    <dgm:pt modelId="{7BA5E088-22A0-4F15-8166-3E003D9F40CF}">
      <dgm:prSet custT="1"/>
      <dgm:spPr/>
      <dgm:t>
        <a:bodyPr/>
        <a:lstStyle/>
        <a:p>
          <a:r>
            <a:rPr lang="el-GR" sz="2300" dirty="0">
              <a:effectLst>
                <a:outerShdw blurRad="38100" dist="38100" dir="2700000" algn="tl">
                  <a:srgbClr val="000000">
                    <a:alpha val="43137"/>
                  </a:srgbClr>
                </a:outerShdw>
              </a:effectLst>
            </a:rPr>
            <a:t>Δείκτης Προσέλκυσης (</a:t>
          </a:r>
          <a:r>
            <a:rPr lang="en-GB" sz="2300" dirty="0">
              <a:effectLst>
                <a:outerShdw blurRad="38100" dist="38100" dir="2700000" algn="tl">
                  <a:srgbClr val="000000">
                    <a:alpha val="43137"/>
                  </a:srgbClr>
                </a:outerShdw>
              </a:effectLst>
            </a:rPr>
            <a:t>Conversion Rate)</a:t>
          </a:r>
          <a:endParaRPr lang="en-ZA" sz="2300" dirty="0">
            <a:effectLst>
              <a:outerShdw blurRad="38100" dist="38100" dir="2700000" algn="tl">
                <a:srgbClr val="000000">
                  <a:alpha val="43137"/>
                </a:srgbClr>
              </a:outerShdw>
            </a:effectLst>
          </a:endParaRPr>
        </a:p>
      </dgm:t>
    </dgm:pt>
    <dgm:pt modelId="{D8D13031-D93A-48C3-8A6D-B621D7A1D644}" type="parTrans" cxnId="{89379361-8118-4259-BE54-05525EACBC57}">
      <dgm:prSet/>
      <dgm:spPr/>
      <dgm:t>
        <a:bodyPr/>
        <a:lstStyle/>
        <a:p>
          <a:endParaRPr lang="en-ZA"/>
        </a:p>
      </dgm:t>
    </dgm:pt>
    <dgm:pt modelId="{1D96EAF0-374C-4E20-8970-775F6C33D70D}" type="sibTrans" cxnId="{89379361-8118-4259-BE54-05525EACBC57}">
      <dgm:prSet/>
      <dgm:spPr/>
      <dgm:t>
        <a:bodyPr/>
        <a:lstStyle/>
        <a:p>
          <a:endParaRPr lang="en-ZA"/>
        </a:p>
      </dgm:t>
    </dgm:pt>
    <dgm:pt modelId="{E60A4E86-FA48-404F-B45B-7228DE57FA16}">
      <dgm:prSet custT="1"/>
      <dgm:spPr/>
      <dgm:t>
        <a:bodyPr/>
        <a:lstStyle/>
        <a:p>
          <a:r>
            <a:rPr lang="el-GR" sz="1800" dirty="0">
              <a:effectLst>
                <a:outerShdw blurRad="38100" dist="38100" dir="2700000" algn="tl">
                  <a:srgbClr val="000000">
                    <a:alpha val="43137"/>
                  </a:srgbClr>
                </a:outerShdw>
              </a:effectLst>
            </a:rPr>
            <a:t>Πόσος Χρόνος Χρειάζεται για να Εμφανιστούν τα Αποτελέσματα του </a:t>
          </a:r>
          <a:r>
            <a:rPr lang="en-GB" sz="1800" dirty="0">
              <a:effectLst>
                <a:outerShdw blurRad="38100" dist="38100" dir="2700000" algn="tl">
                  <a:srgbClr val="000000">
                    <a:alpha val="43137"/>
                  </a:srgbClr>
                </a:outerShdw>
              </a:effectLst>
            </a:rPr>
            <a:t>SEO</a:t>
          </a:r>
          <a:r>
            <a:rPr lang="el-GR" sz="1800" dirty="0">
              <a:effectLst>
                <a:outerShdw blurRad="38100" dist="38100" dir="2700000" algn="tl">
                  <a:srgbClr val="000000">
                    <a:alpha val="43137"/>
                  </a:srgbClr>
                </a:outerShdw>
              </a:effectLst>
            </a:rPr>
            <a:t>;</a:t>
          </a:r>
          <a:endParaRPr lang="en-ZA" sz="1800" dirty="0">
            <a:effectLst>
              <a:outerShdw blurRad="38100" dist="38100" dir="2700000" algn="tl">
                <a:srgbClr val="000000">
                  <a:alpha val="43137"/>
                </a:srgbClr>
              </a:outerShdw>
            </a:effectLst>
          </a:endParaRPr>
        </a:p>
      </dgm:t>
    </dgm:pt>
    <dgm:pt modelId="{CF340E65-F81F-4DA1-BEAB-672BAEAE43B0}" type="parTrans" cxnId="{943F8268-31FA-4411-BF8E-04A524FDF1FC}">
      <dgm:prSet/>
      <dgm:spPr/>
      <dgm:t>
        <a:bodyPr/>
        <a:lstStyle/>
        <a:p>
          <a:endParaRPr lang="en-ZA"/>
        </a:p>
      </dgm:t>
    </dgm:pt>
    <dgm:pt modelId="{F0FFBA94-5DFF-41A8-9AC8-13052838FF1D}" type="sibTrans" cxnId="{943F8268-31FA-4411-BF8E-04A524FDF1FC}">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479C63F2-9BF5-4A72-AC87-3800E8EC7429}" type="pres">
      <dgm:prSet presAssocID="{AE2D69B1-77A6-42D7-874B-4C5A14DC2875}" presName="node" presStyleLbl="node1" presStyleIdx="0" presStyleCnt="5" custScaleX="111516">
        <dgm:presLayoutVars>
          <dgm:bulletEnabled val="1"/>
        </dgm:presLayoutVars>
      </dgm:prSet>
      <dgm:spPr/>
    </dgm:pt>
    <dgm:pt modelId="{06F6D68B-1FF6-437E-9EA9-75262B80C8AA}" type="pres">
      <dgm:prSet presAssocID="{5EF81AF6-E088-470A-92BD-E2264772E671}" presName="sibTrans" presStyleCnt="0"/>
      <dgm:spPr/>
    </dgm:pt>
    <dgm:pt modelId="{38C7266D-CAD2-473A-8EE8-299CF1136E89}" type="pres">
      <dgm:prSet presAssocID="{4C07F3DA-C568-42E9-82ED-E9D11D70BAA4}" presName="node" presStyleLbl="node1" presStyleIdx="1" presStyleCnt="5" custScaleX="111516">
        <dgm:presLayoutVars>
          <dgm:bulletEnabled val="1"/>
        </dgm:presLayoutVars>
      </dgm:prSet>
      <dgm:spPr/>
    </dgm:pt>
    <dgm:pt modelId="{CF5FA49E-220A-4A67-A8D5-48EE9C38D665}" type="pres">
      <dgm:prSet presAssocID="{93FA72B6-F690-4A1A-AF05-7B8174979143}" presName="sibTrans" presStyleCnt="0"/>
      <dgm:spPr/>
    </dgm:pt>
    <dgm:pt modelId="{87527E0C-96CC-4956-B34E-DCED9BC039FD}" type="pres">
      <dgm:prSet presAssocID="{D57DF2A9-C135-447B-A70E-719277B06013}" presName="node" presStyleLbl="node1" presStyleIdx="2" presStyleCnt="5" custScaleX="111516">
        <dgm:presLayoutVars>
          <dgm:bulletEnabled val="1"/>
        </dgm:presLayoutVars>
      </dgm:prSet>
      <dgm:spPr/>
    </dgm:pt>
    <dgm:pt modelId="{6D54843D-ED23-4B74-B28E-45A3AACA186A}" type="pres">
      <dgm:prSet presAssocID="{77F6D6DB-7E93-41DF-B50F-3A1BD0C636FC}" presName="sibTrans" presStyleCnt="0"/>
      <dgm:spPr/>
    </dgm:pt>
    <dgm:pt modelId="{C47B02D4-00CF-4380-89BA-288C8FBFF20E}" type="pres">
      <dgm:prSet presAssocID="{7BA5E088-22A0-4F15-8166-3E003D9F40CF}" presName="node" presStyleLbl="node1" presStyleIdx="3" presStyleCnt="5" custScaleX="111516">
        <dgm:presLayoutVars>
          <dgm:bulletEnabled val="1"/>
        </dgm:presLayoutVars>
      </dgm:prSet>
      <dgm:spPr/>
    </dgm:pt>
    <dgm:pt modelId="{83F91C13-1901-4D03-AAE1-9408D055D62A}" type="pres">
      <dgm:prSet presAssocID="{1D96EAF0-374C-4E20-8970-775F6C33D70D}" presName="sibTrans" presStyleCnt="0"/>
      <dgm:spPr/>
    </dgm:pt>
    <dgm:pt modelId="{0566BC4E-7E89-4F55-9786-59DC0DED1F7E}" type="pres">
      <dgm:prSet presAssocID="{E60A4E86-FA48-404F-B45B-7228DE57FA16}" presName="node" presStyleLbl="node1" presStyleIdx="4" presStyleCnt="5" custScaleX="111516">
        <dgm:presLayoutVars>
          <dgm:bulletEnabled val="1"/>
        </dgm:presLayoutVars>
      </dgm:prSet>
      <dgm:spPr/>
    </dgm:pt>
  </dgm:ptLst>
  <dgm:cxnLst>
    <dgm:cxn modelId="{2FDD142D-7A07-498F-9D40-BA2346DD3D0C}" type="presOf" srcId="{097AB404-DCA6-462D-A7DE-DA862163C075}" destId="{6341399A-DCE8-4461-B1BB-3C83DCDE0400}" srcOrd="0" destOrd="0" presId="urn:microsoft.com/office/officeart/2005/8/layout/default"/>
    <dgm:cxn modelId="{08731E31-E14D-493B-BBC5-E27E61F09D91}" type="presOf" srcId="{4C07F3DA-C568-42E9-82ED-E9D11D70BAA4}" destId="{38C7266D-CAD2-473A-8EE8-299CF1136E89}" srcOrd="0" destOrd="0" presId="urn:microsoft.com/office/officeart/2005/8/layout/default"/>
    <dgm:cxn modelId="{EF56C15D-F0D8-4317-A5CA-F192DC4B0372}" type="presOf" srcId="{D57DF2A9-C135-447B-A70E-719277B06013}" destId="{87527E0C-96CC-4956-B34E-DCED9BC039FD}" srcOrd="0" destOrd="0" presId="urn:microsoft.com/office/officeart/2005/8/layout/default"/>
    <dgm:cxn modelId="{89379361-8118-4259-BE54-05525EACBC57}" srcId="{097AB404-DCA6-462D-A7DE-DA862163C075}" destId="{7BA5E088-22A0-4F15-8166-3E003D9F40CF}" srcOrd="3" destOrd="0" parTransId="{D8D13031-D93A-48C3-8A6D-B621D7A1D644}" sibTransId="{1D96EAF0-374C-4E20-8970-775F6C33D70D}"/>
    <dgm:cxn modelId="{6D782C48-ACEF-4B6F-BBA7-FECE5AAC027F}" type="presOf" srcId="{AE2D69B1-77A6-42D7-874B-4C5A14DC2875}" destId="{479C63F2-9BF5-4A72-AC87-3800E8EC7429}" srcOrd="0" destOrd="0" presId="urn:microsoft.com/office/officeart/2005/8/layout/default"/>
    <dgm:cxn modelId="{943F8268-31FA-4411-BF8E-04A524FDF1FC}" srcId="{097AB404-DCA6-462D-A7DE-DA862163C075}" destId="{E60A4E86-FA48-404F-B45B-7228DE57FA16}" srcOrd="4" destOrd="0" parTransId="{CF340E65-F81F-4DA1-BEAB-672BAEAE43B0}" sibTransId="{F0FFBA94-5DFF-41A8-9AC8-13052838FF1D}"/>
    <dgm:cxn modelId="{ACADD08D-4312-49FC-B859-594D91A09D4D}" srcId="{097AB404-DCA6-462D-A7DE-DA862163C075}" destId="{4C07F3DA-C568-42E9-82ED-E9D11D70BAA4}" srcOrd="1" destOrd="0" parTransId="{25932407-B6C3-46B2-9D20-2D2048E91323}" sibTransId="{93FA72B6-F690-4A1A-AF05-7B8174979143}"/>
    <dgm:cxn modelId="{070E3F90-5066-4A1A-BF46-1DBD9529A992}" type="presOf" srcId="{E60A4E86-FA48-404F-B45B-7228DE57FA16}" destId="{0566BC4E-7E89-4F55-9786-59DC0DED1F7E}" srcOrd="0" destOrd="0" presId="urn:microsoft.com/office/officeart/2005/8/layout/default"/>
    <dgm:cxn modelId="{E5E929AE-5031-42E2-A7AC-865B0099ED3D}" srcId="{097AB404-DCA6-462D-A7DE-DA862163C075}" destId="{AE2D69B1-77A6-42D7-874B-4C5A14DC2875}" srcOrd="0" destOrd="0" parTransId="{4B4224EC-23FE-4FB6-B7B4-90ED6E120A9B}" sibTransId="{5EF81AF6-E088-470A-92BD-E2264772E671}"/>
    <dgm:cxn modelId="{9998B1D6-C47C-4086-90DF-77852F319C4F}" type="presOf" srcId="{7BA5E088-22A0-4F15-8166-3E003D9F40CF}" destId="{C47B02D4-00CF-4380-89BA-288C8FBFF20E}" srcOrd="0" destOrd="0" presId="urn:microsoft.com/office/officeart/2005/8/layout/default"/>
    <dgm:cxn modelId="{BB7CE1ED-1126-4F29-9994-FEE2F2DD7094}" srcId="{097AB404-DCA6-462D-A7DE-DA862163C075}" destId="{D57DF2A9-C135-447B-A70E-719277B06013}" srcOrd="2" destOrd="0" parTransId="{DF0F6199-7664-45E9-AC4D-6E44DFA3BC77}" sibTransId="{77F6D6DB-7E93-41DF-B50F-3A1BD0C636FC}"/>
    <dgm:cxn modelId="{858D5A49-5191-4B66-8098-479F0D71D71E}" type="presParOf" srcId="{6341399A-DCE8-4461-B1BB-3C83DCDE0400}" destId="{479C63F2-9BF5-4A72-AC87-3800E8EC7429}" srcOrd="0" destOrd="0" presId="urn:microsoft.com/office/officeart/2005/8/layout/default"/>
    <dgm:cxn modelId="{05551797-5EFF-4179-8DB2-B4C8B6BECFDE}" type="presParOf" srcId="{6341399A-DCE8-4461-B1BB-3C83DCDE0400}" destId="{06F6D68B-1FF6-437E-9EA9-75262B80C8AA}" srcOrd="1" destOrd="0" presId="urn:microsoft.com/office/officeart/2005/8/layout/default"/>
    <dgm:cxn modelId="{54F1F4C3-2751-4102-BF02-A33AC1C61DCA}" type="presParOf" srcId="{6341399A-DCE8-4461-B1BB-3C83DCDE0400}" destId="{38C7266D-CAD2-473A-8EE8-299CF1136E89}" srcOrd="2" destOrd="0" presId="urn:microsoft.com/office/officeart/2005/8/layout/default"/>
    <dgm:cxn modelId="{E5FE0B01-3F24-4A37-9E71-9F363019864F}" type="presParOf" srcId="{6341399A-DCE8-4461-B1BB-3C83DCDE0400}" destId="{CF5FA49E-220A-4A67-A8D5-48EE9C38D665}" srcOrd="3" destOrd="0" presId="urn:microsoft.com/office/officeart/2005/8/layout/default"/>
    <dgm:cxn modelId="{DCA82632-9253-45D7-9014-8089A594E19D}" type="presParOf" srcId="{6341399A-DCE8-4461-B1BB-3C83DCDE0400}" destId="{87527E0C-96CC-4956-B34E-DCED9BC039FD}" srcOrd="4" destOrd="0" presId="urn:microsoft.com/office/officeart/2005/8/layout/default"/>
    <dgm:cxn modelId="{35975BA3-3F12-446A-89D7-36E4DE9DB1BB}" type="presParOf" srcId="{6341399A-DCE8-4461-B1BB-3C83DCDE0400}" destId="{6D54843D-ED23-4B74-B28E-45A3AACA186A}" srcOrd="5" destOrd="0" presId="urn:microsoft.com/office/officeart/2005/8/layout/default"/>
    <dgm:cxn modelId="{5DA43446-02A4-47CD-A0C5-A56CD60E07A2}" type="presParOf" srcId="{6341399A-DCE8-4461-B1BB-3C83DCDE0400}" destId="{C47B02D4-00CF-4380-89BA-288C8FBFF20E}" srcOrd="6" destOrd="0" presId="urn:microsoft.com/office/officeart/2005/8/layout/default"/>
    <dgm:cxn modelId="{1C646CB7-ED92-4487-B4BF-0D201D5277E4}" type="presParOf" srcId="{6341399A-DCE8-4461-B1BB-3C83DCDE0400}" destId="{83F91C13-1901-4D03-AAE1-9408D055D62A}" srcOrd="7" destOrd="0" presId="urn:microsoft.com/office/officeart/2005/8/layout/default"/>
    <dgm:cxn modelId="{E4EBF334-83B4-44B8-9869-F6150EB3CC47}" type="presParOf" srcId="{6341399A-DCE8-4461-B1BB-3C83DCDE0400}" destId="{0566BC4E-7E89-4F55-9786-59DC0DED1F7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F886323-6748-44F3-AC50-AF7AB780B5E4}">
      <dgm:prSet phldrT="[Tex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dirty="0">
            <a:solidFill>
              <a:srgbClr val="000000"/>
            </a:solidFill>
            <a:effectLst/>
          </a:endParaRPr>
        </a:p>
      </dgm:t>
    </dgm:pt>
    <dgm:pt modelId="{DCB39329-DBCC-49CD-9217-A4761A096D8D}" type="parTrans" cxnId="{02F1FC5E-FF03-4B18-B405-FE0558B98DEE}">
      <dgm:prSet/>
      <dgm:spPr/>
      <dgm:t>
        <a:bodyPr/>
        <a:lstStyle/>
        <a:p>
          <a:endParaRPr lang="en-ZA"/>
        </a:p>
      </dgm:t>
    </dgm:pt>
    <dgm:pt modelId="{156BAB87-492E-4BC7-9830-473F1D692374}" type="sibTrans" cxnId="{02F1FC5E-FF03-4B18-B405-FE0558B98DEE}">
      <dgm:prSet/>
      <dgm:spPr/>
      <dgm:t>
        <a:bodyPr/>
        <a:lstStyle/>
        <a:p>
          <a:endParaRPr lang="en-ZA"/>
        </a:p>
      </dgm:t>
    </dgm:pt>
    <dgm:pt modelId="{FCAA892E-2DE4-4D24-8CE7-38DAB2A02CA0}">
      <dgm:prSet/>
      <dgm:spPr/>
      <dgm:t>
        <a:bodyPr/>
        <a:lstStyle/>
        <a:p>
          <a:r>
            <a:rPr lang="en-GB" u="sng">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dirty="0">
            <a:solidFill>
              <a:srgbClr val="000000"/>
            </a:solidFill>
          </a:endParaRPr>
        </a:p>
      </dgm:t>
    </dgm:pt>
    <dgm:pt modelId="{15CE14E5-51F3-46E7-8478-20007AFD0920}" type="parTrans" cxnId="{AC437AA7-E36F-409C-803A-E073732683AD}">
      <dgm:prSet/>
      <dgm:spPr/>
      <dgm:t>
        <a:bodyPr/>
        <a:lstStyle/>
        <a:p>
          <a:endParaRPr lang="en-ZA"/>
        </a:p>
      </dgm:t>
    </dgm:pt>
    <dgm:pt modelId="{87AF58AC-4F26-4D70-929C-4C647BAADA9B}" type="sibTrans" cxnId="{AC437AA7-E36F-409C-803A-E073732683AD}">
      <dgm:prSet/>
      <dgm:spPr/>
      <dgm:t>
        <a:bodyPr/>
        <a:lstStyle/>
        <a:p>
          <a:endParaRPr lang="en-ZA"/>
        </a:p>
      </dgm:t>
    </dgm:pt>
    <dgm:pt modelId="{B4A6B9B0-8B61-4312-963C-18EB439C88EB}">
      <dgm:prSet/>
      <dgm:spPr/>
      <dgm:t>
        <a:bodyPr/>
        <a:lstStyle/>
        <a:p>
          <a:r>
            <a:rPr lang="en-GB" u="sng"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a:t>
          </a:r>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 Revive</a:t>
          </a:r>
          <a:endParaRPr lang="en-GB" dirty="0">
            <a:solidFill>
              <a:srgbClr val="000000"/>
            </a:solidFill>
          </a:endParaRPr>
        </a:p>
      </dgm:t>
    </dgm:pt>
    <dgm:pt modelId="{5ACFCE2A-1A56-424C-B84F-52F66DD4FE82}" type="parTrans" cxnId="{A5D4F843-78BF-49B4-83F8-401BB842918C}">
      <dgm:prSet/>
      <dgm:spPr/>
      <dgm:t>
        <a:bodyPr/>
        <a:lstStyle/>
        <a:p>
          <a:endParaRPr lang="en-ZA"/>
        </a:p>
      </dgm:t>
    </dgm:pt>
    <dgm:pt modelId="{9476E83D-F07A-480F-B03E-ABC44C306F22}" type="sibTrans" cxnId="{A5D4F843-78BF-49B4-83F8-401BB842918C}">
      <dgm:prSet/>
      <dgm:spPr/>
      <dgm:t>
        <a:bodyPr/>
        <a:lstStyle/>
        <a:p>
          <a:endParaRPr lang="en-ZA"/>
        </a:p>
      </dgm:t>
    </dgm:pt>
    <dgm:pt modelId="{4FBE2365-9D0F-43FE-9955-207CA83C2939}">
      <dgm:prSet/>
      <dgm:spPr/>
      <dgm:t>
        <a:bodyPr/>
        <a:lstStyle/>
        <a:p>
          <a:r>
            <a:rPr lang="en-GB" u="sng">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dirty="0">
            <a:solidFill>
              <a:srgbClr val="000000"/>
            </a:solidFill>
          </a:endParaRPr>
        </a:p>
      </dgm:t>
    </dgm:pt>
    <dgm:pt modelId="{9C2A36E3-95F9-4D6C-9C2D-5DF85844A1FA}" type="parTrans" cxnId="{3175090E-5F8D-414A-BF8C-A01E37752EFD}">
      <dgm:prSet/>
      <dgm:spPr/>
      <dgm:t>
        <a:bodyPr/>
        <a:lstStyle/>
        <a:p>
          <a:endParaRPr lang="en-ZA"/>
        </a:p>
      </dgm:t>
    </dgm:pt>
    <dgm:pt modelId="{5291160E-4472-4D55-B921-478CD5889DF8}" type="sibTrans" cxnId="{3175090E-5F8D-414A-BF8C-A01E37752EFD}">
      <dgm:prSet/>
      <dgm:spPr/>
      <dgm:t>
        <a:bodyPr/>
        <a:lstStyle/>
        <a:p>
          <a:endParaRPr lang="en-ZA"/>
        </a:p>
      </dgm:t>
    </dgm:pt>
    <dgm:pt modelId="{AECFC097-FA30-4671-AB72-411A8B81DFCF}">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dirty="0">
            <a:solidFill>
              <a:srgbClr val="000000"/>
            </a:solidFill>
          </a:endParaRPr>
        </a:p>
      </dgm:t>
    </dgm:pt>
    <dgm:pt modelId="{A237B987-862F-43BC-A1B5-193740B1D9D0}" type="parTrans" cxnId="{B53E37C0-F737-4B7F-B3F6-81FD58EF0E06}">
      <dgm:prSet/>
      <dgm:spPr/>
      <dgm:t>
        <a:bodyPr/>
        <a:lstStyle/>
        <a:p>
          <a:endParaRPr lang="en-ZA"/>
        </a:p>
      </dgm:t>
    </dgm:pt>
    <dgm:pt modelId="{17D83F5F-B54D-4808-8392-211A7D03A0B5}" type="sibTrans" cxnId="{B53E37C0-F737-4B7F-B3F6-81FD58EF0E06}">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A3A9DA07-9943-4884-A0CC-05C8B18FBDA1}" type="pres">
      <dgm:prSet presAssocID="{FF886323-6748-44F3-AC50-AF7AB780B5E4}" presName="Name5" presStyleLbl="vennNode1" presStyleIdx="0" presStyleCnt="5">
        <dgm:presLayoutVars>
          <dgm:bulletEnabled val="1"/>
        </dgm:presLayoutVars>
      </dgm:prSet>
      <dgm:spPr/>
    </dgm:pt>
    <dgm:pt modelId="{85486F7D-AF8F-4393-A162-A7106F3C86B8}" type="pres">
      <dgm:prSet presAssocID="{156BAB87-492E-4BC7-9830-473F1D692374}" presName="space" presStyleCnt="0"/>
      <dgm:spPr/>
    </dgm:pt>
    <dgm:pt modelId="{178A615F-ADC3-462D-AD9E-749DBA7F8798}" type="pres">
      <dgm:prSet presAssocID="{FCAA892E-2DE4-4D24-8CE7-38DAB2A02CA0}" presName="Name5" presStyleLbl="vennNode1" presStyleIdx="1" presStyleCnt="5">
        <dgm:presLayoutVars>
          <dgm:bulletEnabled val="1"/>
        </dgm:presLayoutVars>
      </dgm:prSet>
      <dgm:spPr/>
    </dgm:pt>
    <dgm:pt modelId="{D6A14B27-A988-49D2-ABF2-26398CC9AEC6}" type="pres">
      <dgm:prSet presAssocID="{87AF58AC-4F26-4D70-929C-4C647BAADA9B}" presName="space" presStyleCnt="0"/>
      <dgm:spPr/>
    </dgm:pt>
    <dgm:pt modelId="{3F588752-09DC-4BD6-9474-4B5D80B43B7D}" type="pres">
      <dgm:prSet presAssocID="{B4A6B9B0-8B61-4312-963C-18EB439C88EB}" presName="Name5" presStyleLbl="vennNode1" presStyleIdx="2" presStyleCnt="5">
        <dgm:presLayoutVars>
          <dgm:bulletEnabled val="1"/>
        </dgm:presLayoutVars>
      </dgm:prSet>
      <dgm:spPr/>
    </dgm:pt>
    <dgm:pt modelId="{18833EDA-34FC-4A7D-97E4-A1CA4058B11A}" type="pres">
      <dgm:prSet presAssocID="{9476E83D-F07A-480F-B03E-ABC44C306F22}" presName="space" presStyleCnt="0"/>
      <dgm:spPr/>
    </dgm:pt>
    <dgm:pt modelId="{0D740ADF-91D0-4DCE-A2ED-F6A6EE6A869B}" type="pres">
      <dgm:prSet presAssocID="{4FBE2365-9D0F-43FE-9955-207CA83C2939}" presName="Name5" presStyleLbl="vennNode1" presStyleIdx="3" presStyleCnt="5">
        <dgm:presLayoutVars>
          <dgm:bulletEnabled val="1"/>
        </dgm:presLayoutVars>
      </dgm:prSet>
      <dgm:spPr/>
    </dgm:pt>
    <dgm:pt modelId="{D6B391C6-6C98-42CA-8428-91F43D904BDA}" type="pres">
      <dgm:prSet presAssocID="{5291160E-4472-4D55-B921-478CD5889DF8}" presName="space" presStyleCnt="0"/>
      <dgm:spPr/>
    </dgm:pt>
    <dgm:pt modelId="{1A4C8CA5-1301-41B2-8625-AEB834FA81FD}" type="pres">
      <dgm:prSet presAssocID="{AECFC097-FA30-4671-AB72-411A8B81DFCF}" presName="Name5" presStyleLbl="vennNode1" presStyleIdx="4" presStyleCnt="5">
        <dgm:presLayoutVars>
          <dgm:bulletEnabled val="1"/>
        </dgm:presLayoutVars>
      </dgm:prSet>
      <dgm:spPr/>
    </dgm:pt>
  </dgm:ptLst>
  <dgm:cxnLst>
    <dgm:cxn modelId="{F4E90203-85E3-45E8-9C7B-E08D90D8F3BC}" type="presOf" srcId="{FCAA892E-2DE4-4D24-8CE7-38DAB2A02CA0}" destId="{178A615F-ADC3-462D-AD9E-749DBA7F8798}" srcOrd="0" destOrd="0" presId="urn:microsoft.com/office/officeart/2005/8/layout/venn3"/>
    <dgm:cxn modelId="{3175090E-5F8D-414A-BF8C-A01E37752EFD}" srcId="{784FDB63-91D2-4E63-80A4-FF0D82B59790}" destId="{4FBE2365-9D0F-43FE-9955-207CA83C2939}" srcOrd="3" destOrd="0" parTransId="{9C2A36E3-95F9-4D6C-9C2D-5DF85844A1FA}" sibTransId="{5291160E-4472-4D55-B921-478CD5889DF8}"/>
    <dgm:cxn modelId="{76660B23-3021-4DC9-9E41-EB9CC93496C1}" type="presOf" srcId="{B4A6B9B0-8B61-4312-963C-18EB439C88EB}" destId="{3F588752-09DC-4BD6-9474-4B5D80B43B7D}" srcOrd="0" destOrd="0" presId="urn:microsoft.com/office/officeart/2005/8/layout/venn3"/>
    <dgm:cxn modelId="{9A0B5A3E-5864-432D-84D5-B9B9148C2852}" type="presOf" srcId="{AECFC097-FA30-4671-AB72-411A8B81DFCF}" destId="{1A4C8CA5-1301-41B2-8625-AEB834FA81FD}" srcOrd="0" destOrd="0" presId="urn:microsoft.com/office/officeart/2005/8/layout/venn3"/>
    <dgm:cxn modelId="{02F1FC5E-FF03-4B18-B405-FE0558B98DEE}" srcId="{784FDB63-91D2-4E63-80A4-FF0D82B59790}" destId="{FF886323-6748-44F3-AC50-AF7AB780B5E4}" srcOrd="0" destOrd="0" parTransId="{DCB39329-DBCC-49CD-9217-A4761A096D8D}" sibTransId="{156BAB87-492E-4BC7-9830-473F1D692374}"/>
    <dgm:cxn modelId="{A5D4F843-78BF-49B4-83F8-401BB842918C}" srcId="{784FDB63-91D2-4E63-80A4-FF0D82B59790}" destId="{B4A6B9B0-8B61-4312-963C-18EB439C88EB}" srcOrd="2" destOrd="0" parTransId="{5ACFCE2A-1A56-424C-B84F-52F66DD4FE82}" sibTransId="{9476E83D-F07A-480F-B03E-ABC44C306F22}"/>
    <dgm:cxn modelId="{31194364-8E2F-40EC-882F-1D8580F84EF4}" type="presOf" srcId="{784FDB63-91D2-4E63-80A4-FF0D82B59790}" destId="{41D930A4-CAF0-4E18-9F9A-EF7D6EEDFF56}" srcOrd="0" destOrd="0" presId="urn:microsoft.com/office/officeart/2005/8/layout/venn3"/>
    <dgm:cxn modelId="{2AEF378D-D987-448F-A4DB-B1AFC0AF614B}" type="presOf" srcId="{FF886323-6748-44F3-AC50-AF7AB780B5E4}" destId="{A3A9DA07-9943-4884-A0CC-05C8B18FBDA1}" srcOrd="0" destOrd="0" presId="urn:microsoft.com/office/officeart/2005/8/layout/venn3"/>
    <dgm:cxn modelId="{2D6B1194-D3F5-464E-BDDB-2C0B198A0D71}" type="presOf" srcId="{4FBE2365-9D0F-43FE-9955-207CA83C2939}" destId="{0D740ADF-91D0-4DCE-A2ED-F6A6EE6A869B}" srcOrd="0" destOrd="0" presId="urn:microsoft.com/office/officeart/2005/8/layout/venn3"/>
    <dgm:cxn modelId="{AC437AA7-E36F-409C-803A-E073732683AD}" srcId="{784FDB63-91D2-4E63-80A4-FF0D82B59790}" destId="{FCAA892E-2DE4-4D24-8CE7-38DAB2A02CA0}" srcOrd="1" destOrd="0" parTransId="{15CE14E5-51F3-46E7-8478-20007AFD0920}" sibTransId="{87AF58AC-4F26-4D70-929C-4C647BAADA9B}"/>
    <dgm:cxn modelId="{B53E37C0-F737-4B7F-B3F6-81FD58EF0E06}" srcId="{784FDB63-91D2-4E63-80A4-FF0D82B59790}" destId="{AECFC097-FA30-4671-AB72-411A8B81DFCF}" srcOrd="4" destOrd="0" parTransId="{A237B987-862F-43BC-A1B5-193740B1D9D0}" sibTransId="{17D83F5F-B54D-4808-8392-211A7D03A0B5}"/>
    <dgm:cxn modelId="{BB2963FE-381D-4014-B5FD-0F2C03673909}" type="presParOf" srcId="{41D930A4-CAF0-4E18-9F9A-EF7D6EEDFF56}" destId="{A3A9DA07-9943-4884-A0CC-05C8B18FBDA1}" srcOrd="0" destOrd="0" presId="urn:microsoft.com/office/officeart/2005/8/layout/venn3"/>
    <dgm:cxn modelId="{B3E58777-9408-4352-BFBE-C86B73D4D5C4}" type="presParOf" srcId="{41D930A4-CAF0-4E18-9F9A-EF7D6EEDFF56}" destId="{85486F7D-AF8F-4393-A162-A7106F3C86B8}" srcOrd="1" destOrd="0" presId="urn:microsoft.com/office/officeart/2005/8/layout/venn3"/>
    <dgm:cxn modelId="{917ED95E-9ED6-4680-9E19-B653335A0EEC}" type="presParOf" srcId="{41D930A4-CAF0-4E18-9F9A-EF7D6EEDFF56}" destId="{178A615F-ADC3-462D-AD9E-749DBA7F8798}" srcOrd="2" destOrd="0" presId="urn:microsoft.com/office/officeart/2005/8/layout/venn3"/>
    <dgm:cxn modelId="{EA8CC6A2-4CEC-4FB1-9ADF-E70A8A5E9607}" type="presParOf" srcId="{41D930A4-CAF0-4E18-9F9A-EF7D6EEDFF56}" destId="{D6A14B27-A988-49D2-ABF2-26398CC9AEC6}" srcOrd="3" destOrd="0" presId="urn:microsoft.com/office/officeart/2005/8/layout/venn3"/>
    <dgm:cxn modelId="{05786CF9-FF3F-49B1-BB3E-1DA715C345DD}" type="presParOf" srcId="{41D930A4-CAF0-4E18-9F9A-EF7D6EEDFF56}" destId="{3F588752-09DC-4BD6-9474-4B5D80B43B7D}" srcOrd="4" destOrd="0" presId="urn:microsoft.com/office/officeart/2005/8/layout/venn3"/>
    <dgm:cxn modelId="{C88FC8E7-B984-4FC9-A09A-CE7645C3028C}" type="presParOf" srcId="{41D930A4-CAF0-4E18-9F9A-EF7D6EEDFF56}" destId="{18833EDA-34FC-4A7D-97E4-A1CA4058B11A}" srcOrd="5" destOrd="0" presId="urn:microsoft.com/office/officeart/2005/8/layout/venn3"/>
    <dgm:cxn modelId="{3C0C3BAE-AF4E-4871-A596-C06A06AB2D07}" type="presParOf" srcId="{41D930A4-CAF0-4E18-9F9A-EF7D6EEDFF56}" destId="{0D740ADF-91D0-4DCE-A2ED-F6A6EE6A869B}" srcOrd="6" destOrd="0" presId="urn:microsoft.com/office/officeart/2005/8/layout/venn3"/>
    <dgm:cxn modelId="{6EB40D06-0191-4C66-99BD-E865F499561A}" type="presParOf" srcId="{41D930A4-CAF0-4E18-9F9A-EF7D6EEDFF56}" destId="{D6B391C6-6C98-42CA-8428-91F43D904BDA}" srcOrd="7" destOrd="0" presId="urn:microsoft.com/office/officeart/2005/8/layout/venn3"/>
    <dgm:cxn modelId="{BDD0F03E-7DC7-4017-9EAC-A90E1408FF22}" type="presParOf" srcId="{41D930A4-CAF0-4E18-9F9A-EF7D6EEDFF56}" destId="{1A4C8CA5-1301-41B2-8625-AEB834FA81FD}"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CDA1723-3C74-4EBC-9450-14F50AEA30C6}">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dirty="0">
            <a:solidFill>
              <a:srgbClr val="000000"/>
            </a:solidFill>
          </a:endParaRPr>
        </a:p>
      </dgm:t>
    </dgm:pt>
    <dgm:pt modelId="{330C2F58-A0A5-46E2-B10A-B2FBA12CCBAF}" type="parTrans" cxnId="{23046E81-0AE8-46F7-93E5-69F84F142381}">
      <dgm:prSet/>
      <dgm:spPr/>
      <dgm:t>
        <a:bodyPr/>
        <a:lstStyle/>
        <a:p>
          <a:endParaRPr lang="en-ZA"/>
        </a:p>
      </dgm:t>
    </dgm:pt>
    <dgm:pt modelId="{BE632292-4BE5-495B-A773-EDCBD37E2CB3}" type="sibTrans" cxnId="{23046E81-0AE8-46F7-93E5-69F84F142381}">
      <dgm:prSet/>
      <dgm:spPr/>
      <dgm:t>
        <a:bodyPr/>
        <a:lstStyle/>
        <a:p>
          <a:endParaRPr lang="en-ZA"/>
        </a:p>
      </dgm:t>
    </dgm:pt>
    <dgm:pt modelId="{E7253734-88C7-4F5F-B38E-1B008831DEB2}">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dirty="0">
            <a:solidFill>
              <a:srgbClr val="000000"/>
            </a:solidFill>
          </a:endParaRPr>
        </a:p>
      </dgm:t>
    </dgm:pt>
    <dgm:pt modelId="{2500F206-7471-4426-BEC5-66DC0AADEDFC}" type="parTrans" cxnId="{A02A46FB-A408-4F05-B4D8-59E7E0C299B9}">
      <dgm:prSet/>
      <dgm:spPr/>
      <dgm:t>
        <a:bodyPr/>
        <a:lstStyle/>
        <a:p>
          <a:endParaRPr lang="en-ZA"/>
        </a:p>
      </dgm:t>
    </dgm:pt>
    <dgm:pt modelId="{DCB6D8E2-AACD-4738-8212-EAB003B25031}" type="sibTrans" cxnId="{A02A46FB-A408-4F05-B4D8-59E7E0C299B9}">
      <dgm:prSet/>
      <dgm:spPr/>
      <dgm:t>
        <a:bodyPr/>
        <a:lstStyle/>
        <a:p>
          <a:endParaRPr lang="en-ZA"/>
        </a:p>
      </dgm:t>
    </dgm:pt>
    <dgm:pt modelId="{A7919242-C3E0-41CE-90E0-79A59A3F4EBD}">
      <dgm:prSet/>
      <dgm:spPr/>
      <dgm:t>
        <a:bodyPr/>
        <a:lstStyle/>
        <a:p>
          <a:r>
            <a:rPr lang="en-GB" u="sng"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dirty="0">
            <a:solidFill>
              <a:srgbClr val="000000"/>
            </a:solidFill>
          </a:endParaRPr>
        </a:p>
      </dgm:t>
    </dgm:pt>
    <dgm:pt modelId="{C6DED915-D037-4AD7-AA8C-C215799C9F41}" type="parTrans" cxnId="{48193142-5C08-45B2-BB81-858BB177766A}">
      <dgm:prSet/>
      <dgm:spPr/>
      <dgm:t>
        <a:bodyPr/>
        <a:lstStyle/>
        <a:p>
          <a:endParaRPr lang="en-ZA"/>
        </a:p>
      </dgm:t>
    </dgm:pt>
    <dgm:pt modelId="{5AC22FC1-9B04-4055-97EA-DE015BF51D80}" type="sibTrans" cxnId="{48193142-5C08-45B2-BB81-858BB177766A}">
      <dgm:prSet/>
      <dgm:spPr/>
      <dgm:t>
        <a:bodyPr/>
        <a:lstStyle/>
        <a:p>
          <a:endParaRPr lang="en-ZA"/>
        </a:p>
      </dgm:t>
    </dgm:pt>
    <dgm:pt modelId="{C0101B86-BC56-4A4E-B803-BAAB4235C728}">
      <dgm:prSet/>
      <dgm:spPr/>
      <dgm:t>
        <a:bodyPr/>
        <a:lstStyle/>
        <a:p>
          <a:r>
            <a:rPr lang="en-GB" u="sng" dirty="0" err="1">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dirty="0">
            <a:solidFill>
              <a:srgbClr val="000000"/>
            </a:solidFill>
          </a:endParaRPr>
        </a:p>
      </dgm:t>
    </dgm:pt>
    <dgm:pt modelId="{5E1929EE-015A-42CF-9EC0-9E7B828E1F75}" type="parTrans" cxnId="{22E0772C-A602-4A09-A5D8-B97456EC9710}">
      <dgm:prSet/>
      <dgm:spPr/>
      <dgm:t>
        <a:bodyPr/>
        <a:lstStyle/>
        <a:p>
          <a:endParaRPr lang="en-ZA"/>
        </a:p>
      </dgm:t>
    </dgm:pt>
    <dgm:pt modelId="{E66FE056-3369-41E5-8DE6-D5B985C3826E}" type="sibTrans" cxnId="{22E0772C-A602-4A09-A5D8-B97456EC9710}">
      <dgm:prSet/>
      <dgm:spPr/>
      <dgm:t>
        <a:bodyPr/>
        <a:lstStyle/>
        <a:p>
          <a:endParaRPr lang="en-ZA"/>
        </a:p>
      </dgm:t>
    </dgm:pt>
    <dgm:pt modelId="{D73D1460-601D-4EA3-9A7D-27902B6F1806}">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dirty="0">
            <a:solidFill>
              <a:srgbClr val="000000"/>
            </a:solidFill>
          </a:endParaRPr>
        </a:p>
      </dgm:t>
    </dgm:pt>
    <dgm:pt modelId="{AC5FF230-BD72-4C44-971D-AA8E04C1B7B3}" type="parTrans" cxnId="{C678F633-039D-4896-9E9D-022A954DBB2E}">
      <dgm:prSet/>
      <dgm:spPr/>
      <dgm:t>
        <a:bodyPr/>
        <a:lstStyle/>
        <a:p>
          <a:endParaRPr lang="en-ZA"/>
        </a:p>
      </dgm:t>
    </dgm:pt>
    <dgm:pt modelId="{F53E0DC5-4B33-434D-A6ED-E02B5B5AC9AC}" type="sibTrans" cxnId="{C678F633-039D-4896-9E9D-022A954DBB2E}">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33EE3674-1315-470E-BD6D-F79AC32F8678}" type="pres">
      <dgm:prSet presAssocID="{3CDA1723-3C74-4EBC-9450-14F50AEA30C6}" presName="Name5" presStyleLbl="vennNode1" presStyleIdx="0" presStyleCnt="5">
        <dgm:presLayoutVars>
          <dgm:bulletEnabled val="1"/>
        </dgm:presLayoutVars>
      </dgm:prSet>
      <dgm:spPr/>
    </dgm:pt>
    <dgm:pt modelId="{0D032110-750A-4677-A871-A73B3357A61E}" type="pres">
      <dgm:prSet presAssocID="{BE632292-4BE5-495B-A773-EDCBD37E2CB3}" presName="space" presStyleCnt="0"/>
      <dgm:spPr/>
    </dgm:pt>
    <dgm:pt modelId="{2EBDFC8E-FDA1-4AE7-AE1A-9DC2CCAFBF89}" type="pres">
      <dgm:prSet presAssocID="{E7253734-88C7-4F5F-B38E-1B008831DEB2}" presName="Name5" presStyleLbl="vennNode1" presStyleIdx="1" presStyleCnt="5">
        <dgm:presLayoutVars>
          <dgm:bulletEnabled val="1"/>
        </dgm:presLayoutVars>
      </dgm:prSet>
      <dgm:spPr/>
    </dgm:pt>
    <dgm:pt modelId="{8326A0F3-1687-480D-8A7A-32CF233E5033}" type="pres">
      <dgm:prSet presAssocID="{DCB6D8E2-AACD-4738-8212-EAB003B25031}" presName="space" presStyleCnt="0"/>
      <dgm:spPr/>
    </dgm:pt>
    <dgm:pt modelId="{6CEF7CB5-11F6-4A5F-BE4A-4FEB47D6542B}" type="pres">
      <dgm:prSet presAssocID="{A7919242-C3E0-41CE-90E0-79A59A3F4EBD}" presName="Name5" presStyleLbl="vennNode1" presStyleIdx="2" presStyleCnt="5">
        <dgm:presLayoutVars>
          <dgm:bulletEnabled val="1"/>
        </dgm:presLayoutVars>
      </dgm:prSet>
      <dgm:spPr/>
    </dgm:pt>
    <dgm:pt modelId="{E4EE2EF3-54C7-4680-9434-B100BBC476C4}" type="pres">
      <dgm:prSet presAssocID="{5AC22FC1-9B04-4055-97EA-DE015BF51D80}" presName="space" presStyleCnt="0"/>
      <dgm:spPr/>
    </dgm:pt>
    <dgm:pt modelId="{29E87463-E382-40A8-B982-ACA73991097D}" type="pres">
      <dgm:prSet presAssocID="{C0101B86-BC56-4A4E-B803-BAAB4235C728}" presName="Name5" presStyleLbl="vennNode1" presStyleIdx="3" presStyleCnt="5">
        <dgm:presLayoutVars>
          <dgm:bulletEnabled val="1"/>
        </dgm:presLayoutVars>
      </dgm:prSet>
      <dgm:spPr/>
    </dgm:pt>
    <dgm:pt modelId="{F2DCD845-E94C-46B2-9D73-CFF2DD07087F}" type="pres">
      <dgm:prSet presAssocID="{E66FE056-3369-41E5-8DE6-D5B985C3826E}" presName="space" presStyleCnt="0"/>
      <dgm:spPr/>
    </dgm:pt>
    <dgm:pt modelId="{F5F76A6A-4519-451A-8528-2BDBA0B4AA2E}" type="pres">
      <dgm:prSet presAssocID="{D73D1460-601D-4EA3-9A7D-27902B6F1806}" presName="Name5" presStyleLbl="vennNode1" presStyleIdx="4" presStyleCnt="5">
        <dgm:presLayoutVars>
          <dgm:bulletEnabled val="1"/>
        </dgm:presLayoutVars>
      </dgm:prSet>
      <dgm:spPr/>
    </dgm:pt>
  </dgm:ptLst>
  <dgm:cxnLst>
    <dgm:cxn modelId="{22E0772C-A602-4A09-A5D8-B97456EC9710}" srcId="{784FDB63-91D2-4E63-80A4-FF0D82B59790}" destId="{C0101B86-BC56-4A4E-B803-BAAB4235C728}" srcOrd="3" destOrd="0" parTransId="{5E1929EE-015A-42CF-9EC0-9E7B828E1F75}" sibTransId="{E66FE056-3369-41E5-8DE6-D5B985C3826E}"/>
    <dgm:cxn modelId="{C678F633-039D-4896-9E9D-022A954DBB2E}" srcId="{784FDB63-91D2-4E63-80A4-FF0D82B59790}" destId="{D73D1460-601D-4EA3-9A7D-27902B6F1806}" srcOrd="4" destOrd="0" parTransId="{AC5FF230-BD72-4C44-971D-AA8E04C1B7B3}" sibTransId="{F53E0DC5-4B33-434D-A6ED-E02B5B5AC9AC}"/>
    <dgm:cxn modelId="{CDE8263E-F412-4216-975E-9280F3537AB4}" type="presOf" srcId="{3CDA1723-3C74-4EBC-9450-14F50AEA30C6}" destId="{33EE3674-1315-470E-BD6D-F79AC32F8678}" srcOrd="0" destOrd="0" presId="urn:microsoft.com/office/officeart/2005/8/layout/venn3"/>
    <dgm:cxn modelId="{48193142-5C08-45B2-BB81-858BB177766A}" srcId="{784FDB63-91D2-4E63-80A4-FF0D82B59790}" destId="{A7919242-C3E0-41CE-90E0-79A59A3F4EBD}" srcOrd="2" destOrd="0" parTransId="{C6DED915-D037-4AD7-AA8C-C215799C9F41}" sibTransId="{5AC22FC1-9B04-4055-97EA-DE015BF51D80}"/>
    <dgm:cxn modelId="{31194364-8E2F-40EC-882F-1D8580F84EF4}" type="presOf" srcId="{784FDB63-91D2-4E63-80A4-FF0D82B59790}" destId="{41D930A4-CAF0-4E18-9F9A-EF7D6EEDFF56}" srcOrd="0" destOrd="0" presId="urn:microsoft.com/office/officeart/2005/8/layout/venn3"/>
    <dgm:cxn modelId="{23046E81-0AE8-46F7-93E5-69F84F142381}" srcId="{784FDB63-91D2-4E63-80A4-FF0D82B59790}" destId="{3CDA1723-3C74-4EBC-9450-14F50AEA30C6}" srcOrd="0" destOrd="0" parTransId="{330C2F58-A0A5-46E2-B10A-B2FBA12CCBAF}" sibTransId="{BE632292-4BE5-495B-A773-EDCBD37E2CB3}"/>
    <dgm:cxn modelId="{A269C9AA-23D9-4EDC-B4E7-F18C875D534B}" type="presOf" srcId="{D73D1460-601D-4EA3-9A7D-27902B6F1806}" destId="{F5F76A6A-4519-451A-8528-2BDBA0B4AA2E}" srcOrd="0" destOrd="0" presId="urn:microsoft.com/office/officeart/2005/8/layout/venn3"/>
    <dgm:cxn modelId="{A9B2E8D3-63BF-4694-92C8-D1354E0306D1}" type="presOf" srcId="{E7253734-88C7-4F5F-B38E-1B008831DEB2}" destId="{2EBDFC8E-FDA1-4AE7-AE1A-9DC2CCAFBF89}" srcOrd="0" destOrd="0" presId="urn:microsoft.com/office/officeart/2005/8/layout/venn3"/>
    <dgm:cxn modelId="{9779E7F8-0DEC-4156-8847-61DB2911CE7C}" type="presOf" srcId="{A7919242-C3E0-41CE-90E0-79A59A3F4EBD}" destId="{6CEF7CB5-11F6-4A5F-BE4A-4FEB47D6542B}" srcOrd="0" destOrd="0" presId="urn:microsoft.com/office/officeart/2005/8/layout/venn3"/>
    <dgm:cxn modelId="{A02A46FB-A408-4F05-B4D8-59E7E0C299B9}" srcId="{784FDB63-91D2-4E63-80A4-FF0D82B59790}" destId="{E7253734-88C7-4F5F-B38E-1B008831DEB2}" srcOrd="1" destOrd="0" parTransId="{2500F206-7471-4426-BEC5-66DC0AADEDFC}" sibTransId="{DCB6D8E2-AACD-4738-8212-EAB003B25031}"/>
    <dgm:cxn modelId="{D06EFCFF-2B72-44A6-89BF-BEEF4AD87144}" type="presOf" srcId="{C0101B86-BC56-4A4E-B803-BAAB4235C728}" destId="{29E87463-E382-40A8-B982-ACA73991097D}" srcOrd="0" destOrd="0" presId="urn:microsoft.com/office/officeart/2005/8/layout/venn3"/>
    <dgm:cxn modelId="{8ADEF7CA-23F5-4AFA-BEDE-125AF220DD88}" type="presParOf" srcId="{41D930A4-CAF0-4E18-9F9A-EF7D6EEDFF56}" destId="{33EE3674-1315-470E-BD6D-F79AC32F8678}" srcOrd="0" destOrd="0" presId="urn:microsoft.com/office/officeart/2005/8/layout/venn3"/>
    <dgm:cxn modelId="{4A588BD4-D2A7-4774-8F05-11DD4875548B}" type="presParOf" srcId="{41D930A4-CAF0-4E18-9F9A-EF7D6EEDFF56}" destId="{0D032110-750A-4677-A871-A73B3357A61E}" srcOrd="1" destOrd="0" presId="urn:microsoft.com/office/officeart/2005/8/layout/venn3"/>
    <dgm:cxn modelId="{ADA49C28-0A62-4DCA-877E-800B43C90F23}" type="presParOf" srcId="{41D930A4-CAF0-4E18-9F9A-EF7D6EEDFF56}" destId="{2EBDFC8E-FDA1-4AE7-AE1A-9DC2CCAFBF89}" srcOrd="2" destOrd="0" presId="urn:microsoft.com/office/officeart/2005/8/layout/venn3"/>
    <dgm:cxn modelId="{87D0125D-95EF-42CE-9BF0-6EEACD28E09C}" type="presParOf" srcId="{41D930A4-CAF0-4E18-9F9A-EF7D6EEDFF56}" destId="{8326A0F3-1687-480D-8A7A-32CF233E5033}" srcOrd="3" destOrd="0" presId="urn:microsoft.com/office/officeart/2005/8/layout/venn3"/>
    <dgm:cxn modelId="{68FD4BD2-8C45-4D7F-981C-E1C0DAF1B250}" type="presParOf" srcId="{41D930A4-CAF0-4E18-9F9A-EF7D6EEDFF56}" destId="{6CEF7CB5-11F6-4A5F-BE4A-4FEB47D6542B}" srcOrd="4" destOrd="0" presId="urn:microsoft.com/office/officeart/2005/8/layout/venn3"/>
    <dgm:cxn modelId="{73F73AF7-F72D-455A-8AAA-BF80ADEDFAB0}" type="presParOf" srcId="{41D930A4-CAF0-4E18-9F9A-EF7D6EEDFF56}" destId="{E4EE2EF3-54C7-4680-9434-B100BBC476C4}" srcOrd="5" destOrd="0" presId="urn:microsoft.com/office/officeart/2005/8/layout/venn3"/>
    <dgm:cxn modelId="{E8FC319E-2867-4411-A403-40D4739C6F75}" type="presParOf" srcId="{41D930A4-CAF0-4E18-9F9A-EF7D6EEDFF56}" destId="{29E87463-E382-40A8-B982-ACA73991097D}" srcOrd="6" destOrd="0" presId="urn:microsoft.com/office/officeart/2005/8/layout/venn3"/>
    <dgm:cxn modelId="{378B215D-B2A2-44DD-82CD-6E54F4946341}" type="presParOf" srcId="{41D930A4-CAF0-4E18-9F9A-EF7D6EEDFF56}" destId="{F2DCD845-E94C-46B2-9D73-CFF2DD07087F}" srcOrd="7" destOrd="0" presId="urn:microsoft.com/office/officeart/2005/8/layout/venn3"/>
    <dgm:cxn modelId="{7F18C531-B2AB-42BE-867C-5A71C05DFF87}" type="presParOf" srcId="{41D930A4-CAF0-4E18-9F9A-EF7D6EEDFF56}" destId="{F5F76A6A-4519-451A-8528-2BDBA0B4AA2E}"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82809DEF-E1E8-4262-8159-C71D910DC83F}">
      <dgm:prSet custT="1"/>
      <dgm:spPr/>
      <dgm:t>
        <a:bodyPr/>
        <a:lstStyle/>
        <a:p>
          <a:r>
            <a:rPr lang="en-GB" sz="2200"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dirty="0">
            <a:solidFill>
              <a:srgbClr val="000000"/>
            </a:solidFill>
          </a:endParaRPr>
        </a:p>
      </dgm:t>
    </dgm:pt>
    <dgm:pt modelId="{D1414055-DA11-4511-BED9-4191D9074043}" type="parTrans" cxnId="{7074B994-6CEE-4F30-9F01-89677124285C}">
      <dgm:prSet/>
      <dgm:spPr/>
      <dgm:t>
        <a:bodyPr/>
        <a:lstStyle/>
        <a:p>
          <a:endParaRPr lang="en-ZA"/>
        </a:p>
      </dgm:t>
    </dgm:pt>
    <dgm:pt modelId="{49819E2F-9E0B-48F0-8353-A8BFEFC6DE04}" type="sibTrans" cxnId="{7074B994-6CEE-4F30-9F01-89677124285C}">
      <dgm:prSet/>
      <dgm:spPr/>
      <dgm:t>
        <a:bodyPr/>
        <a:lstStyle/>
        <a:p>
          <a:endParaRPr lang="en-ZA"/>
        </a:p>
      </dgm:t>
    </dgm:pt>
    <dgm:pt modelId="{B59DD323-923B-4BBB-832B-C6F163E0EFD7}">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dirty="0">
            <a:solidFill>
              <a:srgbClr val="000000"/>
            </a:solidFill>
          </a:endParaRPr>
        </a:p>
      </dgm:t>
    </dgm:pt>
    <dgm:pt modelId="{70D7449B-30D3-4558-9847-1E0D2C20E973}" type="parTrans" cxnId="{ECDEF993-3A76-47AC-9F57-3F1D99D4B60F}">
      <dgm:prSet/>
      <dgm:spPr/>
      <dgm:t>
        <a:bodyPr/>
        <a:lstStyle/>
        <a:p>
          <a:endParaRPr lang="en-ZA"/>
        </a:p>
      </dgm:t>
    </dgm:pt>
    <dgm:pt modelId="{0DCA23A0-8D98-4387-B7F7-988C8D6065AF}" type="sibTrans" cxnId="{ECDEF993-3A76-47AC-9F57-3F1D99D4B60F}">
      <dgm:prSet/>
      <dgm:spPr/>
      <dgm:t>
        <a:bodyPr/>
        <a:lstStyle/>
        <a:p>
          <a:endParaRPr lang="en-ZA"/>
        </a:p>
      </dgm:t>
    </dgm:pt>
    <dgm:pt modelId="{117D3949-4123-4433-8F6D-CF382C45A97D}">
      <dgm:prSet/>
      <dgm:spPr/>
      <dgm:t>
        <a:bodyPr/>
        <a:lstStyle/>
        <a:p>
          <a:r>
            <a:rPr lang="en-GB" u="sng"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dirty="0">
            <a:solidFill>
              <a:srgbClr val="000000"/>
            </a:solidFill>
          </a:endParaRPr>
        </a:p>
      </dgm:t>
    </dgm:pt>
    <dgm:pt modelId="{46439409-3BA9-4707-910E-0551B9F8BE8C}" type="parTrans" cxnId="{848E4ED7-D9AE-45E0-9370-A048D6751AAE}">
      <dgm:prSet/>
      <dgm:spPr/>
      <dgm:t>
        <a:bodyPr/>
        <a:lstStyle/>
        <a:p>
          <a:endParaRPr lang="en-ZA"/>
        </a:p>
      </dgm:t>
    </dgm:pt>
    <dgm:pt modelId="{EA4B3C2D-905D-4F02-BB63-A1B899F95391}" type="sibTrans" cxnId="{848E4ED7-D9AE-45E0-9370-A048D6751AAE}">
      <dgm:prSet/>
      <dgm:spPr/>
      <dgm:t>
        <a:bodyPr/>
        <a:lstStyle/>
        <a:p>
          <a:endParaRPr lang="en-ZA"/>
        </a:p>
      </dgm:t>
    </dgm:pt>
    <dgm:pt modelId="{A2C1562F-5739-46C4-8D33-C846645CA6A9}">
      <dgm:prSet/>
      <dgm:spPr/>
      <dgm:t>
        <a:bodyPr/>
        <a:lstStyle/>
        <a:p>
          <a:r>
            <a:rPr lang="en-GB" u="sng">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dirty="0">
            <a:solidFill>
              <a:srgbClr val="000000"/>
            </a:solidFill>
          </a:endParaRPr>
        </a:p>
      </dgm:t>
    </dgm:pt>
    <dgm:pt modelId="{809CBBD5-508C-40BD-B8D5-B533A3F12DF8}" type="parTrans" cxnId="{08D7C853-8D29-4401-A7ED-4CF5157083E5}">
      <dgm:prSet/>
      <dgm:spPr/>
      <dgm:t>
        <a:bodyPr/>
        <a:lstStyle/>
        <a:p>
          <a:endParaRPr lang="en-ZA"/>
        </a:p>
      </dgm:t>
    </dgm:pt>
    <dgm:pt modelId="{691BFFAA-A56E-4E0F-9252-C19B5728621C}" type="sibTrans" cxnId="{08D7C853-8D29-4401-A7ED-4CF5157083E5}">
      <dgm:prSet/>
      <dgm:spPr/>
      <dgm:t>
        <a:bodyPr/>
        <a:lstStyle/>
        <a:p>
          <a:endParaRPr lang="en-ZA"/>
        </a:p>
      </dgm:t>
    </dgm:pt>
    <dgm:pt modelId="{E2D1D4AB-D8BD-46B6-A37E-F12DCC06E782}">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dirty="0">
            <a:solidFill>
              <a:srgbClr val="000000"/>
            </a:solidFill>
          </a:endParaRPr>
        </a:p>
      </dgm:t>
    </dgm:pt>
    <dgm:pt modelId="{46D2AE6C-15C4-4B36-BAE3-262A730C9B1F}" type="parTrans" cxnId="{DCB5171B-7D21-4814-8119-78117D76ECA3}">
      <dgm:prSet/>
      <dgm:spPr/>
      <dgm:t>
        <a:bodyPr/>
        <a:lstStyle/>
        <a:p>
          <a:endParaRPr lang="en-ZA"/>
        </a:p>
      </dgm:t>
    </dgm:pt>
    <dgm:pt modelId="{3139D189-343F-43C4-96D8-EA556301D55C}" type="sibTrans" cxnId="{DCB5171B-7D21-4814-8119-78117D76ECA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BE1A8ED6-D9C4-4C65-9985-32F01EB62C31}" type="pres">
      <dgm:prSet presAssocID="{82809DEF-E1E8-4262-8159-C71D910DC83F}" presName="Name5" presStyleLbl="vennNode1" presStyleIdx="0" presStyleCnt="5" custScaleX="102458">
        <dgm:presLayoutVars>
          <dgm:bulletEnabled val="1"/>
        </dgm:presLayoutVars>
      </dgm:prSet>
      <dgm:spPr/>
    </dgm:pt>
    <dgm:pt modelId="{BC081D52-047C-4D63-B93D-2555DA5C2CD5}" type="pres">
      <dgm:prSet presAssocID="{49819E2F-9E0B-48F0-8353-A8BFEFC6DE04}" presName="space" presStyleCnt="0"/>
      <dgm:spPr/>
    </dgm:pt>
    <dgm:pt modelId="{1A31927D-5DBA-4ADD-80D1-D1DEC0A4C70C}" type="pres">
      <dgm:prSet presAssocID="{B59DD323-923B-4BBB-832B-C6F163E0EFD7}" presName="Name5" presStyleLbl="vennNode1" presStyleIdx="1" presStyleCnt="5">
        <dgm:presLayoutVars>
          <dgm:bulletEnabled val="1"/>
        </dgm:presLayoutVars>
      </dgm:prSet>
      <dgm:spPr/>
    </dgm:pt>
    <dgm:pt modelId="{0B113484-2F32-4C4B-8522-AA996219CF14}" type="pres">
      <dgm:prSet presAssocID="{0DCA23A0-8D98-4387-B7F7-988C8D6065AF}" presName="space" presStyleCnt="0"/>
      <dgm:spPr/>
    </dgm:pt>
    <dgm:pt modelId="{54655E6E-9E8B-4E71-8122-ED2795428665}" type="pres">
      <dgm:prSet presAssocID="{117D3949-4123-4433-8F6D-CF382C45A97D}" presName="Name5" presStyleLbl="vennNode1" presStyleIdx="2" presStyleCnt="5">
        <dgm:presLayoutVars>
          <dgm:bulletEnabled val="1"/>
        </dgm:presLayoutVars>
      </dgm:prSet>
      <dgm:spPr/>
    </dgm:pt>
    <dgm:pt modelId="{25991AC8-CEBA-48DC-928C-8D5ECA5AC019}" type="pres">
      <dgm:prSet presAssocID="{EA4B3C2D-905D-4F02-BB63-A1B899F95391}" presName="space" presStyleCnt="0"/>
      <dgm:spPr/>
    </dgm:pt>
    <dgm:pt modelId="{90A69DFC-2C73-4C72-9693-70FF7591AAA0}" type="pres">
      <dgm:prSet presAssocID="{A2C1562F-5739-46C4-8D33-C846645CA6A9}" presName="Name5" presStyleLbl="vennNode1" presStyleIdx="3" presStyleCnt="5">
        <dgm:presLayoutVars>
          <dgm:bulletEnabled val="1"/>
        </dgm:presLayoutVars>
      </dgm:prSet>
      <dgm:spPr/>
    </dgm:pt>
    <dgm:pt modelId="{AD93D285-68F0-418E-9205-8553A9574967}" type="pres">
      <dgm:prSet presAssocID="{691BFFAA-A56E-4E0F-9252-C19B5728621C}" presName="space" presStyleCnt="0"/>
      <dgm:spPr/>
    </dgm:pt>
    <dgm:pt modelId="{530AB860-20C7-4EC8-8A36-CEC06BA2CCFC}" type="pres">
      <dgm:prSet presAssocID="{E2D1D4AB-D8BD-46B6-A37E-F12DCC06E782}" presName="Name5" presStyleLbl="vennNode1" presStyleIdx="4" presStyleCnt="5">
        <dgm:presLayoutVars>
          <dgm:bulletEnabled val="1"/>
        </dgm:presLayoutVars>
      </dgm:prSet>
      <dgm:spPr/>
    </dgm:pt>
  </dgm:ptLst>
  <dgm:cxnLst>
    <dgm:cxn modelId="{43E88F02-A764-490A-853D-5BF441D46198}" type="presOf" srcId="{117D3949-4123-4433-8F6D-CF382C45A97D}" destId="{54655E6E-9E8B-4E71-8122-ED2795428665}" srcOrd="0" destOrd="0" presId="urn:microsoft.com/office/officeart/2005/8/layout/venn3"/>
    <dgm:cxn modelId="{5AFFCF09-DE9C-4623-A9EF-B9EB7C286654}" type="presOf" srcId="{B59DD323-923B-4BBB-832B-C6F163E0EFD7}" destId="{1A31927D-5DBA-4ADD-80D1-D1DEC0A4C70C}" srcOrd="0" destOrd="0" presId="urn:microsoft.com/office/officeart/2005/8/layout/venn3"/>
    <dgm:cxn modelId="{DCB5171B-7D21-4814-8119-78117D76ECA3}" srcId="{784FDB63-91D2-4E63-80A4-FF0D82B59790}" destId="{E2D1D4AB-D8BD-46B6-A37E-F12DCC06E782}" srcOrd="4" destOrd="0" parTransId="{46D2AE6C-15C4-4B36-BAE3-262A730C9B1F}" sibTransId="{3139D189-343F-43C4-96D8-EA556301D55C}"/>
    <dgm:cxn modelId="{31194364-8E2F-40EC-882F-1D8580F84EF4}" type="presOf" srcId="{784FDB63-91D2-4E63-80A4-FF0D82B59790}" destId="{41D930A4-CAF0-4E18-9F9A-EF7D6EEDFF56}" srcOrd="0" destOrd="0" presId="urn:microsoft.com/office/officeart/2005/8/layout/venn3"/>
    <dgm:cxn modelId="{08D7C853-8D29-4401-A7ED-4CF5157083E5}" srcId="{784FDB63-91D2-4E63-80A4-FF0D82B59790}" destId="{A2C1562F-5739-46C4-8D33-C846645CA6A9}" srcOrd="3" destOrd="0" parTransId="{809CBBD5-508C-40BD-B8D5-B533A3F12DF8}" sibTransId="{691BFFAA-A56E-4E0F-9252-C19B5728621C}"/>
    <dgm:cxn modelId="{ECDEF993-3A76-47AC-9F57-3F1D99D4B60F}" srcId="{784FDB63-91D2-4E63-80A4-FF0D82B59790}" destId="{B59DD323-923B-4BBB-832B-C6F163E0EFD7}" srcOrd="1" destOrd="0" parTransId="{70D7449B-30D3-4558-9847-1E0D2C20E973}" sibTransId="{0DCA23A0-8D98-4387-B7F7-988C8D6065AF}"/>
    <dgm:cxn modelId="{7074B994-6CEE-4F30-9F01-89677124285C}" srcId="{784FDB63-91D2-4E63-80A4-FF0D82B59790}" destId="{82809DEF-E1E8-4262-8159-C71D910DC83F}" srcOrd="0" destOrd="0" parTransId="{D1414055-DA11-4511-BED9-4191D9074043}" sibTransId="{49819E2F-9E0B-48F0-8353-A8BFEFC6DE04}"/>
    <dgm:cxn modelId="{848E4ED7-D9AE-45E0-9370-A048D6751AAE}" srcId="{784FDB63-91D2-4E63-80A4-FF0D82B59790}" destId="{117D3949-4123-4433-8F6D-CF382C45A97D}" srcOrd="2" destOrd="0" parTransId="{46439409-3BA9-4707-910E-0551B9F8BE8C}" sibTransId="{EA4B3C2D-905D-4F02-BB63-A1B899F95391}"/>
    <dgm:cxn modelId="{D34384D8-A7FF-4FF4-AA3A-A1006E4134E3}" type="presOf" srcId="{A2C1562F-5739-46C4-8D33-C846645CA6A9}" destId="{90A69DFC-2C73-4C72-9693-70FF7591AAA0}" srcOrd="0" destOrd="0" presId="urn:microsoft.com/office/officeart/2005/8/layout/venn3"/>
    <dgm:cxn modelId="{952A0FDB-8B82-4CAF-9F59-88BB756E62D9}" type="presOf" srcId="{82809DEF-E1E8-4262-8159-C71D910DC83F}" destId="{BE1A8ED6-D9C4-4C65-9985-32F01EB62C31}" srcOrd="0" destOrd="0" presId="urn:microsoft.com/office/officeart/2005/8/layout/venn3"/>
    <dgm:cxn modelId="{318B93E5-3F36-4729-B06D-69CC312550CE}" type="presOf" srcId="{E2D1D4AB-D8BD-46B6-A37E-F12DCC06E782}" destId="{530AB860-20C7-4EC8-8A36-CEC06BA2CCFC}" srcOrd="0" destOrd="0" presId="urn:microsoft.com/office/officeart/2005/8/layout/venn3"/>
    <dgm:cxn modelId="{412C1318-8D82-411A-99D3-CB4EDA5640C6}" type="presParOf" srcId="{41D930A4-CAF0-4E18-9F9A-EF7D6EEDFF56}" destId="{BE1A8ED6-D9C4-4C65-9985-32F01EB62C31}" srcOrd="0" destOrd="0" presId="urn:microsoft.com/office/officeart/2005/8/layout/venn3"/>
    <dgm:cxn modelId="{BBEF9E64-33A6-41E0-BDF0-ED4515C68A30}" type="presParOf" srcId="{41D930A4-CAF0-4E18-9F9A-EF7D6EEDFF56}" destId="{BC081D52-047C-4D63-B93D-2555DA5C2CD5}" srcOrd="1" destOrd="0" presId="urn:microsoft.com/office/officeart/2005/8/layout/venn3"/>
    <dgm:cxn modelId="{1D91D8FB-D369-47C7-B400-6773C5DAF65A}" type="presParOf" srcId="{41D930A4-CAF0-4E18-9F9A-EF7D6EEDFF56}" destId="{1A31927D-5DBA-4ADD-80D1-D1DEC0A4C70C}" srcOrd="2" destOrd="0" presId="urn:microsoft.com/office/officeart/2005/8/layout/venn3"/>
    <dgm:cxn modelId="{204BDE7B-5BFC-44C9-A6E2-EEF993A0A323}" type="presParOf" srcId="{41D930A4-CAF0-4E18-9F9A-EF7D6EEDFF56}" destId="{0B113484-2F32-4C4B-8522-AA996219CF14}" srcOrd="3" destOrd="0" presId="urn:microsoft.com/office/officeart/2005/8/layout/venn3"/>
    <dgm:cxn modelId="{03E97620-29F6-4CCB-8D4E-0EA9DCA928BD}" type="presParOf" srcId="{41D930A4-CAF0-4E18-9F9A-EF7D6EEDFF56}" destId="{54655E6E-9E8B-4E71-8122-ED2795428665}" srcOrd="4" destOrd="0" presId="urn:microsoft.com/office/officeart/2005/8/layout/venn3"/>
    <dgm:cxn modelId="{1B67E21E-11DF-42E2-9FF2-2E12B1B5CD1C}" type="presParOf" srcId="{41D930A4-CAF0-4E18-9F9A-EF7D6EEDFF56}" destId="{25991AC8-CEBA-48DC-928C-8D5ECA5AC019}" srcOrd="5" destOrd="0" presId="urn:microsoft.com/office/officeart/2005/8/layout/venn3"/>
    <dgm:cxn modelId="{EE4A3402-C61B-475C-B351-93B9CB914800}" type="presParOf" srcId="{41D930A4-CAF0-4E18-9F9A-EF7D6EEDFF56}" destId="{90A69DFC-2C73-4C72-9693-70FF7591AAA0}" srcOrd="6" destOrd="0" presId="urn:microsoft.com/office/officeart/2005/8/layout/venn3"/>
    <dgm:cxn modelId="{37958923-25A0-4F46-A00E-16F49C0728D2}" type="presParOf" srcId="{41D930A4-CAF0-4E18-9F9A-EF7D6EEDFF56}" destId="{AD93D285-68F0-418E-9205-8553A9574967}" srcOrd="7" destOrd="0" presId="urn:microsoft.com/office/officeart/2005/8/layout/venn3"/>
    <dgm:cxn modelId="{D3BD5E9F-ED8A-49B8-8029-38889A512F52}" type="presParOf" srcId="{41D930A4-CAF0-4E18-9F9A-EF7D6EEDFF56}" destId="{530AB860-20C7-4EC8-8A36-CEC06BA2CCF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4F7FFA2-A6BD-4801-BE6A-4A3DB9E5D496}">
      <dgm:prSet/>
      <dgm:spPr/>
      <dgm:t>
        <a:bodyPr/>
        <a:lstStyle/>
        <a:p>
          <a:r>
            <a:rPr lang="en-GB" u="sng">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dirty="0">
            <a:solidFill>
              <a:srgbClr val="000000"/>
            </a:solidFill>
          </a:endParaRPr>
        </a:p>
      </dgm:t>
    </dgm:pt>
    <dgm:pt modelId="{88D8D4B1-42D2-4E88-9CBB-35481621AAC9}" type="parTrans" cxnId="{72049798-8F79-4122-8A30-9FE0AEE467D9}">
      <dgm:prSet/>
      <dgm:spPr/>
      <dgm:t>
        <a:bodyPr/>
        <a:lstStyle/>
        <a:p>
          <a:endParaRPr lang="en-ZA"/>
        </a:p>
      </dgm:t>
    </dgm:pt>
    <dgm:pt modelId="{D45813BF-D031-402E-8354-4A81EC4661EA}" type="sibTrans" cxnId="{72049798-8F79-4122-8A30-9FE0AEE467D9}">
      <dgm:prSet/>
      <dgm:spPr/>
      <dgm:t>
        <a:bodyPr/>
        <a:lstStyle/>
        <a:p>
          <a:endParaRPr lang="en-ZA"/>
        </a:p>
      </dgm:t>
    </dgm:pt>
    <dgm:pt modelId="{D526718E-DD3C-4EF7-918B-4049416848CA}">
      <dgm:prSet/>
      <dgm:spPr/>
      <dgm:t>
        <a:bodyPr/>
        <a:lstStyle/>
        <a:p>
          <a:r>
            <a:rPr lang="en-GB" u="sng">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dirty="0">
            <a:solidFill>
              <a:srgbClr val="000000"/>
            </a:solidFill>
          </a:endParaRPr>
        </a:p>
      </dgm:t>
    </dgm:pt>
    <dgm:pt modelId="{4C835394-26D4-4471-874D-4817C761808A}" type="parTrans" cxnId="{D2015577-D52C-440B-A72D-6AC091E4DB94}">
      <dgm:prSet/>
      <dgm:spPr/>
      <dgm:t>
        <a:bodyPr/>
        <a:lstStyle/>
        <a:p>
          <a:endParaRPr lang="en-ZA"/>
        </a:p>
      </dgm:t>
    </dgm:pt>
    <dgm:pt modelId="{B2C3CE57-4FDF-4EE1-8ED0-C65A03F65647}" type="sibTrans" cxnId="{D2015577-D52C-440B-A72D-6AC091E4DB94}">
      <dgm:prSet/>
      <dgm:spPr/>
      <dgm:t>
        <a:bodyPr/>
        <a:lstStyle/>
        <a:p>
          <a:endParaRPr lang="en-ZA"/>
        </a:p>
      </dgm:t>
    </dgm:pt>
    <dgm:pt modelId="{A13B99F4-831E-4544-8583-B9CA945EDE10}">
      <dgm:prSet/>
      <dgm:spPr/>
      <dgm:t>
        <a:bodyPr/>
        <a:lstStyle/>
        <a:p>
          <a:r>
            <a:rPr lang="en-GB" u="sng" dirty="0" err="1">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a:t>
          </a:r>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 Scout</a:t>
          </a:r>
          <a:endParaRPr lang="en-GB" dirty="0">
            <a:solidFill>
              <a:srgbClr val="000000"/>
            </a:solidFill>
          </a:endParaRPr>
        </a:p>
      </dgm:t>
    </dgm:pt>
    <dgm:pt modelId="{2E8C4DF6-73D2-40B9-B08E-D11CB824AA49}" type="parTrans" cxnId="{43A427BF-2E2F-48BD-9EB2-41A7C96C9DF7}">
      <dgm:prSet/>
      <dgm:spPr/>
      <dgm:t>
        <a:bodyPr/>
        <a:lstStyle/>
        <a:p>
          <a:endParaRPr lang="en-ZA"/>
        </a:p>
      </dgm:t>
    </dgm:pt>
    <dgm:pt modelId="{6CD1A61C-1F1C-4B70-84FA-2C297C06500D}" type="sibTrans" cxnId="{43A427BF-2E2F-48BD-9EB2-41A7C96C9DF7}">
      <dgm:prSet/>
      <dgm:spPr/>
      <dgm:t>
        <a:bodyPr/>
        <a:lstStyle/>
        <a:p>
          <a:endParaRPr lang="en-ZA"/>
        </a:p>
      </dgm:t>
    </dgm:pt>
    <dgm:pt modelId="{00171B89-D230-41FB-94D2-AB6908C0D770}">
      <dgm:prSet/>
      <dgm:spPr/>
      <dgm:t>
        <a:bodyPr/>
        <a:lstStyle/>
        <a:p>
          <a:r>
            <a:rPr lang="en-GB" u="sng" dirty="0" err="1">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dirty="0">
            <a:solidFill>
              <a:srgbClr val="000000"/>
            </a:solidFill>
          </a:endParaRPr>
        </a:p>
      </dgm:t>
    </dgm:pt>
    <dgm:pt modelId="{23AC8984-BCC0-4DB3-8A6B-446422FDD42C}" type="parTrans" cxnId="{C6DF65DE-6734-4941-981F-41B9FFB398F3}">
      <dgm:prSet/>
      <dgm:spPr/>
      <dgm:t>
        <a:bodyPr/>
        <a:lstStyle/>
        <a:p>
          <a:endParaRPr lang="en-ZA"/>
        </a:p>
      </dgm:t>
    </dgm:pt>
    <dgm:pt modelId="{D70ABD72-685D-4FA4-A153-391B264BD975}" type="sibTrans" cxnId="{C6DF65DE-6734-4941-981F-41B9FFB398F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71433346-B604-4B87-882E-B6F89483CF5B}" type="pres">
      <dgm:prSet presAssocID="{54F7FFA2-A6BD-4801-BE6A-4A3DB9E5D496}" presName="Name5" presStyleLbl="vennNode1" presStyleIdx="1" presStyleCnt="5">
        <dgm:presLayoutVars>
          <dgm:bulletEnabled val="1"/>
        </dgm:presLayoutVars>
      </dgm:prSet>
      <dgm:spPr/>
    </dgm:pt>
    <dgm:pt modelId="{B805BD07-C75A-4507-908D-35FECEA39561}" type="pres">
      <dgm:prSet presAssocID="{D45813BF-D031-402E-8354-4A81EC4661EA}" presName="space" presStyleCnt="0"/>
      <dgm:spPr/>
    </dgm:pt>
    <dgm:pt modelId="{B939F053-2FD1-43D7-87B3-341D076D91A1}" type="pres">
      <dgm:prSet presAssocID="{D526718E-DD3C-4EF7-918B-4049416848CA}" presName="Name5" presStyleLbl="vennNode1" presStyleIdx="2" presStyleCnt="5">
        <dgm:presLayoutVars>
          <dgm:bulletEnabled val="1"/>
        </dgm:presLayoutVars>
      </dgm:prSet>
      <dgm:spPr/>
    </dgm:pt>
    <dgm:pt modelId="{711EA8F7-6AC2-4DDA-BC48-0A9F28F3BF5F}" type="pres">
      <dgm:prSet presAssocID="{B2C3CE57-4FDF-4EE1-8ED0-C65A03F65647}" presName="space" presStyleCnt="0"/>
      <dgm:spPr/>
    </dgm:pt>
    <dgm:pt modelId="{BEA96DC2-337A-46DE-ACBB-A9260EE7E4C5}" type="pres">
      <dgm:prSet presAssocID="{A13B99F4-831E-4544-8583-B9CA945EDE10}" presName="Name5" presStyleLbl="vennNode1" presStyleIdx="3" presStyleCnt="5">
        <dgm:presLayoutVars>
          <dgm:bulletEnabled val="1"/>
        </dgm:presLayoutVars>
      </dgm:prSet>
      <dgm:spPr/>
    </dgm:pt>
    <dgm:pt modelId="{90E649BD-96BC-4EE3-8020-4E6448E2F6C2}" type="pres">
      <dgm:prSet presAssocID="{6CD1A61C-1F1C-4B70-84FA-2C297C06500D}" presName="space" presStyleCnt="0"/>
      <dgm:spPr/>
    </dgm:pt>
    <dgm:pt modelId="{A2EC2035-0F71-4EA3-B5F2-42589008A47B}" type="pres">
      <dgm:prSet presAssocID="{00171B89-D230-41FB-94D2-AB6908C0D770}" presName="Name5" presStyleLbl="vennNode1" presStyleIdx="4" presStyleCnt="5">
        <dgm:presLayoutVars>
          <dgm:bulletEnabled val="1"/>
        </dgm:presLayoutVars>
      </dgm:prSet>
      <dgm:spPr/>
    </dgm:pt>
  </dgm:ptLst>
  <dgm:cxnLst>
    <dgm:cxn modelId="{DD206903-BB65-4E49-88E2-11A220CB3D1B}" type="presOf" srcId="{00171B89-D230-41FB-94D2-AB6908C0D770}" destId="{A2EC2035-0F71-4EA3-B5F2-42589008A47B}" srcOrd="0" destOrd="0" presId="urn:microsoft.com/office/officeart/2005/8/layout/venn3"/>
    <dgm:cxn modelId="{BB60FF36-8110-45A7-9F26-97875281461D}" type="presOf" srcId="{D526718E-DD3C-4EF7-918B-4049416848CA}" destId="{B939F053-2FD1-43D7-87B3-341D076D91A1}"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63BAE147-4B53-49F0-AD15-C4A44D1671D6}" type="presOf" srcId="{A13B99F4-831E-4544-8583-B9CA945EDE10}" destId="{BEA96DC2-337A-46DE-ACBB-A9260EE7E4C5}" srcOrd="0" destOrd="0" presId="urn:microsoft.com/office/officeart/2005/8/layout/venn3"/>
    <dgm:cxn modelId="{AA20246F-A736-4391-A9C1-5F1438DB5270}" type="presOf" srcId="{54F7FFA2-A6BD-4801-BE6A-4A3DB9E5D496}" destId="{71433346-B604-4B87-882E-B6F89483CF5B}" srcOrd="0" destOrd="0" presId="urn:microsoft.com/office/officeart/2005/8/layout/venn3"/>
    <dgm:cxn modelId="{D2015577-D52C-440B-A72D-6AC091E4DB94}" srcId="{784FDB63-91D2-4E63-80A4-FF0D82B59790}" destId="{D526718E-DD3C-4EF7-918B-4049416848CA}" srcOrd="2" destOrd="0" parTransId="{4C835394-26D4-4471-874D-4817C761808A}" sibTransId="{B2C3CE57-4FDF-4EE1-8ED0-C65A03F65647}"/>
    <dgm:cxn modelId="{C2250982-D1B8-4417-91C8-6EFF6AE93F99}" type="presOf" srcId="{EC34C5C5-3EFE-423E-BDBD-B996876F07D2}" destId="{59A26A68-699D-4FE2-AA64-00D3961D3B79}" srcOrd="0" destOrd="0" presId="urn:microsoft.com/office/officeart/2005/8/layout/venn3"/>
    <dgm:cxn modelId="{72049798-8F79-4122-8A30-9FE0AEE467D9}" srcId="{784FDB63-91D2-4E63-80A4-FF0D82B59790}" destId="{54F7FFA2-A6BD-4801-BE6A-4A3DB9E5D496}" srcOrd="1" destOrd="0" parTransId="{88D8D4B1-42D2-4E88-9CBB-35481621AAC9}" sibTransId="{D45813BF-D031-402E-8354-4A81EC4661EA}"/>
    <dgm:cxn modelId="{43A427BF-2E2F-48BD-9EB2-41A7C96C9DF7}" srcId="{784FDB63-91D2-4E63-80A4-FF0D82B59790}" destId="{A13B99F4-831E-4544-8583-B9CA945EDE10}" srcOrd="3" destOrd="0" parTransId="{2E8C4DF6-73D2-40B9-B08E-D11CB824AA49}" sibTransId="{6CD1A61C-1F1C-4B70-84FA-2C297C06500D}"/>
    <dgm:cxn modelId="{BE5463DE-A1FC-4016-B7A9-F00CB23FE53E}" srcId="{784FDB63-91D2-4E63-80A4-FF0D82B59790}" destId="{EC34C5C5-3EFE-423E-BDBD-B996876F07D2}" srcOrd="0" destOrd="0" parTransId="{E97273E6-FF7C-437B-8D78-5C1E448C2DA6}" sibTransId="{72834CCD-8DE8-4BAF-9A27-6F0176445D86}"/>
    <dgm:cxn modelId="{C6DF65DE-6734-4941-981F-41B9FFB398F3}" srcId="{784FDB63-91D2-4E63-80A4-FF0D82B59790}" destId="{00171B89-D230-41FB-94D2-AB6908C0D770}" srcOrd="4" destOrd="0" parTransId="{23AC8984-BCC0-4DB3-8A6B-446422FDD42C}" sibTransId="{D70ABD72-685D-4FA4-A153-391B264BD975}"/>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465430A8-441C-42EF-AA6A-A144BD2B93EB}" type="presParOf" srcId="{41D930A4-CAF0-4E18-9F9A-EF7D6EEDFF56}" destId="{71433346-B604-4B87-882E-B6F89483CF5B}" srcOrd="2" destOrd="0" presId="urn:microsoft.com/office/officeart/2005/8/layout/venn3"/>
    <dgm:cxn modelId="{C11EAADE-3CA9-4E4E-8851-1D4AA46D650B}" type="presParOf" srcId="{41D930A4-CAF0-4E18-9F9A-EF7D6EEDFF56}" destId="{B805BD07-C75A-4507-908D-35FECEA39561}" srcOrd="3" destOrd="0" presId="urn:microsoft.com/office/officeart/2005/8/layout/venn3"/>
    <dgm:cxn modelId="{F0AD6133-EF8D-41F1-8DA1-17F33CA9258D}" type="presParOf" srcId="{41D930A4-CAF0-4E18-9F9A-EF7D6EEDFF56}" destId="{B939F053-2FD1-43D7-87B3-341D076D91A1}" srcOrd="4" destOrd="0" presId="urn:microsoft.com/office/officeart/2005/8/layout/venn3"/>
    <dgm:cxn modelId="{789111A7-4D5D-4702-AFFC-2F51EA746F82}" type="presParOf" srcId="{41D930A4-CAF0-4E18-9F9A-EF7D6EEDFF56}" destId="{711EA8F7-6AC2-4DDA-BC48-0A9F28F3BF5F}" srcOrd="5" destOrd="0" presId="urn:microsoft.com/office/officeart/2005/8/layout/venn3"/>
    <dgm:cxn modelId="{927CAB69-EFDB-4915-8959-448A6C9393C5}" type="presParOf" srcId="{41D930A4-CAF0-4E18-9F9A-EF7D6EEDFF56}" destId="{BEA96DC2-337A-46DE-ACBB-A9260EE7E4C5}" srcOrd="6" destOrd="0" presId="urn:microsoft.com/office/officeart/2005/8/layout/venn3"/>
    <dgm:cxn modelId="{7B428F0B-1BD2-4A84-BE4B-8D1FF6B04AC3}" type="presParOf" srcId="{41D930A4-CAF0-4E18-9F9A-EF7D6EEDFF56}" destId="{90E649BD-96BC-4EE3-8020-4E6448E2F6C2}" srcOrd="7" destOrd="0" presId="urn:microsoft.com/office/officeart/2005/8/layout/venn3"/>
    <dgm:cxn modelId="{089D6886-6F43-436C-A70D-ABBC8C889385}" type="presParOf" srcId="{41D930A4-CAF0-4E18-9F9A-EF7D6EEDFF56}" destId="{A2EC2035-0F71-4EA3-B5F2-42589008A47B}"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0898C98-7DF7-4785-9B62-B5B5AD57A3F9}">
      <dgm:prSet/>
      <dgm:spPr/>
      <dgm:t>
        <a:bodyPr/>
        <a:lstStyle/>
        <a:p>
          <a:r>
            <a:rPr lang="en-GB" u="sng" dirty="0" err="1">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dirty="0">
            <a:solidFill>
              <a:srgbClr val="000000"/>
            </a:solidFill>
          </a:endParaRPr>
        </a:p>
      </dgm:t>
    </dgm:pt>
    <dgm:pt modelId="{06AE6E8A-9D8B-410B-BF32-11D2F72AD40D}" type="parTrans" cxnId="{02FA287B-2CA2-4F77-A0CA-FA163D2F76EB}">
      <dgm:prSet/>
      <dgm:spPr/>
      <dgm:t>
        <a:bodyPr/>
        <a:lstStyle/>
        <a:p>
          <a:endParaRPr lang="en-ZA"/>
        </a:p>
      </dgm:t>
    </dgm:pt>
    <dgm:pt modelId="{1BB5331D-2E52-4764-90F0-A88E676199E6}" type="sibTrans" cxnId="{02FA287B-2CA2-4F77-A0CA-FA163D2F76EB}">
      <dgm:prSet/>
      <dgm:spPr/>
      <dgm:t>
        <a:bodyPr/>
        <a:lstStyle/>
        <a:p>
          <a:endParaRPr lang="en-ZA"/>
        </a:p>
      </dgm:t>
    </dgm:pt>
    <dgm:pt modelId="{2061F215-FA3C-402B-B2AD-2775A4BE9919}">
      <dgm:prSet/>
      <dgm:spPr/>
      <dgm:t>
        <a:bodyPr/>
        <a:lstStyle/>
        <a:p>
          <a:r>
            <a:rPr lang="en-GB" u="sng">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dirty="0">
            <a:solidFill>
              <a:srgbClr val="000000"/>
            </a:solidFill>
          </a:endParaRPr>
        </a:p>
      </dgm:t>
    </dgm:pt>
    <dgm:pt modelId="{A5019128-BCBF-41E4-8EB7-DC505DFB643B}" type="parTrans" cxnId="{15423D07-5838-41A3-A4A0-B325C6300ECB}">
      <dgm:prSet/>
      <dgm:spPr/>
      <dgm:t>
        <a:bodyPr/>
        <a:lstStyle/>
        <a:p>
          <a:endParaRPr lang="en-ZA"/>
        </a:p>
      </dgm:t>
    </dgm:pt>
    <dgm:pt modelId="{BA4901D3-3DFC-492D-8C46-C35976E4A165}" type="sibTrans" cxnId="{15423D07-5838-41A3-A4A0-B325C6300ECB}">
      <dgm:prSet/>
      <dgm:spPr/>
      <dgm:t>
        <a:bodyPr/>
        <a:lstStyle/>
        <a:p>
          <a:endParaRPr lang="en-ZA"/>
        </a:p>
      </dgm:t>
    </dgm:pt>
    <dgm:pt modelId="{7DDC4EDB-949D-47E3-A9EB-201F90DAE16E}">
      <dgm:prSet/>
      <dgm:spPr/>
      <dgm:t>
        <a:bodyPr/>
        <a:lstStyle/>
        <a:p>
          <a:r>
            <a:rPr lang="en-GB" u="sng">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dirty="0">
            <a:solidFill>
              <a:srgbClr val="000000"/>
            </a:solidFill>
          </a:endParaRPr>
        </a:p>
      </dgm:t>
    </dgm:pt>
    <dgm:pt modelId="{8BCF6468-2D70-479A-A5ED-599152742B86}" type="parTrans" cxnId="{242D30D7-E816-494D-A47D-DC0E6D545EAB}">
      <dgm:prSet/>
      <dgm:spPr/>
      <dgm:t>
        <a:bodyPr/>
        <a:lstStyle/>
        <a:p>
          <a:endParaRPr lang="en-ZA"/>
        </a:p>
      </dgm:t>
    </dgm:pt>
    <dgm:pt modelId="{5C458EDF-953F-4D22-BBA2-44C5401FCB8A}" type="sibTrans" cxnId="{242D30D7-E816-494D-A47D-DC0E6D545EAB}">
      <dgm:prSet/>
      <dgm:spPr/>
      <dgm:t>
        <a:bodyPr/>
        <a:lstStyle/>
        <a:p>
          <a:endParaRPr lang="en-ZA"/>
        </a:p>
      </dgm:t>
    </dgm:pt>
    <dgm:pt modelId="{210A7DDC-F1C9-4041-A883-482B3AA09A65}">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dirty="0">
            <a:solidFill>
              <a:srgbClr val="000000"/>
            </a:solidFill>
          </a:endParaRPr>
        </a:p>
      </dgm:t>
    </dgm:pt>
    <dgm:pt modelId="{CCF0A9DA-EBC2-4E73-9621-1D06DF2D1595}" type="parTrans" cxnId="{287F665A-AB3C-410F-A0C4-65C763E3E1F5}">
      <dgm:prSet/>
      <dgm:spPr/>
      <dgm:t>
        <a:bodyPr/>
        <a:lstStyle/>
        <a:p>
          <a:endParaRPr lang="en-ZA"/>
        </a:p>
      </dgm:t>
    </dgm:pt>
    <dgm:pt modelId="{CD61642A-DEDE-415E-A92F-47326B51D834}" type="sibTrans" cxnId="{287F665A-AB3C-410F-A0C4-65C763E3E1F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E8CC07E2-5439-4428-92A8-C7BDA18638B3}" type="pres">
      <dgm:prSet presAssocID="{50898C98-7DF7-4785-9B62-B5B5AD57A3F9}" presName="Name5" presStyleLbl="vennNode1" presStyleIdx="1" presStyleCnt="5">
        <dgm:presLayoutVars>
          <dgm:bulletEnabled val="1"/>
        </dgm:presLayoutVars>
      </dgm:prSet>
      <dgm:spPr/>
    </dgm:pt>
    <dgm:pt modelId="{15F28CDF-6896-416D-B08D-151D1C99873D}" type="pres">
      <dgm:prSet presAssocID="{1BB5331D-2E52-4764-90F0-A88E676199E6}" presName="space" presStyleCnt="0"/>
      <dgm:spPr/>
    </dgm:pt>
    <dgm:pt modelId="{D5CBA2A2-6B16-41FD-A45B-EABD8BC80A98}" type="pres">
      <dgm:prSet presAssocID="{2061F215-FA3C-402B-B2AD-2775A4BE9919}" presName="Name5" presStyleLbl="vennNode1" presStyleIdx="2" presStyleCnt="5">
        <dgm:presLayoutVars>
          <dgm:bulletEnabled val="1"/>
        </dgm:presLayoutVars>
      </dgm:prSet>
      <dgm:spPr/>
    </dgm:pt>
    <dgm:pt modelId="{8C3A0B14-6B10-4562-A30C-74227591CD7C}" type="pres">
      <dgm:prSet presAssocID="{BA4901D3-3DFC-492D-8C46-C35976E4A165}" presName="space" presStyleCnt="0"/>
      <dgm:spPr/>
    </dgm:pt>
    <dgm:pt modelId="{E361EC97-5AAA-49B1-8CD3-A9284D6D20B7}" type="pres">
      <dgm:prSet presAssocID="{7DDC4EDB-949D-47E3-A9EB-201F90DAE16E}" presName="Name5" presStyleLbl="vennNode1" presStyleIdx="3" presStyleCnt="5">
        <dgm:presLayoutVars>
          <dgm:bulletEnabled val="1"/>
        </dgm:presLayoutVars>
      </dgm:prSet>
      <dgm:spPr/>
    </dgm:pt>
    <dgm:pt modelId="{51B4ED9B-EC51-4B52-B887-9E1D11A1CC8C}" type="pres">
      <dgm:prSet presAssocID="{5C458EDF-953F-4D22-BBA2-44C5401FCB8A}" presName="space" presStyleCnt="0"/>
      <dgm:spPr/>
    </dgm:pt>
    <dgm:pt modelId="{87F54A8A-4429-46B1-9200-BD74230B575A}" type="pres">
      <dgm:prSet presAssocID="{210A7DDC-F1C9-4041-A883-482B3AA09A65}" presName="Name5" presStyleLbl="vennNode1" presStyleIdx="4" presStyleCnt="5">
        <dgm:presLayoutVars>
          <dgm:bulletEnabled val="1"/>
        </dgm:presLayoutVars>
      </dgm:prSet>
      <dgm:spPr/>
    </dgm:pt>
  </dgm:ptLst>
  <dgm:cxnLst>
    <dgm:cxn modelId="{15423D07-5838-41A3-A4A0-B325C6300ECB}" srcId="{784FDB63-91D2-4E63-80A4-FF0D82B59790}" destId="{2061F215-FA3C-402B-B2AD-2775A4BE9919}" srcOrd="2" destOrd="0" parTransId="{A5019128-BCBF-41E4-8EB7-DC505DFB643B}" sibTransId="{BA4901D3-3DFC-492D-8C46-C35976E4A165}"/>
    <dgm:cxn modelId="{E9088E09-6312-42CE-BF78-E7BB9F437A37}" type="presOf" srcId="{2061F215-FA3C-402B-B2AD-2775A4BE9919}" destId="{D5CBA2A2-6B16-41FD-A45B-EABD8BC80A98}" srcOrd="0" destOrd="0" presId="urn:microsoft.com/office/officeart/2005/8/layout/venn3"/>
    <dgm:cxn modelId="{B9F66F34-FD6F-4D7A-AB5B-7041E5DC305C}" type="presOf" srcId="{210A7DDC-F1C9-4041-A883-482B3AA09A65}" destId="{87F54A8A-4429-46B1-9200-BD74230B575A}" srcOrd="0" destOrd="0" presId="urn:microsoft.com/office/officeart/2005/8/layout/venn3"/>
    <dgm:cxn modelId="{4EE0873C-FC57-4127-85E9-1F22C675FF0D}" type="presOf" srcId="{50898C98-7DF7-4785-9B62-B5B5AD57A3F9}" destId="{E8CC07E2-5439-4428-92A8-C7BDA18638B3}"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287F665A-AB3C-410F-A0C4-65C763E3E1F5}" srcId="{784FDB63-91D2-4E63-80A4-FF0D82B59790}" destId="{210A7DDC-F1C9-4041-A883-482B3AA09A65}" srcOrd="4" destOrd="0" parTransId="{CCF0A9DA-EBC2-4E73-9621-1D06DF2D1595}" sibTransId="{CD61642A-DEDE-415E-A92F-47326B51D834}"/>
    <dgm:cxn modelId="{02FA287B-2CA2-4F77-A0CA-FA163D2F76EB}" srcId="{784FDB63-91D2-4E63-80A4-FF0D82B59790}" destId="{50898C98-7DF7-4785-9B62-B5B5AD57A3F9}" srcOrd="1" destOrd="0" parTransId="{06AE6E8A-9D8B-410B-BF32-11D2F72AD40D}" sibTransId="{1BB5331D-2E52-4764-90F0-A88E676199E6}"/>
    <dgm:cxn modelId="{C2250982-D1B8-4417-91C8-6EFF6AE93F99}" type="presOf" srcId="{EC34C5C5-3EFE-423E-BDBD-B996876F07D2}" destId="{59A26A68-699D-4FE2-AA64-00D3961D3B79}" srcOrd="0" destOrd="0" presId="urn:microsoft.com/office/officeart/2005/8/layout/venn3"/>
    <dgm:cxn modelId="{242D30D7-E816-494D-A47D-DC0E6D545EAB}" srcId="{784FDB63-91D2-4E63-80A4-FF0D82B59790}" destId="{7DDC4EDB-949D-47E3-A9EB-201F90DAE16E}" srcOrd="3" destOrd="0" parTransId="{8BCF6468-2D70-479A-A5ED-599152742B86}" sibTransId="{5C458EDF-953F-4D22-BBA2-44C5401FCB8A}"/>
    <dgm:cxn modelId="{BE5463DE-A1FC-4016-B7A9-F00CB23FE53E}" srcId="{784FDB63-91D2-4E63-80A4-FF0D82B59790}" destId="{EC34C5C5-3EFE-423E-BDBD-B996876F07D2}" srcOrd="0" destOrd="0" parTransId="{E97273E6-FF7C-437B-8D78-5C1E448C2DA6}" sibTransId="{72834CCD-8DE8-4BAF-9A27-6F0176445D86}"/>
    <dgm:cxn modelId="{8DEB52F6-5DB5-4D4D-8BD8-E03D00718DC7}" type="presOf" srcId="{7DDC4EDB-949D-47E3-A9EB-201F90DAE16E}" destId="{E361EC97-5AAA-49B1-8CD3-A9284D6D20B7}" srcOrd="0" destOrd="0" presId="urn:microsoft.com/office/officeart/2005/8/layout/venn3"/>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37571AF2-EFEA-45F0-9F68-0E25E06EB5F0}" type="presParOf" srcId="{41D930A4-CAF0-4E18-9F9A-EF7D6EEDFF56}" destId="{E8CC07E2-5439-4428-92A8-C7BDA18638B3}" srcOrd="2" destOrd="0" presId="urn:microsoft.com/office/officeart/2005/8/layout/venn3"/>
    <dgm:cxn modelId="{176D0872-23F4-4816-ABEC-79A16D0494D8}" type="presParOf" srcId="{41D930A4-CAF0-4E18-9F9A-EF7D6EEDFF56}" destId="{15F28CDF-6896-416D-B08D-151D1C99873D}" srcOrd="3" destOrd="0" presId="urn:microsoft.com/office/officeart/2005/8/layout/venn3"/>
    <dgm:cxn modelId="{EDF055E8-C7F9-4C9F-AA7D-7EBACF1ABA47}" type="presParOf" srcId="{41D930A4-CAF0-4E18-9F9A-EF7D6EEDFF56}" destId="{D5CBA2A2-6B16-41FD-A45B-EABD8BC80A98}" srcOrd="4" destOrd="0" presId="urn:microsoft.com/office/officeart/2005/8/layout/venn3"/>
    <dgm:cxn modelId="{9611C80E-25E5-40D8-82CE-C2AD40AAEA1A}" type="presParOf" srcId="{41D930A4-CAF0-4E18-9F9A-EF7D6EEDFF56}" destId="{8C3A0B14-6B10-4562-A30C-74227591CD7C}" srcOrd="5" destOrd="0" presId="urn:microsoft.com/office/officeart/2005/8/layout/venn3"/>
    <dgm:cxn modelId="{25FB4DFF-9D68-43A1-BD2A-1B3AAB36C386}" type="presParOf" srcId="{41D930A4-CAF0-4E18-9F9A-EF7D6EEDFF56}" destId="{E361EC97-5AAA-49B1-8CD3-A9284D6D20B7}" srcOrd="6" destOrd="0" presId="urn:microsoft.com/office/officeart/2005/8/layout/venn3"/>
    <dgm:cxn modelId="{96F01FDE-68BA-408A-83D3-FA5800CED919}" type="presParOf" srcId="{41D930A4-CAF0-4E18-9F9A-EF7D6EEDFF56}" destId="{51B4ED9B-EC51-4B52-B887-9E1D11A1CC8C}" srcOrd="7" destOrd="0" presId="urn:microsoft.com/office/officeart/2005/8/layout/venn3"/>
    <dgm:cxn modelId="{CEA99675-5D63-4D8C-B9B9-0EEC931DD680}" type="presParOf" srcId="{41D930A4-CAF0-4E18-9F9A-EF7D6EEDFF56}" destId="{87F54A8A-4429-46B1-9200-BD74230B575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2164E-23C4-43E9-994F-AF34366CB79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4D29217-DAB3-45DB-B4DE-D6F52722296D}">
      <dgm:prSet phldrT="[Text]" custT="1"/>
      <dgm:spPr/>
      <dgm:t>
        <a:bodyPr/>
        <a:lstStyle/>
        <a:p>
          <a:r>
            <a:rPr lang="el-GR" sz="2100" dirty="0">
              <a:effectLst>
                <a:outerShdw blurRad="38100" dist="38100" dir="2700000" algn="tl">
                  <a:srgbClr val="000000">
                    <a:alpha val="43137"/>
                  </a:srgbClr>
                </a:outerShdw>
              </a:effectLst>
            </a:rPr>
            <a:t>Έχουν μεγάλο όγκο</a:t>
          </a:r>
          <a:endParaRPr lang="en-ZA" sz="2100" dirty="0">
            <a:effectLst>
              <a:outerShdw blurRad="38100" dist="38100" dir="2700000" algn="tl">
                <a:srgbClr val="000000">
                  <a:alpha val="43137"/>
                </a:srgbClr>
              </a:outerShdw>
            </a:effectLst>
          </a:endParaRPr>
        </a:p>
      </dgm:t>
    </dgm:pt>
    <dgm:pt modelId="{12845D23-7B5D-420E-BC2D-EAD68E93E1AC}" type="parTrans" cxnId="{83A91B27-6B0C-44DE-BC91-70506EC2CD38}">
      <dgm:prSet/>
      <dgm:spPr/>
      <dgm:t>
        <a:bodyPr/>
        <a:lstStyle/>
        <a:p>
          <a:endParaRPr lang="en-ZA"/>
        </a:p>
      </dgm:t>
    </dgm:pt>
    <dgm:pt modelId="{1E43E813-D709-417E-A516-2EB46DFD57C5}" type="sibTrans" cxnId="{83A91B27-6B0C-44DE-BC91-70506EC2CD38}">
      <dgm:prSet/>
      <dgm:spPr/>
      <dgm:t>
        <a:bodyPr/>
        <a:lstStyle/>
        <a:p>
          <a:endParaRPr lang="en-ZA"/>
        </a:p>
      </dgm:t>
    </dgm:pt>
    <dgm:pt modelId="{5F206617-5607-4BEF-9552-499DA7954008}">
      <dgm:prSet custT="1"/>
      <dgm:spPr/>
      <dgm:t>
        <a:bodyPr/>
        <a:lstStyle/>
        <a:p>
          <a:r>
            <a:rPr lang="el-GR" sz="2100" dirty="0">
              <a:effectLst>
                <a:outerShdw blurRad="38100" dist="38100" dir="2700000" algn="tl">
                  <a:srgbClr val="000000">
                    <a:alpha val="43137"/>
                  </a:srgbClr>
                </a:outerShdw>
              </a:effectLst>
            </a:rPr>
            <a:t>Απαιτούν πολλά άτομα για την εκτέλεσή τους</a:t>
          </a:r>
          <a:endParaRPr lang="en-ZA" sz="2100" dirty="0">
            <a:effectLst>
              <a:outerShdw blurRad="38100" dist="38100" dir="2700000" algn="tl">
                <a:srgbClr val="000000">
                  <a:alpha val="43137"/>
                </a:srgbClr>
              </a:outerShdw>
            </a:effectLst>
          </a:endParaRPr>
        </a:p>
      </dgm:t>
    </dgm:pt>
    <dgm:pt modelId="{E2380E39-3F22-42D0-9F07-5EB94A2E7A6B}" type="parTrans" cxnId="{8480B962-4342-413B-91B5-8952C86AD89B}">
      <dgm:prSet/>
      <dgm:spPr/>
      <dgm:t>
        <a:bodyPr/>
        <a:lstStyle/>
        <a:p>
          <a:endParaRPr lang="en-ZA"/>
        </a:p>
      </dgm:t>
    </dgm:pt>
    <dgm:pt modelId="{F853E5FC-D82D-4478-8B2E-C7A2ADC9B51C}" type="sibTrans" cxnId="{8480B962-4342-413B-91B5-8952C86AD89B}">
      <dgm:prSet/>
      <dgm:spPr/>
      <dgm:t>
        <a:bodyPr/>
        <a:lstStyle/>
        <a:p>
          <a:endParaRPr lang="en-ZA"/>
        </a:p>
      </dgm:t>
    </dgm:pt>
    <dgm:pt modelId="{79630A33-91C7-439D-AF3E-058A0A284E48}">
      <dgm:prSet custT="1"/>
      <dgm:spPr/>
      <dgm:t>
        <a:bodyPr/>
        <a:lstStyle/>
        <a:p>
          <a:r>
            <a:rPr lang="el-GR" sz="2100" dirty="0">
              <a:effectLst>
                <a:outerShdw blurRad="38100" dist="38100" dir="2700000" algn="tl">
                  <a:srgbClr val="000000">
                    <a:alpha val="43137"/>
                  </a:srgbClr>
                </a:outerShdw>
              </a:effectLst>
            </a:rPr>
            <a:t>Είναι χρονικά ευαίσθητες</a:t>
          </a:r>
          <a:endParaRPr lang="en-ZA" sz="2100" dirty="0">
            <a:effectLst>
              <a:outerShdw blurRad="38100" dist="38100" dir="2700000" algn="tl">
                <a:srgbClr val="000000">
                  <a:alpha val="43137"/>
                </a:srgbClr>
              </a:outerShdw>
            </a:effectLst>
          </a:endParaRPr>
        </a:p>
      </dgm:t>
    </dgm:pt>
    <dgm:pt modelId="{7B009EC1-E3B4-4AD0-A6E5-5DFC49FBCDD5}" type="parTrans" cxnId="{18A0245A-2448-4D5B-835D-CF204657238D}">
      <dgm:prSet/>
      <dgm:spPr/>
      <dgm:t>
        <a:bodyPr/>
        <a:lstStyle/>
        <a:p>
          <a:endParaRPr lang="en-ZA"/>
        </a:p>
      </dgm:t>
    </dgm:pt>
    <dgm:pt modelId="{5D0A5964-42FB-4DCA-86C1-14030CB9FA62}" type="sibTrans" cxnId="{18A0245A-2448-4D5B-835D-CF204657238D}">
      <dgm:prSet/>
      <dgm:spPr/>
      <dgm:t>
        <a:bodyPr/>
        <a:lstStyle/>
        <a:p>
          <a:endParaRPr lang="en-ZA"/>
        </a:p>
      </dgm:t>
    </dgm:pt>
    <dgm:pt modelId="{14DF0042-3E05-4678-A825-A34429CCADD9}">
      <dgm:prSet custT="1"/>
      <dgm:spPr/>
      <dgm:t>
        <a:bodyPr/>
        <a:lstStyle/>
        <a:p>
          <a:r>
            <a:rPr lang="el-GR" sz="2100" dirty="0">
              <a:effectLst>
                <a:outerShdw blurRad="38100" dist="38100" dir="2700000" algn="tl">
                  <a:srgbClr val="000000">
                    <a:alpha val="43137"/>
                  </a:srgbClr>
                </a:outerShdw>
              </a:effectLst>
            </a:rPr>
            <a:t>Επηρεάζουν σημαντικά άλλες διαδικασίες και συστήματα</a:t>
          </a:r>
          <a:endParaRPr lang="en-ZA" sz="2100" dirty="0">
            <a:effectLst>
              <a:outerShdw blurRad="38100" dist="38100" dir="2700000" algn="tl">
                <a:srgbClr val="000000">
                  <a:alpha val="43137"/>
                </a:srgbClr>
              </a:outerShdw>
            </a:effectLst>
          </a:endParaRPr>
        </a:p>
      </dgm:t>
    </dgm:pt>
    <dgm:pt modelId="{EF1C0FFC-464A-43FD-8D59-E1492279E471}" type="parTrans" cxnId="{C073973A-8809-4452-9ED5-C558CD773699}">
      <dgm:prSet/>
      <dgm:spPr/>
      <dgm:t>
        <a:bodyPr/>
        <a:lstStyle/>
        <a:p>
          <a:endParaRPr lang="en-ZA"/>
        </a:p>
      </dgm:t>
    </dgm:pt>
    <dgm:pt modelId="{35553811-F554-4BA4-81D3-6435C2278E7A}" type="sibTrans" cxnId="{C073973A-8809-4452-9ED5-C558CD773699}">
      <dgm:prSet/>
      <dgm:spPr/>
      <dgm:t>
        <a:bodyPr/>
        <a:lstStyle/>
        <a:p>
          <a:endParaRPr lang="en-ZA"/>
        </a:p>
      </dgm:t>
    </dgm:pt>
    <dgm:pt modelId="{874B9DFF-E57C-4B83-9123-39F38CBF2266}">
      <dgm:prSet custT="1"/>
      <dgm:spPr/>
      <dgm:t>
        <a:bodyPr/>
        <a:lstStyle/>
        <a:p>
          <a:endParaRPr lang="el-GR" sz="2100" dirty="0">
            <a:effectLst>
              <a:outerShdw blurRad="38100" dist="38100" dir="2700000" algn="tl">
                <a:srgbClr val="000000">
                  <a:alpha val="43137"/>
                </a:srgbClr>
              </a:outerShdw>
            </a:effectLst>
          </a:endParaRPr>
        </a:p>
        <a:p>
          <a:r>
            <a:rPr lang="el-GR" sz="2100" dirty="0">
              <a:effectLst>
                <a:outerShdw blurRad="38100" dist="38100" dir="2700000" algn="tl">
                  <a:srgbClr val="000000">
                    <a:alpha val="43137"/>
                  </a:srgbClr>
                </a:outerShdw>
              </a:effectLst>
            </a:rPr>
            <a:t>Απαιτούν συμμόρφωση και διαδρομές λογιστικού ελέγχου</a:t>
          </a:r>
          <a:endParaRPr lang="en-GB" sz="2100" dirty="0">
            <a:effectLst>
              <a:outerShdw blurRad="38100" dist="38100" dir="2700000" algn="tl">
                <a:srgbClr val="000000">
                  <a:alpha val="43137"/>
                </a:srgbClr>
              </a:outerShdw>
            </a:effectLst>
          </a:endParaRPr>
        </a:p>
        <a:p>
          <a:endParaRPr lang="en-ZA" sz="2400" dirty="0">
            <a:effectLst>
              <a:outerShdw blurRad="38100" dist="38100" dir="2700000" algn="tl">
                <a:srgbClr val="000000">
                  <a:alpha val="43137"/>
                </a:srgbClr>
              </a:outerShdw>
            </a:effectLst>
          </a:endParaRPr>
        </a:p>
      </dgm:t>
    </dgm:pt>
    <dgm:pt modelId="{CAF6FA22-50DF-42A4-BC0C-5F23781A47D9}" type="parTrans" cxnId="{B6F3A6C9-4F81-4236-992C-721B36C2BE16}">
      <dgm:prSet/>
      <dgm:spPr/>
      <dgm:t>
        <a:bodyPr/>
        <a:lstStyle/>
        <a:p>
          <a:endParaRPr lang="en-ZA"/>
        </a:p>
      </dgm:t>
    </dgm:pt>
    <dgm:pt modelId="{D43794DF-3C7F-430F-A51C-A506A5424ACA}" type="sibTrans" cxnId="{B6F3A6C9-4F81-4236-992C-721B36C2BE16}">
      <dgm:prSet/>
      <dgm:spPr/>
      <dgm:t>
        <a:bodyPr/>
        <a:lstStyle/>
        <a:p>
          <a:endParaRPr lang="en-ZA"/>
        </a:p>
      </dgm:t>
    </dgm:pt>
    <dgm:pt modelId="{DE4F9E39-3CEB-4417-86EE-FB5E5EFE3D6E}" type="pres">
      <dgm:prSet presAssocID="{85D2164E-23C4-43E9-994F-AF34366CB795}" presName="diagram" presStyleCnt="0">
        <dgm:presLayoutVars>
          <dgm:dir/>
          <dgm:resizeHandles val="exact"/>
        </dgm:presLayoutVars>
      </dgm:prSet>
      <dgm:spPr/>
    </dgm:pt>
    <dgm:pt modelId="{3FE21360-9304-490B-A1DF-3CEFCC32D144}" type="pres">
      <dgm:prSet presAssocID="{14D29217-DAB3-45DB-B4DE-D6F52722296D}" presName="node" presStyleLbl="node1" presStyleIdx="0" presStyleCnt="5" custScaleX="75711" custScaleY="50177">
        <dgm:presLayoutVars>
          <dgm:bulletEnabled val="1"/>
        </dgm:presLayoutVars>
      </dgm:prSet>
      <dgm:spPr/>
    </dgm:pt>
    <dgm:pt modelId="{49DCBEED-FD95-463D-B434-9CC303DFAE6F}" type="pres">
      <dgm:prSet presAssocID="{1E43E813-D709-417E-A516-2EB46DFD57C5}" presName="sibTrans" presStyleCnt="0"/>
      <dgm:spPr/>
    </dgm:pt>
    <dgm:pt modelId="{84B86031-0379-44D3-9E4D-D495BDE5CA37}" type="pres">
      <dgm:prSet presAssocID="{5F206617-5607-4BEF-9552-499DA7954008}" presName="node" presStyleLbl="node1" presStyleIdx="1" presStyleCnt="5" custScaleX="75711" custScaleY="50177">
        <dgm:presLayoutVars>
          <dgm:bulletEnabled val="1"/>
        </dgm:presLayoutVars>
      </dgm:prSet>
      <dgm:spPr/>
    </dgm:pt>
    <dgm:pt modelId="{460B28C3-6423-4EA5-A2E8-E7E8532D4E75}" type="pres">
      <dgm:prSet presAssocID="{F853E5FC-D82D-4478-8B2E-C7A2ADC9B51C}" presName="sibTrans" presStyleCnt="0"/>
      <dgm:spPr/>
    </dgm:pt>
    <dgm:pt modelId="{098BCE9D-C253-4234-AA81-CB777D17FCE7}" type="pres">
      <dgm:prSet presAssocID="{79630A33-91C7-439D-AF3E-058A0A284E48}" presName="node" presStyleLbl="node1" presStyleIdx="2" presStyleCnt="5" custScaleX="75711" custScaleY="50177">
        <dgm:presLayoutVars>
          <dgm:bulletEnabled val="1"/>
        </dgm:presLayoutVars>
      </dgm:prSet>
      <dgm:spPr/>
    </dgm:pt>
    <dgm:pt modelId="{1339335B-7561-4D34-9E75-999B8F219317}" type="pres">
      <dgm:prSet presAssocID="{5D0A5964-42FB-4DCA-86C1-14030CB9FA62}" presName="sibTrans" presStyleCnt="0"/>
      <dgm:spPr/>
    </dgm:pt>
    <dgm:pt modelId="{A843C6FA-2755-4083-BD5A-5CD177A73FBA}" type="pres">
      <dgm:prSet presAssocID="{14DF0042-3E05-4678-A825-A34429CCADD9}" presName="node" presStyleLbl="node1" presStyleIdx="3" presStyleCnt="5" custScaleX="75711" custScaleY="50177">
        <dgm:presLayoutVars>
          <dgm:bulletEnabled val="1"/>
        </dgm:presLayoutVars>
      </dgm:prSet>
      <dgm:spPr/>
    </dgm:pt>
    <dgm:pt modelId="{C3381111-C43E-457F-8D38-B69738EED176}" type="pres">
      <dgm:prSet presAssocID="{35553811-F554-4BA4-81D3-6435C2278E7A}" presName="sibTrans" presStyleCnt="0"/>
      <dgm:spPr/>
    </dgm:pt>
    <dgm:pt modelId="{509C718A-8E02-4022-B1EE-3153DDC58991}" type="pres">
      <dgm:prSet presAssocID="{874B9DFF-E57C-4B83-9123-39F38CBF2266}" presName="node" presStyleLbl="node1" presStyleIdx="4" presStyleCnt="5" custScaleX="75711" custScaleY="50177">
        <dgm:presLayoutVars>
          <dgm:bulletEnabled val="1"/>
        </dgm:presLayoutVars>
      </dgm:prSet>
      <dgm:spPr/>
    </dgm:pt>
  </dgm:ptLst>
  <dgm:cxnLst>
    <dgm:cxn modelId="{4C1B3D00-4F87-4C3F-A152-3014A5C1983A}" type="presOf" srcId="{79630A33-91C7-439D-AF3E-058A0A284E48}" destId="{098BCE9D-C253-4234-AA81-CB777D17FCE7}" srcOrd="0" destOrd="0" presId="urn:microsoft.com/office/officeart/2005/8/layout/default"/>
    <dgm:cxn modelId="{83A91B27-6B0C-44DE-BC91-70506EC2CD38}" srcId="{85D2164E-23C4-43E9-994F-AF34366CB795}" destId="{14D29217-DAB3-45DB-B4DE-D6F52722296D}" srcOrd="0" destOrd="0" parTransId="{12845D23-7B5D-420E-BC2D-EAD68E93E1AC}" sibTransId="{1E43E813-D709-417E-A516-2EB46DFD57C5}"/>
    <dgm:cxn modelId="{C073973A-8809-4452-9ED5-C558CD773699}" srcId="{85D2164E-23C4-43E9-994F-AF34366CB795}" destId="{14DF0042-3E05-4678-A825-A34429CCADD9}" srcOrd="3" destOrd="0" parTransId="{EF1C0FFC-464A-43FD-8D59-E1492279E471}" sibTransId="{35553811-F554-4BA4-81D3-6435C2278E7A}"/>
    <dgm:cxn modelId="{216BFE3C-C53E-4586-86B3-DDEF589451DE}" type="presOf" srcId="{14D29217-DAB3-45DB-B4DE-D6F52722296D}" destId="{3FE21360-9304-490B-A1DF-3CEFCC32D144}" srcOrd="0" destOrd="0" presId="urn:microsoft.com/office/officeart/2005/8/layout/default"/>
    <dgm:cxn modelId="{8480B962-4342-413B-91B5-8952C86AD89B}" srcId="{85D2164E-23C4-43E9-994F-AF34366CB795}" destId="{5F206617-5607-4BEF-9552-499DA7954008}" srcOrd="1" destOrd="0" parTransId="{E2380E39-3F22-42D0-9F07-5EB94A2E7A6B}" sibTransId="{F853E5FC-D82D-4478-8B2E-C7A2ADC9B51C}"/>
    <dgm:cxn modelId="{B97A406D-3DBC-49C2-BC35-F83916A29F5E}" type="presOf" srcId="{874B9DFF-E57C-4B83-9123-39F38CBF2266}" destId="{509C718A-8E02-4022-B1EE-3153DDC58991}" srcOrd="0" destOrd="0" presId="urn:microsoft.com/office/officeart/2005/8/layout/default"/>
    <dgm:cxn modelId="{41CB3F53-BC35-437B-A925-E6DE0496775F}" type="presOf" srcId="{85D2164E-23C4-43E9-994F-AF34366CB795}" destId="{DE4F9E39-3CEB-4417-86EE-FB5E5EFE3D6E}" srcOrd="0" destOrd="0" presId="urn:microsoft.com/office/officeart/2005/8/layout/default"/>
    <dgm:cxn modelId="{18A0245A-2448-4D5B-835D-CF204657238D}" srcId="{85D2164E-23C4-43E9-994F-AF34366CB795}" destId="{79630A33-91C7-439D-AF3E-058A0A284E48}" srcOrd="2" destOrd="0" parTransId="{7B009EC1-E3B4-4AD0-A6E5-5DFC49FBCDD5}" sibTransId="{5D0A5964-42FB-4DCA-86C1-14030CB9FA62}"/>
    <dgm:cxn modelId="{8D1EDFAF-34DA-47BB-8AD9-22EBE94F180D}" type="presOf" srcId="{14DF0042-3E05-4678-A825-A34429CCADD9}" destId="{A843C6FA-2755-4083-BD5A-5CD177A73FBA}" srcOrd="0" destOrd="0" presId="urn:microsoft.com/office/officeart/2005/8/layout/default"/>
    <dgm:cxn modelId="{8A0DF8C3-5239-4113-A261-8E3ECC852A3A}" type="presOf" srcId="{5F206617-5607-4BEF-9552-499DA7954008}" destId="{84B86031-0379-44D3-9E4D-D495BDE5CA37}" srcOrd="0" destOrd="0" presId="urn:microsoft.com/office/officeart/2005/8/layout/default"/>
    <dgm:cxn modelId="{B6F3A6C9-4F81-4236-992C-721B36C2BE16}" srcId="{85D2164E-23C4-43E9-994F-AF34366CB795}" destId="{874B9DFF-E57C-4B83-9123-39F38CBF2266}" srcOrd="4" destOrd="0" parTransId="{CAF6FA22-50DF-42A4-BC0C-5F23781A47D9}" sibTransId="{D43794DF-3C7F-430F-A51C-A506A5424ACA}"/>
    <dgm:cxn modelId="{2F86A6EC-83FB-494E-9682-FA97A9793DB3}" type="presParOf" srcId="{DE4F9E39-3CEB-4417-86EE-FB5E5EFE3D6E}" destId="{3FE21360-9304-490B-A1DF-3CEFCC32D144}" srcOrd="0" destOrd="0" presId="urn:microsoft.com/office/officeart/2005/8/layout/default"/>
    <dgm:cxn modelId="{DABEFAD9-84C7-4BB6-8A5D-47B7E1985D96}" type="presParOf" srcId="{DE4F9E39-3CEB-4417-86EE-FB5E5EFE3D6E}" destId="{49DCBEED-FD95-463D-B434-9CC303DFAE6F}" srcOrd="1" destOrd="0" presId="urn:microsoft.com/office/officeart/2005/8/layout/default"/>
    <dgm:cxn modelId="{49ED2E54-452B-4AEB-9528-3F1E245CCEB3}" type="presParOf" srcId="{DE4F9E39-3CEB-4417-86EE-FB5E5EFE3D6E}" destId="{84B86031-0379-44D3-9E4D-D495BDE5CA37}" srcOrd="2" destOrd="0" presId="urn:microsoft.com/office/officeart/2005/8/layout/default"/>
    <dgm:cxn modelId="{B3254F8E-0853-4704-8A86-73DB0243BDAD}" type="presParOf" srcId="{DE4F9E39-3CEB-4417-86EE-FB5E5EFE3D6E}" destId="{460B28C3-6423-4EA5-A2E8-E7E8532D4E75}" srcOrd="3" destOrd="0" presId="urn:microsoft.com/office/officeart/2005/8/layout/default"/>
    <dgm:cxn modelId="{2C3EF64D-20AE-43AC-86C9-F2003AF7D95C}" type="presParOf" srcId="{DE4F9E39-3CEB-4417-86EE-FB5E5EFE3D6E}" destId="{098BCE9D-C253-4234-AA81-CB777D17FCE7}" srcOrd="4" destOrd="0" presId="urn:microsoft.com/office/officeart/2005/8/layout/default"/>
    <dgm:cxn modelId="{AB03DCAA-E8EE-4EA8-83D2-C6ED5672749A}" type="presParOf" srcId="{DE4F9E39-3CEB-4417-86EE-FB5E5EFE3D6E}" destId="{1339335B-7561-4D34-9E75-999B8F219317}" srcOrd="5" destOrd="0" presId="urn:microsoft.com/office/officeart/2005/8/layout/default"/>
    <dgm:cxn modelId="{BF0AC932-8832-4609-9AFB-5B77A5FDC80C}" type="presParOf" srcId="{DE4F9E39-3CEB-4417-86EE-FB5E5EFE3D6E}" destId="{A843C6FA-2755-4083-BD5A-5CD177A73FBA}" srcOrd="6" destOrd="0" presId="urn:microsoft.com/office/officeart/2005/8/layout/default"/>
    <dgm:cxn modelId="{7BEEA038-02F6-4D32-B09D-C0D21F80EC76}" type="presParOf" srcId="{DE4F9E39-3CEB-4417-86EE-FB5E5EFE3D6E}" destId="{C3381111-C43E-457F-8D38-B69738EED176}" srcOrd="7" destOrd="0" presId="urn:microsoft.com/office/officeart/2005/8/layout/default"/>
    <dgm:cxn modelId="{6BFB8F7F-FA0E-45AF-AF00-3120A926639F}" type="presParOf" srcId="{DE4F9E39-3CEB-4417-86EE-FB5E5EFE3D6E}" destId="{509C718A-8E02-4022-B1EE-3153DDC5899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AE549B99-703E-436D-9A02-3FF797738E2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dirty="0">
            <a:solidFill>
              <a:srgbClr val="000000"/>
            </a:solidFill>
          </a:endParaRPr>
        </a:p>
      </dgm:t>
    </dgm:pt>
    <dgm:pt modelId="{62DC0946-4745-4CAD-9C66-D59C44C03831}" type="parTrans" cxnId="{062F1778-1988-4E98-A5BD-48F23C3441C5}">
      <dgm:prSet/>
      <dgm:spPr/>
      <dgm:t>
        <a:bodyPr/>
        <a:lstStyle/>
        <a:p>
          <a:endParaRPr lang="en-ZA"/>
        </a:p>
      </dgm:t>
    </dgm:pt>
    <dgm:pt modelId="{DD46D16C-BCA9-407F-8A82-6ADC0A769C1C}" type="sibTrans" cxnId="{062F1778-1988-4E98-A5BD-48F23C3441C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2">
        <dgm:presLayoutVars>
          <dgm:bulletEnabled val="1"/>
        </dgm:presLayoutVars>
      </dgm:prSet>
      <dgm:spPr/>
    </dgm:pt>
    <dgm:pt modelId="{91D6C020-F65B-4BC0-9D50-BF53FE5DFEEC}" type="pres">
      <dgm:prSet presAssocID="{72834CCD-8DE8-4BAF-9A27-6F0176445D86}" presName="space" presStyleCnt="0"/>
      <dgm:spPr/>
    </dgm:pt>
    <dgm:pt modelId="{E33C7811-54BA-4EF2-A0F9-462C8AFD8E6C}" type="pres">
      <dgm:prSet presAssocID="{AE549B99-703E-436D-9A02-3FF797738E26}" presName="Name5" presStyleLbl="vennNode1" presStyleIdx="1" presStyleCnt="2">
        <dgm:presLayoutVars>
          <dgm:bulletEnabled val="1"/>
        </dgm:presLayoutVars>
      </dgm:prSet>
      <dgm:spPr/>
    </dgm:pt>
  </dgm:ptLst>
  <dgm:cxnLst>
    <dgm:cxn modelId="{31194364-8E2F-40EC-882F-1D8580F84EF4}" type="presOf" srcId="{784FDB63-91D2-4E63-80A4-FF0D82B59790}" destId="{41D930A4-CAF0-4E18-9F9A-EF7D6EEDFF56}" srcOrd="0" destOrd="0" presId="urn:microsoft.com/office/officeart/2005/8/layout/venn3"/>
    <dgm:cxn modelId="{A1D65A4F-EED3-4681-8FCA-E23FAA7DF233}" type="presOf" srcId="{AE549B99-703E-436D-9A02-3FF797738E26}" destId="{E33C7811-54BA-4EF2-A0F9-462C8AFD8E6C}" srcOrd="0" destOrd="0" presId="urn:microsoft.com/office/officeart/2005/8/layout/venn3"/>
    <dgm:cxn modelId="{062F1778-1988-4E98-A5BD-48F23C3441C5}" srcId="{784FDB63-91D2-4E63-80A4-FF0D82B59790}" destId="{AE549B99-703E-436D-9A02-3FF797738E26}" srcOrd="1" destOrd="0" parTransId="{62DC0946-4745-4CAD-9C66-D59C44C03831}" sibTransId="{DD46D16C-BCA9-407F-8A82-6ADC0A769C1C}"/>
    <dgm:cxn modelId="{C2250982-D1B8-4417-91C8-6EFF6AE93F99}" type="presOf" srcId="{EC34C5C5-3EFE-423E-BDBD-B996876F07D2}" destId="{59A26A68-699D-4FE2-AA64-00D3961D3B79}" srcOrd="0" destOrd="0" presId="urn:microsoft.com/office/officeart/2005/8/layout/venn3"/>
    <dgm:cxn modelId="{BE5463DE-A1FC-4016-B7A9-F00CB23FE53E}" srcId="{784FDB63-91D2-4E63-80A4-FF0D82B59790}" destId="{EC34C5C5-3EFE-423E-BDBD-B996876F07D2}" srcOrd="0" destOrd="0" parTransId="{E97273E6-FF7C-437B-8D78-5C1E448C2DA6}" sibTransId="{72834CCD-8DE8-4BAF-9A27-6F0176445D86}"/>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E9CE9E81-6573-4E23-A1FD-F5F0B16C3AFB}" type="presParOf" srcId="{41D930A4-CAF0-4E18-9F9A-EF7D6EEDFF56}" destId="{E33C7811-54BA-4EF2-A0F9-462C8AFD8E6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048E5C-E234-4E66-8593-8620718ACCA6}"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ZA"/>
        </a:p>
      </dgm:t>
    </dgm:pt>
    <dgm:pt modelId="{796EBD81-2D56-45B2-972C-B685B984DE19}">
      <dgm:prSet phldrT="[Text]"/>
      <dgm:spPr/>
      <dgm:t>
        <a:bodyPr/>
        <a:lstStyle/>
        <a:p>
          <a:r>
            <a:rPr lang="el-GR" dirty="0">
              <a:effectLst>
                <a:outerShdw blurRad="38100" dist="38100" dir="2700000" algn="tl">
                  <a:srgbClr val="000000">
                    <a:alpha val="43137"/>
                  </a:srgbClr>
                </a:outerShdw>
              </a:effectLst>
            </a:rPr>
            <a:t>1. Δημιουργία μιας λίστας με λέξεις-κλειδιά</a:t>
          </a:r>
          <a:endParaRPr lang="en-ZA" dirty="0">
            <a:effectLst>
              <a:outerShdw blurRad="38100" dist="38100" dir="2700000" algn="tl">
                <a:srgbClr val="000000">
                  <a:alpha val="43137"/>
                </a:srgbClr>
              </a:outerShdw>
            </a:effectLst>
          </a:endParaRPr>
        </a:p>
      </dgm:t>
    </dgm:pt>
    <dgm:pt modelId="{56B2E07C-9591-47D5-BDDB-583CD1E5B1D6}" type="parTrans" cxnId="{F92A8E88-EA47-4E5F-A34D-2D7F48E86A4D}">
      <dgm:prSet/>
      <dgm:spPr/>
      <dgm:t>
        <a:bodyPr/>
        <a:lstStyle/>
        <a:p>
          <a:endParaRPr lang="en-ZA"/>
        </a:p>
      </dgm:t>
    </dgm:pt>
    <dgm:pt modelId="{F2FAD181-96E0-4670-931D-088E95FDD78C}" type="sibTrans" cxnId="{F92A8E88-EA47-4E5F-A34D-2D7F48E86A4D}">
      <dgm:prSet/>
      <dgm:spPr/>
      <dgm:t>
        <a:bodyPr/>
        <a:lstStyle/>
        <a:p>
          <a:endParaRPr lang="en-ZA" dirty="0"/>
        </a:p>
      </dgm:t>
    </dgm:pt>
    <dgm:pt modelId="{51FF8745-D0A1-43C4-9575-0021EDBEE1F9}">
      <dgm:prSet phldrT="[Text]"/>
      <dgm:spPr/>
      <dgm:t>
        <a:bodyPr/>
        <a:lstStyle/>
        <a:p>
          <a:r>
            <a:rPr lang="en-ZA" dirty="0">
              <a:effectLst>
                <a:outerShdw blurRad="38100" dist="38100" dir="2700000" algn="tl">
                  <a:srgbClr val="000000">
                    <a:alpha val="43137"/>
                  </a:srgbClr>
                </a:outerShdw>
              </a:effectLst>
            </a:rPr>
            <a:t>4. </a:t>
          </a:r>
          <a:r>
            <a:rPr lang="el-GR" dirty="0">
              <a:effectLst>
                <a:outerShdw blurRad="38100" dist="38100" dir="2700000" algn="tl">
                  <a:srgbClr val="000000">
                    <a:alpha val="43137"/>
                  </a:srgbClr>
                </a:outerShdw>
              </a:effectLst>
            </a:rPr>
            <a:t>Προσθήκη κάποιου στοιχείου που θα κεντρίσει το ενδιαφέρον</a:t>
          </a:r>
          <a:endParaRPr lang="en-ZA" dirty="0">
            <a:effectLst>
              <a:outerShdw blurRad="38100" dist="38100" dir="2700000" algn="tl">
                <a:srgbClr val="000000">
                  <a:alpha val="43137"/>
                </a:srgbClr>
              </a:outerShdw>
            </a:effectLst>
          </a:endParaRPr>
        </a:p>
      </dgm:t>
    </dgm:pt>
    <dgm:pt modelId="{3D32A692-889A-4CB9-82F1-5F58905660E4}" type="parTrans" cxnId="{6ABF697F-7AD0-4C9E-A01B-3CFEDF084177}">
      <dgm:prSet/>
      <dgm:spPr/>
      <dgm:t>
        <a:bodyPr/>
        <a:lstStyle/>
        <a:p>
          <a:endParaRPr lang="en-ZA"/>
        </a:p>
      </dgm:t>
    </dgm:pt>
    <dgm:pt modelId="{C96404C7-3839-4156-A937-B894629207B4}" type="sibTrans" cxnId="{6ABF697F-7AD0-4C9E-A01B-3CFEDF084177}">
      <dgm:prSet/>
      <dgm:spPr/>
      <dgm:t>
        <a:bodyPr/>
        <a:lstStyle/>
        <a:p>
          <a:endParaRPr lang="en-ZA" dirty="0"/>
        </a:p>
      </dgm:t>
    </dgm:pt>
    <dgm:pt modelId="{BABAE8E7-3A82-4CE6-A244-02DB18D5B9B9}">
      <dgm:prSet phldrT="[Text]"/>
      <dgm:spPr/>
      <dgm:t>
        <a:bodyPr/>
        <a:lstStyle/>
        <a:p>
          <a:r>
            <a:rPr lang="en-ZA" dirty="0">
              <a:effectLst>
                <a:outerShdw blurRad="38100" dist="38100" dir="2700000" algn="tl">
                  <a:srgbClr val="000000">
                    <a:alpha val="43137"/>
                  </a:srgbClr>
                </a:outerShdw>
              </a:effectLst>
            </a:rPr>
            <a:t>5. </a:t>
          </a:r>
          <a:r>
            <a:rPr lang="el-GR" dirty="0">
              <a:effectLst>
                <a:outerShdw blurRad="38100" dist="38100" dir="2700000" algn="tl">
                  <a:srgbClr val="000000">
                    <a:alpha val="43137"/>
                  </a:srgbClr>
                </a:outerShdw>
              </a:effectLst>
            </a:rPr>
            <a:t>Βελτιστοποίηση για</a:t>
          </a:r>
          <a:r>
            <a:rPr lang="en-ZA" dirty="0">
              <a:effectLst>
                <a:outerShdw blurRad="38100" dist="38100" dir="2700000" algn="tl">
                  <a:srgbClr val="000000">
                    <a:alpha val="43137"/>
                  </a:srgbClr>
                </a:outerShdw>
              </a:effectLst>
            </a:rPr>
            <a:t> on-page SEO</a:t>
          </a:r>
        </a:p>
      </dgm:t>
    </dgm:pt>
    <dgm:pt modelId="{2B0E5886-A67D-465A-BC4A-F4248224A540}" type="parTrans" cxnId="{CED12501-3BA9-409C-95EE-51E925CEB546}">
      <dgm:prSet/>
      <dgm:spPr/>
      <dgm:t>
        <a:bodyPr/>
        <a:lstStyle/>
        <a:p>
          <a:endParaRPr lang="en-ZA"/>
        </a:p>
      </dgm:t>
    </dgm:pt>
    <dgm:pt modelId="{AE3E4408-93C4-4CA1-9CEF-07F9F7AA2118}" type="sibTrans" cxnId="{CED12501-3BA9-409C-95EE-51E925CEB546}">
      <dgm:prSet/>
      <dgm:spPr/>
      <dgm:t>
        <a:bodyPr/>
        <a:lstStyle/>
        <a:p>
          <a:endParaRPr lang="en-ZA" dirty="0"/>
        </a:p>
      </dgm:t>
    </dgm:pt>
    <dgm:pt modelId="{586E140B-321E-4FA1-AE7B-99C152EB0CAB}">
      <dgm:prSet phldrT="[Text]"/>
      <dgm:spPr/>
      <dgm:t>
        <a:bodyPr/>
        <a:lstStyle/>
        <a:p>
          <a:r>
            <a:rPr lang="en-ZA" dirty="0">
              <a:effectLst>
                <a:outerShdw blurRad="38100" dist="38100" dir="2700000" algn="tl">
                  <a:srgbClr val="000000">
                    <a:alpha val="43137"/>
                  </a:srgbClr>
                </a:outerShdw>
              </a:effectLst>
            </a:rPr>
            <a:t>6. </a:t>
          </a:r>
          <a:r>
            <a:rPr lang="el-GR" dirty="0">
              <a:effectLst>
                <a:outerShdw blurRad="38100" dist="38100" dir="2700000" algn="tl">
                  <a:srgbClr val="000000">
                    <a:alpha val="43137"/>
                  </a:srgbClr>
                </a:outerShdw>
              </a:effectLst>
            </a:rPr>
            <a:t>Βελτιστοποίηση βάσει πρόθεσης αναζήτησης</a:t>
          </a:r>
          <a:endParaRPr lang="en-ZA" dirty="0">
            <a:effectLst>
              <a:outerShdw blurRad="38100" dist="38100" dir="2700000" algn="tl">
                <a:srgbClr val="000000">
                  <a:alpha val="43137"/>
                </a:srgbClr>
              </a:outerShdw>
            </a:effectLst>
          </a:endParaRPr>
        </a:p>
      </dgm:t>
    </dgm:pt>
    <dgm:pt modelId="{FA9ACA9C-29EB-4F97-8065-FBEF7CE1C7D3}" type="parTrans" cxnId="{51136555-2DC8-4E14-B470-1797D199034F}">
      <dgm:prSet/>
      <dgm:spPr/>
      <dgm:t>
        <a:bodyPr/>
        <a:lstStyle/>
        <a:p>
          <a:endParaRPr lang="en-ZA"/>
        </a:p>
      </dgm:t>
    </dgm:pt>
    <dgm:pt modelId="{46995CAF-7A2A-40D7-80C2-E29FC90DFFAB}" type="sibTrans" cxnId="{51136555-2DC8-4E14-B470-1797D199034F}">
      <dgm:prSet/>
      <dgm:spPr/>
      <dgm:t>
        <a:bodyPr/>
        <a:lstStyle/>
        <a:p>
          <a:endParaRPr lang="en-ZA" dirty="0"/>
        </a:p>
      </dgm:t>
    </dgm:pt>
    <dgm:pt modelId="{838190A5-0930-4165-8318-6E95A6FE97FC}">
      <dgm:prSet phldrT="[Text]"/>
      <dgm:spPr/>
      <dgm:t>
        <a:bodyPr/>
        <a:lstStyle/>
        <a:p>
          <a:r>
            <a:rPr lang="en-ZA" dirty="0">
              <a:effectLst>
                <a:outerShdw blurRad="38100" dist="38100" dir="2700000" algn="tl">
                  <a:srgbClr val="000000">
                    <a:alpha val="43137"/>
                  </a:srgbClr>
                </a:outerShdw>
              </a:effectLst>
            </a:rPr>
            <a:t>7. </a:t>
          </a:r>
          <a:r>
            <a:rPr lang="el-GR" dirty="0">
              <a:effectLst>
                <a:outerShdw blurRad="38100" dist="38100" dir="2700000" algn="tl">
                  <a:srgbClr val="000000">
                    <a:alpha val="43137"/>
                  </a:srgbClr>
                </a:outerShdw>
              </a:effectLst>
            </a:rPr>
            <a:t>Εστίαση στον σχεδιασμό του περιεχομένου</a:t>
          </a:r>
          <a:endParaRPr lang="en-ZA" dirty="0">
            <a:effectLst>
              <a:outerShdw blurRad="38100" dist="38100" dir="2700000" algn="tl">
                <a:srgbClr val="000000">
                  <a:alpha val="43137"/>
                </a:srgbClr>
              </a:outerShdw>
            </a:effectLst>
          </a:endParaRPr>
        </a:p>
      </dgm:t>
    </dgm:pt>
    <dgm:pt modelId="{92177CBF-2E0D-435B-BBCD-A1924D086611}" type="parTrans" cxnId="{133110D5-8A98-4BA8-808F-095D99C66F70}">
      <dgm:prSet/>
      <dgm:spPr/>
      <dgm:t>
        <a:bodyPr/>
        <a:lstStyle/>
        <a:p>
          <a:endParaRPr lang="en-ZA"/>
        </a:p>
      </dgm:t>
    </dgm:pt>
    <dgm:pt modelId="{8F3CDAC8-60BF-4AA5-B3F1-DABBE9E9559E}" type="sibTrans" cxnId="{133110D5-8A98-4BA8-808F-095D99C66F70}">
      <dgm:prSet/>
      <dgm:spPr/>
      <dgm:t>
        <a:bodyPr/>
        <a:lstStyle/>
        <a:p>
          <a:endParaRPr lang="en-ZA" dirty="0"/>
        </a:p>
      </dgm:t>
    </dgm:pt>
    <dgm:pt modelId="{DAACF1DE-7684-413D-BA41-0963EB7B6819}">
      <dgm:prSet phldrT="[Text]"/>
      <dgm:spPr/>
      <dgm:t>
        <a:bodyPr/>
        <a:lstStyle/>
        <a:p>
          <a:r>
            <a:rPr lang="en-ZA" dirty="0">
              <a:solidFill>
                <a:schemeClr val="bg1"/>
              </a:solidFill>
              <a:effectLst/>
            </a:rPr>
            <a:t>8. </a:t>
          </a:r>
          <a:r>
            <a:rPr lang="el-GR" b="0" dirty="0">
              <a:solidFill>
                <a:schemeClr val="bg1"/>
              </a:solidFill>
              <a:effectLst/>
            </a:rPr>
            <a:t>Δημιουργήστε συνδέσμους προς την ιστοσελίδα σας</a:t>
          </a:r>
          <a:endParaRPr lang="en-ZA" dirty="0">
            <a:solidFill>
              <a:schemeClr val="bg1"/>
            </a:solidFill>
            <a:effectLst/>
          </a:endParaRPr>
        </a:p>
      </dgm:t>
    </dgm:pt>
    <dgm:pt modelId="{7F906606-B651-4D22-8EFA-969F2731A1DA}" type="parTrans" cxnId="{6E88D7AF-DE14-4A73-8283-0AD2710F9531}">
      <dgm:prSet/>
      <dgm:spPr/>
      <dgm:t>
        <a:bodyPr/>
        <a:lstStyle/>
        <a:p>
          <a:endParaRPr lang="en-ZA"/>
        </a:p>
      </dgm:t>
    </dgm:pt>
    <dgm:pt modelId="{D3FF0B57-E60C-4260-8620-1003473FEE06}" type="sibTrans" cxnId="{6E88D7AF-DE14-4A73-8283-0AD2710F9531}">
      <dgm:prSet/>
      <dgm:spPr/>
      <dgm:t>
        <a:bodyPr/>
        <a:lstStyle/>
        <a:p>
          <a:endParaRPr lang="en-ZA" dirty="0"/>
        </a:p>
      </dgm:t>
    </dgm:pt>
    <dgm:pt modelId="{1A79375A-C921-4311-9A0B-44061DD8C832}">
      <dgm:prSet phldrT="[Text]"/>
      <dgm:spPr/>
      <dgm:t>
        <a:bodyPr/>
        <a:lstStyle/>
        <a:p>
          <a:r>
            <a:rPr lang="en-ZA" dirty="0">
              <a:effectLst>
                <a:outerShdw blurRad="38100" dist="38100" dir="2700000" algn="tl">
                  <a:srgbClr val="000000">
                    <a:alpha val="43137"/>
                  </a:srgbClr>
                </a:outerShdw>
              </a:effectLst>
            </a:rPr>
            <a:t>9. </a:t>
          </a:r>
          <a:r>
            <a:rPr lang="el-GR" dirty="0">
              <a:effectLst>
                <a:outerShdw blurRad="38100" dist="38100" dir="2700000" algn="tl">
                  <a:srgbClr val="000000">
                    <a:alpha val="43137"/>
                  </a:srgbClr>
                </a:outerShdw>
              </a:effectLst>
            </a:rPr>
            <a:t>Βελτίωση και επικαιροποίηση του περιεχομένου</a:t>
          </a:r>
          <a:endParaRPr lang="en-ZA" dirty="0">
            <a:effectLst>
              <a:outerShdw blurRad="38100" dist="38100" dir="2700000" algn="tl">
                <a:srgbClr val="000000">
                  <a:alpha val="43137"/>
                </a:srgbClr>
              </a:outerShdw>
            </a:effectLst>
          </a:endParaRPr>
        </a:p>
      </dgm:t>
    </dgm:pt>
    <dgm:pt modelId="{345F77A4-24D9-48D5-A704-DD6C7FF73312}" type="parTrans" cxnId="{55D9536F-F26F-4C7C-A8E2-A3D9CADCEFB8}">
      <dgm:prSet/>
      <dgm:spPr/>
      <dgm:t>
        <a:bodyPr/>
        <a:lstStyle/>
        <a:p>
          <a:endParaRPr lang="en-ZA"/>
        </a:p>
      </dgm:t>
    </dgm:pt>
    <dgm:pt modelId="{151DCC55-38C0-4D00-AC05-39B0F0036F3B}" type="sibTrans" cxnId="{55D9536F-F26F-4C7C-A8E2-A3D9CADCEFB8}">
      <dgm:prSet/>
      <dgm:spPr/>
      <dgm:t>
        <a:bodyPr/>
        <a:lstStyle/>
        <a:p>
          <a:endParaRPr lang="en-ZA"/>
        </a:p>
      </dgm:t>
    </dgm:pt>
    <dgm:pt modelId="{21877A1D-2CAF-4E32-9561-B390A9DB6190}">
      <dgm:prSet phldrT="[Text]"/>
      <dgm:spPr/>
      <dgm:t>
        <a:bodyPr/>
        <a:lstStyle/>
        <a:p>
          <a:r>
            <a:rPr lang="en-ZA" dirty="0">
              <a:effectLst>
                <a:outerShdw blurRad="38100" dist="38100" dir="2700000" algn="tl">
                  <a:srgbClr val="000000">
                    <a:alpha val="43137"/>
                  </a:srgbClr>
                </a:outerShdw>
              </a:effectLst>
            </a:rPr>
            <a:t>2. </a:t>
          </a:r>
          <a:r>
            <a:rPr lang="el-GR" dirty="0">
              <a:effectLst>
                <a:outerShdw blurRad="38100" dist="38100" dir="2700000" algn="tl">
                  <a:srgbClr val="000000">
                    <a:alpha val="43137"/>
                  </a:srgbClr>
                </a:outerShdw>
              </a:effectLst>
            </a:rPr>
            <a:t>Ανάλυση της πρώτης σελίδας αποτελεσμάτων του </a:t>
          </a:r>
          <a:r>
            <a:rPr lang="en-GB" dirty="0">
              <a:effectLst>
                <a:outerShdw blurRad="38100" dist="38100" dir="2700000" algn="tl">
                  <a:srgbClr val="000000">
                    <a:alpha val="43137"/>
                  </a:srgbClr>
                </a:outerShdw>
              </a:effectLst>
            </a:rPr>
            <a:t>Google</a:t>
          </a:r>
          <a:endParaRPr lang="en-ZA" dirty="0">
            <a:effectLst>
              <a:outerShdw blurRad="38100" dist="38100" dir="2700000" algn="tl">
                <a:srgbClr val="000000">
                  <a:alpha val="43137"/>
                </a:srgbClr>
              </a:outerShdw>
            </a:effectLst>
          </a:endParaRPr>
        </a:p>
      </dgm:t>
    </dgm:pt>
    <dgm:pt modelId="{BB3E7D46-989C-421D-AF1E-FA7AE8FCAA40}" type="parTrans" cxnId="{A42DE32F-A6DA-4C74-8853-C7AAD292AE28}">
      <dgm:prSet/>
      <dgm:spPr/>
      <dgm:t>
        <a:bodyPr/>
        <a:lstStyle/>
        <a:p>
          <a:endParaRPr lang="en-ZA"/>
        </a:p>
      </dgm:t>
    </dgm:pt>
    <dgm:pt modelId="{40C58ED8-B17B-4EDC-A27C-E4947E9B7E78}" type="sibTrans" cxnId="{A42DE32F-A6DA-4C74-8853-C7AAD292AE28}">
      <dgm:prSet/>
      <dgm:spPr/>
      <dgm:t>
        <a:bodyPr/>
        <a:lstStyle/>
        <a:p>
          <a:endParaRPr lang="en-ZA" dirty="0"/>
        </a:p>
      </dgm:t>
    </dgm:pt>
    <dgm:pt modelId="{46A367FD-0696-4F3B-A315-DC8E7E719AD7}">
      <dgm:prSet phldrT="[Text]"/>
      <dgm:spPr/>
      <dgm:t>
        <a:bodyPr/>
        <a:lstStyle/>
        <a:p>
          <a:r>
            <a:rPr lang="en-ZA" dirty="0">
              <a:effectLst>
                <a:outerShdw blurRad="38100" dist="38100" dir="2700000" algn="tl">
                  <a:srgbClr val="000000">
                    <a:alpha val="43137"/>
                  </a:srgbClr>
                </a:outerShdw>
              </a:effectLst>
            </a:rPr>
            <a:t>3. </a:t>
          </a:r>
          <a:r>
            <a:rPr lang="el-GR" dirty="0">
              <a:effectLst>
                <a:outerShdw blurRad="38100" dist="38100" dir="2700000" algn="tl">
                  <a:srgbClr val="000000">
                    <a:alpha val="43137"/>
                  </a:srgbClr>
                </a:outerShdw>
              </a:effectLst>
            </a:rPr>
            <a:t>Δημιουργία κάτι καλύτερου ή διαφορετικού</a:t>
          </a:r>
          <a:endParaRPr lang="en-ZA" dirty="0">
            <a:effectLst>
              <a:outerShdw blurRad="38100" dist="38100" dir="2700000" algn="tl">
                <a:srgbClr val="000000">
                  <a:alpha val="43137"/>
                </a:srgbClr>
              </a:outerShdw>
            </a:effectLst>
          </a:endParaRPr>
        </a:p>
      </dgm:t>
    </dgm:pt>
    <dgm:pt modelId="{CDA4647D-C7A2-4D4C-A7B1-37546A62120E}" type="parTrans" cxnId="{C056E9D2-8486-4D12-9722-4CE74A3A4F8D}">
      <dgm:prSet/>
      <dgm:spPr/>
      <dgm:t>
        <a:bodyPr/>
        <a:lstStyle/>
        <a:p>
          <a:endParaRPr lang="en-ZA"/>
        </a:p>
      </dgm:t>
    </dgm:pt>
    <dgm:pt modelId="{7046C338-B0D0-49DE-87A0-942DD37F91E6}" type="sibTrans" cxnId="{C056E9D2-8486-4D12-9722-4CE74A3A4F8D}">
      <dgm:prSet/>
      <dgm:spPr/>
      <dgm:t>
        <a:bodyPr/>
        <a:lstStyle/>
        <a:p>
          <a:endParaRPr lang="en-ZA" dirty="0"/>
        </a:p>
      </dgm:t>
    </dgm:pt>
    <dgm:pt modelId="{53638018-24EF-46A9-96D4-8D1A8599BE8E}" type="pres">
      <dgm:prSet presAssocID="{B7048E5C-E234-4E66-8593-8620718ACCA6}" presName="Name0" presStyleCnt="0">
        <dgm:presLayoutVars>
          <dgm:dir/>
          <dgm:resizeHandles val="exact"/>
        </dgm:presLayoutVars>
      </dgm:prSet>
      <dgm:spPr/>
    </dgm:pt>
    <dgm:pt modelId="{0D456F7E-567C-4790-90DA-514BFBCA8F09}" type="pres">
      <dgm:prSet presAssocID="{796EBD81-2D56-45B2-972C-B685B984DE19}" presName="node" presStyleLbl="node1" presStyleIdx="0" presStyleCnt="9">
        <dgm:presLayoutVars>
          <dgm:bulletEnabled val="1"/>
        </dgm:presLayoutVars>
      </dgm:prSet>
      <dgm:spPr/>
    </dgm:pt>
    <dgm:pt modelId="{A0FEAF43-1672-4A94-9AA6-170B927AD046}" type="pres">
      <dgm:prSet presAssocID="{F2FAD181-96E0-4670-931D-088E95FDD78C}" presName="sibTrans" presStyleLbl="sibTrans1D1" presStyleIdx="0" presStyleCnt="8"/>
      <dgm:spPr/>
    </dgm:pt>
    <dgm:pt modelId="{5B8A5A3F-0416-4FC5-9151-0B61F786CBB1}" type="pres">
      <dgm:prSet presAssocID="{F2FAD181-96E0-4670-931D-088E95FDD78C}" presName="connectorText" presStyleLbl="sibTrans1D1" presStyleIdx="0" presStyleCnt="8"/>
      <dgm:spPr/>
    </dgm:pt>
    <dgm:pt modelId="{012737E0-04EB-4C6E-B231-4067912942AD}" type="pres">
      <dgm:prSet presAssocID="{21877A1D-2CAF-4E32-9561-B390A9DB6190}" presName="node" presStyleLbl="node1" presStyleIdx="1" presStyleCnt="9">
        <dgm:presLayoutVars>
          <dgm:bulletEnabled val="1"/>
        </dgm:presLayoutVars>
      </dgm:prSet>
      <dgm:spPr/>
    </dgm:pt>
    <dgm:pt modelId="{72DD0327-AB79-4DFF-8AE1-D6E72E101600}" type="pres">
      <dgm:prSet presAssocID="{40C58ED8-B17B-4EDC-A27C-E4947E9B7E78}" presName="sibTrans" presStyleLbl="sibTrans1D1" presStyleIdx="1" presStyleCnt="8"/>
      <dgm:spPr/>
    </dgm:pt>
    <dgm:pt modelId="{F9AF9D0A-F4FB-46DC-8F19-463DC6B0E4F3}" type="pres">
      <dgm:prSet presAssocID="{40C58ED8-B17B-4EDC-A27C-E4947E9B7E78}" presName="connectorText" presStyleLbl="sibTrans1D1" presStyleIdx="1" presStyleCnt="8"/>
      <dgm:spPr/>
    </dgm:pt>
    <dgm:pt modelId="{A22128EA-1AF9-4EF2-9403-926F96897059}" type="pres">
      <dgm:prSet presAssocID="{46A367FD-0696-4F3B-A315-DC8E7E719AD7}" presName="node" presStyleLbl="node1" presStyleIdx="2" presStyleCnt="9">
        <dgm:presLayoutVars>
          <dgm:bulletEnabled val="1"/>
        </dgm:presLayoutVars>
      </dgm:prSet>
      <dgm:spPr/>
    </dgm:pt>
    <dgm:pt modelId="{EA1F9900-4ABD-486C-A2FC-C321EA44B64F}" type="pres">
      <dgm:prSet presAssocID="{7046C338-B0D0-49DE-87A0-942DD37F91E6}" presName="sibTrans" presStyleLbl="sibTrans1D1" presStyleIdx="2" presStyleCnt="8"/>
      <dgm:spPr/>
    </dgm:pt>
    <dgm:pt modelId="{3BF08612-8251-4283-9146-39295BFC2A29}" type="pres">
      <dgm:prSet presAssocID="{7046C338-B0D0-49DE-87A0-942DD37F91E6}" presName="connectorText" presStyleLbl="sibTrans1D1" presStyleIdx="2" presStyleCnt="8"/>
      <dgm:spPr/>
    </dgm:pt>
    <dgm:pt modelId="{DC81944B-5141-4A84-A20D-6B1049873838}" type="pres">
      <dgm:prSet presAssocID="{51FF8745-D0A1-43C4-9575-0021EDBEE1F9}" presName="node" presStyleLbl="node1" presStyleIdx="3" presStyleCnt="9">
        <dgm:presLayoutVars>
          <dgm:bulletEnabled val="1"/>
        </dgm:presLayoutVars>
      </dgm:prSet>
      <dgm:spPr/>
    </dgm:pt>
    <dgm:pt modelId="{D54C5FE5-138F-482B-89C2-F60D621A8BAC}" type="pres">
      <dgm:prSet presAssocID="{C96404C7-3839-4156-A937-B894629207B4}" presName="sibTrans" presStyleLbl="sibTrans1D1" presStyleIdx="3" presStyleCnt="8"/>
      <dgm:spPr/>
    </dgm:pt>
    <dgm:pt modelId="{6237635E-22AE-4CD8-82ED-C1EDCEA43756}" type="pres">
      <dgm:prSet presAssocID="{C96404C7-3839-4156-A937-B894629207B4}" presName="connectorText" presStyleLbl="sibTrans1D1" presStyleIdx="3" presStyleCnt="8"/>
      <dgm:spPr/>
    </dgm:pt>
    <dgm:pt modelId="{9465AC53-7CD9-4EC5-8F1D-2EF6D85B6373}" type="pres">
      <dgm:prSet presAssocID="{BABAE8E7-3A82-4CE6-A244-02DB18D5B9B9}" presName="node" presStyleLbl="node1" presStyleIdx="4" presStyleCnt="9">
        <dgm:presLayoutVars>
          <dgm:bulletEnabled val="1"/>
        </dgm:presLayoutVars>
      </dgm:prSet>
      <dgm:spPr/>
    </dgm:pt>
    <dgm:pt modelId="{82A7C357-EC03-47E9-9C7D-B61CC1DC6712}" type="pres">
      <dgm:prSet presAssocID="{AE3E4408-93C4-4CA1-9CEF-07F9F7AA2118}" presName="sibTrans" presStyleLbl="sibTrans1D1" presStyleIdx="4" presStyleCnt="8"/>
      <dgm:spPr/>
    </dgm:pt>
    <dgm:pt modelId="{3CCC410C-3408-4D81-B143-1A2786283421}" type="pres">
      <dgm:prSet presAssocID="{AE3E4408-93C4-4CA1-9CEF-07F9F7AA2118}" presName="connectorText" presStyleLbl="sibTrans1D1" presStyleIdx="4" presStyleCnt="8"/>
      <dgm:spPr/>
    </dgm:pt>
    <dgm:pt modelId="{2E6B8E82-0B1A-4C1D-9F08-DEF483CD3563}" type="pres">
      <dgm:prSet presAssocID="{586E140B-321E-4FA1-AE7B-99C152EB0CAB}" presName="node" presStyleLbl="node1" presStyleIdx="5" presStyleCnt="9">
        <dgm:presLayoutVars>
          <dgm:bulletEnabled val="1"/>
        </dgm:presLayoutVars>
      </dgm:prSet>
      <dgm:spPr/>
    </dgm:pt>
    <dgm:pt modelId="{6E37E9C6-5776-49F6-8120-B7BB1F2429D7}" type="pres">
      <dgm:prSet presAssocID="{46995CAF-7A2A-40D7-80C2-E29FC90DFFAB}" presName="sibTrans" presStyleLbl="sibTrans1D1" presStyleIdx="5" presStyleCnt="8"/>
      <dgm:spPr/>
    </dgm:pt>
    <dgm:pt modelId="{343D69E3-81B1-4ECA-BFB9-B558FA8D4732}" type="pres">
      <dgm:prSet presAssocID="{46995CAF-7A2A-40D7-80C2-E29FC90DFFAB}" presName="connectorText" presStyleLbl="sibTrans1D1" presStyleIdx="5" presStyleCnt="8"/>
      <dgm:spPr/>
    </dgm:pt>
    <dgm:pt modelId="{923FD4E8-47A6-47BE-9463-E64D72572DDB}" type="pres">
      <dgm:prSet presAssocID="{838190A5-0930-4165-8318-6E95A6FE97FC}" presName="node" presStyleLbl="node1" presStyleIdx="6" presStyleCnt="9">
        <dgm:presLayoutVars>
          <dgm:bulletEnabled val="1"/>
        </dgm:presLayoutVars>
      </dgm:prSet>
      <dgm:spPr/>
    </dgm:pt>
    <dgm:pt modelId="{039F3095-5192-4724-9C28-17AFC88CB129}" type="pres">
      <dgm:prSet presAssocID="{8F3CDAC8-60BF-4AA5-B3F1-DABBE9E9559E}" presName="sibTrans" presStyleLbl="sibTrans1D1" presStyleIdx="6" presStyleCnt="8"/>
      <dgm:spPr/>
    </dgm:pt>
    <dgm:pt modelId="{DF6C25D7-AF3A-4578-B3AE-675F47641CF6}" type="pres">
      <dgm:prSet presAssocID="{8F3CDAC8-60BF-4AA5-B3F1-DABBE9E9559E}" presName="connectorText" presStyleLbl="sibTrans1D1" presStyleIdx="6" presStyleCnt="8"/>
      <dgm:spPr/>
    </dgm:pt>
    <dgm:pt modelId="{7CE02695-537D-45CE-B303-18DB43FD16E6}" type="pres">
      <dgm:prSet presAssocID="{DAACF1DE-7684-413D-BA41-0963EB7B6819}" presName="node" presStyleLbl="node1" presStyleIdx="7" presStyleCnt="9">
        <dgm:presLayoutVars>
          <dgm:bulletEnabled val="1"/>
        </dgm:presLayoutVars>
      </dgm:prSet>
      <dgm:spPr/>
    </dgm:pt>
    <dgm:pt modelId="{13C9D618-3AF7-4719-BF5D-7AB49A4A65E8}" type="pres">
      <dgm:prSet presAssocID="{D3FF0B57-E60C-4260-8620-1003473FEE06}" presName="sibTrans" presStyleLbl="sibTrans1D1" presStyleIdx="7" presStyleCnt="8"/>
      <dgm:spPr/>
    </dgm:pt>
    <dgm:pt modelId="{E32D8E15-4427-4F97-A92A-DCE713CEFBCA}" type="pres">
      <dgm:prSet presAssocID="{D3FF0B57-E60C-4260-8620-1003473FEE06}" presName="connectorText" presStyleLbl="sibTrans1D1" presStyleIdx="7" presStyleCnt="8"/>
      <dgm:spPr/>
    </dgm:pt>
    <dgm:pt modelId="{55C862C2-C200-4866-BCC5-A32E575361F9}" type="pres">
      <dgm:prSet presAssocID="{1A79375A-C921-4311-9A0B-44061DD8C832}" presName="node" presStyleLbl="node1" presStyleIdx="8" presStyleCnt="9">
        <dgm:presLayoutVars>
          <dgm:bulletEnabled val="1"/>
        </dgm:presLayoutVars>
      </dgm:prSet>
      <dgm:spPr/>
    </dgm:pt>
  </dgm:ptLst>
  <dgm:cxnLst>
    <dgm:cxn modelId="{CED12501-3BA9-409C-95EE-51E925CEB546}" srcId="{B7048E5C-E234-4E66-8593-8620718ACCA6}" destId="{BABAE8E7-3A82-4CE6-A244-02DB18D5B9B9}" srcOrd="4" destOrd="0" parTransId="{2B0E5886-A67D-465A-BC4A-F4248224A540}" sibTransId="{AE3E4408-93C4-4CA1-9CEF-07F9F7AA2118}"/>
    <dgm:cxn modelId="{0151410E-B031-4DF5-9BD2-03AAC895CB05}" type="presOf" srcId="{796EBD81-2D56-45B2-972C-B685B984DE19}" destId="{0D456F7E-567C-4790-90DA-514BFBCA8F09}" srcOrd="0" destOrd="0" presId="urn:microsoft.com/office/officeart/2005/8/layout/bProcess3"/>
    <dgm:cxn modelId="{463DFB10-C654-427D-A098-4FCC0EFC173B}" type="presOf" srcId="{F2FAD181-96E0-4670-931D-088E95FDD78C}" destId="{A0FEAF43-1672-4A94-9AA6-170B927AD046}" srcOrd="0" destOrd="0" presId="urn:microsoft.com/office/officeart/2005/8/layout/bProcess3"/>
    <dgm:cxn modelId="{52CD5619-22C8-4F42-BCAF-8374FC5A0257}" type="presOf" srcId="{DAACF1DE-7684-413D-BA41-0963EB7B6819}" destId="{7CE02695-537D-45CE-B303-18DB43FD16E6}" srcOrd="0" destOrd="0" presId="urn:microsoft.com/office/officeart/2005/8/layout/bProcess3"/>
    <dgm:cxn modelId="{34CA042F-0CCB-4905-AD42-6C1B4F8A8308}" type="presOf" srcId="{F2FAD181-96E0-4670-931D-088E95FDD78C}" destId="{5B8A5A3F-0416-4FC5-9151-0B61F786CBB1}" srcOrd="1" destOrd="0" presId="urn:microsoft.com/office/officeart/2005/8/layout/bProcess3"/>
    <dgm:cxn modelId="{A42DE32F-A6DA-4C74-8853-C7AAD292AE28}" srcId="{B7048E5C-E234-4E66-8593-8620718ACCA6}" destId="{21877A1D-2CAF-4E32-9561-B390A9DB6190}" srcOrd="1" destOrd="0" parTransId="{BB3E7D46-989C-421D-AF1E-FA7AE8FCAA40}" sibTransId="{40C58ED8-B17B-4EDC-A27C-E4947E9B7E78}"/>
    <dgm:cxn modelId="{5E4E8830-1149-4BAA-8A79-557001F721DC}" type="presOf" srcId="{B7048E5C-E234-4E66-8593-8620718ACCA6}" destId="{53638018-24EF-46A9-96D4-8D1A8599BE8E}" srcOrd="0" destOrd="0" presId="urn:microsoft.com/office/officeart/2005/8/layout/bProcess3"/>
    <dgm:cxn modelId="{6F862762-BDA6-4AB5-9D1D-6F0BB6FC1F97}" type="presOf" srcId="{C96404C7-3839-4156-A937-B894629207B4}" destId="{D54C5FE5-138F-482B-89C2-F60D621A8BAC}" srcOrd="0" destOrd="0" presId="urn:microsoft.com/office/officeart/2005/8/layout/bProcess3"/>
    <dgm:cxn modelId="{F7ADA166-0A40-4295-9A30-D2B76F164DCD}" type="presOf" srcId="{7046C338-B0D0-49DE-87A0-942DD37F91E6}" destId="{3BF08612-8251-4283-9146-39295BFC2A29}" srcOrd="1" destOrd="0" presId="urn:microsoft.com/office/officeart/2005/8/layout/bProcess3"/>
    <dgm:cxn modelId="{0C429A4B-BBB6-4222-A3DD-88EC289DB289}" type="presOf" srcId="{7046C338-B0D0-49DE-87A0-942DD37F91E6}" destId="{EA1F9900-4ABD-486C-A2FC-C321EA44B64F}" srcOrd="0" destOrd="0" presId="urn:microsoft.com/office/officeart/2005/8/layout/bProcess3"/>
    <dgm:cxn modelId="{2DAEC74C-8CC7-440F-AD60-DCC382E1420B}" type="presOf" srcId="{46995CAF-7A2A-40D7-80C2-E29FC90DFFAB}" destId="{343D69E3-81B1-4ECA-BFB9-B558FA8D4732}" srcOrd="1" destOrd="0" presId="urn:microsoft.com/office/officeart/2005/8/layout/bProcess3"/>
    <dgm:cxn modelId="{0A4FBD4E-61A5-4550-B1CC-FAD9B111AC9F}" type="presOf" srcId="{D3FF0B57-E60C-4260-8620-1003473FEE06}" destId="{13C9D618-3AF7-4719-BF5D-7AB49A4A65E8}" srcOrd="0" destOrd="0" presId="urn:microsoft.com/office/officeart/2005/8/layout/bProcess3"/>
    <dgm:cxn modelId="{55D9536F-F26F-4C7C-A8E2-A3D9CADCEFB8}" srcId="{B7048E5C-E234-4E66-8593-8620718ACCA6}" destId="{1A79375A-C921-4311-9A0B-44061DD8C832}" srcOrd="8" destOrd="0" parTransId="{345F77A4-24D9-48D5-A704-DD6C7FF73312}" sibTransId="{151DCC55-38C0-4D00-AC05-39B0F0036F3B}"/>
    <dgm:cxn modelId="{C3D74B70-6AB9-4D1B-A88F-0257F2C3D845}" type="presOf" srcId="{586E140B-321E-4FA1-AE7B-99C152EB0CAB}" destId="{2E6B8E82-0B1A-4C1D-9F08-DEF483CD3563}" srcOrd="0" destOrd="0" presId="urn:microsoft.com/office/officeart/2005/8/layout/bProcess3"/>
    <dgm:cxn modelId="{51136555-2DC8-4E14-B470-1797D199034F}" srcId="{B7048E5C-E234-4E66-8593-8620718ACCA6}" destId="{586E140B-321E-4FA1-AE7B-99C152EB0CAB}" srcOrd="5" destOrd="0" parTransId="{FA9ACA9C-29EB-4F97-8065-FBEF7CE1C7D3}" sibTransId="{46995CAF-7A2A-40D7-80C2-E29FC90DFFAB}"/>
    <dgm:cxn modelId="{CA1A1E78-671F-4C5A-B10D-C241CC8CDD53}" type="presOf" srcId="{21877A1D-2CAF-4E32-9561-B390A9DB6190}" destId="{012737E0-04EB-4C6E-B231-4067912942AD}" srcOrd="0" destOrd="0" presId="urn:microsoft.com/office/officeart/2005/8/layout/bProcess3"/>
    <dgm:cxn modelId="{6ABF697F-7AD0-4C9E-A01B-3CFEDF084177}" srcId="{B7048E5C-E234-4E66-8593-8620718ACCA6}" destId="{51FF8745-D0A1-43C4-9575-0021EDBEE1F9}" srcOrd="3" destOrd="0" parTransId="{3D32A692-889A-4CB9-82F1-5F58905660E4}" sibTransId="{C96404C7-3839-4156-A937-B894629207B4}"/>
    <dgm:cxn modelId="{AE6DFF84-823B-42F8-9642-9A5450E50BDE}" type="presOf" srcId="{AE3E4408-93C4-4CA1-9CEF-07F9F7AA2118}" destId="{82A7C357-EC03-47E9-9C7D-B61CC1DC6712}" srcOrd="0" destOrd="0" presId="urn:microsoft.com/office/officeart/2005/8/layout/bProcess3"/>
    <dgm:cxn modelId="{F92A8E88-EA47-4E5F-A34D-2D7F48E86A4D}" srcId="{B7048E5C-E234-4E66-8593-8620718ACCA6}" destId="{796EBD81-2D56-45B2-972C-B685B984DE19}" srcOrd="0" destOrd="0" parTransId="{56B2E07C-9591-47D5-BDDB-583CD1E5B1D6}" sibTransId="{F2FAD181-96E0-4670-931D-088E95FDD78C}"/>
    <dgm:cxn modelId="{2D0F1B97-B730-4FA9-B054-689E487D37E2}" type="presOf" srcId="{51FF8745-D0A1-43C4-9575-0021EDBEE1F9}" destId="{DC81944B-5141-4A84-A20D-6B1049873838}" srcOrd="0" destOrd="0" presId="urn:microsoft.com/office/officeart/2005/8/layout/bProcess3"/>
    <dgm:cxn modelId="{6B9709AD-DD7D-417D-AD00-51AF65E274E3}" type="presOf" srcId="{C96404C7-3839-4156-A937-B894629207B4}" destId="{6237635E-22AE-4CD8-82ED-C1EDCEA43756}" srcOrd="1" destOrd="0" presId="urn:microsoft.com/office/officeart/2005/8/layout/bProcess3"/>
    <dgm:cxn modelId="{B067C8AE-F641-42D5-A79B-32D41E8FD129}" type="presOf" srcId="{46A367FD-0696-4F3B-A315-DC8E7E719AD7}" destId="{A22128EA-1AF9-4EF2-9403-926F96897059}" srcOrd="0" destOrd="0" presId="urn:microsoft.com/office/officeart/2005/8/layout/bProcess3"/>
    <dgm:cxn modelId="{6E88D7AF-DE14-4A73-8283-0AD2710F9531}" srcId="{B7048E5C-E234-4E66-8593-8620718ACCA6}" destId="{DAACF1DE-7684-413D-BA41-0963EB7B6819}" srcOrd="7" destOrd="0" parTransId="{7F906606-B651-4D22-8EFA-969F2731A1DA}" sibTransId="{D3FF0B57-E60C-4260-8620-1003473FEE06}"/>
    <dgm:cxn modelId="{B8A43EB2-291A-44C1-BE00-7E0A1590FCCF}" type="presOf" srcId="{838190A5-0930-4165-8318-6E95A6FE97FC}" destId="{923FD4E8-47A6-47BE-9463-E64D72572DDB}" srcOrd="0" destOrd="0" presId="urn:microsoft.com/office/officeart/2005/8/layout/bProcess3"/>
    <dgm:cxn modelId="{DFA9B0C0-86BE-4C19-A711-2B82ACC9581B}" type="presOf" srcId="{AE3E4408-93C4-4CA1-9CEF-07F9F7AA2118}" destId="{3CCC410C-3408-4D81-B143-1A2786283421}" srcOrd="1" destOrd="0" presId="urn:microsoft.com/office/officeart/2005/8/layout/bProcess3"/>
    <dgm:cxn modelId="{B1A9B9C1-4E3C-4CA7-8394-70933BAEEA0E}" type="presOf" srcId="{40C58ED8-B17B-4EDC-A27C-E4947E9B7E78}" destId="{72DD0327-AB79-4DFF-8AE1-D6E72E101600}" srcOrd="0" destOrd="0" presId="urn:microsoft.com/office/officeart/2005/8/layout/bProcess3"/>
    <dgm:cxn modelId="{C317CBC4-075B-40FB-BD4B-A4EAFF48B69A}" type="presOf" srcId="{8F3CDAC8-60BF-4AA5-B3F1-DABBE9E9559E}" destId="{DF6C25D7-AF3A-4578-B3AE-675F47641CF6}" srcOrd="1" destOrd="0" presId="urn:microsoft.com/office/officeart/2005/8/layout/bProcess3"/>
    <dgm:cxn modelId="{8D5C31C5-99E7-4AFF-91E4-61D483D2EFD3}" type="presOf" srcId="{BABAE8E7-3A82-4CE6-A244-02DB18D5B9B9}" destId="{9465AC53-7CD9-4EC5-8F1D-2EF6D85B6373}" srcOrd="0" destOrd="0" presId="urn:microsoft.com/office/officeart/2005/8/layout/bProcess3"/>
    <dgm:cxn modelId="{C056E9D2-8486-4D12-9722-4CE74A3A4F8D}" srcId="{B7048E5C-E234-4E66-8593-8620718ACCA6}" destId="{46A367FD-0696-4F3B-A315-DC8E7E719AD7}" srcOrd="2" destOrd="0" parTransId="{CDA4647D-C7A2-4D4C-A7B1-37546A62120E}" sibTransId="{7046C338-B0D0-49DE-87A0-942DD37F91E6}"/>
    <dgm:cxn modelId="{133110D5-8A98-4BA8-808F-095D99C66F70}" srcId="{B7048E5C-E234-4E66-8593-8620718ACCA6}" destId="{838190A5-0930-4165-8318-6E95A6FE97FC}" srcOrd="6" destOrd="0" parTransId="{92177CBF-2E0D-435B-BBCD-A1924D086611}" sibTransId="{8F3CDAC8-60BF-4AA5-B3F1-DABBE9E9559E}"/>
    <dgm:cxn modelId="{C2B779DB-A04F-4C1B-9E12-85D28381078C}" type="presOf" srcId="{D3FF0B57-E60C-4260-8620-1003473FEE06}" destId="{E32D8E15-4427-4F97-A92A-DCE713CEFBCA}" srcOrd="1" destOrd="0" presId="urn:microsoft.com/office/officeart/2005/8/layout/bProcess3"/>
    <dgm:cxn modelId="{A589CBDC-31A5-4AB3-997F-BE188D148448}" type="presOf" srcId="{46995CAF-7A2A-40D7-80C2-E29FC90DFFAB}" destId="{6E37E9C6-5776-49F6-8120-B7BB1F2429D7}" srcOrd="0" destOrd="0" presId="urn:microsoft.com/office/officeart/2005/8/layout/bProcess3"/>
    <dgm:cxn modelId="{760A17EC-BE24-42FE-9032-ACD01FCFA9D7}" type="presOf" srcId="{1A79375A-C921-4311-9A0B-44061DD8C832}" destId="{55C862C2-C200-4866-BCC5-A32E575361F9}" srcOrd="0" destOrd="0" presId="urn:microsoft.com/office/officeart/2005/8/layout/bProcess3"/>
    <dgm:cxn modelId="{8AF02FED-B2D2-4957-8107-392A99980863}" type="presOf" srcId="{8F3CDAC8-60BF-4AA5-B3F1-DABBE9E9559E}" destId="{039F3095-5192-4724-9C28-17AFC88CB129}" srcOrd="0" destOrd="0" presId="urn:microsoft.com/office/officeart/2005/8/layout/bProcess3"/>
    <dgm:cxn modelId="{0AC35CFF-9C0B-4135-8600-A7CCD0F97687}" type="presOf" srcId="{40C58ED8-B17B-4EDC-A27C-E4947E9B7E78}" destId="{F9AF9D0A-F4FB-46DC-8F19-463DC6B0E4F3}" srcOrd="1" destOrd="0" presId="urn:microsoft.com/office/officeart/2005/8/layout/bProcess3"/>
    <dgm:cxn modelId="{7C3DB4E3-15CE-4AB8-91AC-D7133D016C6C}" type="presParOf" srcId="{53638018-24EF-46A9-96D4-8D1A8599BE8E}" destId="{0D456F7E-567C-4790-90DA-514BFBCA8F09}" srcOrd="0" destOrd="0" presId="urn:microsoft.com/office/officeart/2005/8/layout/bProcess3"/>
    <dgm:cxn modelId="{0A7C848F-25E3-462E-979D-9386BBE02470}" type="presParOf" srcId="{53638018-24EF-46A9-96D4-8D1A8599BE8E}" destId="{A0FEAF43-1672-4A94-9AA6-170B927AD046}" srcOrd="1" destOrd="0" presId="urn:microsoft.com/office/officeart/2005/8/layout/bProcess3"/>
    <dgm:cxn modelId="{A4240972-66D0-408F-B819-499D93583B61}" type="presParOf" srcId="{A0FEAF43-1672-4A94-9AA6-170B927AD046}" destId="{5B8A5A3F-0416-4FC5-9151-0B61F786CBB1}" srcOrd="0" destOrd="0" presId="urn:microsoft.com/office/officeart/2005/8/layout/bProcess3"/>
    <dgm:cxn modelId="{48164F42-44C0-44BE-8FD8-1B7B804DA3A5}" type="presParOf" srcId="{53638018-24EF-46A9-96D4-8D1A8599BE8E}" destId="{012737E0-04EB-4C6E-B231-4067912942AD}" srcOrd="2" destOrd="0" presId="urn:microsoft.com/office/officeart/2005/8/layout/bProcess3"/>
    <dgm:cxn modelId="{C165DFC1-217A-4679-B65C-5612515DBEB7}" type="presParOf" srcId="{53638018-24EF-46A9-96D4-8D1A8599BE8E}" destId="{72DD0327-AB79-4DFF-8AE1-D6E72E101600}" srcOrd="3" destOrd="0" presId="urn:microsoft.com/office/officeart/2005/8/layout/bProcess3"/>
    <dgm:cxn modelId="{3F72DD87-125F-4CB7-88E0-D5871233ED9F}" type="presParOf" srcId="{72DD0327-AB79-4DFF-8AE1-D6E72E101600}" destId="{F9AF9D0A-F4FB-46DC-8F19-463DC6B0E4F3}" srcOrd="0" destOrd="0" presId="urn:microsoft.com/office/officeart/2005/8/layout/bProcess3"/>
    <dgm:cxn modelId="{885EA813-D0CA-46A2-82BC-C51786C1BD32}" type="presParOf" srcId="{53638018-24EF-46A9-96D4-8D1A8599BE8E}" destId="{A22128EA-1AF9-4EF2-9403-926F96897059}" srcOrd="4" destOrd="0" presId="urn:microsoft.com/office/officeart/2005/8/layout/bProcess3"/>
    <dgm:cxn modelId="{D88F2C48-67E3-46C3-99E7-24FD86ED0027}" type="presParOf" srcId="{53638018-24EF-46A9-96D4-8D1A8599BE8E}" destId="{EA1F9900-4ABD-486C-A2FC-C321EA44B64F}" srcOrd="5" destOrd="0" presId="urn:microsoft.com/office/officeart/2005/8/layout/bProcess3"/>
    <dgm:cxn modelId="{CC55874F-E93C-47DE-9072-539D0DAA1337}" type="presParOf" srcId="{EA1F9900-4ABD-486C-A2FC-C321EA44B64F}" destId="{3BF08612-8251-4283-9146-39295BFC2A29}" srcOrd="0" destOrd="0" presId="urn:microsoft.com/office/officeart/2005/8/layout/bProcess3"/>
    <dgm:cxn modelId="{672AFC3A-181F-4F9E-B5C7-09EAAEFD872C}" type="presParOf" srcId="{53638018-24EF-46A9-96D4-8D1A8599BE8E}" destId="{DC81944B-5141-4A84-A20D-6B1049873838}" srcOrd="6" destOrd="0" presId="urn:microsoft.com/office/officeart/2005/8/layout/bProcess3"/>
    <dgm:cxn modelId="{CFE6A5A8-5EA8-40F4-B97D-6983A68EC9BF}" type="presParOf" srcId="{53638018-24EF-46A9-96D4-8D1A8599BE8E}" destId="{D54C5FE5-138F-482B-89C2-F60D621A8BAC}" srcOrd="7" destOrd="0" presId="urn:microsoft.com/office/officeart/2005/8/layout/bProcess3"/>
    <dgm:cxn modelId="{05FD5B6F-D5E7-4FA7-9294-1E87052D6DAC}" type="presParOf" srcId="{D54C5FE5-138F-482B-89C2-F60D621A8BAC}" destId="{6237635E-22AE-4CD8-82ED-C1EDCEA43756}" srcOrd="0" destOrd="0" presId="urn:microsoft.com/office/officeart/2005/8/layout/bProcess3"/>
    <dgm:cxn modelId="{2B527955-B189-4596-B21F-E98F74712321}" type="presParOf" srcId="{53638018-24EF-46A9-96D4-8D1A8599BE8E}" destId="{9465AC53-7CD9-4EC5-8F1D-2EF6D85B6373}" srcOrd="8" destOrd="0" presId="urn:microsoft.com/office/officeart/2005/8/layout/bProcess3"/>
    <dgm:cxn modelId="{0456C6D0-140C-48F8-9256-853AEA686CC0}" type="presParOf" srcId="{53638018-24EF-46A9-96D4-8D1A8599BE8E}" destId="{82A7C357-EC03-47E9-9C7D-B61CC1DC6712}" srcOrd="9" destOrd="0" presId="urn:microsoft.com/office/officeart/2005/8/layout/bProcess3"/>
    <dgm:cxn modelId="{1AFE96AD-E8FF-4E45-9CE3-7687F43C84C5}" type="presParOf" srcId="{82A7C357-EC03-47E9-9C7D-B61CC1DC6712}" destId="{3CCC410C-3408-4D81-B143-1A2786283421}" srcOrd="0" destOrd="0" presId="urn:microsoft.com/office/officeart/2005/8/layout/bProcess3"/>
    <dgm:cxn modelId="{C2663577-6766-42B0-B258-E73709C9870B}" type="presParOf" srcId="{53638018-24EF-46A9-96D4-8D1A8599BE8E}" destId="{2E6B8E82-0B1A-4C1D-9F08-DEF483CD3563}" srcOrd="10" destOrd="0" presId="urn:microsoft.com/office/officeart/2005/8/layout/bProcess3"/>
    <dgm:cxn modelId="{C9D972A1-1228-403D-9747-1DA458A0E924}" type="presParOf" srcId="{53638018-24EF-46A9-96D4-8D1A8599BE8E}" destId="{6E37E9C6-5776-49F6-8120-B7BB1F2429D7}" srcOrd="11" destOrd="0" presId="urn:microsoft.com/office/officeart/2005/8/layout/bProcess3"/>
    <dgm:cxn modelId="{C21D9396-D6BA-4DE6-9F0D-1C850CEA6207}" type="presParOf" srcId="{6E37E9C6-5776-49F6-8120-B7BB1F2429D7}" destId="{343D69E3-81B1-4ECA-BFB9-B558FA8D4732}" srcOrd="0" destOrd="0" presId="urn:microsoft.com/office/officeart/2005/8/layout/bProcess3"/>
    <dgm:cxn modelId="{EA164563-309B-461C-B62A-688F0ADACB84}" type="presParOf" srcId="{53638018-24EF-46A9-96D4-8D1A8599BE8E}" destId="{923FD4E8-47A6-47BE-9463-E64D72572DDB}" srcOrd="12" destOrd="0" presId="urn:microsoft.com/office/officeart/2005/8/layout/bProcess3"/>
    <dgm:cxn modelId="{F8108443-0F99-44C3-82E5-A58FFC6BF088}" type="presParOf" srcId="{53638018-24EF-46A9-96D4-8D1A8599BE8E}" destId="{039F3095-5192-4724-9C28-17AFC88CB129}" srcOrd="13" destOrd="0" presId="urn:microsoft.com/office/officeart/2005/8/layout/bProcess3"/>
    <dgm:cxn modelId="{15079071-B13E-4B96-B0F4-98BEB281F043}" type="presParOf" srcId="{039F3095-5192-4724-9C28-17AFC88CB129}" destId="{DF6C25D7-AF3A-4578-B3AE-675F47641CF6}" srcOrd="0" destOrd="0" presId="urn:microsoft.com/office/officeart/2005/8/layout/bProcess3"/>
    <dgm:cxn modelId="{2C23EF34-B50C-403A-B79D-467F5E0D864E}" type="presParOf" srcId="{53638018-24EF-46A9-96D4-8D1A8599BE8E}" destId="{7CE02695-537D-45CE-B303-18DB43FD16E6}" srcOrd="14" destOrd="0" presId="urn:microsoft.com/office/officeart/2005/8/layout/bProcess3"/>
    <dgm:cxn modelId="{5F701FE1-64D6-46BA-8D84-B7B2FF057FC7}" type="presParOf" srcId="{53638018-24EF-46A9-96D4-8D1A8599BE8E}" destId="{13C9D618-3AF7-4719-BF5D-7AB49A4A65E8}" srcOrd="15" destOrd="0" presId="urn:microsoft.com/office/officeart/2005/8/layout/bProcess3"/>
    <dgm:cxn modelId="{9D2AA5EA-9394-4647-ADFF-7A0DB2673D7F}" type="presParOf" srcId="{13C9D618-3AF7-4719-BF5D-7AB49A4A65E8}" destId="{E32D8E15-4427-4F97-A92A-DCE713CEFBCA}" srcOrd="0" destOrd="0" presId="urn:microsoft.com/office/officeart/2005/8/layout/bProcess3"/>
    <dgm:cxn modelId="{FF3064E4-294E-4898-B50F-98EF0367935C}" type="presParOf" srcId="{53638018-24EF-46A9-96D4-8D1A8599BE8E}" destId="{55C862C2-C200-4866-BCC5-A32E575361F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3703EA-4919-4B25-829F-28325B83189B}">
      <dgm:prSet phldrT="[Text]" custT="1"/>
      <dgm:spPr/>
      <dgm:t>
        <a:bodyPr/>
        <a:lstStyle/>
        <a:p>
          <a:endParaRPr lang="el-GR" sz="2400" dirty="0">
            <a:effectLst>
              <a:outerShdw blurRad="38100" dist="38100" dir="2700000" algn="tl">
                <a:srgbClr val="000000">
                  <a:alpha val="43137"/>
                </a:srgbClr>
              </a:outerShdw>
            </a:effectLst>
          </a:endParaRPr>
        </a:p>
        <a:p>
          <a:r>
            <a:rPr lang="el-GR" sz="2400" dirty="0">
              <a:effectLst>
                <a:outerShdw blurRad="38100" dist="38100" dir="2700000" algn="tl">
                  <a:srgbClr val="000000">
                    <a:alpha val="43137"/>
                  </a:srgbClr>
                </a:outerShdw>
              </a:effectLst>
            </a:rPr>
            <a:t>Εφεδρικό σύστημα ελέγχου</a:t>
          </a:r>
          <a:endParaRPr lang="en-GB" sz="2400" dirty="0">
            <a:effectLst>
              <a:outerShdw blurRad="38100" dist="38100" dir="2700000" algn="tl">
                <a:srgbClr val="000000">
                  <a:alpha val="43137"/>
                </a:srgbClr>
              </a:outerShdw>
            </a:effectLst>
          </a:endParaRPr>
        </a:p>
        <a:p>
          <a:endParaRPr lang="en-ZA" sz="2400" dirty="0">
            <a:effectLst>
              <a:outerShdw blurRad="38100" dist="38100" dir="2700000" algn="tl">
                <a:srgbClr val="000000">
                  <a:alpha val="43137"/>
                </a:srgbClr>
              </a:outerShdw>
            </a:effectLst>
          </a:endParaRPr>
        </a:p>
      </dgm:t>
    </dgm:pt>
    <dgm:pt modelId="{136F3D3E-57C9-4F44-9FC0-7828FDF3FA0F}" type="parTrans" cxnId="{2F03CF42-CB2C-460A-B4D2-29C5C1AF935C}">
      <dgm:prSet/>
      <dgm:spPr/>
      <dgm:t>
        <a:bodyPr/>
        <a:lstStyle/>
        <a:p>
          <a:endParaRPr lang="en-ZA"/>
        </a:p>
      </dgm:t>
    </dgm:pt>
    <dgm:pt modelId="{0FFC31D9-B651-420C-A785-21D0D4597638}" type="sibTrans" cxnId="{2F03CF42-CB2C-460A-B4D2-29C5C1AF935C}">
      <dgm:prSet/>
      <dgm:spPr/>
      <dgm:t>
        <a:bodyPr/>
        <a:lstStyle/>
        <a:p>
          <a:endParaRPr lang="en-ZA"/>
        </a:p>
      </dgm:t>
    </dgm:pt>
    <dgm:pt modelId="{FE05B179-FA7A-414E-9998-A65AE4DDAA6B}">
      <dgm:prSet custT="1"/>
      <dgm:spPr/>
      <dgm:t>
        <a:bodyPr/>
        <a:lstStyle/>
        <a:p>
          <a:r>
            <a:rPr lang="el-GR" sz="2400" dirty="0">
              <a:effectLst>
                <a:outerShdw blurRad="38100" dist="38100" dir="2700000" algn="tl">
                  <a:srgbClr val="000000">
                    <a:alpha val="43137"/>
                  </a:srgbClr>
                </a:outerShdw>
              </a:effectLst>
            </a:rPr>
            <a:t>Ροή δεδομένων του συστήματος</a:t>
          </a:r>
          <a:endParaRPr lang="en-ZA" sz="2400" dirty="0">
            <a:effectLst>
              <a:outerShdw blurRad="38100" dist="38100" dir="2700000" algn="tl">
                <a:srgbClr val="000000">
                  <a:alpha val="43137"/>
                </a:srgbClr>
              </a:outerShdw>
            </a:effectLst>
          </a:endParaRPr>
        </a:p>
      </dgm:t>
    </dgm:pt>
    <dgm:pt modelId="{2D27746C-A54E-439F-B7AE-8D840C456379}" type="parTrans" cxnId="{5F0B40FE-F17C-4C31-8403-E0DBBF54B857}">
      <dgm:prSet/>
      <dgm:spPr/>
      <dgm:t>
        <a:bodyPr/>
        <a:lstStyle/>
        <a:p>
          <a:endParaRPr lang="en-ZA"/>
        </a:p>
      </dgm:t>
    </dgm:pt>
    <dgm:pt modelId="{AA174800-ECEC-4D1B-A023-F3EE0B6BBE5A}" type="sibTrans" cxnId="{5F0B40FE-F17C-4C31-8403-E0DBBF54B857}">
      <dgm:prSet/>
      <dgm:spPr/>
      <dgm:t>
        <a:bodyPr/>
        <a:lstStyle/>
        <a:p>
          <a:endParaRPr lang="en-ZA"/>
        </a:p>
      </dgm:t>
    </dgm:pt>
    <dgm:pt modelId="{1A6B5113-5046-458D-A184-0291514063A1}">
      <dgm:prSet custT="1"/>
      <dgm:spPr/>
      <dgm:t>
        <a:bodyPr/>
        <a:lstStyle/>
        <a:p>
          <a:r>
            <a:rPr lang="el-GR" sz="2400" dirty="0">
              <a:effectLst>
                <a:outerShdw blurRad="38100" dist="38100" dir="2700000" algn="tl">
                  <a:srgbClr val="000000">
                    <a:alpha val="43137"/>
                  </a:srgbClr>
                </a:outerShdw>
              </a:effectLst>
            </a:rPr>
            <a:t>Κατανόηση του </a:t>
          </a:r>
          <a:r>
            <a:rPr lang="en-GB" sz="2400" dirty="0">
              <a:effectLst>
                <a:outerShdw blurRad="38100" dist="38100" dir="2700000" algn="tl">
                  <a:srgbClr val="000000">
                    <a:alpha val="43137"/>
                  </a:srgbClr>
                </a:outerShdw>
              </a:effectLst>
            </a:rPr>
            <a:t>lock-in </a:t>
          </a:r>
          <a:r>
            <a:rPr lang="el-GR" sz="2400" dirty="0">
              <a:effectLst>
                <a:outerShdw blurRad="38100" dist="38100" dir="2700000" algn="tl">
                  <a:srgbClr val="000000">
                    <a:alpha val="43137"/>
                  </a:srgbClr>
                </a:outerShdw>
              </a:effectLst>
            </a:rPr>
            <a:t>του παροχέα και λύσεις</a:t>
          </a:r>
          <a:endParaRPr lang="en-ZA" sz="2400" dirty="0">
            <a:effectLst>
              <a:outerShdw blurRad="38100" dist="38100" dir="2700000" algn="tl">
                <a:srgbClr val="000000">
                  <a:alpha val="43137"/>
                </a:srgbClr>
              </a:outerShdw>
            </a:effectLst>
          </a:endParaRPr>
        </a:p>
      </dgm:t>
    </dgm:pt>
    <dgm:pt modelId="{10936E6B-9826-4BA3-8877-B0EA3634E1C3}" type="parTrans" cxnId="{FB64F663-238C-497D-A624-6CC71702DB52}">
      <dgm:prSet/>
      <dgm:spPr/>
      <dgm:t>
        <a:bodyPr/>
        <a:lstStyle/>
        <a:p>
          <a:endParaRPr lang="en-ZA"/>
        </a:p>
      </dgm:t>
    </dgm:pt>
    <dgm:pt modelId="{592F27CA-11B4-457E-89D5-34F87F5CF83D}" type="sibTrans" cxnId="{FB64F663-238C-497D-A624-6CC71702DB52}">
      <dgm:prSet/>
      <dgm:spPr/>
      <dgm:t>
        <a:bodyPr/>
        <a:lstStyle/>
        <a:p>
          <a:endParaRPr lang="en-ZA"/>
        </a:p>
      </dgm:t>
    </dgm:pt>
    <dgm:pt modelId="{5E126D9D-3C30-4165-84AF-D397A4460DCB}">
      <dgm:prSet custT="1"/>
      <dgm:spPr/>
      <dgm:t>
        <a:bodyPr/>
        <a:lstStyle/>
        <a:p>
          <a:r>
            <a:rPr lang="el-GR" sz="2400" dirty="0">
              <a:effectLst>
                <a:outerShdw blurRad="38100" dist="38100" dir="2700000" algn="tl">
                  <a:srgbClr val="000000">
                    <a:alpha val="43137"/>
                  </a:srgbClr>
                </a:outerShdw>
              </a:effectLst>
            </a:rPr>
            <a:t>Γνώση των μέτρων ασφαλείας του παροχέα</a:t>
          </a:r>
          <a:endParaRPr lang="en-ZA" sz="2400" dirty="0">
            <a:effectLst>
              <a:outerShdw blurRad="38100" dist="38100" dir="2700000" algn="tl">
                <a:srgbClr val="000000">
                  <a:alpha val="43137"/>
                </a:srgbClr>
              </a:outerShdw>
            </a:effectLst>
          </a:endParaRPr>
        </a:p>
      </dgm:t>
    </dgm:pt>
    <dgm:pt modelId="{6E1A6416-C232-43DC-B4BB-4FA5FB51C56A}" type="parTrans" cxnId="{94366158-4F12-447C-84ED-282B969AD0C5}">
      <dgm:prSet/>
      <dgm:spPr/>
      <dgm:t>
        <a:bodyPr/>
        <a:lstStyle/>
        <a:p>
          <a:endParaRPr lang="en-ZA"/>
        </a:p>
      </dgm:t>
    </dgm:pt>
    <dgm:pt modelId="{14210CB8-2FB1-4E72-8952-704B978F4709}" type="sibTrans" cxnId="{94366158-4F12-447C-84ED-282B969AD0C5}">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60E66F23-0672-41E4-82ED-E4A7A970954F}" type="pres">
      <dgm:prSet presAssocID="{233703EA-4919-4B25-829F-28325B83189B}" presName="node" presStyleLbl="node1" presStyleIdx="0" presStyleCnt="4">
        <dgm:presLayoutVars>
          <dgm:bulletEnabled val="1"/>
        </dgm:presLayoutVars>
      </dgm:prSet>
      <dgm:spPr/>
    </dgm:pt>
    <dgm:pt modelId="{A6648E9D-5851-4D79-97C6-0E46E3AAAE55}" type="pres">
      <dgm:prSet presAssocID="{0FFC31D9-B651-420C-A785-21D0D4597638}" presName="sibTrans" presStyleCnt="0"/>
      <dgm:spPr/>
    </dgm:pt>
    <dgm:pt modelId="{9FF05D1F-B7D0-4543-A238-8B31BEAA5985}" type="pres">
      <dgm:prSet presAssocID="{FE05B179-FA7A-414E-9998-A65AE4DDAA6B}" presName="node" presStyleLbl="node1" presStyleIdx="1" presStyleCnt="4">
        <dgm:presLayoutVars>
          <dgm:bulletEnabled val="1"/>
        </dgm:presLayoutVars>
      </dgm:prSet>
      <dgm:spPr/>
    </dgm:pt>
    <dgm:pt modelId="{4AB84646-2C3B-46E7-A75D-BBD95203BBAC}" type="pres">
      <dgm:prSet presAssocID="{AA174800-ECEC-4D1B-A023-F3EE0B6BBE5A}" presName="sibTrans" presStyleCnt="0"/>
      <dgm:spPr/>
    </dgm:pt>
    <dgm:pt modelId="{156F798A-33E2-4B71-A9F5-A8368DD0C9D6}" type="pres">
      <dgm:prSet presAssocID="{1A6B5113-5046-458D-A184-0291514063A1}" presName="node" presStyleLbl="node1" presStyleIdx="2" presStyleCnt="4">
        <dgm:presLayoutVars>
          <dgm:bulletEnabled val="1"/>
        </dgm:presLayoutVars>
      </dgm:prSet>
      <dgm:spPr/>
    </dgm:pt>
    <dgm:pt modelId="{EF449065-5364-4458-94C6-347A4A259249}" type="pres">
      <dgm:prSet presAssocID="{592F27CA-11B4-457E-89D5-34F87F5CF83D}" presName="sibTrans" presStyleCnt="0"/>
      <dgm:spPr/>
    </dgm:pt>
    <dgm:pt modelId="{61EEA11F-1BAF-46E1-B167-0A8E24D2EB5F}" type="pres">
      <dgm:prSet presAssocID="{5E126D9D-3C30-4165-84AF-D397A4460DCB}" presName="node" presStyleLbl="node1" presStyleIdx="3" presStyleCnt="4">
        <dgm:presLayoutVars>
          <dgm:bulletEnabled val="1"/>
        </dgm:presLayoutVars>
      </dgm:prSet>
      <dgm:spPr/>
    </dgm:pt>
  </dgm:ptLst>
  <dgm:cxnLst>
    <dgm:cxn modelId="{2F03CF42-CB2C-460A-B4D2-29C5C1AF935C}" srcId="{76F0A9DC-80FA-4A3E-9C5B-7615622174D9}" destId="{233703EA-4919-4B25-829F-28325B83189B}" srcOrd="0" destOrd="0" parTransId="{136F3D3E-57C9-4F44-9FC0-7828FDF3FA0F}" sibTransId="{0FFC31D9-B651-420C-A785-21D0D4597638}"/>
    <dgm:cxn modelId="{FB64F663-238C-497D-A624-6CC71702DB52}" srcId="{76F0A9DC-80FA-4A3E-9C5B-7615622174D9}" destId="{1A6B5113-5046-458D-A184-0291514063A1}" srcOrd="2" destOrd="0" parTransId="{10936E6B-9826-4BA3-8877-B0EA3634E1C3}" sibTransId="{592F27CA-11B4-457E-89D5-34F87F5CF83D}"/>
    <dgm:cxn modelId="{85998971-222C-4F2D-AA08-E285100174A5}" type="presOf" srcId="{5E126D9D-3C30-4165-84AF-D397A4460DCB}" destId="{61EEA11F-1BAF-46E1-B167-0A8E24D2EB5F}" srcOrd="0" destOrd="0" presId="urn:microsoft.com/office/officeart/2005/8/layout/default"/>
    <dgm:cxn modelId="{29A9D071-337C-4BC5-BBA2-07996EF8545A}" type="presOf" srcId="{76F0A9DC-80FA-4A3E-9C5B-7615622174D9}" destId="{29D62170-BA85-4468-888A-88865181E284}" srcOrd="0" destOrd="0" presId="urn:microsoft.com/office/officeart/2005/8/layout/default"/>
    <dgm:cxn modelId="{4F913C76-F466-4D9D-87DF-20F79F2038ED}" type="presOf" srcId="{233703EA-4919-4B25-829F-28325B83189B}" destId="{60E66F23-0672-41E4-82ED-E4A7A970954F}" srcOrd="0" destOrd="0" presId="urn:microsoft.com/office/officeart/2005/8/layout/default"/>
    <dgm:cxn modelId="{94366158-4F12-447C-84ED-282B969AD0C5}" srcId="{76F0A9DC-80FA-4A3E-9C5B-7615622174D9}" destId="{5E126D9D-3C30-4165-84AF-D397A4460DCB}" srcOrd="3" destOrd="0" parTransId="{6E1A6416-C232-43DC-B4BB-4FA5FB51C56A}" sibTransId="{14210CB8-2FB1-4E72-8952-704B978F4709}"/>
    <dgm:cxn modelId="{43577B86-8AB7-4C1E-A9D2-1527872C1822}" type="presOf" srcId="{FE05B179-FA7A-414E-9998-A65AE4DDAA6B}" destId="{9FF05D1F-B7D0-4543-A238-8B31BEAA5985}" srcOrd="0" destOrd="0" presId="urn:microsoft.com/office/officeart/2005/8/layout/default"/>
    <dgm:cxn modelId="{670980C2-D331-4628-9891-BC5B9EF1B474}" type="presOf" srcId="{1A6B5113-5046-458D-A184-0291514063A1}" destId="{156F798A-33E2-4B71-A9F5-A8368DD0C9D6}" srcOrd="0" destOrd="0" presId="urn:microsoft.com/office/officeart/2005/8/layout/default"/>
    <dgm:cxn modelId="{5F0B40FE-F17C-4C31-8403-E0DBBF54B857}" srcId="{76F0A9DC-80FA-4A3E-9C5B-7615622174D9}" destId="{FE05B179-FA7A-414E-9998-A65AE4DDAA6B}" srcOrd="1" destOrd="0" parTransId="{2D27746C-A54E-439F-B7AE-8D840C456379}" sibTransId="{AA174800-ECEC-4D1B-A023-F3EE0B6BBE5A}"/>
    <dgm:cxn modelId="{54F8FA05-1724-4DCF-B23B-BDDAC482C075}" type="presParOf" srcId="{29D62170-BA85-4468-888A-88865181E284}" destId="{60E66F23-0672-41E4-82ED-E4A7A970954F}" srcOrd="0" destOrd="0" presId="urn:microsoft.com/office/officeart/2005/8/layout/default"/>
    <dgm:cxn modelId="{53F07EB8-3952-4D06-914D-8524499A60C9}" type="presParOf" srcId="{29D62170-BA85-4468-888A-88865181E284}" destId="{A6648E9D-5851-4D79-97C6-0E46E3AAAE55}" srcOrd="1" destOrd="0" presId="urn:microsoft.com/office/officeart/2005/8/layout/default"/>
    <dgm:cxn modelId="{72C4ADB9-BAB3-4503-A442-04E2BDACB2B7}" type="presParOf" srcId="{29D62170-BA85-4468-888A-88865181E284}" destId="{9FF05D1F-B7D0-4543-A238-8B31BEAA5985}" srcOrd="2" destOrd="0" presId="urn:microsoft.com/office/officeart/2005/8/layout/default"/>
    <dgm:cxn modelId="{F6F5A9EB-60F4-4AE3-8DDC-20454DED78A0}" type="presParOf" srcId="{29D62170-BA85-4468-888A-88865181E284}" destId="{4AB84646-2C3B-46E7-A75D-BBD95203BBAC}" srcOrd="3" destOrd="0" presId="urn:microsoft.com/office/officeart/2005/8/layout/default"/>
    <dgm:cxn modelId="{5D0EFDE5-52AF-475D-A4AA-83D6FAEA58F7}" type="presParOf" srcId="{29D62170-BA85-4468-888A-88865181E284}" destId="{156F798A-33E2-4B71-A9F5-A8368DD0C9D6}" srcOrd="4" destOrd="0" presId="urn:microsoft.com/office/officeart/2005/8/layout/default"/>
    <dgm:cxn modelId="{21B5BCF9-1CD2-45B9-A7D9-E48FC33A9F13}" type="presParOf" srcId="{29D62170-BA85-4468-888A-88865181E284}" destId="{EF449065-5364-4458-94C6-347A4A259249}" srcOrd="5" destOrd="0" presId="urn:microsoft.com/office/officeart/2005/8/layout/default"/>
    <dgm:cxn modelId="{0A29F795-60C4-4715-A26F-4F9EB95049D0}" type="presParOf" srcId="{29D62170-BA85-4468-888A-88865181E284}" destId="{61EEA11F-1BAF-46E1-B167-0A8E24D2EB5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6031C5B-4F2B-409F-9FF8-CA674C69427B}">
      <dgm:prSet custT="1"/>
      <dgm:spPr/>
      <dgm:t>
        <a:bodyPr/>
        <a:lstStyle/>
        <a:p>
          <a:endParaRPr lang="el-GR" sz="2000" dirty="0">
            <a:effectLst>
              <a:outerShdw blurRad="38100" dist="38100" dir="2700000" algn="tl">
                <a:srgbClr val="000000">
                  <a:alpha val="43137"/>
                </a:srgbClr>
              </a:outerShdw>
            </a:effectLst>
          </a:endParaRPr>
        </a:p>
        <a:p>
          <a:r>
            <a:rPr lang="el-GR" sz="2000" dirty="0">
              <a:effectLst>
                <a:outerShdw blurRad="38100" dist="38100" dir="2700000" algn="tl">
                  <a:srgbClr val="000000">
                    <a:alpha val="43137"/>
                  </a:srgbClr>
                </a:outerShdw>
              </a:effectLst>
            </a:rPr>
            <a:t>Παρακολούθηση του σχεδιασμού χωρητικότητας και των δυνατοτήτων κλιμάκωσης </a:t>
          </a:r>
          <a:endParaRPr lang="en-GB" sz="2000" dirty="0">
            <a:effectLst>
              <a:outerShdw blurRad="38100" dist="38100" dir="2700000" algn="tl">
                <a:srgbClr val="000000">
                  <a:alpha val="43137"/>
                </a:srgbClr>
              </a:outerShdw>
            </a:effectLst>
          </a:endParaRPr>
        </a:p>
        <a:p>
          <a:endParaRPr lang="en-ZA" sz="2400" dirty="0">
            <a:effectLst>
              <a:outerShdw blurRad="38100" dist="38100" dir="2700000" algn="tl">
                <a:srgbClr val="000000">
                  <a:alpha val="43137"/>
                </a:srgbClr>
              </a:outerShdw>
            </a:effectLst>
          </a:endParaRPr>
        </a:p>
      </dgm:t>
    </dgm:pt>
    <dgm:pt modelId="{7E26B963-62C6-4E6E-BFDD-38E2CEE81CBA}" type="parTrans" cxnId="{8FF2FB57-96F7-4804-B2AE-9F81322E68E5}">
      <dgm:prSet/>
      <dgm:spPr/>
      <dgm:t>
        <a:bodyPr/>
        <a:lstStyle/>
        <a:p>
          <a:endParaRPr lang="en-ZA"/>
        </a:p>
      </dgm:t>
    </dgm:pt>
    <dgm:pt modelId="{A963A7E2-C7C3-41CF-B812-654A9ED14E3E}" type="sibTrans" cxnId="{8FF2FB57-96F7-4804-B2AE-9F81322E68E5}">
      <dgm:prSet/>
      <dgm:spPr/>
      <dgm:t>
        <a:bodyPr/>
        <a:lstStyle/>
        <a:p>
          <a:endParaRPr lang="en-ZA"/>
        </a:p>
      </dgm:t>
    </dgm:pt>
    <dgm:pt modelId="{727457EC-F857-41D8-AE6A-36500A780F6B}">
      <dgm:prSet custT="1"/>
      <dgm:spPr/>
      <dgm:t>
        <a:bodyPr/>
        <a:lstStyle/>
        <a:p>
          <a:endParaRPr lang="el-GR" sz="2000" dirty="0">
            <a:effectLst>
              <a:outerShdw blurRad="38100" dist="38100" dir="2700000" algn="tl">
                <a:srgbClr val="000000">
                  <a:alpha val="43137"/>
                </a:srgbClr>
              </a:outerShdw>
            </a:effectLst>
          </a:endParaRPr>
        </a:p>
        <a:p>
          <a:r>
            <a:rPr lang="el-GR" sz="2000" dirty="0">
              <a:effectLst>
                <a:outerShdw blurRad="38100" dist="38100" dir="2700000" algn="tl">
                  <a:srgbClr val="000000">
                    <a:alpha val="43137"/>
                  </a:srgbClr>
                </a:outerShdw>
              </a:effectLst>
            </a:rPr>
            <a:t>Παρακολούθηση της χρήσης του αρχείου καταγραφής ελέγχου</a:t>
          </a:r>
          <a:endParaRPr lang="en-GB" sz="2000" dirty="0">
            <a:effectLst>
              <a:outerShdw blurRad="38100" dist="38100" dir="2700000" algn="tl">
                <a:srgbClr val="000000">
                  <a:alpha val="43137"/>
                </a:srgbClr>
              </a:outerShdw>
            </a:effectLst>
          </a:endParaRPr>
        </a:p>
        <a:p>
          <a:endParaRPr lang="en-ZA" sz="2400" dirty="0">
            <a:effectLst>
              <a:outerShdw blurRad="38100" dist="38100" dir="2700000" algn="tl">
                <a:srgbClr val="000000">
                  <a:alpha val="43137"/>
                </a:srgbClr>
              </a:outerShdw>
            </a:effectLst>
          </a:endParaRPr>
        </a:p>
      </dgm:t>
    </dgm:pt>
    <dgm:pt modelId="{5E9B836B-2E10-4377-AA0A-4BC83C8F0607}" type="parTrans" cxnId="{A4718F32-C8C6-4A05-BAA3-633C66FDC22C}">
      <dgm:prSet/>
      <dgm:spPr/>
      <dgm:t>
        <a:bodyPr/>
        <a:lstStyle/>
        <a:p>
          <a:endParaRPr lang="en-ZA"/>
        </a:p>
      </dgm:t>
    </dgm:pt>
    <dgm:pt modelId="{991C3A15-6F83-4782-A4FB-980457A2CD38}" type="sibTrans" cxnId="{A4718F32-C8C6-4A05-BAA3-633C66FDC22C}">
      <dgm:prSet/>
      <dgm:spPr/>
      <dgm:t>
        <a:bodyPr/>
        <a:lstStyle/>
        <a:p>
          <a:endParaRPr lang="en-ZA"/>
        </a:p>
      </dgm:t>
    </dgm:pt>
    <dgm:pt modelId="{6025B6B2-6AED-4FC0-8324-078F4DC69076}">
      <dgm:prSet custT="1"/>
      <dgm:spPr/>
      <dgm:t>
        <a:bodyPr/>
        <a:lstStyle/>
        <a:p>
          <a:endParaRPr lang="el-GR" sz="2400" dirty="0">
            <a:effectLst>
              <a:outerShdw blurRad="38100" dist="38100" dir="2700000" algn="tl">
                <a:srgbClr val="000000">
                  <a:alpha val="43137"/>
                </a:srgbClr>
              </a:outerShdw>
            </a:effectLst>
          </a:endParaRPr>
        </a:p>
        <a:p>
          <a:r>
            <a:rPr lang="el-GR" sz="2400" dirty="0">
              <a:effectLst>
                <a:outerShdw blurRad="38100" dist="38100" dir="2700000" algn="tl">
                  <a:srgbClr val="000000">
                    <a:alpha val="43137"/>
                  </a:srgbClr>
                </a:outerShdw>
              </a:effectLst>
            </a:rPr>
            <a:t>Δοκιμή και επικύρωση λύσεων </a:t>
          </a:r>
          <a:endParaRPr lang="en-GB" sz="2400" dirty="0">
            <a:effectLst>
              <a:outerShdw blurRad="38100" dist="38100" dir="2700000" algn="tl">
                <a:srgbClr val="000000">
                  <a:alpha val="43137"/>
                </a:srgbClr>
              </a:outerShdw>
            </a:effectLst>
          </a:endParaRPr>
        </a:p>
        <a:p>
          <a:endParaRPr lang="en-ZA" sz="2400" dirty="0">
            <a:effectLst>
              <a:outerShdw blurRad="38100" dist="38100" dir="2700000" algn="tl">
                <a:srgbClr val="000000">
                  <a:alpha val="43137"/>
                </a:srgbClr>
              </a:outerShdw>
            </a:effectLst>
          </a:endParaRPr>
        </a:p>
      </dgm:t>
    </dgm:pt>
    <dgm:pt modelId="{6E6D6DDB-899D-4BAC-BE9D-1F488634DEA7}" type="parTrans" cxnId="{0EB4E340-ACF2-4528-84DB-870DF97C4314}">
      <dgm:prSet/>
      <dgm:spPr/>
      <dgm:t>
        <a:bodyPr/>
        <a:lstStyle/>
        <a:p>
          <a:endParaRPr lang="en-ZA"/>
        </a:p>
      </dgm:t>
    </dgm:pt>
    <dgm:pt modelId="{61446E0D-A9EA-4771-A6AF-B30CBF444FDB}" type="sibTrans" cxnId="{0EB4E340-ACF2-4528-84DB-870DF97C4314}">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07921B53-CE85-4A17-A231-FABB66B5009E}" type="pres">
      <dgm:prSet presAssocID="{96031C5B-4F2B-409F-9FF8-CA674C69427B}" presName="node" presStyleLbl="node1" presStyleIdx="0" presStyleCnt="3">
        <dgm:presLayoutVars>
          <dgm:bulletEnabled val="1"/>
        </dgm:presLayoutVars>
      </dgm:prSet>
      <dgm:spPr/>
    </dgm:pt>
    <dgm:pt modelId="{2359B28C-E0C7-4323-A838-1FE79E27DAEC}" type="pres">
      <dgm:prSet presAssocID="{A963A7E2-C7C3-41CF-B812-654A9ED14E3E}" presName="sibTrans" presStyleCnt="0"/>
      <dgm:spPr/>
    </dgm:pt>
    <dgm:pt modelId="{44CC1C8A-511A-455D-B372-9D117D1FD840}" type="pres">
      <dgm:prSet presAssocID="{727457EC-F857-41D8-AE6A-36500A780F6B}" presName="node" presStyleLbl="node1" presStyleIdx="1" presStyleCnt="3">
        <dgm:presLayoutVars>
          <dgm:bulletEnabled val="1"/>
        </dgm:presLayoutVars>
      </dgm:prSet>
      <dgm:spPr/>
    </dgm:pt>
    <dgm:pt modelId="{11501375-C40C-4810-B123-A0E04E8B05F6}" type="pres">
      <dgm:prSet presAssocID="{991C3A15-6F83-4782-A4FB-980457A2CD38}" presName="sibTrans" presStyleCnt="0"/>
      <dgm:spPr/>
    </dgm:pt>
    <dgm:pt modelId="{96DC6576-11D6-4803-B471-3A13368E754A}" type="pres">
      <dgm:prSet presAssocID="{6025B6B2-6AED-4FC0-8324-078F4DC69076}" presName="node" presStyleLbl="node1" presStyleIdx="2" presStyleCnt="3">
        <dgm:presLayoutVars>
          <dgm:bulletEnabled val="1"/>
        </dgm:presLayoutVars>
      </dgm:prSet>
      <dgm:spPr/>
    </dgm:pt>
  </dgm:ptLst>
  <dgm:cxnLst>
    <dgm:cxn modelId="{7146F51A-8444-40E4-BE51-892A3E6FE273}" type="presOf" srcId="{96031C5B-4F2B-409F-9FF8-CA674C69427B}" destId="{07921B53-CE85-4A17-A231-FABB66B5009E}" srcOrd="0" destOrd="0" presId="urn:microsoft.com/office/officeart/2005/8/layout/default"/>
    <dgm:cxn modelId="{A4718F32-C8C6-4A05-BAA3-633C66FDC22C}" srcId="{76F0A9DC-80FA-4A3E-9C5B-7615622174D9}" destId="{727457EC-F857-41D8-AE6A-36500A780F6B}" srcOrd="1" destOrd="0" parTransId="{5E9B836B-2E10-4377-AA0A-4BC83C8F0607}" sibTransId="{991C3A15-6F83-4782-A4FB-980457A2CD38}"/>
    <dgm:cxn modelId="{0EB4E340-ACF2-4528-84DB-870DF97C4314}" srcId="{76F0A9DC-80FA-4A3E-9C5B-7615622174D9}" destId="{6025B6B2-6AED-4FC0-8324-078F4DC69076}" srcOrd="2" destOrd="0" parTransId="{6E6D6DDB-899D-4BAC-BE9D-1F488634DEA7}" sibTransId="{61446E0D-A9EA-4771-A6AF-B30CBF444FDB}"/>
    <dgm:cxn modelId="{29A9D071-337C-4BC5-BBA2-07996EF8545A}" type="presOf" srcId="{76F0A9DC-80FA-4A3E-9C5B-7615622174D9}" destId="{29D62170-BA85-4468-888A-88865181E284}" srcOrd="0" destOrd="0" presId="urn:microsoft.com/office/officeart/2005/8/layout/default"/>
    <dgm:cxn modelId="{8FF2FB57-96F7-4804-B2AE-9F81322E68E5}" srcId="{76F0A9DC-80FA-4A3E-9C5B-7615622174D9}" destId="{96031C5B-4F2B-409F-9FF8-CA674C69427B}" srcOrd="0" destOrd="0" parTransId="{7E26B963-62C6-4E6E-BFDD-38E2CEE81CBA}" sibTransId="{A963A7E2-C7C3-41CF-B812-654A9ED14E3E}"/>
    <dgm:cxn modelId="{5A8910B7-AF99-4678-AAA0-7A2DF2BD95B8}" type="presOf" srcId="{727457EC-F857-41D8-AE6A-36500A780F6B}" destId="{44CC1C8A-511A-455D-B372-9D117D1FD840}" srcOrd="0" destOrd="0" presId="urn:microsoft.com/office/officeart/2005/8/layout/default"/>
    <dgm:cxn modelId="{9FB2B9FA-6577-4405-8CBD-09D3FDF12B36}" type="presOf" srcId="{6025B6B2-6AED-4FC0-8324-078F4DC69076}" destId="{96DC6576-11D6-4803-B471-3A13368E754A}" srcOrd="0" destOrd="0" presId="urn:microsoft.com/office/officeart/2005/8/layout/default"/>
    <dgm:cxn modelId="{243DA665-B7D2-44D7-A938-E10037903FFC}" type="presParOf" srcId="{29D62170-BA85-4468-888A-88865181E284}" destId="{07921B53-CE85-4A17-A231-FABB66B5009E}" srcOrd="0" destOrd="0" presId="urn:microsoft.com/office/officeart/2005/8/layout/default"/>
    <dgm:cxn modelId="{24F5FFF6-B957-415B-88B5-1C76DA4BDB5D}" type="presParOf" srcId="{29D62170-BA85-4468-888A-88865181E284}" destId="{2359B28C-E0C7-4323-A838-1FE79E27DAEC}" srcOrd="1" destOrd="0" presId="urn:microsoft.com/office/officeart/2005/8/layout/default"/>
    <dgm:cxn modelId="{5D7152B5-46A5-4FA8-BE80-A66A62ABB39E}" type="presParOf" srcId="{29D62170-BA85-4468-888A-88865181E284}" destId="{44CC1C8A-511A-455D-B372-9D117D1FD840}" srcOrd="2" destOrd="0" presId="urn:microsoft.com/office/officeart/2005/8/layout/default"/>
    <dgm:cxn modelId="{F7348E6C-90C5-47DB-A925-941215F785A1}" type="presParOf" srcId="{29D62170-BA85-4468-888A-88865181E284}" destId="{11501375-C40C-4810-B123-A0E04E8B05F6}" srcOrd="3" destOrd="0" presId="urn:microsoft.com/office/officeart/2005/8/layout/default"/>
    <dgm:cxn modelId="{A48769F8-6B04-4EFD-9CF6-C5DB052FBE92}" type="presParOf" srcId="{29D62170-BA85-4468-888A-88865181E284}" destId="{96DC6576-11D6-4803-B471-3A13368E754A}"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D18FCF-8E38-422A-8397-B906422AAF0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B606F62D-8584-4DD6-9E4F-32508A013982}">
      <dgm:prSet phldrT="[Text]" custT="1"/>
      <dgm:spPr/>
      <dgm:t>
        <a:bodyPr/>
        <a:lstStyle/>
        <a:p>
          <a:r>
            <a:rPr lang="el-GR" sz="2400" b="1" dirty="0">
              <a:effectLst>
                <a:outerShdw blurRad="38100" dist="38100" dir="2700000" algn="tl">
                  <a:srgbClr val="000000">
                    <a:alpha val="43137"/>
                  </a:srgbClr>
                </a:outerShdw>
              </a:effectLst>
            </a:rPr>
            <a:t>Υποδομή ως Υπηρεσία -</a:t>
          </a:r>
          <a:r>
            <a:rPr lang="en-ZA" sz="2400" b="1" dirty="0">
              <a:effectLst>
                <a:outerShdw blurRad="38100" dist="38100" dir="2700000" algn="tl">
                  <a:srgbClr val="000000">
                    <a:alpha val="43137"/>
                  </a:srgbClr>
                </a:outerShdw>
              </a:effectLst>
            </a:rPr>
            <a:t>Infrastructure as a Service (IaaS)</a:t>
          </a:r>
        </a:p>
      </dgm:t>
    </dgm:pt>
    <dgm:pt modelId="{E567A1B9-5794-41BF-95EE-C33948A227A3}" type="parTrans" cxnId="{5FB7CB1B-B49E-415C-94B1-B6F72089CD0F}">
      <dgm:prSet/>
      <dgm:spPr/>
      <dgm:t>
        <a:bodyPr/>
        <a:lstStyle/>
        <a:p>
          <a:endParaRPr lang="en-ZA"/>
        </a:p>
      </dgm:t>
    </dgm:pt>
    <dgm:pt modelId="{4F87E920-251E-4DC8-83D7-49A73705CFD3}" type="sibTrans" cxnId="{5FB7CB1B-B49E-415C-94B1-B6F72089CD0F}">
      <dgm:prSet/>
      <dgm:spPr/>
      <dgm:t>
        <a:bodyPr/>
        <a:lstStyle/>
        <a:p>
          <a:endParaRPr lang="en-ZA"/>
        </a:p>
      </dgm:t>
    </dgm:pt>
    <dgm:pt modelId="{295178A6-0C7C-4D2E-87F2-3179023C09AB}">
      <dgm:prSet custT="1"/>
      <dgm:spPr/>
      <dgm:t>
        <a:bodyPr/>
        <a:lstStyle/>
        <a:p>
          <a:r>
            <a:rPr lang="el-GR" sz="2400" b="1" dirty="0">
              <a:effectLst>
                <a:outerShdw blurRad="38100" dist="38100" dir="2700000" algn="tl">
                  <a:srgbClr val="000000">
                    <a:alpha val="43137"/>
                  </a:srgbClr>
                </a:outerShdw>
              </a:effectLst>
            </a:rPr>
            <a:t>Πλατφόρμα ως Υπηρεσία  -          </a:t>
          </a:r>
          <a:r>
            <a:rPr lang="en-ZA" sz="2400" b="1" dirty="0">
              <a:effectLst>
                <a:outerShdw blurRad="38100" dist="38100" dir="2700000" algn="tl">
                  <a:srgbClr val="000000">
                    <a:alpha val="43137"/>
                  </a:srgbClr>
                </a:outerShdw>
              </a:effectLst>
            </a:rPr>
            <a:t>Platform as a Service (PaaS)</a:t>
          </a:r>
        </a:p>
      </dgm:t>
    </dgm:pt>
    <dgm:pt modelId="{B86F9864-568B-4818-99A8-79E979027579}" type="parTrans" cxnId="{D3FFCBE6-215C-4B5D-9041-BF801C54F263}">
      <dgm:prSet/>
      <dgm:spPr/>
      <dgm:t>
        <a:bodyPr/>
        <a:lstStyle/>
        <a:p>
          <a:endParaRPr lang="en-ZA"/>
        </a:p>
      </dgm:t>
    </dgm:pt>
    <dgm:pt modelId="{3022B4E6-246B-4F1B-8F4F-B474532A258B}" type="sibTrans" cxnId="{D3FFCBE6-215C-4B5D-9041-BF801C54F263}">
      <dgm:prSet/>
      <dgm:spPr/>
      <dgm:t>
        <a:bodyPr/>
        <a:lstStyle/>
        <a:p>
          <a:endParaRPr lang="en-ZA"/>
        </a:p>
      </dgm:t>
    </dgm:pt>
    <dgm:pt modelId="{00C0898E-E007-4658-8186-913DFB34F24F}">
      <dgm:prSet custT="1"/>
      <dgm:spPr/>
      <dgm:t>
        <a:bodyPr/>
        <a:lstStyle/>
        <a:p>
          <a:r>
            <a:rPr lang="el-GR" sz="2400" b="1" dirty="0">
              <a:effectLst>
                <a:outerShdw blurRad="38100" dist="38100" dir="2700000" algn="tl">
                  <a:srgbClr val="000000">
                    <a:alpha val="43137"/>
                  </a:srgbClr>
                </a:outerShdw>
              </a:effectLst>
            </a:rPr>
            <a:t>Λογισμικό ως Υπηρεσία - </a:t>
          </a:r>
          <a:r>
            <a:rPr lang="en-GB" sz="2400" b="1" dirty="0">
              <a:effectLst>
                <a:outerShdw blurRad="38100" dist="38100" dir="2700000" algn="tl">
                  <a:srgbClr val="000000">
                    <a:alpha val="43137"/>
                  </a:srgbClr>
                </a:outerShdw>
              </a:effectLst>
            </a:rPr>
            <a:t>Software as a Service (SaaS)</a:t>
          </a:r>
          <a:endParaRPr lang="en-ZA" sz="2400" b="1" dirty="0">
            <a:effectLst>
              <a:outerShdw blurRad="38100" dist="38100" dir="2700000" algn="tl">
                <a:srgbClr val="000000">
                  <a:alpha val="43137"/>
                </a:srgbClr>
              </a:outerShdw>
            </a:effectLst>
          </a:endParaRPr>
        </a:p>
      </dgm:t>
    </dgm:pt>
    <dgm:pt modelId="{34467B53-915D-42E0-973B-CD3A68D7CD03}" type="parTrans" cxnId="{038E7B2A-54CB-4297-A678-83957917C895}">
      <dgm:prSet/>
      <dgm:spPr/>
      <dgm:t>
        <a:bodyPr/>
        <a:lstStyle/>
        <a:p>
          <a:endParaRPr lang="en-ZA"/>
        </a:p>
      </dgm:t>
    </dgm:pt>
    <dgm:pt modelId="{B2FD0FE0-775D-423C-B409-A69E0EA840B6}" type="sibTrans" cxnId="{038E7B2A-54CB-4297-A678-83957917C895}">
      <dgm:prSet/>
      <dgm:spPr/>
      <dgm:t>
        <a:bodyPr/>
        <a:lstStyle/>
        <a:p>
          <a:endParaRPr lang="en-ZA"/>
        </a:p>
      </dgm:t>
    </dgm:pt>
    <dgm:pt modelId="{E2DD2308-1584-42E7-AE35-7493CC261EE2}" type="pres">
      <dgm:prSet presAssocID="{6BD18FCF-8E38-422A-8397-B906422AAF00}" presName="diagram" presStyleCnt="0">
        <dgm:presLayoutVars>
          <dgm:dir/>
          <dgm:resizeHandles val="exact"/>
        </dgm:presLayoutVars>
      </dgm:prSet>
      <dgm:spPr/>
    </dgm:pt>
    <dgm:pt modelId="{4F282F94-7188-4609-B35D-A4CBB060B654}" type="pres">
      <dgm:prSet presAssocID="{B606F62D-8584-4DD6-9E4F-32508A013982}" presName="node" presStyleLbl="node1" presStyleIdx="0" presStyleCnt="3">
        <dgm:presLayoutVars>
          <dgm:bulletEnabled val="1"/>
        </dgm:presLayoutVars>
      </dgm:prSet>
      <dgm:spPr/>
    </dgm:pt>
    <dgm:pt modelId="{10BEAABE-A0B3-4A8F-A463-AC8852EEEBB0}" type="pres">
      <dgm:prSet presAssocID="{4F87E920-251E-4DC8-83D7-49A73705CFD3}" presName="sibTrans" presStyleCnt="0"/>
      <dgm:spPr/>
    </dgm:pt>
    <dgm:pt modelId="{AE973F29-1194-49F5-A171-AD5B5E29CD10}" type="pres">
      <dgm:prSet presAssocID="{295178A6-0C7C-4D2E-87F2-3179023C09AB}" presName="node" presStyleLbl="node1" presStyleIdx="1" presStyleCnt="3">
        <dgm:presLayoutVars>
          <dgm:bulletEnabled val="1"/>
        </dgm:presLayoutVars>
      </dgm:prSet>
      <dgm:spPr/>
    </dgm:pt>
    <dgm:pt modelId="{8E9485A8-4D63-43C8-8337-3A73EAD7A609}" type="pres">
      <dgm:prSet presAssocID="{3022B4E6-246B-4F1B-8F4F-B474532A258B}" presName="sibTrans" presStyleCnt="0"/>
      <dgm:spPr/>
    </dgm:pt>
    <dgm:pt modelId="{186E8193-7321-474E-AD5A-C5269EB7E817}" type="pres">
      <dgm:prSet presAssocID="{00C0898E-E007-4658-8186-913DFB34F24F}" presName="node" presStyleLbl="node1" presStyleIdx="2" presStyleCnt="3">
        <dgm:presLayoutVars>
          <dgm:bulletEnabled val="1"/>
        </dgm:presLayoutVars>
      </dgm:prSet>
      <dgm:spPr/>
    </dgm:pt>
  </dgm:ptLst>
  <dgm:cxnLst>
    <dgm:cxn modelId="{5FB7CB1B-B49E-415C-94B1-B6F72089CD0F}" srcId="{6BD18FCF-8E38-422A-8397-B906422AAF00}" destId="{B606F62D-8584-4DD6-9E4F-32508A013982}" srcOrd="0" destOrd="0" parTransId="{E567A1B9-5794-41BF-95EE-C33948A227A3}" sibTransId="{4F87E920-251E-4DC8-83D7-49A73705CFD3}"/>
    <dgm:cxn modelId="{038E7B2A-54CB-4297-A678-83957917C895}" srcId="{6BD18FCF-8E38-422A-8397-B906422AAF00}" destId="{00C0898E-E007-4658-8186-913DFB34F24F}" srcOrd="2" destOrd="0" parTransId="{34467B53-915D-42E0-973B-CD3A68D7CD03}" sibTransId="{B2FD0FE0-775D-423C-B409-A69E0EA840B6}"/>
    <dgm:cxn modelId="{6D236F6F-B44A-46AB-83B1-653C7FE81AD4}" type="presOf" srcId="{B606F62D-8584-4DD6-9E4F-32508A013982}" destId="{4F282F94-7188-4609-B35D-A4CBB060B654}" srcOrd="0" destOrd="0" presId="urn:microsoft.com/office/officeart/2005/8/layout/default"/>
    <dgm:cxn modelId="{0E717B6F-A3A9-4A7E-A163-6722ABBCFB7B}" type="presOf" srcId="{295178A6-0C7C-4D2E-87F2-3179023C09AB}" destId="{AE973F29-1194-49F5-A171-AD5B5E29CD10}" srcOrd="0" destOrd="0" presId="urn:microsoft.com/office/officeart/2005/8/layout/default"/>
    <dgm:cxn modelId="{687577D6-A42A-47A5-A641-00BEF5FFD624}" type="presOf" srcId="{00C0898E-E007-4658-8186-913DFB34F24F}" destId="{186E8193-7321-474E-AD5A-C5269EB7E817}" srcOrd="0" destOrd="0" presId="urn:microsoft.com/office/officeart/2005/8/layout/default"/>
    <dgm:cxn modelId="{D3FFCBE6-215C-4B5D-9041-BF801C54F263}" srcId="{6BD18FCF-8E38-422A-8397-B906422AAF00}" destId="{295178A6-0C7C-4D2E-87F2-3179023C09AB}" srcOrd="1" destOrd="0" parTransId="{B86F9864-568B-4818-99A8-79E979027579}" sibTransId="{3022B4E6-246B-4F1B-8F4F-B474532A258B}"/>
    <dgm:cxn modelId="{6EC04EF2-93B0-4714-AAD2-8250C363D815}" type="presOf" srcId="{6BD18FCF-8E38-422A-8397-B906422AAF00}" destId="{E2DD2308-1584-42E7-AE35-7493CC261EE2}" srcOrd="0" destOrd="0" presId="urn:microsoft.com/office/officeart/2005/8/layout/default"/>
    <dgm:cxn modelId="{384CBD7D-7E1E-4CEA-A6A6-7BA58FF1AA5C}" type="presParOf" srcId="{E2DD2308-1584-42E7-AE35-7493CC261EE2}" destId="{4F282F94-7188-4609-B35D-A4CBB060B654}" srcOrd="0" destOrd="0" presId="urn:microsoft.com/office/officeart/2005/8/layout/default"/>
    <dgm:cxn modelId="{897C9B7F-705C-4380-A23A-7C6886FADA4B}" type="presParOf" srcId="{E2DD2308-1584-42E7-AE35-7493CC261EE2}" destId="{10BEAABE-A0B3-4A8F-A463-AC8852EEEBB0}" srcOrd="1" destOrd="0" presId="urn:microsoft.com/office/officeart/2005/8/layout/default"/>
    <dgm:cxn modelId="{CBA3B941-A9AE-4705-B6BF-F03D2E19EEAB}" type="presParOf" srcId="{E2DD2308-1584-42E7-AE35-7493CC261EE2}" destId="{AE973F29-1194-49F5-A171-AD5B5E29CD10}" srcOrd="2" destOrd="0" presId="urn:microsoft.com/office/officeart/2005/8/layout/default"/>
    <dgm:cxn modelId="{58362F68-6ECC-467A-8522-66F9B2F9EB7C}" type="presParOf" srcId="{E2DD2308-1584-42E7-AE35-7493CC261EE2}" destId="{8E9485A8-4D63-43C8-8337-3A73EAD7A609}" srcOrd="3" destOrd="0" presId="urn:microsoft.com/office/officeart/2005/8/layout/default"/>
    <dgm:cxn modelId="{F1087B4D-3782-4A28-922B-4B0C4ADA0A9F}" type="presParOf" srcId="{E2DD2308-1584-42E7-AE35-7493CC261EE2}" destId="{186E8193-7321-474E-AD5A-C5269EB7E81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94EB4A4-BE80-4159-8723-18258C9A446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2A91C598-9796-4618-B26C-1CD269B0EAAD}">
      <dgm:prSet phldrT="[Text]"/>
      <dgm:spPr/>
      <dgm:t>
        <a:bodyPr/>
        <a:lstStyle/>
        <a:p>
          <a:r>
            <a:rPr lang="el-GR" dirty="0">
              <a:solidFill>
                <a:srgbClr val="000000"/>
              </a:solidFill>
            </a:rPr>
            <a:t>Ασφάλεια</a:t>
          </a:r>
          <a:endParaRPr lang="en-ZA" dirty="0">
            <a:solidFill>
              <a:srgbClr val="000000"/>
            </a:solidFill>
          </a:endParaRPr>
        </a:p>
      </dgm:t>
    </dgm:pt>
    <dgm:pt modelId="{7BD3C46C-F272-4216-A173-69DC87B8E187}" type="parTrans" cxnId="{26A7E3EA-9686-4C3C-A98E-CE97834E1298}">
      <dgm:prSet/>
      <dgm:spPr/>
      <dgm:t>
        <a:bodyPr/>
        <a:lstStyle/>
        <a:p>
          <a:endParaRPr lang="en-ZA"/>
        </a:p>
      </dgm:t>
    </dgm:pt>
    <dgm:pt modelId="{299CD312-36E9-4794-907A-C74157FE19E4}" type="sibTrans" cxnId="{26A7E3EA-9686-4C3C-A98E-CE97834E1298}">
      <dgm:prSet/>
      <dgm:spPr/>
      <dgm:t>
        <a:bodyPr/>
        <a:lstStyle/>
        <a:p>
          <a:endParaRPr lang="en-ZA"/>
        </a:p>
      </dgm:t>
    </dgm:pt>
    <dgm:pt modelId="{3ECC7E8E-9FD5-459F-A9D2-14933171A622}">
      <dgm:prSet/>
      <dgm:spPr/>
      <dgm:t>
        <a:bodyPr/>
        <a:lstStyle/>
        <a:p>
          <a:r>
            <a:rPr lang="el-GR" dirty="0">
              <a:solidFill>
                <a:srgbClr val="000000"/>
              </a:solidFill>
            </a:rPr>
            <a:t>Συνεργασία</a:t>
          </a:r>
          <a:endParaRPr lang="en-ZA" dirty="0">
            <a:solidFill>
              <a:srgbClr val="000000"/>
            </a:solidFill>
          </a:endParaRPr>
        </a:p>
      </dgm:t>
    </dgm:pt>
    <dgm:pt modelId="{06573F17-D72C-4F71-A6A3-4EFA7FBB2887}" type="parTrans" cxnId="{B115DEA1-AFD5-4738-BADC-D8F657AC3113}">
      <dgm:prSet/>
      <dgm:spPr/>
      <dgm:t>
        <a:bodyPr/>
        <a:lstStyle/>
        <a:p>
          <a:endParaRPr lang="en-ZA"/>
        </a:p>
      </dgm:t>
    </dgm:pt>
    <dgm:pt modelId="{C2EF67F3-0ED0-45F9-8587-B452B7B44E30}" type="sibTrans" cxnId="{B115DEA1-AFD5-4738-BADC-D8F657AC3113}">
      <dgm:prSet/>
      <dgm:spPr/>
      <dgm:t>
        <a:bodyPr/>
        <a:lstStyle/>
        <a:p>
          <a:endParaRPr lang="en-ZA"/>
        </a:p>
      </dgm:t>
    </dgm:pt>
    <dgm:pt modelId="{C5E22B78-9759-47CB-921B-2593C7094595}">
      <dgm:prSet/>
      <dgm:spPr/>
      <dgm:t>
        <a:bodyPr/>
        <a:lstStyle/>
        <a:p>
          <a:r>
            <a:rPr lang="el-GR" dirty="0">
              <a:solidFill>
                <a:srgbClr val="000000"/>
              </a:solidFill>
            </a:rPr>
            <a:t>Προσβασιμότητα</a:t>
          </a:r>
          <a:endParaRPr lang="en-ZA" dirty="0">
            <a:solidFill>
              <a:srgbClr val="000000"/>
            </a:solidFill>
          </a:endParaRPr>
        </a:p>
      </dgm:t>
    </dgm:pt>
    <dgm:pt modelId="{1D98DB63-15F6-48D2-8F0D-71859573B0AD}" type="parTrans" cxnId="{337B1212-686C-48D4-AEB2-792B243CD14A}">
      <dgm:prSet/>
      <dgm:spPr/>
      <dgm:t>
        <a:bodyPr/>
        <a:lstStyle/>
        <a:p>
          <a:endParaRPr lang="en-ZA"/>
        </a:p>
      </dgm:t>
    </dgm:pt>
    <dgm:pt modelId="{D80CCD2B-C6D2-4CEE-8506-1D89132CDB7C}" type="sibTrans" cxnId="{337B1212-686C-48D4-AEB2-792B243CD14A}">
      <dgm:prSet/>
      <dgm:spPr/>
      <dgm:t>
        <a:bodyPr/>
        <a:lstStyle/>
        <a:p>
          <a:endParaRPr lang="en-ZA"/>
        </a:p>
      </dgm:t>
    </dgm:pt>
    <dgm:pt modelId="{94D98CD2-0A67-4717-82C0-FD63CEC5B335}">
      <dgm:prSet/>
      <dgm:spPr/>
      <dgm:t>
        <a:bodyPr/>
        <a:lstStyle/>
        <a:p>
          <a:r>
            <a:rPr lang="el-GR" dirty="0">
              <a:solidFill>
                <a:srgbClr val="000000"/>
              </a:solidFill>
            </a:rPr>
            <a:t>Αποδοτικότητα Κόστους</a:t>
          </a:r>
          <a:endParaRPr lang="en-ZA" dirty="0">
            <a:solidFill>
              <a:srgbClr val="000000"/>
            </a:solidFill>
          </a:endParaRPr>
        </a:p>
      </dgm:t>
    </dgm:pt>
    <dgm:pt modelId="{C9A39FED-7DC3-476C-9785-FA0879782ED8}" type="parTrans" cxnId="{96945CD4-09A7-41C6-89D8-2EA052826AD8}">
      <dgm:prSet/>
      <dgm:spPr/>
      <dgm:t>
        <a:bodyPr/>
        <a:lstStyle/>
        <a:p>
          <a:endParaRPr lang="en-ZA"/>
        </a:p>
      </dgm:t>
    </dgm:pt>
    <dgm:pt modelId="{D92AD4FD-508F-4422-AE1E-7AB939436A9B}" type="sibTrans" cxnId="{96945CD4-09A7-41C6-89D8-2EA052826AD8}">
      <dgm:prSet/>
      <dgm:spPr/>
      <dgm:t>
        <a:bodyPr/>
        <a:lstStyle/>
        <a:p>
          <a:endParaRPr lang="en-ZA"/>
        </a:p>
      </dgm:t>
    </dgm:pt>
    <dgm:pt modelId="{2964F878-95FB-4BA0-8459-DF52566867E5}" type="pres">
      <dgm:prSet presAssocID="{A94EB4A4-BE80-4159-8723-18258C9A446C}" presName="Name0" presStyleCnt="0">
        <dgm:presLayoutVars>
          <dgm:dir/>
          <dgm:resizeHandles val="exact"/>
        </dgm:presLayoutVars>
      </dgm:prSet>
      <dgm:spPr/>
    </dgm:pt>
    <dgm:pt modelId="{6708EFE3-BC3E-412C-96D7-FD1D8A165C13}" type="pres">
      <dgm:prSet presAssocID="{2A91C598-9796-4618-B26C-1CD269B0EAAD}" presName="Name5" presStyleLbl="vennNode1" presStyleIdx="0" presStyleCnt="4">
        <dgm:presLayoutVars>
          <dgm:bulletEnabled val="1"/>
        </dgm:presLayoutVars>
      </dgm:prSet>
      <dgm:spPr/>
    </dgm:pt>
    <dgm:pt modelId="{10FA803A-4E0B-4873-A0E7-A66ADEDDBCAA}" type="pres">
      <dgm:prSet presAssocID="{299CD312-36E9-4794-907A-C74157FE19E4}" presName="space" presStyleCnt="0"/>
      <dgm:spPr/>
    </dgm:pt>
    <dgm:pt modelId="{C8E4C365-2119-4CEE-9E4A-52A678E222E0}" type="pres">
      <dgm:prSet presAssocID="{3ECC7E8E-9FD5-459F-A9D2-14933171A622}" presName="Name5" presStyleLbl="vennNode1" presStyleIdx="1" presStyleCnt="4">
        <dgm:presLayoutVars>
          <dgm:bulletEnabled val="1"/>
        </dgm:presLayoutVars>
      </dgm:prSet>
      <dgm:spPr/>
    </dgm:pt>
    <dgm:pt modelId="{DB37E0B3-1EA8-44A1-9083-510E076ED15B}" type="pres">
      <dgm:prSet presAssocID="{C2EF67F3-0ED0-45F9-8587-B452B7B44E30}" presName="space" presStyleCnt="0"/>
      <dgm:spPr/>
    </dgm:pt>
    <dgm:pt modelId="{B9C79132-21F5-4287-8587-7810E88C2858}" type="pres">
      <dgm:prSet presAssocID="{C5E22B78-9759-47CB-921B-2593C7094595}" presName="Name5" presStyleLbl="vennNode1" presStyleIdx="2" presStyleCnt="4">
        <dgm:presLayoutVars>
          <dgm:bulletEnabled val="1"/>
        </dgm:presLayoutVars>
      </dgm:prSet>
      <dgm:spPr/>
    </dgm:pt>
    <dgm:pt modelId="{EEC69965-BF39-4638-BA69-88965D7B1DBD}" type="pres">
      <dgm:prSet presAssocID="{D80CCD2B-C6D2-4CEE-8506-1D89132CDB7C}" presName="space" presStyleCnt="0"/>
      <dgm:spPr/>
    </dgm:pt>
    <dgm:pt modelId="{4DC5FCFF-E0C1-4FE6-9B3C-3D0D2ECE2028}" type="pres">
      <dgm:prSet presAssocID="{94D98CD2-0A67-4717-82C0-FD63CEC5B335}" presName="Name5" presStyleLbl="vennNode1" presStyleIdx="3" presStyleCnt="4">
        <dgm:presLayoutVars>
          <dgm:bulletEnabled val="1"/>
        </dgm:presLayoutVars>
      </dgm:prSet>
      <dgm:spPr/>
    </dgm:pt>
  </dgm:ptLst>
  <dgm:cxnLst>
    <dgm:cxn modelId="{337B1212-686C-48D4-AEB2-792B243CD14A}" srcId="{A94EB4A4-BE80-4159-8723-18258C9A446C}" destId="{C5E22B78-9759-47CB-921B-2593C7094595}" srcOrd="2" destOrd="0" parTransId="{1D98DB63-15F6-48D2-8F0D-71859573B0AD}" sibTransId="{D80CCD2B-C6D2-4CEE-8506-1D89132CDB7C}"/>
    <dgm:cxn modelId="{CDEB751F-F55A-4F4D-BD9D-8ED50560FEA4}" type="presOf" srcId="{2A91C598-9796-4618-B26C-1CD269B0EAAD}" destId="{6708EFE3-BC3E-412C-96D7-FD1D8A165C13}" srcOrd="0" destOrd="0" presId="urn:microsoft.com/office/officeart/2005/8/layout/venn3"/>
    <dgm:cxn modelId="{9CC0F83F-54A1-43A3-9BBF-25DF2221FAE6}" type="presOf" srcId="{3ECC7E8E-9FD5-459F-A9D2-14933171A622}" destId="{C8E4C365-2119-4CEE-9E4A-52A678E222E0}" srcOrd="0" destOrd="0" presId="urn:microsoft.com/office/officeart/2005/8/layout/venn3"/>
    <dgm:cxn modelId="{86E82366-86A9-4698-8DE8-CFA3D3226272}" type="presOf" srcId="{A94EB4A4-BE80-4159-8723-18258C9A446C}" destId="{2964F878-95FB-4BA0-8459-DF52566867E5}" srcOrd="0" destOrd="0" presId="urn:microsoft.com/office/officeart/2005/8/layout/venn3"/>
    <dgm:cxn modelId="{6B96847B-0C62-415F-8C39-088D3B058BFC}" type="presOf" srcId="{C5E22B78-9759-47CB-921B-2593C7094595}" destId="{B9C79132-21F5-4287-8587-7810E88C2858}" srcOrd="0" destOrd="0" presId="urn:microsoft.com/office/officeart/2005/8/layout/venn3"/>
    <dgm:cxn modelId="{B115DEA1-AFD5-4738-BADC-D8F657AC3113}" srcId="{A94EB4A4-BE80-4159-8723-18258C9A446C}" destId="{3ECC7E8E-9FD5-459F-A9D2-14933171A622}" srcOrd="1" destOrd="0" parTransId="{06573F17-D72C-4F71-A6A3-4EFA7FBB2887}" sibTransId="{C2EF67F3-0ED0-45F9-8587-B452B7B44E30}"/>
    <dgm:cxn modelId="{C16B1EA7-3F7C-478C-B8A6-161B16531066}" type="presOf" srcId="{94D98CD2-0A67-4717-82C0-FD63CEC5B335}" destId="{4DC5FCFF-E0C1-4FE6-9B3C-3D0D2ECE2028}" srcOrd="0" destOrd="0" presId="urn:microsoft.com/office/officeart/2005/8/layout/venn3"/>
    <dgm:cxn modelId="{96945CD4-09A7-41C6-89D8-2EA052826AD8}" srcId="{A94EB4A4-BE80-4159-8723-18258C9A446C}" destId="{94D98CD2-0A67-4717-82C0-FD63CEC5B335}" srcOrd="3" destOrd="0" parTransId="{C9A39FED-7DC3-476C-9785-FA0879782ED8}" sibTransId="{D92AD4FD-508F-4422-AE1E-7AB939436A9B}"/>
    <dgm:cxn modelId="{26A7E3EA-9686-4C3C-A98E-CE97834E1298}" srcId="{A94EB4A4-BE80-4159-8723-18258C9A446C}" destId="{2A91C598-9796-4618-B26C-1CD269B0EAAD}" srcOrd="0" destOrd="0" parTransId="{7BD3C46C-F272-4216-A173-69DC87B8E187}" sibTransId="{299CD312-36E9-4794-907A-C74157FE19E4}"/>
    <dgm:cxn modelId="{0BB207AF-BB08-4B69-9E67-1A6D48D9A118}" type="presParOf" srcId="{2964F878-95FB-4BA0-8459-DF52566867E5}" destId="{6708EFE3-BC3E-412C-96D7-FD1D8A165C13}" srcOrd="0" destOrd="0" presId="urn:microsoft.com/office/officeart/2005/8/layout/venn3"/>
    <dgm:cxn modelId="{82113054-68B8-4269-BE8B-A10656AE001B}" type="presParOf" srcId="{2964F878-95FB-4BA0-8459-DF52566867E5}" destId="{10FA803A-4E0B-4873-A0E7-A66ADEDDBCAA}" srcOrd="1" destOrd="0" presId="urn:microsoft.com/office/officeart/2005/8/layout/venn3"/>
    <dgm:cxn modelId="{A42BF801-DF30-40E7-8345-8C7FEF183B75}" type="presParOf" srcId="{2964F878-95FB-4BA0-8459-DF52566867E5}" destId="{C8E4C365-2119-4CEE-9E4A-52A678E222E0}" srcOrd="2" destOrd="0" presId="urn:microsoft.com/office/officeart/2005/8/layout/venn3"/>
    <dgm:cxn modelId="{867FD251-6004-49BF-A1B8-B0F380E7197B}" type="presParOf" srcId="{2964F878-95FB-4BA0-8459-DF52566867E5}" destId="{DB37E0B3-1EA8-44A1-9083-510E076ED15B}" srcOrd="3" destOrd="0" presId="urn:microsoft.com/office/officeart/2005/8/layout/venn3"/>
    <dgm:cxn modelId="{19FE8795-E7DA-49D6-B65A-93B8A5F6E362}" type="presParOf" srcId="{2964F878-95FB-4BA0-8459-DF52566867E5}" destId="{B9C79132-21F5-4287-8587-7810E88C2858}" srcOrd="4" destOrd="0" presId="urn:microsoft.com/office/officeart/2005/8/layout/venn3"/>
    <dgm:cxn modelId="{F43212E8-4A12-4462-9AAC-9DF6CF130D09}" type="presParOf" srcId="{2964F878-95FB-4BA0-8459-DF52566867E5}" destId="{EEC69965-BF39-4638-BA69-88965D7B1DBD}" srcOrd="5" destOrd="0" presId="urn:microsoft.com/office/officeart/2005/8/layout/venn3"/>
    <dgm:cxn modelId="{9152585E-44FF-4341-9039-19391F65F038}" type="presParOf" srcId="{2964F878-95FB-4BA0-8459-DF52566867E5}" destId="{4DC5FCFF-E0C1-4FE6-9B3C-3D0D2ECE2028}"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B8F9A2F-C588-4A1B-85F5-5310BDDDB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l-GR" sz="2400" dirty="0">
              <a:effectLst>
                <a:outerShdw blurRad="38100" dist="38100" dir="2700000" algn="tl">
                  <a:srgbClr val="000000">
                    <a:alpha val="43137"/>
                  </a:srgbClr>
                </a:outerShdw>
              </a:effectLst>
            </a:rPr>
            <a:t>Ποια τα οφέλη της Ευέλικτης Ανάπτυξης;</a:t>
          </a:r>
          <a:endParaRPr lang="en-ZA" sz="2400" dirty="0">
            <a:effectLst>
              <a:outerShdw blurRad="38100" dist="38100" dir="2700000" algn="tl">
                <a:srgbClr val="000000">
                  <a:alpha val="43137"/>
                </a:srgbClr>
              </a:outerShdw>
            </a:effectLst>
          </a:endParaRP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CC7C3229-01F0-47D5-BD3C-F4D54A03FDE4}">
      <dgm:prSet custT="1"/>
      <dgm:spPr/>
      <dgm:t>
        <a:bodyPr/>
        <a:lstStyle/>
        <a:p>
          <a:r>
            <a:rPr lang="el-GR" sz="2400" dirty="0">
              <a:effectLst>
                <a:outerShdw blurRad="38100" dist="38100" dir="2700000" algn="tl">
                  <a:srgbClr val="000000">
                    <a:alpha val="43137"/>
                  </a:srgbClr>
                </a:outerShdw>
              </a:effectLst>
            </a:rPr>
            <a:t>Ποιες είναι οι απαιτήσεις του</a:t>
          </a:r>
          <a:r>
            <a:rPr lang="en-GB" sz="2400" dirty="0">
              <a:effectLst>
                <a:outerShdw blurRad="38100" dist="38100" dir="2700000" algn="tl">
                  <a:srgbClr val="000000">
                    <a:alpha val="43137"/>
                  </a:srgbClr>
                </a:outerShdw>
              </a:effectLst>
            </a:rPr>
            <a:t> Scrum</a:t>
          </a:r>
          <a:r>
            <a:rPr lang="el-GR"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B2C5E41D-FAE0-4496-A65D-375720BF6613}" type="parTrans" cxnId="{E2FC9E62-27C7-4DDD-9D23-9F996EE24D4A}">
      <dgm:prSet/>
      <dgm:spPr/>
      <dgm:t>
        <a:bodyPr/>
        <a:lstStyle/>
        <a:p>
          <a:endParaRPr lang="en-ZA"/>
        </a:p>
      </dgm:t>
    </dgm:pt>
    <dgm:pt modelId="{1FE9239F-2CAD-4361-BEA3-3C3E0EC510EC}" type="sibTrans" cxnId="{E2FC9E62-27C7-4DDD-9D23-9F996EE24D4A}">
      <dgm:prSet/>
      <dgm:spPr/>
      <dgm:t>
        <a:bodyPr/>
        <a:lstStyle/>
        <a:p>
          <a:endParaRPr lang="en-ZA"/>
        </a:p>
      </dgm:t>
    </dgm:pt>
    <dgm:pt modelId="{94F440A5-491D-43D2-ADAF-76833ACA07D8}">
      <dgm:prSet custT="1"/>
      <dgm:spPr/>
      <dgm:t>
        <a:bodyPr/>
        <a:lstStyle/>
        <a:p>
          <a:r>
            <a:rPr lang="el-GR" sz="2400" dirty="0">
              <a:effectLst>
                <a:outerShdw blurRad="38100" dist="38100" dir="2700000" algn="tl">
                  <a:srgbClr val="000000">
                    <a:alpha val="43137"/>
                  </a:srgbClr>
                </a:outerShdw>
              </a:effectLst>
            </a:rPr>
            <a:t>Ποιοι είναι οι ρόλοι του </a:t>
          </a:r>
          <a:r>
            <a:rPr lang="en-GB" sz="2400" dirty="0">
              <a:effectLst>
                <a:outerShdw blurRad="38100" dist="38100" dir="2700000" algn="tl">
                  <a:srgbClr val="000000">
                    <a:alpha val="43137"/>
                  </a:srgbClr>
                </a:outerShdw>
              </a:effectLst>
            </a:rPr>
            <a:t>Scrum</a:t>
          </a:r>
          <a:r>
            <a:rPr lang="el-GR"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86B2B445-1B74-4479-86A4-26E497FAAE80}" type="parTrans" cxnId="{506AEBD1-243C-456B-8AB6-CA12CBFB755E}">
      <dgm:prSet/>
      <dgm:spPr/>
      <dgm:t>
        <a:bodyPr/>
        <a:lstStyle/>
        <a:p>
          <a:endParaRPr lang="en-ZA"/>
        </a:p>
      </dgm:t>
    </dgm:pt>
    <dgm:pt modelId="{E779D8A3-AB9C-4819-A8A2-54C0B83EBCC3}" type="sibTrans" cxnId="{506AEBD1-243C-456B-8AB6-CA12CBFB755E}">
      <dgm:prSet/>
      <dgm:spPr/>
      <dgm:t>
        <a:bodyPr/>
        <a:lstStyle/>
        <a:p>
          <a:endParaRPr lang="en-ZA"/>
        </a:p>
      </dgm:t>
    </dgm:pt>
    <dgm:pt modelId="{25CC92C2-5349-41BC-AC82-B9D9F2447860}">
      <dgm:prSet custT="1"/>
      <dgm:spPr/>
      <dgm:t>
        <a:bodyPr/>
        <a:lstStyle/>
        <a:p>
          <a:r>
            <a:rPr lang="el-GR" sz="2400" dirty="0">
              <a:effectLst>
                <a:outerShdw blurRad="38100" dist="38100" dir="2700000" algn="tl">
                  <a:srgbClr val="000000">
                    <a:alpha val="43137"/>
                  </a:srgbClr>
                </a:outerShdw>
              </a:effectLst>
            </a:rPr>
            <a:t>Πώς η Ευέλικτη Ανάπτυξη εξοικονομεί χρήματα; </a:t>
          </a:r>
          <a:endParaRPr lang="en-ZA" sz="2400" dirty="0">
            <a:effectLst>
              <a:outerShdw blurRad="38100" dist="38100" dir="2700000" algn="tl">
                <a:srgbClr val="000000">
                  <a:alpha val="43137"/>
                </a:srgbClr>
              </a:outerShdw>
            </a:effectLst>
          </a:endParaRPr>
        </a:p>
      </dgm:t>
    </dgm:pt>
    <dgm:pt modelId="{785A45A4-B5BD-42E5-8682-E3073770AC77}" type="parTrans" cxnId="{D9E29F33-22FE-43C8-827F-1260265CB124}">
      <dgm:prSet/>
      <dgm:spPr/>
      <dgm:t>
        <a:bodyPr/>
        <a:lstStyle/>
        <a:p>
          <a:endParaRPr lang="en-ZA"/>
        </a:p>
      </dgm:t>
    </dgm:pt>
    <dgm:pt modelId="{6F32B630-F0CE-4C4C-9C9C-606534BBC5CE}" type="sibTrans" cxnId="{D9E29F33-22FE-43C8-827F-1260265CB124}">
      <dgm:prSet/>
      <dgm:spPr/>
      <dgm:t>
        <a:bodyPr/>
        <a:lstStyle/>
        <a:p>
          <a:endParaRPr lang="en-ZA"/>
        </a:p>
      </dgm:t>
    </dgm:pt>
    <dgm:pt modelId="{E0C85125-B574-4E9F-B502-5018579C0FCC}" type="pres">
      <dgm:prSet presAssocID="{DB8F9A2F-C588-4A1B-85F5-5310BDDDB4C3}" presName="diagram" presStyleCnt="0">
        <dgm:presLayoutVars>
          <dgm:dir/>
          <dgm:resizeHandles val="exact"/>
        </dgm:presLayoutVars>
      </dgm:prSet>
      <dgm:spPr/>
    </dgm:pt>
    <dgm:pt modelId="{693AA247-31D2-43EC-A181-396E77E78162}" type="pres">
      <dgm:prSet presAssocID="{3FB1B60B-532E-4305-A2AA-386BB6657C78}" presName="node" presStyleLbl="node1" presStyleIdx="0" presStyleCnt="4">
        <dgm:presLayoutVars>
          <dgm:bulletEnabled val="1"/>
        </dgm:presLayoutVars>
      </dgm:prSet>
      <dgm:spPr/>
    </dgm:pt>
    <dgm:pt modelId="{B97477AB-EA9B-4C32-87BD-769B1FF1D577}" type="pres">
      <dgm:prSet presAssocID="{FE191495-9543-4AA2-887F-B663E4BA055E}" presName="sibTrans" presStyleCnt="0"/>
      <dgm:spPr/>
    </dgm:pt>
    <dgm:pt modelId="{07F53882-8662-4DDF-B2C8-5C0D0CEB56F1}" type="pres">
      <dgm:prSet presAssocID="{CC7C3229-01F0-47D5-BD3C-F4D54A03FDE4}" presName="node" presStyleLbl="node1" presStyleIdx="1" presStyleCnt="4">
        <dgm:presLayoutVars>
          <dgm:bulletEnabled val="1"/>
        </dgm:presLayoutVars>
      </dgm:prSet>
      <dgm:spPr/>
    </dgm:pt>
    <dgm:pt modelId="{EF537CBF-06AC-420C-A7A0-FB0A1E9AF0E6}" type="pres">
      <dgm:prSet presAssocID="{1FE9239F-2CAD-4361-BEA3-3C3E0EC510EC}" presName="sibTrans" presStyleCnt="0"/>
      <dgm:spPr/>
    </dgm:pt>
    <dgm:pt modelId="{9324FA27-DC46-4AB0-9AA9-2FA6E4EFFCF9}" type="pres">
      <dgm:prSet presAssocID="{94F440A5-491D-43D2-ADAF-76833ACA07D8}" presName="node" presStyleLbl="node1" presStyleIdx="2" presStyleCnt="4">
        <dgm:presLayoutVars>
          <dgm:bulletEnabled val="1"/>
        </dgm:presLayoutVars>
      </dgm:prSet>
      <dgm:spPr/>
    </dgm:pt>
    <dgm:pt modelId="{432207F2-2066-4FF3-8A1D-F4C71E4F53F3}" type="pres">
      <dgm:prSet presAssocID="{E779D8A3-AB9C-4819-A8A2-54C0B83EBCC3}" presName="sibTrans" presStyleCnt="0"/>
      <dgm:spPr/>
    </dgm:pt>
    <dgm:pt modelId="{26AE44B1-2FD9-49B6-A8D0-17BCA93D0C26}" type="pres">
      <dgm:prSet presAssocID="{25CC92C2-5349-41BC-AC82-B9D9F2447860}" presName="node" presStyleLbl="node1" presStyleIdx="3" presStyleCnt="4">
        <dgm:presLayoutVars>
          <dgm:bulletEnabled val="1"/>
        </dgm:presLayoutVars>
      </dgm:prSet>
      <dgm:spPr/>
    </dgm:pt>
  </dgm:ptLst>
  <dgm:cxnLst>
    <dgm:cxn modelId="{E8D10012-3758-4466-AC8B-53F32D386473}" type="presOf" srcId="{3FB1B60B-532E-4305-A2AA-386BB6657C78}" destId="{693AA247-31D2-43EC-A181-396E77E78162}" srcOrd="0" destOrd="0" presId="urn:microsoft.com/office/officeart/2005/8/layout/default"/>
    <dgm:cxn modelId="{798A6728-639B-4679-880E-F9547687282D}" type="presOf" srcId="{DB8F9A2F-C588-4A1B-85F5-5310BDDDB4C3}" destId="{E0C85125-B574-4E9F-B502-5018579C0FCC}" srcOrd="0" destOrd="0" presId="urn:microsoft.com/office/officeart/2005/8/layout/default"/>
    <dgm:cxn modelId="{D9E29F33-22FE-43C8-827F-1260265CB124}" srcId="{DB8F9A2F-C588-4A1B-85F5-5310BDDDB4C3}" destId="{25CC92C2-5349-41BC-AC82-B9D9F2447860}" srcOrd="3" destOrd="0" parTransId="{785A45A4-B5BD-42E5-8682-E3073770AC77}" sibTransId="{6F32B630-F0CE-4C4C-9C9C-606534BBC5CE}"/>
    <dgm:cxn modelId="{B9908B60-9BB2-4F1C-AFF4-0CA3CB7A8E96}" type="presOf" srcId="{25CC92C2-5349-41BC-AC82-B9D9F2447860}" destId="{26AE44B1-2FD9-49B6-A8D0-17BCA93D0C26}" srcOrd="0" destOrd="0" presId="urn:microsoft.com/office/officeart/2005/8/layout/default"/>
    <dgm:cxn modelId="{E2FC9E62-27C7-4DDD-9D23-9F996EE24D4A}" srcId="{DB8F9A2F-C588-4A1B-85F5-5310BDDDB4C3}" destId="{CC7C3229-01F0-47D5-BD3C-F4D54A03FDE4}" srcOrd="1" destOrd="0" parTransId="{B2C5E41D-FAE0-4496-A65D-375720BF6613}" sibTransId="{1FE9239F-2CAD-4361-BEA3-3C3E0EC510EC}"/>
    <dgm:cxn modelId="{A26F4C65-C752-4418-91C9-FA31B9AE51BD}" type="presOf" srcId="{CC7C3229-01F0-47D5-BD3C-F4D54A03FDE4}" destId="{07F53882-8662-4DDF-B2C8-5C0D0CEB56F1}" srcOrd="0" destOrd="0" presId="urn:microsoft.com/office/officeart/2005/8/layout/default"/>
    <dgm:cxn modelId="{3C017E82-73D4-477A-A82C-45BF940D8667}" type="presOf" srcId="{94F440A5-491D-43D2-ADAF-76833ACA07D8}" destId="{9324FA27-DC46-4AB0-9AA9-2FA6E4EFFCF9}" srcOrd="0" destOrd="0" presId="urn:microsoft.com/office/officeart/2005/8/layout/default"/>
    <dgm:cxn modelId="{518EA4A3-9734-466C-A144-6DD16AA1D111}" srcId="{DB8F9A2F-C588-4A1B-85F5-5310BDDDB4C3}" destId="{3FB1B60B-532E-4305-A2AA-386BB6657C78}" srcOrd="0" destOrd="0" parTransId="{9E18F44C-DCDE-4652-B7A1-2D6D3742CE54}" sibTransId="{FE191495-9543-4AA2-887F-B663E4BA055E}"/>
    <dgm:cxn modelId="{506AEBD1-243C-456B-8AB6-CA12CBFB755E}" srcId="{DB8F9A2F-C588-4A1B-85F5-5310BDDDB4C3}" destId="{94F440A5-491D-43D2-ADAF-76833ACA07D8}" srcOrd="2" destOrd="0" parTransId="{86B2B445-1B74-4479-86A4-26E497FAAE80}" sibTransId="{E779D8A3-AB9C-4819-A8A2-54C0B83EBCC3}"/>
    <dgm:cxn modelId="{69B78E2E-1B87-45AE-8068-2065EA4206F8}" type="presParOf" srcId="{E0C85125-B574-4E9F-B502-5018579C0FCC}" destId="{693AA247-31D2-43EC-A181-396E77E78162}" srcOrd="0" destOrd="0" presId="urn:microsoft.com/office/officeart/2005/8/layout/default"/>
    <dgm:cxn modelId="{00CC6AF2-A531-4AD2-89EA-A182B49EB359}" type="presParOf" srcId="{E0C85125-B574-4E9F-B502-5018579C0FCC}" destId="{B97477AB-EA9B-4C32-87BD-769B1FF1D577}" srcOrd="1" destOrd="0" presId="urn:microsoft.com/office/officeart/2005/8/layout/default"/>
    <dgm:cxn modelId="{318F9FA7-4DF2-4647-A6C1-CC625B4F43B9}" type="presParOf" srcId="{E0C85125-B574-4E9F-B502-5018579C0FCC}" destId="{07F53882-8662-4DDF-B2C8-5C0D0CEB56F1}" srcOrd="2" destOrd="0" presId="urn:microsoft.com/office/officeart/2005/8/layout/default"/>
    <dgm:cxn modelId="{BD14A5FC-76C4-4C7B-B322-A9FC2CEB1752}" type="presParOf" srcId="{E0C85125-B574-4E9F-B502-5018579C0FCC}" destId="{EF537CBF-06AC-420C-A7A0-FB0A1E9AF0E6}" srcOrd="3" destOrd="0" presId="urn:microsoft.com/office/officeart/2005/8/layout/default"/>
    <dgm:cxn modelId="{2E4E8A53-E02B-464C-9E4B-B6C3881355DC}" type="presParOf" srcId="{E0C85125-B574-4E9F-B502-5018579C0FCC}" destId="{9324FA27-DC46-4AB0-9AA9-2FA6E4EFFCF9}" srcOrd="4" destOrd="0" presId="urn:microsoft.com/office/officeart/2005/8/layout/default"/>
    <dgm:cxn modelId="{FA454BE7-D482-4403-86F6-F88EE213E010}" type="presParOf" srcId="{E0C85125-B574-4E9F-B502-5018579C0FCC}" destId="{432207F2-2066-4FF3-8A1D-F4C71E4F53F3}" srcOrd="5" destOrd="0" presId="urn:microsoft.com/office/officeart/2005/8/layout/default"/>
    <dgm:cxn modelId="{5FA57728-961B-442C-8CC6-F20F3E7444FF}" type="presParOf" srcId="{E0C85125-B574-4E9F-B502-5018579C0FCC}" destId="{26AE44B1-2FD9-49B6-A8D0-17BCA93D0C2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8F9A2F-C588-4A1B-85F5-5310BDDDB4C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ZA" sz="2400" dirty="0">
              <a:solidFill>
                <a:srgbClr val="000000"/>
              </a:solidFill>
            </a:rPr>
            <a:t>Scrum</a:t>
          </a: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4879826C-340A-4556-B525-AD8E8B4F10E8}">
      <dgm:prSet custT="1"/>
      <dgm:spPr/>
      <dgm:t>
        <a:bodyPr/>
        <a:lstStyle/>
        <a:p>
          <a:r>
            <a:rPr lang="en-ZA" sz="2400" dirty="0">
              <a:solidFill>
                <a:srgbClr val="000000"/>
              </a:solidFill>
            </a:rPr>
            <a:t>Kanban</a:t>
          </a:r>
        </a:p>
      </dgm:t>
    </dgm:pt>
    <dgm:pt modelId="{C04A7E24-1029-4DA7-9939-1D2A8007507D}" type="parTrans" cxnId="{8A88805C-F994-4AEC-8A4C-5E29F551BA97}">
      <dgm:prSet/>
      <dgm:spPr/>
      <dgm:t>
        <a:bodyPr/>
        <a:lstStyle/>
        <a:p>
          <a:endParaRPr lang="en-ZA"/>
        </a:p>
      </dgm:t>
    </dgm:pt>
    <dgm:pt modelId="{889C4BC0-6E59-4017-999C-FBE63C9E3B85}" type="sibTrans" cxnId="{8A88805C-F994-4AEC-8A4C-5E29F551BA97}">
      <dgm:prSet/>
      <dgm:spPr/>
      <dgm:t>
        <a:bodyPr/>
        <a:lstStyle/>
        <a:p>
          <a:endParaRPr lang="en-ZA"/>
        </a:p>
      </dgm:t>
    </dgm:pt>
    <dgm:pt modelId="{8891E3F1-5B48-4B71-97F2-81B0E436C6B9}">
      <dgm:prSet custT="1"/>
      <dgm:spPr/>
      <dgm:t>
        <a:bodyPr/>
        <a:lstStyle/>
        <a:p>
          <a:r>
            <a:rPr lang="en-ZA" sz="2400" dirty="0">
              <a:solidFill>
                <a:srgbClr val="000000"/>
              </a:solidFill>
            </a:rPr>
            <a:t>Scrumban</a:t>
          </a:r>
        </a:p>
      </dgm:t>
    </dgm:pt>
    <dgm:pt modelId="{A39D9478-76FF-44E8-A3B9-429FAC93C839}" type="parTrans" cxnId="{78D6060C-7010-45D7-A778-6F3ED69B7498}">
      <dgm:prSet/>
      <dgm:spPr/>
      <dgm:t>
        <a:bodyPr/>
        <a:lstStyle/>
        <a:p>
          <a:endParaRPr lang="en-ZA"/>
        </a:p>
      </dgm:t>
    </dgm:pt>
    <dgm:pt modelId="{22B13DFD-90DA-4084-AEE8-44EEEC8FE711}" type="sibTrans" cxnId="{78D6060C-7010-45D7-A778-6F3ED69B7498}">
      <dgm:prSet/>
      <dgm:spPr/>
      <dgm:t>
        <a:bodyPr/>
        <a:lstStyle/>
        <a:p>
          <a:endParaRPr lang="en-ZA"/>
        </a:p>
      </dgm:t>
    </dgm:pt>
    <dgm:pt modelId="{40E5966A-EE2E-403D-8CCF-CC391A71C403}">
      <dgm:prSet custT="1"/>
      <dgm:spPr/>
      <dgm:t>
        <a:bodyPr/>
        <a:lstStyle/>
        <a:p>
          <a:r>
            <a:rPr lang="en-ZA" sz="2400" dirty="0">
              <a:solidFill>
                <a:srgbClr val="000000"/>
              </a:solidFill>
            </a:rPr>
            <a:t>Lean Developm</a:t>
          </a:r>
          <a:r>
            <a:rPr lang="en-GB" sz="2400" dirty="0">
              <a:solidFill>
                <a:srgbClr val="000000"/>
              </a:solidFill>
            </a:rPr>
            <a:t>e</a:t>
          </a:r>
          <a:r>
            <a:rPr lang="en-ZA" sz="2400" dirty="0">
              <a:solidFill>
                <a:srgbClr val="000000"/>
              </a:solidFill>
            </a:rPr>
            <a:t>nt</a:t>
          </a:r>
        </a:p>
      </dgm:t>
    </dgm:pt>
    <dgm:pt modelId="{C3D5A75A-399B-46E1-B55B-9CB8809F7853}" type="parTrans" cxnId="{01DC7D2E-D6E8-4D86-B6D1-62506FF70845}">
      <dgm:prSet/>
      <dgm:spPr/>
      <dgm:t>
        <a:bodyPr/>
        <a:lstStyle/>
        <a:p>
          <a:endParaRPr lang="en-ZA"/>
        </a:p>
      </dgm:t>
    </dgm:pt>
    <dgm:pt modelId="{294F527D-BD2A-4178-9FCA-E5BCDD77F36E}" type="sibTrans" cxnId="{01DC7D2E-D6E8-4D86-B6D1-62506FF70845}">
      <dgm:prSet/>
      <dgm:spPr/>
      <dgm:t>
        <a:bodyPr/>
        <a:lstStyle/>
        <a:p>
          <a:endParaRPr lang="en-ZA"/>
        </a:p>
      </dgm:t>
    </dgm:pt>
    <dgm:pt modelId="{96AD31DC-5799-4CFE-87DB-A65B24233A3D}" type="pres">
      <dgm:prSet presAssocID="{DB8F9A2F-C588-4A1B-85F5-5310BDDDB4C3}" presName="Name0" presStyleCnt="0">
        <dgm:presLayoutVars>
          <dgm:dir/>
          <dgm:resizeHandles val="exact"/>
        </dgm:presLayoutVars>
      </dgm:prSet>
      <dgm:spPr/>
    </dgm:pt>
    <dgm:pt modelId="{329657F1-91C7-4C5F-BA65-B4953D96D1D6}" type="pres">
      <dgm:prSet presAssocID="{3FB1B60B-532E-4305-A2AA-386BB6657C78}" presName="Name5" presStyleLbl="vennNode1" presStyleIdx="0" presStyleCnt="4" custScaleX="114456">
        <dgm:presLayoutVars>
          <dgm:bulletEnabled val="1"/>
        </dgm:presLayoutVars>
      </dgm:prSet>
      <dgm:spPr/>
    </dgm:pt>
    <dgm:pt modelId="{06CC7A8F-3BD1-4F8E-BB1D-0F3350EBD1BE}" type="pres">
      <dgm:prSet presAssocID="{FE191495-9543-4AA2-887F-B663E4BA055E}" presName="space" presStyleCnt="0"/>
      <dgm:spPr/>
    </dgm:pt>
    <dgm:pt modelId="{6CA66742-A351-4CA5-927A-EFFD9F3F98F6}" type="pres">
      <dgm:prSet presAssocID="{4879826C-340A-4556-B525-AD8E8B4F10E8}" presName="Name5" presStyleLbl="vennNode1" presStyleIdx="1" presStyleCnt="4" custScaleX="109395">
        <dgm:presLayoutVars>
          <dgm:bulletEnabled val="1"/>
        </dgm:presLayoutVars>
      </dgm:prSet>
      <dgm:spPr/>
    </dgm:pt>
    <dgm:pt modelId="{3558034B-4146-449E-854C-FFB259B95052}" type="pres">
      <dgm:prSet presAssocID="{889C4BC0-6E59-4017-999C-FBE63C9E3B85}" presName="space" presStyleCnt="0"/>
      <dgm:spPr/>
    </dgm:pt>
    <dgm:pt modelId="{DEBDB411-64A7-48F4-B646-10FE640CEA53}" type="pres">
      <dgm:prSet presAssocID="{8891E3F1-5B48-4B71-97F2-81B0E436C6B9}" presName="Name5" presStyleLbl="vennNode1" presStyleIdx="2" presStyleCnt="4" custScaleX="107793">
        <dgm:presLayoutVars>
          <dgm:bulletEnabled val="1"/>
        </dgm:presLayoutVars>
      </dgm:prSet>
      <dgm:spPr/>
    </dgm:pt>
    <dgm:pt modelId="{0A2F4218-46F9-4978-9E2E-F4F5E5075A75}" type="pres">
      <dgm:prSet presAssocID="{22B13DFD-90DA-4084-AEE8-44EEEC8FE711}" presName="space" presStyleCnt="0"/>
      <dgm:spPr/>
    </dgm:pt>
    <dgm:pt modelId="{3939A3F8-93BA-4B79-A317-AC35F0106410}" type="pres">
      <dgm:prSet presAssocID="{40E5966A-EE2E-403D-8CCF-CC391A71C403}" presName="Name5" presStyleLbl="vennNode1" presStyleIdx="3" presStyleCnt="4" custScaleX="115585">
        <dgm:presLayoutVars>
          <dgm:bulletEnabled val="1"/>
        </dgm:presLayoutVars>
      </dgm:prSet>
      <dgm:spPr/>
    </dgm:pt>
  </dgm:ptLst>
  <dgm:cxnLst>
    <dgm:cxn modelId="{7273E601-644E-4A99-9439-F50D778702EA}" type="presOf" srcId="{3FB1B60B-532E-4305-A2AA-386BB6657C78}" destId="{329657F1-91C7-4C5F-BA65-B4953D96D1D6}" srcOrd="0" destOrd="0" presId="urn:microsoft.com/office/officeart/2005/8/layout/venn3"/>
    <dgm:cxn modelId="{78D6060C-7010-45D7-A778-6F3ED69B7498}" srcId="{DB8F9A2F-C588-4A1B-85F5-5310BDDDB4C3}" destId="{8891E3F1-5B48-4B71-97F2-81B0E436C6B9}" srcOrd="2" destOrd="0" parTransId="{A39D9478-76FF-44E8-A3B9-429FAC93C839}" sibTransId="{22B13DFD-90DA-4084-AEE8-44EEEC8FE711}"/>
    <dgm:cxn modelId="{3B32111E-284B-48D7-831C-3E28C0771B7B}" type="presOf" srcId="{8891E3F1-5B48-4B71-97F2-81B0E436C6B9}" destId="{DEBDB411-64A7-48F4-B646-10FE640CEA53}" srcOrd="0" destOrd="0" presId="urn:microsoft.com/office/officeart/2005/8/layout/venn3"/>
    <dgm:cxn modelId="{01DC7D2E-D6E8-4D86-B6D1-62506FF70845}" srcId="{DB8F9A2F-C588-4A1B-85F5-5310BDDDB4C3}" destId="{40E5966A-EE2E-403D-8CCF-CC391A71C403}" srcOrd="3" destOrd="0" parTransId="{C3D5A75A-399B-46E1-B55B-9CB8809F7853}" sibTransId="{294F527D-BD2A-4178-9FCA-E5BCDD77F36E}"/>
    <dgm:cxn modelId="{A046BE34-F824-4B22-9E7D-2D9573432E11}" type="presOf" srcId="{40E5966A-EE2E-403D-8CCF-CC391A71C403}" destId="{3939A3F8-93BA-4B79-A317-AC35F0106410}" srcOrd="0" destOrd="0" presId="urn:microsoft.com/office/officeart/2005/8/layout/venn3"/>
    <dgm:cxn modelId="{8A88805C-F994-4AEC-8A4C-5E29F551BA97}" srcId="{DB8F9A2F-C588-4A1B-85F5-5310BDDDB4C3}" destId="{4879826C-340A-4556-B525-AD8E8B4F10E8}" srcOrd="1" destOrd="0" parTransId="{C04A7E24-1029-4DA7-9939-1D2A8007507D}" sibTransId="{889C4BC0-6E59-4017-999C-FBE63C9E3B85}"/>
    <dgm:cxn modelId="{62B71B49-3408-484D-ADD7-3B6204DD38C3}" type="presOf" srcId="{4879826C-340A-4556-B525-AD8E8B4F10E8}" destId="{6CA66742-A351-4CA5-927A-EFFD9F3F98F6}" srcOrd="0" destOrd="0" presId="urn:microsoft.com/office/officeart/2005/8/layout/venn3"/>
    <dgm:cxn modelId="{D9694F9E-4D58-4022-8169-41EE0EB71CB9}" type="presOf" srcId="{DB8F9A2F-C588-4A1B-85F5-5310BDDDB4C3}" destId="{96AD31DC-5799-4CFE-87DB-A65B24233A3D}" srcOrd="0" destOrd="0" presId="urn:microsoft.com/office/officeart/2005/8/layout/venn3"/>
    <dgm:cxn modelId="{518EA4A3-9734-466C-A144-6DD16AA1D111}" srcId="{DB8F9A2F-C588-4A1B-85F5-5310BDDDB4C3}" destId="{3FB1B60B-532E-4305-A2AA-386BB6657C78}" srcOrd="0" destOrd="0" parTransId="{9E18F44C-DCDE-4652-B7A1-2D6D3742CE54}" sibTransId="{FE191495-9543-4AA2-887F-B663E4BA055E}"/>
    <dgm:cxn modelId="{0C14D3D2-B479-414B-8D71-675BA5FF836C}" type="presParOf" srcId="{96AD31DC-5799-4CFE-87DB-A65B24233A3D}" destId="{329657F1-91C7-4C5F-BA65-B4953D96D1D6}" srcOrd="0" destOrd="0" presId="urn:microsoft.com/office/officeart/2005/8/layout/venn3"/>
    <dgm:cxn modelId="{26AA86C5-4C64-42B4-950C-505E7A509DFA}" type="presParOf" srcId="{96AD31DC-5799-4CFE-87DB-A65B24233A3D}" destId="{06CC7A8F-3BD1-4F8E-BB1D-0F3350EBD1BE}" srcOrd="1" destOrd="0" presId="urn:microsoft.com/office/officeart/2005/8/layout/venn3"/>
    <dgm:cxn modelId="{6C1E3A8A-5616-4BA1-95C5-209866256139}" type="presParOf" srcId="{96AD31DC-5799-4CFE-87DB-A65B24233A3D}" destId="{6CA66742-A351-4CA5-927A-EFFD9F3F98F6}" srcOrd="2" destOrd="0" presId="urn:microsoft.com/office/officeart/2005/8/layout/venn3"/>
    <dgm:cxn modelId="{AD205713-A2B6-41D6-8B18-F38066F227F9}" type="presParOf" srcId="{96AD31DC-5799-4CFE-87DB-A65B24233A3D}" destId="{3558034B-4146-449E-854C-FFB259B95052}" srcOrd="3" destOrd="0" presId="urn:microsoft.com/office/officeart/2005/8/layout/venn3"/>
    <dgm:cxn modelId="{E5E05B22-FEDC-4694-8EBE-FB996FC4618C}" type="presParOf" srcId="{96AD31DC-5799-4CFE-87DB-A65B24233A3D}" destId="{DEBDB411-64A7-48F4-B646-10FE640CEA53}" srcOrd="4" destOrd="0" presId="urn:microsoft.com/office/officeart/2005/8/layout/venn3"/>
    <dgm:cxn modelId="{B3448D4E-4B4D-4D65-97E5-65A4DAF774F9}" type="presParOf" srcId="{96AD31DC-5799-4CFE-87DB-A65B24233A3D}" destId="{0A2F4218-46F9-4978-9E2E-F4F5E5075A75}" srcOrd="5" destOrd="0" presId="urn:microsoft.com/office/officeart/2005/8/layout/venn3"/>
    <dgm:cxn modelId="{EB70740D-1E28-4C14-8F38-4767BFFC6BD3}" type="presParOf" srcId="{96AD31DC-5799-4CFE-87DB-A65B24233A3D}" destId="{3939A3F8-93BA-4B79-A317-AC35F0106410}"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28D243-DD49-40DE-87C5-E17427E97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254B7F-1701-472D-99E1-F7BD08CDE588}">
      <dgm:prSet phldrT="[Text]" custT="1"/>
      <dgm:spPr/>
      <dgm:t>
        <a:bodyPr/>
        <a:lstStyle/>
        <a:p>
          <a:r>
            <a:rPr lang="el-GR" sz="2200" dirty="0">
              <a:effectLst>
                <a:outerShdw blurRad="38100" dist="38100" dir="2700000" algn="tl">
                  <a:srgbClr val="000000">
                    <a:alpha val="43137"/>
                  </a:srgbClr>
                </a:outerShdw>
              </a:effectLst>
            </a:rPr>
            <a:t>Οι Ευέλικτοι οργανισμοί ανταπεξέρχονται καλύτερα</a:t>
          </a:r>
          <a:endParaRPr lang="en-ZA" sz="2200" dirty="0">
            <a:effectLst>
              <a:outerShdw blurRad="38100" dist="38100" dir="2700000" algn="tl">
                <a:srgbClr val="000000">
                  <a:alpha val="43137"/>
                </a:srgbClr>
              </a:outerShdw>
            </a:effectLst>
          </a:endParaRPr>
        </a:p>
      </dgm:t>
    </dgm:pt>
    <dgm:pt modelId="{37838E5B-0407-47C2-B69C-495950E9AF3D}" type="parTrans" cxnId="{1CE75EEA-B64E-413F-B27D-EB111883C727}">
      <dgm:prSet/>
      <dgm:spPr/>
      <dgm:t>
        <a:bodyPr/>
        <a:lstStyle/>
        <a:p>
          <a:endParaRPr lang="en-ZA"/>
        </a:p>
      </dgm:t>
    </dgm:pt>
    <dgm:pt modelId="{831FB4FE-2D29-45A9-BA71-A2A59EEF2CB0}" type="sibTrans" cxnId="{1CE75EEA-B64E-413F-B27D-EB111883C727}">
      <dgm:prSet/>
      <dgm:spPr/>
      <dgm:t>
        <a:bodyPr/>
        <a:lstStyle/>
        <a:p>
          <a:endParaRPr lang="en-ZA"/>
        </a:p>
      </dgm:t>
    </dgm:pt>
    <dgm:pt modelId="{75289B18-AABE-47E1-A5D2-EECDBA9C9AAA}">
      <dgm:prSet phldrT="[Text]" custT="1"/>
      <dgm:spPr/>
      <dgm:t>
        <a:bodyPr/>
        <a:lstStyle/>
        <a:p>
          <a:r>
            <a:rPr lang="el-GR" sz="2200" dirty="0">
              <a:effectLst>
                <a:outerShdw blurRad="38100" dist="38100" dir="2700000" algn="tl">
                  <a:srgbClr val="000000">
                    <a:alpha val="43137"/>
                  </a:srgbClr>
                </a:outerShdw>
              </a:effectLst>
            </a:rPr>
            <a:t>Το μοντέλο λειτουργίας σας είναι ο βασικός παράγοντας για συνεχιζόμενη επιρροή</a:t>
          </a:r>
          <a:endParaRPr lang="en-ZA" sz="2200" dirty="0">
            <a:effectLst>
              <a:outerShdw blurRad="38100" dist="38100" dir="2700000" algn="tl">
                <a:srgbClr val="000000">
                  <a:alpha val="43137"/>
                </a:srgbClr>
              </a:outerShdw>
            </a:effectLst>
          </a:endParaRPr>
        </a:p>
      </dgm:t>
    </dgm:pt>
    <dgm:pt modelId="{60B4D4BF-5CB7-4ED0-BFDB-226E916AEE0B}" type="parTrans" cxnId="{A379947E-2D8D-4295-8B1C-55F76B11B399}">
      <dgm:prSet/>
      <dgm:spPr/>
      <dgm:t>
        <a:bodyPr/>
        <a:lstStyle/>
        <a:p>
          <a:endParaRPr lang="en-ZA"/>
        </a:p>
      </dgm:t>
    </dgm:pt>
    <dgm:pt modelId="{5C05AAF9-11BB-4654-9782-9599A8E4858A}" type="sibTrans" cxnId="{A379947E-2D8D-4295-8B1C-55F76B11B399}">
      <dgm:prSet/>
      <dgm:spPr/>
      <dgm:t>
        <a:bodyPr/>
        <a:lstStyle/>
        <a:p>
          <a:endParaRPr lang="en-ZA"/>
        </a:p>
      </dgm:t>
    </dgm:pt>
    <dgm:pt modelId="{F019C4AE-55FD-441D-A8F0-31B37D53B06A}">
      <dgm:prSet phldrT="[Text]" custT="1"/>
      <dgm:spPr/>
      <dgm:t>
        <a:bodyPr/>
        <a:lstStyle/>
        <a:p>
          <a:r>
            <a:rPr lang="el-GR" sz="2200" dirty="0">
              <a:effectLst>
                <a:outerShdw blurRad="38100" dist="38100" dir="2700000" algn="tl">
                  <a:srgbClr val="000000">
                    <a:alpha val="43137"/>
                  </a:srgbClr>
                </a:outerShdw>
              </a:effectLst>
            </a:rPr>
            <a:t>Σκεφτείτε και αναλύστε σε παγκόσμια κλίμακα, αποφασίστε σε τοπική κλίμακα</a:t>
          </a:r>
          <a:endParaRPr lang="en-ZA" sz="2200" dirty="0">
            <a:effectLst>
              <a:outerShdw blurRad="38100" dist="38100" dir="2700000" algn="tl">
                <a:srgbClr val="000000">
                  <a:alpha val="43137"/>
                </a:srgbClr>
              </a:outerShdw>
            </a:effectLst>
          </a:endParaRPr>
        </a:p>
      </dgm:t>
    </dgm:pt>
    <dgm:pt modelId="{251B0AAB-4C1F-4F7E-AE06-504587EF9895}" type="parTrans" cxnId="{7D535519-B292-4E08-845C-3FC4B2ED1400}">
      <dgm:prSet/>
      <dgm:spPr/>
      <dgm:t>
        <a:bodyPr/>
        <a:lstStyle/>
        <a:p>
          <a:endParaRPr lang="en-ZA"/>
        </a:p>
      </dgm:t>
    </dgm:pt>
    <dgm:pt modelId="{70DF002C-B135-46CE-92E4-2F4D5D2844C5}" type="sibTrans" cxnId="{7D535519-B292-4E08-845C-3FC4B2ED1400}">
      <dgm:prSet/>
      <dgm:spPr/>
      <dgm:t>
        <a:bodyPr/>
        <a:lstStyle/>
        <a:p>
          <a:endParaRPr lang="en-ZA"/>
        </a:p>
      </dgm:t>
    </dgm:pt>
    <dgm:pt modelId="{397459DA-AA8D-4CC8-B995-81EDED104B6B}">
      <dgm:prSet phldrT="[Text]" custT="1"/>
      <dgm:spPr/>
      <dgm:t>
        <a:bodyPr/>
        <a:lstStyle/>
        <a:p>
          <a:r>
            <a:rPr lang="el-GR" sz="2400" dirty="0">
              <a:effectLst>
                <a:outerShdw blurRad="38100" dist="38100" dir="2700000" algn="tl">
                  <a:srgbClr val="000000">
                    <a:alpha val="43137"/>
                  </a:srgbClr>
                </a:outerShdw>
              </a:effectLst>
            </a:rPr>
            <a:t>Προετοιμασία έναντι σχεδιασμού</a:t>
          </a:r>
          <a:endParaRPr lang="en-ZA" sz="2400" dirty="0">
            <a:effectLst>
              <a:outerShdw blurRad="38100" dist="38100" dir="2700000" algn="tl">
                <a:srgbClr val="000000">
                  <a:alpha val="43137"/>
                </a:srgbClr>
              </a:outerShdw>
            </a:effectLst>
          </a:endParaRPr>
        </a:p>
      </dgm:t>
    </dgm:pt>
    <dgm:pt modelId="{E2065AD0-D877-4F6F-A836-B4C49EF6A2AC}" type="parTrans" cxnId="{CB960DE8-F11E-4C6A-A7C3-2526EFCE3466}">
      <dgm:prSet/>
      <dgm:spPr/>
      <dgm:t>
        <a:bodyPr/>
        <a:lstStyle/>
        <a:p>
          <a:endParaRPr lang="en-ZA"/>
        </a:p>
      </dgm:t>
    </dgm:pt>
    <dgm:pt modelId="{FFB2FDBF-91A8-4E8E-BADD-8F00B7961102}" type="sibTrans" cxnId="{CB960DE8-F11E-4C6A-A7C3-2526EFCE3466}">
      <dgm:prSet/>
      <dgm:spPr/>
      <dgm:t>
        <a:bodyPr/>
        <a:lstStyle/>
        <a:p>
          <a:endParaRPr lang="en-ZA"/>
        </a:p>
      </dgm:t>
    </dgm:pt>
    <dgm:pt modelId="{D67B9704-6CCE-4FE3-8F43-424C5CBBDD3F}">
      <dgm:prSet phldrT="[Text]" custT="1"/>
      <dgm:spPr/>
      <dgm:t>
        <a:bodyPr/>
        <a:lstStyle/>
        <a:p>
          <a:r>
            <a:rPr lang="el-GR" sz="2400" dirty="0">
              <a:effectLst>
                <a:outerShdw blurRad="38100" dist="38100" dir="2700000" algn="tl">
                  <a:srgbClr val="000000">
                    <a:alpha val="43137"/>
                  </a:srgbClr>
                </a:outerShdw>
              </a:effectLst>
            </a:rPr>
            <a:t>Εμπιστευτείτε τα δεδομένα</a:t>
          </a:r>
          <a:endParaRPr lang="en-ZA" sz="2400" dirty="0">
            <a:effectLst>
              <a:outerShdw blurRad="38100" dist="38100" dir="2700000" algn="tl">
                <a:srgbClr val="000000">
                  <a:alpha val="43137"/>
                </a:srgbClr>
              </a:outerShdw>
            </a:effectLst>
          </a:endParaRPr>
        </a:p>
      </dgm:t>
    </dgm:pt>
    <dgm:pt modelId="{395E1920-51D3-4849-92AB-6050F1AD8C83}" type="parTrans" cxnId="{4D18B972-3755-4ED4-9438-FBB426BEBBB8}">
      <dgm:prSet/>
      <dgm:spPr/>
      <dgm:t>
        <a:bodyPr/>
        <a:lstStyle/>
        <a:p>
          <a:endParaRPr lang="en-ZA"/>
        </a:p>
      </dgm:t>
    </dgm:pt>
    <dgm:pt modelId="{1CAEA572-15FC-4039-81F8-713F1637D698}" type="sibTrans" cxnId="{4D18B972-3755-4ED4-9438-FBB426BEBBB8}">
      <dgm:prSet/>
      <dgm:spPr/>
      <dgm:t>
        <a:bodyPr/>
        <a:lstStyle/>
        <a:p>
          <a:endParaRPr lang="en-ZA"/>
        </a:p>
      </dgm:t>
    </dgm:pt>
    <dgm:pt modelId="{7BE51FEA-95C2-4F63-B6B3-4C6BF774A302}" type="pres">
      <dgm:prSet presAssocID="{6F28D243-DD49-40DE-87C5-E17427E974C3}" presName="diagram" presStyleCnt="0">
        <dgm:presLayoutVars>
          <dgm:dir/>
          <dgm:resizeHandles val="exact"/>
        </dgm:presLayoutVars>
      </dgm:prSet>
      <dgm:spPr/>
    </dgm:pt>
    <dgm:pt modelId="{98B7A449-36D1-4DC3-9E0B-742454BBE80B}" type="pres">
      <dgm:prSet presAssocID="{82254B7F-1701-472D-99E1-F7BD08CDE588}" presName="node" presStyleLbl="node1" presStyleIdx="0" presStyleCnt="5">
        <dgm:presLayoutVars>
          <dgm:bulletEnabled val="1"/>
        </dgm:presLayoutVars>
      </dgm:prSet>
      <dgm:spPr/>
    </dgm:pt>
    <dgm:pt modelId="{825B0E7B-71CF-48E5-8BCF-6D00B61ECB81}" type="pres">
      <dgm:prSet presAssocID="{831FB4FE-2D29-45A9-BA71-A2A59EEF2CB0}" presName="sibTrans" presStyleCnt="0"/>
      <dgm:spPr/>
    </dgm:pt>
    <dgm:pt modelId="{45F2CFD3-6BAE-4CB7-8321-9BB8C7928E56}" type="pres">
      <dgm:prSet presAssocID="{F019C4AE-55FD-441D-A8F0-31B37D53B06A}" presName="node" presStyleLbl="node1" presStyleIdx="1" presStyleCnt="5">
        <dgm:presLayoutVars>
          <dgm:bulletEnabled val="1"/>
        </dgm:presLayoutVars>
      </dgm:prSet>
      <dgm:spPr/>
    </dgm:pt>
    <dgm:pt modelId="{A569E3CF-E043-4315-869D-7FCA39846120}" type="pres">
      <dgm:prSet presAssocID="{70DF002C-B135-46CE-92E4-2F4D5D2844C5}" presName="sibTrans" presStyleCnt="0"/>
      <dgm:spPr/>
    </dgm:pt>
    <dgm:pt modelId="{2821BF17-1CF4-4D34-995B-50475073C244}" type="pres">
      <dgm:prSet presAssocID="{75289B18-AABE-47E1-A5D2-EECDBA9C9AAA}" presName="node" presStyleLbl="node1" presStyleIdx="2" presStyleCnt="5">
        <dgm:presLayoutVars>
          <dgm:bulletEnabled val="1"/>
        </dgm:presLayoutVars>
      </dgm:prSet>
      <dgm:spPr/>
    </dgm:pt>
    <dgm:pt modelId="{0C1224BE-BABE-41C0-8C57-806819F340F6}" type="pres">
      <dgm:prSet presAssocID="{5C05AAF9-11BB-4654-9782-9599A8E4858A}" presName="sibTrans" presStyleCnt="0"/>
      <dgm:spPr/>
    </dgm:pt>
    <dgm:pt modelId="{0CABBE85-0FE6-49B1-94DF-46C91C7A3B2C}" type="pres">
      <dgm:prSet presAssocID="{397459DA-AA8D-4CC8-B995-81EDED104B6B}" presName="node" presStyleLbl="node1" presStyleIdx="3" presStyleCnt="5">
        <dgm:presLayoutVars>
          <dgm:bulletEnabled val="1"/>
        </dgm:presLayoutVars>
      </dgm:prSet>
      <dgm:spPr/>
    </dgm:pt>
    <dgm:pt modelId="{749BD6D6-8DC5-47E8-B65F-D03A6A7EACD4}" type="pres">
      <dgm:prSet presAssocID="{FFB2FDBF-91A8-4E8E-BADD-8F00B7961102}" presName="sibTrans" presStyleCnt="0"/>
      <dgm:spPr/>
    </dgm:pt>
    <dgm:pt modelId="{0FB13003-C2B5-4E97-8D7C-181B50C46999}" type="pres">
      <dgm:prSet presAssocID="{D67B9704-6CCE-4FE3-8F43-424C5CBBDD3F}" presName="node" presStyleLbl="node1" presStyleIdx="4" presStyleCnt="5">
        <dgm:presLayoutVars>
          <dgm:bulletEnabled val="1"/>
        </dgm:presLayoutVars>
      </dgm:prSet>
      <dgm:spPr/>
    </dgm:pt>
  </dgm:ptLst>
  <dgm:cxnLst>
    <dgm:cxn modelId="{7D535519-B292-4E08-845C-3FC4B2ED1400}" srcId="{6F28D243-DD49-40DE-87C5-E17427E974C3}" destId="{F019C4AE-55FD-441D-A8F0-31B37D53B06A}" srcOrd="1" destOrd="0" parTransId="{251B0AAB-4C1F-4F7E-AE06-504587EF9895}" sibTransId="{70DF002C-B135-46CE-92E4-2F4D5D2844C5}"/>
    <dgm:cxn modelId="{AF924C1B-4353-4D7B-B31A-A39AED8AE4E1}" type="presOf" srcId="{6F28D243-DD49-40DE-87C5-E17427E974C3}" destId="{7BE51FEA-95C2-4F63-B6B3-4C6BF774A302}" srcOrd="0" destOrd="0" presId="urn:microsoft.com/office/officeart/2005/8/layout/default"/>
    <dgm:cxn modelId="{B403BC2F-6C50-4B2B-A1FE-A68DE16868ED}" type="presOf" srcId="{D67B9704-6CCE-4FE3-8F43-424C5CBBDD3F}" destId="{0FB13003-C2B5-4E97-8D7C-181B50C46999}" srcOrd="0" destOrd="0" presId="urn:microsoft.com/office/officeart/2005/8/layout/default"/>
    <dgm:cxn modelId="{C324E25D-599C-40A0-8873-338EA3F745CD}" type="presOf" srcId="{F019C4AE-55FD-441D-A8F0-31B37D53B06A}" destId="{45F2CFD3-6BAE-4CB7-8321-9BB8C7928E56}" srcOrd="0" destOrd="0" presId="urn:microsoft.com/office/officeart/2005/8/layout/default"/>
    <dgm:cxn modelId="{4D18B972-3755-4ED4-9438-FBB426BEBBB8}" srcId="{6F28D243-DD49-40DE-87C5-E17427E974C3}" destId="{D67B9704-6CCE-4FE3-8F43-424C5CBBDD3F}" srcOrd="4" destOrd="0" parTransId="{395E1920-51D3-4849-92AB-6050F1AD8C83}" sibTransId="{1CAEA572-15FC-4039-81F8-713F1637D698}"/>
    <dgm:cxn modelId="{4C945573-A46A-4E51-AEE3-8816B2CB3BD3}" type="presOf" srcId="{75289B18-AABE-47E1-A5D2-EECDBA9C9AAA}" destId="{2821BF17-1CF4-4D34-995B-50475073C244}" srcOrd="0" destOrd="0" presId="urn:microsoft.com/office/officeart/2005/8/layout/default"/>
    <dgm:cxn modelId="{A379947E-2D8D-4295-8B1C-55F76B11B399}" srcId="{6F28D243-DD49-40DE-87C5-E17427E974C3}" destId="{75289B18-AABE-47E1-A5D2-EECDBA9C9AAA}" srcOrd="2" destOrd="0" parTransId="{60B4D4BF-5CB7-4ED0-BFDB-226E916AEE0B}" sibTransId="{5C05AAF9-11BB-4654-9782-9599A8E4858A}"/>
    <dgm:cxn modelId="{44772D8C-3E74-4E12-9052-FA821A3B4EDB}" type="presOf" srcId="{397459DA-AA8D-4CC8-B995-81EDED104B6B}" destId="{0CABBE85-0FE6-49B1-94DF-46C91C7A3B2C}" srcOrd="0" destOrd="0" presId="urn:microsoft.com/office/officeart/2005/8/layout/default"/>
    <dgm:cxn modelId="{D5A9F09F-0FF6-4CF6-80F3-D34AAD0DAE2F}" type="presOf" srcId="{82254B7F-1701-472D-99E1-F7BD08CDE588}" destId="{98B7A449-36D1-4DC3-9E0B-742454BBE80B}" srcOrd="0" destOrd="0" presId="urn:microsoft.com/office/officeart/2005/8/layout/default"/>
    <dgm:cxn modelId="{CB960DE8-F11E-4C6A-A7C3-2526EFCE3466}" srcId="{6F28D243-DD49-40DE-87C5-E17427E974C3}" destId="{397459DA-AA8D-4CC8-B995-81EDED104B6B}" srcOrd="3" destOrd="0" parTransId="{E2065AD0-D877-4F6F-A836-B4C49EF6A2AC}" sibTransId="{FFB2FDBF-91A8-4E8E-BADD-8F00B7961102}"/>
    <dgm:cxn modelId="{1CE75EEA-B64E-413F-B27D-EB111883C727}" srcId="{6F28D243-DD49-40DE-87C5-E17427E974C3}" destId="{82254B7F-1701-472D-99E1-F7BD08CDE588}" srcOrd="0" destOrd="0" parTransId="{37838E5B-0407-47C2-B69C-495950E9AF3D}" sibTransId="{831FB4FE-2D29-45A9-BA71-A2A59EEF2CB0}"/>
    <dgm:cxn modelId="{FA870156-CA75-49B6-A0CD-5636ECAEDDB2}" type="presParOf" srcId="{7BE51FEA-95C2-4F63-B6B3-4C6BF774A302}" destId="{98B7A449-36D1-4DC3-9E0B-742454BBE80B}" srcOrd="0" destOrd="0" presId="urn:microsoft.com/office/officeart/2005/8/layout/default"/>
    <dgm:cxn modelId="{F6AD7E2B-E7D0-4365-8D4C-633C62FB6059}" type="presParOf" srcId="{7BE51FEA-95C2-4F63-B6B3-4C6BF774A302}" destId="{825B0E7B-71CF-48E5-8BCF-6D00B61ECB81}" srcOrd="1" destOrd="0" presId="urn:microsoft.com/office/officeart/2005/8/layout/default"/>
    <dgm:cxn modelId="{681AB7B9-E944-44F7-989C-2202D0DC09F4}" type="presParOf" srcId="{7BE51FEA-95C2-4F63-B6B3-4C6BF774A302}" destId="{45F2CFD3-6BAE-4CB7-8321-9BB8C7928E56}" srcOrd="2" destOrd="0" presId="urn:microsoft.com/office/officeart/2005/8/layout/default"/>
    <dgm:cxn modelId="{E28F5F1C-3AC4-4B1C-AC20-599F051A96AF}" type="presParOf" srcId="{7BE51FEA-95C2-4F63-B6B3-4C6BF774A302}" destId="{A569E3CF-E043-4315-869D-7FCA39846120}" srcOrd="3" destOrd="0" presId="urn:microsoft.com/office/officeart/2005/8/layout/default"/>
    <dgm:cxn modelId="{BBDD802E-B6D6-4583-8F3F-0DAC8ACC9E3F}" type="presParOf" srcId="{7BE51FEA-95C2-4F63-B6B3-4C6BF774A302}" destId="{2821BF17-1CF4-4D34-995B-50475073C244}" srcOrd="4" destOrd="0" presId="urn:microsoft.com/office/officeart/2005/8/layout/default"/>
    <dgm:cxn modelId="{E714D02C-35F1-4697-819B-50EB04D36B5B}" type="presParOf" srcId="{7BE51FEA-95C2-4F63-B6B3-4C6BF774A302}" destId="{0C1224BE-BABE-41C0-8C57-806819F340F6}" srcOrd="5" destOrd="0" presId="urn:microsoft.com/office/officeart/2005/8/layout/default"/>
    <dgm:cxn modelId="{EC866247-0876-466D-823C-38BACEBEC8B2}" type="presParOf" srcId="{7BE51FEA-95C2-4F63-B6B3-4C6BF774A302}" destId="{0CABBE85-0FE6-49B1-94DF-46C91C7A3B2C}" srcOrd="6" destOrd="0" presId="urn:microsoft.com/office/officeart/2005/8/layout/default"/>
    <dgm:cxn modelId="{582B36BC-4E78-47EE-8BB3-C0BD4847919A}" type="presParOf" srcId="{7BE51FEA-95C2-4F63-B6B3-4C6BF774A302}" destId="{749BD6D6-8DC5-47E8-B65F-D03A6A7EACD4}" srcOrd="7" destOrd="0" presId="urn:microsoft.com/office/officeart/2005/8/layout/default"/>
    <dgm:cxn modelId="{0A4382C6-2290-43A3-B8A8-EBD0EC28FCBA}" type="presParOf" srcId="{7BE51FEA-95C2-4F63-B6B3-4C6BF774A302}" destId="{0FB13003-C2B5-4E97-8D7C-181B50C469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63F18D0-4DC1-406C-8206-046630688C8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41AB7E0-4F37-45DC-B970-3C5B5439AFDB}">
      <dgm:prSet phldrT="[Text]" custT="1"/>
      <dgm:spPr/>
      <dgm:t>
        <a:bodyPr/>
        <a:lstStyle/>
        <a:p>
          <a:r>
            <a:rPr lang="el-GR" sz="2400" dirty="0">
              <a:effectLst>
                <a:outerShdw blurRad="38100" dist="38100" dir="2700000" algn="tl">
                  <a:srgbClr val="000000">
                    <a:alpha val="43137"/>
                  </a:srgbClr>
                </a:outerShdw>
              </a:effectLst>
            </a:rPr>
            <a:t>Άτομα και αλληλεπίδραση έναντι διαδικασιών και εργαλείων</a:t>
          </a:r>
          <a:endParaRPr lang="en-ZA" sz="2400" dirty="0">
            <a:effectLst>
              <a:outerShdw blurRad="38100" dist="38100" dir="2700000" algn="tl">
                <a:srgbClr val="000000">
                  <a:alpha val="43137"/>
                </a:srgbClr>
              </a:outerShdw>
            </a:effectLst>
          </a:endParaRPr>
        </a:p>
      </dgm:t>
    </dgm:pt>
    <dgm:pt modelId="{33A868D6-5069-4DBC-84D0-67A024DACFF0}" type="par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D617FE43-143D-4F42-BA2B-395367EC992C}" type="sib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F92938CC-1D48-447E-8829-264A82A54282}">
      <dgm:prSet custT="1"/>
      <dgm:spPr/>
      <dgm:t>
        <a:bodyPr/>
        <a:lstStyle/>
        <a:p>
          <a:r>
            <a:rPr lang="el-GR" sz="2400" dirty="0">
              <a:effectLst>
                <a:outerShdw blurRad="38100" dist="38100" dir="2700000" algn="tl">
                  <a:srgbClr val="000000">
                    <a:alpha val="43137"/>
                  </a:srgbClr>
                </a:outerShdw>
              </a:effectLst>
            </a:rPr>
            <a:t>Λειτουργικό λογισμικό έναντι εκτενούς τεκμηρίωσης</a:t>
          </a:r>
          <a:endParaRPr lang="en-ZA" sz="2400" dirty="0">
            <a:effectLst>
              <a:outerShdw blurRad="38100" dist="38100" dir="2700000" algn="tl">
                <a:srgbClr val="000000">
                  <a:alpha val="43137"/>
                </a:srgbClr>
              </a:outerShdw>
            </a:effectLst>
          </a:endParaRPr>
        </a:p>
      </dgm:t>
    </dgm:pt>
    <dgm:pt modelId="{A0A69919-4B07-4499-9EBC-CD2BB53386B3}" type="par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9857F954-6F18-4DD1-A59C-2450324F9595}" type="sib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BE940B45-6BEA-4FA0-8F1A-0551F5B0D11C}">
      <dgm:prSet custT="1"/>
      <dgm:spPr/>
      <dgm:t>
        <a:bodyPr/>
        <a:lstStyle/>
        <a:p>
          <a:r>
            <a:rPr lang="el-GR" sz="2400" dirty="0">
              <a:effectLst>
                <a:outerShdw blurRad="38100" dist="38100" dir="2700000" algn="tl">
                  <a:srgbClr val="000000">
                    <a:alpha val="43137"/>
                  </a:srgbClr>
                </a:outerShdw>
              </a:effectLst>
            </a:rPr>
            <a:t>Συνεργασία με τον πελάτη έναντι διαπραγμάτευσης συμβολαίου</a:t>
          </a:r>
          <a:endParaRPr lang="en-ZA" sz="2400" dirty="0">
            <a:effectLst>
              <a:outerShdw blurRad="38100" dist="38100" dir="2700000" algn="tl">
                <a:srgbClr val="000000">
                  <a:alpha val="43137"/>
                </a:srgbClr>
              </a:outerShdw>
            </a:effectLst>
          </a:endParaRPr>
        </a:p>
      </dgm:t>
    </dgm:pt>
    <dgm:pt modelId="{7443A8F4-030B-4ADE-8973-56B5F1DBE424}" type="par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D91CB5CF-6E04-4ECC-8ABB-9F30F9E09E7A}" type="sib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18523787-2E83-49A1-8180-F63BEF6D873D}">
      <dgm:prSet custT="1"/>
      <dgm:spPr/>
      <dgm:t>
        <a:bodyPr/>
        <a:lstStyle/>
        <a:p>
          <a:r>
            <a:rPr lang="el-GR" sz="2400" dirty="0">
              <a:effectLst>
                <a:outerShdw blurRad="38100" dist="38100" dir="2700000" algn="tl">
                  <a:srgbClr val="000000">
                    <a:alpha val="43137"/>
                  </a:srgbClr>
                </a:outerShdw>
              </a:effectLst>
            </a:rPr>
            <a:t>Ανταπόκριση στην αλλαγή έναντι ακολούθησης ενός πλάνου</a:t>
          </a:r>
          <a:endParaRPr lang="en-ZA" sz="2400" dirty="0">
            <a:effectLst>
              <a:outerShdw blurRad="38100" dist="38100" dir="2700000" algn="tl">
                <a:srgbClr val="000000">
                  <a:alpha val="43137"/>
                </a:srgbClr>
              </a:outerShdw>
            </a:effectLst>
          </a:endParaRPr>
        </a:p>
      </dgm:t>
    </dgm:pt>
    <dgm:pt modelId="{3DFC9C13-DA84-4FEE-8BFA-EB74DD2F3556}" type="par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76ADC2B1-5DB3-4E27-A9DC-02BCC2D56953}" type="sib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44668B5E-6680-46F4-8DFD-5C4D12D1003B}" type="pres">
      <dgm:prSet presAssocID="{B63F18D0-4DC1-406C-8206-046630688C89}" presName="diagram" presStyleCnt="0">
        <dgm:presLayoutVars>
          <dgm:dir/>
          <dgm:resizeHandles val="exact"/>
        </dgm:presLayoutVars>
      </dgm:prSet>
      <dgm:spPr/>
    </dgm:pt>
    <dgm:pt modelId="{E7F9368D-EA85-4999-ACC3-A6896D221D8F}" type="pres">
      <dgm:prSet presAssocID="{241AB7E0-4F37-45DC-B970-3C5B5439AFDB}" presName="node" presStyleLbl="node1" presStyleIdx="0" presStyleCnt="4">
        <dgm:presLayoutVars>
          <dgm:bulletEnabled val="1"/>
        </dgm:presLayoutVars>
      </dgm:prSet>
      <dgm:spPr/>
    </dgm:pt>
    <dgm:pt modelId="{308E607F-B96C-4398-9197-77695CC61523}" type="pres">
      <dgm:prSet presAssocID="{D617FE43-143D-4F42-BA2B-395367EC992C}" presName="sibTrans" presStyleCnt="0"/>
      <dgm:spPr/>
    </dgm:pt>
    <dgm:pt modelId="{34A1808E-FB2A-4B93-BE82-039FAC0D01D3}" type="pres">
      <dgm:prSet presAssocID="{F92938CC-1D48-447E-8829-264A82A54282}" presName="node" presStyleLbl="node1" presStyleIdx="1" presStyleCnt="4">
        <dgm:presLayoutVars>
          <dgm:bulletEnabled val="1"/>
        </dgm:presLayoutVars>
      </dgm:prSet>
      <dgm:spPr/>
    </dgm:pt>
    <dgm:pt modelId="{22406375-6008-4C19-802E-9EC8484C6FA8}" type="pres">
      <dgm:prSet presAssocID="{9857F954-6F18-4DD1-A59C-2450324F9595}" presName="sibTrans" presStyleCnt="0"/>
      <dgm:spPr/>
    </dgm:pt>
    <dgm:pt modelId="{19788428-B1FC-4857-A06C-4EB3644B385B}" type="pres">
      <dgm:prSet presAssocID="{BE940B45-6BEA-4FA0-8F1A-0551F5B0D11C}" presName="node" presStyleLbl="node1" presStyleIdx="2" presStyleCnt="4">
        <dgm:presLayoutVars>
          <dgm:bulletEnabled val="1"/>
        </dgm:presLayoutVars>
      </dgm:prSet>
      <dgm:spPr/>
    </dgm:pt>
    <dgm:pt modelId="{BB3A0C26-3CF4-4929-A0CD-794B52A75792}" type="pres">
      <dgm:prSet presAssocID="{D91CB5CF-6E04-4ECC-8ABB-9F30F9E09E7A}" presName="sibTrans" presStyleCnt="0"/>
      <dgm:spPr/>
    </dgm:pt>
    <dgm:pt modelId="{3FB119FB-4C4C-4C02-9908-4655B9B7E4EC}" type="pres">
      <dgm:prSet presAssocID="{18523787-2E83-49A1-8180-F63BEF6D873D}" presName="node" presStyleLbl="node1" presStyleIdx="3" presStyleCnt="4">
        <dgm:presLayoutVars>
          <dgm:bulletEnabled val="1"/>
        </dgm:presLayoutVars>
      </dgm:prSet>
      <dgm:spPr/>
    </dgm:pt>
  </dgm:ptLst>
  <dgm:cxnLst>
    <dgm:cxn modelId="{052C3621-0E77-4CE6-A90F-1ACC74F118D0}" type="presOf" srcId="{241AB7E0-4F37-45DC-B970-3C5B5439AFDB}" destId="{E7F9368D-EA85-4999-ACC3-A6896D221D8F}" srcOrd="0" destOrd="0" presId="urn:microsoft.com/office/officeart/2005/8/layout/default"/>
    <dgm:cxn modelId="{DA04A969-96B8-4032-9E29-612D10E2416E}" srcId="{B63F18D0-4DC1-406C-8206-046630688C89}" destId="{18523787-2E83-49A1-8180-F63BEF6D873D}" srcOrd="3" destOrd="0" parTransId="{3DFC9C13-DA84-4FEE-8BFA-EB74DD2F3556}" sibTransId="{76ADC2B1-5DB3-4E27-A9DC-02BCC2D56953}"/>
    <dgm:cxn modelId="{26894F6E-9C6C-4834-B673-CAB533C71024}" srcId="{B63F18D0-4DC1-406C-8206-046630688C89}" destId="{241AB7E0-4F37-45DC-B970-3C5B5439AFDB}" srcOrd="0" destOrd="0" parTransId="{33A868D6-5069-4DBC-84D0-67A024DACFF0}" sibTransId="{D617FE43-143D-4F42-BA2B-395367EC992C}"/>
    <dgm:cxn modelId="{2A75919D-661A-4D0F-8960-A2C3D7EF9A3E}" type="presOf" srcId="{18523787-2E83-49A1-8180-F63BEF6D873D}" destId="{3FB119FB-4C4C-4C02-9908-4655B9B7E4EC}" srcOrd="0" destOrd="0" presId="urn:microsoft.com/office/officeart/2005/8/layout/default"/>
    <dgm:cxn modelId="{D41B46B9-1F3C-4401-BF45-2728562655A1}" type="presOf" srcId="{BE940B45-6BEA-4FA0-8F1A-0551F5B0D11C}" destId="{19788428-B1FC-4857-A06C-4EB3644B385B}" srcOrd="0" destOrd="0" presId="urn:microsoft.com/office/officeart/2005/8/layout/default"/>
    <dgm:cxn modelId="{87886FBE-89C4-45B9-9DD6-A8981DAD741A}" type="presOf" srcId="{B63F18D0-4DC1-406C-8206-046630688C89}" destId="{44668B5E-6680-46F4-8DFD-5C4D12D1003B}" srcOrd="0" destOrd="0" presId="urn:microsoft.com/office/officeart/2005/8/layout/default"/>
    <dgm:cxn modelId="{8E2A95C2-BD9A-4ABE-BB34-08E471E1A429}" srcId="{B63F18D0-4DC1-406C-8206-046630688C89}" destId="{F92938CC-1D48-447E-8829-264A82A54282}" srcOrd="1" destOrd="0" parTransId="{A0A69919-4B07-4499-9EBC-CD2BB53386B3}" sibTransId="{9857F954-6F18-4DD1-A59C-2450324F9595}"/>
    <dgm:cxn modelId="{C6BF62E9-9FB5-4A88-AE25-2E09CA4A6181}" type="presOf" srcId="{F92938CC-1D48-447E-8829-264A82A54282}" destId="{34A1808E-FB2A-4B93-BE82-039FAC0D01D3}" srcOrd="0" destOrd="0" presId="urn:microsoft.com/office/officeart/2005/8/layout/default"/>
    <dgm:cxn modelId="{AAD57FEA-CCC4-41D3-B12B-42E24E6208FE}" srcId="{B63F18D0-4DC1-406C-8206-046630688C89}" destId="{BE940B45-6BEA-4FA0-8F1A-0551F5B0D11C}" srcOrd="2" destOrd="0" parTransId="{7443A8F4-030B-4ADE-8973-56B5F1DBE424}" sibTransId="{D91CB5CF-6E04-4ECC-8ABB-9F30F9E09E7A}"/>
    <dgm:cxn modelId="{FB5C0297-5700-4044-9A88-8F24B9D3455F}" type="presParOf" srcId="{44668B5E-6680-46F4-8DFD-5C4D12D1003B}" destId="{E7F9368D-EA85-4999-ACC3-A6896D221D8F}" srcOrd="0" destOrd="0" presId="urn:microsoft.com/office/officeart/2005/8/layout/default"/>
    <dgm:cxn modelId="{6B1A663A-BC2D-4694-9036-A81D050C85DC}" type="presParOf" srcId="{44668B5E-6680-46F4-8DFD-5C4D12D1003B}" destId="{308E607F-B96C-4398-9197-77695CC61523}" srcOrd="1" destOrd="0" presId="urn:microsoft.com/office/officeart/2005/8/layout/default"/>
    <dgm:cxn modelId="{4ECD4019-98D2-4F40-813A-119EE4D01D64}" type="presParOf" srcId="{44668B5E-6680-46F4-8DFD-5C4D12D1003B}" destId="{34A1808E-FB2A-4B93-BE82-039FAC0D01D3}" srcOrd="2" destOrd="0" presId="urn:microsoft.com/office/officeart/2005/8/layout/default"/>
    <dgm:cxn modelId="{C5C4DDBD-33CB-47B6-89C1-257C351EE214}" type="presParOf" srcId="{44668B5E-6680-46F4-8DFD-5C4D12D1003B}" destId="{22406375-6008-4C19-802E-9EC8484C6FA8}" srcOrd="3" destOrd="0" presId="urn:microsoft.com/office/officeart/2005/8/layout/default"/>
    <dgm:cxn modelId="{3A731A3D-62C8-431D-885E-78E034786720}" type="presParOf" srcId="{44668B5E-6680-46F4-8DFD-5C4D12D1003B}" destId="{19788428-B1FC-4857-A06C-4EB3644B385B}" srcOrd="4" destOrd="0" presId="urn:microsoft.com/office/officeart/2005/8/layout/default"/>
    <dgm:cxn modelId="{1D122543-F425-4523-8565-533A302615F7}" type="presParOf" srcId="{44668B5E-6680-46F4-8DFD-5C4D12D1003B}" destId="{BB3A0C26-3CF4-4929-A0CD-794B52A75792}" srcOrd="5" destOrd="0" presId="urn:microsoft.com/office/officeart/2005/8/layout/default"/>
    <dgm:cxn modelId="{B0918A0C-827B-45B0-A486-BB9ACA7CEF41}" type="presParOf" srcId="{44668B5E-6680-46F4-8DFD-5C4D12D1003B}" destId="{3FB119FB-4C4C-4C02-9908-4655B9B7E4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0AEF0-9C91-43EA-AB49-6B95320FD553}"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ZA"/>
        </a:p>
      </dgm:t>
    </dgm:pt>
    <dgm:pt modelId="{85810364-2474-4DD3-AE77-804E52A1B580}">
      <dgm:prSet phldrT="[Text]" custT="1"/>
      <dgm:spPr/>
      <dgm:t>
        <a:bodyPr/>
        <a:lstStyle/>
        <a:p>
          <a:r>
            <a:rPr lang="en-GB" sz="2400" b="1" dirty="0">
              <a:solidFill>
                <a:schemeClr val="bg1"/>
              </a:solidFill>
              <a:effectLst>
                <a:outerShdw blurRad="38100" dist="38100" dir="2700000" algn="tl">
                  <a:srgbClr val="000000">
                    <a:alpha val="43137"/>
                  </a:srgbClr>
                </a:outerShdw>
              </a:effectLst>
            </a:rPr>
            <a:t>1. Compliance </a:t>
          </a:r>
          <a:r>
            <a:rPr lang="el-GR" sz="2400" b="1" dirty="0">
              <a:solidFill>
                <a:schemeClr val="bg1"/>
              </a:solidFill>
              <a:effectLst>
                <a:outerShdw blurRad="38100" dist="38100" dir="2700000" algn="tl">
                  <a:srgbClr val="000000">
                    <a:alpha val="43137"/>
                  </a:srgbClr>
                </a:outerShdw>
              </a:effectLst>
            </a:rPr>
            <a:t>(Συμμόρφωση)</a:t>
          </a:r>
          <a:r>
            <a:rPr lang="en-GB" sz="2400" b="1" dirty="0">
              <a:solidFill>
                <a:schemeClr val="bg1"/>
              </a:solidFill>
              <a:effectLst>
                <a:outerShdw blurRad="38100" dist="38100" dir="2700000" algn="tl">
                  <a:srgbClr val="000000">
                    <a:alpha val="43137"/>
                  </a:srgbClr>
                </a:outerShdw>
              </a:effectLst>
            </a:rPr>
            <a:t>: </a:t>
          </a:r>
          <a:r>
            <a:rPr lang="el-GR" sz="2400" dirty="0">
              <a:solidFill>
                <a:schemeClr val="bg1"/>
              </a:solidFill>
            </a:rPr>
            <a:t>το πιο βασικό στάδιο της διαδικασίας ενσωμάτωσης</a:t>
          </a:r>
          <a:r>
            <a:rPr lang="en-GB" sz="2400" dirty="0">
              <a:solidFill>
                <a:schemeClr val="bg1"/>
              </a:solidFill>
            </a:rPr>
            <a:t>. </a:t>
          </a:r>
          <a:r>
            <a:rPr lang="el-GR" sz="2400" dirty="0">
              <a:solidFill>
                <a:schemeClr val="bg1"/>
              </a:solidFill>
            </a:rPr>
            <a:t>Περιλαμβάνει την εκπαίδευσή τους σε νομικής και πολιτικής φύσεως κανονισμούς.</a:t>
          </a:r>
          <a:endParaRPr lang="en-ZA" sz="2400" dirty="0">
            <a:solidFill>
              <a:schemeClr val="bg1"/>
            </a:solidFill>
          </a:endParaRPr>
        </a:p>
      </dgm:t>
    </dgm:pt>
    <dgm:pt modelId="{EC9580A1-CF13-4136-B41A-CAA2FB05A04F}" type="parTrans" cxnId="{20E78EEB-CC95-4578-8DF2-1B3B0E03825D}">
      <dgm:prSet/>
      <dgm:spPr/>
      <dgm:t>
        <a:bodyPr/>
        <a:lstStyle/>
        <a:p>
          <a:endParaRPr lang="en-ZA"/>
        </a:p>
      </dgm:t>
    </dgm:pt>
    <dgm:pt modelId="{034B62C0-E3A9-4296-99F0-E4DCC1B45573}" type="sibTrans" cxnId="{20E78EEB-CC95-4578-8DF2-1B3B0E03825D}">
      <dgm:prSet/>
      <dgm:spPr/>
      <dgm:t>
        <a:bodyPr/>
        <a:lstStyle/>
        <a:p>
          <a:endParaRPr lang="en-ZA"/>
        </a:p>
      </dgm:t>
    </dgm:pt>
    <dgm:pt modelId="{88D6E02B-9280-4E4D-A6B6-09634EAC5E63}">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Clarification </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(Διευκρίνιση)</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b="0" kern="1200" dirty="0">
              <a:solidFill>
                <a:srgbClr val="FFFFFF"/>
              </a:solidFill>
              <a:effectLst/>
              <a:latin typeface="Calibri" panose="020F0502020204030204"/>
              <a:ea typeface="+mn-ea"/>
              <a:cs typeface="+mn-cs"/>
            </a:rPr>
            <a:t>διασφαλίζει ότι οι νέοι εργαζόμενοι αντιλαμβάνονται πλήρως τη νέα τους εργασία και όλες τις σχετικές προσδοκίες</a:t>
          </a:r>
          <a:r>
            <a:rPr lang="en-GB" sz="2400" kern="1200" dirty="0">
              <a:solidFill>
                <a:schemeClr val="bg1"/>
              </a:solidFill>
            </a:rPr>
            <a:t>.</a:t>
          </a:r>
          <a:endParaRPr lang="en-ZA" sz="2400" kern="1200" dirty="0">
            <a:solidFill>
              <a:schemeClr val="bg1"/>
            </a:solidFill>
          </a:endParaRPr>
        </a:p>
      </dgm:t>
    </dgm:pt>
    <dgm:pt modelId="{F4304CBB-1D8F-409F-A58C-9EA8C9F8F4E9}" type="parTrans" cxnId="{05A18481-8D23-4381-8830-849ED755541A}">
      <dgm:prSet/>
      <dgm:spPr/>
      <dgm:t>
        <a:bodyPr/>
        <a:lstStyle/>
        <a:p>
          <a:endParaRPr lang="en-ZA"/>
        </a:p>
      </dgm:t>
    </dgm:pt>
    <dgm:pt modelId="{811C9788-02D8-49FA-8920-115C09119D77}" type="sibTrans" cxnId="{05A18481-8D23-4381-8830-849ED755541A}">
      <dgm:prSet/>
      <dgm:spPr/>
      <dgm:t>
        <a:bodyPr/>
        <a:lstStyle/>
        <a:p>
          <a:endParaRPr lang="en-ZA"/>
        </a:p>
      </dgm:t>
    </dgm:pt>
    <dgm:pt modelId="{A812D3E4-678F-4AC4-9F2A-B7BD6AE08181}">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Culture</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(Κουλτούρα)</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kern="1200" dirty="0">
              <a:solidFill>
                <a:schemeClr val="bg1"/>
              </a:solidFill>
            </a:rPr>
            <a:t>είναι ένας ευρύς όρος, και περιλαμβάνει την μετάδοση του πνεύματος των κανόνων συμπεριφοράς του οργανισμού</a:t>
          </a:r>
          <a:r>
            <a:rPr lang="en-GB" sz="2400" kern="1200" dirty="0">
              <a:solidFill>
                <a:schemeClr val="bg1"/>
              </a:solidFill>
            </a:rPr>
            <a:t> — </a:t>
          </a:r>
          <a:r>
            <a:rPr lang="el-GR" sz="2400" kern="1200" dirty="0">
              <a:solidFill>
                <a:schemeClr val="bg1"/>
              </a:solidFill>
            </a:rPr>
            <a:t>επίσημων και άτυπων</a:t>
          </a:r>
          <a:r>
            <a:rPr lang="en-GB" sz="2400" kern="1200" dirty="0">
              <a:solidFill>
                <a:schemeClr val="bg1"/>
              </a:solidFill>
            </a:rPr>
            <a:t>.</a:t>
          </a:r>
          <a:endParaRPr lang="en-ZA" sz="2400" kern="1200" dirty="0">
            <a:solidFill>
              <a:schemeClr val="bg1"/>
            </a:solidFill>
          </a:endParaRPr>
        </a:p>
      </dgm:t>
    </dgm:pt>
    <dgm:pt modelId="{6AC5E983-1AD8-429A-BFD6-3BBDBA77C700}" type="parTrans" cxnId="{73FBF1C9-F43A-482A-9D95-5EB360E9140E}">
      <dgm:prSet/>
      <dgm:spPr/>
      <dgm:t>
        <a:bodyPr/>
        <a:lstStyle/>
        <a:p>
          <a:endParaRPr lang="en-ZA"/>
        </a:p>
      </dgm:t>
    </dgm:pt>
    <dgm:pt modelId="{05165E75-DF4B-4DC2-8075-E5E502608665}" type="sibTrans" cxnId="{73FBF1C9-F43A-482A-9D95-5EB360E9140E}">
      <dgm:prSet/>
      <dgm:spPr/>
      <dgm:t>
        <a:bodyPr/>
        <a:lstStyle/>
        <a:p>
          <a:endParaRPr lang="en-ZA"/>
        </a:p>
      </dgm:t>
    </dgm:pt>
    <dgm:pt modelId="{68C278E6-756C-4D36-B539-83366001E476}">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Connection</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(Σύνδεση)</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kern="1200" dirty="0">
              <a:solidFill>
                <a:schemeClr val="bg1"/>
              </a:solidFill>
            </a:rPr>
            <a:t>αναφέρεται στην καθιέρωση των ζωτικής σημασίας διαπροσωπικών σχέσεων και των δικτύων πληροφοριών</a:t>
          </a:r>
          <a:r>
            <a:rPr lang="en-GB" sz="2400" kern="1200" dirty="0">
              <a:solidFill>
                <a:schemeClr val="bg1"/>
              </a:solidFill>
            </a:rPr>
            <a:t>.</a:t>
          </a:r>
          <a:endParaRPr lang="en-ZA" sz="2400" kern="1200" dirty="0">
            <a:solidFill>
              <a:schemeClr val="bg1"/>
            </a:solidFill>
          </a:endParaRPr>
        </a:p>
      </dgm:t>
    </dgm:pt>
    <dgm:pt modelId="{28AD3F6C-61F8-4B16-81B9-554E7A90D830}" type="parTrans" cxnId="{81D3FA99-D550-4809-AFBE-C0D105571478}">
      <dgm:prSet/>
      <dgm:spPr/>
      <dgm:t>
        <a:bodyPr/>
        <a:lstStyle/>
        <a:p>
          <a:endParaRPr lang="en-ZA"/>
        </a:p>
      </dgm:t>
    </dgm:pt>
    <dgm:pt modelId="{DE02DAE7-670D-4BCF-A0E5-D75B311EF344}" type="sibTrans" cxnId="{81D3FA99-D550-4809-AFBE-C0D105571478}">
      <dgm:prSet/>
      <dgm:spPr/>
      <dgm:t>
        <a:bodyPr/>
        <a:lstStyle/>
        <a:p>
          <a:endParaRPr lang="en-ZA"/>
        </a:p>
      </dgm:t>
    </dgm:pt>
    <dgm:pt modelId="{FCAE6A1C-2426-4EAA-B0E6-C406E987BA20}" type="pres">
      <dgm:prSet presAssocID="{3A20AEF0-9C91-43EA-AB49-6B95320FD553}" presName="Name0" presStyleCnt="0">
        <dgm:presLayoutVars>
          <dgm:dir/>
          <dgm:animLvl val="lvl"/>
          <dgm:resizeHandles val="exact"/>
        </dgm:presLayoutVars>
      </dgm:prSet>
      <dgm:spPr/>
    </dgm:pt>
    <dgm:pt modelId="{D7E4BB4E-A672-4052-A9B9-4987CAB3F666}" type="pres">
      <dgm:prSet presAssocID="{68C278E6-756C-4D36-B539-83366001E476}" presName="boxAndChildren" presStyleCnt="0"/>
      <dgm:spPr/>
    </dgm:pt>
    <dgm:pt modelId="{2A1908A3-CCAD-4605-8166-637E99F56288}" type="pres">
      <dgm:prSet presAssocID="{68C278E6-756C-4D36-B539-83366001E476}" presName="parentTextBox" presStyleLbl="node1" presStyleIdx="0" presStyleCnt="4"/>
      <dgm:spPr/>
    </dgm:pt>
    <dgm:pt modelId="{2EB1F235-5349-4765-904F-CCE3E3961328}" type="pres">
      <dgm:prSet presAssocID="{05165E75-DF4B-4DC2-8075-E5E502608665}" presName="sp" presStyleCnt="0"/>
      <dgm:spPr/>
    </dgm:pt>
    <dgm:pt modelId="{94254A29-F249-414B-99A8-5A2CAC917153}" type="pres">
      <dgm:prSet presAssocID="{A812D3E4-678F-4AC4-9F2A-B7BD6AE08181}" presName="arrowAndChildren" presStyleCnt="0"/>
      <dgm:spPr/>
    </dgm:pt>
    <dgm:pt modelId="{A983DEEC-4D48-457A-9E6D-B40439767586}" type="pres">
      <dgm:prSet presAssocID="{A812D3E4-678F-4AC4-9F2A-B7BD6AE08181}" presName="parentTextArrow" presStyleLbl="node1" presStyleIdx="1" presStyleCnt="4"/>
      <dgm:spPr/>
    </dgm:pt>
    <dgm:pt modelId="{8EE4E02D-8874-4509-B675-3AA11910A401}" type="pres">
      <dgm:prSet presAssocID="{811C9788-02D8-49FA-8920-115C09119D77}" presName="sp" presStyleCnt="0"/>
      <dgm:spPr/>
    </dgm:pt>
    <dgm:pt modelId="{B80FEE19-6043-4B3C-A305-E867F1842388}" type="pres">
      <dgm:prSet presAssocID="{88D6E02B-9280-4E4D-A6B6-09634EAC5E63}" presName="arrowAndChildren" presStyleCnt="0"/>
      <dgm:spPr/>
    </dgm:pt>
    <dgm:pt modelId="{4EAD65E4-7111-4082-A95C-C61529014754}" type="pres">
      <dgm:prSet presAssocID="{88D6E02B-9280-4E4D-A6B6-09634EAC5E63}" presName="parentTextArrow" presStyleLbl="node1" presStyleIdx="2" presStyleCnt="4"/>
      <dgm:spPr/>
    </dgm:pt>
    <dgm:pt modelId="{15A08832-776D-408D-A9C4-27B05175C797}" type="pres">
      <dgm:prSet presAssocID="{034B62C0-E3A9-4296-99F0-E4DCC1B45573}" presName="sp" presStyleCnt="0"/>
      <dgm:spPr/>
    </dgm:pt>
    <dgm:pt modelId="{E1A4484C-9680-4210-89CB-9A14C3B60268}" type="pres">
      <dgm:prSet presAssocID="{85810364-2474-4DD3-AE77-804E52A1B580}" presName="arrowAndChildren" presStyleCnt="0"/>
      <dgm:spPr/>
    </dgm:pt>
    <dgm:pt modelId="{3D40046E-95EB-447C-B2D6-D587E4C5235A}" type="pres">
      <dgm:prSet presAssocID="{85810364-2474-4DD3-AE77-804E52A1B580}" presName="parentTextArrow" presStyleLbl="node1" presStyleIdx="3" presStyleCnt="4"/>
      <dgm:spPr/>
    </dgm:pt>
  </dgm:ptLst>
  <dgm:cxnLst>
    <dgm:cxn modelId="{FE79320D-B609-4CF4-AE1B-475CFAC86E51}" type="presOf" srcId="{88D6E02B-9280-4E4D-A6B6-09634EAC5E63}" destId="{4EAD65E4-7111-4082-A95C-C61529014754}" srcOrd="0" destOrd="0" presId="urn:microsoft.com/office/officeart/2005/8/layout/process4"/>
    <dgm:cxn modelId="{430DB921-2A09-44C9-993E-5BC4DA4A89A9}" type="presOf" srcId="{3A20AEF0-9C91-43EA-AB49-6B95320FD553}" destId="{FCAE6A1C-2426-4EAA-B0E6-C406E987BA20}" srcOrd="0" destOrd="0" presId="urn:microsoft.com/office/officeart/2005/8/layout/process4"/>
    <dgm:cxn modelId="{05A18481-8D23-4381-8830-849ED755541A}" srcId="{3A20AEF0-9C91-43EA-AB49-6B95320FD553}" destId="{88D6E02B-9280-4E4D-A6B6-09634EAC5E63}" srcOrd="1" destOrd="0" parTransId="{F4304CBB-1D8F-409F-A58C-9EA8C9F8F4E9}" sibTransId="{811C9788-02D8-49FA-8920-115C09119D77}"/>
    <dgm:cxn modelId="{81D3FA99-D550-4809-AFBE-C0D105571478}" srcId="{3A20AEF0-9C91-43EA-AB49-6B95320FD553}" destId="{68C278E6-756C-4D36-B539-83366001E476}" srcOrd="3" destOrd="0" parTransId="{28AD3F6C-61F8-4B16-81B9-554E7A90D830}" sibTransId="{DE02DAE7-670D-4BCF-A0E5-D75B311EF344}"/>
    <dgm:cxn modelId="{D80F28A0-A864-4A79-92A5-7AD4FA33594A}" type="presOf" srcId="{A812D3E4-678F-4AC4-9F2A-B7BD6AE08181}" destId="{A983DEEC-4D48-457A-9E6D-B40439767586}" srcOrd="0" destOrd="0" presId="urn:microsoft.com/office/officeart/2005/8/layout/process4"/>
    <dgm:cxn modelId="{856407AD-44CE-463C-806F-642E8339A187}" type="presOf" srcId="{68C278E6-756C-4D36-B539-83366001E476}" destId="{2A1908A3-CCAD-4605-8166-637E99F56288}" srcOrd="0" destOrd="0" presId="urn:microsoft.com/office/officeart/2005/8/layout/process4"/>
    <dgm:cxn modelId="{73FBF1C9-F43A-482A-9D95-5EB360E9140E}" srcId="{3A20AEF0-9C91-43EA-AB49-6B95320FD553}" destId="{A812D3E4-678F-4AC4-9F2A-B7BD6AE08181}" srcOrd="2" destOrd="0" parTransId="{6AC5E983-1AD8-429A-BFD6-3BBDBA77C700}" sibTransId="{05165E75-DF4B-4DC2-8075-E5E502608665}"/>
    <dgm:cxn modelId="{DB9BF5DE-6235-4824-99E7-919939B51222}" type="presOf" srcId="{85810364-2474-4DD3-AE77-804E52A1B580}" destId="{3D40046E-95EB-447C-B2D6-D587E4C5235A}" srcOrd="0" destOrd="0" presId="urn:microsoft.com/office/officeart/2005/8/layout/process4"/>
    <dgm:cxn modelId="{20E78EEB-CC95-4578-8DF2-1B3B0E03825D}" srcId="{3A20AEF0-9C91-43EA-AB49-6B95320FD553}" destId="{85810364-2474-4DD3-AE77-804E52A1B580}" srcOrd="0" destOrd="0" parTransId="{EC9580A1-CF13-4136-B41A-CAA2FB05A04F}" sibTransId="{034B62C0-E3A9-4296-99F0-E4DCC1B45573}"/>
    <dgm:cxn modelId="{5FDD3D93-3ABD-4D9A-B99A-2D5B23B8BA0C}" type="presParOf" srcId="{FCAE6A1C-2426-4EAA-B0E6-C406E987BA20}" destId="{D7E4BB4E-A672-4052-A9B9-4987CAB3F666}" srcOrd="0" destOrd="0" presId="urn:microsoft.com/office/officeart/2005/8/layout/process4"/>
    <dgm:cxn modelId="{F102E394-9D67-439A-B779-8728047F2990}" type="presParOf" srcId="{D7E4BB4E-A672-4052-A9B9-4987CAB3F666}" destId="{2A1908A3-CCAD-4605-8166-637E99F56288}" srcOrd="0" destOrd="0" presId="urn:microsoft.com/office/officeart/2005/8/layout/process4"/>
    <dgm:cxn modelId="{AB94D279-B247-406C-95ED-BC4EE6E8B829}" type="presParOf" srcId="{FCAE6A1C-2426-4EAA-B0E6-C406E987BA20}" destId="{2EB1F235-5349-4765-904F-CCE3E3961328}" srcOrd="1" destOrd="0" presId="urn:microsoft.com/office/officeart/2005/8/layout/process4"/>
    <dgm:cxn modelId="{C98FE520-A151-44CF-98B4-313D43E67668}" type="presParOf" srcId="{FCAE6A1C-2426-4EAA-B0E6-C406E987BA20}" destId="{94254A29-F249-414B-99A8-5A2CAC917153}" srcOrd="2" destOrd="0" presId="urn:microsoft.com/office/officeart/2005/8/layout/process4"/>
    <dgm:cxn modelId="{D5E67085-27D3-4097-A9AB-4CA4F6F8051B}" type="presParOf" srcId="{94254A29-F249-414B-99A8-5A2CAC917153}" destId="{A983DEEC-4D48-457A-9E6D-B40439767586}" srcOrd="0" destOrd="0" presId="urn:microsoft.com/office/officeart/2005/8/layout/process4"/>
    <dgm:cxn modelId="{8BD9E7C1-95E0-4CA3-A796-F1D948BEE882}" type="presParOf" srcId="{FCAE6A1C-2426-4EAA-B0E6-C406E987BA20}" destId="{8EE4E02D-8874-4509-B675-3AA11910A401}" srcOrd="3" destOrd="0" presId="urn:microsoft.com/office/officeart/2005/8/layout/process4"/>
    <dgm:cxn modelId="{9BAA56C7-C256-4B83-A168-51AD6050B848}" type="presParOf" srcId="{FCAE6A1C-2426-4EAA-B0E6-C406E987BA20}" destId="{B80FEE19-6043-4B3C-A305-E867F1842388}" srcOrd="4" destOrd="0" presId="urn:microsoft.com/office/officeart/2005/8/layout/process4"/>
    <dgm:cxn modelId="{A9E32BD9-8DD2-4FC5-A3EA-330E1C0DB905}" type="presParOf" srcId="{B80FEE19-6043-4B3C-A305-E867F1842388}" destId="{4EAD65E4-7111-4082-A95C-C61529014754}" srcOrd="0" destOrd="0" presId="urn:microsoft.com/office/officeart/2005/8/layout/process4"/>
    <dgm:cxn modelId="{8FBE2709-6453-4950-819B-020DEBF4EC6D}" type="presParOf" srcId="{FCAE6A1C-2426-4EAA-B0E6-C406E987BA20}" destId="{15A08832-776D-408D-A9C4-27B05175C797}" srcOrd="5" destOrd="0" presId="urn:microsoft.com/office/officeart/2005/8/layout/process4"/>
    <dgm:cxn modelId="{D34DA946-B8AD-4FAA-A630-FE482A69C850}" type="presParOf" srcId="{FCAE6A1C-2426-4EAA-B0E6-C406E987BA20}" destId="{E1A4484C-9680-4210-89CB-9A14C3B60268}" srcOrd="6" destOrd="0" presId="urn:microsoft.com/office/officeart/2005/8/layout/process4"/>
    <dgm:cxn modelId="{251A4738-1CE5-4BFC-BC8B-A1769C77FD7B}" type="presParOf" srcId="{E1A4484C-9680-4210-89CB-9A14C3B60268}" destId="{3D40046E-95EB-447C-B2D6-D587E4C523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8F0FA0-8D67-49F0-B02B-4ADE744C6C7B}"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DE17CA0-FE84-4F4A-B21E-78970B471AD0}">
      <dgm:prSet phldrT="[Text]"/>
      <dgm:spPr/>
      <dgm:t>
        <a:bodyPr/>
        <a:lstStyle/>
        <a:p>
          <a:r>
            <a:rPr lang="el-GR" dirty="0">
              <a:solidFill>
                <a:srgbClr val="000000"/>
              </a:solidFill>
            </a:rPr>
            <a:t>Περιορίστε την εργάσιμη μέρα σας</a:t>
          </a:r>
          <a:endParaRPr lang="en-ZA" dirty="0">
            <a:solidFill>
              <a:srgbClr val="000000"/>
            </a:solidFill>
          </a:endParaRPr>
        </a:p>
      </dgm:t>
    </dgm:pt>
    <dgm:pt modelId="{FF277DF4-BC04-4FE6-99CD-270E19862D03}" type="parTrans" cxnId="{3929C85F-BB96-4E1B-9BBB-FD201338E3BF}">
      <dgm:prSet/>
      <dgm:spPr/>
      <dgm:t>
        <a:bodyPr/>
        <a:lstStyle/>
        <a:p>
          <a:endParaRPr lang="en-ZA"/>
        </a:p>
      </dgm:t>
    </dgm:pt>
    <dgm:pt modelId="{F59E84BC-9957-476D-A65F-DD38400EC3EF}" type="sibTrans" cxnId="{3929C85F-BB96-4E1B-9BBB-FD201338E3BF}">
      <dgm:prSet/>
      <dgm:spPr/>
      <dgm:t>
        <a:bodyPr/>
        <a:lstStyle/>
        <a:p>
          <a:endParaRPr lang="en-ZA"/>
        </a:p>
      </dgm:t>
    </dgm:pt>
    <dgm:pt modelId="{EC51E8E8-C993-4D3A-BF1E-2AD9D95BF757}">
      <dgm:prSet/>
      <dgm:spPr/>
      <dgm:t>
        <a:bodyPr/>
        <a:lstStyle/>
        <a:p>
          <a:r>
            <a:rPr lang="el-GR" dirty="0">
              <a:solidFill>
                <a:srgbClr val="000000"/>
              </a:solidFill>
            </a:rPr>
            <a:t>Εισάγετε νέους κανονισμούς</a:t>
          </a:r>
          <a:endParaRPr lang="en-ZA" dirty="0">
            <a:solidFill>
              <a:srgbClr val="000000"/>
            </a:solidFill>
          </a:endParaRPr>
        </a:p>
      </dgm:t>
    </dgm:pt>
    <dgm:pt modelId="{5A6F217D-ED55-4C9D-81AF-5E6E7A120A68}" type="parTrans" cxnId="{0F085975-E67B-419D-B81D-48FC4AEBA0AC}">
      <dgm:prSet/>
      <dgm:spPr/>
      <dgm:t>
        <a:bodyPr/>
        <a:lstStyle/>
        <a:p>
          <a:endParaRPr lang="en-ZA"/>
        </a:p>
      </dgm:t>
    </dgm:pt>
    <dgm:pt modelId="{37F099F7-2F8D-46BA-A561-EB82B03C425A}" type="sibTrans" cxnId="{0F085975-E67B-419D-B81D-48FC4AEBA0AC}">
      <dgm:prSet/>
      <dgm:spPr/>
      <dgm:t>
        <a:bodyPr/>
        <a:lstStyle/>
        <a:p>
          <a:endParaRPr lang="en-ZA"/>
        </a:p>
      </dgm:t>
    </dgm:pt>
    <dgm:pt modelId="{C2250BB8-3479-4EF5-8E71-7F5958A6E9A1}">
      <dgm:prSet/>
      <dgm:spPr/>
      <dgm:t>
        <a:bodyPr/>
        <a:lstStyle/>
        <a:p>
          <a:r>
            <a:rPr lang="el-GR" dirty="0">
              <a:solidFill>
                <a:srgbClr val="000000"/>
              </a:solidFill>
            </a:rPr>
            <a:t>Δείτε από την οπτική γωνία κάποιου άλλου</a:t>
          </a:r>
          <a:endParaRPr lang="en-ZA" dirty="0">
            <a:solidFill>
              <a:srgbClr val="000000"/>
            </a:solidFill>
          </a:endParaRPr>
        </a:p>
      </dgm:t>
    </dgm:pt>
    <dgm:pt modelId="{E29A4B9D-6339-41A0-8672-60C0B94ECC99}" type="parTrans" cxnId="{4AF487FE-6FD7-4AA2-9623-8EA0A2941F11}">
      <dgm:prSet/>
      <dgm:spPr/>
      <dgm:t>
        <a:bodyPr/>
        <a:lstStyle/>
        <a:p>
          <a:endParaRPr lang="en-ZA"/>
        </a:p>
      </dgm:t>
    </dgm:pt>
    <dgm:pt modelId="{F32A4625-C0BD-4C8C-859C-7288E76FD8B6}" type="sibTrans" cxnId="{4AF487FE-6FD7-4AA2-9623-8EA0A2941F11}">
      <dgm:prSet/>
      <dgm:spPr/>
      <dgm:t>
        <a:bodyPr/>
        <a:lstStyle/>
        <a:p>
          <a:endParaRPr lang="en-ZA"/>
        </a:p>
      </dgm:t>
    </dgm:pt>
    <dgm:pt modelId="{9B215738-4847-44EA-BED2-F5FDDCCF4D6D}" type="pres">
      <dgm:prSet presAssocID="{ED8F0FA0-8D67-49F0-B02B-4ADE744C6C7B}" presName="Name0" presStyleCnt="0">
        <dgm:presLayoutVars>
          <dgm:dir/>
          <dgm:resizeHandles val="exact"/>
        </dgm:presLayoutVars>
      </dgm:prSet>
      <dgm:spPr/>
    </dgm:pt>
    <dgm:pt modelId="{C8F7E5BD-9C0C-4676-BEB5-DA319EB5C349}" type="pres">
      <dgm:prSet presAssocID="{FDE17CA0-FE84-4F4A-B21E-78970B471AD0}" presName="Name5" presStyleLbl="vennNode1" presStyleIdx="0" presStyleCnt="3">
        <dgm:presLayoutVars>
          <dgm:bulletEnabled val="1"/>
        </dgm:presLayoutVars>
      </dgm:prSet>
      <dgm:spPr/>
    </dgm:pt>
    <dgm:pt modelId="{1FAC9A1B-27E0-4D5C-92AE-9B02AD2B0848}" type="pres">
      <dgm:prSet presAssocID="{F59E84BC-9957-476D-A65F-DD38400EC3EF}" presName="space" presStyleCnt="0"/>
      <dgm:spPr/>
    </dgm:pt>
    <dgm:pt modelId="{B9F02949-A5DE-47C4-8B51-C2B891DB39ED}" type="pres">
      <dgm:prSet presAssocID="{EC51E8E8-C993-4D3A-BF1E-2AD9D95BF757}" presName="Name5" presStyleLbl="vennNode1" presStyleIdx="1" presStyleCnt="3">
        <dgm:presLayoutVars>
          <dgm:bulletEnabled val="1"/>
        </dgm:presLayoutVars>
      </dgm:prSet>
      <dgm:spPr/>
    </dgm:pt>
    <dgm:pt modelId="{B8E81EEA-7A21-495E-9F2A-1524F93FE51D}" type="pres">
      <dgm:prSet presAssocID="{37F099F7-2F8D-46BA-A561-EB82B03C425A}" presName="space" presStyleCnt="0"/>
      <dgm:spPr/>
    </dgm:pt>
    <dgm:pt modelId="{CD6677CE-C1A6-4CE0-8D75-B510C85DF812}" type="pres">
      <dgm:prSet presAssocID="{C2250BB8-3479-4EF5-8E71-7F5958A6E9A1}" presName="Name5" presStyleLbl="vennNode1" presStyleIdx="2" presStyleCnt="3">
        <dgm:presLayoutVars>
          <dgm:bulletEnabled val="1"/>
        </dgm:presLayoutVars>
      </dgm:prSet>
      <dgm:spPr/>
    </dgm:pt>
  </dgm:ptLst>
  <dgm:cxnLst>
    <dgm:cxn modelId="{F0B3CF30-073B-40B6-B65B-AFCB8DAA03B7}" type="presOf" srcId="{ED8F0FA0-8D67-49F0-B02B-4ADE744C6C7B}" destId="{9B215738-4847-44EA-BED2-F5FDDCCF4D6D}" srcOrd="0" destOrd="0" presId="urn:microsoft.com/office/officeart/2005/8/layout/venn3"/>
    <dgm:cxn modelId="{1369AA33-AE1F-4D43-8C7C-FEDBED549D24}" type="presOf" srcId="{EC51E8E8-C993-4D3A-BF1E-2AD9D95BF757}" destId="{B9F02949-A5DE-47C4-8B51-C2B891DB39ED}" srcOrd="0" destOrd="0" presId="urn:microsoft.com/office/officeart/2005/8/layout/venn3"/>
    <dgm:cxn modelId="{3929C85F-BB96-4E1B-9BBB-FD201338E3BF}" srcId="{ED8F0FA0-8D67-49F0-B02B-4ADE744C6C7B}" destId="{FDE17CA0-FE84-4F4A-B21E-78970B471AD0}" srcOrd="0" destOrd="0" parTransId="{FF277DF4-BC04-4FE6-99CD-270E19862D03}" sibTransId="{F59E84BC-9957-476D-A65F-DD38400EC3EF}"/>
    <dgm:cxn modelId="{0F085975-E67B-419D-B81D-48FC4AEBA0AC}" srcId="{ED8F0FA0-8D67-49F0-B02B-4ADE744C6C7B}" destId="{EC51E8E8-C993-4D3A-BF1E-2AD9D95BF757}" srcOrd="1" destOrd="0" parTransId="{5A6F217D-ED55-4C9D-81AF-5E6E7A120A68}" sibTransId="{37F099F7-2F8D-46BA-A561-EB82B03C425A}"/>
    <dgm:cxn modelId="{4AB658C0-EFF5-4506-935C-6D4A3FEB2AFD}" type="presOf" srcId="{C2250BB8-3479-4EF5-8E71-7F5958A6E9A1}" destId="{CD6677CE-C1A6-4CE0-8D75-B510C85DF812}" srcOrd="0" destOrd="0" presId="urn:microsoft.com/office/officeart/2005/8/layout/venn3"/>
    <dgm:cxn modelId="{929C3EEC-0957-41A1-9447-C4E761DDCDBA}" type="presOf" srcId="{FDE17CA0-FE84-4F4A-B21E-78970B471AD0}" destId="{C8F7E5BD-9C0C-4676-BEB5-DA319EB5C349}" srcOrd="0" destOrd="0" presId="urn:microsoft.com/office/officeart/2005/8/layout/venn3"/>
    <dgm:cxn modelId="{4AF487FE-6FD7-4AA2-9623-8EA0A2941F11}" srcId="{ED8F0FA0-8D67-49F0-B02B-4ADE744C6C7B}" destId="{C2250BB8-3479-4EF5-8E71-7F5958A6E9A1}" srcOrd="2" destOrd="0" parTransId="{E29A4B9D-6339-41A0-8672-60C0B94ECC99}" sibTransId="{F32A4625-C0BD-4C8C-859C-7288E76FD8B6}"/>
    <dgm:cxn modelId="{81FECFAB-11B8-4E84-9F40-3A207B60FB47}" type="presParOf" srcId="{9B215738-4847-44EA-BED2-F5FDDCCF4D6D}" destId="{C8F7E5BD-9C0C-4676-BEB5-DA319EB5C349}" srcOrd="0" destOrd="0" presId="urn:microsoft.com/office/officeart/2005/8/layout/venn3"/>
    <dgm:cxn modelId="{0DFCE360-8842-4325-AA61-10104C46A7F9}" type="presParOf" srcId="{9B215738-4847-44EA-BED2-F5FDDCCF4D6D}" destId="{1FAC9A1B-27E0-4D5C-92AE-9B02AD2B0848}" srcOrd="1" destOrd="0" presId="urn:microsoft.com/office/officeart/2005/8/layout/venn3"/>
    <dgm:cxn modelId="{9D147028-94CD-4781-B1BA-D3E16A2E7B3B}" type="presParOf" srcId="{9B215738-4847-44EA-BED2-F5FDDCCF4D6D}" destId="{B9F02949-A5DE-47C4-8B51-C2B891DB39ED}" srcOrd="2" destOrd="0" presId="urn:microsoft.com/office/officeart/2005/8/layout/venn3"/>
    <dgm:cxn modelId="{A940DD51-706D-44A4-99E0-9FA0F4948A6D}" type="presParOf" srcId="{9B215738-4847-44EA-BED2-F5FDDCCF4D6D}" destId="{B8E81EEA-7A21-495E-9F2A-1524F93FE51D}" srcOrd="3" destOrd="0" presId="urn:microsoft.com/office/officeart/2005/8/layout/venn3"/>
    <dgm:cxn modelId="{5BE8C69F-28F5-4491-B9DF-A26D1E63CC56}" type="presParOf" srcId="{9B215738-4847-44EA-BED2-F5FDDCCF4D6D}" destId="{CD6677CE-C1A6-4CE0-8D75-B510C85DF812}"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l-GR" sz="2200" dirty="0">
              <a:effectLst>
                <a:outerShdw blurRad="38100" dist="38100" dir="2700000" algn="tl">
                  <a:srgbClr val="000000">
                    <a:alpha val="43137"/>
                  </a:srgbClr>
                </a:outerShdw>
              </a:effectLst>
            </a:rPr>
            <a:t>Προϊόν Ανώτατης Ποιότητας</a:t>
          </a:r>
          <a:endParaRPr lang="en-ZA" sz="22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128F4C0A-C931-47EC-AE3F-A1CAD10FBBD0}">
      <dgm:prSet phldrT="[Text]" custT="1"/>
      <dgm:spPr/>
      <dgm:t>
        <a:bodyPr/>
        <a:lstStyle/>
        <a:p>
          <a:r>
            <a:rPr lang="el-GR" sz="2200" dirty="0">
              <a:effectLst>
                <a:outerShdw blurRad="38100" dist="38100" dir="2700000" algn="tl">
                  <a:srgbClr val="000000">
                    <a:alpha val="43137"/>
                  </a:srgbClr>
                </a:outerShdw>
              </a:effectLst>
            </a:rPr>
            <a:t>Καλύτερος Έλεγχος</a:t>
          </a:r>
          <a:endParaRPr lang="en-ZA" sz="2200" dirty="0">
            <a:effectLst>
              <a:outerShdw blurRad="38100" dist="38100" dir="2700000" algn="tl">
                <a:srgbClr val="000000">
                  <a:alpha val="43137"/>
                </a:srgbClr>
              </a:outerShdw>
            </a:effectLst>
          </a:endParaRPr>
        </a:p>
      </dgm:t>
    </dgm:pt>
    <dgm:pt modelId="{2BBE61D4-3029-444D-8FE3-AA6713264E17}" type="parTrans" cxnId="{3A9DC5BC-37FF-4B25-93B8-8F0FAF84EC27}">
      <dgm:prSet/>
      <dgm:spPr/>
      <dgm:t>
        <a:bodyPr/>
        <a:lstStyle/>
        <a:p>
          <a:endParaRPr lang="en-ZA"/>
        </a:p>
      </dgm:t>
    </dgm:pt>
    <dgm:pt modelId="{CC054619-733D-468F-B109-8B4684010027}" type="sibTrans" cxnId="{3A9DC5BC-37FF-4B25-93B8-8F0FAF84EC27}">
      <dgm:prSet/>
      <dgm:spPr/>
      <dgm:t>
        <a:bodyPr/>
        <a:lstStyle/>
        <a:p>
          <a:endParaRPr lang="en-ZA"/>
        </a:p>
      </dgm:t>
    </dgm:pt>
    <dgm:pt modelId="{D01E2C04-C242-4BB2-B4F1-7E95050D7A4F}">
      <dgm:prSet phldrT="[Text]" custT="1"/>
      <dgm:spPr/>
      <dgm:t>
        <a:bodyPr/>
        <a:lstStyle/>
        <a:p>
          <a:r>
            <a:rPr lang="el-GR" sz="2000" dirty="0">
              <a:effectLst>
                <a:outerShdw blurRad="38100" dist="38100" dir="2700000" algn="tl">
                  <a:srgbClr val="000000">
                    <a:alpha val="43137"/>
                  </a:srgbClr>
                </a:outerShdw>
              </a:effectLst>
            </a:rPr>
            <a:t>Βελτιωμένη Προβλεψιμότητα Έργου</a:t>
          </a:r>
          <a:endParaRPr lang="en-ZA" sz="2000" dirty="0">
            <a:effectLst>
              <a:outerShdw blurRad="38100" dist="38100" dir="2700000" algn="tl">
                <a:srgbClr val="000000">
                  <a:alpha val="43137"/>
                </a:srgbClr>
              </a:outerShdw>
            </a:effectLst>
          </a:endParaRPr>
        </a:p>
      </dgm:t>
    </dgm:pt>
    <dgm:pt modelId="{E279D0BC-0947-4636-B872-1AFFCD5F2B70}" type="parTrans" cxnId="{C9C91CA2-6BE0-457C-90E3-D78B015439DE}">
      <dgm:prSet/>
      <dgm:spPr/>
      <dgm:t>
        <a:bodyPr/>
        <a:lstStyle/>
        <a:p>
          <a:endParaRPr lang="en-ZA"/>
        </a:p>
      </dgm:t>
    </dgm:pt>
    <dgm:pt modelId="{33B7F327-E193-4FEA-AB3D-CA45CAF63206}" type="sibTrans" cxnId="{C9C91CA2-6BE0-457C-90E3-D78B015439DE}">
      <dgm:prSet/>
      <dgm:spPr/>
      <dgm:t>
        <a:bodyPr/>
        <a:lstStyle/>
        <a:p>
          <a:endParaRPr lang="en-ZA"/>
        </a:p>
      </dgm:t>
    </dgm:pt>
    <dgm:pt modelId="{54ECF660-5B39-49D9-B36A-CA4B39B3A16E}">
      <dgm:prSet phldrT="[Text]" custT="1"/>
      <dgm:spPr/>
      <dgm:t>
        <a:bodyPr/>
        <a:lstStyle/>
        <a:p>
          <a:r>
            <a:rPr lang="el-GR" sz="2200" dirty="0">
              <a:effectLst>
                <a:outerShdw blurRad="38100" dist="38100" dir="2700000" algn="tl">
                  <a:srgbClr val="000000">
                    <a:alpha val="43137"/>
                  </a:srgbClr>
                </a:outerShdw>
              </a:effectLst>
            </a:rPr>
            <a:t>Ικανοποίηση του Πελάτη</a:t>
          </a:r>
          <a:endParaRPr lang="en-ZA" sz="2200" dirty="0">
            <a:effectLst>
              <a:outerShdw blurRad="38100" dist="38100" dir="2700000" algn="tl">
                <a:srgbClr val="000000">
                  <a:alpha val="43137"/>
                </a:srgbClr>
              </a:outerShdw>
            </a:effectLst>
          </a:endParaRPr>
        </a:p>
      </dgm:t>
    </dgm:pt>
    <dgm:pt modelId="{26D821E9-A211-46E9-9DE8-375B8D84E0A6}" type="parTrans" cxnId="{92AD0DCB-1D78-4F22-8A54-9CA5052FB7C3}">
      <dgm:prSet/>
      <dgm:spPr/>
      <dgm:t>
        <a:bodyPr/>
        <a:lstStyle/>
        <a:p>
          <a:endParaRPr lang="en-ZA"/>
        </a:p>
      </dgm:t>
    </dgm:pt>
    <dgm:pt modelId="{AFB95CBA-5629-46A7-9415-2ACA238F1157}" type="sibTrans" cxnId="{92AD0DCB-1D78-4F22-8A54-9CA5052FB7C3}">
      <dgm:prSet/>
      <dgm:spPr/>
      <dgm:t>
        <a:bodyPr/>
        <a:lstStyle/>
        <a:p>
          <a:endParaRPr lang="en-ZA"/>
        </a:p>
      </dgm:t>
    </dgm:pt>
    <dgm:pt modelId="{74EF9F79-3AB1-4FD9-BE95-35192EAD3121}">
      <dgm:prSet phldrT="[Text]" custT="1"/>
      <dgm:spPr/>
      <dgm:t>
        <a:bodyPr/>
        <a:lstStyle/>
        <a:p>
          <a:r>
            <a:rPr lang="el-GR" sz="2200" dirty="0">
              <a:effectLst>
                <a:outerShdw blurRad="38100" dist="38100" dir="2700000" algn="tl">
                  <a:srgbClr val="000000">
                    <a:alpha val="43137"/>
                  </a:srgbClr>
                </a:outerShdw>
              </a:effectLst>
            </a:rPr>
            <a:t>Μειωμένα Ρίσκα</a:t>
          </a:r>
          <a:endParaRPr lang="en-ZA" sz="2200" dirty="0">
            <a:effectLst>
              <a:outerShdw blurRad="38100" dist="38100" dir="2700000" algn="tl">
                <a:srgbClr val="000000">
                  <a:alpha val="43137"/>
                </a:srgbClr>
              </a:outerShdw>
            </a:effectLst>
          </a:endParaRPr>
        </a:p>
      </dgm:t>
    </dgm:pt>
    <dgm:pt modelId="{58515F54-1327-48C6-B4E5-267A7C23987B}" type="parTrans" cxnId="{AF82D169-0E6B-4266-87CA-0743D705C7B2}">
      <dgm:prSet/>
      <dgm:spPr/>
      <dgm:t>
        <a:bodyPr/>
        <a:lstStyle/>
        <a:p>
          <a:endParaRPr lang="en-ZA"/>
        </a:p>
      </dgm:t>
    </dgm:pt>
    <dgm:pt modelId="{434CE3D9-3EF6-4D65-B44F-649AF3201B3A}" type="sibTrans" cxnId="{AF82D169-0E6B-4266-87CA-0743D705C7B2}">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5">
        <dgm:presLayoutVars>
          <dgm:bulletEnabled val="1"/>
        </dgm:presLayoutVars>
      </dgm:prSet>
      <dgm:spPr/>
    </dgm:pt>
    <dgm:pt modelId="{A121AE17-0124-4686-AA3F-C88CA27FF7E6}" type="pres">
      <dgm:prSet presAssocID="{858981D8-6FBE-4046-9976-44FD20F5A549}" presName="sibTrans" presStyleCnt="0"/>
      <dgm:spPr/>
    </dgm:pt>
    <dgm:pt modelId="{D708F5EE-CEF5-4058-BF76-5DCAD0103049}" type="pres">
      <dgm:prSet presAssocID="{54ECF660-5B39-49D9-B36A-CA4B39B3A16E}" presName="node" presStyleLbl="node1" presStyleIdx="1" presStyleCnt="5">
        <dgm:presLayoutVars>
          <dgm:bulletEnabled val="1"/>
        </dgm:presLayoutVars>
      </dgm:prSet>
      <dgm:spPr/>
    </dgm:pt>
    <dgm:pt modelId="{88F22AF3-8624-4945-8775-17C6F2E3B66B}" type="pres">
      <dgm:prSet presAssocID="{AFB95CBA-5629-46A7-9415-2ACA238F1157}" presName="sibTrans" presStyleCnt="0"/>
      <dgm:spPr/>
    </dgm:pt>
    <dgm:pt modelId="{C7DF86AC-9F30-4AE5-98DD-C3EDC3B25515}" type="pres">
      <dgm:prSet presAssocID="{128F4C0A-C931-47EC-AE3F-A1CAD10FBBD0}" presName="node" presStyleLbl="node1" presStyleIdx="2" presStyleCnt="5">
        <dgm:presLayoutVars>
          <dgm:bulletEnabled val="1"/>
        </dgm:presLayoutVars>
      </dgm:prSet>
      <dgm:spPr/>
    </dgm:pt>
    <dgm:pt modelId="{37CEF13F-F923-4201-97AA-81AE40A35C6A}" type="pres">
      <dgm:prSet presAssocID="{CC054619-733D-468F-B109-8B4684010027}" presName="sibTrans" presStyleCnt="0"/>
      <dgm:spPr/>
    </dgm:pt>
    <dgm:pt modelId="{D37AC921-E767-4D2A-9884-0BF2009021C1}" type="pres">
      <dgm:prSet presAssocID="{D01E2C04-C242-4BB2-B4F1-7E95050D7A4F}" presName="node" presStyleLbl="node1" presStyleIdx="3" presStyleCnt="5">
        <dgm:presLayoutVars>
          <dgm:bulletEnabled val="1"/>
        </dgm:presLayoutVars>
      </dgm:prSet>
      <dgm:spPr/>
    </dgm:pt>
    <dgm:pt modelId="{4D35134D-6D75-4CE2-B8CC-C2D56F435CC1}" type="pres">
      <dgm:prSet presAssocID="{33B7F327-E193-4FEA-AB3D-CA45CAF63206}" presName="sibTrans" presStyleCnt="0"/>
      <dgm:spPr/>
    </dgm:pt>
    <dgm:pt modelId="{38A66586-6582-4EB2-9CE6-5F3CC964B635}" type="pres">
      <dgm:prSet presAssocID="{74EF9F79-3AB1-4FD9-BE95-35192EAD3121}" presName="node" presStyleLbl="node1" presStyleIdx="4" presStyleCnt="5">
        <dgm:presLayoutVars>
          <dgm:bulletEnabled val="1"/>
        </dgm:presLayoutVars>
      </dgm:prSet>
      <dgm:spPr/>
    </dgm:pt>
  </dgm:ptLst>
  <dgm:cxnLst>
    <dgm:cxn modelId="{FEFF5A28-B809-464B-8ED9-788829D59D3F}" type="presOf" srcId="{43A8A7EA-1153-4336-A722-9FD24D1C83CD}" destId="{2BBA2846-90ED-4548-BD52-396D0B6CAE47}"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AF82D169-0E6B-4266-87CA-0743D705C7B2}" srcId="{5CA74B76-7323-4545-B06C-915670E64A65}" destId="{74EF9F79-3AB1-4FD9-BE95-35192EAD3121}" srcOrd="4" destOrd="0" parTransId="{58515F54-1327-48C6-B4E5-267A7C23987B}" sibTransId="{434CE3D9-3EF6-4D65-B44F-649AF3201B3A}"/>
    <dgm:cxn modelId="{4E871954-9377-4DDC-BAAA-489FC587F335}" type="presOf" srcId="{54ECF660-5B39-49D9-B36A-CA4B39B3A16E}" destId="{D708F5EE-CEF5-4058-BF76-5DCAD0103049}" srcOrd="0" destOrd="0" presId="urn:microsoft.com/office/officeart/2005/8/layout/default"/>
    <dgm:cxn modelId="{8089CC9A-AB33-4C27-AA6B-10C722020D67}" type="presOf" srcId="{74EF9F79-3AB1-4FD9-BE95-35192EAD3121}" destId="{38A66586-6582-4EB2-9CE6-5F3CC964B635}" srcOrd="0" destOrd="0" presId="urn:microsoft.com/office/officeart/2005/8/layout/default"/>
    <dgm:cxn modelId="{ABCF6BA1-5F70-4ECA-BB7C-C0E81CC0FEC4}" type="presOf" srcId="{5CA74B76-7323-4545-B06C-915670E64A65}" destId="{03F409AD-0C02-4DE6-A21E-DB2D069A1344}" srcOrd="0" destOrd="0" presId="urn:microsoft.com/office/officeart/2005/8/layout/default"/>
    <dgm:cxn modelId="{C9C91CA2-6BE0-457C-90E3-D78B015439DE}" srcId="{5CA74B76-7323-4545-B06C-915670E64A65}" destId="{D01E2C04-C242-4BB2-B4F1-7E95050D7A4F}" srcOrd="3" destOrd="0" parTransId="{E279D0BC-0947-4636-B872-1AFFCD5F2B70}" sibTransId="{33B7F327-E193-4FEA-AB3D-CA45CAF63206}"/>
    <dgm:cxn modelId="{3A9DC5BC-37FF-4B25-93B8-8F0FAF84EC27}" srcId="{5CA74B76-7323-4545-B06C-915670E64A65}" destId="{128F4C0A-C931-47EC-AE3F-A1CAD10FBBD0}" srcOrd="2" destOrd="0" parTransId="{2BBE61D4-3029-444D-8FE3-AA6713264E17}" sibTransId="{CC054619-733D-468F-B109-8B4684010027}"/>
    <dgm:cxn modelId="{92AD0DCB-1D78-4F22-8A54-9CA5052FB7C3}" srcId="{5CA74B76-7323-4545-B06C-915670E64A65}" destId="{54ECF660-5B39-49D9-B36A-CA4B39B3A16E}" srcOrd="1" destOrd="0" parTransId="{26D821E9-A211-46E9-9DE8-375B8D84E0A6}" sibTransId="{AFB95CBA-5629-46A7-9415-2ACA238F1157}"/>
    <dgm:cxn modelId="{67DDE2CC-C493-48E9-9097-F42052B34ED8}" type="presOf" srcId="{D01E2C04-C242-4BB2-B4F1-7E95050D7A4F}" destId="{D37AC921-E767-4D2A-9884-0BF2009021C1}" srcOrd="0" destOrd="0" presId="urn:microsoft.com/office/officeart/2005/8/layout/default"/>
    <dgm:cxn modelId="{0FB113D1-1110-456E-8D17-8295B81630D9}" type="presOf" srcId="{128F4C0A-C931-47EC-AE3F-A1CAD10FBBD0}" destId="{C7DF86AC-9F30-4AE5-98DD-C3EDC3B25515}"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15273DB9-26B7-4ADE-B00F-58AAD9D690F8}" type="presParOf" srcId="{03F409AD-0C02-4DE6-A21E-DB2D069A1344}" destId="{A121AE17-0124-4686-AA3F-C88CA27FF7E6}" srcOrd="1" destOrd="0" presId="urn:microsoft.com/office/officeart/2005/8/layout/default"/>
    <dgm:cxn modelId="{F6E9A735-708E-4815-99D0-3912A5A3E2D1}" type="presParOf" srcId="{03F409AD-0C02-4DE6-A21E-DB2D069A1344}" destId="{D708F5EE-CEF5-4058-BF76-5DCAD0103049}" srcOrd="2" destOrd="0" presId="urn:microsoft.com/office/officeart/2005/8/layout/default"/>
    <dgm:cxn modelId="{1CAE4976-7A22-4BC3-860C-E4F2B66C502E}" type="presParOf" srcId="{03F409AD-0C02-4DE6-A21E-DB2D069A1344}" destId="{88F22AF3-8624-4945-8775-17C6F2E3B66B}" srcOrd="3" destOrd="0" presId="urn:microsoft.com/office/officeart/2005/8/layout/default"/>
    <dgm:cxn modelId="{514A16AE-727D-47EE-8E23-E3F63930401A}" type="presParOf" srcId="{03F409AD-0C02-4DE6-A21E-DB2D069A1344}" destId="{C7DF86AC-9F30-4AE5-98DD-C3EDC3B25515}" srcOrd="4" destOrd="0" presId="urn:microsoft.com/office/officeart/2005/8/layout/default"/>
    <dgm:cxn modelId="{A7B5055E-B688-41C9-9D16-8B26BF94D295}" type="presParOf" srcId="{03F409AD-0C02-4DE6-A21E-DB2D069A1344}" destId="{37CEF13F-F923-4201-97AA-81AE40A35C6A}" srcOrd="5" destOrd="0" presId="urn:microsoft.com/office/officeart/2005/8/layout/default"/>
    <dgm:cxn modelId="{08022426-7241-429D-A7FE-1F5FD2DDE5FC}" type="presParOf" srcId="{03F409AD-0C02-4DE6-A21E-DB2D069A1344}" destId="{D37AC921-E767-4D2A-9884-0BF2009021C1}" srcOrd="6" destOrd="0" presId="urn:microsoft.com/office/officeart/2005/8/layout/default"/>
    <dgm:cxn modelId="{7F529622-440B-4F28-8F43-338E86952B34}" type="presParOf" srcId="{03F409AD-0C02-4DE6-A21E-DB2D069A1344}" destId="{4D35134D-6D75-4CE2-B8CC-C2D56F435CC1}" srcOrd="7" destOrd="0" presId="urn:microsoft.com/office/officeart/2005/8/layout/default"/>
    <dgm:cxn modelId="{73CF22C2-59BF-45DA-8AC6-843DEAAD40C0}" type="presParOf" srcId="{03F409AD-0C02-4DE6-A21E-DB2D069A1344}" destId="{38A66586-6582-4EB2-9CE6-5F3CC964B63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l-GR" sz="2400" dirty="0">
              <a:effectLst>
                <a:outerShdw blurRad="38100" dist="38100" dir="2700000" algn="tl">
                  <a:srgbClr val="000000">
                    <a:alpha val="43137"/>
                  </a:srgbClr>
                </a:outerShdw>
              </a:effectLst>
            </a:rPr>
            <a:t>Αυξημένη ευελιξία</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D3D0A825-618C-4B4F-8D4B-F9AC7BB90E68}">
      <dgm:prSet phldrT="[Text]" custT="1"/>
      <dgm:spPr/>
      <dgm:t>
        <a:bodyPr/>
        <a:lstStyle/>
        <a:p>
          <a:r>
            <a:rPr lang="el-GR" sz="2400" dirty="0">
              <a:effectLst>
                <a:outerShdw blurRad="38100" dist="38100" dir="2700000" algn="tl">
                  <a:srgbClr val="000000">
                    <a:alpha val="43137"/>
                  </a:srgbClr>
                </a:outerShdw>
              </a:effectLst>
            </a:rPr>
            <a:t>Συνεχής βελτίωση</a:t>
          </a:r>
          <a:endParaRPr lang="en-ZA" sz="2400" dirty="0">
            <a:effectLst>
              <a:outerShdw blurRad="38100" dist="38100" dir="2700000" algn="tl">
                <a:srgbClr val="000000">
                  <a:alpha val="43137"/>
                </a:srgbClr>
              </a:outerShdw>
            </a:effectLst>
          </a:endParaRPr>
        </a:p>
      </dgm:t>
    </dgm:pt>
    <dgm:pt modelId="{76A6B1B7-B70B-4ED5-8B6A-EDF29C274B4E}" type="parTrans" cxnId="{C9DD057F-8D7A-48EC-9C72-C5CAB6F444E8}">
      <dgm:prSet/>
      <dgm:spPr/>
      <dgm:t>
        <a:bodyPr/>
        <a:lstStyle/>
        <a:p>
          <a:endParaRPr lang="en-ZA"/>
        </a:p>
      </dgm:t>
    </dgm:pt>
    <dgm:pt modelId="{706394C6-DF28-495E-8BA4-78E798B9AC6C}" type="sibTrans" cxnId="{C9DD057F-8D7A-48EC-9C72-C5CAB6F444E8}">
      <dgm:prSet/>
      <dgm:spPr/>
      <dgm:t>
        <a:bodyPr/>
        <a:lstStyle/>
        <a:p>
          <a:endParaRPr lang="en-ZA"/>
        </a:p>
      </dgm:t>
    </dgm:pt>
    <dgm:pt modelId="{0216B55B-E089-47AA-B91A-5E58F9090D12}">
      <dgm:prSet phldrT="[Text]" custT="1"/>
      <dgm:spPr/>
      <dgm:t>
        <a:bodyPr/>
        <a:lstStyle/>
        <a:p>
          <a:r>
            <a:rPr lang="el-GR" sz="2400" dirty="0">
              <a:effectLst>
                <a:outerShdw blurRad="38100" dist="38100" dir="2700000" algn="tl">
                  <a:srgbClr val="000000">
                    <a:alpha val="43137"/>
                  </a:srgbClr>
                </a:outerShdw>
              </a:effectLst>
            </a:rPr>
            <a:t>Βελτιωμένο ηθικό της ομάδας</a:t>
          </a:r>
          <a:endParaRPr lang="en-ZA" sz="2400" dirty="0">
            <a:effectLst>
              <a:outerShdw blurRad="38100" dist="38100" dir="2700000" algn="tl">
                <a:srgbClr val="000000">
                  <a:alpha val="43137"/>
                </a:srgbClr>
              </a:outerShdw>
            </a:effectLst>
          </a:endParaRPr>
        </a:p>
      </dgm:t>
    </dgm:pt>
    <dgm:pt modelId="{C9741324-1EAA-4742-B9E6-D560C980A1B4}" type="parTrans" cxnId="{A3DA4E01-A68F-429E-9489-D723831AC154}">
      <dgm:prSet/>
      <dgm:spPr/>
      <dgm:t>
        <a:bodyPr/>
        <a:lstStyle/>
        <a:p>
          <a:endParaRPr lang="en-ZA"/>
        </a:p>
      </dgm:t>
    </dgm:pt>
    <dgm:pt modelId="{B142F7A9-1EEF-452A-B015-DB8036546B4E}" type="sibTrans" cxnId="{A3DA4E01-A68F-429E-9489-D723831AC154}">
      <dgm:prSet/>
      <dgm:spPr/>
      <dgm:t>
        <a:bodyPr/>
        <a:lstStyle/>
        <a:p>
          <a:endParaRPr lang="en-ZA"/>
        </a:p>
      </dgm:t>
    </dgm:pt>
    <dgm:pt modelId="{CC156A3C-E0B8-4AA6-8C83-B06E077DE1C8}">
      <dgm:prSet phldrT="[Text]" custT="1"/>
      <dgm:spPr/>
      <dgm:t>
        <a:bodyPr/>
        <a:lstStyle/>
        <a:p>
          <a:r>
            <a:rPr lang="el-GR" sz="2400" dirty="0">
              <a:effectLst>
                <a:outerShdw blurRad="38100" dist="38100" dir="2700000" algn="tl">
                  <a:srgbClr val="000000">
                    <a:alpha val="43137"/>
                  </a:srgbClr>
                </a:outerShdw>
              </a:effectLst>
            </a:rPr>
            <a:t>Πιο συναφείς μέθοδοι μέτρησης</a:t>
          </a:r>
          <a:endParaRPr lang="en-ZA" sz="2400" dirty="0">
            <a:effectLst>
              <a:outerShdw blurRad="38100" dist="38100" dir="2700000" algn="tl">
                <a:srgbClr val="000000">
                  <a:alpha val="43137"/>
                </a:srgbClr>
              </a:outerShdw>
            </a:effectLst>
          </a:endParaRPr>
        </a:p>
      </dgm:t>
    </dgm:pt>
    <dgm:pt modelId="{D24234DB-D3E4-4F8D-8D9B-86A927C1DA7F}" type="parTrans" cxnId="{E3391D3F-79A0-41AE-BD34-7468575B639E}">
      <dgm:prSet/>
      <dgm:spPr/>
      <dgm:t>
        <a:bodyPr/>
        <a:lstStyle/>
        <a:p>
          <a:endParaRPr lang="en-ZA"/>
        </a:p>
      </dgm:t>
    </dgm:pt>
    <dgm:pt modelId="{9CA0A11D-E590-4E35-B1A7-418ED8B58B06}" type="sibTrans" cxnId="{E3391D3F-79A0-41AE-BD34-7468575B639E}">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4">
        <dgm:presLayoutVars>
          <dgm:bulletEnabled val="1"/>
        </dgm:presLayoutVars>
      </dgm:prSet>
      <dgm:spPr/>
    </dgm:pt>
    <dgm:pt modelId="{8EB824E7-8753-497F-9319-6D679676A9C5}" type="pres">
      <dgm:prSet presAssocID="{858981D8-6FBE-4046-9976-44FD20F5A549}" presName="sibTrans" presStyleCnt="0"/>
      <dgm:spPr/>
    </dgm:pt>
    <dgm:pt modelId="{63E980CF-C459-44AE-8C2E-40C5DF411861}" type="pres">
      <dgm:prSet presAssocID="{D3D0A825-618C-4B4F-8D4B-F9AC7BB90E68}" presName="node" presStyleLbl="node1" presStyleIdx="1" presStyleCnt="4">
        <dgm:presLayoutVars>
          <dgm:bulletEnabled val="1"/>
        </dgm:presLayoutVars>
      </dgm:prSet>
      <dgm:spPr/>
    </dgm:pt>
    <dgm:pt modelId="{F0C598C9-CDDB-40C5-8BCB-E3AB0571C33C}" type="pres">
      <dgm:prSet presAssocID="{706394C6-DF28-495E-8BA4-78E798B9AC6C}" presName="sibTrans" presStyleCnt="0"/>
      <dgm:spPr/>
    </dgm:pt>
    <dgm:pt modelId="{4D33A57C-7B58-43B3-BB68-3B89482AF2B1}" type="pres">
      <dgm:prSet presAssocID="{0216B55B-E089-47AA-B91A-5E58F9090D12}" presName="node" presStyleLbl="node1" presStyleIdx="2" presStyleCnt="4">
        <dgm:presLayoutVars>
          <dgm:bulletEnabled val="1"/>
        </dgm:presLayoutVars>
      </dgm:prSet>
      <dgm:spPr/>
    </dgm:pt>
    <dgm:pt modelId="{539743CF-EFFC-4126-ACE4-A1CB57783D76}" type="pres">
      <dgm:prSet presAssocID="{B142F7A9-1EEF-452A-B015-DB8036546B4E}" presName="sibTrans" presStyleCnt="0"/>
      <dgm:spPr/>
    </dgm:pt>
    <dgm:pt modelId="{081F0AD1-5F22-41C0-827D-3BC29F142AA9}" type="pres">
      <dgm:prSet presAssocID="{CC156A3C-E0B8-4AA6-8C83-B06E077DE1C8}" presName="node" presStyleLbl="node1" presStyleIdx="3" presStyleCnt="4">
        <dgm:presLayoutVars>
          <dgm:bulletEnabled val="1"/>
        </dgm:presLayoutVars>
      </dgm:prSet>
      <dgm:spPr/>
    </dgm:pt>
  </dgm:ptLst>
  <dgm:cxnLst>
    <dgm:cxn modelId="{A3DA4E01-A68F-429E-9489-D723831AC154}" srcId="{5CA74B76-7323-4545-B06C-915670E64A65}" destId="{0216B55B-E089-47AA-B91A-5E58F9090D12}" srcOrd="2" destOrd="0" parTransId="{C9741324-1EAA-4742-B9E6-D560C980A1B4}" sibTransId="{B142F7A9-1EEF-452A-B015-DB8036546B4E}"/>
    <dgm:cxn modelId="{FEFF5A28-B809-464B-8ED9-788829D59D3F}" type="presOf" srcId="{43A8A7EA-1153-4336-A722-9FD24D1C83CD}" destId="{2BBA2846-90ED-4548-BD52-396D0B6CAE47}" srcOrd="0" destOrd="0" presId="urn:microsoft.com/office/officeart/2005/8/layout/default"/>
    <dgm:cxn modelId="{1242C52A-7ADF-404E-9599-6B21902757A1}" type="presOf" srcId="{0216B55B-E089-47AA-B91A-5E58F9090D12}" destId="{4D33A57C-7B58-43B3-BB68-3B89482AF2B1}"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E3391D3F-79A0-41AE-BD34-7468575B639E}" srcId="{5CA74B76-7323-4545-B06C-915670E64A65}" destId="{CC156A3C-E0B8-4AA6-8C83-B06E077DE1C8}" srcOrd="3" destOrd="0" parTransId="{D24234DB-D3E4-4F8D-8D9B-86A927C1DA7F}" sibTransId="{9CA0A11D-E590-4E35-B1A7-418ED8B58B06}"/>
    <dgm:cxn modelId="{C9DD057F-8D7A-48EC-9C72-C5CAB6F444E8}" srcId="{5CA74B76-7323-4545-B06C-915670E64A65}" destId="{D3D0A825-618C-4B4F-8D4B-F9AC7BB90E68}" srcOrd="1" destOrd="0" parTransId="{76A6B1B7-B70B-4ED5-8B6A-EDF29C274B4E}" sibTransId="{706394C6-DF28-495E-8BA4-78E798B9AC6C}"/>
    <dgm:cxn modelId="{ABCF6BA1-5F70-4ECA-BB7C-C0E81CC0FEC4}" type="presOf" srcId="{5CA74B76-7323-4545-B06C-915670E64A65}" destId="{03F409AD-0C02-4DE6-A21E-DB2D069A1344}" srcOrd="0" destOrd="0" presId="urn:microsoft.com/office/officeart/2005/8/layout/default"/>
    <dgm:cxn modelId="{DDC140BF-13D2-4252-9860-04DD02C5F3C4}" type="presOf" srcId="{CC156A3C-E0B8-4AA6-8C83-B06E077DE1C8}" destId="{081F0AD1-5F22-41C0-827D-3BC29F142AA9}" srcOrd="0" destOrd="0" presId="urn:microsoft.com/office/officeart/2005/8/layout/default"/>
    <dgm:cxn modelId="{65FAB8C5-18A9-44E3-9D60-9ED8461A67D9}" type="presOf" srcId="{D3D0A825-618C-4B4F-8D4B-F9AC7BB90E68}" destId="{63E980CF-C459-44AE-8C2E-40C5DF411861}"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A59A43AD-D2F8-4FDD-8763-4EA8C1D98EE8}" type="presParOf" srcId="{03F409AD-0C02-4DE6-A21E-DB2D069A1344}" destId="{8EB824E7-8753-497F-9319-6D679676A9C5}" srcOrd="1" destOrd="0" presId="urn:microsoft.com/office/officeart/2005/8/layout/default"/>
    <dgm:cxn modelId="{FC842F07-AF85-48F8-9AA4-A3F4E953CB7D}" type="presParOf" srcId="{03F409AD-0C02-4DE6-A21E-DB2D069A1344}" destId="{63E980CF-C459-44AE-8C2E-40C5DF411861}" srcOrd="2" destOrd="0" presId="urn:microsoft.com/office/officeart/2005/8/layout/default"/>
    <dgm:cxn modelId="{A702205C-0CF6-4E32-830F-401E48886571}" type="presParOf" srcId="{03F409AD-0C02-4DE6-A21E-DB2D069A1344}" destId="{F0C598C9-CDDB-40C5-8BCB-E3AB0571C33C}" srcOrd="3" destOrd="0" presId="urn:microsoft.com/office/officeart/2005/8/layout/default"/>
    <dgm:cxn modelId="{F787023A-B069-4D97-B870-83468071F23A}" type="presParOf" srcId="{03F409AD-0C02-4DE6-A21E-DB2D069A1344}" destId="{4D33A57C-7B58-43B3-BB68-3B89482AF2B1}" srcOrd="4" destOrd="0" presId="urn:microsoft.com/office/officeart/2005/8/layout/default"/>
    <dgm:cxn modelId="{CD751255-D3DC-48CE-AEA2-9029A32171DF}" type="presParOf" srcId="{03F409AD-0C02-4DE6-A21E-DB2D069A1344}" destId="{539743CF-EFFC-4126-ACE4-A1CB57783D76}" srcOrd="5" destOrd="0" presId="urn:microsoft.com/office/officeart/2005/8/layout/default"/>
    <dgm:cxn modelId="{3F608B28-DB22-47BF-B570-B22E0822AE03}" type="presParOf" srcId="{03F409AD-0C02-4DE6-A21E-DB2D069A1344}" destId="{081F0AD1-5F22-41C0-827D-3BC29F142AA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l-GR" sz="2200" dirty="0">
              <a:solidFill>
                <a:srgbClr val="000000"/>
              </a:solidFill>
              <a:effectLst/>
            </a:rPr>
            <a:t>Ζητήστε τη Συμβολή της Ομάδας</a:t>
          </a:r>
          <a:endParaRPr lang="en-ZA" sz="22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069588CD-E6E4-4DF2-AB07-FFF1588A7D97}">
      <dgm:prSet custT="1"/>
      <dgm:spPr/>
      <dgm:t>
        <a:bodyPr/>
        <a:lstStyle/>
        <a:p>
          <a:r>
            <a:rPr lang="el-GR" sz="2200" dirty="0">
              <a:solidFill>
                <a:srgbClr val="000000"/>
              </a:solidFill>
              <a:effectLst/>
            </a:rPr>
            <a:t>Ακούστε τη Βάση των Μελών σας και της Κοινότητας</a:t>
          </a:r>
          <a:endParaRPr lang="en-ZA" sz="2200" dirty="0">
            <a:solidFill>
              <a:srgbClr val="000000"/>
            </a:solidFill>
            <a:effectLst/>
          </a:endParaRPr>
        </a:p>
      </dgm:t>
    </dgm:pt>
    <dgm:pt modelId="{C34EBD22-AF48-4B35-BB89-F1211E97B940}" type="parTrans" cxnId="{72A1AB50-C024-4102-9CA0-A0AC45340EBE}">
      <dgm:prSet/>
      <dgm:spPr/>
      <dgm:t>
        <a:bodyPr/>
        <a:lstStyle/>
        <a:p>
          <a:endParaRPr lang="en-ZA"/>
        </a:p>
      </dgm:t>
    </dgm:pt>
    <dgm:pt modelId="{C4873E9C-BDEF-48C7-AA7B-6EA587CAED8F}" type="sibTrans" cxnId="{72A1AB50-C024-4102-9CA0-A0AC45340EBE}">
      <dgm:prSet/>
      <dgm:spPr/>
      <dgm:t>
        <a:bodyPr/>
        <a:lstStyle/>
        <a:p>
          <a:endParaRPr lang="en-ZA"/>
        </a:p>
      </dgm:t>
    </dgm:pt>
    <dgm:pt modelId="{F0996F7D-D72E-4DB0-8ED4-65AB11CFB7B4}">
      <dgm:prSet custT="1"/>
      <dgm:spPr/>
      <dgm:t>
        <a:bodyPr/>
        <a:lstStyle/>
        <a:p>
          <a:r>
            <a:rPr lang="el-GR" sz="2200" dirty="0">
              <a:solidFill>
                <a:srgbClr val="000000"/>
              </a:solidFill>
              <a:effectLst/>
            </a:rPr>
            <a:t>Δημιουργήστε Περιθώριο για Απαραίτητες Συνομιλίες</a:t>
          </a:r>
          <a:endParaRPr lang="en-ZA" sz="2200" dirty="0">
            <a:solidFill>
              <a:srgbClr val="000000"/>
            </a:solidFill>
            <a:effectLst/>
          </a:endParaRPr>
        </a:p>
      </dgm:t>
    </dgm:pt>
    <dgm:pt modelId="{F0DE4D79-6B90-49E0-8022-3D8E824309AC}" type="parTrans" cxnId="{554CD0FA-0067-4B7E-9D2D-1A9CA2650306}">
      <dgm:prSet/>
      <dgm:spPr/>
      <dgm:t>
        <a:bodyPr/>
        <a:lstStyle/>
        <a:p>
          <a:endParaRPr lang="en-ZA"/>
        </a:p>
      </dgm:t>
    </dgm:pt>
    <dgm:pt modelId="{51690CD0-0BBE-4B6C-905D-AB57AF2C6896}" type="sibTrans" cxnId="{554CD0FA-0067-4B7E-9D2D-1A9CA2650306}">
      <dgm:prSet/>
      <dgm:spPr/>
      <dgm:t>
        <a:bodyPr/>
        <a:lstStyle/>
        <a:p>
          <a:endParaRPr lang="en-ZA"/>
        </a:p>
      </dgm:t>
    </dgm:pt>
    <dgm:pt modelId="{697FE0B9-51EE-42AF-A8CD-26C2C72FD8DB}">
      <dgm:prSet custT="1"/>
      <dgm:spPr/>
      <dgm:t>
        <a:bodyPr/>
        <a:lstStyle/>
        <a:p>
          <a:r>
            <a:rPr lang="el-GR" sz="2200" dirty="0">
              <a:solidFill>
                <a:srgbClr val="000000"/>
              </a:solidFill>
              <a:effectLst/>
            </a:rPr>
            <a:t>Υιοθετήστε τη «Δημιουργική Καταστροφή»</a:t>
          </a:r>
          <a:endParaRPr lang="en-ZA" sz="2200" dirty="0">
            <a:solidFill>
              <a:srgbClr val="000000"/>
            </a:solidFill>
            <a:effectLst/>
          </a:endParaRPr>
        </a:p>
      </dgm:t>
    </dgm:pt>
    <dgm:pt modelId="{FAB3B980-F2C0-43EE-AC62-C7143EAB4DC8}" type="parTrans" cxnId="{F7C8543A-B520-4CEF-B6F8-3639D2F0E1B4}">
      <dgm:prSet/>
      <dgm:spPr/>
      <dgm:t>
        <a:bodyPr/>
        <a:lstStyle/>
        <a:p>
          <a:endParaRPr lang="en-ZA"/>
        </a:p>
      </dgm:t>
    </dgm:pt>
    <dgm:pt modelId="{E68C7F2F-819C-4646-9DD8-FF3E4BB1BD36}" type="sibTrans" cxnId="{F7C8543A-B520-4CEF-B6F8-3639D2F0E1B4}">
      <dgm:prSet/>
      <dgm:spPr/>
      <dgm:t>
        <a:bodyPr/>
        <a:lstStyle/>
        <a:p>
          <a:endParaRPr lang="en-ZA"/>
        </a:p>
      </dgm:t>
    </dgm:pt>
    <dgm:pt modelId="{B082C3B0-516F-4019-82F3-6C1FC9991347}">
      <dgm:prSet custT="1"/>
      <dgm:spPr/>
      <dgm:t>
        <a:bodyPr/>
        <a:lstStyle/>
        <a:p>
          <a:r>
            <a:rPr lang="el-GR" sz="2200" dirty="0">
              <a:solidFill>
                <a:srgbClr val="000000"/>
              </a:solidFill>
              <a:effectLst/>
            </a:rPr>
            <a:t>Ακούστε Ενεργά τους</a:t>
          </a:r>
          <a:r>
            <a:rPr lang="en-GB" sz="2200" dirty="0">
              <a:solidFill>
                <a:srgbClr val="000000"/>
              </a:solidFill>
              <a:effectLst/>
            </a:rPr>
            <a:t> </a:t>
          </a:r>
          <a:r>
            <a:rPr lang="el-GR" sz="2200" dirty="0">
              <a:solidFill>
                <a:srgbClr val="000000"/>
              </a:solidFill>
              <a:effectLst/>
            </a:rPr>
            <a:t>Χορηγούς σας</a:t>
          </a:r>
          <a:endParaRPr lang="en-ZA" sz="2200" dirty="0">
            <a:solidFill>
              <a:srgbClr val="000000"/>
            </a:solidFill>
            <a:effectLst/>
          </a:endParaRPr>
        </a:p>
      </dgm:t>
    </dgm:pt>
    <dgm:pt modelId="{6384D9DC-F653-44BA-9404-75B469DB6FFD}" type="parTrans" cxnId="{20F8ED3E-04B3-4F43-951F-EE3B40A7B523}">
      <dgm:prSet/>
      <dgm:spPr/>
      <dgm:t>
        <a:bodyPr/>
        <a:lstStyle/>
        <a:p>
          <a:endParaRPr lang="en-ZA"/>
        </a:p>
      </dgm:t>
    </dgm:pt>
    <dgm:pt modelId="{7F3DEF78-6EB9-40E3-9B81-4A90F0BE963D}" type="sibTrans" cxnId="{20F8ED3E-04B3-4F43-951F-EE3B40A7B523}">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5">
        <dgm:presLayoutVars>
          <dgm:bulletEnabled val="1"/>
        </dgm:presLayoutVars>
      </dgm:prSet>
      <dgm:spPr/>
    </dgm:pt>
    <dgm:pt modelId="{FCAC7814-B57C-4EB6-AEB4-2E4F6756CB93}" type="pres">
      <dgm:prSet presAssocID="{70343243-D83C-4476-8B62-787F1D2825B6}" presName="ellipse2" presStyleLbl="vennNode1" presStyleIdx="1" presStyleCnt="5">
        <dgm:presLayoutVars>
          <dgm:bulletEnabled val="1"/>
        </dgm:presLayoutVars>
      </dgm:prSet>
      <dgm:spPr/>
    </dgm:pt>
    <dgm:pt modelId="{C2C831E0-80E0-4960-B421-1F089A605B9D}" type="pres">
      <dgm:prSet presAssocID="{70343243-D83C-4476-8B62-787F1D2825B6}" presName="ellipse3" presStyleLbl="vennNode1" presStyleIdx="2" presStyleCnt="5">
        <dgm:presLayoutVars>
          <dgm:bulletEnabled val="1"/>
        </dgm:presLayoutVars>
      </dgm:prSet>
      <dgm:spPr/>
    </dgm:pt>
    <dgm:pt modelId="{636BBD36-91B6-4A2A-8283-AF726C098C60}" type="pres">
      <dgm:prSet presAssocID="{70343243-D83C-4476-8B62-787F1D2825B6}" presName="ellipse4" presStyleLbl="vennNode1" presStyleIdx="3" presStyleCnt="5">
        <dgm:presLayoutVars>
          <dgm:bulletEnabled val="1"/>
        </dgm:presLayoutVars>
      </dgm:prSet>
      <dgm:spPr/>
    </dgm:pt>
    <dgm:pt modelId="{3CBBC78C-D7A3-4238-81D1-9F993E377749}" type="pres">
      <dgm:prSet presAssocID="{70343243-D83C-4476-8B62-787F1D2825B6}" presName="ellipse5" presStyleLbl="vennNode1" presStyleIdx="4" presStyleCnt="5">
        <dgm:presLayoutVars>
          <dgm:bulletEnabled val="1"/>
        </dgm:presLayoutVars>
      </dgm:prSet>
      <dgm:spPr/>
    </dgm:pt>
  </dgm:ptLst>
  <dgm:cxnLst>
    <dgm:cxn modelId="{F7C8543A-B520-4CEF-B6F8-3639D2F0E1B4}" srcId="{70343243-D83C-4476-8B62-787F1D2825B6}" destId="{697FE0B9-51EE-42AF-A8CD-26C2C72FD8DB}" srcOrd="3" destOrd="0" parTransId="{FAB3B980-F2C0-43EE-AC62-C7143EAB4DC8}" sibTransId="{E68C7F2F-819C-4646-9DD8-FF3E4BB1BD36}"/>
    <dgm:cxn modelId="{20F8ED3E-04B3-4F43-951F-EE3B40A7B523}" srcId="{70343243-D83C-4476-8B62-787F1D2825B6}" destId="{B082C3B0-516F-4019-82F3-6C1FC9991347}" srcOrd="4" destOrd="0" parTransId="{6384D9DC-F653-44BA-9404-75B469DB6FFD}" sibTransId="{7F3DEF78-6EB9-40E3-9B81-4A90F0BE963D}"/>
    <dgm:cxn modelId="{72A1AB50-C024-4102-9CA0-A0AC45340EBE}" srcId="{70343243-D83C-4476-8B62-787F1D2825B6}" destId="{069588CD-E6E4-4DF2-AB07-FFF1588A7D97}" srcOrd="1" destOrd="0" parTransId="{C34EBD22-AF48-4B35-BB89-F1211E97B940}" sibTransId="{C4873E9C-BDEF-48C7-AA7B-6EA587CAED8F}"/>
    <dgm:cxn modelId="{8654535A-26B2-4C63-8E02-AD037F8FE7B7}" srcId="{70343243-D83C-4476-8B62-787F1D2825B6}" destId="{82D4F9D0-3058-4B03-B999-317BA13F247E}" srcOrd="0" destOrd="0" parTransId="{FADBFDA2-115E-453E-9F61-5CA0673EBF96}" sibTransId="{C2CA7DC2-1241-419F-8FEF-302161FE1392}"/>
    <dgm:cxn modelId="{70E20C99-BC30-40A2-BEF9-0497DA979CF5}" type="presOf" srcId="{697FE0B9-51EE-42AF-A8CD-26C2C72FD8DB}"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F38F4DB1-1E0A-4FA2-A19E-5A15EDEEC0A9}" type="presOf" srcId="{069588CD-E6E4-4DF2-AB07-FFF1588A7D97}" destId="{FCAC7814-B57C-4EB6-AEB4-2E4F6756CB93}" srcOrd="0" destOrd="0" presId="urn:microsoft.com/office/officeart/2005/8/layout/rings+Icon"/>
    <dgm:cxn modelId="{FB10FAC8-A986-4463-A4ED-099AFA7DE9AF}" type="presOf" srcId="{B082C3B0-516F-4019-82F3-6C1FC9991347}" destId="{3CBBC78C-D7A3-4238-81D1-9F993E377749}" srcOrd="0" destOrd="0" presId="urn:microsoft.com/office/officeart/2005/8/layout/rings+Icon"/>
    <dgm:cxn modelId="{60D1F2CF-FBC6-4E8D-A161-44CFE0602C4F}" type="presOf" srcId="{70343243-D83C-4476-8B62-787F1D2825B6}" destId="{79188B20-8D57-44BB-927A-D9C52F454F5A}" srcOrd="0" destOrd="0" presId="urn:microsoft.com/office/officeart/2005/8/layout/rings+Icon"/>
    <dgm:cxn modelId="{36F6AAFA-1F8A-46A8-8CFB-D945F79C178F}" type="presOf" srcId="{F0996F7D-D72E-4DB0-8ED4-65AB11CFB7B4}" destId="{C2C831E0-80E0-4960-B421-1F089A605B9D}" srcOrd="0" destOrd="0" presId="urn:microsoft.com/office/officeart/2005/8/layout/rings+Icon"/>
    <dgm:cxn modelId="{554CD0FA-0067-4B7E-9D2D-1A9CA2650306}" srcId="{70343243-D83C-4476-8B62-787F1D2825B6}" destId="{F0996F7D-D72E-4DB0-8ED4-65AB11CFB7B4}" srcOrd="2" destOrd="0" parTransId="{F0DE4D79-6B90-49E0-8022-3D8E824309AC}" sibTransId="{51690CD0-0BBE-4B6C-905D-AB57AF2C6896}"/>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 modelId="{B2D1A732-06E0-425D-86CB-09B2D0648664}" type="presParOf" srcId="{79188B20-8D57-44BB-927A-D9C52F454F5A}" destId="{3CBBC78C-D7A3-4238-81D1-9F993E377749}"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343243-D83C-4476-8B62-787F1D2825B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l-GR" sz="2400" dirty="0">
              <a:solidFill>
                <a:schemeClr val="bg1"/>
              </a:solidFill>
              <a:effectLst>
                <a:outerShdw blurRad="38100" dist="38100" dir="2700000" algn="tl">
                  <a:srgbClr val="000000">
                    <a:alpha val="43137"/>
                  </a:srgbClr>
                </a:outerShdw>
              </a:effectLst>
            </a:rPr>
            <a:t>Απαλλαγείτε από αναποτελεσματικές Δομές Ηγεσίας</a:t>
          </a:r>
          <a:endParaRPr lang="en-ZA" sz="2400" dirty="0">
            <a:solidFill>
              <a:schemeClr val="bg1"/>
            </a:solidFill>
            <a:effectLst>
              <a:outerShdw blurRad="38100" dist="38100" dir="2700000" algn="tl">
                <a:srgbClr val="000000">
                  <a:alpha val="43137"/>
                </a:srgbClr>
              </a:outerShdw>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AF14A23D-2777-4BFF-B339-6B2E843C57F6}">
      <dgm:prSet custT="1"/>
      <dgm:spPr/>
      <dgm:t>
        <a:bodyPr/>
        <a:lstStyle/>
        <a:p>
          <a:r>
            <a:rPr lang="el-GR" sz="2400" dirty="0">
              <a:solidFill>
                <a:schemeClr val="bg1"/>
              </a:solidFill>
              <a:effectLst>
                <a:outerShdw blurRad="38100" dist="38100" dir="2700000" algn="tl">
                  <a:srgbClr val="000000">
                    <a:alpha val="43137"/>
                  </a:srgbClr>
                </a:outerShdw>
              </a:effectLst>
            </a:rPr>
            <a:t>Ενθαρρύνετε την Ανοικτή Επικοινωνία</a:t>
          </a:r>
          <a:endParaRPr lang="en-ZA" sz="2400" dirty="0">
            <a:solidFill>
              <a:schemeClr val="bg1"/>
            </a:solidFill>
            <a:effectLst>
              <a:outerShdw blurRad="38100" dist="38100" dir="2700000" algn="tl">
                <a:srgbClr val="000000">
                  <a:alpha val="43137"/>
                </a:srgbClr>
              </a:outerShdw>
            </a:effectLst>
          </a:endParaRPr>
        </a:p>
      </dgm:t>
    </dgm:pt>
    <dgm:pt modelId="{E65E61F6-0D4A-4326-B1D7-82E4F97CAF65}" type="parTrans" cxnId="{20BEA631-6F45-4B27-9154-67FC0A370075}">
      <dgm:prSet/>
      <dgm:spPr/>
      <dgm:t>
        <a:bodyPr/>
        <a:lstStyle/>
        <a:p>
          <a:endParaRPr lang="en-ZA"/>
        </a:p>
      </dgm:t>
    </dgm:pt>
    <dgm:pt modelId="{8C17462A-C7B8-4735-9FE3-DFD0E6E929EC}" type="sibTrans" cxnId="{20BEA631-6F45-4B27-9154-67FC0A370075}">
      <dgm:prSet/>
      <dgm:spPr/>
      <dgm:t>
        <a:bodyPr/>
        <a:lstStyle/>
        <a:p>
          <a:endParaRPr lang="en-ZA"/>
        </a:p>
      </dgm:t>
    </dgm:pt>
    <dgm:pt modelId="{FDCB3447-6FBE-47DE-8485-5067ACB00B4B}">
      <dgm:prSet custT="1"/>
      <dgm:spPr/>
      <dgm:t>
        <a:bodyPr/>
        <a:lstStyle/>
        <a:p>
          <a:r>
            <a:rPr lang="el-GR" sz="2400" dirty="0">
              <a:solidFill>
                <a:schemeClr val="bg1"/>
              </a:solidFill>
              <a:effectLst>
                <a:outerShdw blurRad="38100" dist="38100" dir="2700000" algn="tl">
                  <a:srgbClr val="000000">
                    <a:alpha val="43137"/>
                  </a:srgbClr>
                </a:outerShdw>
              </a:effectLst>
            </a:rPr>
            <a:t>Εξετάστε τη Διαδικασία Επικοινωνίας σας</a:t>
          </a:r>
          <a:endParaRPr lang="en-ZA" sz="2400" dirty="0">
            <a:solidFill>
              <a:schemeClr val="bg1"/>
            </a:solidFill>
            <a:effectLst>
              <a:outerShdw blurRad="38100" dist="38100" dir="2700000" algn="tl">
                <a:srgbClr val="000000">
                  <a:alpha val="43137"/>
                </a:srgbClr>
              </a:outerShdw>
            </a:effectLst>
          </a:endParaRPr>
        </a:p>
      </dgm:t>
    </dgm:pt>
    <dgm:pt modelId="{CA2AFE19-CFDC-4998-A1B9-BE4CD95612CB}" type="parTrans" cxnId="{B354FAE7-0A7B-4BFA-8444-68A2122EA5D8}">
      <dgm:prSet/>
      <dgm:spPr/>
      <dgm:t>
        <a:bodyPr/>
        <a:lstStyle/>
        <a:p>
          <a:endParaRPr lang="en-ZA"/>
        </a:p>
      </dgm:t>
    </dgm:pt>
    <dgm:pt modelId="{89B67915-ECD9-4D35-9102-4CF64D93BE1F}" type="sibTrans" cxnId="{B354FAE7-0A7B-4BFA-8444-68A2122EA5D8}">
      <dgm:prSet/>
      <dgm:spPr/>
      <dgm:t>
        <a:bodyPr/>
        <a:lstStyle/>
        <a:p>
          <a:endParaRPr lang="en-ZA"/>
        </a:p>
      </dgm:t>
    </dgm:pt>
    <dgm:pt modelId="{6B751D95-7079-4FA9-B78F-C31C46941FDF}">
      <dgm:prSet custT="1"/>
      <dgm:spPr/>
      <dgm:t>
        <a:bodyPr/>
        <a:lstStyle/>
        <a:p>
          <a:r>
            <a:rPr lang="el-GR" sz="2400" dirty="0">
              <a:solidFill>
                <a:schemeClr val="bg1"/>
              </a:solidFill>
              <a:effectLst>
                <a:outerShdw blurRad="38100" dist="38100" dir="2700000" algn="tl">
                  <a:srgbClr val="000000">
                    <a:alpha val="43137"/>
                  </a:srgbClr>
                </a:outerShdw>
              </a:effectLst>
            </a:rPr>
            <a:t>Αποκτήστε Ξεκάθαρη Αίσθηση του Λόγου της Ύπαρξής σας</a:t>
          </a:r>
          <a:endParaRPr lang="en-ZA" sz="2400" dirty="0">
            <a:solidFill>
              <a:schemeClr val="bg1"/>
            </a:solidFill>
            <a:effectLst>
              <a:outerShdw blurRad="38100" dist="38100" dir="2700000" algn="tl">
                <a:srgbClr val="000000">
                  <a:alpha val="43137"/>
                </a:srgbClr>
              </a:outerShdw>
            </a:effectLst>
          </a:endParaRPr>
        </a:p>
      </dgm:t>
    </dgm:pt>
    <dgm:pt modelId="{6CF852B6-806D-4F8B-B497-600BF04C4B79}" type="parTrans" cxnId="{F9ECFFB2-E018-4035-AB79-11323AE85234}">
      <dgm:prSet/>
      <dgm:spPr/>
      <dgm:t>
        <a:bodyPr/>
        <a:lstStyle/>
        <a:p>
          <a:endParaRPr lang="en-ZA"/>
        </a:p>
      </dgm:t>
    </dgm:pt>
    <dgm:pt modelId="{EA8F2AE3-55E3-4200-A9BF-E900BD701893}" type="sibTrans" cxnId="{F9ECFFB2-E018-4035-AB79-11323AE85234}">
      <dgm:prSet/>
      <dgm:spPr/>
      <dgm:t>
        <a:bodyPr/>
        <a:lstStyle/>
        <a:p>
          <a:endParaRPr lang="en-ZA"/>
        </a:p>
      </dgm:t>
    </dgm:pt>
    <dgm:pt modelId="{4F2EFD67-EE1B-48BE-A118-C1CA97FBE3E1}">
      <dgm:prSet custT="1"/>
      <dgm:spPr/>
      <dgm:t>
        <a:bodyPr/>
        <a:lstStyle/>
        <a:p>
          <a:r>
            <a:rPr lang="el-GR" sz="2400" dirty="0">
              <a:solidFill>
                <a:schemeClr val="bg1"/>
              </a:solidFill>
              <a:effectLst>
                <a:outerShdw blurRad="38100" dist="38100" dir="2700000" algn="tl">
                  <a:srgbClr val="000000">
                    <a:alpha val="43137"/>
                  </a:srgbClr>
                </a:outerShdw>
              </a:effectLst>
            </a:rPr>
            <a:t>Υιοθετήστε Νέες Ιδέες για να Δημιουργήστε Ευκαιρίες</a:t>
          </a:r>
          <a:endParaRPr lang="en-ZA" sz="2400" dirty="0">
            <a:solidFill>
              <a:schemeClr val="bg1"/>
            </a:solidFill>
            <a:effectLst>
              <a:outerShdw blurRad="38100" dist="38100" dir="2700000" algn="tl">
                <a:srgbClr val="000000">
                  <a:alpha val="43137"/>
                </a:srgbClr>
              </a:outerShdw>
            </a:effectLst>
          </a:endParaRPr>
        </a:p>
      </dgm:t>
    </dgm:pt>
    <dgm:pt modelId="{0A5C944B-9B9E-4D24-8E4A-10850CC19FA1}" type="parTrans" cxnId="{D83E94A9-01DD-4DF3-A0F0-F965137FEA42}">
      <dgm:prSet/>
      <dgm:spPr/>
      <dgm:t>
        <a:bodyPr/>
        <a:lstStyle/>
        <a:p>
          <a:endParaRPr lang="en-ZA"/>
        </a:p>
      </dgm:t>
    </dgm:pt>
    <dgm:pt modelId="{7E6628CC-0057-49ED-806F-D447D9C1B0FC}" type="sibTrans" cxnId="{D83E94A9-01DD-4DF3-A0F0-F965137FEA42}">
      <dgm:prSet/>
      <dgm:spPr/>
      <dgm:t>
        <a:bodyPr/>
        <a:lstStyle/>
        <a:p>
          <a:endParaRPr lang="en-ZA"/>
        </a:p>
      </dgm:t>
    </dgm:pt>
    <dgm:pt modelId="{B49F10E1-BD39-440A-B036-7FB041976937}" type="pres">
      <dgm:prSet presAssocID="{70343243-D83C-4476-8B62-787F1D2825B6}" presName="diagram" presStyleCnt="0">
        <dgm:presLayoutVars>
          <dgm:dir/>
          <dgm:resizeHandles val="exact"/>
        </dgm:presLayoutVars>
      </dgm:prSet>
      <dgm:spPr/>
    </dgm:pt>
    <dgm:pt modelId="{46EBABF0-72CC-491F-9526-E342895D4B37}" type="pres">
      <dgm:prSet presAssocID="{82D4F9D0-3058-4B03-B999-317BA13F247E}" presName="node" presStyleLbl="node1" presStyleIdx="0" presStyleCnt="5">
        <dgm:presLayoutVars>
          <dgm:bulletEnabled val="1"/>
        </dgm:presLayoutVars>
      </dgm:prSet>
      <dgm:spPr/>
    </dgm:pt>
    <dgm:pt modelId="{479036EE-4233-4D6F-BED9-095C93AEACC8}" type="pres">
      <dgm:prSet presAssocID="{C2CA7DC2-1241-419F-8FEF-302161FE1392}" presName="sibTrans" presStyleCnt="0"/>
      <dgm:spPr/>
    </dgm:pt>
    <dgm:pt modelId="{E96E13EA-198C-40E9-8CAC-43D548FCC55A}" type="pres">
      <dgm:prSet presAssocID="{AF14A23D-2777-4BFF-B339-6B2E843C57F6}" presName="node" presStyleLbl="node1" presStyleIdx="1" presStyleCnt="5">
        <dgm:presLayoutVars>
          <dgm:bulletEnabled val="1"/>
        </dgm:presLayoutVars>
      </dgm:prSet>
      <dgm:spPr/>
    </dgm:pt>
    <dgm:pt modelId="{470BE9E8-1DE1-4A23-9321-850FC902AAFC}" type="pres">
      <dgm:prSet presAssocID="{8C17462A-C7B8-4735-9FE3-DFD0E6E929EC}" presName="sibTrans" presStyleCnt="0"/>
      <dgm:spPr/>
    </dgm:pt>
    <dgm:pt modelId="{876936CA-AD71-4CB5-A6AA-5AD97A9DBAEE}" type="pres">
      <dgm:prSet presAssocID="{FDCB3447-6FBE-47DE-8485-5067ACB00B4B}" presName="node" presStyleLbl="node1" presStyleIdx="2" presStyleCnt="5">
        <dgm:presLayoutVars>
          <dgm:bulletEnabled val="1"/>
        </dgm:presLayoutVars>
      </dgm:prSet>
      <dgm:spPr/>
    </dgm:pt>
    <dgm:pt modelId="{D8173A6D-299A-4A5E-8390-956559E0B7F3}" type="pres">
      <dgm:prSet presAssocID="{89B67915-ECD9-4D35-9102-4CF64D93BE1F}" presName="sibTrans" presStyleCnt="0"/>
      <dgm:spPr/>
    </dgm:pt>
    <dgm:pt modelId="{A2EE51BE-AD0A-47D3-AF9E-C465DAAB4473}" type="pres">
      <dgm:prSet presAssocID="{6B751D95-7079-4FA9-B78F-C31C46941FDF}" presName="node" presStyleLbl="node1" presStyleIdx="3" presStyleCnt="5">
        <dgm:presLayoutVars>
          <dgm:bulletEnabled val="1"/>
        </dgm:presLayoutVars>
      </dgm:prSet>
      <dgm:spPr/>
    </dgm:pt>
    <dgm:pt modelId="{6B065669-D177-4B5A-B397-E723AA190124}" type="pres">
      <dgm:prSet presAssocID="{EA8F2AE3-55E3-4200-A9BF-E900BD701893}" presName="sibTrans" presStyleCnt="0"/>
      <dgm:spPr/>
    </dgm:pt>
    <dgm:pt modelId="{A468B17A-FC5A-437D-BC74-3E71E0B2A664}" type="pres">
      <dgm:prSet presAssocID="{4F2EFD67-EE1B-48BE-A118-C1CA97FBE3E1}" presName="node" presStyleLbl="node1" presStyleIdx="4" presStyleCnt="5">
        <dgm:presLayoutVars>
          <dgm:bulletEnabled val="1"/>
        </dgm:presLayoutVars>
      </dgm:prSet>
      <dgm:spPr/>
    </dgm:pt>
  </dgm:ptLst>
  <dgm:cxnLst>
    <dgm:cxn modelId="{7745E019-91FB-4FF2-8AC0-B34BADABBEC4}" type="presOf" srcId="{FDCB3447-6FBE-47DE-8485-5067ACB00B4B}" destId="{876936CA-AD71-4CB5-A6AA-5AD97A9DBAEE}" srcOrd="0" destOrd="0" presId="urn:microsoft.com/office/officeart/2005/8/layout/default"/>
    <dgm:cxn modelId="{20BEA631-6F45-4B27-9154-67FC0A370075}" srcId="{70343243-D83C-4476-8B62-787F1D2825B6}" destId="{AF14A23D-2777-4BFF-B339-6B2E843C57F6}" srcOrd="1" destOrd="0" parTransId="{E65E61F6-0D4A-4326-B1D7-82E4F97CAF65}" sibTransId="{8C17462A-C7B8-4735-9FE3-DFD0E6E929EC}"/>
    <dgm:cxn modelId="{AFD61F5B-81B6-427E-8617-A802C88C546B}" type="presOf" srcId="{6B751D95-7079-4FA9-B78F-C31C46941FDF}" destId="{A2EE51BE-AD0A-47D3-AF9E-C465DAAB4473}" srcOrd="0" destOrd="0" presId="urn:microsoft.com/office/officeart/2005/8/layout/default"/>
    <dgm:cxn modelId="{8654535A-26B2-4C63-8E02-AD037F8FE7B7}" srcId="{70343243-D83C-4476-8B62-787F1D2825B6}" destId="{82D4F9D0-3058-4B03-B999-317BA13F247E}" srcOrd="0" destOrd="0" parTransId="{FADBFDA2-115E-453E-9F61-5CA0673EBF96}" sibTransId="{C2CA7DC2-1241-419F-8FEF-302161FE1392}"/>
    <dgm:cxn modelId="{85E8E79C-9809-4595-8964-C3824C2F5256}" type="presOf" srcId="{82D4F9D0-3058-4B03-B999-317BA13F247E}" destId="{46EBABF0-72CC-491F-9526-E342895D4B37}" srcOrd="0" destOrd="0" presId="urn:microsoft.com/office/officeart/2005/8/layout/default"/>
    <dgm:cxn modelId="{D83E94A9-01DD-4DF3-A0F0-F965137FEA42}" srcId="{70343243-D83C-4476-8B62-787F1D2825B6}" destId="{4F2EFD67-EE1B-48BE-A118-C1CA97FBE3E1}" srcOrd="4" destOrd="0" parTransId="{0A5C944B-9B9E-4D24-8E4A-10850CC19FA1}" sibTransId="{7E6628CC-0057-49ED-806F-D447D9C1B0FC}"/>
    <dgm:cxn modelId="{F9ECFFB2-E018-4035-AB79-11323AE85234}" srcId="{70343243-D83C-4476-8B62-787F1D2825B6}" destId="{6B751D95-7079-4FA9-B78F-C31C46941FDF}" srcOrd="3" destOrd="0" parTransId="{6CF852B6-806D-4F8B-B497-600BF04C4B79}" sibTransId="{EA8F2AE3-55E3-4200-A9BF-E900BD701893}"/>
    <dgm:cxn modelId="{8CB499C2-FFEC-4AF3-97F9-0007FFDC0C37}" type="presOf" srcId="{70343243-D83C-4476-8B62-787F1D2825B6}" destId="{B49F10E1-BD39-440A-B036-7FB041976937}" srcOrd="0" destOrd="0" presId="urn:microsoft.com/office/officeart/2005/8/layout/default"/>
    <dgm:cxn modelId="{E1FCFCC5-B3E6-4E93-939D-298998A67033}" type="presOf" srcId="{4F2EFD67-EE1B-48BE-A118-C1CA97FBE3E1}" destId="{A468B17A-FC5A-437D-BC74-3E71E0B2A664}" srcOrd="0" destOrd="0" presId="urn:microsoft.com/office/officeart/2005/8/layout/default"/>
    <dgm:cxn modelId="{B354FAE7-0A7B-4BFA-8444-68A2122EA5D8}" srcId="{70343243-D83C-4476-8B62-787F1D2825B6}" destId="{FDCB3447-6FBE-47DE-8485-5067ACB00B4B}" srcOrd="2" destOrd="0" parTransId="{CA2AFE19-CFDC-4998-A1B9-BE4CD95612CB}" sibTransId="{89B67915-ECD9-4D35-9102-4CF64D93BE1F}"/>
    <dgm:cxn modelId="{4E29A3F0-447D-4D60-8DCE-A252CDE74A2D}" type="presOf" srcId="{AF14A23D-2777-4BFF-B339-6B2E843C57F6}" destId="{E96E13EA-198C-40E9-8CAC-43D548FCC55A}" srcOrd="0" destOrd="0" presId="urn:microsoft.com/office/officeart/2005/8/layout/default"/>
    <dgm:cxn modelId="{7D31801F-6D82-409D-BAE3-B34FDFDFCA55}" type="presParOf" srcId="{B49F10E1-BD39-440A-B036-7FB041976937}" destId="{46EBABF0-72CC-491F-9526-E342895D4B37}" srcOrd="0" destOrd="0" presId="urn:microsoft.com/office/officeart/2005/8/layout/default"/>
    <dgm:cxn modelId="{E3A42252-ADE3-423F-8394-751B0FE54AE3}" type="presParOf" srcId="{B49F10E1-BD39-440A-B036-7FB041976937}" destId="{479036EE-4233-4D6F-BED9-095C93AEACC8}" srcOrd="1" destOrd="0" presId="urn:microsoft.com/office/officeart/2005/8/layout/default"/>
    <dgm:cxn modelId="{585C5476-E424-445A-BE85-AF08EB741096}" type="presParOf" srcId="{B49F10E1-BD39-440A-B036-7FB041976937}" destId="{E96E13EA-198C-40E9-8CAC-43D548FCC55A}" srcOrd="2" destOrd="0" presId="urn:microsoft.com/office/officeart/2005/8/layout/default"/>
    <dgm:cxn modelId="{E0AF1934-31FD-4161-A72D-40CE7CAF53A2}" type="presParOf" srcId="{B49F10E1-BD39-440A-B036-7FB041976937}" destId="{470BE9E8-1DE1-4A23-9321-850FC902AAFC}" srcOrd="3" destOrd="0" presId="urn:microsoft.com/office/officeart/2005/8/layout/default"/>
    <dgm:cxn modelId="{80157642-4D2B-4F38-A212-6957AC3EB112}" type="presParOf" srcId="{B49F10E1-BD39-440A-B036-7FB041976937}" destId="{876936CA-AD71-4CB5-A6AA-5AD97A9DBAEE}" srcOrd="4" destOrd="0" presId="urn:microsoft.com/office/officeart/2005/8/layout/default"/>
    <dgm:cxn modelId="{ED98CA48-71A4-49D4-BD18-6D27E9DD257C}" type="presParOf" srcId="{B49F10E1-BD39-440A-B036-7FB041976937}" destId="{D8173A6D-299A-4A5E-8390-956559E0B7F3}" srcOrd="5" destOrd="0" presId="urn:microsoft.com/office/officeart/2005/8/layout/default"/>
    <dgm:cxn modelId="{D8F57377-9679-4378-90D2-E8779940C51D}" type="presParOf" srcId="{B49F10E1-BD39-440A-B036-7FB041976937}" destId="{A2EE51BE-AD0A-47D3-AF9E-C465DAAB4473}" srcOrd="6" destOrd="0" presId="urn:microsoft.com/office/officeart/2005/8/layout/default"/>
    <dgm:cxn modelId="{57F24675-91EB-438E-99C3-646BA9CC1C80}" type="presParOf" srcId="{B49F10E1-BD39-440A-B036-7FB041976937}" destId="{6B065669-D177-4B5A-B397-E723AA190124}" srcOrd="7" destOrd="0" presId="urn:microsoft.com/office/officeart/2005/8/layout/default"/>
    <dgm:cxn modelId="{421837FB-60B4-4A4F-9917-CDDFDE070D71}" type="presParOf" srcId="{B49F10E1-BD39-440A-B036-7FB041976937}" destId="{A468B17A-FC5A-437D-BC74-3E71E0B2A66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l-GR" sz="2200" dirty="0">
              <a:solidFill>
                <a:srgbClr val="000000"/>
              </a:solidFill>
              <a:effectLst/>
            </a:rPr>
            <a:t>Ξεκινήστε την κάθε σας μέρα με Χρόνο</a:t>
          </a:r>
          <a:r>
            <a:rPr lang="en-GB" sz="2200" dirty="0">
              <a:solidFill>
                <a:srgbClr val="000000"/>
              </a:solidFill>
              <a:effectLst/>
            </a:rPr>
            <a:t> </a:t>
          </a:r>
          <a:r>
            <a:rPr lang="el-GR" sz="2200" dirty="0">
              <a:solidFill>
                <a:srgbClr val="000000"/>
              </a:solidFill>
              <a:effectLst/>
            </a:rPr>
            <a:t>Περισυλλογής </a:t>
          </a:r>
          <a:endParaRPr lang="en-ZA" sz="22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9000C4C9-40B3-45E9-8DBB-C51E1D319DDE}">
      <dgm:prSet custT="1"/>
      <dgm:spPr/>
      <dgm:t>
        <a:bodyPr/>
        <a:lstStyle/>
        <a:p>
          <a:r>
            <a:rPr lang="el-GR" sz="2200" dirty="0">
              <a:solidFill>
                <a:srgbClr val="000000"/>
              </a:solidFill>
              <a:effectLst/>
            </a:rPr>
            <a:t>Μοιραστείτε Ιστορίες για να Ενθαρρύνετε τη Συνεργασία</a:t>
          </a:r>
          <a:endParaRPr lang="en-ZA" sz="2200" dirty="0">
            <a:solidFill>
              <a:srgbClr val="000000"/>
            </a:solidFill>
            <a:effectLst/>
          </a:endParaRPr>
        </a:p>
      </dgm:t>
    </dgm:pt>
    <dgm:pt modelId="{3661C750-37D3-4C87-9D97-0FB9706CD9C4}" type="parTrans" cxnId="{140544A9-2DE3-45B2-84CF-D778865D0B11}">
      <dgm:prSet/>
      <dgm:spPr/>
      <dgm:t>
        <a:bodyPr/>
        <a:lstStyle/>
        <a:p>
          <a:endParaRPr lang="en-ZA"/>
        </a:p>
      </dgm:t>
    </dgm:pt>
    <dgm:pt modelId="{7C8C1416-5B38-4DAA-AA2B-45410928BD17}" type="sibTrans" cxnId="{140544A9-2DE3-45B2-84CF-D778865D0B11}">
      <dgm:prSet/>
      <dgm:spPr/>
      <dgm:t>
        <a:bodyPr/>
        <a:lstStyle/>
        <a:p>
          <a:endParaRPr lang="en-ZA"/>
        </a:p>
      </dgm:t>
    </dgm:pt>
    <dgm:pt modelId="{F18D83E5-BF8B-42D3-A432-40B59BE7EA71}">
      <dgm:prSet custT="1"/>
      <dgm:spPr/>
      <dgm:t>
        <a:bodyPr/>
        <a:lstStyle/>
        <a:p>
          <a:r>
            <a:rPr lang="el-GR" sz="2200" dirty="0">
              <a:solidFill>
                <a:srgbClr val="000000"/>
              </a:solidFill>
              <a:effectLst/>
            </a:rPr>
            <a:t>Διεξάγετε Επανεξετάσεις μετά το Πέρας των Αποστολών</a:t>
          </a:r>
          <a:endParaRPr lang="en-ZA" sz="2200" dirty="0">
            <a:solidFill>
              <a:srgbClr val="000000"/>
            </a:solidFill>
            <a:effectLst/>
          </a:endParaRPr>
        </a:p>
      </dgm:t>
    </dgm:pt>
    <dgm:pt modelId="{0B65B778-1898-488D-B17A-721799998516}" type="parTrans" cxnId="{3B82B8CB-370C-4ADF-86E6-9CCE2444D641}">
      <dgm:prSet/>
      <dgm:spPr/>
      <dgm:t>
        <a:bodyPr/>
        <a:lstStyle/>
        <a:p>
          <a:endParaRPr lang="en-ZA"/>
        </a:p>
      </dgm:t>
    </dgm:pt>
    <dgm:pt modelId="{7A451A3F-5581-4C8E-948E-571C006D1C22}" type="sibTrans" cxnId="{3B82B8CB-370C-4ADF-86E6-9CCE2444D641}">
      <dgm:prSet/>
      <dgm:spPr/>
      <dgm:t>
        <a:bodyPr/>
        <a:lstStyle/>
        <a:p>
          <a:endParaRPr lang="en-ZA"/>
        </a:p>
      </dgm:t>
    </dgm:pt>
    <dgm:pt modelId="{E93B2CD5-1D70-4211-A5A0-F3E4D8D01520}">
      <dgm:prSet custT="1"/>
      <dgm:spPr/>
      <dgm:t>
        <a:bodyPr/>
        <a:lstStyle/>
        <a:p>
          <a:r>
            <a:rPr lang="el-GR" sz="2200" dirty="0">
              <a:solidFill>
                <a:srgbClr val="000000"/>
              </a:solidFill>
              <a:effectLst/>
            </a:rPr>
            <a:t>Να είστε ένας Εκπαιδεύσιμος Ηγέτης, Προωθήστε τη Μάθηση</a:t>
          </a:r>
          <a:endParaRPr lang="en-ZA" sz="2200" dirty="0">
            <a:solidFill>
              <a:srgbClr val="000000"/>
            </a:solidFill>
            <a:effectLst/>
          </a:endParaRPr>
        </a:p>
      </dgm:t>
    </dgm:pt>
    <dgm:pt modelId="{35F96477-4B29-447D-ACFE-A699C7C576D9}" type="parTrans" cxnId="{9BD6E962-2859-4273-805C-33FAEF02F9B2}">
      <dgm:prSet/>
      <dgm:spPr/>
      <dgm:t>
        <a:bodyPr/>
        <a:lstStyle/>
        <a:p>
          <a:endParaRPr lang="en-ZA"/>
        </a:p>
      </dgm:t>
    </dgm:pt>
    <dgm:pt modelId="{0A9381A7-1EEA-4A5D-9D43-244194CE3529}" type="sibTrans" cxnId="{9BD6E962-2859-4273-805C-33FAEF02F9B2}">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4">
        <dgm:presLayoutVars>
          <dgm:bulletEnabled val="1"/>
        </dgm:presLayoutVars>
      </dgm:prSet>
      <dgm:spPr/>
    </dgm:pt>
    <dgm:pt modelId="{FCAC7814-B57C-4EB6-AEB4-2E4F6756CB93}" type="pres">
      <dgm:prSet presAssocID="{70343243-D83C-4476-8B62-787F1D2825B6}" presName="ellipse2" presStyleLbl="vennNode1" presStyleIdx="1" presStyleCnt="4">
        <dgm:presLayoutVars>
          <dgm:bulletEnabled val="1"/>
        </dgm:presLayoutVars>
      </dgm:prSet>
      <dgm:spPr/>
    </dgm:pt>
    <dgm:pt modelId="{C2C831E0-80E0-4960-B421-1F089A605B9D}" type="pres">
      <dgm:prSet presAssocID="{70343243-D83C-4476-8B62-787F1D2825B6}" presName="ellipse3" presStyleLbl="vennNode1" presStyleIdx="2" presStyleCnt="4">
        <dgm:presLayoutVars>
          <dgm:bulletEnabled val="1"/>
        </dgm:presLayoutVars>
      </dgm:prSet>
      <dgm:spPr/>
    </dgm:pt>
    <dgm:pt modelId="{636BBD36-91B6-4A2A-8283-AF726C098C60}" type="pres">
      <dgm:prSet presAssocID="{70343243-D83C-4476-8B62-787F1D2825B6}" presName="ellipse4" presStyleLbl="vennNode1" presStyleIdx="3" presStyleCnt="4">
        <dgm:presLayoutVars>
          <dgm:bulletEnabled val="1"/>
        </dgm:presLayoutVars>
      </dgm:prSet>
      <dgm:spPr/>
    </dgm:pt>
  </dgm:ptLst>
  <dgm:cxnLst>
    <dgm:cxn modelId="{9BD6E962-2859-4273-805C-33FAEF02F9B2}" srcId="{70343243-D83C-4476-8B62-787F1D2825B6}" destId="{E93B2CD5-1D70-4211-A5A0-F3E4D8D01520}" srcOrd="3" destOrd="0" parTransId="{35F96477-4B29-447D-ACFE-A699C7C576D9}" sibTransId="{0A9381A7-1EEA-4A5D-9D43-244194CE3529}"/>
    <dgm:cxn modelId="{8654535A-26B2-4C63-8E02-AD037F8FE7B7}" srcId="{70343243-D83C-4476-8B62-787F1D2825B6}" destId="{82D4F9D0-3058-4B03-B999-317BA13F247E}" srcOrd="0" destOrd="0" parTransId="{FADBFDA2-115E-453E-9F61-5CA0673EBF96}" sibTransId="{C2CA7DC2-1241-419F-8FEF-302161FE1392}"/>
    <dgm:cxn modelId="{BC2C2893-4B67-46F5-BD34-212A17D9214F}" type="presOf" srcId="{E93B2CD5-1D70-4211-A5A0-F3E4D8D01520}"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1DB5FE9F-72BE-40B6-A5D2-A90C386296FA}" type="presOf" srcId="{9000C4C9-40B3-45E9-8DBB-C51E1D319DDE}" destId="{FCAC7814-B57C-4EB6-AEB4-2E4F6756CB93}" srcOrd="0" destOrd="0" presId="urn:microsoft.com/office/officeart/2005/8/layout/rings+Icon"/>
    <dgm:cxn modelId="{140544A9-2DE3-45B2-84CF-D778865D0B11}" srcId="{70343243-D83C-4476-8B62-787F1D2825B6}" destId="{9000C4C9-40B3-45E9-8DBB-C51E1D319DDE}" srcOrd="1" destOrd="0" parTransId="{3661C750-37D3-4C87-9D97-0FB9706CD9C4}" sibTransId="{7C8C1416-5B38-4DAA-AA2B-45410928BD17}"/>
    <dgm:cxn modelId="{3B82B8CB-370C-4ADF-86E6-9CCE2444D641}" srcId="{70343243-D83C-4476-8B62-787F1D2825B6}" destId="{F18D83E5-BF8B-42D3-A432-40B59BE7EA71}" srcOrd="2" destOrd="0" parTransId="{0B65B778-1898-488D-B17A-721799998516}" sibTransId="{7A451A3F-5581-4C8E-948E-571C006D1C22}"/>
    <dgm:cxn modelId="{60D1F2CF-FBC6-4E8D-A161-44CFE0602C4F}" type="presOf" srcId="{70343243-D83C-4476-8B62-787F1D2825B6}" destId="{79188B20-8D57-44BB-927A-D9C52F454F5A}" srcOrd="0" destOrd="0" presId="urn:microsoft.com/office/officeart/2005/8/layout/rings+Icon"/>
    <dgm:cxn modelId="{B2BFA9F6-070C-489F-9F21-ABC940106E22}" type="presOf" srcId="{F18D83E5-BF8B-42D3-A432-40B59BE7EA71}" destId="{C2C831E0-80E0-4960-B421-1F089A605B9D}" srcOrd="0" destOrd="0" presId="urn:microsoft.com/office/officeart/2005/8/layout/rings+Icon"/>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l-GR" sz="2400" dirty="0">
              <a:effectLst>
                <a:outerShdw blurRad="38100" dist="38100" dir="2700000" algn="tl">
                  <a:srgbClr val="000000">
                    <a:alpha val="43137"/>
                  </a:srgbClr>
                </a:outerShdw>
              </a:effectLst>
            </a:rPr>
            <a:t>Καθοριστικό βήμα προς τον ψηφιακό μετασχηματισμό</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455AB931-2939-4BD2-9771-416F5F7A0A02}">
      <dgm:prSet phldrT="[Text]" custT="1"/>
      <dgm:spPr/>
      <dgm:t>
        <a:bodyPr/>
        <a:lstStyle/>
        <a:p>
          <a:r>
            <a:rPr lang="el-GR" sz="2400" b="0" i="0" dirty="0">
              <a:effectLst>
                <a:outerShdw blurRad="38100" dist="38100" dir="2700000" algn="tl">
                  <a:srgbClr val="000000">
                    <a:alpha val="43137"/>
                  </a:srgbClr>
                </a:outerShdw>
              </a:effectLst>
            </a:rPr>
            <a:t>Επίτευξη μεγαλύτερης σαφήνειας</a:t>
          </a:r>
          <a:endParaRPr lang="en-ZA" sz="2400" dirty="0">
            <a:effectLst>
              <a:outerShdw blurRad="38100" dist="38100" dir="2700000" algn="tl">
                <a:srgbClr val="000000">
                  <a:alpha val="43137"/>
                </a:srgbClr>
              </a:outerShdw>
            </a:effectLst>
          </a:endParaRPr>
        </a:p>
      </dgm:t>
    </dgm:pt>
    <dgm:pt modelId="{44F5425D-B78C-408A-95EE-2D9B65345272}" type="parTrans" cxnId="{58D79BC7-6F26-449F-A071-85F22C9052FF}">
      <dgm:prSet/>
      <dgm:spPr/>
      <dgm:t>
        <a:bodyPr/>
        <a:lstStyle/>
        <a:p>
          <a:endParaRPr lang="en-ZA"/>
        </a:p>
      </dgm:t>
    </dgm:pt>
    <dgm:pt modelId="{9E04B8D6-E459-407E-B28B-A3AA626433D6}" type="sibTrans" cxnId="{58D79BC7-6F26-449F-A071-85F22C9052FF}">
      <dgm:prSet/>
      <dgm:spPr/>
      <dgm:t>
        <a:bodyPr/>
        <a:lstStyle/>
        <a:p>
          <a:endParaRPr lang="en-ZA"/>
        </a:p>
      </dgm:t>
    </dgm:pt>
    <dgm:pt modelId="{7876597D-0508-4ABB-920E-E9DA5940F5E7}">
      <dgm:prSet phldrT="[Text]" custT="1"/>
      <dgm:spPr/>
      <dgm:t>
        <a:bodyPr/>
        <a:lstStyle/>
        <a:p>
          <a:r>
            <a:rPr lang="el-GR" sz="2400" dirty="0">
              <a:effectLst>
                <a:outerShdw blurRad="38100" dist="38100" dir="2700000" algn="tl">
                  <a:srgbClr val="000000">
                    <a:alpha val="43137"/>
                  </a:srgbClr>
                </a:outerShdw>
              </a:effectLst>
            </a:rPr>
            <a:t>Απλοποίηση διαδικασιών</a:t>
          </a:r>
          <a:endParaRPr lang="en-ZA" sz="2400" dirty="0">
            <a:effectLst>
              <a:outerShdw blurRad="38100" dist="38100" dir="2700000" algn="tl">
                <a:srgbClr val="000000">
                  <a:alpha val="43137"/>
                </a:srgbClr>
              </a:outerShdw>
            </a:effectLst>
          </a:endParaRPr>
        </a:p>
      </dgm:t>
    </dgm:pt>
    <dgm:pt modelId="{587EB469-55AE-4FD8-AA26-E03E239038B1}" type="parTrans" cxnId="{EF9FD917-CB38-4486-A847-F41560AF381C}">
      <dgm:prSet/>
      <dgm:spPr/>
      <dgm:t>
        <a:bodyPr/>
        <a:lstStyle/>
        <a:p>
          <a:endParaRPr lang="en-ZA"/>
        </a:p>
      </dgm:t>
    </dgm:pt>
    <dgm:pt modelId="{995E3695-7084-431A-AF6E-73A17F89D888}" type="sibTrans" cxnId="{EF9FD917-CB38-4486-A847-F41560AF381C}">
      <dgm:prSet/>
      <dgm:spPr/>
      <dgm:t>
        <a:bodyPr/>
        <a:lstStyle/>
        <a:p>
          <a:endParaRPr lang="en-ZA"/>
        </a:p>
      </dgm:t>
    </dgm:pt>
    <dgm:pt modelId="{DE7A7C75-653E-4F87-9882-8CF157902E85}">
      <dgm:prSet phldrT="[Text]" custT="1"/>
      <dgm:spPr/>
      <dgm:t>
        <a:bodyPr/>
        <a:lstStyle/>
        <a:p>
          <a:r>
            <a:rPr lang="el-GR" sz="2400" b="0" i="0" dirty="0">
              <a:effectLst>
                <a:outerShdw blurRad="38100" dist="38100" dir="2700000" algn="tl">
                  <a:srgbClr val="000000">
                    <a:alpha val="43137"/>
                  </a:srgbClr>
                </a:outerShdw>
              </a:effectLst>
            </a:rPr>
            <a:t>Λήψη ιστορικού συμμόρφωσης</a:t>
          </a:r>
          <a:endParaRPr lang="en-ZA" sz="2400" dirty="0">
            <a:effectLst>
              <a:outerShdw blurRad="38100" dist="38100" dir="2700000" algn="tl">
                <a:srgbClr val="000000">
                  <a:alpha val="43137"/>
                </a:srgbClr>
              </a:outerShdw>
            </a:effectLst>
          </a:endParaRPr>
        </a:p>
      </dgm:t>
    </dgm:pt>
    <dgm:pt modelId="{7DFE454E-2910-4CF7-9D1A-3EBB994F9422}" type="parTrans" cxnId="{5521122D-C445-4B92-87A0-AE5A97716C03}">
      <dgm:prSet/>
      <dgm:spPr/>
      <dgm:t>
        <a:bodyPr/>
        <a:lstStyle/>
        <a:p>
          <a:endParaRPr lang="en-ZA"/>
        </a:p>
      </dgm:t>
    </dgm:pt>
    <dgm:pt modelId="{5C578813-8F75-403A-AE92-36C6B5781C8C}" type="sibTrans" cxnId="{5521122D-C445-4B92-87A0-AE5A97716C03}">
      <dgm:prSet/>
      <dgm:spPr/>
      <dgm:t>
        <a:bodyPr/>
        <a:lstStyle/>
        <a:p>
          <a:endParaRPr lang="en-ZA"/>
        </a:p>
      </dgm:t>
    </dgm:pt>
    <dgm:pt modelId="{32715C69-150E-4146-A572-5108B762E060}">
      <dgm:prSet phldrT="[Text]" custT="1"/>
      <dgm:spPr/>
      <dgm:t>
        <a:bodyPr/>
        <a:lstStyle/>
        <a:p>
          <a:r>
            <a:rPr lang="el-GR" sz="2400" dirty="0">
              <a:effectLst>
                <a:outerShdw blurRad="38100" dist="38100" dir="2700000" algn="tl">
                  <a:srgbClr val="000000">
                    <a:alpha val="43137"/>
                  </a:srgbClr>
                </a:outerShdw>
              </a:effectLst>
            </a:rPr>
            <a:t>Διαφάνεια</a:t>
          </a:r>
          <a:endParaRPr lang="en-ZA" sz="2400" dirty="0">
            <a:effectLst>
              <a:outerShdw blurRad="38100" dist="38100" dir="2700000" algn="tl">
                <a:srgbClr val="000000">
                  <a:alpha val="43137"/>
                </a:srgbClr>
              </a:outerShdw>
            </a:effectLst>
          </a:endParaRPr>
        </a:p>
      </dgm:t>
    </dgm:pt>
    <dgm:pt modelId="{CDF6CAA8-CF30-4ECA-B615-6294CFFFAAC1}" type="parTrans" cxnId="{DB8B0181-9775-445C-8146-DB7848B89FD8}">
      <dgm:prSet/>
      <dgm:spPr/>
      <dgm:t>
        <a:bodyPr/>
        <a:lstStyle/>
        <a:p>
          <a:endParaRPr lang="en-ZA"/>
        </a:p>
      </dgm:t>
    </dgm:pt>
    <dgm:pt modelId="{17A838AC-5C8C-46F8-B44C-D20D71EF8B3A}" type="sibTrans" cxnId="{DB8B0181-9775-445C-8146-DB7848B89FD8}">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45B83111-3BE3-471D-AC9E-D69BDC8B75C9}" type="pres">
      <dgm:prSet presAssocID="{EFB79D12-FBE1-46DC-A332-3CE1E7F6648E}" presName="sibTrans" presStyleCnt="0"/>
      <dgm:spPr/>
    </dgm:pt>
    <dgm:pt modelId="{71E80A36-5EA1-43D6-A855-69C8AB28C5E8}" type="pres">
      <dgm:prSet presAssocID="{455AB931-2939-4BD2-9771-416F5F7A0A02}" presName="node" presStyleLbl="node1" presStyleIdx="1" presStyleCnt="5">
        <dgm:presLayoutVars>
          <dgm:bulletEnabled val="1"/>
        </dgm:presLayoutVars>
      </dgm:prSet>
      <dgm:spPr/>
    </dgm:pt>
    <dgm:pt modelId="{5FF3421B-CCD4-4705-AEE2-3A9AC8045F56}" type="pres">
      <dgm:prSet presAssocID="{9E04B8D6-E459-407E-B28B-A3AA626433D6}" presName="sibTrans" presStyleCnt="0"/>
      <dgm:spPr/>
    </dgm:pt>
    <dgm:pt modelId="{B3BED611-2A19-46CF-9C4F-1F6C06D5AEFA}" type="pres">
      <dgm:prSet presAssocID="{32715C69-150E-4146-A572-5108B762E060}" presName="node" presStyleLbl="node1" presStyleIdx="2" presStyleCnt="5">
        <dgm:presLayoutVars>
          <dgm:bulletEnabled val="1"/>
        </dgm:presLayoutVars>
      </dgm:prSet>
      <dgm:spPr/>
    </dgm:pt>
    <dgm:pt modelId="{2FC11FF6-7BB9-4C91-AF7A-27158044F915}" type="pres">
      <dgm:prSet presAssocID="{17A838AC-5C8C-46F8-B44C-D20D71EF8B3A}" presName="sibTrans" presStyleCnt="0"/>
      <dgm:spPr/>
    </dgm:pt>
    <dgm:pt modelId="{1EC19484-FF85-4D0E-9A6A-2ED75EC5E86E}" type="pres">
      <dgm:prSet presAssocID="{7876597D-0508-4ABB-920E-E9DA5940F5E7}" presName="node" presStyleLbl="node1" presStyleIdx="3" presStyleCnt="5">
        <dgm:presLayoutVars>
          <dgm:bulletEnabled val="1"/>
        </dgm:presLayoutVars>
      </dgm:prSet>
      <dgm:spPr/>
    </dgm:pt>
    <dgm:pt modelId="{8371F227-3683-4797-B7F6-17FECC3FBE20}" type="pres">
      <dgm:prSet presAssocID="{995E3695-7084-431A-AF6E-73A17F89D888}" presName="sibTrans" presStyleCnt="0"/>
      <dgm:spPr/>
    </dgm:pt>
    <dgm:pt modelId="{8B0461BD-AF5C-49BE-94CF-A406BC339134}" type="pres">
      <dgm:prSet presAssocID="{DE7A7C75-653E-4F87-9882-8CF157902E85}" presName="node" presStyleLbl="node1" presStyleIdx="4" presStyleCnt="5">
        <dgm:presLayoutVars>
          <dgm:bulletEnabled val="1"/>
        </dgm:presLayoutVars>
      </dgm:prSet>
      <dgm:spPr/>
    </dgm:pt>
  </dgm:ptLst>
  <dgm:cxnLst>
    <dgm:cxn modelId="{EF9FD917-CB38-4486-A847-F41560AF381C}" srcId="{BB8E6D21-165A-47E7-96FB-EE1BAFF4C166}" destId="{7876597D-0508-4ABB-920E-E9DA5940F5E7}" srcOrd="3" destOrd="0" parTransId="{587EB469-55AE-4FD8-AA26-E03E239038B1}" sibTransId="{995E3695-7084-431A-AF6E-73A17F89D888}"/>
    <dgm:cxn modelId="{5521122D-C445-4B92-87A0-AE5A97716C03}" srcId="{BB8E6D21-165A-47E7-96FB-EE1BAFF4C166}" destId="{DE7A7C75-653E-4F87-9882-8CF157902E85}" srcOrd="4" destOrd="0" parTransId="{7DFE454E-2910-4CF7-9D1A-3EBB994F9422}" sibTransId="{5C578813-8F75-403A-AE92-36C6B5781C8C}"/>
    <dgm:cxn modelId="{0ABADB3D-CFD7-4B5F-8447-1624DABAFCB8}" type="presOf" srcId="{32715C69-150E-4146-A572-5108B762E060}" destId="{B3BED611-2A19-46CF-9C4F-1F6C06D5AEFA}" srcOrd="0" destOrd="0" presId="urn:microsoft.com/office/officeart/2005/8/layout/default"/>
    <dgm:cxn modelId="{C619217D-FA58-4937-A1E3-80033C75C3C8}" type="presOf" srcId="{455AB931-2939-4BD2-9771-416F5F7A0A02}" destId="{71E80A36-5EA1-43D6-A855-69C8AB28C5E8}" srcOrd="0" destOrd="0" presId="urn:microsoft.com/office/officeart/2005/8/layout/default"/>
    <dgm:cxn modelId="{DB8B0181-9775-445C-8146-DB7848B89FD8}" srcId="{BB8E6D21-165A-47E7-96FB-EE1BAFF4C166}" destId="{32715C69-150E-4146-A572-5108B762E060}" srcOrd="2" destOrd="0" parTransId="{CDF6CAA8-CF30-4ECA-B615-6294CFFFAAC1}" sibTransId="{17A838AC-5C8C-46F8-B44C-D20D71EF8B3A}"/>
    <dgm:cxn modelId="{92F4E08D-F8B4-4DC8-9A6E-BE7591CD08F8}" type="presOf" srcId="{0634D8C5-144D-4426-92AE-747E742C91BB}" destId="{4445B750-47F9-4782-8112-11DA6E140869}" srcOrd="0" destOrd="0" presId="urn:microsoft.com/office/officeart/2005/8/layout/default"/>
    <dgm:cxn modelId="{D28A9197-EE8F-4BC0-B13E-EFC947638CE8}" type="presOf" srcId="{DE7A7C75-653E-4F87-9882-8CF157902E85}" destId="{8B0461BD-AF5C-49BE-94CF-A406BC339134}" srcOrd="0" destOrd="0" presId="urn:microsoft.com/office/officeart/2005/8/layout/default"/>
    <dgm:cxn modelId="{58D79BC7-6F26-449F-A071-85F22C9052FF}" srcId="{BB8E6D21-165A-47E7-96FB-EE1BAFF4C166}" destId="{455AB931-2939-4BD2-9771-416F5F7A0A02}" srcOrd="1" destOrd="0" parTransId="{44F5425D-B78C-408A-95EE-2D9B65345272}" sibTransId="{9E04B8D6-E459-407E-B28B-A3AA626433D6}"/>
    <dgm:cxn modelId="{7A323ADD-E3EA-4545-9A24-B906C6AAB4A4}" type="presOf" srcId="{7876597D-0508-4ABB-920E-E9DA5940F5E7}" destId="{1EC19484-FF85-4D0E-9A6A-2ED75EC5E86E}" srcOrd="0" destOrd="0" presId="urn:microsoft.com/office/officeart/2005/8/layout/default"/>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A2ACB6FD-A82B-4D60-92AC-E5C2960FFA32}" type="presParOf" srcId="{DACE75C7-9F11-4FC1-B2D5-958DBBC08299}" destId="{45B83111-3BE3-471D-AC9E-D69BDC8B75C9}" srcOrd="1" destOrd="0" presId="urn:microsoft.com/office/officeart/2005/8/layout/default"/>
    <dgm:cxn modelId="{6337D2DE-95C4-4C96-9EE3-76CD8325B0E4}" type="presParOf" srcId="{DACE75C7-9F11-4FC1-B2D5-958DBBC08299}" destId="{71E80A36-5EA1-43D6-A855-69C8AB28C5E8}" srcOrd="2" destOrd="0" presId="urn:microsoft.com/office/officeart/2005/8/layout/default"/>
    <dgm:cxn modelId="{EE3B5D9C-D4A5-459C-B4A7-E9D218C57A31}" type="presParOf" srcId="{DACE75C7-9F11-4FC1-B2D5-958DBBC08299}" destId="{5FF3421B-CCD4-4705-AEE2-3A9AC8045F56}" srcOrd="3" destOrd="0" presId="urn:microsoft.com/office/officeart/2005/8/layout/default"/>
    <dgm:cxn modelId="{AF095B16-92CD-4CE5-B3FB-9F5495532428}" type="presParOf" srcId="{DACE75C7-9F11-4FC1-B2D5-958DBBC08299}" destId="{B3BED611-2A19-46CF-9C4F-1F6C06D5AEFA}" srcOrd="4" destOrd="0" presId="urn:microsoft.com/office/officeart/2005/8/layout/default"/>
    <dgm:cxn modelId="{09EEE2B4-BE2B-44CA-84CC-5D5348AAA6F7}" type="presParOf" srcId="{DACE75C7-9F11-4FC1-B2D5-958DBBC08299}" destId="{2FC11FF6-7BB9-4C91-AF7A-27158044F915}" srcOrd="5" destOrd="0" presId="urn:microsoft.com/office/officeart/2005/8/layout/default"/>
    <dgm:cxn modelId="{480A5244-772D-47DD-8967-A89E0906EDAD}" type="presParOf" srcId="{DACE75C7-9F11-4FC1-B2D5-958DBBC08299}" destId="{1EC19484-FF85-4D0E-9A6A-2ED75EC5E86E}" srcOrd="6" destOrd="0" presId="urn:microsoft.com/office/officeart/2005/8/layout/default"/>
    <dgm:cxn modelId="{2529EC15-DD47-4766-9941-C99CC0ED076C}" type="presParOf" srcId="{DACE75C7-9F11-4FC1-B2D5-958DBBC08299}" destId="{8371F227-3683-4797-B7F6-17FECC3FBE20}" srcOrd="7" destOrd="0" presId="urn:microsoft.com/office/officeart/2005/8/layout/default"/>
    <dgm:cxn modelId="{DC52F597-7BCF-4C26-8BA8-013020ED6BC2}" type="presParOf" srcId="{DACE75C7-9F11-4FC1-B2D5-958DBBC08299}" destId="{8B0461BD-AF5C-49BE-94CF-A406BC3391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l-GR" sz="2400" dirty="0">
              <a:effectLst>
                <a:outerShdw blurRad="38100" dist="38100" dir="2700000" algn="tl">
                  <a:srgbClr val="000000">
                    <a:alpha val="43137"/>
                  </a:srgbClr>
                </a:outerShdw>
              </a:effectLst>
            </a:rPr>
            <a:t>Τυποποίηση λειτουργιών</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9CBFACC5-A8E9-4181-A803-2E82104C70DA}">
      <dgm:prSet phldrT="[Text]" custT="1"/>
      <dgm:spPr/>
      <dgm:t>
        <a:bodyPr/>
        <a:lstStyle/>
        <a:p>
          <a:r>
            <a:rPr lang="el-GR" sz="2400" dirty="0">
              <a:effectLst>
                <a:outerShdw blurRad="38100" dist="38100" dir="2700000" algn="tl">
                  <a:srgbClr val="000000">
                    <a:alpha val="43137"/>
                  </a:srgbClr>
                </a:outerShdw>
              </a:effectLst>
            </a:rPr>
            <a:t>Αύξηση της ικανοποίησης των πελατών</a:t>
          </a:r>
          <a:endParaRPr lang="en-ZA" sz="2400" dirty="0">
            <a:effectLst>
              <a:outerShdw blurRad="38100" dist="38100" dir="2700000" algn="tl">
                <a:srgbClr val="000000">
                  <a:alpha val="43137"/>
                </a:srgbClr>
              </a:outerShdw>
            </a:effectLst>
          </a:endParaRPr>
        </a:p>
      </dgm:t>
    </dgm:pt>
    <dgm:pt modelId="{264FACDF-7FDE-4D38-9468-5DF33C1859E8}" type="parTrans" cxnId="{E1BA89EA-EEF7-45E2-B5DB-2058A904CCEB}">
      <dgm:prSet/>
      <dgm:spPr/>
      <dgm:t>
        <a:bodyPr/>
        <a:lstStyle/>
        <a:p>
          <a:endParaRPr lang="en-ZA"/>
        </a:p>
      </dgm:t>
    </dgm:pt>
    <dgm:pt modelId="{F3950B76-5193-4BAF-95CA-D21CCD79BB9D}" type="sibTrans" cxnId="{E1BA89EA-EEF7-45E2-B5DB-2058A904CCEB}">
      <dgm:prSet/>
      <dgm:spPr/>
      <dgm:t>
        <a:bodyPr/>
        <a:lstStyle/>
        <a:p>
          <a:endParaRPr lang="en-ZA"/>
        </a:p>
      </dgm:t>
    </dgm:pt>
    <dgm:pt modelId="{DD363B65-FED5-4AA7-84F5-CE57F17241AF}">
      <dgm:prSet phldrT="[Text]" custT="1"/>
      <dgm:spPr/>
      <dgm:t>
        <a:bodyPr/>
        <a:lstStyle/>
        <a:p>
          <a:r>
            <a:rPr lang="el-GR" sz="2400" dirty="0">
              <a:effectLst>
                <a:outerShdw blurRad="38100" dist="38100" dir="2700000" algn="tl">
                  <a:srgbClr val="000000">
                    <a:alpha val="43137"/>
                  </a:srgbClr>
                </a:outerShdw>
              </a:effectLst>
            </a:rPr>
            <a:t>Αύξηση της παραγωγικότητας</a:t>
          </a:r>
          <a:endParaRPr lang="en-ZA" sz="2400" dirty="0">
            <a:effectLst>
              <a:outerShdw blurRad="38100" dist="38100" dir="2700000" algn="tl">
                <a:srgbClr val="000000">
                  <a:alpha val="43137"/>
                </a:srgbClr>
              </a:outerShdw>
            </a:effectLst>
          </a:endParaRPr>
        </a:p>
      </dgm:t>
    </dgm:pt>
    <dgm:pt modelId="{E2D4E294-C1A4-4EBE-8117-CD4926B2FBF8}" type="parTrans" cxnId="{A9395427-4324-4F78-943E-94D547FCD024}">
      <dgm:prSet/>
      <dgm:spPr/>
      <dgm:t>
        <a:bodyPr/>
        <a:lstStyle/>
        <a:p>
          <a:endParaRPr lang="en-ZA"/>
        </a:p>
      </dgm:t>
    </dgm:pt>
    <dgm:pt modelId="{41AC0CE6-5C26-4D10-99AB-6430B7D2DAE0}" type="sibTrans" cxnId="{A9395427-4324-4F78-943E-94D547FCD024}">
      <dgm:prSet/>
      <dgm:spPr/>
      <dgm:t>
        <a:bodyPr/>
        <a:lstStyle/>
        <a:p>
          <a:endParaRPr lang="en-ZA"/>
        </a:p>
      </dgm:t>
    </dgm:pt>
    <dgm:pt modelId="{5C5403EA-0246-480F-93A1-E896F6C90D56}">
      <dgm:prSet phldrT="[Text]" custT="1"/>
      <dgm:spPr/>
      <dgm:t>
        <a:bodyPr/>
        <a:lstStyle/>
        <a:p>
          <a:r>
            <a:rPr lang="el-GR" sz="2400" dirty="0">
              <a:effectLst>
                <a:outerShdw blurRad="38100" dist="38100" dir="2700000" algn="tl">
                  <a:srgbClr val="000000">
                    <a:alpha val="43137"/>
                  </a:srgbClr>
                </a:outerShdw>
              </a:effectLst>
            </a:rPr>
            <a:t>Δυνατότητα παρακολούθησης διαφόρων διαδικασιών εν κινήσει</a:t>
          </a:r>
          <a:endParaRPr lang="en-ZA" sz="2400" dirty="0">
            <a:effectLst>
              <a:outerShdw blurRad="38100" dist="38100" dir="2700000" algn="tl">
                <a:srgbClr val="000000">
                  <a:alpha val="43137"/>
                </a:srgbClr>
              </a:outerShdw>
            </a:effectLst>
          </a:endParaRPr>
        </a:p>
      </dgm:t>
    </dgm:pt>
    <dgm:pt modelId="{4C421DC7-975F-44FC-9F88-7541E056FB33}" type="parTrans" cxnId="{CBF18756-62DB-41F0-8326-5EB22639C43D}">
      <dgm:prSet/>
      <dgm:spPr/>
      <dgm:t>
        <a:bodyPr/>
        <a:lstStyle/>
        <a:p>
          <a:endParaRPr lang="en-ZA"/>
        </a:p>
      </dgm:t>
    </dgm:pt>
    <dgm:pt modelId="{0A47DDD2-65C4-417B-ADBF-49920F207FAE}" type="sibTrans" cxnId="{CBF18756-62DB-41F0-8326-5EB22639C43D}">
      <dgm:prSet/>
      <dgm:spPr/>
      <dgm:t>
        <a:bodyPr/>
        <a:lstStyle/>
        <a:p>
          <a:endParaRPr lang="en-ZA"/>
        </a:p>
      </dgm:t>
    </dgm:pt>
    <dgm:pt modelId="{2E43DCED-D55E-4F52-89F1-A5F5BA3A5065}">
      <dgm:prSet phldrT="[Text]" custT="1"/>
      <dgm:spPr/>
      <dgm:t>
        <a:bodyPr/>
        <a:lstStyle/>
        <a:p>
          <a:r>
            <a:rPr lang="el-GR" sz="2400" b="0" i="0" dirty="0">
              <a:effectLst>
                <a:outerShdw blurRad="38100" dist="38100" dir="2700000" algn="tl">
                  <a:srgbClr val="000000">
                    <a:alpha val="43137"/>
                  </a:srgbClr>
                </a:outerShdw>
              </a:effectLst>
            </a:rPr>
            <a:t>Μακροπρόθεσμη μείωση κόστους</a:t>
          </a:r>
          <a:endParaRPr lang="en-ZA" sz="2400" dirty="0">
            <a:effectLst>
              <a:outerShdw blurRad="38100" dist="38100" dir="2700000" algn="tl">
                <a:srgbClr val="000000">
                  <a:alpha val="43137"/>
                </a:srgbClr>
              </a:outerShdw>
            </a:effectLst>
          </a:endParaRPr>
        </a:p>
      </dgm:t>
    </dgm:pt>
    <dgm:pt modelId="{92F8378D-0BDC-4B0A-969B-D926E0B152F5}" type="parTrans" cxnId="{89DC9A6E-B7D1-41CB-8295-DBF8856C104C}">
      <dgm:prSet/>
      <dgm:spPr/>
      <dgm:t>
        <a:bodyPr/>
        <a:lstStyle/>
        <a:p>
          <a:endParaRPr lang="en-ZA"/>
        </a:p>
      </dgm:t>
    </dgm:pt>
    <dgm:pt modelId="{81EC9E19-BF58-4FD8-AFC3-520C18B9E3CC}" type="sibTrans" cxnId="{89DC9A6E-B7D1-41CB-8295-DBF8856C104C}">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A2674FE1-8032-48FA-BAD8-A3EF157DB7F5}" type="pres">
      <dgm:prSet presAssocID="{EFB79D12-FBE1-46DC-A332-3CE1E7F6648E}" presName="sibTrans" presStyleCnt="0"/>
      <dgm:spPr/>
    </dgm:pt>
    <dgm:pt modelId="{524BEDA4-A8D1-40CE-8509-C432547ECCD7}" type="pres">
      <dgm:prSet presAssocID="{9CBFACC5-A8E9-4181-A803-2E82104C70DA}" presName="node" presStyleLbl="node1" presStyleIdx="1" presStyleCnt="5">
        <dgm:presLayoutVars>
          <dgm:bulletEnabled val="1"/>
        </dgm:presLayoutVars>
      </dgm:prSet>
      <dgm:spPr/>
    </dgm:pt>
    <dgm:pt modelId="{696AB6BD-2422-449C-8876-1AC76FDA3FE6}" type="pres">
      <dgm:prSet presAssocID="{F3950B76-5193-4BAF-95CA-D21CCD79BB9D}" presName="sibTrans" presStyleCnt="0"/>
      <dgm:spPr/>
    </dgm:pt>
    <dgm:pt modelId="{714280E9-C04C-4205-8367-56C7A4D6F916}" type="pres">
      <dgm:prSet presAssocID="{DD363B65-FED5-4AA7-84F5-CE57F17241AF}" presName="node" presStyleLbl="node1" presStyleIdx="2" presStyleCnt="5">
        <dgm:presLayoutVars>
          <dgm:bulletEnabled val="1"/>
        </dgm:presLayoutVars>
      </dgm:prSet>
      <dgm:spPr/>
    </dgm:pt>
    <dgm:pt modelId="{0A0BC423-F859-4FF7-8864-1969A4CAC3AC}" type="pres">
      <dgm:prSet presAssocID="{41AC0CE6-5C26-4D10-99AB-6430B7D2DAE0}" presName="sibTrans" presStyleCnt="0"/>
      <dgm:spPr/>
    </dgm:pt>
    <dgm:pt modelId="{020C5B77-A0D6-4882-AC20-2CFDD9FA9E41}" type="pres">
      <dgm:prSet presAssocID="{5C5403EA-0246-480F-93A1-E896F6C90D56}" presName="node" presStyleLbl="node1" presStyleIdx="3" presStyleCnt="5">
        <dgm:presLayoutVars>
          <dgm:bulletEnabled val="1"/>
        </dgm:presLayoutVars>
      </dgm:prSet>
      <dgm:spPr/>
    </dgm:pt>
    <dgm:pt modelId="{DCFA604A-0053-4DC0-B73A-A04CEE9E1166}" type="pres">
      <dgm:prSet presAssocID="{0A47DDD2-65C4-417B-ADBF-49920F207FAE}" presName="sibTrans" presStyleCnt="0"/>
      <dgm:spPr/>
    </dgm:pt>
    <dgm:pt modelId="{850E1268-0266-4EFE-AF6D-EC18A09323FE}" type="pres">
      <dgm:prSet presAssocID="{2E43DCED-D55E-4F52-89F1-A5F5BA3A5065}" presName="node" presStyleLbl="node1" presStyleIdx="4" presStyleCnt="5">
        <dgm:presLayoutVars>
          <dgm:bulletEnabled val="1"/>
        </dgm:presLayoutVars>
      </dgm:prSet>
      <dgm:spPr/>
    </dgm:pt>
  </dgm:ptLst>
  <dgm:cxnLst>
    <dgm:cxn modelId="{686ADD16-5C18-4C07-8C6F-F0D3CCF2B042}" type="presOf" srcId="{2E43DCED-D55E-4F52-89F1-A5F5BA3A5065}" destId="{850E1268-0266-4EFE-AF6D-EC18A09323FE}" srcOrd="0" destOrd="0" presId="urn:microsoft.com/office/officeart/2005/8/layout/default"/>
    <dgm:cxn modelId="{A9395427-4324-4F78-943E-94D547FCD024}" srcId="{BB8E6D21-165A-47E7-96FB-EE1BAFF4C166}" destId="{DD363B65-FED5-4AA7-84F5-CE57F17241AF}" srcOrd="2" destOrd="0" parTransId="{E2D4E294-C1A4-4EBE-8117-CD4926B2FBF8}" sibTransId="{41AC0CE6-5C26-4D10-99AB-6430B7D2DAE0}"/>
    <dgm:cxn modelId="{1E65522D-FF8A-4FDC-9069-AC93904B0A1F}" type="presOf" srcId="{DD363B65-FED5-4AA7-84F5-CE57F17241AF}" destId="{714280E9-C04C-4205-8367-56C7A4D6F916}" srcOrd="0" destOrd="0" presId="urn:microsoft.com/office/officeart/2005/8/layout/default"/>
    <dgm:cxn modelId="{89DC9A6E-B7D1-41CB-8295-DBF8856C104C}" srcId="{BB8E6D21-165A-47E7-96FB-EE1BAFF4C166}" destId="{2E43DCED-D55E-4F52-89F1-A5F5BA3A5065}" srcOrd="4" destOrd="0" parTransId="{92F8378D-0BDC-4B0A-969B-D926E0B152F5}" sibTransId="{81EC9E19-BF58-4FD8-AFC3-520C18B9E3CC}"/>
    <dgm:cxn modelId="{CBF18756-62DB-41F0-8326-5EB22639C43D}" srcId="{BB8E6D21-165A-47E7-96FB-EE1BAFF4C166}" destId="{5C5403EA-0246-480F-93A1-E896F6C90D56}" srcOrd="3" destOrd="0" parTransId="{4C421DC7-975F-44FC-9F88-7541E056FB33}" sibTransId="{0A47DDD2-65C4-417B-ADBF-49920F207FAE}"/>
    <dgm:cxn modelId="{92F4E08D-F8B4-4DC8-9A6E-BE7591CD08F8}" type="presOf" srcId="{0634D8C5-144D-4426-92AE-747E742C91BB}" destId="{4445B750-47F9-4782-8112-11DA6E140869}" srcOrd="0" destOrd="0" presId="urn:microsoft.com/office/officeart/2005/8/layout/default"/>
    <dgm:cxn modelId="{8FD2E2A3-6BA6-4022-8372-F023CFD626C1}" type="presOf" srcId="{5C5403EA-0246-480F-93A1-E896F6C90D56}" destId="{020C5B77-A0D6-4882-AC20-2CFDD9FA9E41}" srcOrd="0" destOrd="0" presId="urn:microsoft.com/office/officeart/2005/8/layout/default"/>
    <dgm:cxn modelId="{5BEDBFE3-6B79-4DF6-B157-FE9A7911B95D}" type="presOf" srcId="{9CBFACC5-A8E9-4181-A803-2E82104C70DA}" destId="{524BEDA4-A8D1-40CE-8509-C432547ECCD7}" srcOrd="0" destOrd="0" presId="urn:microsoft.com/office/officeart/2005/8/layout/default"/>
    <dgm:cxn modelId="{E1BA89EA-EEF7-45E2-B5DB-2058A904CCEB}" srcId="{BB8E6D21-165A-47E7-96FB-EE1BAFF4C166}" destId="{9CBFACC5-A8E9-4181-A803-2E82104C70DA}" srcOrd="1" destOrd="0" parTransId="{264FACDF-7FDE-4D38-9468-5DF33C1859E8}" sibTransId="{F3950B76-5193-4BAF-95CA-D21CCD79BB9D}"/>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0B073862-0296-4D6B-9B5C-6EBD7DED83A5}" type="presParOf" srcId="{DACE75C7-9F11-4FC1-B2D5-958DBBC08299}" destId="{A2674FE1-8032-48FA-BAD8-A3EF157DB7F5}" srcOrd="1" destOrd="0" presId="urn:microsoft.com/office/officeart/2005/8/layout/default"/>
    <dgm:cxn modelId="{357A2514-0EE2-4FC3-9BE1-B3D89883DA7B}" type="presParOf" srcId="{DACE75C7-9F11-4FC1-B2D5-958DBBC08299}" destId="{524BEDA4-A8D1-40CE-8509-C432547ECCD7}" srcOrd="2" destOrd="0" presId="urn:microsoft.com/office/officeart/2005/8/layout/default"/>
    <dgm:cxn modelId="{04454D49-057B-40B6-B695-7EEF28CB6419}" type="presParOf" srcId="{DACE75C7-9F11-4FC1-B2D5-958DBBC08299}" destId="{696AB6BD-2422-449C-8876-1AC76FDA3FE6}" srcOrd="3" destOrd="0" presId="urn:microsoft.com/office/officeart/2005/8/layout/default"/>
    <dgm:cxn modelId="{D4EA9DDD-2686-4094-9E9D-BF725533526C}" type="presParOf" srcId="{DACE75C7-9F11-4FC1-B2D5-958DBBC08299}" destId="{714280E9-C04C-4205-8367-56C7A4D6F916}" srcOrd="4" destOrd="0" presId="urn:microsoft.com/office/officeart/2005/8/layout/default"/>
    <dgm:cxn modelId="{8C758642-9631-445E-A6F9-0CC54C72372B}" type="presParOf" srcId="{DACE75C7-9F11-4FC1-B2D5-958DBBC08299}" destId="{0A0BC423-F859-4FF7-8864-1969A4CAC3AC}" srcOrd="5" destOrd="0" presId="urn:microsoft.com/office/officeart/2005/8/layout/default"/>
    <dgm:cxn modelId="{95E1F76E-BFD5-4C7B-9613-47DC181A9FCF}" type="presParOf" srcId="{DACE75C7-9F11-4FC1-B2D5-958DBBC08299}" destId="{020C5B77-A0D6-4882-AC20-2CFDD9FA9E41}" srcOrd="6" destOrd="0" presId="urn:microsoft.com/office/officeart/2005/8/layout/default"/>
    <dgm:cxn modelId="{F1F9C5CB-5DE1-4755-A5DC-B67BE66B9492}" type="presParOf" srcId="{DACE75C7-9F11-4FC1-B2D5-958DBBC08299}" destId="{DCFA604A-0053-4DC0-B73A-A04CEE9E1166}" srcOrd="7" destOrd="0" presId="urn:microsoft.com/office/officeart/2005/8/layout/default"/>
    <dgm:cxn modelId="{86C73BD5-9E15-46DB-B3E7-E7A223F972A5}" type="presParOf" srcId="{DACE75C7-9F11-4FC1-B2D5-958DBBC08299}" destId="{850E1268-0266-4EFE-AF6D-EC18A09323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C84A7-2F3E-4C6D-A06F-633EC1F1B3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742F7297-928B-4DCE-B9B6-FC77DFFBA474}">
      <dgm:prSet phldrT="[Text]" custT="1"/>
      <dgm:spPr/>
      <dgm:t>
        <a:bodyPr/>
        <a:lstStyle/>
        <a:p>
          <a:r>
            <a:rPr lang="el-GR" sz="2200" dirty="0">
              <a:effectLst>
                <a:outerShdw blurRad="38100" dist="38100" dir="2700000" algn="tl">
                  <a:srgbClr val="000000">
                    <a:alpha val="43137"/>
                  </a:srgbClr>
                </a:outerShdw>
              </a:effectLst>
            </a:rPr>
            <a:t>Αυτοματοποίηση του Μάρκετινγκ</a:t>
          </a:r>
          <a:endParaRPr lang="en-ZA" sz="2200" dirty="0">
            <a:effectLst>
              <a:outerShdw blurRad="38100" dist="38100" dir="2700000" algn="tl">
                <a:srgbClr val="000000">
                  <a:alpha val="43137"/>
                </a:srgbClr>
              </a:outerShdw>
            </a:effectLst>
          </a:endParaRPr>
        </a:p>
      </dgm:t>
    </dgm:pt>
    <dgm:pt modelId="{491E1B3F-603E-4155-9778-628700D7BAAB}" type="parTrans" cxnId="{A0D6DCF3-C7C5-4D73-829E-8DFB29EB3F07}">
      <dgm:prSet/>
      <dgm:spPr/>
      <dgm:t>
        <a:bodyPr/>
        <a:lstStyle/>
        <a:p>
          <a:endParaRPr lang="en-ZA"/>
        </a:p>
      </dgm:t>
    </dgm:pt>
    <dgm:pt modelId="{406F11CB-6D0A-4CEC-B85B-F6906F03ECA1}" type="sibTrans" cxnId="{A0D6DCF3-C7C5-4D73-829E-8DFB29EB3F07}">
      <dgm:prSet/>
      <dgm:spPr/>
      <dgm:t>
        <a:bodyPr/>
        <a:lstStyle/>
        <a:p>
          <a:endParaRPr lang="en-ZA"/>
        </a:p>
      </dgm:t>
    </dgm:pt>
    <dgm:pt modelId="{52F68396-58A3-4233-8771-EB43D21FF004}">
      <dgm:prSet custT="1"/>
      <dgm:spPr/>
      <dgm:t>
        <a:bodyPr/>
        <a:lstStyle/>
        <a:p>
          <a:r>
            <a:rPr lang="el-GR" sz="2000" dirty="0">
              <a:effectLst>
                <a:outerShdw blurRad="38100" dist="38100" dir="2700000" algn="tl">
                  <a:srgbClr val="000000">
                    <a:alpha val="43137"/>
                  </a:srgbClr>
                </a:outerShdw>
              </a:effectLst>
            </a:rPr>
            <a:t>Συνεργασία με Συμπληρωματικούς Οργανισμούς</a:t>
          </a:r>
          <a:endParaRPr lang="en-ZA" sz="2000" dirty="0">
            <a:effectLst>
              <a:outerShdw blurRad="38100" dist="38100" dir="2700000" algn="tl">
                <a:srgbClr val="000000">
                  <a:alpha val="43137"/>
                </a:srgbClr>
              </a:outerShdw>
            </a:effectLst>
          </a:endParaRPr>
        </a:p>
      </dgm:t>
    </dgm:pt>
    <dgm:pt modelId="{08B35C7B-DB86-4EB1-B36C-A343400B0549}" type="parTrans" cxnId="{A5138060-210C-45F0-B954-2A82A7118F71}">
      <dgm:prSet/>
      <dgm:spPr/>
      <dgm:t>
        <a:bodyPr/>
        <a:lstStyle/>
        <a:p>
          <a:endParaRPr lang="en-ZA"/>
        </a:p>
      </dgm:t>
    </dgm:pt>
    <dgm:pt modelId="{9DF732AF-8E4F-4B7D-8D56-4BC0E1EABFA9}" type="sibTrans" cxnId="{A5138060-210C-45F0-B954-2A82A7118F71}">
      <dgm:prSet/>
      <dgm:spPr/>
      <dgm:t>
        <a:bodyPr/>
        <a:lstStyle/>
        <a:p>
          <a:endParaRPr lang="en-ZA"/>
        </a:p>
      </dgm:t>
    </dgm:pt>
    <dgm:pt modelId="{ED95F1D6-0331-4F47-B04B-5D50527D63D2}">
      <dgm:prSet custT="1"/>
      <dgm:spPr/>
      <dgm:t>
        <a:bodyPr/>
        <a:lstStyle/>
        <a:p>
          <a:r>
            <a:rPr lang="el-GR" sz="2200" dirty="0">
              <a:effectLst>
                <a:outerShdw blurRad="38100" dist="38100" dir="2700000" algn="tl">
                  <a:srgbClr val="000000">
                    <a:alpha val="43137"/>
                  </a:srgbClr>
                </a:outerShdw>
              </a:effectLst>
            </a:rPr>
            <a:t>Παρουσία στα Μέσα Κοινωνικής Δικτύωσης</a:t>
          </a:r>
          <a:endParaRPr lang="en-ZA" sz="2200" dirty="0">
            <a:effectLst>
              <a:outerShdw blurRad="38100" dist="38100" dir="2700000" algn="tl">
                <a:srgbClr val="000000">
                  <a:alpha val="43137"/>
                </a:srgbClr>
              </a:outerShdw>
            </a:effectLst>
          </a:endParaRPr>
        </a:p>
      </dgm:t>
    </dgm:pt>
    <dgm:pt modelId="{8EBB0149-81D0-4737-82D9-536F8ADB2BA6}" type="parTrans" cxnId="{9B9E508A-AC63-4E52-A040-41FF8AD641E2}">
      <dgm:prSet/>
      <dgm:spPr/>
      <dgm:t>
        <a:bodyPr/>
        <a:lstStyle/>
        <a:p>
          <a:endParaRPr lang="en-ZA"/>
        </a:p>
      </dgm:t>
    </dgm:pt>
    <dgm:pt modelId="{A42B55C8-7578-4067-B7AC-588D22E4B423}" type="sibTrans" cxnId="{9B9E508A-AC63-4E52-A040-41FF8AD641E2}">
      <dgm:prSet/>
      <dgm:spPr/>
      <dgm:t>
        <a:bodyPr/>
        <a:lstStyle/>
        <a:p>
          <a:endParaRPr lang="en-ZA"/>
        </a:p>
      </dgm:t>
    </dgm:pt>
    <dgm:pt modelId="{78E182F4-B204-42BA-8181-ACA773082344}">
      <dgm:prSet custT="1"/>
      <dgm:spPr/>
      <dgm:t>
        <a:bodyPr/>
        <a:lstStyle/>
        <a:p>
          <a:r>
            <a:rPr lang="el-GR" sz="2000" dirty="0">
              <a:effectLst>
                <a:outerShdw blurRad="38100" dist="38100" dir="2700000" algn="tl">
                  <a:srgbClr val="000000">
                    <a:alpha val="43137"/>
                  </a:srgbClr>
                </a:outerShdw>
              </a:effectLst>
            </a:rPr>
            <a:t>Διαδικτυακή Προώθηση</a:t>
          </a:r>
          <a:r>
            <a:rPr lang="en-GB"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Εκδηλώσεων Συγκέντρωσης Χρημάτων </a:t>
          </a:r>
          <a:endParaRPr lang="en-ZA" sz="2000" dirty="0">
            <a:effectLst>
              <a:outerShdw blurRad="38100" dist="38100" dir="2700000" algn="tl">
                <a:srgbClr val="000000">
                  <a:alpha val="43137"/>
                </a:srgbClr>
              </a:outerShdw>
            </a:effectLst>
          </a:endParaRPr>
        </a:p>
      </dgm:t>
    </dgm:pt>
    <dgm:pt modelId="{5B2661D7-ACBE-4560-BC83-BA7ADFB2762D}" type="parTrans" cxnId="{39F44C83-498A-42F2-A14E-1A693F94544E}">
      <dgm:prSet/>
      <dgm:spPr/>
      <dgm:t>
        <a:bodyPr/>
        <a:lstStyle/>
        <a:p>
          <a:endParaRPr lang="en-ZA"/>
        </a:p>
      </dgm:t>
    </dgm:pt>
    <dgm:pt modelId="{9293FA3A-2E7C-46DA-913A-E5F0BBB472B8}" type="sibTrans" cxnId="{39F44C83-498A-42F2-A14E-1A693F94544E}">
      <dgm:prSet/>
      <dgm:spPr/>
      <dgm:t>
        <a:bodyPr/>
        <a:lstStyle/>
        <a:p>
          <a:endParaRPr lang="en-ZA"/>
        </a:p>
      </dgm:t>
    </dgm:pt>
    <dgm:pt modelId="{CED42390-E31E-4B01-8715-95444EC985DF}">
      <dgm:prSet custT="1"/>
      <dgm:spPr/>
      <dgm:t>
        <a:bodyPr/>
        <a:lstStyle/>
        <a:p>
          <a:r>
            <a:rPr lang="el-GR" sz="2200" b="0" i="0" dirty="0">
              <a:effectLst>
                <a:outerShdw blurRad="38100" dist="38100" dir="2700000" algn="tl">
                  <a:srgbClr val="000000">
                    <a:alpha val="43137"/>
                  </a:srgbClr>
                </a:outerShdw>
              </a:effectLst>
            </a:rPr>
            <a:t>Πρόσβαση σε Πόρους της Τοπικής Κοινότητας</a:t>
          </a:r>
          <a:endParaRPr lang="en-ZA" sz="2200" dirty="0">
            <a:effectLst>
              <a:outerShdw blurRad="38100" dist="38100" dir="2700000" algn="tl">
                <a:srgbClr val="000000">
                  <a:alpha val="43137"/>
                </a:srgbClr>
              </a:outerShdw>
            </a:effectLst>
          </a:endParaRPr>
        </a:p>
      </dgm:t>
    </dgm:pt>
    <dgm:pt modelId="{2A48602E-8DD3-453C-939A-BF5FC662864C}" type="parTrans" cxnId="{7B11B590-E74B-42BB-A280-36C20D6FF075}">
      <dgm:prSet/>
      <dgm:spPr/>
      <dgm:t>
        <a:bodyPr/>
        <a:lstStyle/>
        <a:p>
          <a:endParaRPr lang="en-ZA"/>
        </a:p>
      </dgm:t>
    </dgm:pt>
    <dgm:pt modelId="{226E10A6-B828-4FD7-8D86-DDEC561CD6D1}" type="sibTrans" cxnId="{7B11B590-E74B-42BB-A280-36C20D6FF075}">
      <dgm:prSet/>
      <dgm:spPr/>
      <dgm:t>
        <a:bodyPr/>
        <a:lstStyle/>
        <a:p>
          <a:endParaRPr lang="en-ZA"/>
        </a:p>
      </dgm:t>
    </dgm:pt>
    <dgm:pt modelId="{2CD1B390-1DB3-419C-AB43-6BD3AE4FD8F3}" type="pres">
      <dgm:prSet presAssocID="{DBCC84A7-2F3E-4C6D-A06F-633EC1F1B309}" presName="diagram" presStyleCnt="0">
        <dgm:presLayoutVars>
          <dgm:dir/>
          <dgm:resizeHandles val="exact"/>
        </dgm:presLayoutVars>
      </dgm:prSet>
      <dgm:spPr/>
    </dgm:pt>
    <dgm:pt modelId="{7FA5BD67-724C-47CF-BE1C-E11A109EDC9A}" type="pres">
      <dgm:prSet presAssocID="{742F7297-928B-4DCE-B9B6-FC77DFFBA474}" presName="node" presStyleLbl="node1" presStyleIdx="0" presStyleCnt="5">
        <dgm:presLayoutVars>
          <dgm:bulletEnabled val="1"/>
        </dgm:presLayoutVars>
      </dgm:prSet>
      <dgm:spPr/>
    </dgm:pt>
    <dgm:pt modelId="{B1D95101-8C2D-4FAF-ACFD-C14426B9C001}" type="pres">
      <dgm:prSet presAssocID="{406F11CB-6D0A-4CEC-B85B-F6906F03ECA1}" presName="sibTrans" presStyleCnt="0"/>
      <dgm:spPr/>
    </dgm:pt>
    <dgm:pt modelId="{54F9916C-4DE3-46C9-BBA9-5E5023882826}" type="pres">
      <dgm:prSet presAssocID="{52F68396-58A3-4233-8771-EB43D21FF004}" presName="node" presStyleLbl="node1" presStyleIdx="1" presStyleCnt="5">
        <dgm:presLayoutVars>
          <dgm:bulletEnabled val="1"/>
        </dgm:presLayoutVars>
      </dgm:prSet>
      <dgm:spPr/>
    </dgm:pt>
    <dgm:pt modelId="{F3C32971-03C4-42CF-A094-E998CEB7DB10}" type="pres">
      <dgm:prSet presAssocID="{9DF732AF-8E4F-4B7D-8D56-4BC0E1EABFA9}" presName="sibTrans" presStyleCnt="0"/>
      <dgm:spPr/>
    </dgm:pt>
    <dgm:pt modelId="{E0186BD3-BCA6-44C3-9EDF-71226317B611}" type="pres">
      <dgm:prSet presAssocID="{ED95F1D6-0331-4F47-B04B-5D50527D63D2}" presName="node" presStyleLbl="node1" presStyleIdx="2" presStyleCnt="5">
        <dgm:presLayoutVars>
          <dgm:bulletEnabled val="1"/>
        </dgm:presLayoutVars>
      </dgm:prSet>
      <dgm:spPr/>
    </dgm:pt>
    <dgm:pt modelId="{CB1C52FB-3A2A-4E0A-B070-E5F4102513C6}" type="pres">
      <dgm:prSet presAssocID="{A42B55C8-7578-4067-B7AC-588D22E4B423}" presName="sibTrans" presStyleCnt="0"/>
      <dgm:spPr/>
    </dgm:pt>
    <dgm:pt modelId="{F35A6FCA-9741-4F97-A642-B85F4A0F4ADD}" type="pres">
      <dgm:prSet presAssocID="{78E182F4-B204-42BA-8181-ACA773082344}" presName="node" presStyleLbl="node1" presStyleIdx="3" presStyleCnt="5">
        <dgm:presLayoutVars>
          <dgm:bulletEnabled val="1"/>
        </dgm:presLayoutVars>
      </dgm:prSet>
      <dgm:spPr/>
    </dgm:pt>
    <dgm:pt modelId="{6F3CDECE-D5C8-4404-9D28-196164C7E960}" type="pres">
      <dgm:prSet presAssocID="{9293FA3A-2E7C-46DA-913A-E5F0BBB472B8}" presName="sibTrans" presStyleCnt="0"/>
      <dgm:spPr/>
    </dgm:pt>
    <dgm:pt modelId="{5BDBA972-56A6-4431-B7C7-81EB7B022525}" type="pres">
      <dgm:prSet presAssocID="{CED42390-E31E-4B01-8715-95444EC985DF}" presName="node" presStyleLbl="node1" presStyleIdx="4" presStyleCnt="5">
        <dgm:presLayoutVars>
          <dgm:bulletEnabled val="1"/>
        </dgm:presLayoutVars>
      </dgm:prSet>
      <dgm:spPr/>
    </dgm:pt>
  </dgm:ptLst>
  <dgm:cxnLst>
    <dgm:cxn modelId="{BEE0E910-90C0-4B32-BC5B-F851CF437F34}" type="presOf" srcId="{CED42390-E31E-4B01-8715-95444EC985DF}" destId="{5BDBA972-56A6-4431-B7C7-81EB7B022525}" srcOrd="0" destOrd="0" presId="urn:microsoft.com/office/officeart/2005/8/layout/default"/>
    <dgm:cxn modelId="{4010CD27-6C13-45F9-8EE6-D06E4B28BB9A}" type="presOf" srcId="{DBCC84A7-2F3E-4C6D-A06F-633EC1F1B309}" destId="{2CD1B390-1DB3-419C-AB43-6BD3AE4FD8F3}" srcOrd="0" destOrd="0" presId="urn:microsoft.com/office/officeart/2005/8/layout/default"/>
    <dgm:cxn modelId="{A5138060-210C-45F0-B954-2A82A7118F71}" srcId="{DBCC84A7-2F3E-4C6D-A06F-633EC1F1B309}" destId="{52F68396-58A3-4233-8771-EB43D21FF004}" srcOrd="1" destOrd="0" parTransId="{08B35C7B-DB86-4EB1-B36C-A343400B0549}" sibTransId="{9DF732AF-8E4F-4B7D-8D56-4BC0E1EABFA9}"/>
    <dgm:cxn modelId="{487B5D68-C144-45EF-94F6-E9A85BF2BDB8}" type="presOf" srcId="{742F7297-928B-4DCE-B9B6-FC77DFFBA474}" destId="{7FA5BD67-724C-47CF-BE1C-E11A109EDC9A}" srcOrd="0" destOrd="0" presId="urn:microsoft.com/office/officeart/2005/8/layout/default"/>
    <dgm:cxn modelId="{6D27D26B-2114-404F-B6CE-09BF24C4894D}" type="presOf" srcId="{ED95F1D6-0331-4F47-B04B-5D50527D63D2}" destId="{E0186BD3-BCA6-44C3-9EDF-71226317B611}" srcOrd="0" destOrd="0" presId="urn:microsoft.com/office/officeart/2005/8/layout/default"/>
    <dgm:cxn modelId="{39F44C83-498A-42F2-A14E-1A693F94544E}" srcId="{DBCC84A7-2F3E-4C6D-A06F-633EC1F1B309}" destId="{78E182F4-B204-42BA-8181-ACA773082344}" srcOrd="3" destOrd="0" parTransId="{5B2661D7-ACBE-4560-BC83-BA7ADFB2762D}" sibTransId="{9293FA3A-2E7C-46DA-913A-E5F0BBB472B8}"/>
    <dgm:cxn modelId="{9B9E508A-AC63-4E52-A040-41FF8AD641E2}" srcId="{DBCC84A7-2F3E-4C6D-A06F-633EC1F1B309}" destId="{ED95F1D6-0331-4F47-B04B-5D50527D63D2}" srcOrd="2" destOrd="0" parTransId="{8EBB0149-81D0-4737-82D9-536F8ADB2BA6}" sibTransId="{A42B55C8-7578-4067-B7AC-588D22E4B423}"/>
    <dgm:cxn modelId="{7B11B590-E74B-42BB-A280-36C20D6FF075}" srcId="{DBCC84A7-2F3E-4C6D-A06F-633EC1F1B309}" destId="{CED42390-E31E-4B01-8715-95444EC985DF}" srcOrd="4" destOrd="0" parTransId="{2A48602E-8DD3-453C-939A-BF5FC662864C}" sibTransId="{226E10A6-B828-4FD7-8D86-DDEC561CD6D1}"/>
    <dgm:cxn modelId="{6A1690D9-C47C-42EC-94A5-E3FA752D047E}" type="presOf" srcId="{78E182F4-B204-42BA-8181-ACA773082344}" destId="{F35A6FCA-9741-4F97-A642-B85F4A0F4ADD}" srcOrd="0" destOrd="0" presId="urn:microsoft.com/office/officeart/2005/8/layout/default"/>
    <dgm:cxn modelId="{50DDB0E6-031D-475B-B1D4-CE8A22D2B32B}" type="presOf" srcId="{52F68396-58A3-4233-8771-EB43D21FF004}" destId="{54F9916C-4DE3-46C9-BBA9-5E5023882826}" srcOrd="0" destOrd="0" presId="urn:microsoft.com/office/officeart/2005/8/layout/default"/>
    <dgm:cxn modelId="{A0D6DCF3-C7C5-4D73-829E-8DFB29EB3F07}" srcId="{DBCC84A7-2F3E-4C6D-A06F-633EC1F1B309}" destId="{742F7297-928B-4DCE-B9B6-FC77DFFBA474}" srcOrd="0" destOrd="0" parTransId="{491E1B3F-603E-4155-9778-628700D7BAAB}" sibTransId="{406F11CB-6D0A-4CEC-B85B-F6906F03ECA1}"/>
    <dgm:cxn modelId="{D8E7D1DA-D813-4EE5-B65E-E08D03748442}" type="presParOf" srcId="{2CD1B390-1DB3-419C-AB43-6BD3AE4FD8F3}" destId="{7FA5BD67-724C-47CF-BE1C-E11A109EDC9A}" srcOrd="0" destOrd="0" presId="urn:microsoft.com/office/officeart/2005/8/layout/default"/>
    <dgm:cxn modelId="{3F1FB886-524D-4942-9A46-3F97D346173D}" type="presParOf" srcId="{2CD1B390-1DB3-419C-AB43-6BD3AE4FD8F3}" destId="{B1D95101-8C2D-4FAF-ACFD-C14426B9C001}" srcOrd="1" destOrd="0" presId="urn:microsoft.com/office/officeart/2005/8/layout/default"/>
    <dgm:cxn modelId="{50068157-39CA-4F8E-A082-9101A0BAE743}" type="presParOf" srcId="{2CD1B390-1DB3-419C-AB43-6BD3AE4FD8F3}" destId="{54F9916C-4DE3-46C9-BBA9-5E5023882826}" srcOrd="2" destOrd="0" presId="urn:microsoft.com/office/officeart/2005/8/layout/default"/>
    <dgm:cxn modelId="{01030951-2CCA-4E66-BADB-A8C248DD8B60}" type="presParOf" srcId="{2CD1B390-1DB3-419C-AB43-6BD3AE4FD8F3}" destId="{F3C32971-03C4-42CF-A094-E998CEB7DB10}" srcOrd="3" destOrd="0" presId="urn:microsoft.com/office/officeart/2005/8/layout/default"/>
    <dgm:cxn modelId="{AE8436F5-F7BD-41E7-A373-B926F31CFDC2}" type="presParOf" srcId="{2CD1B390-1DB3-419C-AB43-6BD3AE4FD8F3}" destId="{E0186BD3-BCA6-44C3-9EDF-71226317B611}" srcOrd="4" destOrd="0" presId="urn:microsoft.com/office/officeart/2005/8/layout/default"/>
    <dgm:cxn modelId="{AE000CA4-23DA-4E8B-B045-8A5BD305ED44}" type="presParOf" srcId="{2CD1B390-1DB3-419C-AB43-6BD3AE4FD8F3}" destId="{CB1C52FB-3A2A-4E0A-B070-E5F4102513C6}" srcOrd="5" destOrd="0" presId="urn:microsoft.com/office/officeart/2005/8/layout/default"/>
    <dgm:cxn modelId="{DDE06F5E-9E49-4E53-B90D-6693B2F81E3E}" type="presParOf" srcId="{2CD1B390-1DB3-419C-AB43-6BD3AE4FD8F3}" destId="{F35A6FCA-9741-4F97-A642-B85F4A0F4ADD}" srcOrd="6" destOrd="0" presId="urn:microsoft.com/office/officeart/2005/8/layout/default"/>
    <dgm:cxn modelId="{B11AB294-8EBD-44F4-9696-6ACF82CAD76A}" type="presParOf" srcId="{2CD1B390-1DB3-419C-AB43-6BD3AE4FD8F3}" destId="{6F3CDECE-D5C8-4404-9D28-196164C7E960}" srcOrd="7" destOrd="0" presId="urn:microsoft.com/office/officeart/2005/8/layout/default"/>
    <dgm:cxn modelId="{116CB09C-37CD-4E94-B476-E55A55CDB83F}" type="presParOf" srcId="{2CD1B390-1DB3-419C-AB43-6BD3AE4FD8F3}" destId="{5BDBA972-56A6-4431-B7C7-81EB7B02252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E205E-3341-467C-8A60-F4DC054AF09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8F8FA9E-D054-4A3A-8520-91783CB08F63}">
      <dgm:prSet phldrT="[Text]" custT="1"/>
      <dgm:spPr/>
      <dgm:t>
        <a:bodyPr/>
        <a:lstStyle/>
        <a:p>
          <a:r>
            <a:rPr lang="el-GR" sz="2400" dirty="0">
              <a:effectLst>
                <a:outerShdw blurRad="38100" dist="38100" dir="2700000" algn="tl">
                  <a:srgbClr val="000000">
                    <a:alpha val="43137"/>
                  </a:srgbClr>
                </a:outerShdw>
              </a:effectLst>
            </a:rPr>
            <a:t>Χρήση Εργαλείων και Υπηρεσιών που Στηρίζουν τη Συνεργασία</a:t>
          </a:r>
          <a:endParaRPr lang="en-ZA" sz="2400" dirty="0">
            <a:effectLst>
              <a:outerShdw blurRad="38100" dist="38100" dir="2700000" algn="tl">
                <a:srgbClr val="000000">
                  <a:alpha val="43137"/>
                </a:srgbClr>
              </a:outerShdw>
            </a:effectLst>
          </a:endParaRPr>
        </a:p>
      </dgm:t>
    </dgm:pt>
    <dgm:pt modelId="{70143C1B-3C13-48C9-948A-C7D780317DB2}" type="parTrans" cxnId="{5E7C677F-75A1-40BB-820A-D86585C37E21}">
      <dgm:prSet/>
      <dgm:spPr/>
      <dgm:t>
        <a:bodyPr/>
        <a:lstStyle/>
        <a:p>
          <a:endParaRPr lang="en-ZA">
            <a:effectLst>
              <a:outerShdw blurRad="38100" dist="38100" dir="2700000" algn="tl">
                <a:srgbClr val="000000">
                  <a:alpha val="43137"/>
                </a:srgbClr>
              </a:outerShdw>
            </a:effectLst>
          </a:endParaRPr>
        </a:p>
      </dgm:t>
    </dgm:pt>
    <dgm:pt modelId="{7155A49D-025A-4159-82A4-B5564B9E8468}" type="sibTrans" cxnId="{5E7C677F-75A1-40BB-820A-D86585C37E21}">
      <dgm:prSet/>
      <dgm:spPr/>
      <dgm:t>
        <a:bodyPr/>
        <a:lstStyle/>
        <a:p>
          <a:endParaRPr lang="en-ZA">
            <a:effectLst>
              <a:outerShdw blurRad="38100" dist="38100" dir="2700000" algn="tl">
                <a:srgbClr val="000000">
                  <a:alpha val="43137"/>
                </a:srgbClr>
              </a:outerShdw>
            </a:effectLst>
          </a:endParaRPr>
        </a:p>
      </dgm:t>
    </dgm:pt>
    <dgm:pt modelId="{6F0FE7AB-1383-4286-873F-1B4B6EFDCF8A}">
      <dgm:prSet custT="1"/>
      <dgm:spPr/>
      <dgm:t>
        <a:bodyPr/>
        <a:lstStyle/>
        <a:p>
          <a:r>
            <a:rPr lang="el-GR" sz="2400" dirty="0">
              <a:effectLst>
                <a:outerShdw blurRad="38100" dist="38100" dir="2700000" algn="tl">
                  <a:srgbClr val="000000">
                    <a:alpha val="43137"/>
                  </a:srgbClr>
                </a:outerShdw>
              </a:effectLst>
            </a:rPr>
            <a:t>Εντοπισμός Διαδικτυακών Πλατφορμών με Εθελοντές</a:t>
          </a:r>
          <a:endParaRPr lang="en-ZA" sz="2400" dirty="0">
            <a:effectLst>
              <a:outerShdw blurRad="38100" dist="38100" dir="2700000" algn="tl">
                <a:srgbClr val="000000">
                  <a:alpha val="43137"/>
                </a:srgbClr>
              </a:outerShdw>
            </a:effectLst>
          </a:endParaRPr>
        </a:p>
      </dgm:t>
    </dgm:pt>
    <dgm:pt modelId="{EAF0473C-29BD-43CE-875F-E04CCCFDF29B}" type="parTrans" cxnId="{3004C1F6-B638-4D48-932B-0F5F53F3173F}">
      <dgm:prSet/>
      <dgm:spPr/>
      <dgm:t>
        <a:bodyPr/>
        <a:lstStyle/>
        <a:p>
          <a:endParaRPr lang="en-ZA">
            <a:effectLst>
              <a:outerShdw blurRad="38100" dist="38100" dir="2700000" algn="tl">
                <a:srgbClr val="000000">
                  <a:alpha val="43137"/>
                </a:srgbClr>
              </a:outerShdw>
            </a:effectLst>
          </a:endParaRPr>
        </a:p>
      </dgm:t>
    </dgm:pt>
    <dgm:pt modelId="{4188C7D4-2CEF-4412-8D58-53B7DD9D032A}" type="sibTrans" cxnId="{3004C1F6-B638-4D48-932B-0F5F53F3173F}">
      <dgm:prSet/>
      <dgm:spPr/>
      <dgm:t>
        <a:bodyPr/>
        <a:lstStyle/>
        <a:p>
          <a:endParaRPr lang="en-ZA">
            <a:effectLst>
              <a:outerShdw blurRad="38100" dist="38100" dir="2700000" algn="tl">
                <a:srgbClr val="000000">
                  <a:alpha val="43137"/>
                </a:srgbClr>
              </a:outerShdw>
            </a:effectLst>
          </a:endParaRPr>
        </a:p>
      </dgm:t>
    </dgm:pt>
    <dgm:pt modelId="{87800CCC-D525-477E-B69A-1B289EF83BE7}">
      <dgm:prSet custT="1"/>
      <dgm:spPr/>
      <dgm:t>
        <a:bodyPr/>
        <a:lstStyle/>
        <a:p>
          <a:r>
            <a:rPr lang="el-GR" sz="2400" b="0" i="0" dirty="0"/>
            <a:t>Εφαρμογή Λύσεων Επικοινωνίας και Πληροφορικής</a:t>
          </a:r>
          <a:endParaRPr lang="en-ZA" sz="2400" dirty="0">
            <a:effectLst>
              <a:outerShdw blurRad="38100" dist="38100" dir="2700000" algn="tl">
                <a:srgbClr val="000000">
                  <a:alpha val="43137"/>
                </a:srgbClr>
              </a:outerShdw>
            </a:effectLst>
          </a:endParaRPr>
        </a:p>
      </dgm:t>
    </dgm:pt>
    <dgm:pt modelId="{BA35DFB9-680F-490B-A583-128B8A44B836}" type="parTrans" cxnId="{ADDCC0EC-C798-46CA-B1AC-D0BFF214FC5E}">
      <dgm:prSet/>
      <dgm:spPr/>
      <dgm:t>
        <a:bodyPr/>
        <a:lstStyle/>
        <a:p>
          <a:endParaRPr lang="en-ZA">
            <a:effectLst>
              <a:outerShdw blurRad="38100" dist="38100" dir="2700000" algn="tl">
                <a:srgbClr val="000000">
                  <a:alpha val="43137"/>
                </a:srgbClr>
              </a:outerShdw>
            </a:effectLst>
          </a:endParaRPr>
        </a:p>
      </dgm:t>
    </dgm:pt>
    <dgm:pt modelId="{CF288576-9C48-4861-9D55-89772CDCE7E9}" type="sibTrans" cxnId="{ADDCC0EC-C798-46CA-B1AC-D0BFF214FC5E}">
      <dgm:prSet/>
      <dgm:spPr/>
      <dgm:t>
        <a:bodyPr/>
        <a:lstStyle/>
        <a:p>
          <a:endParaRPr lang="en-ZA">
            <a:effectLst>
              <a:outerShdw blurRad="38100" dist="38100" dir="2700000" algn="tl">
                <a:srgbClr val="000000">
                  <a:alpha val="43137"/>
                </a:srgbClr>
              </a:outerShdw>
            </a:effectLst>
          </a:endParaRPr>
        </a:p>
      </dgm:t>
    </dgm:pt>
    <dgm:pt modelId="{32D74CE6-ACCB-49FE-AB3B-23288C04AF43}">
      <dgm:prSet custT="1"/>
      <dgm:spPr/>
      <dgm:t>
        <a:bodyPr/>
        <a:lstStyle/>
        <a:p>
          <a:r>
            <a:rPr lang="el-GR" sz="2400" dirty="0">
              <a:effectLst>
                <a:outerShdw blurRad="38100" dist="38100" dir="2700000" algn="tl">
                  <a:srgbClr val="000000">
                    <a:alpha val="43137"/>
                  </a:srgbClr>
                </a:outerShdw>
              </a:effectLst>
            </a:rPr>
            <a:t>Δοκιμάστε το Λογισμικό Χρησιμοποιώντας Εκπτωτικές Προσφορές</a:t>
          </a:r>
          <a:endParaRPr lang="en-ZA" sz="2400" dirty="0">
            <a:effectLst>
              <a:outerShdw blurRad="38100" dist="38100" dir="2700000" algn="tl">
                <a:srgbClr val="000000">
                  <a:alpha val="43137"/>
                </a:srgbClr>
              </a:outerShdw>
            </a:effectLst>
          </a:endParaRPr>
        </a:p>
      </dgm:t>
    </dgm:pt>
    <dgm:pt modelId="{2C3B9497-9E85-47AD-8597-C94A902A57CB}" type="parTrans" cxnId="{01A435FC-A738-4BD6-B24D-705BCB3A57DF}">
      <dgm:prSet/>
      <dgm:spPr/>
      <dgm:t>
        <a:bodyPr/>
        <a:lstStyle/>
        <a:p>
          <a:endParaRPr lang="en-ZA">
            <a:effectLst>
              <a:outerShdw blurRad="38100" dist="38100" dir="2700000" algn="tl">
                <a:srgbClr val="000000">
                  <a:alpha val="43137"/>
                </a:srgbClr>
              </a:outerShdw>
            </a:effectLst>
          </a:endParaRPr>
        </a:p>
      </dgm:t>
    </dgm:pt>
    <dgm:pt modelId="{6EF64244-355E-4BF3-8CC3-30DDFB18C691}" type="sibTrans" cxnId="{01A435FC-A738-4BD6-B24D-705BCB3A57DF}">
      <dgm:prSet/>
      <dgm:spPr/>
      <dgm:t>
        <a:bodyPr/>
        <a:lstStyle/>
        <a:p>
          <a:endParaRPr lang="en-ZA">
            <a:effectLst>
              <a:outerShdw blurRad="38100" dist="38100" dir="2700000" algn="tl">
                <a:srgbClr val="000000">
                  <a:alpha val="43137"/>
                </a:srgbClr>
              </a:outerShdw>
            </a:effectLst>
          </a:endParaRPr>
        </a:p>
      </dgm:t>
    </dgm:pt>
    <dgm:pt modelId="{5DEDB9A7-739C-4D19-A4D9-76DC2EF813C8}">
      <dgm:prSet custT="1"/>
      <dgm:spPr/>
      <dgm:t>
        <a:bodyPr/>
        <a:lstStyle/>
        <a:p>
          <a:r>
            <a:rPr lang="el-GR" sz="2400" dirty="0">
              <a:effectLst>
                <a:outerShdw blurRad="38100" dist="38100" dir="2700000" algn="tl">
                  <a:srgbClr val="000000">
                    <a:alpha val="43137"/>
                  </a:srgbClr>
                </a:outerShdw>
              </a:effectLst>
            </a:rPr>
            <a:t>Προσλάβετε Ελεύθερους Επαγγελματίες</a:t>
          </a:r>
          <a:endParaRPr lang="en-ZA" sz="2400" dirty="0">
            <a:effectLst>
              <a:outerShdw blurRad="38100" dist="38100" dir="2700000" algn="tl">
                <a:srgbClr val="000000">
                  <a:alpha val="43137"/>
                </a:srgbClr>
              </a:outerShdw>
            </a:effectLst>
          </a:endParaRPr>
        </a:p>
      </dgm:t>
    </dgm:pt>
    <dgm:pt modelId="{F062E9FD-D803-4DA9-80FA-2A8AA6453959}" type="parTrans" cxnId="{D089A87E-469C-4CEC-BDCA-5B2161C793B6}">
      <dgm:prSet/>
      <dgm:spPr/>
      <dgm:t>
        <a:bodyPr/>
        <a:lstStyle/>
        <a:p>
          <a:endParaRPr lang="en-ZA">
            <a:effectLst>
              <a:outerShdw blurRad="38100" dist="38100" dir="2700000" algn="tl">
                <a:srgbClr val="000000">
                  <a:alpha val="43137"/>
                </a:srgbClr>
              </a:outerShdw>
            </a:effectLst>
          </a:endParaRPr>
        </a:p>
      </dgm:t>
    </dgm:pt>
    <dgm:pt modelId="{5B095BC5-CDE0-41AE-BBF3-A39D583A052A}" type="sibTrans" cxnId="{D089A87E-469C-4CEC-BDCA-5B2161C793B6}">
      <dgm:prSet/>
      <dgm:spPr/>
      <dgm:t>
        <a:bodyPr/>
        <a:lstStyle/>
        <a:p>
          <a:endParaRPr lang="en-ZA">
            <a:effectLst>
              <a:outerShdw blurRad="38100" dist="38100" dir="2700000" algn="tl">
                <a:srgbClr val="000000">
                  <a:alpha val="43137"/>
                </a:srgbClr>
              </a:outerShdw>
            </a:effectLst>
          </a:endParaRPr>
        </a:p>
      </dgm:t>
    </dgm:pt>
    <dgm:pt modelId="{2336DEC0-FE4D-4AD7-9243-24EC999B7A7E}">
      <dgm:prSet custT="1"/>
      <dgm:spPr/>
      <dgm:t>
        <a:bodyPr/>
        <a:lstStyle/>
        <a:p>
          <a:r>
            <a:rPr lang="el-GR" sz="2400" dirty="0">
              <a:effectLst>
                <a:outerShdw blurRad="38100" dist="38100" dir="2700000" algn="tl">
                  <a:srgbClr val="000000">
                    <a:alpha val="43137"/>
                  </a:srgbClr>
                </a:outerShdw>
              </a:effectLst>
            </a:rPr>
            <a:t>Επενδύστε σε λογισμικό Διαχείρισης Πελατειακών Σχέσεων</a:t>
          </a:r>
          <a:endParaRPr lang="en-GB" sz="2400" dirty="0">
            <a:effectLst>
              <a:outerShdw blurRad="38100" dist="38100" dir="2700000" algn="tl">
                <a:srgbClr val="000000">
                  <a:alpha val="43137"/>
                </a:srgbClr>
              </a:outerShdw>
            </a:effectLst>
          </a:endParaRPr>
        </a:p>
      </dgm:t>
    </dgm:pt>
    <dgm:pt modelId="{921910B3-AECB-4D73-A5BF-A96688D8918E}" type="parTrans" cxnId="{3A9198B6-FEFA-4FD4-932E-7348D0C6681D}">
      <dgm:prSet/>
      <dgm:spPr/>
      <dgm:t>
        <a:bodyPr/>
        <a:lstStyle/>
        <a:p>
          <a:endParaRPr lang="en-ZA">
            <a:effectLst>
              <a:outerShdw blurRad="38100" dist="38100" dir="2700000" algn="tl">
                <a:srgbClr val="000000">
                  <a:alpha val="43137"/>
                </a:srgbClr>
              </a:outerShdw>
            </a:effectLst>
          </a:endParaRPr>
        </a:p>
      </dgm:t>
    </dgm:pt>
    <dgm:pt modelId="{0DC7CC67-5A86-4C7A-A824-C6E30EE8710D}" type="sibTrans" cxnId="{3A9198B6-FEFA-4FD4-932E-7348D0C6681D}">
      <dgm:prSet/>
      <dgm:spPr/>
      <dgm:t>
        <a:bodyPr/>
        <a:lstStyle/>
        <a:p>
          <a:endParaRPr lang="en-ZA">
            <a:effectLst>
              <a:outerShdw blurRad="38100" dist="38100" dir="2700000" algn="tl">
                <a:srgbClr val="000000">
                  <a:alpha val="43137"/>
                </a:srgbClr>
              </a:outerShdw>
            </a:effectLst>
          </a:endParaRPr>
        </a:p>
      </dgm:t>
    </dgm:pt>
    <dgm:pt modelId="{C987731C-BB21-409A-93E6-39EC0511A257}" type="pres">
      <dgm:prSet presAssocID="{95CE205E-3341-467C-8A60-F4DC054AF098}" presName="diagram" presStyleCnt="0">
        <dgm:presLayoutVars>
          <dgm:dir/>
          <dgm:resizeHandles val="exact"/>
        </dgm:presLayoutVars>
      </dgm:prSet>
      <dgm:spPr/>
    </dgm:pt>
    <dgm:pt modelId="{3A2196E9-1AA8-4F22-BA22-4A16FBD6424B}" type="pres">
      <dgm:prSet presAssocID="{A8F8FA9E-D054-4A3A-8520-91783CB08F63}" presName="node" presStyleLbl="node1" presStyleIdx="0" presStyleCnt="6" custScaleX="106005" custScaleY="81623">
        <dgm:presLayoutVars>
          <dgm:bulletEnabled val="1"/>
        </dgm:presLayoutVars>
      </dgm:prSet>
      <dgm:spPr/>
    </dgm:pt>
    <dgm:pt modelId="{1895DE71-EEDA-422C-817B-36F985C79E47}" type="pres">
      <dgm:prSet presAssocID="{7155A49D-025A-4159-82A4-B5564B9E8468}" presName="sibTrans" presStyleCnt="0"/>
      <dgm:spPr/>
    </dgm:pt>
    <dgm:pt modelId="{808C7378-E75F-413F-8C6A-19112C5219E0}" type="pres">
      <dgm:prSet presAssocID="{6F0FE7AB-1383-4286-873F-1B4B6EFDCF8A}" presName="node" presStyleLbl="node1" presStyleIdx="1" presStyleCnt="6" custScaleX="106005" custScaleY="81623">
        <dgm:presLayoutVars>
          <dgm:bulletEnabled val="1"/>
        </dgm:presLayoutVars>
      </dgm:prSet>
      <dgm:spPr/>
    </dgm:pt>
    <dgm:pt modelId="{AB4D4D6F-EE3F-48C4-945B-0BBE956C2B6D}" type="pres">
      <dgm:prSet presAssocID="{4188C7D4-2CEF-4412-8D58-53B7DD9D032A}" presName="sibTrans" presStyleCnt="0"/>
      <dgm:spPr/>
    </dgm:pt>
    <dgm:pt modelId="{A4222BD1-93C0-4AF0-8C27-9DBF9D57377B}" type="pres">
      <dgm:prSet presAssocID="{87800CCC-D525-477E-B69A-1B289EF83BE7}" presName="node" presStyleLbl="node1" presStyleIdx="2" presStyleCnt="6" custScaleX="106005" custScaleY="81623">
        <dgm:presLayoutVars>
          <dgm:bulletEnabled val="1"/>
        </dgm:presLayoutVars>
      </dgm:prSet>
      <dgm:spPr/>
    </dgm:pt>
    <dgm:pt modelId="{659BE023-1AAF-4CF2-B6E3-B66F9B5E6BE0}" type="pres">
      <dgm:prSet presAssocID="{CF288576-9C48-4861-9D55-89772CDCE7E9}" presName="sibTrans" presStyleCnt="0"/>
      <dgm:spPr/>
    </dgm:pt>
    <dgm:pt modelId="{0C59BA9B-850D-44E8-9928-6F95830EC882}" type="pres">
      <dgm:prSet presAssocID="{32D74CE6-ACCB-49FE-AB3B-23288C04AF43}" presName="node" presStyleLbl="node1" presStyleIdx="3" presStyleCnt="6" custScaleX="106005" custScaleY="81623">
        <dgm:presLayoutVars>
          <dgm:bulletEnabled val="1"/>
        </dgm:presLayoutVars>
      </dgm:prSet>
      <dgm:spPr/>
    </dgm:pt>
    <dgm:pt modelId="{8DA3CF95-D706-4476-96AA-390B7F9B3FB0}" type="pres">
      <dgm:prSet presAssocID="{6EF64244-355E-4BF3-8CC3-30DDFB18C691}" presName="sibTrans" presStyleCnt="0"/>
      <dgm:spPr/>
    </dgm:pt>
    <dgm:pt modelId="{1801ABD2-6E02-43B3-9A74-7FCB7283EABE}" type="pres">
      <dgm:prSet presAssocID="{5DEDB9A7-739C-4D19-A4D9-76DC2EF813C8}" presName="node" presStyleLbl="node1" presStyleIdx="4" presStyleCnt="6" custScaleX="106005" custScaleY="81623">
        <dgm:presLayoutVars>
          <dgm:bulletEnabled val="1"/>
        </dgm:presLayoutVars>
      </dgm:prSet>
      <dgm:spPr/>
    </dgm:pt>
    <dgm:pt modelId="{94A2BB5D-12B3-4C91-A9FE-DC7108BE26C7}" type="pres">
      <dgm:prSet presAssocID="{5B095BC5-CDE0-41AE-BBF3-A39D583A052A}" presName="sibTrans" presStyleCnt="0"/>
      <dgm:spPr/>
    </dgm:pt>
    <dgm:pt modelId="{777321C0-58DE-4FDF-A712-D5644B9D2836}" type="pres">
      <dgm:prSet presAssocID="{2336DEC0-FE4D-4AD7-9243-24EC999B7A7E}" presName="node" presStyleLbl="node1" presStyleIdx="5" presStyleCnt="6" custScaleX="106005" custScaleY="81623">
        <dgm:presLayoutVars>
          <dgm:bulletEnabled val="1"/>
        </dgm:presLayoutVars>
      </dgm:prSet>
      <dgm:spPr/>
    </dgm:pt>
  </dgm:ptLst>
  <dgm:cxnLst>
    <dgm:cxn modelId="{B3C6214A-07F2-4C72-960D-5CF0419F036B}" type="presOf" srcId="{32D74CE6-ACCB-49FE-AB3B-23288C04AF43}" destId="{0C59BA9B-850D-44E8-9928-6F95830EC882}" srcOrd="0" destOrd="0" presId="urn:microsoft.com/office/officeart/2005/8/layout/default"/>
    <dgm:cxn modelId="{98C22379-8D6F-4D61-BF50-F2C8C1709D4A}" type="presOf" srcId="{95CE205E-3341-467C-8A60-F4DC054AF098}" destId="{C987731C-BB21-409A-93E6-39EC0511A257}" srcOrd="0" destOrd="0" presId="urn:microsoft.com/office/officeart/2005/8/layout/default"/>
    <dgm:cxn modelId="{D089A87E-469C-4CEC-BDCA-5B2161C793B6}" srcId="{95CE205E-3341-467C-8A60-F4DC054AF098}" destId="{5DEDB9A7-739C-4D19-A4D9-76DC2EF813C8}" srcOrd="4" destOrd="0" parTransId="{F062E9FD-D803-4DA9-80FA-2A8AA6453959}" sibTransId="{5B095BC5-CDE0-41AE-BBF3-A39D583A052A}"/>
    <dgm:cxn modelId="{5E7C677F-75A1-40BB-820A-D86585C37E21}" srcId="{95CE205E-3341-467C-8A60-F4DC054AF098}" destId="{A8F8FA9E-D054-4A3A-8520-91783CB08F63}" srcOrd="0" destOrd="0" parTransId="{70143C1B-3C13-48C9-948A-C7D780317DB2}" sibTransId="{7155A49D-025A-4159-82A4-B5564B9E8468}"/>
    <dgm:cxn modelId="{CEB2D1A1-D5CD-453F-814C-DCF4D074E631}" type="presOf" srcId="{6F0FE7AB-1383-4286-873F-1B4B6EFDCF8A}" destId="{808C7378-E75F-413F-8C6A-19112C5219E0}" srcOrd="0" destOrd="0" presId="urn:microsoft.com/office/officeart/2005/8/layout/default"/>
    <dgm:cxn modelId="{3A9198B6-FEFA-4FD4-932E-7348D0C6681D}" srcId="{95CE205E-3341-467C-8A60-F4DC054AF098}" destId="{2336DEC0-FE4D-4AD7-9243-24EC999B7A7E}" srcOrd="5" destOrd="0" parTransId="{921910B3-AECB-4D73-A5BF-A96688D8918E}" sibTransId="{0DC7CC67-5A86-4C7A-A824-C6E30EE8710D}"/>
    <dgm:cxn modelId="{C9A783BE-20F0-4AC5-8BB0-F062613DF94E}" type="presOf" srcId="{2336DEC0-FE4D-4AD7-9243-24EC999B7A7E}" destId="{777321C0-58DE-4FDF-A712-D5644B9D2836}" srcOrd="0" destOrd="0" presId="urn:microsoft.com/office/officeart/2005/8/layout/default"/>
    <dgm:cxn modelId="{60F23BCA-5198-4CA5-A9BF-59B01A95954E}" type="presOf" srcId="{87800CCC-D525-477E-B69A-1B289EF83BE7}" destId="{A4222BD1-93C0-4AF0-8C27-9DBF9D57377B}" srcOrd="0" destOrd="0" presId="urn:microsoft.com/office/officeart/2005/8/layout/default"/>
    <dgm:cxn modelId="{7CC687E3-AD46-48BB-919F-B6C8A4C4C6D3}" type="presOf" srcId="{5DEDB9A7-739C-4D19-A4D9-76DC2EF813C8}" destId="{1801ABD2-6E02-43B3-9A74-7FCB7283EABE}" srcOrd="0" destOrd="0" presId="urn:microsoft.com/office/officeart/2005/8/layout/default"/>
    <dgm:cxn modelId="{B393A6EA-8FFE-4902-890C-0C2608C1014C}" type="presOf" srcId="{A8F8FA9E-D054-4A3A-8520-91783CB08F63}" destId="{3A2196E9-1AA8-4F22-BA22-4A16FBD6424B}" srcOrd="0" destOrd="0" presId="urn:microsoft.com/office/officeart/2005/8/layout/default"/>
    <dgm:cxn modelId="{ADDCC0EC-C798-46CA-B1AC-D0BFF214FC5E}" srcId="{95CE205E-3341-467C-8A60-F4DC054AF098}" destId="{87800CCC-D525-477E-B69A-1B289EF83BE7}" srcOrd="2" destOrd="0" parTransId="{BA35DFB9-680F-490B-A583-128B8A44B836}" sibTransId="{CF288576-9C48-4861-9D55-89772CDCE7E9}"/>
    <dgm:cxn modelId="{3004C1F6-B638-4D48-932B-0F5F53F3173F}" srcId="{95CE205E-3341-467C-8A60-F4DC054AF098}" destId="{6F0FE7AB-1383-4286-873F-1B4B6EFDCF8A}" srcOrd="1" destOrd="0" parTransId="{EAF0473C-29BD-43CE-875F-E04CCCFDF29B}" sibTransId="{4188C7D4-2CEF-4412-8D58-53B7DD9D032A}"/>
    <dgm:cxn modelId="{01A435FC-A738-4BD6-B24D-705BCB3A57DF}" srcId="{95CE205E-3341-467C-8A60-F4DC054AF098}" destId="{32D74CE6-ACCB-49FE-AB3B-23288C04AF43}" srcOrd="3" destOrd="0" parTransId="{2C3B9497-9E85-47AD-8597-C94A902A57CB}" sibTransId="{6EF64244-355E-4BF3-8CC3-30DDFB18C691}"/>
    <dgm:cxn modelId="{C7E31C8E-592C-4838-A8CC-F77A0849C6B4}" type="presParOf" srcId="{C987731C-BB21-409A-93E6-39EC0511A257}" destId="{3A2196E9-1AA8-4F22-BA22-4A16FBD6424B}" srcOrd="0" destOrd="0" presId="urn:microsoft.com/office/officeart/2005/8/layout/default"/>
    <dgm:cxn modelId="{EB327646-FBD7-4A6A-86DB-00CE5931AC5F}" type="presParOf" srcId="{C987731C-BB21-409A-93E6-39EC0511A257}" destId="{1895DE71-EEDA-422C-817B-36F985C79E47}" srcOrd="1" destOrd="0" presId="urn:microsoft.com/office/officeart/2005/8/layout/default"/>
    <dgm:cxn modelId="{BBBC68FC-61DE-45F9-A6F4-83DFF0B5B06C}" type="presParOf" srcId="{C987731C-BB21-409A-93E6-39EC0511A257}" destId="{808C7378-E75F-413F-8C6A-19112C5219E0}" srcOrd="2" destOrd="0" presId="urn:microsoft.com/office/officeart/2005/8/layout/default"/>
    <dgm:cxn modelId="{D93BD0A1-FE5A-4BEF-9287-1772F41E5698}" type="presParOf" srcId="{C987731C-BB21-409A-93E6-39EC0511A257}" destId="{AB4D4D6F-EE3F-48C4-945B-0BBE956C2B6D}" srcOrd="3" destOrd="0" presId="urn:microsoft.com/office/officeart/2005/8/layout/default"/>
    <dgm:cxn modelId="{01BE9D62-4FE4-4EC8-B28F-094D9A5ADAA0}" type="presParOf" srcId="{C987731C-BB21-409A-93E6-39EC0511A257}" destId="{A4222BD1-93C0-4AF0-8C27-9DBF9D57377B}" srcOrd="4" destOrd="0" presId="urn:microsoft.com/office/officeart/2005/8/layout/default"/>
    <dgm:cxn modelId="{EA1D669D-23E8-46B7-AE17-8D18A8799C82}" type="presParOf" srcId="{C987731C-BB21-409A-93E6-39EC0511A257}" destId="{659BE023-1AAF-4CF2-B6E3-B66F9B5E6BE0}" srcOrd="5" destOrd="0" presId="urn:microsoft.com/office/officeart/2005/8/layout/default"/>
    <dgm:cxn modelId="{1E20AE5E-240B-4605-9439-C42311AFE52A}" type="presParOf" srcId="{C987731C-BB21-409A-93E6-39EC0511A257}" destId="{0C59BA9B-850D-44E8-9928-6F95830EC882}" srcOrd="6" destOrd="0" presId="urn:microsoft.com/office/officeart/2005/8/layout/default"/>
    <dgm:cxn modelId="{D5B1C5D3-2DA5-49C8-B049-4EA32CC39B65}" type="presParOf" srcId="{C987731C-BB21-409A-93E6-39EC0511A257}" destId="{8DA3CF95-D706-4476-96AA-390B7F9B3FB0}" srcOrd="7" destOrd="0" presId="urn:microsoft.com/office/officeart/2005/8/layout/default"/>
    <dgm:cxn modelId="{9BC09815-FC72-4E81-B5AD-6B98C148A19F}" type="presParOf" srcId="{C987731C-BB21-409A-93E6-39EC0511A257}" destId="{1801ABD2-6E02-43B3-9A74-7FCB7283EABE}" srcOrd="8" destOrd="0" presId="urn:microsoft.com/office/officeart/2005/8/layout/default"/>
    <dgm:cxn modelId="{76F57A2E-BF95-4899-8E23-E8FA3147526F}" type="presParOf" srcId="{C987731C-BB21-409A-93E6-39EC0511A257}" destId="{94A2BB5D-12B3-4C91-A9FE-DC7108BE26C7}" srcOrd="9" destOrd="0" presId="urn:microsoft.com/office/officeart/2005/8/layout/default"/>
    <dgm:cxn modelId="{8AA45F6F-27F4-4BD8-BB21-24C7F2CA288F}" type="presParOf" srcId="{C987731C-BB21-409A-93E6-39EC0511A257}" destId="{777321C0-58DE-4FDF-A712-D5644B9D28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ECA54-6741-485B-846F-D76743794C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09EEB87-0499-4C51-90A4-63BCD1F3A3BC}">
      <dgm:prSet phldrT="[Text]" custT="1"/>
      <dgm:spPr/>
      <dgm:t>
        <a:bodyPr/>
        <a:lstStyle/>
        <a:p>
          <a:r>
            <a:rPr lang="el-GR" sz="2200" dirty="0">
              <a:effectLst>
                <a:outerShdw blurRad="38100" dist="38100" dir="2700000" algn="tl">
                  <a:srgbClr val="000000">
                    <a:alpha val="43137"/>
                  </a:srgbClr>
                </a:outerShdw>
              </a:effectLst>
            </a:rPr>
            <a:t>Κόστος </a:t>
          </a:r>
          <a:r>
            <a:rPr lang="en-GB" sz="2200" dirty="0">
              <a:effectLst>
                <a:outerShdw blurRad="38100" dist="38100" dir="2700000" algn="tl">
                  <a:srgbClr val="000000">
                    <a:alpha val="43137"/>
                  </a:srgbClr>
                </a:outerShdw>
              </a:effectLst>
            </a:rPr>
            <a:t>vs. </a:t>
          </a:r>
          <a:r>
            <a:rPr lang="el-GR" sz="2200" dirty="0">
              <a:effectLst>
                <a:outerShdw blurRad="38100" dist="38100" dir="2700000" algn="tl">
                  <a:srgbClr val="000000">
                    <a:alpha val="43137"/>
                  </a:srgbClr>
                </a:outerShdw>
              </a:effectLst>
            </a:rPr>
            <a:t>Όφελος</a:t>
          </a:r>
          <a:endParaRPr lang="en-ZA" sz="2200" dirty="0">
            <a:effectLst>
              <a:outerShdw blurRad="38100" dist="38100" dir="2700000" algn="tl">
                <a:srgbClr val="000000">
                  <a:alpha val="43137"/>
                </a:srgbClr>
              </a:outerShdw>
            </a:effectLst>
          </a:endParaRPr>
        </a:p>
      </dgm:t>
    </dgm:pt>
    <dgm:pt modelId="{0FF4ADEC-DE65-47BC-97EC-6E444D6D091E}" type="parTrans" cxnId="{6A4C640F-A7B5-4002-A10A-0D5C27355194}">
      <dgm:prSet/>
      <dgm:spPr/>
      <dgm:t>
        <a:bodyPr/>
        <a:lstStyle/>
        <a:p>
          <a:endParaRPr lang="en-ZA"/>
        </a:p>
      </dgm:t>
    </dgm:pt>
    <dgm:pt modelId="{9DD86E38-8AC9-4E3A-AF22-E05E1AC6372F}" type="sibTrans" cxnId="{6A4C640F-A7B5-4002-A10A-0D5C27355194}">
      <dgm:prSet/>
      <dgm:spPr/>
      <dgm:t>
        <a:bodyPr/>
        <a:lstStyle/>
        <a:p>
          <a:endParaRPr lang="en-ZA"/>
        </a:p>
      </dgm:t>
    </dgm:pt>
    <dgm:pt modelId="{8EA25717-6972-4E68-B059-82EDB4A87100}">
      <dgm:prSet custT="1"/>
      <dgm:spPr/>
      <dgm:t>
        <a:bodyPr/>
        <a:lstStyle/>
        <a:p>
          <a:endParaRPr lang="el-GR" sz="1700" dirty="0">
            <a:effectLst>
              <a:outerShdw blurRad="38100" dist="38100" dir="2700000" algn="tl">
                <a:srgbClr val="000000">
                  <a:alpha val="43137"/>
                </a:srgbClr>
              </a:outerShdw>
            </a:effectLst>
          </a:endParaRPr>
        </a:p>
        <a:p>
          <a:r>
            <a:rPr lang="el-GR" sz="2200" dirty="0">
              <a:effectLst>
                <a:outerShdw blurRad="38100" dist="38100" dir="2700000" algn="tl">
                  <a:srgbClr val="000000">
                    <a:alpha val="43137"/>
                  </a:srgbClr>
                </a:outerShdw>
              </a:effectLst>
            </a:rPr>
            <a:t>Ενημέρωση για τις δραστηριότητες των προγραμμάτων</a:t>
          </a:r>
          <a:endParaRPr lang="en-GB" sz="2200" dirty="0">
            <a:effectLst>
              <a:outerShdw blurRad="38100" dist="38100" dir="2700000" algn="tl">
                <a:srgbClr val="000000">
                  <a:alpha val="43137"/>
                </a:srgbClr>
              </a:outerShdw>
            </a:effectLst>
          </a:endParaRPr>
        </a:p>
        <a:p>
          <a:endParaRPr lang="en-ZA" sz="1700" dirty="0">
            <a:effectLst>
              <a:outerShdw blurRad="38100" dist="38100" dir="2700000" algn="tl">
                <a:srgbClr val="000000">
                  <a:alpha val="43137"/>
                </a:srgbClr>
              </a:outerShdw>
            </a:effectLst>
          </a:endParaRPr>
        </a:p>
      </dgm:t>
    </dgm:pt>
    <dgm:pt modelId="{E1B2BF80-2F23-4838-BEA3-D605780F46BC}" type="parTrans" cxnId="{B0D00C9E-8ED4-45E9-9D22-F8D4D33D0191}">
      <dgm:prSet/>
      <dgm:spPr/>
      <dgm:t>
        <a:bodyPr/>
        <a:lstStyle/>
        <a:p>
          <a:endParaRPr lang="en-ZA"/>
        </a:p>
      </dgm:t>
    </dgm:pt>
    <dgm:pt modelId="{8922EBE6-D19C-4B68-BDCE-518E02325B9F}" type="sibTrans" cxnId="{B0D00C9E-8ED4-45E9-9D22-F8D4D33D0191}">
      <dgm:prSet/>
      <dgm:spPr/>
      <dgm:t>
        <a:bodyPr/>
        <a:lstStyle/>
        <a:p>
          <a:endParaRPr lang="en-ZA"/>
        </a:p>
      </dgm:t>
    </dgm:pt>
    <dgm:pt modelId="{1201E718-7016-44FA-BB4D-6EAC198F2D32}">
      <dgm:prSet custT="1"/>
      <dgm:spPr/>
      <dgm:t>
        <a:bodyPr/>
        <a:lstStyle/>
        <a:p>
          <a:r>
            <a:rPr lang="el-GR" sz="2200" dirty="0">
              <a:effectLst>
                <a:outerShdw blurRad="38100" dist="38100" dir="2700000" algn="tl">
                  <a:srgbClr val="000000">
                    <a:alpha val="43137"/>
                  </a:srgbClr>
                </a:outerShdw>
              </a:effectLst>
            </a:rPr>
            <a:t>Διαχείριση επικοινωνίας και μάρκετινγκ</a:t>
          </a:r>
          <a:endParaRPr lang="en-ZA" sz="2200" dirty="0">
            <a:effectLst>
              <a:outerShdw blurRad="38100" dist="38100" dir="2700000" algn="tl">
                <a:srgbClr val="000000">
                  <a:alpha val="43137"/>
                </a:srgbClr>
              </a:outerShdw>
            </a:effectLst>
          </a:endParaRPr>
        </a:p>
      </dgm:t>
    </dgm:pt>
    <dgm:pt modelId="{95FE9DB4-6B6B-418C-8344-A7F7DA5EA65F}" type="parTrans" cxnId="{F905C09F-02B4-42F2-9D38-887F059DD1D5}">
      <dgm:prSet/>
      <dgm:spPr/>
      <dgm:t>
        <a:bodyPr/>
        <a:lstStyle/>
        <a:p>
          <a:endParaRPr lang="en-ZA"/>
        </a:p>
      </dgm:t>
    </dgm:pt>
    <dgm:pt modelId="{B608E566-4A19-4781-A071-EA80A4753F94}" type="sibTrans" cxnId="{F905C09F-02B4-42F2-9D38-887F059DD1D5}">
      <dgm:prSet/>
      <dgm:spPr/>
      <dgm:t>
        <a:bodyPr/>
        <a:lstStyle/>
        <a:p>
          <a:endParaRPr lang="en-ZA"/>
        </a:p>
      </dgm:t>
    </dgm:pt>
    <dgm:pt modelId="{5D1F3406-6C47-406F-AA0D-6630DCB9BD08}">
      <dgm:prSet/>
      <dgm:spPr/>
      <dgm:t>
        <a:bodyPr/>
        <a:lstStyle/>
        <a:p>
          <a:r>
            <a:rPr lang="el-GR" dirty="0">
              <a:effectLst>
                <a:outerShdw blurRad="38100" dist="38100" dir="2700000" algn="tl">
                  <a:srgbClr val="000000">
                    <a:alpha val="43137"/>
                  </a:srgbClr>
                </a:outerShdw>
              </a:effectLst>
            </a:rPr>
            <a:t>Διαχείριση διαδικτυακής συγκέντρωσης κεφαλαίων και εισοδηματικών ροών</a:t>
          </a:r>
          <a:endParaRPr lang="en-ZA" dirty="0">
            <a:effectLst>
              <a:outerShdw blurRad="38100" dist="38100" dir="2700000" algn="tl">
                <a:srgbClr val="000000">
                  <a:alpha val="43137"/>
                </a:srgbClr>
              </a:outerShdw>
            </a:effectLst>
          </a:endParaRPr>
        </a:p>
      </dgm:t>
    </dgm:pt>
    <dgm:pt modelId="{9A2350A8-B7BD-4C79-8E18-5E55AAA9F807}" type="parTrans" cxnId="{775FFF38-F661-4E77-9519-8B6BDB29B323}">
      <dgm:prSet/>
      <dgm:spPr/>
      <dgm:t>
        <a:bodyPr/>
        <a:lstStyle/>
        <a:p>
          <a:endParaRPr lang="en-ZA"/>
        </a:p>
      </dgm:t>
    </dgm:pt>
    <dgm:pt modelId="{5B162298-80EE-44DE-B576-1C0D986DB8DD}" type="sibTrans" cxnId="{775FFF38-F661-4E77-9519-8B6BDB29B323}">
      <dgm:prSet/>
      <dgm:spPr/>
      <dgm:t>
        <a:bodyPr/>
        <a:lstStyle/>
        <a:p>
          <a:endParaRPr lang="en-ZA"/>
        </a:p>
      </dgm:t>
    </dgm:pt>
    <dgm:pt modelId="{C6CEF7B9-60E2-4ED7-B6DA-7B0F46DD73EA}">
      <dgm:prSet custT="1"/>
      <dgm:spPr/>
      <dgm:t>
        <a:bodyPr/>
        <a:lstStyle/>
        <a:p>
          <a:r>
            <a:rPr lang="el-GR" sz="2200" dirty="0">
              <a:effectLst>
                <a:outerShdw blurRad="38100" dist="38100" dir="2700000" algn="tl">
                  <a:srgbClr val="000000">
                    <a:alpha val="43137"/>
                  </a:srgbClr>
                </a:outerShdw>
              </a:effectLst>
            </a:rPr>
            <a:t>Διαχείριση</a:t>
          </a:r>
          <a:r>
            <a:rPr lang="el-GR" sz="2000" dirty="0">
              <a:effectLst>
                <a:outerShdw blurRad="38100" dist="38100" dir="2700000" algn="tl">
                  <a:srgbClr val="000000">
                    <a:alpha val="43137"/>
                  </a:srgbClr>
                </a:outerShdw>
              </a:effectLst>
            </a:rPr>
            <a:t> εθελοντών</a:t>
          </a:r>
          <a:endParaRPr lang="en-ZA" sz="2000" dirty="0">
            <a:effectLst>
              <a:outerShdw blurRad="38100" dist="38100" dir="2700000" algn="tl">
                <a:srgbClr val="000000">
                  <a:alpha val="43137"/>
                </a:srgbClr>
              </a:outerShdw>
            </a:effectLst>
          </a:endParaRPr>
        </a:p>
      </dgm:t>
    </dgm:pt>
    <dgm:pt modelId="{04DCCA49-3C2C-4E07-A3F0-16BA602B8DBC}" type="parTrans" cxnId="{B68B372A-573C-48FB-AB08-DB982E66824A}">
      <dgm:prSet/>
      <dgm:spPr/>
      <dgm:t>
        <a:bodyPr/>
        <a:lstStyle/>
        <a:p>
          <a:endParaRPr lang="en-ZA"/>
        </a:p>
      </dgm:t>
    </dgm:pt>
    <dgm:pt modelId="{B7FDBE66-F3FC-40F1-9F27-E5959437A416}" type="sibTrans" cxnId="{B68B372A-573C-48FB-AB08-DB982E66824A}">
      <dgm:prSet/>
      <dgm:spPr/>
      <dgm:t>
        <a:bodyPr/>
        <a:lstStyle/>
        <a:p>
          <a:endParaRPr lang="en-ZA"/>
        </a:p>
      </dgm:t>
    </dgm:pt>
    <dgm:pt modelId="{50B3D59A-002D-46E7-9366-396801BC5FC9}" type="pres">
      <dgm:prSet presAssocID="{B7EECA54-6741-485B-846F-D76743794C04}" presName="diagram" presStyleCnt="0">
        <dgm:presLayoutVars>
          <dgm:dir/>
          <dgm:resizeHandles val="exact"/>
        </dgm:presLayoutVars>
      </dgm:prSet>
      <dgm:spPr/>
    </dgm:pt>
    <dgm:pt modelId="{F5204B87-00B5-4319-8574-0058A2F40A54}" type="pres">
      <dgm:prSet presAssocID="{509EEB87-0499-4C51-90A4-63BCD1F3A3BC}" presName="node" presStyleLbl="node1" presStyleIdx="0" presStyleCnt="5">
        <dgm:presLayoutVars>
          <dgm:bulletEnabled val="1"/>
        </dgm:presLayoutVars>
      </dgm:prSet>
      <dgm:spPr/>
    </dgm:pt>
    <dgm:pt modelId="{6FFF572D-5825-408E-A2CD-88A68977E4E1}" type="pres">
      <dgm:prSet presAssocID="{9DD86E38-8AC9-4E3A-AF22-E05E1AC6372F}" presName="sibTrans" presStyleCnt="0"/>
      <dgm:spPr/>
    </dgm:pt>
    <dgm:pt modelId="{662790C4-0C18-47F4-80CB-9A486B4B6BF3}" type="pres">
      <dgm:prSet presAssocID="{8EA25717-6972-4E68-B059-82EDB4A87100}" presName="node" presStyleLbl="node1" presStyleIdx="1" presStyleCnt="5">
        <dgm:presLayoutVars>
          <dgm:bulletEnabled val="1"/>
        </dgm:presLayoutVars>
      </dgm:prSet>
      <dgm:spPr/>
    </dgm:pt>
    <dgm:pt modelId="{AFE9ACBB-12F3-4EC9-8D11-66EDF1BF111C}" type="pres">
      <dgm:prSet presAssocID="{8922EBE6-D19C-4B68-BDCE-518E02325B9F}" presName="sibTrans" presStyleCnt="0"/>
      <dgm:spPr/>
    </dgm:pt>
    <dgm:pt modelId="{BAAEFC45-C7A5-49F6-B2FC-E188656E26BC}" type="pres">
      <dgm:prSet presAssocID="{1201E718-7016-44FA-BB4D-6EAC198F2D32}" presName="node" presStyleLbl="node1" presStyleIdx="2" presStyleCnt="5">
        <dgm:presLayoutVars>
          <dgm:bulletEnabled val="1"/>
        </dgm:presLayoutVars>
      </dgm:prSet>
      <dgm:spPr/>
    </dgm:pt>
    <dgm:pt modelId="{D5D2DF3E-75BA-4F64-A169-A3065E4CDA38}" type="pres">
      <dgm:prSet presAssocID="{B608E566-4A19-4781-A071-EA80A4753F94}" presName="sibTrans" presStyleCnt="0"/>
      <dgm:spPr/>
    </dgm:pt>
    <dgm:pt modelId="{96CC2079-06AC-469B-A52C-7B9051CFA60F}" type="pres">
      <dgm:prSet presAssocID="{5D1F3406-6C47-406F-AA0D-6630DCB9BD08}" presName="node" presStyleLbl="node1" presStyleIdx="3" presStyleCnt="5">
        <dgm:presLayoutVars>
          <dgm:bulletEnabled val="1"/>
        </dgm:presLayoutVars>
      </dgm:prSet>
      <dgm:spPr/>
    </dgm:pt>
    <dgm:pt modelId="{E3FE34DD-CE05-474C-9BCF-F40226287C23}" type="pres">
      <dgm:prSet presAssocID="{5B162298-80EE-44DE-B576-1C0D986DB8DD}" presName="sibTrans" presStyleCnt="0"/>
      <dgm:spPr/>
    </dgm:pt>
    <dgm:pt modelId="{5126B256-9AA6-474B-92CB-6476D1DA961D}" type="pres">
      <dgm:prSet presAssocID="{C6CEF7B9-60E2-4ED7-B6DA-7B0F46DD73EA}" presName="node" presStyleLbl="node1" presStyleIdx="4" presStyleCnt="5">
        <dgm:presLayoutVars>
          <dgm:bulletEnabled val="1"/>
        </dgm:presLayoutVars>
      </dgm:prSet>
      <dgm:spPr/>
    </dgm:pt>
  </dgm:ptLst>
  <dgm:cxnLst>
    <dgm:cxn modelId="{4448FA0E-F2D4-43E4-8344-0731165FD4DB}" type="presOf" srcId="{5D1F3406-6C47-406F-AA0D-6630DCB9BD08}" destId="{96CC2079-06AC-469B-A52C-7B9051CFA60F}" srcOrd="0" destOrd="0" presId="urn:microsoft.com/office/officeart/2005/8/layout/default"/>
    <dgm:cxn modelId="{6A4C640F-A7B5-4002-A10A-0D5C27355194}" srcId="{B7EECA54-6741-485B-846F-D76743794C04}" destId="{509EEB87-0499-4C51-90A4-63BCD1F3A3BC}" srcOrd="0" destOrd="0" parTransId="{0FF4ADEC-DE65-47BC-97EC-6E444D6D091E}" sibTransId="{9DD86E38-8AC9-4E3A-AF22-E05E1AC6372F}"/>
    <dgm:cxn modelId="{4F1EB41F-72DE-43C5-8E60-A3151F7323A2}" type="presOf" srcId="{1201E718-7016-44FA-BB4D-6EAC198F2D32}" destId="{BAAEFC45-C7A5-49F6-B2FC-E188656E26BC}" srcOrd="0" destOrd="0" presId="urn:microsoft.com/office/officeart/2005/8/layout/default"/>
    <dgm:cxn modelId="{B68B372A-573C-48FB-AB08-DB982E66824A}" srcId="{B7EECA54-6741-485B-846F-D76743794C04}" destId="{C6CEF7B9-60E2-4ED7-B6DA-7B0F46DD73EA}" srcOrd="4" destOrd="0" parTransId="{04DCCA49-3C2C-4E07-A3F0-16BA602B8DBC}" sibTransId="{B7FDBE66-F3FC-40F1-9F27-E5959437A416}"/>
    <dgm:cxn modelId="{775FFF38-F661-4E77-9519-8B6BDB29B323}" srcId="{B7EECA54-6741-485B-846F-D76743794C04}" destId="{5D1F3406-6C47-406F-AA0D-6630DCB9BD08}" srcOrd="3" destOrd="0" parTransId="{9A2350A8-B7BD-4C79-8E18-5E55AAA9F807}" sibTransId="{5B162298-80EE-44DE-B576-1C0D986DB8DD}"/>
    <dgm:cxn modelId="{B5DE2F74-C82B-4A28-AE5F-20A2942B1E01}" type="presOf" srcId="{C6CEF7B9-60E2-4ED7-B6DA-7B0F46DD73EA}" destId="{5126B256-9AA6-474B-92CB-6476D1DA961D}" srcOrd="0" destOrd="0" presId="urn:microsoft.com/office/officeart/2005/8/layout/default"/>
    <dgm:cxn modelId="{C819BC7A-16AF-4393-B5F9-60602120100F}" type="presOf" srcId="{509EEB87-0499-4C51-90A4-63BCD1F3A3BC}" destId="{F5204B87-00B5-4319-8574-0058A2F40A54}" srcOrd="0" destOrd="0" presId="urn:microsoft.com/office/officeart/2005/8/layout/default"/>
    <dgm:cxn modelId="{33946087-6C15-40FA-A65A-9DB7FCC76314}" type="presOf" srcId="{B7EECA54-6741-485B-846F-D76743794C04}" destId="{50B3D59A-002D-46E7-9366-396801BC5FC9}" srcOrd="0" destOrd="0" presId="urn:microsoft.com/office/officeart/2005/8/layout/default"/>
    <dgm:cxn modelId="{B0D00C9E-8ED4-45E9-9D22-F8D4D33D0191}" srcId="{B7EECA54-6741-485B-846F-D76743794C04}" destId="{8EA25717-6972-4E68-B059-82EDB4A87100}" srcOrd="1" destOrd="0" parTransId="{E1B2BF80-2F23-4838-BEA3-D605780F46BC}" sibTransId="{8922EBE6-D19C-4B68-BDCE-518E02325B9F}"/>
    <dgm:cxn modelId="{B39F149F-F9A2-4A18-A5B4-4AC82E4BD195}" type="presOf" srcId="{8EA25717-6972-4E68-B059-82EDB4A87100}" destId="{662790C4-0C18-47F4-80CB-9A486B4B6BF3}" srcOrd="0" destOrd="0" presId="urn:microsoft.com/office/officeart/2005/8/layout/default"/>
    <dgm:cxn modelId="{F905C09F-02B4-42F2-9D38-887F059DD1D5}" srcId="{B7EECA54-6741-485B-846F-D76743794C04}" destId="{1201E718-7016-44FA-BB4D-6EAC198F2D32}" srcOrd="2" destOrd="0" parTransId="{95FE9DB4-6B6B-418C-8344-A7F7DA5EA65F}" sibTransId="{B608E566-4A19-4781-A071-EA80A4753F94}"/>
    <dgm:cxn modelId="{10F2D44E-840A-4230-A558-6665FF1917E9}" type="presParOf" srcId="{50B3D59A-002D-46E7-9366-396801BC5FC9}" destId="{F5204B87-00B5-4319-8574-0058A2F40A54}" srcOrd="0" destOrd="0" presId="urn:microsoft.com/office/officeart/2005/8/layout/default"/>
    <dgm:cxn modelId="{E8309DBA-CA90-4FBE-BD51-A92739AF8C24}" type="presParOf" srcId="{50B3D59A-002D-46E7-9366-396801BC5FC9}" destId="{6FFF572D-5825-408E-A2CD-88A68977E4E1}" srcOrd="1" destOrd="0" presId="urn:microsoft.com/office/officeart/2005/8/layout/default"/>
    <dgm:cxn modelId="{4146D47C-BFDA-42EC-981C-56E9244B4F5A}" type="presParOf" srcId="{50B3D59A-002D-46E7-9366-396801BC5FC9}" destId="{662790C4-0C18-47F4-80CB-9A486B4B6BF3}" srcOrd="2" destOrd="0" presId="urn:microsoft.com/office/officeart/2005/8/layout/default"/>
    <dgm:cxn modelId="{1AF7BEED-B6EB-4A54-A800-C19D44AF8BB1}" type="presParOf" srcId="{50B3D59A-002D-46E7-9366-396801BC5FC9}" destId="{AFE9ACBB-12F3-4EC9-8D11-66EDF1BF111C}" srcOrd="3" destOrd="0" presId="urn:microsoft.com/office/officeart/2005/8/layout/default"/>
    <dgm:cxn modelId="{A0905D33-AF7A-4C6D-BA21-AE929BD6C97C}" type="presParOf" srcId="{50B3D59A-002D-46E7-9366-396801BC5FC9}" destId="{BAAEFC45-C7A5-49F6-B2FC-E188656E26BC}" srcOrd="4" destOrd="0" presId="urn:microsoft.com/office/officeart/2005/8/layout/default"/>
    <dgm:cxn modelId="{14DA4963-8BD1-4ECE-95FC-69398881424B}" type="presParOf" srcId="{50B3D59A-002D-46E7-9366-396801BC5FC9}" destId="{D5D2DF3E-75BA-4F64-A169-A3065E4CDA38}" srcOrd="5" destOrd="0" presId="urn:microsoft.com/office/officeart/2005/8/layout/default"/>
    <dgm:cxn modelId="{DB578E6B-A8C5-4877-85EA-A6D991CFB49C}" type="presParOf" srcId="{50B3D59A-002D-46E7-9366-396801BC5FC9}" destId="{96CC2079-06AC-469B-A52C-7B9051CFA60F}" srcOrd="6" destOrd="0" presId="urn:microsoft.com/office/officeart/2005/8/layout/default"/>
    <dgm:cxn modelId="{A5015BF7-03A2-471F-817F-764242870A96}" type="presParOf" srcId="{50B3D59A-002D-46E7-9366-396801BC5FC9}" destId="{E3FE34DD-CE05-474C-9BCF-F40226287C23}" srcOrd="7" destOrd="0" presId="urn:microsoft.com/office/officeart/2005/8/layout/default"/>
    <dgm:cxn modelId="{2C635903-B30C-42D4-B266-50EFA3114D16}" type="presParOf" srcId="{50B3D59A-002D-46E7-9366-396801BC5FC9}" destId="{5126B256-9AA6-474B-92CB-6476D1DA9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C50834-1D3E-46B9-8539-221BB52C301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556953F-3AF2-4D38-AC7F-1AAE3709FF5B}">
      <dgm:prSet phldrT="[Text]" custT="1"/>
      <dgm:spPr/>
      <dgm:t>
        <a:bodyPr/>
        <a:lstStyle/>
        <a:p>
          <a:r>
            <a:rPr lang="en-ZA" sz="2400" dirty="0">
              <a:solidFill>
                <a:schemeClr val="bg1"/>
              </a:solidFill>
              <a:effectLst>
                <a:outerShdw blurRad="38100" dist="38100" dir="2700000" algn="tl">
                  <a:srgbClr val="000000">
                    <a:alpha val="43137"/>
                  </a:srgbClr>
                </a:outerShdw>
              </a:effectLst>
            </a:rPr>
            <a:t>NetSuite</a:t>
          </a:r>
        </a:p>
      </dgm:t>
    </dgm:pt>
    <dgm:pt modelId="{A9B1E1AC-06F3-4FBC-8D48-A3C89D1A2BA3}" type="parTrans" cxnId="{A5E773F8-DE46-46BE-9038-562564F5B1C7}">
      <dgm:prSet/>
      <dgm:spPr/>
      <dgm:t>
        <a:bodyPr/>
        <a:lstStyle/>
        <a:p>
          <a:endParaRPr lang="en-ZA"/>
        </a:p>
      </dgm:t>
    </dgm:pt>
    <dgm:pt modelId="{8C0D2BA1-907D-48BB-AB17-BB71E55C1BF0}" type="sibTrans" cxnId="{A5E773F8-DE46-46BE-9038-562564F5B1C7}">
      <dgm:prSet/>
      <dgm:spPr/>
      <dgm:t>
        <a:bodyPr/>
        <a:lstStyle/>
        <a:p>
          <a:endParaRPr lang="en-ZA"/>
        </a:p>
      </dgm:t>
    </dgm:pt>
    <dgm:pt modelId="{0DD84389-DCC4-41FE-8F12-71AEED4A2B34}">
      <dgm:prSet custT="1"/>
      <dgm:spPr/>
      <dgm:t>
        <a:bodyPr/>
        <a:lstStyle/>
        <a:p>
          <a:r>
            <a:rPr lang="en-ZA" sz="2400">
              <a:solidFill>
                <a:schemeClr val="bg1"/>
              </a:solidFill>
              <a:effectLst>
                <a:outerShdw blurRad="38100" dist="38100" dir="2700000" algn="tl">
                  <a:srgbClr val="000000">
                    <a:alpha val="43137"/>
                  </a:srgbClr>
                </a:outerShdw>
              </a:effectLst>
            </a:rPr>
            <a:t>Bloomberang </a:t>
          </a:r>
        </a:p>
      </dgm:t>
    </dgm:pt>
    <dgm:pt modelId="{B4744588-457F-47C8-856E-9C51243CAE02}" type="parTrans" cxnId="{184AD210-D22B-48D2-943D-FA0C17793493}">
      <dgm:prSet/>
      <dgm:spPr/>
      <dgm:t>
        <a:bodyPr/>
        <a:lstStyle/>
        <a:p>
          <a:endParaRPr lang="en-ZA"/>
        </a:p>
      </dgm:t>
    </dgm:pt>
    <dgm:pt modelId="{03E9827F-D371-483E-AFAA-526DD05E1995}" type="sibTrans" cxnId="{184AD210-D22B-48D2-943D-FA0C17793493}">
      <dgm:prSet/>
      <dgm:spPr/>
      <dgm:t>
        <a:bodyPr/>
        <a:lstStyle/>
        <a:p>
          <a:endParaRPr lang="en-ZA"/>
        </a:p>
      </dgm:t>
    </dgm:pt>
    <dgm:pt modelId="{A4541C11-5E4E-480F-843E-194E7AAE946A}">
      <dgm:prSet custT="1"/>
      <dgm:spPr/>
      <dgm:t>
        <a:bodyPr/>
        <a:lstStyle/>
        <a:p>
          <a:r>
            <a:rPr lang="en-ZA" sz="2400">
              <a:solidFill>
                <a:schemeClr val="bg1"/>
              </a:solidFill>
              <a:effectLst>
                <a:outerShdw blurRad="38100" dist="38100" dir="2700000" algn="tl">
                  <a:srgbClr val="000000">
                    <a:alpha val="43137"/>
                  </a:srgbClr>
                </a:outerShdw>
              </a:effectLst>
            </a:rPr>
            <a:t>EveryAction</a:t>
          </a:r>
        </a:p>
      </dgm:t>
    </dgm:pt>
    <dgm:pt modelId="{C449C9CE-30F1-4F51-AAFD-D0049F878DE4}" type="parTrans" cxnId="{F3FCB401-7E3E-4899-B8E2-8AAFAD993FCE}">
      <dgm:prSet/>
      <dgm:spPr/>
      <dgm:t>
        <a:bodyPr/>
        <a:lstStyle/>
        <a:p>
          <a:endParaRPr lang="en-ZA"/>
        </a:p>
      </dgm:t>
    </dgm:pt>
    <dgm:pt modelId="{BCF0E5C9-4971-40C7-AB3B-B97DA506784A}" type="sibTrans" cxnId="{F3FCB401-7E3E-4899-B8E2-8AAFAD993FCE}">
      <dgm:prSet/>
      <dgm:spPr/>
      <dgm:t>
        <a:bodyPr/>
        <a:lstStyle/>
        <a:p>
          <a:endParaRPr lang="en-ZA"/>
        </a:p>
      </dgm:t>
    </dgm:pt>
    <dgm:pt modelId="{9C2A5CFD-259C-456B-9B88-7D84485ED9B8}">
      <dgm:prSet custT="1"/>
      <dgm:spPr/>
      <dgm:t>
        <a:bodyPr/>
        <a:lstStyle/>
        <a:p>
          <a:r>
            <a:rPr lang="en-ZA" sz="2400">
              <a:solidFill>
                <a:schemeClr val="bg1"/>
              </a:solidFill>
              <a:effectLst>
                <a:outerShdw blurRad="38100" dist="38100" dir="2700000" algn="tl">
                  <a:srgbClr val="000000">
                    <a:alpha val="43137"/>
                  </a:srgbClr>
                </a:outerShdw>
              </a:effectLst>
            </a:rPr>
            <a:t>Network for Good</a:t>
          </a:r>
        </a:p>
      </dgm:t>
    </dgm:pt>
    <dgm:pt modelId="{96196443-A34E-4D34-B818-FFBCD178AEA4}" type="parTrans" cxnId="{F164E3F0-9FB4-4815-969D-DFDBB994299F}">
      <dgm:prSet/>
      <dgm:spPr/>
      <dgm:t>
        <a:bodyPr/>
        <a:lstStyle/>
        <a:p>
          <a:endParaRPr lang="en-ZA"/>
        </a:p>
      </dgm:t>
    </dgm:pt>
    <dgm:pt modelId="{73A69EE3-D343-4B66-89A0-8C69971CA114}" type="sibTrans" cxnId="{F164E3F0-9FB4-4815-969D-DFDBB994299F}">
      <dgm:prSet/>
      <dgm:spPr/>
      <dgm:t>
        <a:bodyPr/>
        <a:lstStyle/>
        <a:p>
          <a:endParaRPr lang="en-ZA"/>
        </a:p>
      </dgm:t>
    </dgm:pt>
    <dgm:pt modelId="{41FDB4B2-B746-420B-9D39-4502D89AC8C9}">
      <dgm:prSet custT="1"/>
      <dgm:spPr/>
      <dgm:t>
        <a:bodyPr/>
        <a:lstStyle/>
        <a:p>
          <a:r>
            <a:rPr lang="en-ZA" sz="2400">
              <a:solidFill>
                <a:schemeClr val="bg1"/>
              </a:solidFill>
              <a:effectLst>
                <a:outerShdw blurRad="38100" dist="38100" dir="2700000" algn="tl">
                  <a:srgbClr val="000000">
                    <a:alpha val="43137"/>
                  </a:srgbClr>
                </a:outerShdw>
              </a:effectLst>
            </a:rPr>
            <a:t>Kindful </a:t>
          </a:r>
        </a:p>
      </dgm:t>
    </dgm:pt>
    <dgm:pt modelId="{25F2F273-764D-4D6D-8E2F-0BC174FEE061}" type="parTrans" cxnId="{C53E04F3-32CF-4551-A8A1-E9A9422EFDC4}">
      <dgm:prSet/>
      <dgm:spPr/>
      <dgm:t>
        <a:bodyPr/>
        <a:lstStyle/>
        <a:p>
          <a:endParaRPr lang="en-ZA"/>
        </a:p>
      </dgm:t>
    </dgm:pt>
    <dgm:pt modelId="{A76134AB-F962-4190-9024-2CB3E36E059D}" type="sibTrans" cxnId="{C53E04F3-32CF-4551-A8A1-E9A9422EFDC4}">
      <dgm:prSet/>
      <dgm:spPr/>
      <dgm:t>
        <a:bodyPr/>
        <a:lstStyle/>
        <a:p>
          <a:endParaRPr lang="en-ZA"/>
        </a:p>
      </dgm:t>
    </dgm:pt>
    <dgm:pt modelId="{F0456516-27CA-4C7B-9088-E57BBCC8967B}">
      <dgm:prSet custT="1"/>
      <dgm:spPr/>
      <dgm:t>
        <a:bodyPr/>
        <a:lstStyle/>
        <a:p>
          <a:r>
            <a:rPr lang="en-ZA" sz="2400" dirty="0" err="1">
              <a:solidFill>
                <a:schemeClr val="bg1"/>
              </a:solidFill>
              <a:effectLst>
                <a:outerShdw blurRad="38100" dist="38100" dir="2700000" algn="tl">
                  <a:srgbClr val="000000">
                    <a:alpha val="43137"/>
                  </a:srgbClr>
                </a:outerShdw>
              </a:effectLst>
            </a:rPr>
            <a:t>DonorPerfect</a:t>
          </a:r>
          <a:endParaRPr lang="en-ZA" sz="2400" dirty="0">
            <a:solidFill>
              <a:schemeClr val="bg1"/>
            </a:solidFill>
            <a:effectLst>
              <a:outerShdw blurRad="38100" dist="38100" dir="2700000" algn="tl">
                <a:srgbClr val="000000">
                  <a:alpha val="43137"/>
                </a:srgbClr>
              </a:outerShdw>
            </a:effectLst>
          </a:endParaRPr>
        </a:p>
      </dgm:t>
    </dgm:pt>
    <dgm:pt modelId="{8A755D6C-EA5F-423B-B871-90D38072F3A4}" type="parTrans" cxnId="{6EF3AAB5-64B7-422F-BC21-FA8315F2CE61}">
      <dgm:prSet/>
      <dgm:spPr/>
      <dgm:t>
        <a:bodyPr/>
        <a:lstStyle/>
        <a:p>
          <a:endParaRPr lang="en-ZA"/>
        </a:p>
      </dgm:t>
    </dgm:pt>
    <dgm:pt modelId="{1DE18B8C-6EF0-48AF-9B34-EFB40F8E25B6}" type="sibTrans" cxnId="{6EF3AAB5-64B7-422F-BC21-FA8315F2CE61}">
      <dgm:prSet/>
      <dgm:spPr/>
      <dgm:t>
        <a:bodyPr/>
        <a:lstStyle/>
        <a:p>
          <a:endParaRPr lang="en-ZA"/>
        </a:p>
      </dgm:t>
    </dgm:pt>
    <dgm:pt modelId="{32F8744C-64D7-4014-9CE1-70246064BCCF}" type="pres">
      <dgm:prSet presAssocID="{EFC50834-1D3E-46B9-8539-221BB52C3012}" presName="diagram" presStyleCnt="0">
        <dgm:presLayoutVars>
          <dgm:dir/>
          <dgm:resizeHandles val="exact"/>
        </dgm:presLayoutVars>
      </dgm:prSet>
      <dgm:spPr/>
    </dgm:pt>
    <dgm:pt modelId="{F89FC944-2DF1-456F-AF28-CCCD387089EE}" type="pres">
      <dgm:prSet presAssocID="{9556953F-3AF2-4D38-AC7F-1AAE3709FF5B}" presName="node" presStyleLbl="node1" presStyleIdx="0" presStyleCnt="6">
        <dgm:presLayoutVars>
          <dgm:bulletEnabled val="1"/>
        </dgm:presLayoutVars>
      </dgm:prSet>
      <dgm:spPr/>
    </dgm:pt>
    <dgm:pt modelId="{8746F511-80B2-4087-BDF7-C13C0DE02A0F}" type="pres">
      <dgm:prSet presAssocID="{8C0D2BA1-907D-48BB-AB17-BB71E55C1BF0}" presName="sibTrans" presStyleCnt="0"/>
      <dgm:spPr/>
    </dgm:pt>
    <dgm:pt modelId="{31DC07B2-E0C3-4343-B12D-38244C0ADB65}" type="pres">
      <dgm:prSet presAssocID="{0DD84389-DCC4-41FE-8F12-71AEED4A2B34}" presName="node" presStyleLbl="node1" presStyleIdx="1" presStyleCnt="6">
        <dgm:presLayoutVars>
          <dgm:bulletEnabled val="1"/>
        </dgm:presLayoutVars>
      </dgm:prSet>
      <dgm:spPr/>
    </dgm:pt>
    <dgm:pt modelId="{FFF54BA1-BE5A-4DBF-8495-DF6CC1F8014D}" type="pres">
      <dgm:prSet presAssocID="{03E9827F-D371-483E-AFAA-526DD05E1995}" presName="sibTrans" presStyleCnt="0"/>
      <dgm:spPr/>
    </dgm:pt>
    <dgm:pt modelId="{BF1FD643-3D95-4297-A9AE-42F6CB49F9E8}" type="pres">
      <dgm:prSet presAssocID="{A4541C11-5E4E-480F-843E-194E7AAE946A}" presName="node" presStyleLbl="node1" presStyleIdx="2" presStyleCnt="6">
        <dgm:presLayoutVars>
          <dgm:bulletEnabled val="1"/>
        </dgm:presLayoutVars>
      </dgm:prSet>
      <dgm:spPr/>
    </dgm:pt>
    <dgm:pt modelId="{6A8D3A98-423C-4B6F-8770-8CB83B3108BC}" type="pres">
      <dgm:prSet presAssocID="{BCF0E5C9-4971-40C7-AB3B-B97DA506784A}" presName="sibTrans" presStyleCnt="0"/>
      <dgm:spPr/>
    </dgm:pt>
    <dgm:pt modelId="{C8366132-DF9D-4416-882C-08087B079F35}" type="pres">
      <dgm:prSet presAssocID="{9C2A5CFD-259C-456B-9B88-7D84485ED9B8}" presName="node" presStyleLbl="node1" presStyleIdx="3" presStyleCnt="6">
        <dgm:presLayoutVars>
          <dgm:bulletEnabled val="1"/>
        </dgm:presLayoutVars>
      </dgm:prSet>
      <dgm:spPr/>
    </dgm:pt>
    <dgm:pt modelId="{F7C2B630-5D9C-4790-A0ED-D8D4A463C3B0}" type="pres">
      <dgm:prSet presAssocID="{73A69EE3-D343-4B66-89A0-8C69971CA114}" presName="sibTrans" presStyleCnt="0"/>
      <dgm:spPr/>
    </dgm:pt>
    <dgm:pt modelId="{A118C599-8069-42DF-8301-F164CBF3D2B0}" type="pres">
      <dgm:prSet presAssocID="{41FDB4B2-B746-420B-9D39-4502D89AC8C9}" presName="node" presStyleLbl="node1" presStyleIdx="4" presStyleCnt="6">
        <dgm:presLayoutVars>
          <dgm:bulletEnabled val="1"/>
        </dgm:presLayoutVars>
      </dgm:prSet>
      <dgm:spPr/>
    </dgm:pt>
    <dgm:pt modelId="{20D60E3C-6676-4E82-8A99-AD8D25F1DA1E}" type="pres">
      <dgm:prSet presAssocID="{A76134AB-F962-4190-9024-2CB3E36E059D}" presName="sibTrans" presStyleCnt="0"/>
      <dgm:spPr/>
    </dgm:pt>
    <dgm:pt modelId="{E09CD157-276A-4C5F-9CA8-1AFDE4156BB4}" type="pres">
      <dgm:prSet presAssocID="{F0456516-27CA-4C7B-9088-E57BBCC8967B}" presName="node" presStyleLbl="node1" presStyleIdx="5" presStyleCnt="6">
        <dgm:presLayoutVars>
          <dgm:bulletEnabled val="1"/>
        </dgm:presLayoutVars>
      </dgm:prSet>
      <dgm:spPr/>
    </dgm:pt>
  </dgm:ptLst>
  <dgm:cxnLst>
    <dgm:cxn modelId="{F3FCB401-7E3E-4899-B8E2-8AAFAD993FCE}" srcId="{EFC50834-1D3E-46B9-8539-221BB52C3012}" destId="{A4541C11-5E4E-480F-843E-194E7AAE946A}" srcOrd="2" destOrd="0" parTransId="{C449C9CE-30F1-4F51-AAFD-D0049F878DE4}" sibTransId="{BCF0E5C9-4971-40C7-AB3B-B97DA506784A}"/>
    <dgm:cxn modelId="{68B1090B-A668-41A2-9039-8ABCF44E0DC3}" type="presOf" srcId="{41FDB4B2-B746-420B-9D39-4502D89AC8C9}" destId="{A118C599-8069-42DF-8301-F164CBF3D2B0}" srcOrd="0" destOrd="0" presId="urn:microsoft.com/office/officeart/2005/8/layout/default"/>
    <dgm:cxn modelId="{184AD210-D22B-48D2-943D-FA0C17793493}" srcId="{EFC50834-1D3E-46B9-8539-221BB52C3012}" destId="{0DD84389-DCC4-41FE-8F12-71AEED4A2B34}" srcOrd="1" destOrd="0" parTransId="{B4744588-457F-47C8-856E-9C51243CAE02}" sibTransId="{03E9827F-D371-483E-AFAA-526DD05E1995}"/>
    <dgm:cxn modelId="{48DE5D1B-F2D5-4055-A6EC-14B9280BBB81}" type="presOf" srcId="{0DD84389-DCC4-41FE-8F12-71AEED4A2B34}" destId="{31DC07B2-E0C3-4343-B12D-38244C0ADB65}" srcOrd="0" destOrd="0" presId="urn:microsoft.com/office/officeart/2005/8/layout/default"/>
    <dgm:cxn modelId="{B898632B-9FED-44C3-9CE4-C4DE3DA400C1}" type="presOf" srcId="{9556953F-3AF2-4D38-AC7F-1AAE3709FF5B}" destId="{F89FC944-2DF1-456F-AF28-CCCD387089EE}" srcOrd="0" destOrd="0" presId="urn:microsoft.com/office/officeart/2005/8/layout/default"/>
    <dgm:cxn modelId="{C639687C-505C-4DC2-8E0F-36CA01CF247A}" type="presOf" srcId="{EFC50834-1D3E-46B9-8539-221BB52C3012}" destId="{32F8744C-64D7-4014-9CE1-70246064BCCF}" srcOrd="0" destOrd="0" presId="urn:microsoft.com/office/officeart/2005/8/layout/default"/>
    <dgm:cxn modelId="{497424A6-4799-42FB-A224-F794FFDA8FB1}" type="presOf" srcId="{9C2A5CFD-259C-456B-9B88-7D84485ED9B8}" destId="{C8366132-DF9D-4416-882C-08087B079F35}" srcOrd="0" destOrd="0" presId="urn:microsoft.com/office/officeart/2005/8/layout/default"/>
    <dgm:cxn modelId="{6EF3AAB5-64B7-422F-BC21-FA8315F2CE61}" srcId="{EFC50834-1D3E-46B9-8539-221BB52C3012}" destId="{F0456516-27CA-4C7B-9088-E57BBCC8967B}" srcOrd="5" destOrd="0" parTransId="{8A755D6C-EA5F-423B-B871-90D38072F3A4}" sibTransId="{1DE18B8C-6EF0-48AF-9B34-EFB40F8E25B6}"/>
    <dgm:cxn modelId="{62F616BB-131D-480C-8EC2-0529A189BB5E}" type="presOf" srcId="{A4541C11-5E4E-480F-843E-194E7AAE946A}" destId="{BF1FD643-3D95-4297-A9AE-42F6CB49F9E8}" srcOrd="0" destOrd="0" presId="urn:microsoft.com/office/officeart/2005/8/layout/default"/>
    <dgm:cxn modelId="{F164E3F0-9FB4-4815-969D-DFDBB994299F}" srcId="{EFC50834-1D3E-46B9-8539-221BB52C3012}" destId="{9C2A5CFD-259C-456B-9B88-7D84485ED9B8}" srcOrd="3" destOrd="0" parTransId="{96196443-A34E-4D34-B818-FFBCD178AEA4}" sibTransId="{73A69EE3-D343-4B66-89A0-8C69971CA114}"/>
    <dgm:cxn modelId="{C53E04F3-32CF-4551-A8A1-E9A9422EFDC4}" srcId="{EFC50834-1D3E-46B9-8539-221BB52C3012}" destId="{41FDB4B2-B746-420B-9D39-4502D89AC8C9}" srcOrd="4" destOrd="0" parTransId="{25F2F273-764D-4D6D-8E2F-0BC174FEE061}" sibTransId="{A76134AB-F962-4190-9024-2CB3E36E059D}"/>
    <dgm:cxn modelId="{EF6886F5-BEE1-4A5C-9A05-8A0597A37359}" type="presOf" srcId="{F0456516-27CA-4C7B-9088-E57BBCC8967B}" destId="{E09CD157-276A-4C5F-9CA8-1AFDE4156BB4}" srcOrd="0" destOrd="0" presId="urn:microsoft.com/office/officeart/2005/8/layout/default"/>
    <dgm:cxn modelId="{A5E773F8-DE46-46BE-9038-562564F5B1C7}" srcId="{EFC50834-1D3E-46B9-8539-221BB52C3012}" destId="{9556953F-3AF2-4D38-AC7F-1AAE3709FF5B}" srcOrd="0" destOrd="0" parTransId="{A9B1E1AC-06F3-4FBC-8D48-A3C89D1A2BA3}" sibTransId="{8C0D2BA1-907D-48BB-AB17-BB71E55C1BF0}"/>
    <dgm:cxn modelId="{7F65E875-7D69-4870-A231-E5E84B1B6BCB}" type="presParOf" srcId="{32F8744C-64D7-4014-9CE1-70246064BCCF}" destId="{F89FC944-2DF1-456F-AF28-CCCD387089EE}" srcOrd="0" destOrd="0" presId="urn:microsoft.com/office/officeart/2005/8/layout/default"/>
    <dgm:cxn modelId="{96A14497-6DBF-4220-9CA0-36BF8FFE21E8}" type="presParOf" srcId="{32F8744C-64D7-4014-9CE1-70246064BCCF}" destId="{8746F511-80B2-4087-BDF7-C13C0DE02A0F}" srcOrd="1" destOrd="0" presId="urn:microsoft.com/office/officeart/2005/8/layout/default"/>
    <dgm:cxn modelId="{2FF28467-A7C8-4A47-9614-95377587EDE0}" type="presParOf" srcId="{32F8744C-64D7-4014-9CE1-70246064BCCF}" destId="{31DC07B2-E0C3-4343-B12D-38244C0ADB65}" srcOrd="2" destOrd="0" presId="urn:microsoft.com/office/officeart/2005/8/layout/default"/>
    <dgm:cxn modelId="{13D00BC9-2465-4D9A-9F29-02E9E8F9AE89}" type="presParOf" srcId="{32F8744C-64D7-4014-9CE1-70246064BCCF}" destId="{FFF54BA1-BE5A-4DBF-8495-DF6CC1F8014D}" srcOrd="3" destOrd="0" presId="urn:microsoft.com/office/officeart/2005/8/layout/default"/>
    <dgm:cxn modelId="{4E674A6E-E51F-4F4A-A6E0-B551F90CFB38}" type="presParOf" srcId="{32F8744C-64D7-4014-9CE1-70246064BCCF}" destId="{BF1FD643-3D95-4297-A9AE-42F6CB49F9E8}" srcOrd="4" destOrd="0" presId="urn:microsoft.com/office/officeart/2005/8/layout/default"/>
    <dgm:cxn modelId="{061E2CE5-5746-4E29-B03B-57C590E22639}" type="presParOf" srcId="{32F8744C-64D7-4014-9CE1-70246064BCCF}" destId="{6A8D3A98-423C-4B6F-8770-8CB83B3108BC}" srcOrd="5" destOrd="0" presId="urn:microsoft.com/office/officeart/2005/8/layout/default"/>
    <dgm:cxn modelId="{30FF3387-E167-4AA8-A01E-3F56702E0CE7}" type="presParOf" srcId="{32F8744C-64D7-4014-9CE1-70246064BCCF}" destId="{C8366132-DF9D-4416-882C-08087B079F35}" srcOrd="6" destOrd="0" presId="urn:microsoft.com/office/officeart/2005/8/layout/default"/>
    <dgm:cxn modelId="{51B9D789-D01A-4351-9BDE-7A0F2DDC3808}" type="presParOf" srcId="{32F8744C-64D7-4014-9CE1-70246064BCCF}" destId="{F7C2B630-5D9C-4790-A0ED-D8D4A463C3B0}" srcOrd="7" destOrd="0" presId="urn:microsoft.com/office/officeart/2005/8/layout/default"/>
    <dgm:cxn modelId="{9973913A-6401-43F8-A170-5E78DE73A73B}" type="presParOf" srcId="{32F8744C-64D7-4014-9CE1-70246064BCCF}" destId="{A118C599-8069-42DF-8301-F164CBF3D2B0}" srcOrd="8" destOrd="0" presId="urn:microsoft.com/office/officeart/2005/8/layout/default"/>
    <dgm:cxn modelId="{79CAA8E5-B05D-419C-9EFF-7E92E6D8F459}" type="presParOf" srcId="{32F8744C-64D7-4014-9CE1-70246064BCCF}" destId="{20D60E3C-6676-4E82-8A99-AD8D25F1DA1E}" srcOrd="9" destOrd="0" presId="urn:microsoft.com/office/officeart/2005/8/layout/default"/>
    <dgm:cxn modelId="{A1CA51D1-6D50-4B3B-9E7A-633FD4E31B08}" type="presParOf" srcId="{32F8744C-64D7-4014-9CE1-70246064BCCF}" destId="{E09CD157-276A-4C5F-9CA8-1AFDE4156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45D0-BC7B-4059-B66C-2BD01DC7D0C2}">
      <dsp:nvSpPr>
        <dsp:cNvPr id="0" name=""/>
        <dsp:cNvSpPr/>
      </dsp:nvSpPr>
      <dsp:spPr>
        <a:xfrm>
          <a:off x="1738553"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0320" rIns="146253"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rgbClr val="000000"/>
              </a:solidFill>
              <a:effectLst/>
            </a:rPr>
            <a:t>Αυτοματοποίηση Διαδικασιών</a:t>
          </a:r>
          <a:endParaRPr lang="en-ZA" sz="1600" kern="1200" dirty="0">
            <a:solidFill>
              <a:srgbClr val="000000"/>
            </a:solidFill>
            <a:effectLst/>
          </a:endParaRPr>
        </a:p>
      </dsp:txBody>
      <dsp:txXfrm>
        <a:off x="2127739" y="391702"/>
        <a:ext cx="1879159" cy="1879159"/>
      </dsp:txXfrm>
    </dsp:sp>
    <dsp:sp modelId="{62A588B2-6616-4294-B3BA-D63EDAC4BD4D}">
      <dsp:nvSpPr>
        <dsp:cNvPr id="0" name=""/>
        <dsp:cNvSpPr/>
      </dsp:nvSpPr>
      <dsp:spPr>
        <a:xfrm>
          <a:off x="3864578"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0320" rIns="146253"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rgbClr val="000000"/>
              </a:solidFill>
              <a:effectLst/>
            </a:rPr>
            <a:t>Συγκέντρωση πληροφοριών</a:t>
          </a:r>
          <a:endParaRPr lang="en-ZA" sz="1600" kern="1200" dirty="0">
            <a:solidFill>
              <a:srgbClr val="000000"/>
            </a:solidFill>
            <a:effectLst/>
          </a:endParaRPr>
        </a:p>
      </dsp:txBody>
      <dsp:txXfrm>
        <a:off x="4253764" y="391702"/>
        <a:ext cx="1879159" cy="1879159"/>
      </dsp:txXfrm>
    </dsp:sp>
    <dsp:sp modelId="{6CFDAD16-CD86-4D2F-9FCC-3BC059ABC3A9}">
      <dsp:nvSpPr>
        <dsp:cNvPr id="0" name=""/>
        <dsp:cNvSpPr/>
      </dsp:nvSpPr>
      <dsp:spPr>
        <a:xfrm>
          <a:off x="5990604"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0320" rIns="146253" bIns="20320" numCol="1" spcCol="1270" anchor="ctr" anchorCtr="0">
          <a:noAutofit/>
        </a:bodyPr>
        <a:lstStyle/>
        <a:p>
          <a:pPr marL="0" lvl="0" indent="0" algn="ctr" defTabSz="711200">
            <a:lnSpc>
              <a:spcPct val="90000"/>
            </a:lnSpc>
            <a:spcBef>
              <a:spcPct val="0"/>
            </a:spcBef>
            <a:spcAft>
              <a:spcPct val="35000"/>
            </a:spcAft>
            <a:buNone/>
          </a:pPr>
          <a:endParaRPr lang="en-GB" sz="1600" kern="1200" dirty="0">
            <a:solidFill>
              <a:srgbClr val="000000"/>
            </a:solidFill>
            <a:effectLst/>
          </a:endParaRPr>
        </a:p>
        <a:p>
          <a:pPr marL="0" lvl="0" indent="0" algn="ctr" defTabSz="711200">
            <a:lnSpc>
              <a:spcPct val="90000"/>
            </a:lnSpc>
            <a:spcBef>
              <a:spcPct val="0"/>
            </a:spcBef>
            <a:spcAft>
              <a:spcPct val="35000"/>
            </a:spcAft>
            <a:buNone/>
          </a:pPr>
          <a:r>
            <a:rPr lang="el-GR" sz="1600" kern="1200" dirty="0">
              <a:solidFill>
                <a:srgbClr val="000000"/>
              </a:solidFill>
              <a:effectLst/>
            </a:rPr>
            <a:t>Περιορισμός των απαιτήσεων συνεισφοράς από τους εμπλεκόμενους</a:t>
          </a:r>
          <a:endParaRPr lang="en-GB" sz="1600" kern="1200" dirty="0">
            <a:solidFill>
              <a:srgbClr val="000000"/>
            </a:solidFill>
            <a:effectLst/>
          </a:endParaRPr>
        </a:p>
        <a:p>
          <a:pPr marL="0" lvl="0" indent="0" algn="ctr" defTabSz="711200">
            <a:lnSpc>
              <a:spcPct val="90000"/>
            </a:lnSpc>
            <a:spcBef>
              <a:spcPct val="0"/>
            </a:spcBef>
            <a:spcAft>
              <a:spcPct val="35000"/>
            </a:spcAft>
            <a:buNone/>
          </a:pPr>
          <a:endParaRPr lang="en-ZA" sz="1600" kern="1200" dirty="0">
            <a:solidFill>
              <a:srgbClr val="000000"/>
            </a:solidFill>
            <a:effectLst/>
          </a:endParaRPr>
        </a:p>
      </dsp:txBody>
      <dsp:txXfrm>
        <a:off x="6379790" y="391702"/>
        <a:ext cx="1879159" cy="1879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F53B-A5FA-47A1-AD83-5F322B26E212}">
      <dsp:nvSpPr>
        <dsp:cNvPr id="0" name=""/>
        <dsp:cNvSpPr/>
      </dsp:nvSpPr>
      <dsp:spPr>
        <a:xfrm>
          <a:off x="714445"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Πληροφορηθείτε για τη σχετική νομοθεσία</a:t>
          </a:r>
          <a:endParaRPr lang="en-ZA" sz="1800" kern="1200" dirty="0">
            <a:effectLst>
              <a:outerShdw blurRad="38100" dist="38100" dir="2700000" algn="tl">
                <a:srgbClr val="000000">
                  <a:alpha val="43137"/>
                </a:srgbClr>
              </a:outerShdw>
            </a:effectLst>
          </a:endParaRPr>
        </a:p>
      </dsp:txBody>
      <dsp:txXfrm>
        <a:off x="714445" y="480"/>
        <a:ext cx="2208965" cy="1325379"/>
      </dsp:txXfrm>
    </dsp:sp>
    <dsp:sp modelId="{E1C55EE4-65AB-4163-9ED7-92ED9F11E012}">
      <dsp:nvSpPr>
        <dsp:cNvPr id="0" name=""/>
        <dsp:cNvSpPr/>
      </dsp:nvSpPr>
      <dsp:spPr>
        <a:xfrm>
          <a:off x="3144307"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Λάβετε συγκατάθεση</a:t>
          </a:r>
          <a:endParaRPr lang="en-ZA" sz="1800" kern="1200" dirty="0">
            <a:effectLst>
              <a:outerShdw blurRad="38100" dist="38100" dir="2700000" algn="tl">
                <a:srgbClr val="000000">
                  <a:alpha val="43137"/>
                </a:srgbClr>
              </a:outerShdw>
            </a:effectLst>
          </a:endParaRPr>
        </a:p>
      </dsp:txBody>
      <dsp:txXfrm>
        <a:off x="3144307" y="480"/>
        <a:ext cx="2208965" cy="1325379"/>
      </dsp:txXfrm>
    </dsp:sp>
    <dsp:sp modelId="{5A4AE485-D325-46CC-9EF1-1CAD71382D6C}">
      <dsp:nvSpPr>
        <dsp:cNvPr id="0" name=""/>
        <dsp:cNvSpPr/>
      </dsp:nvSpPr>
      <dsp:spPr>
        <a:xfrm>
          <a:off x="5574170"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Κατανοήστε ποια δεδομένα διατηρούνται και ποια διαγράφονται</a:t>
          </a:r>
          <a:endParaRPr lang="en-ZA" sz="1800" kern="1200" dirty="0">
            <a:effectLst>
              <a:outerShdw blurRad="38100" dist="38100" dir="2700000" algn="tl">
                <a:srgbClr val="000000">
                  <a:alpha val="43137"/>
                </a:srgbClr>
              </a:outerShdw>
            </a:effectLst>
          </a:endParaRPr>
        </a:p>
      </dsp:txBody>
      <dsp:txXfrm>
        <a:off x="5574170" y="480"/>
        <a:ext cx="2208965" cy="1325379"/>
      </dsp:txXfrm>
    </dsp:sp>
    <dsp:sp modelId="{F1651E08-927A-4228-BF70-9EC282CE3C3D}">
      <dsp:nvSpPr>
        <dsp:cNvPr id="0" name=""/>
        <dsp:cNvSpPr/>
      </dsp:nvSpPr>
      <dsp:spPr>
        <a:xfrm>
          <a:off x="8004032"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Γνωρίστε πώς επιτυγχάνεται δεοντολογική διαγραφή δεδομένων</a:t>
          </a:r>
          <a:endParaRPr lang="en-ZA" sz="1800" kern="1200" dirty="0">
            <a:effectLst>
              <a:outerShdw blurRad="38100" dist="38100" dir="2700000" algn="tl">
                <a:srgbClr val="000000">
                  <a:alpha val="43137"/>
                </a:srgbClr>
              </a:outerShdw>
            </a:effectLst>
          </a:endParaRPr>
        </a:p>
      </dsp:txBody>
      <dsp:txXfrm>
        <a:off x="8004032" y="480"/>
        <a:ext cx="2208965" cy="1325379"/>
      </dsp:txXfrm>
    </dsp:sp>
    <dsp:sp modelId="{F4B2947A-B27C-41D6-B582-DEF7AF9FEEA0}">
      <dsp:nvSpPr>
        <dsp:cNvPr id="0" name=""/>
        <dsp:cNvSpPr/>
      </dsp:nvSpPr>
      <dsp:spPr>
        <a:xfrm>
          <a:off x="4359239" y="1546756"/>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Επικοινωνήστε με τους εμπλεκόμενους</a:t>
          </a:r>
          <a:endParaRPr lang="en-ZA" sz="1800" kern="1200" dirty="0">
            <a:effectLst>
              <a:outerShdw blurRad="38100" dist="38100" dir="2700000" algn="tl">
                <a:srgbClr val="000000">
                  <a:alpha val="43137"/>
                </a:srgbClr>
              </a:outerShdw>
            </a:effectLst>
          </a:endParaRPr>
        </a:p>
      </dsp:txBody>
      <dsp:txXfrm>
        <a:off x="4359239" y="1546756"/>
        <a:ext cx="2208965" cy="13253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effectLst>
                <a:outerShdw blurRad="38100" dist="38100" dir="2700000" algn="tl">
                  <a:srgbClr val="000000">
                    <a:alpha val="43137"/>
                  </a:srgbClr>
                </a:outerShdw>
              </a:effectLst>
            </a:rPr>
            <a:t> 1: </a:t>
          </a:r>
          <a:r>
            <a:rPr lang="el-GR" sz="2400" kern="1200" dirty="0">
              <a:effectLst>
                <a:outerShdw blurRad="38100" dist="38100" dir="2700000" algn="tl">
                  <a:srgbClr val="000000">
                    <a:alpha val="43137"/>
                  </a:srgbClr>
                </a:outerShdw>
              </a:effectLst>
            </a:rPr>
            <a:t>Δημιουργήστε μια λίστα με λέξεις-κλειδιά</a:t>
          </a:r>
          <a:endParaRPr lang="en-ZA" sz="2400" kern="1200" dirty="0">
            <a:effectLst>
              <a:outerShdw blurRad="38100" dist="38100" dir="2700000" algn="tl">
                <a:srgbClr val="000000">
                  <a:alpha val="43137"/>
                </a:srgbClr>
              </a:outerShdw>
            </a:effectLst>
          </a:endParaRPr>
        </a:p>
      </dsp:txBody>
      <dsp:txXfrm>
        <a:off x="0" y="283330"/>
        <a:ext cx="2539999" cy="1524000"/>
      </dsp:txXfrm>
    </dsp:sp>
    <dsp:sp modelId="{E1C5E796-3301-4567-AE49-687A824934A3}">
      <dsp:nvSpPr>
        <dsp:cNvPr id="0" name=""/>
        <dsp:cNvSpPr/>
      </dsp:nvSpPr>
      <dsp:spPr>
        <a:xfrm>
          <a:off x="279400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2: </a:t>
          </a:r>
          <a:r>
            <a:rPr lang="el-GR" sz="2400" kern="1200" dirty="0">
              <a:effectLst>
                <a:outerShdw blurRad="38100" dist="38100" dir="2700000" algn="tl">
                  <a:srgbClr val="000000">
                    <a:alpha val="43137"/>
                  </a:srgbClr>
                </a:outerShdw>
              </a:effectLst>
            </a:rPr>
            <a:t>Αναλύστε την πρώτη σελίδα της </a:t>
          </a:r>
          <a:r>
            <a:rPr lang="en-GB" sz="2400" kern="1200" dirty="0">
              <a:effectLst>
                <a:outerShdw blurRad="38100" dist="38100" dir="2700000" algn="tl">
                  <a:srgbClr val="000000">
                    <a:alpha val="43137"/>
                  </a:srgbClr>
                </a:outerShdw>
              </a:effectLst>
            </a:rPr>
            <a:t>Google</a:t>
          </a:r>
          <a:endParaRPr lang="en-ZA" sz="2400" kern="1200" dirty="0">
            <a:effectLst>
              <a:outerShdw blurRad="38100" dist="38100" dir="2700000" algn="tl">
                <a:srgbClr val="000000">
                  <a:alpha val="43137"/>
                </a:srgbClr>
              </a:outerShdw>
            </a:effectLst>
          </a:endParaRPr>
        </a:p>
      </dsp:txBody>
      <dsp:txXfrm>
        <a:off x="2794000" y="283330"/>
        <a:ext cx="2539999" cy="1524000"/>
      </dsp:txXfrm>
    </dsp:sp>
    <dsp:sp modelId="{5BAA61DA-B592-4AB1-B4FA-47F5C2453EED}">
      <dsp:nvSpPr>
        <dsp:cNvPr id="0" name=""/>
        <dsp:cNvSpPr/>
      </dsp:nvSpPr>
      <dsp:spPr>
        <a:xfrm>
          <a:off x="5587999"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3: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Δημιουργήστε κάτι διαφορετικό ή καλύτερο</a:t>
          </a:r>
          <a:endParaRPr lang="en-ZA" sz="2400" b="0" kern="1200" dirty="0">
            <a:effectLst>
              <a:outerShdw blurRad="38100" dist="38100" dir="2700000" algn="tl">
                <a:srgbClr val="000000">
                  <a:alpha val="43137"/>
                </a:srgbClr>
              </a:outerShdw>
            </a:effectLst>
          </a:endParaRPr>
        </a:p>
      </dsp:txBody>
      <dsp:txXfrm>
        <a:off x="5587999" y="283330"/>
        <a:ext cx="2539999" cy="1524000"/>
      </dsp:txXfrm>
    </dsp:sp>
    <dsp:sp modelId="{87E54A96-1ED8-4EE2-BBA5-A084A980476F}">
      <dsp:nvSpPr>
        <dsp:cNvPr id="0" name=""/>
        <dsp:cNvSpPr/>
      </dsp:nvSpPr>
      <dsp:spPr>
        <a:xfrm>
          <a:off x="1397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4: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Προσθέστε κάτι δελεαστικό</a:t>
          </a:r>
          <a:endParaRPr lang="en-ZA" sz="2400" b="0" kern="1200" dirty="0">
            <a:effectLst>
              <a:outerShdw blurRad="38100" dist="38100" dir="2700000" algn="tl">
                <a:srgbClr val="000000">
                  <a:alpha val="43137"/>
                </a:srgbClr>
              </a:outerShdw>
            </a:effectLst>
          </a:endParaRPr>
        </a:p>
      </dsp:txBody>
      <dsp:txXfrm>
        <a:off x="1397000" y="2061331"/>
        <a:ext cx="2539999" cy="1524000"/>
      </dsp:txXfrm>
    </dsp:sp>
    <dsp:sp modelId="{547B8A1D-A461-401D-A08D-7EECCDB32F23}">
      <dsp:nvSpPr>
        <dsp:cNvPr id="0" name=""/>
        <dsp:cNvSpPr/>
      </dsp:nvSpPr>
      <dsp:spPr>
        <a:xfrm>
          <a:off x="4191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5: </a:t>
          </a: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Βελτιστοποιήστε με βάση το </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on–page SEO</a:t>
          </a:r>
          <a:endParaRPr lang="en-ZA" sz="2400" b="0" kern="1200" dirty="0">
            <a:effectLst>
              <a:outerShdw blurRad="38100" dist="38100" dir="2700000" algn="tl">
                <a:srgbClr val="000000">
                  <a:alpha val="43137"/>
                </a:srgbClr>
              </a:outerShdw>
            </a:effectLst>
          </a:endParaRPr>
        </a:p>
      </dsp:txBody>
      <dsp:txXfrm>
        <a:off x="4191000" y="2061331"/>
        <a:ext cx="2539999" cy="1524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34606"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6: </a:t>
          </a:r>
          <a:r>
            <a:rPr lang="el-GR" sz="2400" kern="1200" dirty="0">
              <a:effectLst>
                <a:outerShdw blurRad="38100" dist="38100" dir="2700000" algn="tl">
                  <a:srgbClr val="000000">
                    <a:alpha val="43137"/>
                  </a:srgbClr>
                </a:outerShdw>
              </a:effectLst>
            </a:rPr>
            <a:t>Βελτιστοποιήστε με βάση την πρόθεση αναζήτησης</a:t>
          </a:r>
          <a:endParaRPr lang="en-ZA" sz="2400" dirty="0">
            <a:effectLst>
              <a:outerShdw blurRad="38100" dist="38100" dir="2700000" algn="tl">
                <a:srgbClr val="000000">
                  <a:alpha val="43137"/>
                </a:srgbClr>
              </a:outerShdw>
            </a:effectLst>
          </a:endParaRPr>
        </a:p>
      </dsp:txBody>
      <dsp:txXfrm>
        <a:off x="34606" y="1915"/>
        <a:ext cx="2746857" cy="1648114"/>
      </dsp:txXfrm>
    </dsp:sp>
    <dsp:sp modelId="{440A5019-6E05-41CF-9D7C-AA902D99B437}">
      <dsp:nvSpPr>
        <dsp:cNvPr id="0" name=""/>
        <dsp:cNvSpPr/>
      </dsp:nvSpPr>
      <dsp:spPr>
        <a:xfrm>
          <a:off x="3056149"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7: </a:t>
          </a:r>
          <a:r>
            <a:rPr lang="el-GR" sz="2400" kern="1200" dirty="0">
              <a:effectLst>
                <a:outerShdw blurRad="38100" dist="38100" dir="2700000" algn="tl">
                  <a:srgbClr val="000000">
                    <a:alpha val="43137"/>
                  </a:srgbClr>
                </a:outerShdw>
              </a:effectLst>
            </a:rPr>
            <a:t>Επικεντρωθείτε στο σχεδιασμό του περιεχομένου</a:t>
          </a:r>
          <a:endParaRPr lang="en-ZA" sz="2400" kern="1200" dirty="0">
            <a:effectLst>
              <a:outerShdw blurRad="38100" dist="38100" dir="2700000" algn="tl">
                <a:srgbClr val="000000">
                  <a:alpha val="43137"/>
                </a:srgbClr>
              </a:outerShdw>
            </a:effectLst>
          </a:endParaRPr>
        </a:p>
      </dsp:txBody>
      <dsp:txXfrm>
        <a:off x="3056149" y="1915"/>
        <a:ext cx="2746857" cy="1648114"/>
      </dsp:txXfrm>
    </dsp:sp>
    <dsp:sp modelId="{C3FC257A-F35F-403F-9D89-CBBAB70DB93F}">
      <dsp:nvSpPr>
        <dsp:cNvPr id="0" name=""/>
        <dsp:cNvSpPr/>
      </dsp:nvSpPr>
      <dsp:spPr>
        <a:xfrm>
          <a:off x="6077693"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8: </a:t>
          </a:r>
          <a:r>
            <a:rPr lang="el-GR" sz="2400" kern="1200" dirty="0">
              <a:effectLst>
                <a:outerShdw blurRad="38100" dist="38100" dir="2700000" algn="tl">
                  <a:srgbClr val="000000">
                    <a:alpha val="43137"/>
                  </a:srgbClr>
                </a:outerShdw>
              </a:effectLst>
            </a:rPr>
            <a:t>Δημιουργήστε συνδέσμους προς την ιστοσελίδα σας</a:t>
          </a:r>
          <a:endParaRPr lang="en-ZA" sz="2400" kern="1200" dirty="0">
            <a:effectLst>
              <a:outerShdw blurRad="38100" dist="38100" dir="2700000" algn="tl">
                <a:srgbClr val="000000">
                  <a:alpha val="43137"/>
                </a:srgbClr>
              </a:outerShdw>
            </a:effectLst>
          </a:endParaRPr>
        </a:p>
      </dsp:txBody>
      <dsp:txXfrm>
        <a:off x="6077693" y="1915"/>
        <a:ext cx="2746857" cy="1648114"/>
      </dsp:txXfrm>
    </dsp:sp>
    <dsp:sp modelId="{50B60E35-8B85-4108-881A-46254AC775E9}">
      <dsp:nvSpPr>
        <dsp:cNvPr id="0" name=""/>
        <dsp:cNvSpPr/>
      </dsp:nvSpPr>
      <dsp:spPr>
        <a:xfrm>
          <a:off x="3056149" y="1924716"/>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Βήμα</a:t>
          </a: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9: </a:t>
          </a:r>
          <a:r>
            <a:rPr lang="el-GR" sz="2400" kern="1200" dirty="0">
              <a:effectLst>
                <a:outerShdw blurRad="38100" dist="38100" dir="2700000" algn="tl">
                  <a:srgbClr val="000000">
                    <a:alpha val="43137"/>
                  </a:srgbClr>
                </a:outerShdw>
              </a:effectLst>
            </a:rPr>
            <a:t>Βελτιώστε και ενημερώστε το περιεχόμενό σας</a:t>
          </a:r>
          <a:endParaRPr lang="en-ZA" sz="2400" kern="1200" dirty="0">
            <a:effectLst>
              <a:outerShdw blurRad="38100" dist="38100" dir="2700000" algn="tl">
                <a:srgbClr val="000000">
                  <a:alpha val="43137"/>
                </a:srgbClr>
              </a:outerShdw>
            </a:effectLst>
          </a:endParaRPr>
        </a:p>
      </dsp:txBody>
      <dsp:txXfrm>
        <a:off x="3056149" y="1924716"/>
        <a:ext cx="2746857" cy="16481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4EC9-24B4-49E9-B278-CBB0D5FE2B81}">
      <dsp:nvSpPr>
        <dsp:cNvPr id="0" name=""/>
        <dsp:cNvSpPr/>
      </dsp:nvSpPr>
      <dsp:spPr>
        <a:xfrm>
          <a:off x="423870"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Οργανική Επισκεψιμότητα</a:t>
          </a:r>
          <a:endParaRPr lang="en-ZA" sz="2400" kern="1200" dirty="0">
            <a:effectLst>
              <a:outerShdw blurRad="38100" dist="38100" dir="2700000" algn="tl">
                <a:srgbClr val="000000">
                  <a:alpha val="43137"/>
                </a:srgbClr>
              </a:outerShdw>
            </a:effectLst>
          </a:endParaRPr>
        </a:p>
      </dsp:txBody>
      <dsp:txXfrm>
        <a:off x="423870" y="783"/>
        <a:ext cx="2395817" cy="1250296"/>
      </dsp:txXfrm>
    </dsp:sp>
    <dsp:sp modelId="{2F487824-259F-4283-88E5-890A06F474D8}">
      <dsp:nvSpPr>
        <dsp:cNvPr id="0" name=""/>
        <dsp:cNvSpPr/>
      </dsp:nvSpPr>
      <dsp:spPr>
        <a:xfrm>
          <a:off x="30280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Κατάταξη Λέξεων-Κλειδιών</a:t>
          </a:r>
          <a:endParaRPr lang="en-ZA" sz="2400" kern="1200" dirty="0">
            <a:effectLst>
              <a:outerShdw blurRad="38100" dist="38100" dir="2700000" algn="tl">
                <a:srgbClr val="000000">
                  <a:alpha val="43137"/>
                </a:srgbClr>
              </a:outerShdw>
            </a:effectLst>
          </a:endParaRPr>
        </a:p>
      </dsp:txBody>
      <dsp:txXfrm>
        <a:off x="3028071" y="783"/>
        <a:ext cx="2395817" cy="1250296"/>
      </dsp:txXfrm>
    </dsp:sp>
    <dsp:sp modelId="{03C6FE82-1426-434D-AB97-55DF85CE3C88}">
      <dsp:nvSpPr>
        <dsp:cNvPr id="0" name=""/>
        <dsp:cNvSpPr/>
      </dsp:nvSpPr>
      <dsp:spPr>
        <a:xfrm>
          <a:off x="56322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Προβολή στις </a:t>
          </a:r>
          <a:r>
            <a:rPr lang="en-ZA" sz="2200" kern="1200" dirty="0">
              <a:effectLst>
                <a:outerShdw blurRad="38100" dist="38100" dir="2700000" algn="tl">
                  <a:srgbClr val="000000">
                    <a:alpha val="43137"/>
                  </a:srgbClr>
                </a:outerShdw>
              </a:effectLst>
            </a:rPr>
            <a:t>SERP</a:t>
          </a:r>
          <a:r>
            <a:rPr lang="el-GR" sz="2200" kern="1200" dirty="0">
              <a:effectLst>
                <a:outerShdw blurRad="38100" dist="38100" dir="2700000" algn="tl">
                  <a:srgbClr val="000000">
                    <a:alpha val="43137"/>
                  </a:srgbClr>
                </a:outerShdw>
              </a:effectLst>
            </a:rPr>
            <a:t> (</a:t>
          </a:r>
          <a:r>
            <a:rPr lang="en-GB" sz="2200" kern="1200" dirty="0">
              <a:effectLst>
                <a:outerShdw blurRad="38100" dist="38100" dir="2700000" algn="tl">
                  <a:srgbClr val="000000">
                    <a:alpha val="43137"/>
                  </a:srgbClr>
                </a:outerShdw>
              </a:effectLst>
            </a:rPr>
            <a:t>Search Engine Result Pages)</a:t>
          </a:r>
          <a:endParaRPr lang="en-ZA" sz="2200" kern="1200" dirty="0">
            <a:effectLst>
              <a:outerShdw blurRad="38100" dist="38100" dir="2700000" algn="tl">
                <a:srgbClr val="000000">
                  <a:alpha val="43137"/>
                </a:srgbClr>
              </a:outerShdw>
            </a:effectLst>
          </a:endParaRPr>
        </a:p>
      </dsp:txBody>
      <dsp:txXfrm>
        <a:off x="5632271" y="783"/>
        <a:ext cx="2395817" cy="1250296"/>
      </dsp:txXfrm>
    </dsp:sp>
    <dsp:sp modelId="{F5201E2B-0DE8-48D4-A4D5-EB9F2F20441D}">
      <dsp:nvSpPr>
        <dsp:cNvPr id="0" name=""/>
        <dsp:cNvSpPr/>
      </dsp:nvSpPr>
      <dsp:spPr>
        <a:xfrm>
          <a:off x="8236472"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Ποσοστό του </a:t>
          </a:r>
          <a:r>
            <a:rPr lang="en-ZA" sz="2400" kern="1200" dirty="0">
              <a:effectLst>
                <a:outerShdw blurRad="38100" dist="38100" dir="2700000" algn="tl">
                  <a:srgbClr val="000000">
                    <a:alpha val="43137"/>
                  </a:srgbClr>
                </a:outerShdw>
              </a:effectLst>
            </a:rPr>
            <a:t>Click-Through</a:t>
          </a:r>
        </a:p>
      </dsp:txBody>
      <dsp:txXfrm>
        <a:off x="8236472" y="783"/>
        <a:ext cx="2395817" cy="1250296"/>
      </dsp:txXfrm>
    </dsp:sp>
    <dsp:sp modelId="{D1E17191-00A2-4421-A019-2FD09A688E64}">
      <dsp:nvSpPr>
        <dsp:cNvPr id="0" name=""/>
        <dsp:cNvSpPr/>
      </dsp:nvSpPr>
      <dsp:spPr>
        <a:xfrm>
          <a:off x="30280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Ποσοστό Εγκατάλειψης (</a:t>
          </a:r>
          <a:r>
            <a:rPr lang="en-ZA" sz="2400" kern="1200" dirty="0">
              <a:effectLst>
                <a:outerShdw blurRad="38100" dist="38100" dir="2700000" algn="tl">
                  <a:srgbClr val="000000">
                    <a:alpha val="43137"/>
                  </a:srgbClr>
                </a:outerShdw>
              </a:effectLst>
            </a:rPr>
            <a:t>Bounce Rate</a:t>
          </a:r>
          <a:r>
            <a:rPr lang="el-GR"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3028071" y="1459462"/>
        <a:ext cx="2395817" cy="1250296"/>
      </dsp:txXfrm>
    </dsp:sp>
    <dsp:sp modelId="{1789E5E8-D811-4420-9B76-8796E97FCEBF}">
      <dsp:nvSpPr>
        <dsp:cNvPr id="0" name=""/>
        <dsp:cNvSpPr/>
      </dsp:nvSpPr>
      <dsp:spPr>
        <a:xfrm>
          <a:off x="56322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Προοδευτική Ισχύς Ιστοσελίδας (</a:t>
          </a:r>
          <a:r>
            <a:rPr lang="en-ZA" sz="2200" kern="1200" dirty="0">
              <a:effectLst>
                <a:outerShdw blurRad="38100" dist="38100" dir="2700000" algn="tl">
                  <a:srgbClr val="000000">
                    <a:alpha val="43137"/>
                  </a:srgbClr>
                </a:outerShdw>
              </a:effectLst>
            </a:rPr>
            <a:t>Website Authority Over Time</a:t>
          </a:r>
          <a:r>
            <a:rPr lang="el-GR" sz="2200" kern="1200" dirty="0">
              <a:effectLst>
                <a:outerShdw blurRad="38100" dist="38100" dir="2700000" algn="tl">
                  <a:srgbClr val="000000">
                    <a:alpha val="43137"/>
                  </a:srgbClr>
                </a:outerShdw>
              </a:effectLst>
            </a:rPr>
            <a:t>)</a:t>
          </a:r>
          <a:endParaRPr lang="en-ZA" sz="2200" kern="1200" dirty="0">
            <a:effectLst>
              <a:outerShdw blurRad="38100" dist="38100" dir="2700000" algn="tl">
                <a:srgbClr val="000000">
                  <a:alpha val="43137"/>
                </a:srgbClr>
              </a:outerShdw>
            </a:effectLst>
          </a:endParaRPr>
        </a:p>
      </dsp:txBody>
      <dsp:txXfrm>
        <a:off x="5632271" y="1459462"/>
        <a:ext cx="2395817" cy="1250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63F2-9BF5-4A72-AC87-3800E8EC7429}">
      <dsp:nvSpPr>
        <dsp:cNvPr id="0" name=""/>
        <dsp:cNvSpPr/>
      </dsp:nvSpPr>
      <dsp:spPr>
        <a:xfrm>
          <a:off x="535779"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Backlinks</a:t>
          </a:r>
        </a:p>
      </dsp:txBody>
      <dsp:txXfrm>
        <a:off x="535779" y="175"/>
        <a:ext cx="2338851" cy="1258394"/>
      </dsp:txXfrm>
    </dsp:sp>
    <dsp:sp modelId="{38C7266D-CAD2-473A-8EE8-299CF1136E89}">
      <dsp:nvSpPr>
        <dsp:cNvPr id="0" name=""/>
        <dsp:cNvSpPr/>
      </dsp:nvSpPr>
      <dsp:spPr>
        <a:xfrm>
          <a:off x="3084363"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Ταχύτητα Ιστοσελίδας</a:t>
          </a:r>
          <a:endParaRPr lang="en-ZA" sz="2400" kern="1200" dirty="0">
            <a:effectLst>
              <a:outerShdw blurRad="38100" dist="38100" dir="2700000" algn="tl">
                <a:srgbClr val="000000">
                  <a:alpha val="43137"/>
                </a:srgbClr>
              </a:outerShdw>
            </a:effectLst>
          </a:endParaRPr>
        </a:p>
      </dsp:txBody>
      <dsp:txXfrm>
        <a:off x="3084363" y="175"/>
        <a:ext cx="2338851" cy="1258394"/>
      </dsp:txXfrm>
    </dsp:sp>
    <dsp:sp modelId="{87527E0C-96CC-4956-B34E-DCED9BC039FD}">
      <dsp:nvSpPr>
        <dsp:cNvPr id="0" name=""/>
        <dsp:cNvSpPr/>
      </dsp:nvSpPr>
      <dsp:spPr>
        <a:xfrm>
          <a:off x="5632946"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i="0" kern="1200" dirty="0">
              <a:effectLst>
                <a:outerShdw blurRad="38100" dist="38100" dir="2700000" algn="tl">
                  <a:srgbClr val="000000">
                    <a:alpha val="43137"/>
                  </a:srgbClr>
                </a:outerShdw>
              </a:effectLst>
            </a:rPr>
            <a:t>Χρόνος Παραμονής στη Σελίδα</a:t>
          </a:r>
          <a:endParaRPr lang="en-ZA" sz="2400" kern="1200" dirty="0">
            <a:effectLst>
              <a:outerShdw blurRad="38100" dist="38100" dir="2700000" algn="tl">
                <a:srgbClr val="000000">
                  <a:alpha val="43137"/>
                </a:srgbClr>
              </a:outerShdw>
            </a:effectLst>
          </a:endParaRPr>
        </a:p>
      </dsp:txBody>
      <dsp:txXfrm>
        <a:off x="5632946" y="175"/>
        <a:ext cx="2338851" cy="1258394"/>
      </dsp:txXfrm>
    </dsp:sp>
    <dsp:sp modelId="{C47B02D4-00CF-4380-89BA-288C8FBFF20E}">
      <dsp:nvSpPr>
        <dsp:cNvPr id="0" name=""/>
        <dsp:cNvSpPr/>
      </dsp:nvSpPr>
      <dsp:spPr>
        <a:xfrm>
          <a:off x="8181530"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Δείκτης Προσέλκυσης (</a:t>
          </a:r>
          <a:r>
            <a:rPr lang="en-GB" sz="2300" kern="1200" dirty="0">
              <a:effectLst>
                <a:outerShdw blurRad="38100" dist="38100" dir="2700000" algn="tl">
                  <a:srgbClr val="000000">
                    <a:alpha val="43137"/>
                  </a:srgbClr>
                </a:outerShdw>
              </a:effectLst>
            </a:rPr>
            <a:t>Conversion Rate)</a:t>
          </a:r>
          <a:endParaRPr lang="en-ZA" sz="2300" kern="1200" dirty="0">
            <a:effectLst>
              <a:outerShdw blurRad="38100" dist="38100" dir="2700000" algn="tl">
                <a:srgbClr val="000000">
                  <a:alpha val="43137"/>
                </a:srgbClr>
              </a:outerShdw>
            </a:effectLst>
          </a:endParaRPr>
        </a:p>
      </dsp:txBody>
      <dsp:txXfrm>
        <a:off x="8181530" y="175"/>
        <a:ext cx="2338851" cy="1258394"/>
      </dsp:txXfrm>
    </dsp:sp>
    <dsp:sp modelId="{0566BC4E-7E89-4F55-9786-59DC0DED1F7E}">
      <dsp:nvSpPr>
        <dsp:cNvPr id="0" name=""/>
        <dsp:cNvSpPr/>
      </dsp:nvSpPr>
      <dsp:spPr>
        <a:xfrm>
          <a:off x="4358654" y="1468302"/>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rPr>
            <a:t>Πόσος Χρόνος Χρειάζεται για να Εμφανιστούν τα Αποτελέσματα του </a:t>
          </a:r>
          <a:r>
            <a:rPr lang="en-GB" sz="1800" kern="1200" dirty="0">
              <a:effectLst>
                <a:outerShdw blurRad="38100" dist="38100" dir="2700000" algn="tl">
                  <a:srgbClr val="000000">
                    <a:alpha val="43137"/>
                  </a:srgbClr>
                </a:outerShdw>
              </a:effectLst>
            </a:rPr>
            <a:t>SEO</a:t>
          </a:r>
          <a:r>
            <a:rPr lang="el-GR" sz="1800" kern="1200" dirty="0">
              <a:effectLst>
                <a:outerShdw blurRad="38100" dist="38100" dir="2700000" algn="tl">
                  <a:srgbClr val="000000">
                    <a:alpha val="43137"/>
                  </a:srgbClr>
                </a:outerShdw>
              </a:effectLst>
            </a:rPr>
            <a:t>;</a:t>
          </a:r>
          <a:endParaRPr lang="en-ZA" sz="1800" kern="1200" dirty="0">
            <a:effectLst>
              <a:outerShdw blurRad="38100" dist="38100" dir="2700000" algn="tl">
                <a:srgbClr val="000000">
                  <a:alpha val="43137"/>
                </a:srgbClr>
              </a:outerShdw>
            </a:effectLst>
          </a:endParaRPr>
        </a:p>
      </dsp:txBody>
      <dsp:txXfrm>
        <a:off x="4358654" y="1468302"/>
        <a:ext cx="2338851" cy="1258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DA07-9943-4884-A0CC-05C8B18FBDA1}">
      <dsp:nvSpPr>
        <dsp:cNvPr id="0" name=""/>
        <dsp:cNvSpPr/>
      </dsp:nvSpPr>
      <dsp:spPr>
        <a:xfrm>
          <a:off x="1293"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sz="2400" kern="1200" dirty="0">
            <a:solidFill>
              <a:srgbClr val="000000"/>
            </a:solidFill>
            <a:effectLst/>
          </a:endParaRPr>
        </a:p>
      </dsp:txBody>
      <dsp:txXfrm>
        <a:off x="370640" y="1499847"/>
        <a:ext cx="1783365" cy="1783365"/>
      </dsp:txXfrm>
    </dsp:sp>
    <dsp:sp modelId="{178A615F-ADC3-462D-AD9E-749DBA7F8798}">
      <dsp:nvSpPr>
        <dsp:cNvPr id="0" name=""/>
        <dsp:cNvSpPr/>
      </dsp:nvSpPr>
      <dsp:spPr>
        <a:xfrm>
          <a:off x="2018941"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sz="2400" kern="1200" dirty="0">
            <a:solidFill>
              <a:srgbClr val="000000"/>
            </a:solidFill>
          </a:endParaRPr>
        </a:p>
      </dsp:txBody>
      <dsp:txXfrm>
        <a:off x="2388288" y="1499847"/>
        <a:ext cx="1783365" cy="1783365"/>
      </dsp:txXfrm>
    </dsp:sp>
    <dsp:sp modelId="{3F588752-09DC-4BD6-9474-4B5D80B43B7D}">
      <dsp:nvSpPr>
        <dsp:cNvPr id="0" name=""/>
        <dsp:cNvSpPr/>
      </dsp:nvSpPr>
      <dsp:spPr>
        <a:xfrm>
          <a:off x="4036588"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a:t>
          </a:r>
          <a:r>
            <a:rPr lang="en-GB" sz="24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 Revive</a:t>
          </a:r>
          <a:endParaRPr lang="en-GB" sz="2400" kern="1200" dirty="0">
            <a:solidFill>
              <a:srgbClr val="000000"/>
            </a:solidFill>
          </a:endParaRPr>
        </a:p>
      </dsp:txBody>
      <dsp:txXfrm>
        <a:off x="4405935" y="1499847"/>
        <a:ext cx="1783365" cy="1783365"/>
      </dsp:txXfrm>
    </dsp:sp>
    <dsp:sp modelId="{0D740ADF-91D0-4DCE-A2ED-F6A6EE6A869B}">
      <dsp:nvSpPr>
        <dsp:cNvPr id="0" name=""/>
        <dsp:cNvSpPr/>
      </dsp:nvSpPr>
      <dsp:spPr>
        <a:xfrm>
          <a:off x="6054236"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sz="2400" kern="1200" dirty="0">
            <a:solidFill>
              <a:srgbClr val="000000"/>
            </a:solidFill>
          </a:endParaRPr>
        </a:p>
      </dsp:txBody>
      <dsp:txXfrm>
        <a:off x="6423583" y="1499847"/>
        <a:ext cx="1783365" cy="1783365"/>
      </dsp:txXfrm>
    </dsp:sp>
    <dsp:sp modelId="{1A4C8CA5-1301-41B2-8625-AEB834FA81FD}">
      <dsp:nvSpPr>
        <dsp:cNvPr id="0" name=""/>
        <dsp:cNvSpPr/>
      </dsp:nvSpPr>
      <dsp:spPr>
        <a:xfrm>
          <a:off x="8071884"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sz="2400" kern="1200" dirty="0">
            <a:solidFill>
              <a:srgbClr val="000000"/>
            </a:solidFill>
          </a:endParaRPr>
        </a:p>
      </dsp:txBody>
      <dsp:txXfrm>
        <a:off x="8441231" y="1499847"/>
        <a:ext cx="1783365" cy="17833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E3674-1315-470E-BD6D-F79AC32F8678}">
      <dsp:nvSpPr>
        <dsp:cNvPr id="0" name=""/>
        <dsp:cNvSpPr/>
      </dsp:nvSpPr>
      <dsp:spPr>
        <a:xfrm>
          <a:off x="1293"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sz="2300" kern="1200" dirty="0">
            <a:solidFill>
              <a:srgbClr val="000000"/>
            </a:solidFill>
          </a:endParaRPr>
        </a:p>
      </dsp:txBody>
      <dsp:txXfrm>
        <a:off x="370640" y="1624060"/>
        <a:ext cx="1783365" cy="1783365"/>
      </dsp:txXfrm>
    </dsp:sp>
    <dsp:sp modelId="{2EBDFC8E-FDA1-4AE7-AE1A-9DC2CCAFBF89}">
      <dsp:nvSpPr>
        <dsp:cNvPr id="0" name=""/>
        <dsp:cNvSpPr/>
      </dsp:nvSpPr>
      <dsp:spPr>
        <a:xfrm>
          <a:off x="2018941"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sz="2300" kern="1200" dirty="0">
            <a:solidFill>
              <a:srgbClr val="000000"/>
            </a:solidFill>
          </a:endParaRPr>
        </a:p>
      </dsp:txBody>
      <dsp:txXfrm>
        <a:off x="2388288" y="1624060"/>
        <a:ext cx="1783365" cy="1783365"/>
      </dsp:txXfrm>
    </dsp:sp>
    <dsp:sp modelId="{6CEF7CB5-11F6-4A5F-BE4A-4FEB47D6542B}">
      <dsp:nvSpPr>
        <dsp:cNvPr id="0" name=""/>
        <dsp:cNvSpPr/>
      </dsp:nvSpPr>
      <dsp:spPr>
        <a:xfrm>
          <a:off x="4036588"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sz="2300" kern="1200" dirty="0">
            <a:solidFill>
              <a:srgbClr val="000000"/>
            </a:solidFill>
          </a:endParaRPr>
        </a:p>
      </dsp:txBody>
      <dsp:txXfrm>
        <a:off x="4405935" y="1624060"/>
        <a:ext cx="1783365" cy="1783365"/>
      </dsp:txXfrm>
    </dsp:sp>
    <dsp:sp modelId="{29E87463-E382-40A8-B982-ACA73991097D}">
      <dsp:nvSpPr>
        <dsp:cNvPr id="0" name=""/>
        <dsp:cNvSpPr/>
      </dsp:nvSpPr>
      <dsp:spPr>
        <a:xfrm>
          <a:off x="6054236"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err="1">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sz="2300" kern="1200" dirty="0">
            <a:solidFill>
              <a:srgbClr val="000000"/>
            </a:solidFill>
          </a:endParaRPr>
        </a:p>
      </dsp:txBody>
      <dsp:txXfrm>
        <a:off x="6423583" y="1624060"/>
        <a:ext cx="1783365" cy="1783365"/>
      </dsp:txXfrm>
    </dsp:sp>
    <dsp:sp modelId="{F5F76A6A-4519-451A-8528-2BDBA0B4AA2E}">
      <dsp:nvSpPr>
        <dsp:cNvPr id="0" name=""/>
        <dsp:cNvSpPr/>
      </dsp:nvSpPr>
      <dsp:spPr>
        <a:xfrm>
          <a:off x="8071884"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sz="2300" kern="1200" dirty="0">
            <a:solidFill>
              <a:srgbClr val="000000"/>
            </a:solidFill>
          </a:endParaRPr>
        </a:p>
      </dsp:txBody>
      <dsp:txXfrm>
        <a:off x="8441231" y="1624060"/>
        <a:ext cx="1783365" cy="1783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A8ED6-D9C4-4C65-9985-32F01EB62C31}">
      <dsp:nvSpPr>
        <dsp:cNvPr id="0" name=""/>
        <dsp:cNvSpPr/>
      </dsp:nvSpPr>
      <dsp:spPr>
        <a:xfrm>
          <a:off x="3118" y="1319459"/>
          <a:ext cx="2599396"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27940" rIns="139622"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kern="1200" dirty="0">
            <a:solidFill>
              <a:srgbClr val="000000"/>
            </a:solidFill>
          </a:endParaRPr>
        </a:p>
      </dsp:txBody>
      <dsp:txXfrm>
        <a:off x="383791" y="1690999"/>
        <a:ext cx="1838050" cy="1793955"/>
      </dsp:txXfrm>
    </dsp:sp>
    <dsp:sp modelId="{1A31927D-5DBA-4ADD-80D1-D1DEC0A4C70C}">
      <dsp:nvSpPr>
        <dsp:cNvPr id="0" name=""/>
        <dsp:cNvSpPr/>
      </dsp:nvSpPr>
      <dsp:spPr>
        <a:xfrm>
          <a:off x="2095107"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sz="2600" kern="1200" dirty="0">
            <a:solidFill>
              <a:srgbClr val="000000"/>
            </a:solidFill>
          </a:endParaRPr>
        </a:p>
      </dsp:txBody>
      <dsp:txXfrm>
        <a:off x="2466647" y="1690999"/>
        <a:ext cx="1793955" cy="1793955"/>
      </dsp:txXfrm>
    </dsp:sp>
    <dsp:sp modelId="{54655E6E-9E8B-4E71-8122-ED2795428665}">
      <dsp:nvSpPr>
        <dsp:cNvPr id="0" name=""/>
        <dsp:cNvSpPr/>
      </dsp:nvSpPr>
      <dsp:spPr>
        <a:xfrm>
          <a:off x="4124735"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err="1">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sz="2600" kern="1200" dirty="0">
            <a:solidFill>
              <a:srgbClr val="000000"/>
            </a:solidFill>
          </a:endParaRPr>
        </a:p>
      </dsp:txBody>
      <dsp:txXfrm>
        <a:off x="4496275" y="1690999"/>
        <a:ext cx="1793955" cy="1793955"/>
      </dsp:txXfrm>
    </dsp:sp>
    <dsp:sp modelId="{90A69DFC-2C73-4C72-9693-70FF7591AAA0}">
      <dsp:nvSpPr>
        <dsp:cNvPr id="0" name=""/>
        <dsp:cNvSpPr/>
      </dsp:nvSpPr>
      <dsp:spPr>
        <a:xfrm>
          <a:off x="6154364"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sz="2600" kern="1200" dirty="0">
            <a:solidFill>
              <a:srgbClr val="000000"/>
            </a:solidFill>
          </a:endParaRPr>
        </a:p>
      </dsp:txBody>
      <dsp:txXfrm>
        <a:off x="6525904" y="1690999"/>
        <a:ext cx="1793955" cy="1793955"/>
      </dsp:txXfrm>
    </dsp:sp>
    <dsp:sp modelId="{530AB860-20C7-4EC8-8A36-CEC06BA2CCFC}">
      <dsp:nvSpPr>
        <dsp:cNvPr id="0" name=""/>
        <dsp:cNvSpPr/>
      </dsp:nvSpPr>
      <dsp:spPr>
        <a:xfrm>
          <a:off x="8183992"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sz="2600" kern="1200" dirty="0">
            <a:solidFill>
              <a:srgbClr val="000000"/>
            </a:solidFill>
          </a:endParaRPr>
        </a:p>
      </dsp:txBody>
      <dsp:txXfrm>
        <a:off x="8555532" y="1690999"/>
        <a:ext cx="1793955" cy="17939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sz="2300" kern="1200" dirty="0">
            <a:solidFill>
              <a:srgbClr val="000000"/>
            </a:solidFill>
          </a:endParaRPr>
        </a:p>
      </dsp:txBody>
      <dsp:txXfrm>
        <a:off x="370640" y="1696294"/>
        <a:ext cx="1783365" cy="1783365"/>
      </dsp:txXfrm>
    </dsp:sp>
    <dsp:sp modelId="{71433346-B604-4B87-882E-B6F89483CF5B}">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sz="2300" kern="1200" dirty="0">
            <a:solidFill>
              <a:srgbClr val="000000"/>
            </a:solidFill>
          </a:endParaRPr>
        </a:p>
      </dsp:txBody>
      <dsp:txXfrm>
        <a:off x="2388288" y="1696294"/>
        <a:ext cx="1783365" cy="1783365"/>
      </dsp:txXfrm>
    </dsp:sp>
    <dsp:sp modelId="{B939F053-2FD1-43D7-87B3-341D076D91A1}">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sz="2300" kern="1200" dirty="0">
            <a:solidFill>
              <a:srgbClr val="000000"/>
            </a:solidFill>
          </a:endParaRPr>
        </a:p>
      </dsp:txBody>
      <dsp:txXfrm>
        <a:off x="4405936" y="1696294"/>
        <a:ext cx="1783365" cy="1783365"/>
      </dsp:txXfrm>
    </dsp:sp>
    <dsp:sp modelId="{BEA96DC2-337A-46DE-ACBB-A9260EE7E4C5}">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err="1">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a:t>
          </a: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 Scout</a:t>
          </a:r>
          <a:endParaRPr lang="en-GB" sz="2300" kern="1200" dirty="0">
            <a:solidFill>
              <a:srgbClr val="000000"/>
            </a:solidFill>
          </a:endParaRPr>
        </a:p>
      </dsp:txBody>
      <dsp:txXfrm>
        <a:off x="6423583" y="1696294"/>
        <a:ext cx="1783365" cy="1783365"/>
      </dsp:txXfrm>
    </dsp:sp>
    <dsp:sp modelId="{A2EC2035-0F71-4EA3-B5F2-42589008A47B}">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err="1">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sz="2300" kern="1200" dirty="0">
            <a:solidFill>
              <a:srgbClr val="000000"/>
            </a:solidFill>
          </a:endParaRPr>
        </a:p>
      </dsp:txBody>
      <dsp:txXfrm>
        <a:off x="8441231" y="1696294"/>
        <a:ext cx="1783365" cy="17833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sz="2500" kern="1200" dirty="0">
            <a:solidFill>
              <a:srgbClr val="000000"/>
            </a:solidFill>
          </a:endParaRPr>
        </a:p>
      </dsp:txBody>
      <dsp:txXfrm>
        <a:off x="370640" y="1696294"/>
        <a:ext cx="1783365" cy="1783365"/>
      </dsp:txXfrm>
    </dsp:sp>
    <dsp:sp modelId="{E8CC07E2-5439-4428-92A8-C7BDA18638B3}">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err="1">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sz="2500" kern="1200" dirty="0">
            <a:solidFill>
              <a:srgbClr val="000000"/>
            </a:solidFill>
          </a:endParaRPr>
        </a:p>
      </dsp:txBody>
      <dsp:txXfrm>
        <a:off x="2388288" y="1696294"/>
        <a:ext cx="1783365" cy="1783365"/>
      </dsp:txXfrm>
    </dsp:sp>
    <dsp:sp modelId="{D5CBA2A2-6B16-41FD-A45B-EABD8BC80A98}">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sz="2500" kern="1200" dirty="0">
            <a:solidFill>
              <a:srgbClr val="000000"/>
            </a:solidFill>
          </a:endParaRPr>
        </a:p>
      </dsp:txBody>
      <dsp:txXfrm>
        <a:off x="4405936" y="1696294"/>
        <a:ext cx="1783365" cy="1783365"/>
      </dsp:txXfrm>
    </dsp:sp>
    <dsp:sp modelId="{E361EC97-5AAA-49B1-8CD3-A9284D6D20B7}">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sz="2500" kern="1200" dirty="0">
            <a:solidFill>
              <a:srgbClr val="000000"/>
            </a:solidFill>
          </a:endParaRPr>
        </a:p>
      </dsp:txBody>
      <dsp:txXfrm>
        <a:off x="6423583" y="1696294"/>
        <a:ext cx="1783365" cy="1783365"/>
      </dsp:txXfrm>
    </dsp:sp>
    <dsp:sp modelId="{87F54A8A-4429-46B1-9200-BD74230B575A}">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sz="2500" kern="1200" dirty="0">
            <a:solidFill>
              <a:srgbClr val="000000"/>
            </a:solidFill>
          </a:endParaRPr>
        </a:p>
      </dsp:txBody>
      <dsp:txXfrm>
        <a:off x="8441231" y="1696294"/>
        <a:ext cx="1783365" cy="1783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21360-9304-490B-A1DF-3CEFCC32D144}">
      <dsp:nvSpPr>
        <dsp:cNvPr id="0" name=""/>
        <dsp:cNvSpPr/>
      </dsp:nvSpPr>
      <dsp:spPr>
        <a:xfrm>
          <a:off x="1073120"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rPr>
            <a:t>Έχουν μεγάλο όγκο</a:t>
          </a:r>
          <a:endParaRPr lang="en-ZA" sz="2100" kern="1200" dirty="0">
            <a:effectLst>
              <a:outerShdw blurRad="38100" dist="38100" dir="2700000" algn="tl">
                <a:srgbClr val="000000">
                  <a:alpha val="43137"/>
                </a:srgbClr>
              </a:outerShdw>
            </a:effectLst>
          </a:endParaRPr>
        </a:p>
      </dsp:txBody>
      <dsp:txXfrm>
        <a:off x="1073120" y="1582"/>
        <a:ext cx="2819661" cy="1121228"/>
      </dsp:txXfrm>
    </dsp:sp>
    <dsp:sp modelId="{84B86031-0379-44D3-9E4D-D495BDE5CA37}">
      <dsp:nvSpPr>
        <dsp:cNvPr id="0" name=""/>
        <dsp:cNvSpPr/>
      </dsp:nvSpPr>
      <dsp:spPr>
        <a:xfrm>
          <a:off x="4265206"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rPr>
            <a:t>Απαιτούν πολλά άτομα για την εκτέλεσή τους</a:t>
          </a:r>
          <a:endParaRPr lang="en-ZA" sz="2100" kern="1200" dirty="0">
            <a:effectLst>
              <a:outerShdw blurRad="38100" dist="38100" dir="2700000" algn="tl">
                <a:srgbClr val="000000">
                  <a:alpha val="43137"/>
                </a:srgbClr>
              </a:outerShdw>
            </a:effectLst>
          </a:endParaRPr>
        </a:p>
      </dsp:txBody>
      <dsp:txXfrm>
        <a:off x="4265206" y="1582"/>
        <a:ext cx="2819661" cy="1121228"/>
      </dsp:txXfrm>
    </dsp:sp>
    <dsp:sp modelId="{098BCE9D-C253-4234-AA81-CB777D17FCE7}">
      <dsp:nvSpPr>
        <dsp:cNvPr id="0" name=""/>
        <dsp:cNvSpPr/>
      </dsp:nvSpPr>
      <dsp:spPr>
        <a:xfrm>
          <a:off x="7457292"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rPr>
            <a:t>Είναι χρονικά ευαίσθητες</a:t>
          </a:r>
          <a:endParaRPr lang="en-ZA" sz="2100" kern="1200" dirty="0">
            <a:effectLst>
              <a:outerShdw blurRad="38100" dist="38100" dir="2700000" algn="tl">
                <a:srgbClr val="000000">
                  <a:alpha val="43137"/>
                </a:srgbClr>
              </a:outerShdw>
            </a:effectLst>
          </a:endParaRPr>
        </a:p>
      </dsp:txBody>
      <dsp:txXfrm>
        <a:off x="7457292" y="1582"/>
        <a:ext cx="2819661" cy="1121228"/>
      </dsp:txXfrm>
    </dsp:sp>
    <dsp:sp modelId="{A843C6FA-2755-4083-BD5A-5CD177A73FBA}">
      <dsp:nvSpPr>
        <dsp:cNvPr id="0" name=""/>
        <dsp:cNvSpPr/>
      </dsp:nvSpPr>
      <dsp:spPr>
        <a:xfrm>
          <a:off x="2669163"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rPr>
            <a:t>Επηρεάζουν σημαντικά άλλες διαδικασίες και συστήματα</a:t>
          </a:r>
          <a:endParaRPr lang="en-ZA" sz="2100" kern="1200" dirty="0">
            <a:effectLst>
              <a:outerShdw blurRad="38100" dist="38100" dir="2700000" algn="tl">
                <a:srgbClr val="000000">
                  <a:alpha val="43137"/>
                </a:srgbClr>
              </a:outerShdw>
            </a:effectLst>
          </a:endParaRPr>
        </a:p>
      </dsp:txBody>
      <dsp:txXfrm>
        <a:off x="2669163" y="1495234"/>
        <a:ext cx="2819661" cy="1121228"/>
      </dsp:txXfrm>
    </dsp:sp>
    <dsp:sp modelId="{509C718A-8E02-4022-B1EE-3153DDC58991}">
      <dsp:nvSpPr>
        <dsp:cNvPr id="0" name=""/>
        <dsp:cNvSpPr/>
      </dsp:nvSpPr>
      <dsp:spPr>
        <a:xfrm>
          <a:off x="5861249"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l-GR" sz="2100"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rPr>
            <a:t>Απαιτούν συμμόρφωση και διαδρομές λογιστικού ελέγχου</a:t>
          </a:r>
          <a:endParaRPr lang="en-GB" sz="2100"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dsp:txBody>
      <dsp:txXfrm>
        <a:off x="5861249" y="1495234"/>
        <a:ext cx="2819661" cy="11212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3067342"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sz="2400" kern="1200" dirty="0">
            <a:solidFill>
              <a:srgbClr val="000000"/>
            </a:solidFill>
          </a:endParaRPr>
        </a:p>
      </dsp:txBody>
      <dsp:txXfrm>
        <a:off x="3430249" y="363087"/>
        <a:ext cx="1752271" cy="1752271"/>
      </dsp:txXfrm>
    </dsp:sp>
    <dsp:sp modelId="{E33C7811-54BA-4EF2-A0F9-462C8AFD8E6C}">
      <dsp:nvSpPr>
        <dsp:cNvPr id="0" name=""/>
        <dsp:cNvSpPr/>
      </dsp:nvSpPr>
      <dsp:spPr>
        <a:xfrm>
          <a:off x="5049810"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sz="2400" kern="1200" dirty="0">
            <a:solidFill>
              <a:srgbClr val="000000"/>
            </a:solidFill>
          </a:endParaRPr>
        </a:p>
      </dsp:txBody>
      <dsp:txXfrm>
        <a:off x="5412717" y="363087"/>
        <a:ext cx="1752271" cy="175227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AF43-1672-4A94-9AA6-170B927AD046}">
      <dsp:nvSpPr>
        <dsp:cNvPr id="0" name=""/>
        <dsp:cNvSpPr/>
      </dsp:nvSpPr>
      <dsp:spPr>
        <a:xfrm>
          <a:off x="1792457"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1020230"/>
        <a:ext cx="20555" cy="4111"/>
      </dsp:txXfrm>
    </dsp:sp>
    <dsp:sp modelId="{0D456F7E-567C-4790-90DA-514BFBCA8F09}">
      <dsp:nvSpPr>
        <dsp:cNvPr id="0" name=""/>
        <dsp:cNvSpPr/>
      </dsp:nvSpPr>
      <dsp:spPr>
        <a:xfrm>
          <a:off x="6828"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kern="1200" dirty="0">
              <a:effectLst>
                <a:outerShdw blurRad="38100" dist="38100" dir="2700000" algn="tl">
                  <a:srgbClr val="000000">
                    <a:alpha val="43137"/>
                  </a:srgbClr>
                </a:outerShdw>
              </a:effectLst>
            </a:rPr>
            <a:t>1. Δημιουργία μιας λίστας με λέξεις-κλειδιά</a:t>
          </a:r>
          <a:endParaRPr lang="en-ZA" sz="1500" kern="1200" dirty="0">
            <a:effectLst>
              <a:outerShdw blurRad="38100" dist="38100" dir="2700000" algn="tl">
                <a:srgbClr val="000000">
                  <a:alpha val="43137"/>
                </a:srgbClr>
              </a:outerShdw>
            </a:effectLst>
          </a:endParaRPr>
        </a:p>
      </dsp:txBody>
      <dsp:txXfrm>
        <a:off x="6828" y="486057"/>
        <a:ext cx="1787428" cy="1072457"/>
      </dsp:txXfrm>
    </dsp:sp>
    <dsp:sp modelId="{72DD0327-AB79-4DFF-8AE1-D6E72E101600}">
      <dsp:nvSpPr>
        <dsp:cNvPr id="0" name=""/>
        <dsp:cNvSpPr/>
      </dsp:nvSpPr>
      <dsp:spPr>
        <a:xfrm>
          <a:off x="3990994"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1020230"/>
        <a:ext cx="20555" cy="4111"/>
      </dsp:txXfrm>
    </dsp:sp>
    <dsp:sp modelId="{012737E0-04EB-4C6E-B231-4067912942AD}">
      <dsp:nvSpPr>
        <dsp:cNvPr id="0" name=""/>
        <dsp:cNvSpPr/>
      </dsp:nvSpPr>
      <dsp:spPr>
        <a:xfrm>
          <a:off x="2205366"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2. </a:t>
          </a:r>
          <a:r>
            <a:rPr lang="el-GR" sz="1500" kern="1200" dirty="0">
              <a:effectLst>
                <a:outerShdw blurRad="38100" dist="38100" dir="2700000" algn="tl">
                  <a:srgbClr val="000000">
                    <a:alpha val="43137"/>
                  </a:srgbClr>
                </a:outerShdw>
              </a:effectLst>
            </a:rPr>
            <a:t>Ανάλυση της πρώτης σελίδας αποτελεσμάτων του </a:t>
          </a:r>
          <a:r>
            <a:rPr lang="en-GB" sz="1500" kern="1200" dirty="0">
              <a:effectLst>
                <a:outerShdw blurRad="38100" dist="38100" dir="2700000" algn="tl">
                  <a:srgbClr val="000000">
                    <a:alpha val="43137"/>
                  </a:srgbClr>
                </a:outerShdw>
              </a:effectLst>
            </a:rPr>
            <a:t>Google</a:t>
          </a:r>
          <a:endParaRPr lang="en-ZA" sz="1500" kern="1200" dirty="0">
            <a:effectLst>
              <a:outerShdw blurRad="38100" dist="38100" dir="2700000" algn="tl">
                <a:srgbClr val="000000">
                  <a:alpha val="43137"/>
                </a:srgbClr>
              </a:outerShdw>
            </a:effectLst>
          </a:endParaRPr>
        </a:p>
      </dsp:txBody>
      <dsp:txXfrm>
        <a:off x="2205366" y="486057"/>
        <a:ext cx="1787428" cy="1072457"/>
      </dsp:txXfrm>
    </dsp:sp>
    <dsp:sp modelId="{EA1F9900-4ABD-486C-A2FC-C321EA44B64F}">
      <dsp:nvSpPr>
        <dsp:cNvPr id="0" name=""/>
        <dsp:cNvSpPr/>
      </dsp:nvSpPr>
      <dsp:spPr>
        <a:xfrm>
          <a:off x="6189531"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1020230"/>
        <a:ext cx="20555" cy="4111"/>
      </dsp:txXfrm>
    </dsp:sp>
    <dsp:sp modelId="{A22128EA-1AF9-4EF2-9403-926F96897059}">
      <dsp:nvSpPr>
        <dsp:cNvPr id="0" name=""/>
        <dsp:cNvSpPr/>
      </dsp:nvSpPr>
      <dsp:spPr>
        <a:xfrm>
          <a:off x="4403903"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3. </a:t>
          </a:r>
          <a:r>
            <a:rPr lang="el-GR" sz="1500" kern="1200" dirty="0">
              <a:effectLst>
                <a:outerShdw blurRad="38100" dist="38100" dir="2700000" algn="tl">
                  <a:srgbClr val="000000">
                    <a:alpha val="43137"/>
                  </a:srgbClr>
                </a:outerShdw>
              </a:effectLst>
            </a:rPr>
            <a:t>Δημιουργία κάτι καλύτερου ή διαφορετικού</a:t>
          </a:r>
          <a:endParaRPr lang="en-ZA" sz="1500" kern="1200" dirty="0">
            <a:effectLst>
              <a:outerShdw blurRad="38100" dist="38100" dir="2700000" algn="tl">
                <a:srgbClr val="000000">
                  <a:alpha val="43137"/>
                </a:srgbClr>
              </a:outerShdw>
            </a:effectLst>
          </a:endParaRPr>
        </a:p>
      </dsp:txBody>
      <dsp:txXfrm>
        <a:off x="4403903" y="486057"/>
        <a:ext cx="1787428" cy="1072457"/>
      </dsp:txXfrm>
    </dsp:sp>
    <dsp:sp modelId="{D54C5FE5-138F-482B-89C2-F60D621A8BAC}">
      <dsp:nvSpPr>
        <dsp:cNvPr id="0" name=""/>
        <dsp:cNvSpPr/>
      </dsp:nvSpPr>
      <dsp:spPr>
        <a:xfrm>
          <a:off x="8388068"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8568045" y="1020230"/>
        <a:ext cx="20555" cy="4111"/>
      </dsp:txXfrm>
    </dsp:sp>
    <dsp:sp modelId="{DC81944B-5141-4A84-A20D-6B1049873838}">
      <dsp:nvSpPr>
        <dsp:cNvPr id="0" name=""/>
        <dsp:cNvSpPr/>
      </dsp:nvSpPr>
      <dsp:spPr>
        <a:xfrm>
          <a:off x="6602440"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4. </a:t>
          </a:r>
          <a:r>
            <a:rPr lang="el-GR" sz="1500" kern="1200" dirty="0">
              <a:effectLst>
                <a:outerShdw blurRad="38100" dist="38100" dir="2700000" algn="tl">
                  <a:srgbClr val="000000">
                    <a:alpha val="43137"/>
                  </a:srgbClr>
                </a:outerShdw>
              </a:effectLst>
            </a:rPr>
            <a:t>Προσθήκη κάποιου στοιχείου που θα κεντρίσει το ενδιαφέρον</a:t>
          </a:r>
          <a:endParaRPr lang="en-ZA" sz="1500" kern="1200" dirty="0">
            <a:effectLst>
              <a:outerShdw blurRad="38100" dist="38100" dir="2700000" algn="tl">
                <a:srgbClr val="000000">
                  <a:alpha val="43137"/>
                </a:srgbClr>
              </a:outerShdw>
            </a:effectLst>
          </a:endParaRPr>
        </a:p>
      </dsp:txBody>
      <dsp:txXfrm>
        <a:off x="6602440" y="486057"/>
        <a:ext cx="1787428" cy="1072457"/>
      </dsp:txXfrm>
    </dsp:sp>
    <dsp:sp modelId="{82A7C357-EC03-47E9-9C7D-B61CC1DC6712}">
      <dsp:nvSpPr>
        <dsp:cNvPr id="0" name=""/>
        <dsp:cNvSpPr/>
      </dsp:nvSpPr>
      <dsp:spPr>
        <a:xfrm>
          <a:off x="900543" y="1556714"/>
          <a:ext cx="8794148" cy="380508"/>
        </a:xfrm>
        <a:custGeom>
          <a:avLst/>
          <a:gdLst/>
          <a:ahLst/>
          <a:cxnLst/>
          <a:rect l="0" t="0" r="0" b="0"/>
          <a:pathLst>
            <a:path>
              <a:moveTo>
                <a:pt x="8794148" y="0"/>
              </a:moveTo>
              <a:lnTo>
                <a:pt x="8794148" y="207354"/>
              </a:lnTo>
              <a:lnTo>
                <a:pt x="0" y="207354"/>
              </a:lnTo>
              <a:lnTo>
                <a:pt x="0" y="3805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5077523" y="1744912"/>
        <a:ext cx="440187" cy="4111"/>
      </dsp:txXfrm>
    </dsp:sp>
    <dsp:sp modelId="{9465AC53-7CD9-4EC5-8F1D-2EF6D85B6373}">
      <dsp:nvSpPr>
        <dsp:cNvPr id="0" name=""/>
        <dsp:cNvSpPr/>
      </dsp:nvSpPr>
      <dsp:spPr>
        <a:xfrm>
          <a:off x="8800977"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5. </a:t>
          </a:r>
          <a:r>
            <a:rPr lang="el-GR" sz="1500" kern="1200" dirty="0">
              <a:effectLst>
                <a:outerShdw blurRad="38100" dist="38100" dir="2700000" algn="tl">
                  <a:srgbClr val="000000">
                    <a:alpha val="43137"/>
                  </a:srgbClr>
                </a:outerShdw>
              </a:effectLst>
            </a:rPr>
            <a:t>Βελτιστοποίηση για</a:t>
          </a:r>
          <a:r>
            <a:rPr lang="en-ZA" sz="1500" kern="1200" dirty="0">
              <a:effectLst>
                <a:outerShdw blurRad="38100" dist="38100" dir="2700000" algn="tl">
                  <a:srgbClr val="000000">
                    <a:alpha val="43137"/>
                  </a:srgbClr>
                </a:outerShdw>
              </a:effectLst>
            </a:rPr>
            <a:t> on-page SEO</a:t>
          </a:r>
        </a:p>
      </dsp:txBody>
      <dsp:txXfrm>
        <a:off x="8800977" y="486057"/>
        <a:ext cx="1787428" cy="1072457"/>
      </dsp:txXfrm>
    </dsp:sp>
    <dsp:sp modelId="{6E37E9C6-5776-49F6-8120-B7BB1F2429D7}">
      <dsp:nvSpPr>
        <dsp:cNvPr id="0" name=""/>
        <dsp:cNvSpPr/>
      </dsp:nvSpPr>
      <dsp:spPr>
        <a:xfrm>
          <a:off x="1792457"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2503795"/>
        <a:ext cx="20555" cy="4111"/>
      </dsp:txXfrm>
    </dsp:sp>
    <dsp:sp modelId="{2E6B8E82-0B1A-4C1D-9F08-DEF483CD3563}">
      <dsp:nvSpPr>
        <dsp:cNvPr id="0" name=""/>
        <dsp:cNvSpPr/>
      </dsp:nvSpPr>
      <dsp:spPr>
        <a:xfrm>
          <a:off x="6828"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6. </a:t>
          </a:r>
          <a:r>
            <a:rPr lang="el-GR" sz="1500" kern="1200" dirty="0">
              <a:effectLst>
                <a:outerShdw blurRad="38100" dist="38100" dir="2700000" algn="tl">
                  <a:srgbClr val="000000">
                    <a:alpha val="43137"/>
                  </a:srgbClr>
                </a:outerShdw>
              </a:effectLst>
            </a:rPr>
            <a:t>Βελτιστοποίηση βάσει πρόθεσης αναζήτησης</a:t>
          </a:r>
          <a:endParaRPr lang="en-ZA" sz="1500" kern="1200" dirty="0">
            <a:effectLst>
              <a:outerShdw blurRad="38100" dist="38100" dir="2700000" algn="tl">
                <a:srgbClr val="000000">
                  <a:alpha val="43137"/>
                </a:srgbClr>
              </a:outerShdw>
            </a:effectLst>
          </a:endParaRPr>
        </a:p>
      </dsp:txBody>
      <dsp:txXfrm>
        <a:off x="6828" y="1969622"/>
        <a:ext cx="1787428" cy="1072457"/>
      </dsp:txXfrm>
    </dsp:sp>
    <dsp:sp modelId="{039F3095-5192-4724-9C28-17AFC88CB129}">
      <dsp:nvSpPr>
        <dsp:cNvPr id="0" name=""/>
        <dsp:cNvSpPr/>
      </dsp:nvSpPr>
      <dsp:spPr>
        <a:xfrm>
          <a:off x="3990994"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2503795"/>
        <a:ext cx="20555" cy="4111"/>
      </dsp:txXfrm>
    </dsp:sp>
    <dsp:sp modelId="{923FD4E8-47A6-47BE-9463-E64D72572DDB}">
      <dsp:nvSpPr>
        <dsp:cNvPr id="0" name=""/>
        <dsp:cNvSpPr/>
      </dsp:nvSpPr>
      <dsp:spPr>
        <a:xfrm>
          <a:off x="2205366"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7. </a:t>
          </a:r>
          <a:r>
            <a:rPr lang="el-GR" sz="1500" kern="1200" dirty="0">
              <a:effectLst>
                <a:outerShdw blurRad="38100" dist="38100" dir="2700000" algn="tl">
                  <a:srgbClr val="000000">
                    <a:alpha val="43137"/>
                  </a:srgbClr>
                </a:outerShdw>
              </a:effectLst>
            </a:rPr>
            <a:t>Εστίαση στον σχεδιασμό του περιεχομένου</a:t>
          </a:r>
          <a:endParaRPr lang="en-ZA" sz="1500" kern="1200" dirty="0">
            <a:effectLst>
              <a:outerShdw blurRad="38100" dist="38100" dir="2700000" algn="tl">
                <a:srgbClr val="000000">
                  <a:alpha val="43137"/>
                </a:srgbClr>
              </a:outerShdw>
            </a:effectLst>
          </a:endParaRPr>
        </a:p>
      </dsp:txBody>
      <dsp:txXfrm>
        <a:off x="2205366" y="1969622"/>
        <a:ext cx="1787428" cy="1072457"/>
      </dsp:txXfrm>
    </dsp:sp>
    <dsp:sp modelId="{13C9D618-3AF7-4719-BF5D-7AB49A4A65E8}">
      <dsp:nvSpPr>
        <dsp:cNvPr id="0" name=""/>
        <dsp:cNvSpPr/>
      </dsp:nvSpPr>
      <dsp:spPr>
        <a:xfrm>
          <a:off x="6189531"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2503795"/>
        <a:ext cx="20555" cy="4111"/>
      </dsp:txXfrm>
    </dsp:sp>
    <dsp:sp modelId="{7CE02695-537D-45CE-B303-18DB43FD16E6}">
      <dsp:nvSpPr>
        <dsp:cNvPr id="0" name=""/>
        <dsp:cNvSpPr/>
      </dsp:nvSpPr>
      <dsp:spPr>
        <a:xfrm>
          <a:off x="4403903"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solidFill>
                <a:schemeClr val="bg1"/>
              </a:solidFill>
              <a:effectLst/>
            </a:rPr>
            <a:t>8. </a:t>
          </a:r>
          <a:r>
            <a:rPr lang="el-GR" sz="1500" b="0" kern="1200" dirty="0">
              <a:solidFill>
                <a:schemeClr val="bg1"/>
              </a:solidFill>
              <a:effectLst/>
            </a:rPr>
            <a:t>Δημιουργήστε συνδέσμους προς την ιστοσελίδα σας</a:t>
          </a:r>
          <a:endParaRPr lang="en-ZA" sz="1500" kern="1200" dirty="0">
            <a:solidFill>
              <a:schemeClr val="bg1"/>
            </a:solidFill>
            <a:effectLst/>
          </a:endParaRPr>
        </a:p>
      </dsp:txBody>
      <dsp:txXfrm>
        <a:off x="4403903" y="1969622"/>
        <a:ext cx="1787428" cy="1072457"/>
      </dsp:txXfrm>
    </dsp:sp>
    <dsp:sp modelId="{55C862C2-C200-4866-BCC5-A32E575361F9}">
      <dsp:nvSpPr>
        <dsp:cNvPr id="0" name=""/>
        <dsp:cNvSpPr/>
      </dsp:nvSpPr>
      <dsp:spPr>
        <a:xfrm>
          <a:off x="6602440"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ZA" sz="1500" kern="1200" dirty="0">
              <a:effectLst>
                <a:outerShdw blurRad="38100" dist="38100" dir="2700000" algn="tl">
                  <a:srgbClr val="000000">
                    <a:alpha val="43137"/>
                  </a:srgbClr>
                </a:outerShdw>
              </a:effectLst>
            </a:rPr>
            <a:t>9. </a:t>
          </a:r>
          <a:r>
            <a:rPr lang="el-GR" sz="1500" kern="1200" dirty="0">
              <a:effectLst>
                <a:outerShdw blurRad="38100" dist="38100" dir="2700000" algn="tl">
                  <a:srgbClr val="000000">
                    <a:alpha val="43137"/>
                  </a:srgbClr>
                </a:outerShdw>
              </a:effectLst>
            </a:rPr>
            <a:t>Βελτίωση και επικαιροποίηση του περιεχομένου</a:t>
          </a:r>
          <a:endParaRPr lang="en-ZA" sz="1500" kern="1200" dirty="0">
            <a:effectLst>
              <a:outerShdw blurRad="38100" dist="38100" dir="2700000" algn="tl">
                <a:srgbClr val="000000">
                  <a:alpha val="43137"/>
                </a:srgbClr>
              </a:outerShdw>
            </a:effectLst>
          </a:endParaRPr>
        </a:p>
      </dsp:txBody>
      <dsp:txXfrm>
        <a:off x="6602440" y="1969622"/>
        <a:ext cx="1787428" cy="10724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6F23-0672-41E4-82ED-E4A7A970954F}">
      <dsp:nvSpPr>
        <dsp:cNvPr id="0" name=""/>
        <dsp:cNvSpPr/>
      </dsp:nvSpPr>
      <dsp:spPr>
        <a:xfrm>
          <a:off x="3104"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l-GR"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Εφεδρικό σύστημα ελέγχου</a:t>
          </a: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dsp:txBody>
      <dsp:txXfrm>
        <a:off x="3104" y="796620"/>
        <a:ext cx="2462564" cy="1477538"/>
      </dsp:txXfrm>
    </dsp:sp>
    <dsp:sp modelId="{9FF05D1F-B7D0-4543-A238-8B31BEAA5985}">
      <dsp:nvSpPr>
        <dsp:cNvPr id="0" name=""/>
        <dsp:cNvSpPr/>
      </dsp:nvSpPr>
      <dsp:spPr>
        <a:xfrm>
          <a:off x="2711925"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Ροή δεδομένων του συστήματος</a:t>
          </a:r>
          <a:endParaRPr lang="en-ZA" sz="2400" kern="1200" dirty="0">
            <a:effectLst>
              <a:outerShdw blurRad="38100" dist="38100" dir="2700000" algn="tl">
                <a:srgbClr val="000000">
                  <a:alpha val="43137"/>
                </a:srgbClr>
              </a:outerShdw>
            </a:effectLst>
          </a:endParaRPr>
        </a:p>
      </dsp:txBody>
      <dsp:txXfrm>
        <a:off x="2711925" y="796620"/>
        <a:ext cx="2462564" cy="1477538"/>
      </dsp:txXfrm>
    </dsp:sp>
    <dsp:sp modelId="{156F798A-33E2-4B71-A9F5-A8368DD0C9D6}">
      <dsp:nvSpPr>
        <dsp:cNvPr id="0" name=""/>
        <dsp:cNvSpPr/>
      </dsp:nvSpPr>
      <dsp:spPr>
        <a:xfrm>
          <a:off x="5420746"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Κατανόηση του </a:t>
          </a:r>
          <a:r>
            <a:rPr lang="en-GB" sz="2400" kern="1200" dirty="0">
              <a:effectLst>
                <a:outerShdw blurRad="38100" dist="38100" dir="2700000" algn="tl">
                  <a:srgbClr val="000000">
                    <a:alpha val="43137"/>
                  </a:srgbClr>
                </a:outerShdw>
              </a:effectLst>
            </a:rPr>
            <a:t>lock-in </a:t>
          </a:r>
          <a:r>
            <a:rPr lang="el-GR" sz="2400" kern="1200" dirty="0">
              <a:effectLst>
                <a:outerShdw blurRad="38100" dist="38100" dir="2700000" algn="tl">
                  <a:srgbClr val="000000">
                    <a:alpha val="43137"/>
                  </a:srgbClr>
                </a:outerShdw>
              </a:effectLst>
            </a:rPr>
            <a:t>του παροχέα και λύσεις</a:t>
          </a:r>
          <a:endParaRPr lang="en-ZA" sz="2400" kern="1200" dirty="0">
            <a:effectLst>
              <a:outerShdw blurRad="38100" dist="38100" dir="2700000" algn="tl">
                <a:srgbClr val="000000">
                  <a:alpha val="43137"/>
                </a:srgbClr>
              </a:outerShdw>
            </a:effectLst>
          </a:endParaRPr>
        </a:p>
      </dsp:txBody>
      <dsp:txXfrm>
        <a:off x="5420746" y="796620"/>
        <a:ext cx="2462564" cy="1477538"/>
      </dsp:txXfrm>
    </dsp:sp>
    <dsp:sp modelId="{61EEA11F-1BAF-46E1-B167-0A8E24D2EB5F}">
      <dsp:nvSpPr>
        <dsp:cNvPr id="0" name=""/>
        <dsp:cNvSpPr/>
      </dsp:nvSpPr>
      <dsp:spPr>
        <a:xfrm>
          <a:off x="8129567"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Γνώση των μέτρων ασφαλείας του παροχέα</a:t>
          </a:r>
          <a:endParaRPr lang="en-ZA" sz="2400" kern="1200" dirty="0">
            <a:effectLst>
              <a:outerShdw blurRad="38100" dist="38100" dir="2700000" algn="tl">
                <a:srgbClr val="000000">
                  <a:alpha val="43137"/>
                </a:srgbClr>
              </a:outerShdw>
            </a:effectLst>
          </a:endParaRPr>
        </a:p>
      </dsp:txBody>
      <dsp:txXfrm>
        <a:off x="8129567" y="796620"/>
        <a:ext cx="2462564" cy="14775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1B53-CE85-4A17-A231-FABB66B5009E}">
      <dsp:nvSpPr>
        <dsp:cNvPr id="0" name=""/>
        <dsp:cNvSpPr/>
      </dsp:nvSpPr>
      <dsp:spPr>
        <a:xfrm>
          <a:off x="953728"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l-GR"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Παρακολούθηση του σχεδιασμού χωρητικότητας και των δυνατοτήτων κλιμάκωσης </a:t>
          </a:r>
          <a:endParaRPr lang="en-GB"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dsp:txBody>
      <dsp:txXfrm>
        <a:off x="953728" y="740"/>
        <a:ext cx="2664531" cy="1598718"/>
      </dsp:txXfrm>
    </dsp:sp>
    <dsp:sp modelId="{44CC1C8A-511A-455D-B372-9D117D1FD840}">
      <dsp:nvSpPr>
        <dsp:cNvPr id="0" name=""/>
        <dsp:cNvSpPr/>
      </dsp:nvSpPr>
      <dsp:spPr>
        <a:xfrm>
          <a:off x="3884713"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l-GR"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Παρακολούθηση της χρήσης του αρχείου καταγραφής ελέγχου</a:t>
          </a:r>
          <a:endParaRPr lang="en-GB"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dsp:txBody>
      <dsp:txXfrm>
        <a:off x="3884713" y="740"/>
        <a:ext cx="2664531" cy="1598718"/>
      </dsp:txXfrm>
    </dsp:sp>
    <dsp:sp modelId="{96DC6576-11D6-4803-B471-3A13368E754A}">
      <dsp:nvSpPr>
        <dsp:cNvPr id="0" name=""/>
        <dsp:cNvSpPr/>
      </dsp:nvSpPr>
      <dsp:spPr>
        <a:xfrm>
          <a:off x="6815697"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l-GR"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Δοκιμή και επικύρωση λύσεων </a:t>
          </a: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dsp:txBody>
      <dsp:txXfrm>
        <a:off x="6815697" y="740"/>
        <a:ext cx="2664531" cy="15987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2F94-7188-4609-B35D-A4CBB060B654}">
      <dsp:nvSpPr>
        <dsp:cNvPr id="0" name=""/>
        <dsp:cNvSpPr/>
      </dsp:nvSpPr>
      <dsp:spPr>
        <a:xfrm>
          <a:off x="0"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Υποδομή ως Υπηρεσία -</a:t>
          </a:r>
          <a:r>
            <a:rPr lang="en-ZA" sz="2400" b="1" kern="1200" dirty="0">
              <a:effectLst>
                <a:outerShdw blurRad="38100" dist="38100" dir="2700000" algn="tl">
                  <a:srgbClr val="000000">
                    <a:alpha val="43137"/>
                  </a:srgbClr>
                </a:outerShdw>
              </a:effectLst>
            </a:rPr>
            <a:t>Infrastructure as a Service (IaaS)</a:t>
          </a:r>
        </a:p>
      </dsp:txBody>
      <dsp:txXfrm>
        <a:off x="0" y="988539"/>
        <a:ext cx="3311011" cy="1986606"/>
      </dsp:txXfrm>
    </dsp:sp>
    <dsp:sp modelId="{AE973F29-1194-49F5-A171-AD5B5E29CD10}">
      <dsp:nvSpPr>
        <dsp:cNvPr id="0" name=""/>
        <dsp:cNvSpPr/>
      </dsp:nvSpPr>
      <dsp:spPr>
        <a:xfrm>
          <a:off x="3642112"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Πλατφόρμα ως Υπηρεσία  -          </a:t>
          </a:r>
          <a:r>
            <a:rPr lang="en-ZA" sz="2400" b="1" kern="1200" dirty="0">
              <a:effectLst>
                <a:outerShdw blurRad="38100" dist="38100" dir="2700000" algn="tl">
                  <a:srgbClr val="000000">
                    <a:alpha val="43137"/>
                  </a:srgbClr>
                </a:outerShdw>
              </a:effectLst>
            </a:rPr>
            <a:t>Platform as a Service (PaaS)</a:t>
          </a:r>
        </a:p>
      </dsp:txBody>
      <dsp:txXfrm>
        <a:off x="3642112" y="988539"/>
        <a:ext cx="3311011" cy="1986606"/>
      </dsp:txXfrm>
    </dsp:sp>
    <dsp:sp modelId="{186E8193-7321-474E-AD5A-C5269EB7E817}">
      <dsp:nvSpPr>
        <dsp:cNvPr id="0" name=""/>
        <dsp:cNvSpPr/>
      </dsp:nvSpPr>
      <dsp:spPr>
        <a:xfrm>
          <a:off x="7284224"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Λογισμικό ως Υπηρεσία - </a:t>
          </a:r>
          <a:r>
            <a:rPr lang="en-GB" sz="2400" b="1" kern="1200" dirty="0">
              <a:effectLst>
                <a:outerShdw blurRad="38100" dist="38100" dir="2700000" algn="tl">
                  <a:srgbClr val="000000">
                    <a:alpha val="43137"/>
                  </a:srgbClr>
                </a:outerShdw>
              </a:effectLst>
            </a:rPr>
            <a:t>Software as a Service (SaaS)</a:t>
          </a:r>
          <a:endParaRPr lang="en-ZA" sz="2400" b="1" kern="1200" dirty="0">
            <a:effectLst>
              <a:outerShdw blurRad="38100" dist="38100" dir="2700000" algn="tl">
                <a:srgbClr val="000000">
                  <a:alpha val="43137"/>
                </a:srgbClr>
              </a:outerShdw>
            </a:effectLst>
          </a:endParaRPr>
        </a:p>
      </dsp:txBody>
      <dsp:txXfrm>
        <a:off x="7284224" y="988539"/>
        <a:ext cx="3311011" cy="19866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EFE3-BC3E-412C-96D7-FD1D8A165C13}">
      <dsp:nvSpPr>
        <dsp:cNvPr id="0" name=""/>
        <dsp:cNvSpPr/>
      </dsp:nvSpPr>
      <dsp:spPr>
        <a:xfrm>
          <a:off x="372488"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l-GR" sz="1900" kern="1200" dirty="0">
              <a:solidFill>
                <a:srgbClr val="000000"/>
              </a:solidFill>
            </a:rPr>
            <a:t>Ασφάλεια</a:t>
          </a:r>
          <a:endParaRPr lang="en-ZA" sz="1900" kern="1200" dirty="0">
            <a:solidFill>
              <a:srgbClr val="000000"/>
            </a:solidFill>
          </a:endParaRPr>
        </a:p>
      </dsp:txBody>
      <dsp:txXfrm>
        <a:off x="796763" y="425708"/>
        <a:ext cx="2048584" cy="2048584"/>
      </dsp:txXfrm>
    </dsp:sp>
    <dsp:sp modelId="{C8E4C365-2119-4CEE-9E4A-52A678E222E0}">
      <dsp:nvSpPr>
        <dsp:cNvPr id="0" name=""/>
        <dsp:cNvSpPr/>
      </dsp:nvSpPr>
      <dsp:spPr>
        <a:xfrm>
          <a:off x="2690196"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l-GR" sz="1900" kern="1200" dirty="0">
              <a:solidFill>
                <a:srgbClr val="000000"/>
              </a:solidFill>
            </a:rPr>
            <a:t>Συνεργασία</a:t>
          </a:r>
          <a:endParaRPr lang="en-ZA" sz="1900" kern="1200" dirty="0">
            <a:solidFill>
              <a:srgbClr val="000000"/>
            </a:solidFill>
          </a:endParaRPr>
        </a:p>
      </dsp:txBody>
      <dsp:txXfrm>
        <a:off x="3114471" y="425708"/>
        <a:ext cx="2048584" cy="2048584"/>
      </dsp:txXfrm>
    </dsp:sp>
    <dsp:sp modelId="{B9C79132-21F5-4287-8587-7810E88C2858}">
      <dsp:nvSpPr>
        <dsp:cNvPr id="0" name=""/>
        <dsp:cNvSpPr/>
      </dsp:nvSpPr>
      <dsp:spPr>
        <a:xfrm>
          <a:off x="5007904"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l-GR" sz="1900" kern="1200" dirty="0">
              <a:solidFill>
                <a:srgbClr val="000000"/>
              </a:solidFill>
            </a:rPr>
            <a:t>Προσβασιμότητα</a:t>
          </a:r>
          <a:endParaRPr lang="en-ZA" sz="1900" kern="1200" dirty="0">
            <a:solidFill>
              <a:srgbClr val="000000"/>
            </a:solidFill>
          </a:endParaRPr>
        </a:p>
      </dsp:txBody>
      <dsp:txXfrm>
        <a:off x="5432179" y="425708"/>
        <a:ext cx="2048584" cy="2048584"/>
      </dsp:txXfrm>
    </dsp:sp>
    <dsp:sp modelId="{4DC5FCFF-E0C1-4FE6-9B3C-3D0D2ECE2028}">
      <dsp:nvSpPr>
        <dsp:cNvPr id="0" name=""/>
        <dsp:cNvSpPr/>
      </dsp:nvSpPr>
      <dsp:spPr>
        <a:xfrm>
          <a:off x="7325612"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4130" rIns="159439" bIns="24130" numCol="1" spcCol="1270" anchor="ctr" anchorCtr="0">
          <a:noAutofit/>
        </a:bodyPr>
        <a:lstStyle/>
        <a:p>
          <a:pPr marL="0" lvl="0" indent="0" algn="ctr" defTabSz="844550">
            <a:lnSpc>
              <a:spcPct val="90000"/>
            </a:lnSpc>
            <a:spcBef>
              <a:spcPct val="0"/>
            </a:spcBef>
            <a:spcAft>
              <a:spcPct val="35000"/>
            </a:spcAft>
            <a:buNone/>
          </a:pPr>
          <a:r>
            <a:rPr lang="el-GR" sz="1900" kern="1200" dirty="0">
              <a:solidFill>
                <a:srgbClr val="000000"/>
              </a:solidFill>
            </a:rPr>
            <a:t>Αποδοτικότητα Κόστους</a:t>
          </a:r>
          <a:endParaRPr lang="en-ZA" sz="1900" kern="1200" dirty="0">
            <a:solidFill>
              <a:srgbClr val="000000"/>
            </a:solidFill>
          </a:endParaRPr>
        </a:p>
      </dsp:txBody>
      <dsp:txXfrm>
        <a:off x="7749887" y="425708"/>
        <a:ext cx="2048584" cy="20485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A247-31D2-43EC-A181-396E77E78162}">
      <dsp:nvSpPr>
        <dsp:cNvPr id="0" name=""/>
        <dsp:cNvSpPr/>
      </dsp:nvSpPr>
      <dsp:spPr>
        <a:xfrm>
          <a:off x="300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Ποια τα οφέλη της Ευέλικτης Ανάπτυξης;</a:t>
          </a:r>
          <a:endParaRPr lang="en-ZA" sz="2400" kern="1200" dirty="0">
            <a:effectLst>
              <a:outerShdw blurRad="38100" dist="38100" dir="2700000" algn="tl">
                <a:srgbClr val="000000">
                  <a:alpha val="43137"/>
                </a:srgbClr>
              </a:outerShdw>
            </a:effectLst>
          </a:endParaRPr>
        </a:p>
      </dsp:txBody>
      <dsp:txXfrm>
        <a:off x="3005" y="721024"/>
        <a:ext cx="2384282" cy="1430569"/>
      </dsp:txXfrm>
    </dsp:sp>
    <dsp:sp modelId="{07F53882-8662-4DDF-B2C8-5C0D0CEB56F1}">
      <dsp:nvSpPr>
        <dsp:cNvPr id="0" name=""/>
        <dsp:cNvSpPr/>
      </dsp:nvSpPr>
      <dsp:spPr>
        <a:xfrm>
          <a:off x="262571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Ποιες είναι οι απαιτήσεις του</a:t>
          </a:r>
          <a:r>
            <a:rPr lang="en-GB" sz="2400" kern="1200" dirty="0">
              <a:effectLst>
                <a:outerShdw blurRad="38100" dist="38100" dir="2700000" algn="tl">
                  <a:srgbClr val="000000">
                    <a:alpha val="43137"/>
                  </a:srgbClr>
                </a:outerShdw>
              </a:effectLst>
            </a:rPr>
            <a:t> Scrum</a:t>
          </a:r>
          <a:r>
            <a:rPr lang="el-GR"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2625715" y="721024"/>
        <a:ext cx="2384282" cy="1430569"/>
      </dsp:txXfrm>
    </dsp:sp>
    <dsp:sp modelId="{9324FA27-DC46-4AB0-9AA9-2FA6E4EFFCF9}">
      <dsp:nvSpPr>
        <dsp:cNvPr id="0" name=""/>
        <dsp:cNvSpPr/>
      </dsp:nvSpPr>
      <dsp:spPr>
        <a:xfrm>
          <a:off x="524842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Ποιοι είναι οι ρόλοι του </a:t>
          </a:r>
          <a:r>
            <a:rPr lang="en-GB" sz="2400" kern="1200" dirty="0">
              <a:effectLst>
                <a:outerShdw blurRad="38100" dist="38100" dir="2700000" algn="tl">
                  <a:srgbClr val="000000">
                    <a:alpha val="43137"/>
                  </a:srgbClr>
                </a:outerShdw>
              </a:effectLst>
            </a:rPr>
            <a:t>Scrum</a:t>
          </a:r>
          <a:r>
            <a:rPr lang="el-GR"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5248426" y="721024"/>
        <a:ext cx="2384282" cy="1430569"/>
      </dsp:txXfrm>
    </dsp:sp>
    <dsp:sp modelId="{26AE44B1-2FD9-49B6-A8D0-17BCA93D0C26}">
      <dsp:nvSpPr>
        <dsp:cNvPr id="0" name=""/>
        <dsp:cNvSpPr/>
      </dsp:nvSpPr>
      <dsp:spPr>
        <a:xfrm>
          <a:off x="787113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Πώς η Ευέλικτη Ανάπτυξη εξοικονομεί χρήματα; </a:t>
          </a:r>
          <a:endParaRPr lang="en-ZA" sz="2400" kern="1200" dirty="0">
            <a:effectLst>
              <a:outerShdw blurRad="38100" dist="38100" dir="2700000" algn="tl">
                <a:srgbClr val="000000">
                  <a:alpha val="43137"/>
                </a:srgbClr>
              </a:outerShdw>
            </a:effectLst>
          </a:endParaRPr>
        </a:p>
      </dsp:txBody>
      <dsp:txXfrm>
        <a:off x="7871136" y="721024"/>
        <a:ext cx="2384282" cy="143056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7F1-91C7-4C5F-BA65-B4953D96D1D6}">
      <dsp:nvSpPr>
        <dsp:cNvPr id="0" name=""/>
        <dsp:cNvSpPr/>
      </dsp:nvSpPr>
      <dsp:spPr>
        <a:xfrm>
          <a:off x="517745" y="737"/>
          <a:ext cx="272608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a:t>
          </a:r>
        </a:p>
      </dsp:txBody>
      <dsp:txXfrm>
        <a:off x="916971" y="349540"/>
        <a:ext cx="1927635" cy="1684171"/>
      </dsp:txXfrm>
    </dsp:sp>
    <dsp:sp modelId="{6CA66742-A351-4CA5-927A-EFFD9F3F98F6}">
      <dsp:nvSpPr>
        <dsp:cNvPr id="0" name=""/>
        <dsp:cNvSpPr/>
      </dsp:nvSpPr>
      <dsp:spPr>
        <a:xfrm>
          <a:off x="2767477" y="737"/>
          <a:ext cx="2605545"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Kanban</a:t>
          </a:r>
        </a:p>
      </dsp:txBody>
      <dsp:txXfrm>
        <a:off x="3149050" y="349540"/>
        <a:ext cx="1842399" cy="1684171"/>
      </dsp:txXfrm>
    </dsp:sp>
    <dsp:sp modelId="{DEBDB411-64A7-48F4-B646-10FE640CEA53}">
      <dsp:nvSpPr>
        <dsp:cNvPr id="0" name=""/>
        <dsp:cNvSpPr/>
      </dsp:nvSpPr>
      <dsp:spPr>
        <a:xfrm>
          <a:off x="4896667" y="737"/>
          <a:ext cx="2567389"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Scrumban</a:t>
          </a:r>
        </a:p>
      </dsp:txBody>
      <dsp:txXfrm>
        <a:off x="5272652" y="349540"/>
        <a:ext cx="1815419" cy="1684171"/>
      </dsp:txXfrm>
    </dsp:sp>
    <dsp:sp modelId="{3939A3F8-93BA-4B79-A317-AC35F0106410}">
      <dsp:nvSpPr>
        <dsp:cNvPr id="0" name=""/>
        <dsp:cNvSpPr/>
      </dsp:nvSpPr>
      <dsp:spPr>
        <a:xfrm>
          <a:off x="6987701" y="737"/>
          <a:ext cx="27529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Lean Developm</a:t>
          </a:r>
          <a:r>
            <a:rPr lang="en-GB" sz="2400" kern="1200" dirty="0">
              <a:solidFill>
                <a:srgbClr val="000000"/>
              </a:solidFill>
            </a:rPr>
            <a:t>e</a:t>
          </a:r>
          <a:r>
            <a:rPr lang="en-ZA" sz="2400" kern="1200" dirty="0">
              <a:solidFill>
                <a:srgbClr val="000000"/>
              </a:solidFill>
            </a:rPr>
            <a:t>nt</a:t>
          </a:r>
        </a:p>
      </dsp:txBody>
      <dsp:txXfrm>
        <a:off x="7390865" y="349540"/>
        <a:ext cx="1946649" cy="168417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A449-36D1-4DC3-9E0B-742454BBE80B}">
      <dsp:nvSpPr>
        <dsp:cNvPr id="0" name=""/>
        <dsp:cNvSpPr/>
      </dsp:nvSpPr>
      <dsp:spPr>
        <a:xfrm>
          <a:off x="901592"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Οι Ευέλικτοι οργανισμοί ανταπεξέρχονται καλύτερα</a:t>
          </a:r>
          <a:endParaRPr lang="en-ZA" sz="2200" kern="1200" dirty="0">
            <a:effectLst>
              <a:outerShdw blurRad="38100" dist="38100" dir="2700000" algn="tl">
                <a:srgbClr val="000000">
                  <a:alpha val="43137"/>
                </a:srgbClr>
              </a:outerShdw>
            </a:effectLst>
          </a:endParaRPr>
        </a:p>
      </dsp:txBody>
      <dsp:txXfrm>
        <a:off x="901592" y="3377"/>
        <a:ext cx="2871144" cy="1722686"/>
      </dsp:txXfrm>
    </dsp:sp>
    <dsp:sp modelId="{45F2CFD3-6BAE-4CB7-8321-9BB8C7928E56}">
      <dsp:nvSpPr>
        <dsp:cNvPr id="0" name=""/>
        <dsp:cNvSpPr/>
      </dsp:nvSpPr>
      <dsp:spPr>
        <a:xfrm>
          <a:off x="4059851"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Σκεφτείτε και αναλύστε σε παγκόσμια κλίμακα, αποφασίστε σε τοπική κλίμακα</a:t>
          </a:r>
          <a:endParaRPr lang="en-ZA" sz="2200" kern="1200" dirty="0">
            <a:effectLst>
              <a:outerShdw blurRad="38100" dist="38100" dir="2700000" algn="tl">
                <a:srgbClr val="000000">
                  <a:alpha val="43137"/>
                </a:srgbClr>
              </a:outerShdw>
            </a:effectLst>
          </a:endParaRPr>
        </a:p>
      </dsp:txBody>
      <dsp:txXfrm>
        <a:off x="4059851" y="3377"/>
        <a:ext cx="2871144" cy="1722686"/>
      </dsp:txXfrm>
    </dsp:sp>
    <dsp:sp modelId="{2821BF17-1CF4-4D34-995B-50475073C244}">
      <dsp:nvSpPr>
        <dsp:cNvPr id="0" name=""/>
        <dsp:cNvSpPr/>
      </dsp:nvSpPr>
      <dsp:spPr>
        <a:xfrm>
          <a:off x="7218109"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Το μοντέλο λειτουργίας σας είναι ο βασικός παράγοντας για συνεχιζόμενη επιρροή</a:t>
          </a:r>
          <a:endParaRPr lang="en-ZA" sz="2200" kern="1200" dirty="0">
            <a:effectLst>
              <a:outerShdw blurRad="38100" dist="38100" dir="2700000" algn="tl">
                <a:srgbClr val="000000">
                  <a:alpha val="43137"/>
                </a:srgbClr>
              </a:outerShdw>
            </a:effectLst>
          </a:endParaRPr>
        </a:p>
      </dsp:txBody>
      <dsp:txXfrm>
        <a:off x="7218109" y="3377"/>
        <a:ext cx="2871144" cy="1722686"/>
      </dsp:txXfrm>
    </dsp:sp>
    <dsp:sp modelId="{0CABBE85-0FE6-49B1-94DF-46C91C7A3B2C}">
      <dsp:nvSpPr>
        <dsp:cNvPr id="0" name=""/>
        <dsp:cNvSpPr/>
      </dsp:nvSpPr>
      <dsp:spPr>
        <a:xfrm>
          <a:off x="2480722"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Προετοιμασία έναντι σχεδιασμού</a:t>
          </a:r>
          <a:endParaRPr lang="en-ZA" sz="2400" kern="1200" dirty="0">
            <a:effectLst>
              <a:outerShdw blurRad="38100" dist="38100" dir="2700000" algn="tl">
                <a:srgbClr val="000000">
                  <a:alpha val="43137"/>
                </a:srgbClr>
              </a:outerShdw>
            </a:effectLst>
          </a:endParaRPr>
        </a:p>
      </dsp:txBody>
      <dsp:txXfrm>
        <a:off x="2480722" y="2013178"/>
        <a:ext cx="2871144" cy="1722686"/>
      </dsp:txXfrm>
    </dsp:sp>
    <dsp:sp modelId="{0FB13003-C2B5-4E97-8D7C-181B50C46999}">
      <dsp:nvSpPr>
        <dsp:cNvPr id="0" name=""/>
        <dsp:cNvSpPr/>
      </dsp:nvSpPr>
      <dsp:spPr>
        <a:xfrm>
          <a:off x="5638980"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Εμπιστευτείτε τα δεδομένα</a:t>
          </a:r>
          <a:endParaRPr lang="en-ZA" sz="2400" kern="1200" dirty="0">
            <a:effectLst>
              <a:outerShdw blurRad="38100" dist="38100" dir="2700000" algn="tl">
                <a:srgbClr val="000000">
                  <a:alpha val="43137"/>
                </a:srgbClr>
              </a:outerShdw>
            </a:effectLst>
          </a:endParaRPr>
        </a:p>
      </dsp:txBody>
      <dsp:txXfrm>
        <a:off x="5638980" y="2013178"/>
        <a:ext cx="2871144" cy="172268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368D-EA85-4999-ACC3-A6896D221D8F}">
      <dsp:nvSpPr>
        <dsp:cNvPr id="0" name=""/>
        <dsp:cNvSpPr/>
      </dsp:nvSpPr>
      <dsp:spPr>
        <a:xfrm>
          <a:off x="844307"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Άτομα και αλληλεπίδραση έναντι διαδικασιών και εργαλείων</a:t>
          </a:r>
          <a:endParaRPr lang="en-ZA" sz="2400" kern="1200" dirty="0">
            <a:effectLst>
              <a:outerShdw blurRad="38100" dist="38100" dir="2700000" algn="tl">
                <a:srgbClr val="000000">
                  <a:alpha val="43137"/>
                </a:srgbClr>
              </a:outerShdw>
            </a:effectLst>
          </a:endParaRPr>
        </a:p>
      </dsp:txBody>
      <dsp:txXfrm>
        <a:off x="844307" y="2709"/>
        <a:ext cx="2783318" cy="1669991"/>
      </dsp:txXfrm>
    </dsp:sp>
    <dsp:sp modelId="{34A1808E-FB2A-4B93-BE82-039FAC0D01D3}">
      <dsp:nvSpPr>
        <dsp:cNvPr id="0" name=""/>
        <dsp:cNvSpPr/>
      </dsp:nvSpPr>
      <dsp:spPr>
        <a:xfrm>
          <a:off x="3905958"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Λειτουργικό λογισμικό έναντι εκτενούς τεκμηρίωσης</a:t>
          </a:r>
          <a:endParaRPr lang="en-ZA" sz="2400" kern="1200" dirty="0">
            <a:effectLst>
              <a:outerShdw blurRad="38100" dist="38100" dir="2700000" algn="tl">
                <a:srgbClr val="000000">
                  <a:alpha val="43137"/>
                </a:srgbClr>
              </a:outerShdw>
            </a:effectLst>
          </a:endParaRPr>
        </a:p>
      </dsp:txBody>
      <dsp:txXfrm>
        <a:off x="3905958" y="2709"/>
        <a:ext cx="2783318" cy="1669991"/>
      </dsp:txXfrm>
    </dsp:sp>
    <dsp:sp modelId="{19788428-B1FC-4857-A06C-4EB3644B385B}">
      <dsp:nvSpPr>
        <dsp:cNvPr id="0" name=""/>
        <dsp:cNvSpPr/>
      </dsp:nvSpPr>
      <dsp:spPr>
        <a:xfrm>
          <a:off x="6967609"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Συνεργασία με τον πελάτη έναντι διαπραγμάτευσης συμβολαίου</a:t>
          </a:r>
          <a:endParaRPr lang="en-ZA" sz="2400" kern="1200" dirty="0">
            <a:effectLst>
              <a:outerShdw blurRad="38100" dist="38100" dir="2700000" algn="tl">
                <a:srgbClr val="000000">
                  <a:alpha val="43137"/>
                </a:srgbClr>
              </a:outerShdw>
            </a:effectLst>
          </a:endParaRPr>
        </a:p>
      </dsp:txBody>
      <dsp:txXfrm>
        <a:off x="6967609" y="2709"/>
        <a:ext cx="2783318" cy="1669991"/>
      </dsp:txXfrm>
    </dsp:sp>
    <dsp:sp modelId="{3FB119FB-4C4C-4C02-9908-4655B9B7E4EC}">
      <dsp:nvSpPr>
        <dsp:cNvPr id="0" name=""/>
        <dsp:cNvSpPr/>
      </dsp:nvSpPr>
      <dsp:spPr>
        <a:xfrm>
          <a:off x="3905958" y="1951032"/>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Ανταπόκριση στην αλλαγή έναντι ακολούθησης ενός πλάνου</a:t>
          </a:r>
          <a:endParaRPr lang="en-ZA" sz="2400" kern="1200" dirty="0">
            <a:effectLst>
              <a:outerShdw blurRad="38100" dist="38100" dir="2700000" algn="tl">
                <a:srgbClr val="000000">
                  <a:alpha val="43137"/>
                </a:srgbClr>
              </a:outerShdw>
            </a:effectLst>
          </a:endParaRPr>
        </a:p>
      </dsp:txBody>
      <dsp:txXfrm>
        <a:off x="3905958" y="1951032"/>
        <a:ext cx="2783318" cy="1669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908A3-CCAD-4605-8166-637E99F56288}">
      <dsp:nvSpPr>
        <dsp:cNvPr id="0" name=""/>
        <dsp:cNvSpPr/>
      </dsp:nvSpPr>
      <dsp:spPr>
        <a:xfrm>
          <a:off x="0" y="3486960"/>
          <a:ext cx="11237782" cy="762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Connection</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(Σύνδεση)</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kern="1200" dirty="0">
              <a:solidFill>
                <a:schemeClr val="bg1"/>
              </a:solidFill>
            </a:rPr>
            <a:t>αναφέρεται στην καθιέρωση των ζωτικής σημασίας διαπροσωπικών σχέσεων και των δικτύων πληροφοριών</a:t>
          </a:r>
          <a:r>
            <a:rPr lang="en-GB" sz="2400" kern="1200" dirty="0">
              <a:solidFill>
                <a:schemeClr val="bg1"/>
              </a:solidFill>
            </a:rPr>
            <a:t>.</a:t>
          </a:r>
          <a:endParaRPr lang="en-ZA" sz="2400" kern="1200" dirty="0">
            <a:solidFill>
              <a:schemeClr val="bg1"/>
            </a:solidFill>
          </a:endParaRPr>
        </a:p>
      </dsp:txBody>
      <dsp:txXfrm>
        <a:off x="0" y="3486960"/>
        <a:ext cx="11237782" cy="762861"/>
      </dsp:txXfrm>
    </dsp:sp>
    <dsp:sp modelId="{A983DEEC-4D48-457A-9E6D-B40439767586}">
      <dsp:nvSpPr>
        <dsp:cNvPr id="0" name=""/>
        <dsp:cNvSpPr/>
      </dsp:nvSpPr>
      <dsp:spPr>
        <a:xfrm rot="10800000">
          <a:off x="0" y="2325122"/>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Culture</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(Κουλτούρα)</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kern="1200" dirty="0">
              <a:solidFill>
                <a:schemeClr val="bg1"/>
              </a:solidFill>
            </a:rPr>
            <a:t>είναι ένας ευρύς όρος, και περιλαμβάνει την μετάδοση του πνεύματος των κανόνων συμπεριφοράς του οργανισμού</a:t>
          </a:r>
          <a:r>
            <a:rPr lang="en-GB" sz="2400" kern="1200" dirty="0">
              <a:solidFill>
                <a:schemeClr val="bg1"/>
              </a:solidFill>
            </a:rPr>
            <a:t> — </a:t>
          </a:r>
          <a:r>
            <a:rPr lang="el-GR" sz="2400" kern="1200" dirty="0">
              <a:solidFill>
                <a:schemeClr val="bg1"/>
              </a:solidFill>
            </a:rPr>
            <a:t>επίσημων και άτυπων</a:t>
          </a:r>
          <a:r>
            <a:rPr lang="en-GB" sz="2400" kern="1200" dirty="0">
              <a:solidFill>
                <a:schemeClr val="bg1"/>
              </a:solidFill>
            </a:rPr>
            <a:t>.</a:t>
          </a:r>
          <a:endParaRPr lang="en-ZA" sz="2400" kern="1200" dirty="0">
            <a:solidFill>
              <a:schemeClr val="bg1"/>
            </a:solidFill>
          </a:endParaRPr>
        </a:p>
      </dsp:txBody>
      <dsp:txXfrm rot="10800000">
        <a:off x="0" y="2325122"/>
        <a:ext cx="11237782" cy="762363"/>
      </dsp:txXfrm>
    </dsp:sp>
    <dsp:sp modelId="{4EAD65E4-7111-4082-A95C-C61529014754}">
      <dsp:nvSpPr>
        <dsp:cNvPr id="0" name=""/>
        <dsp:cNvSpPr/>
      </dsp:nvSpPr>
      <dsp:spPr>
        <a:xfrm rot="10800000">
          <a:off x="0" y="1163283"/>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Clarification </a:t>
          </a:r>
          <a:r>
            <a:rPr lang="el-GR"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(Διευκρίνιση)</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l-GR" sz="2400" b="0" kern="1200" dirty="0">
              <a:solidFill>
                <a:srgbClr val="FFFFFF"/>
              </a:solidFill>
              <a:effectLst/>
              <a:latin typeface="Calibri" panose="020F0502020204030204"/>
              <a:ea typeface="+mn-ea"/>
              <a:cs typeface="+mn-cs"/>
            </a:rPr>
            <a:t>διασφαλίζει ότι οι νέοι εργαζόμενοι αντιλαμβάνονται πλήρως τη νέα τους εργασία και όλες τις σχετικές προσδοκίες</a:t>
          </a:r>
          <a:r>
            <a:rPr lang="en-GB" sz="2400" kern="1200" dirty="0">
              <a:solidFill>
                <a:schemeClr val="bg1"/>
              </a:solidFill>
            </a:rPr>
            <a:t>.</a:t>
          </a:r>
          <a:endParaRPr lang="en-ZA" sz="2400" kern="1200" dirty="0">
            <a:solidFill>
              <a:schemeClr val="bg1"/>
            </a:solidFill>
          </a:endParaRPr>
        </a:p>
      </dsp:txBody>
      <dsp:txXfrm rot="10800000">
        <a:off x="0" y="1163283"/>
        <a:ext cx="11237782" cy="762363"/>
      </dsp:txXfrm>
    </dsp:sp>
    <dsp:sp modelId="{3D40046E-95EB-447C-B2D6-D587E4C5235A}">
      <dsp:nvSpPr>
        <dsp:cNvPr id="0" name=""/>
        <dsp:cNvSpPr/>
      </dsp:nvSpPr>
      <dsp:spPr>
        <a:xfrm rot="10800000">
          <a:off x="0" y="1445"/>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effectLst>
                <a:outerShdw blurRad="38100" dist="38100" dir="2700000" algn="tl">
                  <a:srgbClr val="000000">
                    <a:alpha val="43137"/>
                  </a:srgbClr>
                </a:outerShdw>
              </a:effectLst>
            </a:rPr>
            <a:t>1. Compliance </a:t>
          </a:r>
          <a:r>
            <a:rPr lang="el-GR" sz="2400" b="1" kern="1200" dirty="0">
              <a:solidFill>
                <a:schemeClr val="bg1"/>
              </a:solidFill>
              <a:effectLst>
                <a:outerShdw blurRad="38100" dist="38100" dir="2700000" algn="tl">
                  <a:srgbClr val="000000">
                    <a:alpha val="43137"/>
                  </a:srgbClr>
                </a:outerShdw>
              </a:effectLst>
            </a:rPr>
            <a:t>(Συμμόρφωση)</a:t>
          </a:r>
          <a:r>
            <a:rPr lang="en-GB" sz="2400" b="1" kern="1200" dirty="0">
              <a:solidFill>
                <a:schemeClr val="bg1"/>
              </a:solidFill>
              <a:effectLst>
                <a:outerShdw blurRad="38100" dist="38100" dir="2700000" algn="tl">
                  <a:srgbClr val="000000">
                    <a:alpha val="43137"/>
                  </a:srgbClr>
                </a:outerShdw>
              </a:effectLst>
            </a:rPr>
            <a:t>: </a:t>
          </a:r>
          <a:r>
            <a:rPr lang="el-GR" sz="2400" kern="1200" dirty="0">
              <a:solidFill>
                <a:schemeClr val="bg1"/>
              </a:solidFill>
            </a:rPr>
            <a:t>το πιο βασικό στάδιο της διαδικασίας ενσωμάτωσης</a:t>
          </a:r>
          <a:r>
            <a:rPr lang="en-GB" sz="2400" kern="1200" dirty="0">
              <a:solidFill>
                <a:schemeClr val="bg1"/>
              </a:solidFill>
            </a:rPr>
            <a:t>. </a:t>
          </a:r>
          <a:r>
            <a:rPr lang="el-GR" sz="2400" kern="1200" dirty="0">
              <a:solidFill>
                <a:schemeClr val="bg1"/>
              </a:solidFill>
            </a:rPr>
            <a:t>Περιλαμβάνει την εκπαίδευσή τους σε νομικής και πολιτικής φύσεως κανονισμούς.</a:t>
          </a:r>
          <a:endParaRPr lang="en-ZA" sz="2400" kern="1200" dirty="0">
            <a:solidFill>
              <a:schemeClr val="bg1"/>
            </a:solidFill>
          </a:endParaRPr>
        </a:p>
      </dsp:txBody>
      <dsp:txXfrm rot="10800000">
        <a:off x="0" y="1445"/>
        <a:ext cx="11237782" cy="7623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E5BD-9C0C-4676-BEB5-DA319EB5C349}">
      <dsp:nvSpPr>
        <dsp:cNvPr id="0" name=""/>
        <dsp:cNvSpPr/>
      </dsp:nvSpPr>
      <dsp:spPr>
        <a:xfrm>
          <a:off x="2015577"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7940" rIns="138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rPr>
            <a:t>Περιορίστε την εργάσιμη μέρα σας</a:t>
          </a:r>
          <a:endParaRPr lang="en-ZA" sz="2200" kern="1200" dirty="0">
            <a:solidFill>
              <a:srgbClr val="000000"/>
            </a:solidFill>
          </a:endParaRPr>
        </a:p>
      </dsp:txBody>
      <dsp:txXfrm>
        <a:off x="2385303" y="370981"/>
        <a:ext cx="1785193" cy="1785193"/>
      </dsp:txXfrm>
    </dsp:sp>
    <dsp:sp modelId="{B9F02949-A5DE-47C4-8B51-C2B891DB39ED}">
      <dsp:nvSpPr>
        <dsp:cNvPr id="0" name=""/>
        <dsp:cNvSpPr/>
      </dsp:nvSpPr>
      <dsp:spPr>
        <a:xfrm>
          <a:off x="4035294"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7940" rIns="138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rPr>
            <a:t>Εισάγετε νέους κανονισμούς</a:t>
          </a:r>
          <a:endParaRPr lang="en-ZA" sz="2200" kern="1200" dirty="0">
            <a:solidFill>
              <a:srgbClr val="000000"/>
            </a:solidFill>
          </a:endParaRPr>
        </a:p>
      </dsp:txBody>
      <dsp:txXfrm>
        <a:off x="4405020" y="370981"/>
        <a:ext cx="1785193" cy="1785193"/>
      </dsp:txXfrm>
    </dsp:sp>
    <dsp:sp modelId="{CD6677CE-C1A6-4CE0-8D75-B510C85DF812}">
      <dsp:nvSpPr>
        <dsp:cNvPr id="0" name=""/>
        <dsp:cNvSpPr/>
      </dsp:nvSpPr>
      <dsp:spPr>
        <a:xfrm>
          <a:off x="6055011"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7940" rIns="138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rPr>
            <a:t>Δείτε από την οπτική γωνία κάποιου άλλου</a:t>
          </a:r>
          <a:endParaRPr lang="en-ZA" sz="2200" kern="1200" dirty="0">
            <a:solidFill>
              <a:srgbClr val="000000"/>
            </a:solidFill>
          </a:endParaRPr>
        </a:p>
      </dsp:txBody>
      <dsp:txXfrm>
        <a:off x="6424737" y="370981"/>
        <a:ext cx="1785193" cy="178519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1048659"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Προϊόν Ανώτατης Ποιότητας</a:t>
          </a:r>
          <a:endParaRPr lang="en-ZA" sz="2200" kern="1200" dirty="0">
            <a:effectLst>
              <a:outerShdw blurRad="38100" dist="38100" dir="2700000" algn="tl">
                <a:srgbClr val="000000">
                  <a:alpha val="43137"/>
                </a:srgbClr>
              </a:outerShdw>
            </a:effectLst>
          </a:endParaRPr>
        </a:p>
      </dsp:txBody>
      <dsp:txXfrm>
        <a:off x="1048659" y="847"/>
        <a:ext cx="1976259" cy="1185755"/>
      </dsp:txXfrm>
    </dsp:sp>
    <dsp:sp modelId="{D708F5EE-CEF5-4058-BF76-5DCAD0103049}">
      <dsp:nvSpPr>
        <dsp:cNvPr id="0" name=""/>
        <dsp:cNvSpPr/>
      </dsp:nvSpPr>
      <dsp:spPr>
        <a:xfrm>
          <a:off x="3222545"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Ικανοποίηση του Πελάτη</a:t>
          </a:r>
          <a:endParaRPr lang="en-ZA" sz="2200" kern="1200" dirty="0">
            <a:effectLst>
              <a:outerShdw blurRad="38100" dist="38100" dir="2700000" algn="tl">
                <a:srgbClr val="000000">
                  <a:alpha val="43137"/>
                </a:srgbClr>
              </a:outerShdw>
            </a:effectLst>
          </a:endParaRPr>
        </a:p>
      </dsp:txBody>
      <dsp:txXfrm>
        <a:off x="3222545" y="847"/>
        <a:ext cx="1976259" cy="1185755"/>
      </dsp:txXfrm>
    </dsp:sp>
    <dsp:sp modelId="{C7DF86AC-9F30-4AE5-98DD-C3EDC3B25515}">
      <dsp:nvSpPr>
        <dsp:cNvPr id="0" name=""/>
        <dsp:cNvSpPr/>
      </dsp:nvSpPr>
      <dsp:spPr>
        <a:xfrm>
          <a:off x="5396430"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Καλύτερος Έλεγχος</a:t>
          </a:r>
          <a:endParaRPr lang="en-ZA" sz="2200" kern="1200" dirty="0">
            <a:effectLst>
              <a:outerShdw blurRad="38100" dist="38100" dir="2700000" algn="tl">
                <a:srgbClr val="000000">
                  <a:alpha val="43137"/>
                </a:srgbClr>
              </a:outerShdw>
            </a:effectLst>
          </a:endParaRPr>
        </a:p>
      </dsp:txBody>
      <dsp:txXfrm>
        <a:off x="5396430" y="847"/>
        <a:ext cx="1976259" cy="1185755"/>
      </dsp:txXfrm>
    </dsp:sp>
    <dsp:sp modelId="{D37AC921-E767-4D2A-9884-0BF2009021C1}">
      <dsp:nvSpPr>
        <dsp:cNvPr id="0" name=""/>
        <dsp:cNvSpPr/>
      </dsp:nvSpPr>
      <dsp:spPr>
        <a:xfrm>
          <a:off x="7570316"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Βελτιωμένη Προβλεψιμότητα Έργου</a:t>
          </a:r>
          <a:endParaRPr lang="en-ZA" sz="2000" kern="1200" dirty="0">
            <a:effectLst>
              <a:outerShdw blurRad="38100" dist="38100" dir="2700000" algn="tl">
                <a:srgbClr val="000000">
                  <a:alpha val="43137"/>
                </a:srgbClr>
              </a:outerShdw>
            </a:effectLst>
          </a:endParaRPr>
        </a:p>
      </dsp:txBody>
      <dsp:txXfrm>
        <a:off x="7570316" y="847"/>
        <a:ext cx="1976259" cy="1185755"/>
      </dsp:txXfrm>
    </dsp:sp>
    <dsp:sp modelId="{38A66586-6582-4EB2-9CE6-5F3CC964B635}">
      <dsp:nvSpPr>
        <dsp:cNvPr id="0" name=""/>
        <dsp:cNvSpPr/>
      </dsp:nvSpPr>
      <dsp:spPr>
        <a:xfrm>
          <a:off x="4309488" y="1384229"/>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Μειωμένα Ρίσκα</a:t>
          </a:r>
          <a:endParaRPr lang="en-ZA" sz="2200" kern="1200" dirty="0">
            <a:effectLst>
              <a:outerShdw blurRad="38100" dist="38100" dir="2700000" algn="tl">
                <a:srgbClr val="000000">
                  <a:alpha val="43137"/>
                </a:srgbClr>
              </a:outerShdw>
            </a:effectLst>
          </a:endParaRPr>
        </a:p>
      </dsp:txBody>
      <dsp:txXfrm>
        <a:off x="4309488" y="1384229"/>
        <a:ext cx="1976259" cy="118575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3104"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Αυξημένη ευελιξία</a:t>
          </a:r>
          <a:endParaRPr lang="en-ZA" sz="2400" kern="1200" dirty="0">
            <a:effectLst>
              <a:outerShdw blurRad="38100" dist="38100" dir="2700000" algn="tl">
                <a:srgbClr val="000000">
                  <a:alpha val="43137"/>
                </a:srgbClr>
              </a:outerShdw>
            </a:effectLst>
          </a:endParaRPr>
        </a:p>
      </dsp:txBody>
      <dsp:txXfrm>
        <a:off x="3104" y="546647"/>
        <a:ext cx="2462564" cy="1477538"/>
      </dsp:txXfrm>
    </dsp:sp>
    <dsp:sp modelId="{63E980CF-C459-44AE-8C2E-40C5DF411861}">
      <dsp:nvSpPr>
        <dsp:cNvPr id="0" name=""/>
        <dsp:cNvSpPr/>
      </dsp:nvSpPr>
      <dsp:spPr>
        <a:xfrm>
          <a:off x="2711925"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Συνεχής βελτίωση</a:t>
          </a:r>
          <a:endParaRPr lang="en-ZA" sz="2400" kern="1200" dirty="0">
            <a:effectLst>
              <a:outerShdw blurRad="38100" dist="38100" dir="2700000" algn="tl">
                <a:srgbClr val="000000">
                  <a:alpha val="43137"/>
                </a:srgbClr>
              </a:outerShdw>
            </a:effectLst>
          </a:endParaRPr>
        </a:p>
      </dsp:txBody>
      <dsp:txXfrm>
        <a:off x="2711925" y="546647"/>
        <a:ext cx="2462564" cy="1477538"/>
      </dsp:txXfrm>
    </dsp:sp>
    <dsp:sp modelId="{4D33A57C-7B58-43B3-BB68-3B89482AF2B1}">
      <dsp:nvSpPr>
        <dsp:cNvPr id="0" name=""/>
        <dsp:cNvSpPr/>
      </dsp:nvSpPr>
      <dsp:spPr>
        <a:xfrm>
          <a:off x="5420746"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Βελτιωμένο ηθικό της ομάδας</a:t>
          </a:r>
          <a:endParaRPr lang="en-ZA" sz="2400" kern="1200" dirty="0">
            <a:effectLst>
              <a:outerShdw blurRad="38100" dist="38100" dir="2700000" algn="tl">
                <a:srgbClr val="000000">
                  <a:alpha val="43137"/>
                </a:srgbClr>
              </a:outerShdw>
            </a:effectLst>
          </a:endParaRPr>
        </a:p>
      </dsp:txBody>
      <dsp:txXfrm>
        <a:off x="5420746" y="546647"/>
        <a:ext cx="2462564" cy="1477538"/>
      </dsp:txXfrm>
    </dsp:sp>
    <dsp:sp modelId="{081F0AD1-5F22-41C0-827D-3BC29F142AA9}">
      <dsp:nvSpPr>
        <dsp:cNvPr id="0" name=""/>
        <dsp:cNvSpPr/>
      </dsp:nvSpPr>
      <dsp:spPr>
        <a:xfrm>
          <a:off x="8129567"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Πιο συναφείς μέθοδοι μέτρησης</a:t>
          </a:r>
          <a:endParaRPr lang="en-ZA" sz="2400" kern="1200" dirty="0">
            <a:effectLst>
              <a:outerShdw blurRad="38100" dist="38100" dir="2700000" algn="tl">
                <a:srgbClr val="000000">
                  <a:alpha val="43137"/>
                </a:srgbClr>
              </a:outerShdw>
            </a:effectLst>
          </a:endParaRPr>
        </a:p>
      </dsp:txBody>
      <dsp:txXfrm>
        <a:off x="8129567" y="546647"/>
        <a:ext cx="2462564" cy="147753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2670929"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Ζητήστε τη Συμβολή της Ομάδας</a:t>
          </a:r>
          <a:endParaRPr lang="en-ZA" sz="2200" kern="1200" dirty="0">
            <a:solidFill>
              <a:srgbClr val="000000"/>
            </a:solidFill>
            <a:effectLst/>
          </a:endParaRPr>
        </a:p>
      </dsp:txBody>
      <dsp:txXfrm>
        <a:off x="3069726" y="398796"/>
        <a:ext cx="1925564" cy="1925559"/>
      </dsp:txXfrm>
    </dsp:sp>
    <dsp:sp modelId="{FCAC7814-B57C-4EB6-AEB4-2E4F6756CB93}">
      <dsp:nvSpPr>
        <dsp:cNvPr id="0" name=""/>
        <dsp:cNvSpPr/>
      </dsp:nvSpPr>
      <dsp:spPr>
        <a:xfrm>
          <a:off x="4071220"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Ακούστε τη Βάση των Μελών σας και της Κοινότητας</a:t>
          </a:r>
          <a:endParaRPr lang="en-ZA" sz="2200" kern="1200" dirty="0">
            <a:solidFill>
              <a:srgbClr val="000000"/>
            </a:solidFill>
            <a:effectLst/>
          </a:endParaRPr>
        </a:p>
      </dsp:txBody>
      <dsp:txXfrm>
        <a:off x="4470017" y="2214987"/>
        <a:ext cx="1925564" cy="1925559"/>
      </dsp:txXfrm>
    </dsp:sp>
    <dsp:sp modelId="{C2C831E0-80E0-4960-B421-1F089A605B9D}">
      <dsp:nvSpPr>
        <dsp:cNvPr id="0" name=""/>
        <dsp:cNvSpPr/>
      </dsp:nvSpPr>
      <dsp:spPr>
        <a:xfrm>
          <a:off x="5472344"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Δημιουργήστε Περιθώριο για Απαραίτητες Συνομιλίες</a:t>
          </a:r>
          <a:endParaRPr lang="en-ZA" sz="2200" kern="1200" dirty="0">
            <a:solidFill>
              <a:srgbClr val="000000"/>
            </a:solidFill>
            <a:effectLst/>
          </a:endParaRPr>
        </a:p>
      </dsp:txBody>
      <dsp:txXfrm>
        <a:off x="5871141" y="398796"/>
        <a:ext cx="1925564" cy="1925559"/>
      </dsp:txXfrm>
    </dsp:sp>
    <dsp:sp modelId="{636BBD36-91B6-4A2A-8283-AF726C098C60}">
      <dsp:nvSpPr>
        <dsp:cNvPr id="0" name=""/>
        <dsp:cNvSpPr/>
      </dsp:nvSpPr>
      <dsp:spPr>
        <a:xfrm>
          <a:off x="6872635"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Υιοθετήστε τη «Δημιουργική Καταστροφή»</a:t>
          </a:r>
          <a:endParaRPr lang="en-ZA" sz="2200" kern="1200" dirty="0">
            <a:solidFill>
              <a:srgbClr val="000000"/>
            </a:solidFill>
            <a:effectLst/>
          </a:endParaRPr>
        </a:p>
      </dsp:txBody>
      <dsp:txXfrm>
        <a:off x="7271432" y="2214987"/>
        <a:ext cx="1925564" cy="1925559"/>
      </dsp:txXfrm>
    </dsp:sp>
    <dsp:sp modelId="{3CBBC78C-D7A3-4238-81D1-9F993E377749}">
      <dsp:nvSpPr>
        <dsp:cNvPr id="0" name=""/>
        <dsp:cNvSpPr/>
      </dsp:nvSpPr>
      <dsp:spPr>
        <a:xfrm>
          <a:off x="8272926"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Ακούστε Ενεργά τους</a:t>
          </a:r>
          <a:r>
            <a:rPr lang="en-GB" sz="2200" kern="1200" dirty="0">
              <a:solidFill>
                <a:srgbClr val="000000"/>
              </a:solidFill>
              <a:effectLst/>
            </a:rPr>
            <a:t> </a:t>
          </a:r>
          <a:r>
            <a:rPr lang="el-GR" sz="2200" kern="1200" dirty="0">
              <a:solidFill>
                <a:srgbClr val="000000"/>
              </a:solidFill>
              <a:effectLst/>
            </a:rPr>
            <a:t>Χορηγούς σας</a:t>
          </a:r>
          <a:endParaRPr lang="en-ZA" sz="2200" kern="1200" dirty="0">
            <a:solidFill>
              <a:srgbClr val="000000"/>
            </a:solidFill>
            <a:effectLst/>
          </a:endParaRPr>
        </a:p>
      </dsp:txBody>
      <dsp:txXfrm>
        <a:off x="8671723" y="398796"/>
        <a:ext cx="1925564" cy="19255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ABF0-72CC-491F-9526-E342895D4B37}">
      <dsp:nvSpPr>
        <dsp:cNvPr id="0" name=""/>
        <dsp:cNvSpPr/>
      </dsp:nvSpPr>
      <dsp:spPr>
        <a:xfrm>
          <a:off x="926418"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effectLst>
                <a:outerShdw blurRad="38100" dist="38100" dir="2700000" algn="tl">
                  <a:srgbClr val="000000">
                    <a:alpha val="43137"/>
                  </a:srgbClr>
                </a:outerShdw>
              </a:effectLst>
            </a:rPr>
            <a:t>Απαλλαγείτε από αναποτελεσματικές Δομές Ηγεσίας</a:t>
          </a:r>
          <a:endParaRPr lang="en-ZA" sz="2400" kern="1200" dirty="0">
            <a:solidFill>
              <a:schemeClr val="bg1"/>
            </a:solidFill>
            <a:effectLst>
              <a:outerShdw blurRad="38100" dist="38100" dir="2700000" algn="tl">
                <a:srgbClr val="000000">
                  <a:alpha val="43137"/>
                </a:srgbClr>
              </a:outerShdw>
            </a:effectLst>
          </a:endParaRPr>
        </a:p>
      </dsp:txBody>
      <dsp:txXfrm>
        <a:off x="926418" y="634"/>
        <a:ext cx="3054001" cy="1832400"/>
      </dsp:txXfrm>
    </dsp:sp>
    <dsp:sp modelId="{E96E13EA-198C-40E9-8CAC-43D548FCC55A}">
      <dsp:nvSpPr>
        <dsp:cNvPr id="0" name=""/>
        <dsp:cNvSpPr/>
      </dsp:nvSpPr>
      <dsp:spPr>
        <a:xfrm>
          <a:off x="4285819"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effectLst>
                <a:outerShdw blurRad="38100" dist="38100" dir="2700000" algn="tl">
                  <a:srgbClr val="000000">
                    <a:alpha val="43137"/>
                  </a:srgbClr>
                </a:outerShdw>
              </a:effectLst>
            </a:rPr>
            <a:t>Ενθαρρύνετε την Ανοικτή Επικοινωνία</a:t>
          </a:r>
          <a:endParaRPr lang="en-ZA" sz="2400" kern="1200" dirty="0">
            <a:solidFill>
              <a:schemeClr val="bg1"/>
            </a:solidFill>
            <a:effectLst>
              <a:outerShdw blurRad="38100" dist="38100" dir="2700000" algn="tl">
                <a:srgbClr val="000000">
                  <a:alpha val="43137"/>
                </a:srgbClr>
              </a:outerShdw>
            </a:effectLst>
          </a:endParaRPr>
        </a:p>
      </dsp:txBody>
      <dsp:txXfrm>
        <a:off x="4285819" y="634"/>
        <a:ext cx="3054001" cy="1832400"/>
      </dsp:txXfrm>
    </dsp:sp>
    <dsp:sp modelId="{876936CA-AD71-4CB5-A6AA-5AD97A9DBAEE}">
      <dsp:nvSpPr>
        <dsp:cNvPr id="0" name=""/>
        <dsp:cNvSpPr/>
      </dsp:nvSpPr>
      <dsp:spPr>
        <a:xfrm>
          <a:off x="7645220"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effectLst>
                <a:outerShdw blurRad="38100" dist="38100" dir="2700000" algn="tl">
                  <a:srgbClr val="000000">
                    <a:alpha val="43137"/>
                  </a:srgbClr>
                </a:outerShdw>
              </a:effectLst>
            </a:rPr>
            <a:t>Εξετάστε τη Διαδικασία Επικοινωνίας σας</a:t>
          </a:r>
          <a:endParaRPr lang="en-ZA" sz="2400" kern="1200" dirty="0">
            <a:solidFill>
              <a:schemeClr val="bg1"/>
            </a:solidFill>
            <a:effectLst>
              <a:outerShdw blurRad="38100" dist="38100" dir="2700000" algn="tl">
                <a:srgbClr val="000000">
                  <a:alpha val="43137"/>
                </a:srgbClr>
              </a:outerShdw>
            </a:effectLst>
          </a:endParaRPr>
        </a:p>
      </dsp:txBody>
      <dsp:txXfrm>
        <a:off x="7645220" y="634"/>
        <a:ext cx="3054001" cy="1832400"/>
      </dsp:txXfrm>
    </dsp:sp>
    <dsp:sp modelId="{A2EE51BE-AD0A-47D3-AF9E-C465DAAB4473}">
      <dsp:nvSpPr>
        <dsp:cNvPr id="0" name=""/>
        <dsp:cNvSpPr/>
      </dsp:nvSpPr>
      <dsp:spPr>
        <a:xfrm>
          <a:off x="2606118"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effectLst>
                <a:outerShdw blurRad="38100" dist="38100" dir="2700000" algn="tl">
                  <a:srgbClr val="000000">
                    <a:alpha val="43137"/>
                  </a:srgbClr>
                </a:outerShdw>
              </a:effectLst>
            </a:rPr>
            <a:t>Αποκτήστε Ξεκάθαρη Αίσθηση του Λόγου της Ύπαρξής σας</a:t>
          </a:r>
          <a:endParaRPr lang="en-ZA" sz="2400" kern="1200" dirty="0">
            <a:solidFill>
              <a:schemeClr val="bg1"/>
            </a:solidFill>
            <a:effectLst>
              <a:outerShdw blurRad="38100" dist="38100" dir="2700000" algn="tl">
                <a:srgbClr val="000000">
                  <a:alpha val="43137"/>
                </a:srgbClr>
              </a:outerShdw>
            </a:effectLst>
          </a:endParaRPr>
        </a:p>
      </dsp:txBody>
      <dsp:txXfrm>
        <a:off x="2606118" y="2138435"/>
        <a:ext cx="3054001" cy="1832400"/>
      </dsp:txXfrm>
    </dsp:sp>
    <dsp:sp modelId="{A468B17A-FC5A-437D-BC74-3E71E0B2A664}">
      <dsp:nvSpPr>
        <dsp:cNvPr id="0" name=""/>
        <dsp:cNvSpPr/>
      </dsp:nvSpPr>
      <dsp:spPr>
        <a:xfrm>
          <a:off x="5965520"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effectLst>
                <a:outerShdw blurRad="38100" dist="38100" dir="2700000" algn="tl">
                  <a:srgbClr val="000000">
                    <a:alpha val="43137"/>
                  </a:srgbClr>
                </a:outerShdw>
              </a:effectLst>
            </a:rPr>
            <a:t>Υιοθετήστε Νέες Ιδέες για να Δημιουργήστε Ευκαιρίες</a:t>
          </a:r>
          <a:endParaRPr lang="en-ZA" sz="2400" kern="1200" dirty="0">
            <a:solidFill>
              <a:schemeClr val="bg1"/>
            </a:solidFill>
            <a:effectLst>
              <a:outerShdw blurRad="38100" dist="38100" dir="2700000" algn="tl">
                <a:srgbClr val="000000">
                  <a:alpha val="43137"/>
                </a:srgbClr>
              </a:outerShdw>
            </a:effectLst>
          </a:endParaRPr>
        </a:p>
      </dsp:txBody>
      <dsp:txXfrm>
        <a:off x="5965520" y="2138435"/>
        <a:ext cx="3054001" cy="18324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3371123"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Ξεκινήστε την κάθε σας μέρα με Χρόνο</a:t>
          </a:r>
          <a:r>
            <a:rPr lang="en-GB" sz="2200" kern="1200" dirty="0">
              <a:solidFill>
                <a:srgbClr val="000000"/>
              </a:solidFill>
              <a:effectLst/>
            </a:rPr>
            <a:t> </a:t>
          </a:r>
          <a:r>
            <a:rPr lang="el-GR" sz="2200" kern="1200" dirty="0">
              <a:solidFill>
                <a:srgbClr val="000000"/>
              </a:solidFill>
              <a:effectLst/>
            </a:rPr>
            <a:t>Περισυλλογής </a:t>
          </a:r>
          <a:endParaRPr lang="en-ZA" sz="2200" kern="1200" dirty="0">
            <a:solidFill>
              <a:srgbClr val="000000"/>
            </a:solidFill>
            <a:effectLst/>
          </a:endParaRPr>
        </a:p>
      </dsp:txBody>
      <dsp:txXfrm>
        <a:off x="3769870" y="398796"/>
        <a:ext cx="1925324" cy="1925559"/>
      </dsp:txXfrm>
    </dsp:sp>
    <dsp:sp modelId="{FCAC7814-B57C-4EB6-AEB4-2E4F6756CB93}">
      <dsp:nvSpPr>
        <dsp:cNvPr id="0" name=""/>
        <dsp:cNvSpPr/>
      </dsp:nvSpPr>
      <dsp:spPr>
        <a:xfrm>
          <a:off x="4772003"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Μοιραστείτε Ιστορίες για να Ενθαρρύνετε τη Συνεργασία</a:t>
          </a:r>
          <a:endParaRPr lang="en-ZA" sz="2200" kern="1200" dirty="0">
            <a:solidFill>
              <a:srgbClr val="000000"/>
            </a:solidFill>
            <a:effectLst/>
          </a:endParaRPr>
        </a:p>
      </dsp:txBody>
      <dsp:txXfrm>
        <a:off x="5170750" y="2214987"/>
        <a:ext cx="1925324" cy="1925559"/>
      </dsp:txXfrm>
    </dsp:sp>
    <dsp:sp modelId="{C2C831E0-80E0-4960-B421-1F089A605B9D}">
      <dsp:nvSpPr>
        <dsp:cNvPr id="0" name=""/>
        <dsp:cNvSpPr/>
      </dsp:nvSpPr>
      <dsp:spPr>
        <a:xfrm>
          <a:off x="6172191"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Διεξάγετε Επανεξετάσεις μετά το Πέρας των Αποστολών</a:t>
          </a:r>
          <a:endParaRPr lang="en-ZA" sz="2200" kern="1200" dirty="0">
            <a:solidFill>
              <a:srgbClr val="000000"/>
            </a:solidFill>
            <a:effectLst/>
          </a:endParaRPr>
        </a:p>
      </dsp:txBody>
      <dsp:txXfrm>
        <a:off x="6570938" y="398796"/>
        <a:ext cx="1925324" cy="1925559"/>
      </dsp:txXfrm>
    </dsp:sp>
    <dsp:sp modelId="{636BBD36-91B6-4A2A-8283-AF726C098C60}">
      <dsp:nvSpPr>
        <dsp:cNvPr id="0" name=""/>
        <dsp:cNvSpPr/>
      </dsp:nvSpPr>
      <dsp:spPr>
        <a:xfrm>
          <a:off x="7573072"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0000"/>
              </a:solidFill>
              <a:effectLst/>
            </a:rPr>
            <a:t>Να είστε ένας Εκπαιδεύσιμος Ηγέτης, Προωθήστε τη Μάθηση</a:t>
          </a:r>
          <a:endParaRPr lang="en-ZA" sz="2200" kern="1200" dirty="0">
            <a:solidFill>
              <a:srgbClr val="000000"/>
            </a:solidFill>
            <a:effectLst/>
          </a:endParaRPr>
        </a:p>
      </dsp:txBody>
      <dsp:txXfrm>
        <a:off x="7971819" y="2214987"/>
        <a:ext cx="1925324" cy="1925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Καθοριστικό βήμα προς τον ψηφιακό μετασχηματισμό</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71E80A36-5EA1-43D6-A855-69C8AB28C5E8}">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i="0" kern="1200" dirty="0">
              <a:effectLst>
                <a:outerShdw blurRad="38100" dist="38100" dir="2700000" algn="tl">
                  <a:srgbClr val="000000">
                    <a:alpha val="43137"/>
                  </a:srgbClr>
                </a:outerShdw>
              </a:effectLst>
            </a:rPr>
            <a:t>Επίτευξη μεγαλύτερης σαφήνειας</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B3BED611-2A19-46CF-9C4F-1F6C06D5AEFA}">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Διαφάνεια</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1EC19484-FF85-4D0E-9A6A-2ED75EC5E86E}">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Απλοποίηση διαδικασιών</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B0461BD-AF5C-49BE-94CF-A406BC339134}">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i="0" kern="1200" dirty="0">
              <a:effectLst>
                <a:outerShdw blurRad="38100" dist="38100" dir="2700000" algn="tl">
                  <a:srgbClr val="000000">
                    <a:alpha val="43137"/>
                  </a:srgbClr>
                </a:outerShdw>
              </a:effectLst>
            </a:rPr>
            <a:t>Λήψη ιστορικού συμμόρφωσης</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Τυποποίηση λειτουργιών</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524BEDA4-A8D1-40CE-8509-C432547ECCD7}">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Αύξηση της ικανοποίησης των πελατών</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714280E9-C04C-4205-8367-56C7A4D6F916}">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Αύξηση της παραγωγικότητας</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020C5B77-A0D6-4882-AC20-2CFDD9FA9E41}">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Δυνατότητα παρακολούθησης διαφόρων διαδικασιών εν κινήσει</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50E1268-0266-4EFE-AF6D-EC18A09323FE}">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i="0" kern="1200" dirty="0">
              <a:effectLst>
                <a:outerShdw blurRad="38100" dist="38100" dir="2700000" algn="tl">
                  <a:srgbClr val="000000">
                    <a:alpha val="43137"/>
                  </a:srgbClr>
                </a:outerShdw>
              </a:effectLst>
            </a:rPr>
            <a:t>Μακροπρόθεσμη μείωση κόστους</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BD67-724C-47CF-BE1C-E11A109EDC9A}">
      <dsp:nvSpPr>
        <dsp:cNvPr id="0" name=""/>
        <dsp:cNvSpPr/>
      </dsp:nvSpPr>
      <dsp:spPr>
        <a:xfrm>
          <a:off x="310132"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Αυτοματοποίηση του Μάρκετινγκ</a:t>
          </a:r>
          <a:endParaRPr lang="en-ZA" sz="2200" kern="1200" dirty="0">
            <a:effectLst>
              <a:outerShdw blurRad="38100" dist="38100" dir="2700000" algn="tl">
                <a:srgbClr val="000000">
                  <a:alpha val="43137"/>
                </a:srgbClr>
              </a:outerShdw>
            </a:effectLst>
          </a:endParaRPr>
        </a:p>
      </dsp:txBody>
      <dsp:txXfrm>
        <a:off x="310132" y="529"/>
        <a:ext cx="2285185" cy="1371111"/>
      </dsp:txXfrm>
    </dsp:sp>
    <dsp:sp modelId="{54F9916C-4DE3-46C9-BBA9-5E5023882826}">
      <dsp:nvSpPr>
        <dsp:cNvPr id="0" name=""/>
        <dsp:cNvSpPr/>
      </dsp:nvSpPr>
      <dsp:spPr>
        <a:xfrm>
          <a:off x="2823836"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Συνεργασία με Συμπληρωματικούς Οργανισμούς</a:t>
          </a:r>
          <a:endParaRPr lang="en-ZA" sz="2000" kern="1200" dirty="0">
            <a:effectLst>
              <a:outerShdw blurRad="38100" dist="38100" dir="2700000" algn="tl">
                <a:srgbClr val="000000">
                  <a:alpha val="43137"/>
                </a:srgbClr>
              </a:outerShdw>
            </a:effectLst>
          </a:endParaRPr>
        </a:p>
      </dsp:txBody>
      <dsp:txXfrm>
        <a:off x="2823836" y="529"/>
        <a:ext cx="2285185" cy="1371111"/>
      </dsp:txXfrm>
    </dsp:sp>
    <dsp:sp modelId="{E0186BD3-BCA6-44C3-9EDF-71226317B611}">
      <dsp:nvSpPr>
        <dsp:cNvPr id="0" name=""/>
        <dsp:cNvSpPr/>
      </dsp:nvSpPr>
      <dsp:spPr>
        <a:xfrm>
          <a:off x="5337539"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Παρουσία στα Μέσα Κοινωνικής Δικτύωσης</a:t>
          </a:r>
          <a:endParaRPr lang="en-ZA" sz="2200" kern="1200" dirty="0">
            <a:effectLst>
              <a:outerShdw blurRad="38100" dist="38100" dir="2700000" algn="tl">
                <a:srgbClr val="000000">
                  <a:alpha val="43137"/>
                </a:srgbClr>
              </a:outerShdw>
            </a:effectLst>
          </a:endParaRPr>
        </a:p>
      </dsp:txBody>
      <dsp:txXfrm>
        <a:off x="5337539" y="529"/>
        <a:ext cx="2285185" cy="1371111"/>
      </dsp:txXfrm>
    </dsp:sp>
    <dsp:sp modelId="{F35A6FCA-9741-4F97-A642-B85F4A0F4ADD}">
      <dsp:nvSpPr>
        <dsp:cNvPr id="0" name=""/>
        <dsp:cNvSpPr/>
      </dsp:nvSpPr>
      <dsp:spPr>
        <a:xfrm>
          <a:off x="7851243"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Διαδικτυακή Προώθηση</a:t>
          </a:r>
          <a:r>
            <a:rPr lang="en-GB" sz="2000" kern="1200" dirty="0">
              <a:effectLst>
                <a:outerShdw blurRad="38100" dist="38100" dir="2700000" algn="tl">
                  <a:srgbClr val="000000">
                    <a:alpha val="43137"/>
                  </a:srgbClr>
                </a:outerShdw>
              </a:effectLst>
            </a:rPr>
            <a:t> </a:t>
          </a:r>
          <a:r>
            <a:rPr lang="el-GR" sz="2000" kern="1200" dirty="0">
              <a:effectLst>
                <a:outerShdw blurRad="38100" dist="38100" dir="2700000" algn="tl">
                  <a:srgbClr val="000000">
                    <a:alpha val="43137"/>
                  </a:srgbClr>
                </a:outerShdw>
              </a:effectLst>
            </a:rPr>
            <a:t>Εκδηλώσεων Συγκέντρωσης Χρημάτων </a:t>
          </a:r>
          <a:endParaRPr lang="en-ZA" sz="2000" kern="1200" dirty="0">
            <a:effectLst>
              <a:outerShdw blurRad="38100" dist="38100" dir="2700000" algn="tl">
                <a:srgbClr val="000000">
                  <a:alpha val="43137"/>
                </a:srgbClr>
              </a:outerShdw>
            </a:effectLst>
          </a:endParaRPr>
        </a:p>
      </dsp:txBody>
      <dsp:txXfrm>
        <a:off x="7851243" y="529"/>
        <a:ext cx="2285185" cy="1371111"/>
      </dsp:txXfrm>
    </dsp:sp>
    <dsp:sp modelId="{5BDBA972-56A6-4431-B7C7-81EB7B022525}">
      <dsp:nvSpPr>
        <dsp:cNvPr id="0" name=""/>
        <dsp:cNvSpPr/>
      </dsp:nvSpPr>
      <dsp:spPr>
        <a:xfrm>
          <a:off x="4080687" y="160015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b="0" i="0" kern="1200" dirty="0">
              <a:effectLst>
                <a:outerShdw blurRad="38100" dist="38100" dir="2700000" algn="tl">
                  <a:srgbClr val="000000">
                    <a:alpha val="43137"/>
                  </a:srgbClr>
                </a:outerShdw>
              </a:effectLst>
            </a:rPr>
            <a:t>Πρόσβαση σε Πόρους της Τοπικής Κοινότητας</a:t>
          </a:r>
          <a:endParaRPr lang="en-ZA" sz="2200" kern="1200" dirty="0">
            <a:effectLst>
              <a:outerShdw blurRad="38100" dist="38100" dir="2700000" algn="tl">
                <a:srgbClr val="000000">
                  <a:alpha val="43137"/>
                </a:srgbClr>
              </a:outerShdw>
            </a:effectLst>
          </a:endParaRPr>
        </a:p>
      </dsp:txBody>
      <dsp:txXfrm>
        <a:off x="4080687" y="1600159"/>
        <a:ext cx="2285185" cy="13711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196E9-1AA8-4F22-BA22-4A16FBD6424B}">
      <dsp:nvSpPr>
        <dsp:cNvPr id="0" name=""/>
        <dsp:cNvSpPr/>
      </dsp:nvSpPr>
      <dsp:spPr>
        <a:xfrm>
          <a:off x="257062"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Χρήση Εργαλείων και Υπηρεσιών που Στηρίζουν τη Συνεργασία</a:t>
          </a:r>
          <a:endParaRPr lang="en-ZA" sz="2400" kern="1200" dirty="0">
            <a:effectLst>
              <a:outerShdw blurRad="38100" dist="38100" dir="2700000" algn="tl">
                <a:srgbClr val="000000">
                  <a:alpha val="43137"/>
                </a:srgbClr>
              </a:outerShdw>
            </a:effectLst>
          </a:endParaRPr>
        </a:p>
      </dsp:txBody>
      <dsp:txXfrm>
        <a:off x="257062" y="202"/>
        <a:ext cx="3220205" cy="1487719"/>
      </dsp:txXfrm>
    </dsp:sp>
    <dsp:sp modelId="{808C7378-E75F-413F-8C6A-19112C5219E0}">
      <dsp:nvSpPr>
        <dsp:cNvPr id="0" name=""/>
        <dsp:cNvSpPr/>
      </dsp:nvSpPr>
      <dsp:spPr>
        <a:xfrm>
          <a:off x="3781047"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Εντοπισμός Διαδικτυακών Πλατφορμών με Εθελοντές</a:t>
          </a:r>
          <a:endParaRPr lang="en-ZA" sz="2400" kern="1200" dirty="0">
            <a:effectLst>
              <a:outerShdw blurRad="38100" dist="38100" dir="2700000" algn="tl">
                <a:srgbClr val="000000">
                  <a:alpha val="43137"/>
                </a:srgbClr>
              </a:outerShdw>
            </a:effectLst>
          </a:endParaRPr>
        </a:p>
      </dsp:txBody>
      <dsp:txXfrm>
        <a:off x="3781047" y="202"/>
        <a:ext cx="3220205" cy="1487719"/>
      </dsp:txXfrm>
    </dsp:sp>
    <dsp:sp modelId="{A4222BD1-93C0-4AF0-8C27-9DBF9D57377B}">
      <dsp:nvSpPr>
        <dsp:cNvPr id="0" name=""/>
        <dsp:cNvSpPr/>
      </dsp:nvSpPr>
      <dsp:spPr>
        <a:xfrm>
          <a:off x="7305031"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i="0" kern="1200" dirty="0"/>
            <a:t>Εφαρμογή Λύσεων Επικοινωνίας και Πληροφορικής</a:t>
          </a:r>
          <a:endParaRPr lang="en-ZA" sz="2400" kern="1200" dirty="0">
            <a:effectLst>
              <a:outerShdw blurRad="38100" dist="38100" dir="2700000" algn="tl">
                <a:srgbClr val="000000">
                  <a:alpha val="43137"/>
                </a:srgbClr>
              </a:outerShdw>
            </a:effectLst>
          </a:endParaRPr>
        </a:p>
      </dsp:txBody>
      <dsp:txXfrm>
        <a:off x="7305031" y="202"/>
        <a:ext cx="3220205" cy="1487719"/>
      </dsp:txXfrm>
    </dsp:sp>
    <dsp:sp modelId="{0C59BA9B-850D-44E8-9928-6F95830EC882}">
      <dsp:nvSpPr>
        <dsp:cNvPr id="0" name=""/>
        <dsp:cNvSpPr/>
      </dsp:nvSpPr>
      <dsp:spPr>
        <a:xfrm>
          <a:off x="257062"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Δοκιμάστε το Λογισμικό Χρησιμοποιώντας Εκπτωτικές Προσφορές</a:t>
          </a:r>
          <a:endParaRPr lang="en-ZA" sz="2400" kern="1200" dirty="0">
            <a:effectLst>
              <a:outerShdw blurRad="38100" dist="38100" dir="2700000" algn="tl">
                <a:srgbClr val="000000">
                  <a:alpha val="43137"/>
                </a:srgbClr>
              </a:outerShdw>
            </a:effectLst>
          </a:endParaRPr>
        </a:p>
      </dsp:txBody>
      <dsp:txXfrm>
        <a:off x="257062" y="1791700"/>
        <a:ext cx="3220205" cy="1487719"/>
      </dsp:txXfrm>
    </dsp:sp>
    <dsp:sp modelId="{1801ABD2-6E02-43B3-9A74-7FCB7283EABE}">
      <dsp:nvSpPr>
        <dsp:cNvPr id="0" name=""/>
        <dsp:cNvSpPr/>
      </dsp:nvSpPr>
      <dsp:spPr>
        <a:xfrm>
          <a:off x="3781047"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Προσλάβετε Ελεύθερους Επαγγελματίες</a:t>
          </a:r>
          <a:endParaRPr lang="en-ZA" sz="2400" kern="1200" dirty="0">
            <a:effectLst>
              <a:outerShdw blurRad="38100" dist="38100" dir="2700000" algn="tl">
                <a:srgbClr val="000000">
                  <a:alpha val="43137"/>
                </a:srgbClr>
              </a:outerShdw>
            </a:effectLst>
          </a:endParaRPr>
        </a:p>
      </dsp:txBody>
      <dsp:txXfrm>
        <a:off x="3781047" y="1791700"/>
        <a:ext cx="3220205" cy="1487719"/>
      </dsp:txXfrm>
    </dsp:sp>
    <dsp:sp modelId="{777321C0-58DE-4FDF-A712-D5644B9D2836}">
      <dsp:nvSpPr>
        <dsp:cNvPr id="0" name=""/>
        <dsp:cNvSpPr/>
      </dsp:nvSpPr>
      <dsp:spPr>
        <a:xfrm>
          <a:off x="7305031"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Επενδύστε σε λογισμικό Διαχείρισης Πελατειακών Σχέσεων</a:t>
          </a:r>
          <a:endParaRPr lang="en-GB" sz="2400" kern="1200" dirty="0">
            <a:effectLst>
              <a:outerShdw blurRad="38100" dist="38100" dir="2700000" algn="tl">
                <a:srgbClr val="000000">
                  <a:alpha val="43137"/>
                </a:srgbClr>
              </a:outerShdw>
            </a:effectLst>
          </a:endParaRPr>
        </a:p>
      </dsp:txBody>
      <dsp:txXfrm>
        <a:off x="7305031" y="1791700"/>
        <a:ext cx="3220205" cy="1487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4B87-00B5-4319-8574-0058A2F40A54}">
      <dsp:nvSpPr>
        <dsp:cNvPr id="0" name=""/>
        <dsp:cNvSpPr/>
      </dsp:nvSpPr>
      <dsp:spPr>
        <a:xfrm>
          <a:off x="1008846"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Κόστος </a:t>
          </a:r>
          <a:r>
            <a:rPr lang="en-GB" sz="2200" kern="1200" dirty="0">
              <a:effectLst>
                <a:outerShdw blurRad="38100" dist="38100" dir="2700000" algn="tl">
                  <a:srgbClr val="000000">
                    <a:alpha val="43137"/>
                  </a:srgbClr>
                </a:outerShdw>
              </a:effectLst>
            </a:rPr>
            <a:t>vs. </a:t>
          </a:r>
          <a:r>
            <a:rPr lang="el-GR" sz="2200" kern="1200" dirty="0">
              <a:effectLst>
                <a:outerShdw blurRad="38100" dist="38100" dir="2700000" algn="tl">
                  <a:srgbClr val="000000">
                    <a:alpha val="43137"/>
                  </a:srgbClr>
                </a:outerShdw>
              </a:effectLst>
            </a:rPr>
            <a:t>Όφελος</a:t>
          </a:r>
          <a:endParaRPr lang="en-ZA" sz="2200" kern="1200" dirty="0">
            <a:effectLst>
              <a:outerShdw blurRad="38100" dist="38100" dir="2700000" algn="tl">
                <a:srgbClr val="000000">
                  <a:alpha val="43137"/>
                </a:srgbClr>
              </a:outerShdw>
            </a:effectLst>
          </a:endParaRPr>
        </a:p>
      </dsp:txBody>
      <dsp:txXfrm>
        <a:off x="1008846" y="3112"/>
        <a:ext cx="2623815" cy="1574289"/>
      </dsp:txXfrm>
    </dsp:sp>
    <dsp:sp modelId="{662790C4-0C18-47F4-80CB-9A486B4B6BF3}">
      <dsp:nvSpPr>
        <dsp:cNvPr id="0" name=""/>
        <dsp:cNvSpPr/>
      </dsp:nvSpPr>
      <dsp:spPr>
        <a:xfrm>
          <a:off x="3895044"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l-GR" sz="1700" kern="1200" dirty="0">
            <a:effectLst>
              <a:outerShdw blurRad="38100" dist="38100" dir="2700000" algn="tl">
                <a:srgbClr val="000000">
                  <a:alpha val="43137"/>
                </a:srgbClr>
              </a:outerShdw>
            </a:effectLst>
          </a:endParaRPr>
        </a:p>
        <a:p>
          <a:pPr marL="0" lvl="0" indent="0" algn="ctr" defTabSz="75565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Ενημέρωση για τις δραστηριότητες των προγραμμάτων</a:t>
          </a:r>
          <a:endParaRPr lang="en-GB" sz="2200" kern="1200" dirty="0">
            <a:effectLst>
              <a:outerShdw blurRad="38100" dist="38100" dir="2700000" algn="tl">
                <a:srgbClr val="000000">
                  <a:alpha val="43137"/>
                </a:srgbClr>
              </a:outerShdw>
            </a:effectLst>
          </a:endParaRPr>
        </a:p>
        <a:p>
          <a:pPr marL="0" lvl="0" indent="0" algn="ctr" defTabSz="755650">
            <a:lnSpc>
              <a:spcPct val="90000"/>
            </a:lnSpc>
            <a:spcBef>
              <a:spcPct val="0"/>
            </a:spcBef>
            <a:spcAft>
              <a:spcPct val="35000"/>
            </a:spcAft>
            <a:buNone/>
          </a:pPr>
          <a:endParaRPr lang="en-ZA" sz="1700" kern="1200" dirty="0">
            <a:effectLst>
              <a:outerShdw blurRad="38100" dist="38100" dir="2700000" algn="tl">
                <a:srgbClr val="000000">
                  <a:alpha val="43137"/>
                </a:srgbClr>
              </a:outerShdw>
            </a:effectLst>
          </a:endParaRPr>
        </a:p>
      </dsp:txBody>
      <dsp:txXfrm>
        <a:off x="3895044" y="3112"/>
        <a:ext cx="2623815" cy="1574289"/>
      </dsp:txXfrm>
    </dsp:sp>
    <dsp:sp modelId="{BAAEFC45-C7A5-49F6-B2FC-E188656E26BC}">
      <dsp:nvSpPr>
        <dsp:cNvPr id="0" name=""/>
        <dsp:cNvSpPr/>
      </dsp:nvSpPr>
      <dsp:spPr>
        <a:xfrm>
          <a:off x="6781241"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Διαχείριση επικοινωνίας και μάρκετινγκ</a:t>
          </a:r>
          <a:endParaRPr lang="en-ZA" sz="2200" kern="1200" dirty="0">
            <a:effectLst>
              <a:outerShdw blurRad="38100" dist="38100" dir="2700000" algn="tl">
                <a:srgbClr val="000000">
                  <a:alpha val="43137"/>
                </a:srgbClr>
              </a:outerShdw>
            </a:effectLst>
          </a:endParaRPr>
        </a:p>
      </dsp:txBody>
      <dsp:txXfrm>
        <a:off x="6781241" y="3112"/>
        <a:ext cx="2623815" cy="1574289"/>
      </dsp:txXfrm>
    </dsp:sp>
    <dsp:sp modelId="{96CC2079-06AC-469B-A52C-7B9051CFA60F}">
      <dsp:nvSpPr>
        <dsp:cNvPr id="0" name=""/>
        <dsp:cNvSpPr/>
      </dsp:nvSpPr>
      <dsp:spPr>
        <a:xfrm>
          <a:off x="2451945"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effectLst>
                <a:outerShdw blurRad="38100" dist="38100" dir="2700000" algn="tl">
                  <a:srgbClr val="000000">
                    <a:alpha val="43137"/>
                  </a:srgbClr>
                </a:outerShdw>
              </a:effectLst>
            </a:rPr>
            <a:t>Διαχείριση διαδικτυακής συγκέντρωσης κεφαλαίων και εισοδηματικών ροών</a:t>
          </a:r>
          <a:endParaRPr lang="en-ZA" sz="2000" kern="1200" dirty="0">
            <a:effectLst>
              <a:outerShdw blurRad="38100" dist="38100" dir="2700000" algn="tl">
                <a:srgbClr val="000000">
                  <a:alpha val="43137"/>
                </a:srgbClr>
              </a:outerShdw>
            </a:effectLst>
          </a:endParaRPr>
        </a:p>
      </dsp:txBody>
      <dsp:txXfrm>
        <a:off x="2451945" y="1839783"/>
        <a:ext cx="2623815" cy="1574289"/>
      </dsp:txXfrm>
    </dsp:sp>
    <dsp:sp modelId="{5126B256-9AA6-474B-92CB-6476D1DA961D}">
      <dsp:nvSpPr>
        <dsp:cNvPr id="0" name=""/>
        <dsp:cNvSpPr/>
      </dsp:nvSpPr>
      <dsp:spPr>
        <a:xfrm>
          <a:off x="5338142"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effectLst>
                <a:outerShdw blurRad="38100" dist="38100" dir="2700000" algn="tl">
                  <a:srgbClr val="000000">
                    <a:alpha val="43137"/>
                  </a:srgbClr>
                </a:outerShdw>
              </a:effectLst>
            </a:rPr>
            <a:t>Διαχείριση</a:t>
          </a:r>
          <a:r>
            <a:rPr lang="el-GR" sz="2000" kern="1200" dirty="0">
              <a:effectLst>
                <a:outerShdw blurRad="38100" dist="38100" dir="2700000" algn="tl">
                  <a:srgbClr val="000000">
                    <a:alpha val="43137"/>
                  </a:srgbClr>
                </a:outerShdw>
              </a:effectLst>
            </a:rPr>
            <a:t> εθελοντών</a:t>
          </a:r>
          <a:endParaRPr lang="en-ZA" sz="2000" kern="1200" dirty="0">
            <a:effectLst>
              <a:outerShdw blurRad="38100" dist="38100" dir="2700000" algn="tl">
                <a:srgbClr val="000000">
                  <a:alpha val="43137"/>
                </a:srgbClr>
              </a:outerShdw>
            </a:effectLst>
          </a:endParaRPr>
        </a:p>
      </dsp:txBody>
      <dsp:txXfrm>
        <a:off x="5338142" y="1839783"/>
        <a:ext cx="2623815" cy="1574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C944-2DF1-456F-AF28-CCCD387089EE}">
      <dsp:nvSpPr>
        <dsp:cNvPr id="0" name=""/>
        <dsp:cNvSpPr/>
      </dsp:nvSpPr>
      <dsp:spPr>
        <a:xfrm>
          <a:off x="796440"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NetSuite</a:t>
          </a:r>
        </a:p>
      </dsp:txBody>
      <dsp:txXfrm>
        <a:off x="796440" y="1055"/>
        <a:ext cx="2140005" cy="1284003"/>
      </dsp:txXfrm>
    </dsp:sp>
    <dsp:sp modelId="{31DC07B2-E0C3-4343-B12D-38244C0ADB65}">
      <dsp:nvSpPr>
        <dsp:cNvPr id="0" name=""/>
        <dsp:cNvSpPr/>
      </dsp:nvSpPr>
      <dsp:spPr>
        <a:xfrm>
          <a:off x="3150446"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solidFill>
                <a:schemeClr val="bg1"/>
              </a:solidFill>
              <a:effectLst>
                <a:outerShdw blurRad="38100" dist="38100" dir="2700000" algn="tl">
                  <a:srgbClr val="000000">
                    <a:alpha val="43137"/>
                  </a:srgbClr>
                </a:outerShdw>
              </a:effectLst>
            </a:rPr>
            <a:t>Bloomberang </a:t>
          </a:r>
        </a:p>
      </dsp:txBody>
      <dsp:txXfrm>
        <a:off x="3150446" y="1055"/>
        <a:ext cx="2140005" cy="1284003"/>
      </dsp:txXfrm>
    </dsp:sp>
    <dsp:sp modelId="{BF1FD643-3D95-4297-A9AE-42F6CB49F9E8}">
      <dsp:nvSpPr>
        <dsp:cNvPr id="0" name=""/>
        <dsp:cNvSpPr/>
      </dsp:nvSpPr>
      <dsp:spPr>
        <a:xfrm>
          <a:off x="5504452"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solidFill>
                <a:schemeClr val="bg1"/>
              </a:solidFill>
              <a:effectLst>
                <a:outerShdw blurRad="38100" dist="38100" dir="2700000" algn="tl">
                  <a:srgbClr val="000000">
                    <a:alpha val="43137"/>
                  </a:srgbClr>
                </a:outerShdw>
              </a:effectLst>
            </a:rPr>
            <a:t>EveryAction</a:t>
          </a:r>
        </a:p>
      </dsp:txBody>
      <dsp:txXfrm>
        <a:off x="5504452" y="1055"/>
        <a:ext cx="2140005" cy="1284003"/>
      </dsp:txXfrm>
    </dsp:sp>
    <dsp:sp modelId="{C8366132-DF9D-4416-882C-08087B079F35}">
      <dsp:nvSpPr>
        <dsp:cNvPr id="0" name=""/>
        <dsp:cNvSpPr/>
      </dsp:nvSpPr>
      <dsp:spPr>
        <a:xfrm>
          <a:off x="7858458"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solidFill>
                <a:schemeClr val="bg1"/>
              </a:solidFill>
              <a:effectLst>
                <a:outerShdw blurRad="38100" dist="38100" dir="2700000" algn="tl">
                  <a:srgbClr val="000000">
                    <a:alpha val="43137"/>
                  </a:srgbClr>
                </a:outerShdw>
              </a:effectLst>
            </a:rPr>
            <a:t>Network for Good</a:t>
          </a:r>
        </a:p>
      </dsp:txBody>
      <dsp:txXfrm>
        <a:off x="7858458" y="1055"/>
        <a:ext cx="2140005" cy="1284003"/>
      </dsp:txXfrm>
    </dsp:sp>
    <dsp:sp modelId="{A118C599-8069-42DF-8301-F164CBF3D2B0}">
      <dsp:nvSpPr>
        <dsp:cNvPr id="0" name=""/>
        <dsp:cNvSpPr/>
      </dsp:nvSpPr>
      <dsp:spPr>
        <a:xfrm>
          <a:off x="3150446"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solidFill>
                <a:schemeClr val="bg1"/>
              </a:solidFill>
              <a:effectLst>
                <a:outerShdw blurRad="38100" dist="38100" dir="2700000" algn="tl">
                  <a:srgbClr val="000000">
                    <a:alpha val="43137"/>
                  </a:srgbClr>
                </a:outerShdw>
              </a:effectLst>
            </a:rPr>
            <a:t>Kindful </a:t>
          </a:r>
        </a:p>
      </dsp:txBody>
      <dsp:txXfrm>
        <a:off x="3150446" y="1499058"/>
        <a:ext cx="2140005" cy="1284003"/>
      </dsp:txXfrm>
    </dsp:sp>
    <dsp:sp modelId="{E09CD157-276A-4C5F-9CA8-1AFDE4156BB4}">
      <dsp:nvSpPr>
        <dsp:cNvPr id="0" name=""/>
        <dsp:cNvSpPr/>
      </dsp:nvSpPr>
      <dsp:spPr>
        <a:xfrm>
          <a:off x="5504452"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chemeClr val="bg1"/>
              </a:solidFill>
              <a:effectLst>
                <a:outerShdw blurRad="38100" dist="38100" dir="2700000" algn="tl">
                  <a:srgbClr val="000000">
                    <a:alpha val="43137"/>
                  </a:srgbClr>
                </a:outerShdw>
              </a:effectLst>
            </a:rPr>
            <a:t>DonorPerfect</a:t>
          </a:r>
          <a:endParaRPr lang="en-ZA" sz="2400" kern="1200" dirty="0">
            <a:solidFill>
              <a:schemeClr val="bg1"/>
            </a:solidFill>
            <a:effectLst>
              <a:outerShdw blurRad="38100" dist="38100" dir="2700000" algn="tl">
                <a:srgbClr val="000000">
                  <a:alpha val="43137"/>
                </a:srgbClr>
              </a:outerShdw>
            </a:effectLst>
          </a:endParaRPr>
        </a:p>
      </dsp:txBody>
      <dsp:txXfrm>
        <a:off x="5504452" y="1499058"/>
        <a:ext cx="2140005" cy="128400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63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87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396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536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095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85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15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203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772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51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601406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83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565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59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στο</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176</a:t>
            </a:fld>
            <a:endParaRPr lang="en-US"/>
          </a:p>
        </p:txBody>
      </p:sp>
    </p:spTree>
    <p:extLst>
      <p:ext uri="{BB962C8B-B14F-4D97-AF65-F5344CB8AC3E}">
        <p14:creationId xmlns:p14="http://schemas.microsoft.com/office/powerpoint/2010/main" val="19380126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στο</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177</a:t>
            </a:fld>
            <a:endParaRPr lang="en-US"/>
          </a:p>
        </p:txBody>
      </p:sp>
    </p:spTree>
    <p:extLst>
      <p:ext uri="{BB962C8B-B14F-4D97-AF65-F5344CB8AC3E}">
        <p14:creationId xmlns:p14="http://schemas.microsoft.com/office/powerpoint/2010/main" val="15247916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282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092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46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705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6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0746175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280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514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5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38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136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188</a:t>
            </a:fld>
            <a:endParaRPr lang="en-US"/>
          </a:p>
        </p:txBody>
      </p:sp>
    </p:spTree>
    <p:extLst>
      <p:ext uri="{BB962C8B-B14F-4D97-AF65-F5344CB8AC3E}">
        <p14:creationId xmlns:p14="http://schemas.microsoft.com/office/powerpoint/2010/main" val="6205696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1217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22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για το κάθε βήμα στο</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https://newrelic.com/blog/best-practices/cloud-migration-checklist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191</a:t>
            </a:fld>
            <a:endParaRPr lang="en-US"/>
          </a:p>
        </p:txBody>
      </p:sp>
    </p:spTree>
    <p:extLst>
      <p:ext uri="{BB962C8B-B14F-4D97-AF65-F5344CB8AC3E}">
        <p14:creationId xmlns:p14="http://schemas.microsoft.com/office/powerpoint/2010/main" val="5877650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3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38377052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952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1135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21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466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863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88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98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868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435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6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2432219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01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434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548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19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47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2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1277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11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34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30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206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092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525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22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86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34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63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Calibri" panose="020F0502020204030204"/>
                <a:ea typeface="+mn-ea"/>
                <a:cs typeface="+mn-cs"/>
              </a:rPr>
              <a:t>Πηγή</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https://jexo.io/blog/everything-you-need-to-know-about-agile-methodologies/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a:p>
        </p:txBody>
      </p:sp>
    </p:spTree>
    <p:extLst>
      <p:ext uri="{BB962C8B-B14F-4D97-AF65-F5344CB8AC3E}">
        <p14:creationId xmlns:p14="http://schemas.microsoft.com/office/powerpoint/2010/main" val="17647563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77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382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54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345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486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82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048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1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στο</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https://mzninternational.com/2020/09/10/5-lessons-for-building-an-agile-non-profit-organisation/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7717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255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322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29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865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952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73</a:t>
            </a:fld>
            <a:endParaRPr lang="en-US" dirty="0"/>
          </a:p>
        </p:txBody>
      </p:sp>
    </p:spTree>
    <p:extLst>
      <p:ext uri="{BB962C8B-B14F-4D97-AF65-F5344CB8AC3E}">
        <p14:creationId xmlns:p14="http://schemas.microsoft.com/office/powerpoint/2010/main" val="133777090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155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237</a:t>
            </a:fld>
            <a:endParaRPr lang="en-US"/>
          </a:p>
        </p:txBody>
      </p:sp>
    </p:spTree>
    <p:extLst>
      <p:ext uri="{BB962C8B-B14F-4D97-AF65-F5344CB8AC3E}">
        <p14:creationId xmlns:p14="http://schemas.microsoft.com/office/powerpoint/2010/main" val="3974462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834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80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1674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5165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59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8109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4563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l-GR" sz="13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στο</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0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74</a:t>
            </a:fld>
            <a:endParaRPr lang="en-US" dirty="0"/>
          </a:p>
        </p:txBody>
      </p:sp>
    </p:spTree>
    <p:extLst>
      <p:ext uri="{BB962C8B-B14F-4D97-AF65-F5344CB8AC3E}">
        <p14:creationId xmlns:p14="http://schemas.microsoft.com/office/powerpoint/2010/main" val="25917885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l-GR" sz="1300" b="0" i="0" u="none" strike="noStrike" kern="1200" cap="none" spc="0" normalizeH="0" baseline="0" noProof="0" dirty="0">
                <a:ln>
                  <a:noFill/>
                </a:ln>
                <a:solidFill>
                  <a:prstClr val="black"/>
                </a:solidFill>
                <a:effectLst/>
                <a:uLnTx/>
                <a:uFillTx/>
                <a:latin typeface="Calibri" panose="020F0502020204030204"/>
                <a:ea typeface="+mn-ea"/>
                <a:cs typeface="+mn-cs"/>
              </a:rPr>
              <a:t>Διαβάστε περισσότερα στο</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99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247</a:t>
            </a:fld>
            <a:endParaRPr lang="en-US"/>
          </a:p>
        </p:txBody>
      </p:sp>
    </p:spTree>
    <p:extLst>
      <p:ext uri="{BB962C8B-B14F-4D97-AF65-F5344CB8AC3E}">
        <p14:creationId xmlns:p14="http://schemas.microsoft.com/office/powerpoint/2010/main" val="107640825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9371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6395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06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50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6784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4620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476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68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78</a:t>
            </a:fld>
            <a:endParaRPr lang="en-US"/>
          </a:p>
        </p:txBody>
      </p:sp>
    </p:spTree>
    <p:extLst>
      <p:ext uri="{BB962C8B-B14F-4D97-AF65-F5344CB8AC3E}">
        <p14:creationId xmlns:p14="http://schemas.microsoft.com/office/powerpoint/2010/main" val="12018328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144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6083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1295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8217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25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2640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82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188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6659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4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758426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a:p>
        </p:txBody>
      </p:sp>
    </p:spTree>
    <p:extLst>
      <p:ext uri="{BB962C8B-B14F-4D97-AF65-F5344CB8AC3E}">
        <p14:creationId xmlns:p14="http://schemas.microsoft.com/office/powerpoint/2010/main" val="187977722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990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7681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0964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8777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3248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9371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333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2221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a:p>
        </p:txBody>
      </p:sp>
    </p:spTree>
    <p:extLst>
      <p:ext uri="{BB962C8B-B14F-4D97-AF65-F5344CB8AC3E}">
        <p14:creationId xmlns:p14="http://schemas.microsoft.com/office/powerpoint/2010/main" val="361901720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44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804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4363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9300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3409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48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003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74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3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1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a:p>
        </p:txBody>
      </p:sp>
    </p:spTree>
    <p:extLst>
      <p:ext uri="{BB962C8B-B14F-4D97-AF65-F5344CB8AC3E}">
        <p14:creationId xmlns:p14="http://schemas.microsoft.com/office/powerpoint/2010/main" val="52904349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8247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8498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8378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3008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244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8625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1166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9479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2721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9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a:p>
        </p:txBody>
      </p:sp>
    </p:spTree>
    <p:extLst>
      <p:ext uri="{BB962C8B-B14F-4D97-AF65-F5344CB8AC3E}">
        <p14:creationId xmlns:p14="http://schemas.microsoft.com/office/powerpoint/2010/main" val="355607474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424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4330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9565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1123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5378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611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5686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1731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364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71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84</a:t>
            </a:fld>
            <a:endParaRPr lang="en-US"/>
          </a:p>
        </p:txBody>
      </p:sp>
    </p:spTree>
    <p:extLst>
      <p:ext uri="{BB962C8B-B14F-4D97-AF65-F5344CB8AC3E}">
        <p14:creationId xmlns:p14="http://schemas.microsoft.com/office/powerpoint/2010/main" val="301322505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6097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319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85</a:t>
            </a:fld>
            <a:endParaRPr lang="en-US"/>
          </a:p>
        </p:txBody>
      </p:sp>
    </p:spTree>
    <p:extLst>
      <p:ext uri="{BB962C8B-B14F-4D97-AF65-F5344CB8AC3E}">
        <p14:creationId xmlns:p14="http://schemas.microsoft.com/office/powerpoint/2010/main" val="1787807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86</a:t>
            </a:fld>
            <a:endParaRPr lang="en-US"/>
          </a:p>
        </p:txBody>
      </p:sp>
    </p:spTree>
    <p:extLst>
      <p:ext uri="{BB962C8B-B14F-4D97-AF65-F5344CB8AC3E}">
        <p14:creationId xmlns:p14="http://schemas.microsoft.com/office/powerpoint/2010/main" val="995647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87</a:t>
            </a:fld>
            <a:endParaRPr lang="en-US"/>
          </a:p>
        </p:txBody>
      </p:sp>
    </p:spTree>
    <p:extLst>
      <p:ext uri="{BB962C8B-B14F-4D97-AF65-F5344CB8AC3E}">
        <p14:creationId xmlns:p14="http://schemas.microsoft.com/office/powerpoint/2010/main" val="280758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88</a:t>
            </a:fld>
            <a:endParaRPr lang="en-US"/>
          </a:p>
        </p:txBody>
      </p:sp>
    </p:spTree>
    <p:extLst>
      <p:ext uri="{BB962C8B-B14F-4D97-AF65-F5344CB8AC3E}">
        <p14:creationId xmlns:p14="http://schemas.microsoft.com/office/powerpoint/2010/main" val="1145260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89</a:t>
            </a:fld>
            <a:endParaRPr lang="en-US"/>
          </a:p>
        </p:txBody>
      </p:sp>
    </p:spTree>
    <p:extLst>
      <p:ext uri="{BB962C8B-B14F-4D97-AF65-F5344CB8AC3E}">
        <p14:creationId xmlns:p14="http://schemas.microsoft.com/office/powerpoint/2010/main" val="187213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30952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3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91</a:t>
            </a:fld>
            <a:endParaRPr lang="en-US"/>
          </a:p>
        </p:txBody>
      </p:sp>
    </p:spTree>
    <p:extLst>
      <p:ext uri="{BB962C8B-B14F-4D97-AF65-F5344CB8AC3E}">
        <p14:creationId xmlns:p14="http://schemas.microsoft.com/office/powerpoint/2010/main" val="1857114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92</a:t>
            </a:fld>
            <a:endParaRPr lang="en-US"/>
          </a:p>
        </p:txBody>
      </p:sp>
    </p:spTree>
    <p:extLst>
      <p:ext uri="{BB962C8B-B14F-4D97-AF65-F5344CB8AC3E}">
        <p14:creationId xmlns:p14="http://schemas.microsoft.com/office/powerpoint/2010/main" val="531123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93</a:t>
            </a:fld>
            <a:endParaRPr lang="en-US"/>
          </a:p>
        </p:txBody>
      </p:sp>
    </p:spTree>
    <p:extLst>
      <p:ext uri="{BB962C8B-B14F-4D97-AF65-F5344CB8AC3E}">
        <p14:creationId xmlns:p14="http://schemas.microsoft.com/office/powerpoint/2010/main" val="787653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94</a:t>
            </a:fld>
            <a:endParaRPr lang="en-US"/>
          </a:p>
        </p:txBody>
      </p:sp>
    </p:spTree>
    <p:extLst>
      <p:ext uri="{BB962C8B-B14F-4D97-AF65-F5344CB8AC3E}">
        <p14:creationId xmlns:p14="http://schemas.microsoft.com/office/powerpoint/2010/main" val="307145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95</a:t>
            </a:fld>
            <a:endParaRPr lang="en-US"/>
          </a:p>
        </p:txBody>
      </p:sp>
    </p:spTree>
    <p:extLst>
      <p:ext uri="{BB962C8B-B14F-4D97-AF65-F5344CB8AC3E}">
        <p14:creationId xmlns:p14="http://schemas.microsoft.com/office/powerpoint/2010/main" val="308750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a:p>
        </p:txBody>
      </p:sp>
    </p:spTree>
    <p:extLst>
      <p:ext uri="{BB962C8B-B14F-4D97-AF65-F5344CB8AC3E}">
        <p14:creationId xmlns:p14="http://schemas.microsoft.com/office/powerpoint/2010/main" val="1142181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97</a:t>
            </a:fld>
            <a:endParaRPr lang="en-US"/>
          </a:p>
        </p:txBody>
      </p:sp>
    </p:spTree>
    <p:extLst>
      <p:ext uri="{BB962C8B-B14F-4D97-AF65-F5344CB8AC3E}">
        <p14:creationId xmlns:p14="http://schemas.microsoft.com/office/powerpoint/2010/main" val="2462945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98</a:t>
            </a:fld>
            <a:endParaRPr lang="en-US"/>
          </a:p>
        </p:txBody>
      </p:sp>
    </p:spTree>
    <p:extLst>
      <p:ext uri="{BB962C8B-B14F-4D97-AF65-F5344CB8AC3E}">
        <p14:creationId xmlns:p14="http://schemas.microsoft.com/office/powerpoint/2010/main" val="2118260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99</a:t>
            </a:fld>
            <a:endParaRPr lang="en-US"/>
          </a:p>
        </p:txBody>
      </p:sp>
    </p:spTree>
    <p:extLst>
      <p:ext uri="{BB962C8B-B14F-4D97-AF65-F5344CB8AC3E}">
        <p14:creationId xmlns:p14="http://schemas.microsoft.com/office/powerpoint/2010/main" val="79962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0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100</a:t>
            </a:fld>
            <a:endParaRPr lang="en-US"/>
          </a:p>
        </p:txBody>
      </p:sp>
    </p:spTree>
    <p:extLst>
      <p:ext uri="{BB962C8B-B14F-4D97-AF65-F5344CB8AC3E}">
        <p14:creationId xmlns:p14="http://schemas.microsoft.com/office/powerpoint/2010/main" val="3755827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101</a:t>
            </a:fld>
            <a:endParaRPr lang="en-US" dirty="0"/>
          </a:p>
        </p:txBody>
      </p:sp>
    </p:spTree>
    <p:extLst>
      <p:ext uri="{BB962C8B-B14F-4D97-AF65-F5344CB8AC3E}">
        <p14:creationId xmlns:p14="http://schemas.microsoft.com/office/powerpoint/2010/main" val="2065255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102</a:t>
            </a:fld>
            <a:endParaRPr lang="en-US" dirty="0"/>
          </a:p>
        </p:txBody>
      </p:sp>
    </p:spTree>
    <p:extLst>
      <p:ext uri="{BB962C8B-B14F-4D97-AF65-F5344CB8AC3E}">
        <p14:creationId xmlns:p14="http://schemas.microsoft.com/office/powerpoint/2010/main" val="2447594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26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14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73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21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5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06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86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4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746235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9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24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19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11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9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9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90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2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95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442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96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8393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5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71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16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5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33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0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5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11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67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840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035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7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92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598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2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0447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71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769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31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120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59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582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22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029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80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12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7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280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666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77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33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878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302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147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217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9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135251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417464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9920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9628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31694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140402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5888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80298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3496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150602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19501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641830"/>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DAE0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AAB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7D8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90A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6E8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287833"/>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294585"/>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29061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297371"/>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31232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242633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D0D6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AABC9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90A18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25239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AABC9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0A18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7D8E7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6E806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378528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8"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8" y="379352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0"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3" y="2165202"/>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2"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7" y="385920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0" y="428690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AABC99"/>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2"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2" y="379352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2"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5" y="2165202"/>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0" y="384087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7"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7" y="385920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09" y="428690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0"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7"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1" y="437829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7" y="4349867"/>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29" y="4315970"/>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0" y="2393466"/>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1" y="235956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0" y="3854733"/>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DAE0D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5" y="3120594"/>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1532506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5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1501152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7" r:id="rId17"/>
    <p:sldLayoutId id="2147483908" r:id="rId18"/>
    <p:sldLayoutId id="21474839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hyperlink" Target="https://www.successwithcrm.com/ultimate-crm-faqs"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02_1244FBA9.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54.xml"/><Relationship Id="rId1" Type="http://schemas.openxmlformats.org/officeDocument/2006/relationships/slideLayout" Target="../slideLayouts/slideLayout3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hyperlink" Target="https://www.searchenginejournal.com/core-web-vitals/"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hyperlink" Target="https://backlinko.com/advanced-seo" TargetMode="Externa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https://backlinko.com/google-ranking-factors" TargetMode="External"/></Relationships>
</file>

<file path=ppt/slides/_rels/slide1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0.png"/><Relationship Id="rId7" Type="http://schemas.openxmlformats.org/officeDocument/2006/relationships/diagramColors" Target="../diagrams/colors13.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3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0.png"/><Relationship Id="rId7" Type="http://schemas.openxmlformats.org/officeDocument/2006/relationships/diagramColors" Target="../diagrams/colors14.xml"/><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0.png"/><Relationship Id="rId7" Type="http://schemas.openxmlformats.org/officeDocument/2006/relationships/diagramColors" Target="../diagrams/colors15.xml"/><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3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png"/><Relationship Id="rId7" Type="http://schemas.openxmlformats.org/officeDocument/2006/relationships/diagramColors" Target="../diagrams/colors16.xm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3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png"/><Relationship Id="rId7" Type="http://schemas.openxmlformats.org/officeDocument/2006/relationships/diagramColors" Target="../diagrams/colors17.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3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0.png"/><Relationship Id="rId7" Type="http://schemas.openxmlformats.org/officeDocument/2006/relationships/diagramColors" Target="../diagrams/colors18.xml"/><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3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0.png"/><Relationship Id="rId7" Type="http://schemas.openxmlformats.org/officeDocument/2006/relationships/diagramColors" Target="../diagrams/colors19.xml"/><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3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0.png"/><Relationship Id="rId7" Type="http://schemas.openxmlformats.org/officeDocument/2006/relationships/diagramQuickStyle" Target="../diagrams/quickStyle20.xml"/><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hyperlink" Target="https://backlinko.com/best-free-seo-tools" TargetMode="External"/><Relationship Id="rId9" Type="http://schemas.microsoft.com/office/2007/relationships/diagramDrawing" Target="../diagrams/drawing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www.linkedin.com/pulse/power-modern-seo-content-non-profit-case-study-alexis-wisniewski/"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markitors.com/local-seo-case-study/"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seodesignchicago.com/case-studies/non-profit-search-engine-optimization-case-study/"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0E_E57AC11.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8" Type="http://schemas.openxmlformats.org/officeDocument/2006/relationships/hyperlink" Target="https://backlinko.com/best-free-seo-tools#woorank" TargetMode="External"/><Relationship Id="rId13" Type="http://schemas.openxmlformats.org/officeDocument/2006/relationships/hyperlink" Target="https://backlinko.com/best-free-seo-tools#animalzrevive" TargetMode="External"/><Relationship Id="rId18" Type="http://schemas.openxmlformats.org/officeDocument/2006/relationships/hyperlink" Target="https://backlinko.com/best-free-seo-tools#canirank" TargetMode="External"/><Relationship Id="rId26" Type="http://schemas.openxmlformats.org/officeDocument/2006/relationships/hyperlink" Target="https://backlinko.com/best-free-seo-tools#sk" TargetMode="External"/><Relationship Id="rId3" Type="http://schemas.openxmlformats.org/officeDocument/2006/relationships/hyperlink" Target="https://backlinko.com/best-free-seo-tools#atp" TargetMode="External"/><Relationship Id="rId21" Type="http://schemas.openxmlformats.org/officeDocument/2006/relationships/hyperlink" Target="https://backlinko.com/best-free-seo-tools#bing" TargetMode="External"/><Relationship Id="rId7" Type="http://schemas.openxmlformats.org/officeDocument/2006/relationships/hyperlink" Target="https://backlinko.com/best-free-seo-tools#peoplealsoask" TargetMode="External"/><Relationship Id="rId12" Type="http://schemas.openxmlformats.org/officeDocument/2006/relationships/hyperlink" Target="https://backlinko.com/best-free-seo-tools#kwfinder" TargetMode="External"/><Relationship Id="rId17" Type="http://schemas.openxmlformats.org/officeDocument/2006/relationships/hyperlink" Target="https://backlinko.com/best-free-seo-tools#bulk" TargetMode="External"/><Relationship Id="rId25" Type="http://schemas.openxmlformats.org/officeDocument/2006/relationships/hyperlink" Target="https://backlinko.com/best-free-seo-tools#dareboost" TargetMode="External"/><Relationship Id="rId2" Type="http://schemas.openxmlformats.org/officeDocument/2006/relationships/notesSlide" Target="../notesSlides/notesSlide100.xml"/><Relationship Id="rId16" Type="http://schemas.openxmlformats.org/officeDocument/2006/relationships/hyperlink" Target="https://backlinko.com/best-free-seo-tools#yoast" TargetMode="External"/><Relationship Id="rId20" Type="http://schemas.openxmlformats.org/officeDocument/2006/relationships/hyperlink" Target="https://backlinko.com/best-free-seo-tools#ga" TargetMode="External"/><Relationship Id="rId1" Type="http://schemas.openxmlformats.org/officeDocument/2006/relationships/slideLayout" Target="../slideLayouts/slideLayout8.xml"/><Relationship Id="rId6" Type="http://schemas.openxmlformats.org/officeDocument/2006/relationships/hyperlink" Target="https://backlinko.com/best-free-seo-tools#wordtracker" TargetMode="External"/><Relationship Id="rId11" Type="http://schemas.openxmlformats.org/officeDocument/2006/relationships/hyperlink" Target="https://backlinko.com/best-free-seo-tools#panguin" TargetMode="External"/><Relationship Id="rId24" Type="http://schemas.openxmlformats.org/officeDocument/2006/relationships/hyperlink" Target="https://backlinko.com/best-free-seo-tools#detailed" TargetMode="External"/><Relationship Id="rId5" Type="http://schemas.openxmlformats.org/officeDocument/2006/relationships/hyperlink" Target="https://backlinko.com/best-free-seo-tools#gsc" TargetMode="External"/><Relationship Id="rId15" Type="http://schemas.openxmlformats.org/officeDocument/2006/relationships/hyperlink" Target="https://backlinko.com/best-free-seo-tools#screamingfrog" TargetMode="External"/><Relationship Id="rId23" Type="http://schemas.openxmlformats.org/officeDocument/2006/relationships/hyperlink" Target="https://backlinko.com/best-free-seo-tools#mft" TargetMode="External"/><Relationship Id="rId28" Type="http://schemas.openxmlformats.org/officeDocument/2006/relationships/hyperlink" Target="https://backlinko.com/best-free-seo-tools#siteliner" TargetMode="External"/><Relationship Id="rId10" Type="http://schemas.openxmlformats.org/officeDocument/2006/relationships/hyperlink" Target="https://backlinko.com/best-free-seo-tools#serperator" TargetMode="External"/><Relationship Id="rId19" Type="http://schemas.openxmlformats.org/officeDocument/2006/relationships/hyperlink" Target="https://backlinko.com/best-free-seo-tools#sb" TargetMode="External"/><Relationship Id="rId4" Type="http://schemas.openxmlformats.org/officeDocument/2006/relationships/hyperlink" Target="https://backlinko.com/best-free-seo-tools#explodingtopics" TargetMode="External"/><Relationship Id="rId9" Type="http://schemas.openxmlformats.org/officeDocument/2006/relationships/hyperlink" Target="https://backlinko.com/best-free-seo-tools#seobility" TargetMode="External"/><Relationship Id="rId14" Type="http://schemas.openxmlformats.org/officeDocument/2006/relationships/hyperlink" Target="https://backlinko.com/best-free-seo-tools#ubersuggest" TargetMode="External"/><Relationship Id="rId22" Type="http://schemas.openxmlformats.org/officeDocument/2006/relationships/hyperlink" Target="https://backlinko.com/best-free-seo-tools#lsi" TargetMode="External"/><Relationship Id="rId27" Type="http://schemas.openxmlformats.org/officeDocument/2006/relationships/hyperlink" Target="https://backlinko.com/best-free-seo-tools#lh"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0.png"/><Relationship Id="rId7" Type="http://schemas.openxmlformats.org/officeDocument/2006/relationships/diagramColors" Target="../diagrams/colors22.xml"/><Relationship Id="rId2" Type="http://schemas.openxmlformats.org/officeDocument/2006/relationships/notesSlide" Target="../notesSlides/notesSlide102.xml"/><Relationship Id="rId1" Type="http://schemas.openxmlformats.org/officeDocument/2006/relationships/slideLayout" Target="../slideLayouts/slideLayout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6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0.png"/><Relationship Id="rId7" Type="http://schemas.openxmlformats.org/officeDocument/2006/relationships/diagramColors" Target="../diagrams/colors23.xml"/><Relationship Id="rId2" Type="http://schemas.openxmlformats.org/officeDocument/2006/relationships/notesSlide" Target="../notesSlides/notesSlide103.xml"/><Relationship Id="rId1" Type="http://schemas.openxmlformats.org/officeDocument/2006/relationships/slideLayout" Target="../slideLayouts/slideLayout8.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hyperlink" Target="https://www.gartner.com/en/newsroom/press-releases/2021-04-21-gartner-forecasts-worldwide-public-cloud-end-user-spending-to-grow-23-percent-in-2021" TargetMode="Externa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9.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177.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4.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1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2.png"/><Relationship Id="rId7" Type="http://schemas.openxmlformats.org/officeDocument/2006/relationships/diagramColors" Target="../diagrams/colors25.xml"/><Relationship Id="rId2" Type="http://schemas.openxmlformats.org/officeDocument/2006/relationships/notesSlide" Target="../notesSlides/notesSlide122.xml"/><Relationship Id="rId1" Type="http://schemas.openxmlformats.org/officeDocument/2006/relationships/slideLayout" Target="../slideLayouts/slideLayout8.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2.xml"/><Relationship Id="rId1" Type="http://schemas.openxmlformats.org/officeDocument/2006/relationships/slideLayout" Target="../slideLayouts/slideLayout8.xml"/><Relationship Id="rId4" Type="http://schemas.openxmlformats.org/officeDocument/2006/relationships/hyperlink" Target="https://biztechmagazine.com/media/video/full-webcast-how-embracing-anywhere-helps-businesses-meet-workers-where-they-are"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5.xml"/><Relationship Id="rId1" Type="http://schemas.openxmlformats.org/officeDocument/2006/relationships/slideLayout" Target="../slideLayouts/slideLayout8.xml"/><Relationship Id="rId6" Type="http://schemas.openxmlformats.org/officeDocument/2006/relationships/hyperlink" Target="https://www.nolo.com/legal-encyclopedia/create-strategic-plan-nonprofit-29521.html" TargetMode="External"/><Relationship Id="rId5" Type="http://schemas.openxmlformats.org/officeDocument/2006/relationships/hyperlink" Target="https://www.wanonprofitinstitute.org/wp-content/uploads/2016/10/Chapter1-PREPARE-Strategic-Planning-Timeline.pdf" TargetMode="External"/><Relationship Id="rId4" Type="http://schemas.openxmlformats.org/officeDocument/2006/relationships/hyperlink" Target="https://www.councilofnonprofits.org/sites/default/files/documents/strategic-board-agenda-sample.pdf"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6.xml"/><Relationship Id="rId1" Type="http://schemas.openxmlformats.org/officeDocument/2006/relationships/slideLayout" Target="../slideLayouts/slideLayout8.xml"/><Relationship Id="rId6" Type="http://schemas.openxmlformats.org/officeDocument/2006/relationships/hyperlink" Target="https://www.councilofnonprofits.org/tools-resources/business-planning-nonprofits" TargetMode="External"/><Relationship Id="rId5" Type="http://schemas.openxmlformats.org/officeDocument/2006/relationships/hyperlink" Target="https://www.amazon.com/Nonprofit-Strategy-Revolution-Real-Time-Rapid-Response/dp/0940069652/184-2444082-9804637?ie=UTF8&amp;amp;camp=1789&amp;amp;creative=390957&amp;amp;creativeASIN=0940069652&amp;amp;linkCode=as2&amp;amp;linkId=H25R3KH4SETZWWKF&amp;amp;redirect=true&amp;amp;ref_=as_li_tl&amp;amp;tag=natiocouncofn-20" TargetMode="External"/><Relationship Id="rId4" Type="http://schemas.openxmlformats.org/officeDocument/2006/relationships/hyperlink" Target="https://ssir.org/articles/entry/the_strategic_plan_is_dead._long_live_strateg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8.xml"/><Relationship Id="rId4" Type="http://schemas.openxmlformats.org/officeDocument/2006/relationships/hyperlink" Target="https://www.nytimes.com/2012/12/05/world/americas/campaign-in-haiti-to-close-orphanages.html?_r=0" TargetMode="External"/></Relationships>
</file>

<file path=ppt/slides/_rels/slide20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54.png"/><Relationship Id="rId11" Type="http://schemas.openxmlformats.org/officeDocument/2006/relationships/image" Target="../media/image32.svg"/><Relationship Id="rId5" Type="http://schemas.openxmlformats.org/officeDocument/2006/relationships/image" Target="../media/image53.svg"/><Relationship Id="rId10" Type="http://schemas.openxmlformats.org/officeDocument/2006/relationships/image" Target="../media/image31.png"/><Relationship Id="rId4" Type="http://schemas.openxmlformats.org/officeDocument/2006/relationships/image" Target="../media/image52.png"/><Relationship Id="rId9" Type="http://schemas.openxmlformats.org/officeDocument/2006/relationships/image" Target="../media/image57.svg"/></Relationships>
</file>

<file path=ppt/slides/_rels/slide2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all-digital.org/results-techsoup-globals-survey-ngos-cloud-services/"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brainscale.com/case-studies/non-profit-foundation-case-study/"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2.xml"/><Relationship Id="rId1" Type="http://schemas.openxmlformats.org/officeDocument/2006/relationships/slideLayout" Target="../slideLayouts/slideLayout8.xml"/><Relationship Id="rId4" Type="http://schemas.openxmlformats.org/officeDocument/2006/relationships/hyperlink" Target="https://www.teqfocus.com/case-study/successful-migration-of-server/"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3.xml"/><Relationship Id="rId1" Type="http://schemas.openxmlformats.org/officeDocument/2006/relationships/slideLayout" Target="../slideLayouts/slideLayout8.xml"/><Relationship Id="rId4" Type="http://schemas.openxmlformats.org/officeDocument/2006/relationships/hyperlink" Target="https://faas.bakertilly.com/case-study/cambodian-childrens-fund" TargetMode="Externa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9.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1.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56.xml"/><Relationship Id="rId1" Type="http://schemas.openxmlformats.org/officeDocument/2006/relationships/slideLayout" Target="../slideLayouts/slideLayout11.xml"/><Relationship Id="rId4" Type="http://schemas.openxmlformats.org/officeDocument/2006/relationships/image" Target="../media/image59.jpg"/></Relationships>
</file>

<file path=ppt/slides/_rels/slide2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8.xml"/><Relationship Id="rId1" Type="http://schemas.openxmlformats.org/officeDocument/2006/relationships/slideLayout" Target="../slideLayouts/slideLayout8.xm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160.xml"/><Relationship Id="rId1" Type="http://schemas.openxmlformats.org/officeDocument/2006/relationships/slideLayout" Target="../slideLayouts/slideLayout8.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27.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2.png"/><Relationship Id="rId7" Type="http://schemas.openxmlformats.org/officeDocument/2006/relationships/diagramColors" Target="../diagrams/colors27.xml"/><Relationship Id="rId2" Type="http://schemas.openxmlformats.org/officeDocument/2006/relationships/notesSlide" Target="../notesSlides/notesSlide161.xml"/><Relationship Id="rId1" Type="http://schemas.openxmlformats.org/officeDocument/2006/relationships/slideLayout" Target="../slideLayouts/slideLayout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63.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66.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2.png"/><Relationship Id="rId7" Type="http://schemas.openxmlformats.org/officeDocument/2006/relationships/diagramColors" Target="../diagrams/colors30.xml"/><Relationship Id="rId2" Type="http://schemas.openxmlformats.org/officeDocument/2006/relationships/notesSlide" Target="../notesSlides/notesSlide168.xml"/><Relationship Id="rId1" Type="http://schemas.openxmlformats.org/officeDocument/2006/relationships/slideLayout" Target="../slideLayouts/slideLayout8.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2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5.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8.xml"/><Relationship Id="rId1" Type="http://schemas.openxmlformats.org/officeDocument/2006/relationships/video" Target="https://www.youtube.com/embed/HCsmml0aIKE?feature=oembed" TargetMode="External"/><Relationship Id="rId4" Type="http://schemas.openxmlformats.org/officeDocument/2006/relationships/image" Target="../media/image63.jpeg"/></Relationships>
</file>

<file path=ppt/slides/_rels/slide2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10.png"/><Relationship Id="rId7" Type="http://schemas.openxmlformats.org/officeDocument/2006/relationships/diagramColors" Target="../diagrams/colors31.xml"/><Relationship Id="rId2" Type="http://schemas.openxmlformats.org/officeDocument/2006/relationships/notesSlide" Target="../notesSlides/notesSlide179.xml"/><Relationship Id="rId1" Type="http://schemas.openxmlformats.org/officeDocument/2006/relationships/slideLayout" Target="../slideLayouts/slideLayout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24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10.png"/><Relationship Id="rId7" Type="http://schemas.openxmlformats.org/officeDocument/2006/relationships/diagramColors" Target="../diagrams/colors32.xml"/><Relationship Id="rId2" Type="http://schemas.openxmlformats.org/officeDocument/2006/relationships/notesSlide" Target="../notesSlides/notesSlide180.xml"/><Relationship Id="rId1" Type="http://schemas.openxmlformats.org/officeDocument/2006/relationships/slideLayout" Target="../slideLayouts/slideLayout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81.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4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0.xml"/><Relationship Id="rId1" Type="http://schemas.openxmlformats.org/officeDocument/2006/relationships/slideLayout" Target="../slideLayouts/slideLayout8.xml"/><Relationship Id="rId4" Type="http://schemas.openxmlformats.org/officeDocument/2006/relationships/hyperlink" Target="https://taprootfoundation.org/resources/webinar-a-non-profit-case-study-in-agile/"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1.xm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itizensinpower-my.sharepoint.com/:f:/r/personal/rafaella_p_citizensinpower_org/Documents/LeaderSeeds%20Translations?csf=1&amp;web=1&amp;e=CvAGyd"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5.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7.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9.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4.xml.rels><?xml version="1.0" encoding="UTF-8" standalone="yes"?>
<Relationships xmlns="http://schemas.openxmlformats.org/package/2006/relationships"><Relationship Id="rId3" Type="http://schemas.openxmlformats.org/officeDocument/2006/relationships/hyperlink" Target="https://biztechmagazine.com/article/2021/07/how-non-profits-should-be-using-automation" TargetMode="External"/><Relationship Id="rId2" Type="http://schemas.openxmlformats.org/officeDocument/2006/relationships/hyperlink" Target="https://biztechmagazine.com/article/2018/10/increasingly-non-profits-theres-bot" TargetMode="External"/><Relationship Id="rId1" Type="http://schemas.openxmlformats.org/officeDocument/2006/relationships/slideLayout" Target="../slideLayouts/slideLayout8.xml"/><Relationship Id="rId5" Type="http://schemas.openxmlformats.org/officeDocument/2006/relationships/hyperlink" Target="https://kissflow.com/workflow/process/" TargetMode="External"/><Relationship Id="rId4" Type="http://schemas.openxmlformats.org/officeDocument/2006/relationships/hyperlink" Target="https://institute.blackbaud.com/tippingpoint/" TargetMode="External"/></Relationships>
</file>

<file path=ppt/slides/_rels/slide275.xml.rels><?xml version="1.0" encoding="UTF-8" standalone="yes"?>
<Relationships xmlns="http://schemas.openxmlformats.org/package/2006/relationships"><Relationship Id="rId3" Type="http://schemas.openxmlformats.org/officeDocument/2006/relationships/hyperlink" Target="https://www.ada.cx/service-automation"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hcltech.com/technology-qa/what-is-service-automation#:~:text=Service%20automation%20is%20the%20process,processes%2C%20tasks%20and%20business%20functions"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3" Type="http://schemas.openxmlformats.org/officeDocument/2006/relationships/hyperlink" Target="https://www.tibco.com/reference-center/what-is-process-automation" TargetMode="External"/><Relationship Id="rId2" Type="http://schemas.openxmlformats.org/officeDocument/2006/relationships/hyperlink" Target="https://www.researchgate.net/profile/Chao-Guo-37/publication/325585674_Technology_in_non-profit_Organizations_and_Voluntary_Action/links/5cd8d5a6458515712" TargetMode="External"/><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3" Type="http://schemas.openxmlformats.org/officeDocument/2006/relationships/hyperlink" Target="https://www.imageapi.com/blog/workflow-automation-examples" TargetMode="External"/><Relationship Id="rId2" Type="http://schemas.openxmlformats.org/officeDocument/2006/relationships/hyperlink" Target="https://www.hcltech.com/technology-qa/what-is-service-automation#:~:text=Service%20automation%20is%20the%20process,processes%2C%20tasks%20and%20business%20functions" TargetMode="External"/><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3" Type="http://schemas.openxmlformats.org/officeDocument/2006/relationships/hyperlink" Target="https://www.wispapp.com/blog/2017/04/18/efficient-onboarding-processes-for-new-employees-a-case-study-2/" TargetMode="External"/><Relationship Id="rId2" Type="http://schemas.openxmlformats.org/officeDocument/2006/relationships/hyperlink" Target="https://kissflow.com/workflow/bpm/business-process-automation/reasons-why-you-automate-your-business-process/" TargetMode="External"/><Relationship Id="rId1" Type="http://schemas.openxmlformats.org/officeDocument/2006/relationships/slideLayout" Target="../slideLayouts/slideLayout8.xml"/><Relationship Id="rId4" Type="http://schemas.openxmlformats.org/officeDocument/2006/relationships/hyperlink" Target="https://www.ada.cx/service-automation" TargetMode="Externa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wispapp.com/blog/2017/04/18/efficient-onboarding-processes-for-new-employees-a-case-study-2/" TargetMode="Externa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0.xml.rels><?xml version="1.0" encoding="UTF-8" standalone="yes"?>
<Relationships xmlns="http://schemas.openxmlformats.org/package/2006/relationships"><Relationship Id="rId3" Type="http://schemas.openxmlformats.org/officeDocument/2006/relationships/hyperlink" Target="https://institute.blackbaud.com/tippingpoint/"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biztechmagazine.com/article/2018/10/increasingly-non-profits-theres-bot" TargetMode="External"/><Relationship Id="rId2" Type="http://schemas.openxmlformats.org/officeDocument/2006/relationships/hyperlink" Target="https://biztechmagazine.com/article/2021/07/how-non-profits-should-be-using-automation" TargetMode="External"/><Relationship Id="rId1" Type="http://schemas.openxmlformats.org/officeDocument/2006/relationships/slideLayout" Target="../slideLayouts/slideLayout8.xml"/><Relationship Id="rId4" Type="http://schemas.openxmlformats.org/officeDocument/2006/relationships/hyperlink" Target="https://www.philanthropy.com/article/how-chatbots-are-helping-nonprofits-do-more-for-less/"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205.xml"/><Relationship Id="rId1" Type="http://schemas.openxmlformats.org/officeDocument/2006/relationships/slideLayout" Target="../slideLayouts/slideLayout8.xml"/><Relationship Id="rId5" Type="http://schemas.openxmlformats.org/officeDocument/2006/relationships/hyperlink" Target="https://leadershiptribe.com/agile-non-profits" TargetMode="External"/><Relationship Id="rId4" Type="http://schemas.openxmlformats.org/officeDocument/2006/relationships/hyperlink" Target="https://kissflow.com/project/agile/benefits-of-agile/"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medium.com/serious-scrum/scrum-beyond-software-how-local-ngos-inspire-human-values-and-principles-160c6451597f" TargetMode="External"/><Relationship Id="rId2" Type="http://schemas.openxmlformats.org/officeDocument/2006/relationships/notesSlide" Target="../notesSlides/notesSlide206.xml"/><Relationship Id="rId1" Type="http://schemas.openxmlformats.org/officeDocument/2006/relationships/slideLayout" Target="../slideLayouts/slideLayout8.xml"/><Relationship Id="rId5" Type="http://schemas.openxmlformats.org/officeDocument/2006/relationships/hyperlink" Target="https://searchsoftwarequality.techtarget.com/feature/Agile-basics-FAQ-Getting-started-with-Agile" TargetMode="External"/><Relationship Id="rId4" Type="http://schemas.openxmlformats.org/officeDocument/2006/relationships/hyperlink" Target="https://mzninternational.com/2020/09/10/5-lessons-for-building-an-agile-non-profit-organisation/"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soldevelofoundation.org/how-to-be-agile-in-non-profits-organization/" TargetMode="External"/><Relationship Id="rId2" Type="http://schemas.openxmlformats.org/officeDocument/2006/relationships/notesSlide" Target="../notesSlides/notesSlide207.xml"/><Relationship Id="rId1" Type="http://schemas.openxmlformats.org/officeDocument/2006/relationships/slideLayout" Target="../slideLayouts/slideLayout8.xml"/><Relationship Id="rId6" Type="http://schemas.openxmlformats.org/officeDocument/2006/relationships/hyperlink" Target="https://www.forbes.com/sites/forbesnon-profitcouncil/2021/12/07/14-essential-agile-practices-for-non-profit-organizations/?sh=2702b0675c6d" TargetMode="External"/><Relationship Id="rId5" Type="http://schemas.openxmlformats.org/officeDocument/2006/relationships/hyperlink" Target="https://www.cprime.com/resources/what-is-agile-what-is-scrum/" TargetMode="External"/><Relationship Id="rId4" Type="http://schemas.openxmlformats.org/officeDocument/2006/relationships/hyperlink" Target="https://taprootfoundation.org/resources/webinar-a-non-profit-case-study-in-agile/"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pebbleroad.com/work/non-profit-agile-mindset" TargetMode="External"/><Relationship Id="rId2" Type="http://schemas.openxmlformats.org/officeDocument/2006/relationships/notesSlide" Target="../notesSlides/notesSlide208.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youtube.com/watch?v=HCsmml0aIKE" TargetMode="External"/><Relationship Id="rId4" Type="http://schemas.openxmlformats.org/officeDocument/2006/relationships/hyperlink" Target="https://www.pncpa.com/insights/adapting-agile-methodology-non-software-projects/"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www.cprime.com/resources/what-is-agile-what-is-scrum/" TargetMode="External"/><Relationship Id="rId2" Type="http://schemas.openxmlformats.org/officeDocument/2006/relationships/notesSlide" Target="../notesSlides/notesSlide209.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notesSlide" Target="../notesSlides/notesSlide210.xml"/><Relationship Id="rId1" Type="http://schemas.openxmlformats.org/officeDocument/2006/relationships/slideLayout" Target="../slideLayouts/slideLayout8.xml"/><Relationship Id="rId6" Type="http://schemas.openxmlformats.org/officeDocument/2006/relationships/hyperlink" Target="https://www.youtube.com/watch?v=HCsmml0aIKE" TargetMode="External"/><Relationship Id="rId5" Type="http://schemas.openxmlformats.org/officeDocument/2006/relationships/hyperlink" Target="https://medium.com/serious-scrum/scrum-beyond-software-how-local-ngos-inspire-human-values-and-principles-160c6451597f" TargetMode="External"/><Relationship Id="rId4" Type="http://schemas.openxmlformats.org/officeDocument/2006/relationships/hyperlink" Target="https://soldevelofoundation.org/how-to-be-agile-in-non-profits-organization/"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leadershiptribe.com/agile-non-profits" TargetMode="External"/><Relationship Id="rId2" Type="http://schemas.openxmlformats.org/officeDocument/2006/relationships/notesSlide" Target="../notesSlides/notesSlide211.xml"/><Relationship Id="rId1" Type="http://schemas.openxmlformats.org/officeDocument/2006/relationships/slideLayout" Target="../slideLayouts/slideLayout8.xml"/><Relationship Id="rId6" Type="http://schemas.openxmlformats.org/officeDocument/2006/relationships/hyperlink" Target="https://www.pncpa.com/insights/adapting-agile-methodology-non-software-projects/" TargetMode="External"/><Relationship Id="rId5" Type="http://schemas.openxmlformats.org/officeDocument/2006/relationships/hyperlink" Target="https://www.forbes.com/sites/forbesnon-profitcouncil/2021/12/07/14-essential-agile-practices-for-non-profit-organizations/?sh=2702b0675c6d" TargetMode="External"/><Relationship Id="rId4" Type="http://schemas.openxmlformats.org/officeDocument/2006/relationships/hyperlink" Target="https://kissflow.com/project/agile/benefits-of-agil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3" Type="http://schemas.openxmlformats.org/officeDocument/2006/relationships/hyperlink" Target="https://taprootfoundation.org/resources/webinar-a-non-profit-case-study-in-agile/" TargetMode="External"/><Relationship Id="rId2" Type="http://schemas.openxmlformats.org/officeDocument/2006/relationships/notesSlide" Target="../notesSlides/notesSlide212.xml"/><Relationship Id="rId1" Type="http://schemas.openxmlformats.org/officeDocument/2006/relationships/slideLayout" Target="../slideLayouts/slideLayout8.xml"/><Relationship Id="rId5" Type="http://schemas.openxmlformats.org/officeDocument/2006/relationships/hyperlink" Target="https://charitydigital.org.uk/topics/how-to-ensure-you-collect-data-ethically-9433" TargetMode="External"/><Relationship Id="rId4" Type="http://schemas.openxmlformats.org/officeDocument/2006/relationships/hyperlink" Target="https://34slpa7u66f159hfp1fhl9aur1-wpengine.netdna-ssl.com/wp-content/uploads/2014/05/Scrum-in-Church-Agile.pdf"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charitydigital.org.uk/topics/topics/top-5-lesser-known-benefits-of-crm-systems-for-smaller-charities-7023#:~:text=A%20CRM%20can%20improve%20the,likely%20to%20drive%20positive%20engagement" TargetMode="External"/><Relationship Id="rId2" Type="http://schemas.openxmlformats.org/officeDocument/2006/relationships/notesSlide" Target="../notesSlides/notesSlide213.xml"/><Relationship Id="rId1" Type="http://schemas.openxmlformats.org/officeDocument/2006/relationships/slideLayout" Target="../slideLayouts/slideLayout8.xml"/><Relationship Id="rId5" Type="http://schemas.openxmlformats.org/officeDocument/2006/relationships/hyperlink" Target="https://instream.io/en/what-can-non-profit-organisations-gain-thanks-to-crm-system/" TargetMode="External"/><Relationship Id="rId4" Type="http://schemas.openxmlformats.org/officeDocument/2006/relationships/hyperlink" Target="https://eprints.lancs.ac.uk/id/eprint/144684/1/IMR_paper_1_.pdf"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www.adaptaconsulting.co.uk/case-study?case=8" TargetMode="External"/><Relationship Id="rId2" Type="http://schemas.openxmlformats.org/officeDocument/2006/relationships/notesSlide" Target="../notesSlides/notesSlide214.xml"/><Relationship Id="rId1" Type="http://schemas.openxmlformats.org/officeDocument/2006/relationships/slideLayout" Target="../slideLayouts/slideLayout8.xml"/><Relationship Id="rId6" Type="http://schemas.openxmlformats.org/officeDocument/2006/relationships/hyperlink" Target="https://www.g2.com/categories/non-profit-crm"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www.adaptaconsulting.co.uk/PDF/Guide_CRM_Systems_Apr_2021/index"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5.xml"/><Relationship Id="rId1" Type="http://schemas.openxmlformats.org/officeDocument/2006/relationships/slideLayout" Target="../slideLayouts/slideLayout8.xml"/><Relationship Id="rId5" Type="http://schemas.openxmlformats.org/officeDocument/2006/relationships/hyperlink" Target="https://www.tutorialspoint.com/customer_relationship_management/crm_introduct" TargetMode="External"/><Relationship Id="rId4" Type="http://schemas.openxmlformats.org/officeDocument/2006/relationships/hyperlink" Target="https://www.sciencedirect.com/science/article/abs/pii/S0040162521007095?dgcid=rss_sd_all"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www.youtube.com/watch?v=4OwKslFijPI" TargetMode="External"/><Relationship Id="rId2" Type="http://schemas.openxmlformats.org/officeDocument/2006/relationships/notesSlide" Target="../notesSlides/notesSlide216.xml"/><Relationship Id="rId1" Type="http://schemas.openxmlformats.org/officeDocument/2006/relationships/slideLayout" Target="../slideLayouts/slideLayout8.xml"/><Relationship Id="rId6" Type="http://schemas.openxmlformats.org/officeDocument/2006/relationships/hyperlink" Target="https://biztechmagazine.com/article/2021/11/benefits-crm-system-non-profits-perfcon"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successwithcrm.com/ultimate-crm-faqs"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s://www.tutorialspoint.com/customer_relationship_management/crm_introduct" TargetMode="External"/><Relationship Id="rId2" Type="http://schemas.openxmlformats.org/officeDocument/2006/relationships/notesSlide" Target="../notesSlides/notesSlide217.xml"/><Relationship Id="rId1" Type="http://schemas.openxmlformats.org/officeDocument/2006/relationships/slideLayout" Target="../slideLayouts/slideLayout8.xml"/><Relationship Id="rId5" Type="http://schemas.openxmlformats.org/officeDocument/2006/relationships/hyperlink" Target="https://biztechmagazine.com/article/2021/11/benefits-crm-system-non-profits-perfcon" TargetMode="External"/><Relationship Id="rId4" Type="http://schemas.openxmlformats.org/officeDocument/2006/relationships/hyperlink" Target="https://instream.io/en/what-can-non-profit-organisations-gain-thanks-to-crm-system/"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www.salesforce.org/blog/what-is-a-donor-management-system/" TargetMode="External"/><Relationship Id="rId2" Type="http://schemas.openxmlformats.org/officeDocument/2006/relationships/notesSlide" Target="../notesSlides/notesSlide218.xml"/><Relationship Id="rId1" Type="http://schemas.openxmlformats.org/officeDocument/2006/relationships/slideLayout" Target="../slideLayouts/slideLayout8.xml"/><Relationship Id="rId6" Type="http://schemas.openxmlformats.org/officeDocument/2006/relationships/hyperlink" Target="https://events.charitydigital.org.uk/crm-ebook/"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associationsnow.com/2020/10/membership-software-what-associations-should-keep-in-mind/"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s://www.adaptaconsulting.co.uk/PDF/Guide_CRM_Systems_Apr_2021/index" TargetMode="External"/><Relationship Id="rId2" Type="http://schemas.openxmlformats.org/officeDocument/2006/relationships/notesSlide" Target="../notesSlides/notesSlide219.xml"/><Relationship Id="rId1" Type="http://schemas.openxmlformats.org/officeDocument/2006/relationships/slideLayout" Target="../slideLayouts/slideLayout8.xml"/><Relationship Id="rId4" Type="http://schemas.openxmlformats.org/officeDocument/2006/relationships/hyperlink" Target="https://www.youtube.com/watch?v=4OwKslFijPI"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charitydigital.org.uk/topics/how-to-ensure-you-collect-data-ethically-9433" TargetMode="External"/><Relationship Id="rId2" Type="http://schemas.openxmlformats.org/officeDocument/2006/relationships/notesSlide" Target="../notesSlides/notesSlide220.xml"/><Relationship Id="rId1" Type="http://schemas.openxmlformats.org/officeDocument/2006/relationships/slideLayout" Target="../slideLayouts/slideLayout8.xml"/><Relationship Id="rId6" Type="http://schemas.openxmlformats.org/officeDocument/2006/relationships/hyperlink" Target="https://teamrubiconusa.org/"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adaptaconsulting.co.uk/case-study?case=8"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21.xml"/><Relationship Id="rId1" Type="http://schemas.openxmlformats.org/officeDocument/2006/relationships/slideLayout" Target="../slideLayouts/slideLayout8.xml"/><Relationship Id="rId6" Type="http://schemas.openxmlformats.org/officeDocument/2006/relationships/hyperlink" Target="https://backlinko.com/hub/seo/best-practices" TargetMode="External"/><Relationship Id="rId5" Type="http://schemas.openxmlformats.org/officeDocument/2006/relationships/hyperlink" Target="https://backlinko.com/best-free-seo-tools" TargetMode="External"/><Relationship Id="rId4" Type="http://schemas.openxmlformats.org/officeDocument/2006/relationships/hyperlink" Target="https://backlinko.com/advanced-se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hyperlink" Target="https://backlinko.com/seo-strategy" TargetMode="External"/><Relationship Id="rId2" Type="http://schemas.openxmlformats.org/officeDocument/2006/relationships/notesSlide" Target="../notesSlides/notesSlide222.xml"/><Relationship Id="rId1" Type="http://schemas.openxmlformats.org/officeDocument/2006/relationships/slideLayout" Target="../slideLayouts/slideLayout8.xml"/><Relationship Id="rId6" Type="http://schemas.openxmlformats.org/officeDocument/2006/relationships/hyperlink" Target="https://markitors.com/local-seo-case-study/" TargetMode="Externa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s://seodesignchicago.com/case-studies/non-profit-search-engine-optimization-case-study/" TargetMode="External"/><Relationship Id="rId2" Type="http://schemas.openxmlformats.org/officeDocument/2006/relationships/notesSlide" Target="../notesSlides/notesSlide223.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linkedin.com/pulse/power-modern-seo-content-non-profit-case-study-alexis-wisniewski/" TargetMode="External"/><Relationship Id="rId4" Type="http://schemas.openxmlformats.org/officeDocument/2006/relationships/hyperlink" Target="https://www.classy.org/blog/7-seo-tips-non-profit-cant-afford-ignore/"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s://www.searchenginejournal.com/seo-guide/how-seo-works/" TargetMode="External"/><Relationship Id="rId7" Type="http://schemas.openxmlformats.org/officeDocument/2006/relationships/hyperlink" Target="https://developers.google.com/amp/" TargetMode="External"/><Relationship Id="rId2" Type="http://schemas.openxmlformats.org/officeDocument/2006/relationships/notesSlide" Target="../notesSlides/notesSlide224.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classy.org/blog/7-seo-tips-non-profit-cant-afford-ignore/" TargetMode="External"/><Relationship Id="rId4" Type="http://schemas.openxmlformats.org/officeDocument/2006/relationships/hyperlink" Target="https://www.semrush.com/blog/seo-results/"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s://developers.google.com/search/docs/advanced/structured-data/intro-structured-data" TargetMode="External"/><Relationship Id="rId2" Type="http://schemas.openxmlformats.org/officeDocument/2006/relationships/notesSlide" Target="../notesSlides/notesSlide225.xml"/><Relationship Id="rId1" Type="http://schemas.openxmlformats.org/officeDocument/2006/relationships/slideLayout" Target="../slideLayouts/slideLayout8.xml"/><Relationship Id="rId6" Type="http://schemas.openxmlformats.org/officeDocument/2006/relationships/hyperlink" Target="https://backlinko.com/seo-strategy" TargetMode="External"/><Relationship Id="rId5" Type="http://schemas.openxmlformats.org/officeDocument/2006/relationships/hyperlink" Target="https://backlinko.com/advanced-seo" TargetMode="External"/><Relationship Id="rId4" Type="http://schemas.openxmlformats.org/officeDocument/2006/relationships/hyperlink" Target="https://backlinko.com/hub/seo/best-practices"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s://backlinko.com/seo-strategy#create-a-list-of-keywords" TargetMode="External"/><Relationship Id="rId2" Type="http://schemas.openxmlformats.org/officeDocument/2006/relationships/notesSlide" Target="../notesSlides/notesSlide226.xml"/><Relationship Id="rId1" Type="http://schemas.openxmlformats.org/officeDocument/2006/relationships/slideLayout" Target="../slideLayouts/slideLayout8.xml"/><Relationship Id="rId6" Type="http://schemas.openxmlformats.org/officeDocument/2006/relationships/hyperlink" Target="https://backlinko.com/google-ranking-factors" TargetMode="External"/><Relationship Id="rId5" Type="http://schemas.openxmlformats.org/officeDocument/2006/relationships/hyperlink" Target="https://www.semrush.com/blog/seo-results/" TargetMode="External"/><Relationship Id="rId4" Type="http://schemas.openxmlformats.org/officeDocument/2006/relationships/hyperlink" Target="https://backlinko.com/seo-strategy#pageone"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backlinko.com/best-free-seo-tools" TargetMode="External"/><Relationship Id="rId2" Type="http://schemas.openxmlformats.org/officeDocument/2006/relationships/notesSlide" Target="../notesSlides/notesSlide227.xml"/><Relationship Id="rId1" Type="http://schemas.openxmlformats.org/officeDocument/2006/relationships/slideLayout" Target="../slideLayouts/slideLayout8.xml"/><Relationship Id="rId5" Type="http://schemas.openxmlformats.org/officeDocument/2006/relationships/hyperlink" Target="https://markitors.com/local-seo-case-study/" TargetMode="External"/><Relationship Id="rId4" Type="http://schemas.openxmlformats.org/officeDocument/2006/relationships/hyperlink" Target="https://www.linkedin.com/pulse/power-modern-seo-content-non-profit-case-study-alexis-wisniewski/"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s://aws.amazon.com/government-education/non-profits"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28.xml"/><Relationship Id="rId1" Type="http://schemas.openxmlformats.org/officeDocument/2006/relationships/slideLayout" Target="../slideLayouts/slideLayout8.xml"/><Relationship Id="rId6" Type="http://schemas.openxmlformats.org/officeDocument/2006/relationships/hyperlink" Target="https://brainscale.com/case-studies/non-profit-foundation-case-study/"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biztechmagazine.com/article/2021/06/what-non-profits-can-gain-multicloud-environment"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s://gadgets360.com/internet/news/g-suite-legacy-free-edition-transition-workplace-google-plan-may-july-1-discontinued-2718790" TargetMode="External"/><Relationship Id="rId2" Type="http://schemas.openxmlformats.org/officeDocument/2006/relationships/notesSlide" Target="../notesSlides/notesSlide229.xml"/><Relationship Id="rId1" Type="http://schemas.openxmlformats.org/officeDocument/2006/relationships/slideLayout" Target="../slideLayouts/slideLayout8.xml"/><Relationship Id="rId6" Type="http://schemas.openxmlformats.org/officeDocument/2006/relationships/hyperlink" Target="https://monday.com/blog/productivity/5-steps-to-build-a-tech-suite-for-your-non-profit/" TargetMode="External"/><Relationship Id="rId5" Type="http://schemas.openxmlformats.org/officeDocument/2006/relationships/hyperlink" Target="https://learning.candid.org/resources/blog/how-cloud-computing-is-breaking-down-barriers-for-global-ngos/" TargetMode="External"/><Relationship Id="rId4" Type="http://schemas.openxmlformats.org/officeDocument/2006/relationships/hyperlink" Target="https://itsmartsolutions.com.au/blog/its-time-to-ditch-the-server-the-benefits-of-cloud-services-for-non-profits/"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s://ok.com.au/cloud-computing-faq-frequently-asked-questions/" TargetMode="External"/><Relationship Id="rId7" Type="http://schemas.openxmlformats.org/officeDocument/2006/relationships/hyperlink" Target="https://www.javatpoint.com/security-risks-of-cloud-computing" TargetMode="External"/><Relationship Id="rId2" Type="http://schemas.openxmlformats.org/officeDocument/2006/relationships/notesSlide" Target="../notesSlides/notesSlide230.xml"/><Relationship Id="rId1" Type="http://schemas.openxmlformats.org/officeDocument/2006/relationships/slideLayout" Target="../slideLayouts/slideLayout8.xml"/><Relationship Id="rId6" Type="http://schemas.openxmlformats.org/officeDocument/2006/relationships/hyperlink" Target="https://www.ensync-corp.com/blog/digital-transformation-for-non-profits" TargetMode="External"/><Relationship Id="rId5" Type="http://schemas.openxmlformats.org/officeDocument/2006/relationships/hyperlink" Target="https://www.councilofnon-profits.org/tools-resources/strategic-planning-non-profits" TargetMode="External"/><Relationship Id="rId4" Type="http://schemas.openxmlformats.org/officeDocument/2006/relationships/hyperlink" Target="https://www.appliedi.net/blog/google-services-you-can-take-advantage-of-as-a-non-profit/" TargetMode="External"/></Relationships>
</file>

<file path=ppt/slides/_rels/slide309.xml.rels><?xml version="1.0" encoding="UTF-8" standalone="yes"?>
<Relationships xmlns="http://schemas.openxmlformats.org/package/2006/relationships"><Relationship Id="rId3" Type="http://schemas.openxmlformats.org/officeDocument/2006/relationships/hyperlink" Target="https://www.nten.org/wp-content/uploads/2020/02/Cloud-Computing-for-non-profits_-February-2020.pdf" TargetMode="External"/><Relationship Id="rId2" Type="http://schemas.openxmlformats.org/officeDocument/2006/relationships/notesSlide" Target="../notesSlides/notesSlide231.xml"/><Relationship Id="rId1" Type="http://schemas.openxmlformats.org/officeDocument/2006/relationships/slideLayout" Target="../slideLayouts/slideLayout8.xml"/><Relationship Id="rId6" Type="http://schemas.openxmlformats.org/officeDocument/2006/relationships/hyperlink" Target="https://www.techsoup.ca/content/4-ways-non-profits-can-leverage-cloud-technology-enhance-operations" TargetMode="External"/><Relationship Id="rId5" Type="http://schemas.openxmlformats.org/officeDocument/2006/relationships/hyperlink" Target="https://www.snhu.edu/about-us/newsroom/stem/what-is-cloud-computing#:~:text=Cloud%20computing%20is%20a%20form,premise%20server%20in%20your%20organization" TargetMode="External"/><Relationship Id="rId4" Type="http://schemas.openxmlformats.org/officeDocument/2006/relationships/hyperlink" Target="https://www.proserveit.com/blog/cloud-computing-for-non-profit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hyperlink" Target="https://www.techsoup.org/support/articles-and-how-tos/what-are-the-benefits-and-drawbacks-of-cloud-computing" TargetMode="External"/><Relationship Id="rId2" Type="http://schemas.openxmlformats.org/officeDocument/2006/relationships/notesSlide" Target="../notesSlides/notesSlide232.xml"/><Relationship Id="rId1" Type="http://schemas.openxmlformats.org/officeDocument/2006/relationships/slideLayout" Target="../slideLayouts/slideLayout8.xml"/><Relationship Id="rId6" Type="http://schemas.openxmlformats.org/officeDocument/2006/relationships/hyperlink" Target="https://www.proserveit.com/blog/cloud-computing-for-non-profits" TargetMode="External"/><Relationship Id="rId5" Type="http://schemas.openxmlformats.org/officeDocument/2006/relationships/hyperlink" Target="https://www.gartner.com/en/newsroom/press-releases/2021-04-21-gartner-forecasts-worldwide-public-cloud-end-user-spending-to-grow-23-percent-in-2021" TargetMode="External"/><Relationship Id="rId4" Type="http://schemas.openxmlformats.org/officeDocument/2006/relationships/hyperlink" Target="https://www.teqfocus.com/case-study/successful-migration-of-server/" TargetMode="External"/></Relationships>
</file>

<file path=ppt/slides/_rels/slide311.xml.rels><?xml version="1.0" encoding="UTF-8" standalone="yes"?>
<Relationships xmlns="http://schemas.openxmlformats.org/package/2006/relationships"><Relationship Id="rId3" Type="http://schemas.openxmlformats.org/officeDocument/2006/relationships/hyperlink" Target="https://www.techsoup.ca/content/4-ways-non-profits-can-leverage-cloud-technology-enhance-operations" TargetMode="External"/><Relationship Id="rId2" Type="http://schemas.openxmlformats.org/officeDocument/2006/relationships/notesSlide" Target="../notesSlides/notesSlide233.xml"/><Relationship Id="rId1" Type="http://schemas.openxmlformats.org/officeDocument/2006/relationships/slideLayout" Target="../slideLayouts/slideLayout8.xml"/><Relationship Id="rId5" Type="http://schemas.openxmlformats.org/officeDocument/2006/relationships/hyperlink" Target="https://www.appliedi.net/blog/google-services-you-can-take-advantage-of-as-a-non-profit/" TargetMode="External"/><Relationship Id="rId4" Type="http://schemas.openxmlformats.org/officeDocument/2006/relationships/hyperlink" Target="https://www.rklcpa.com/six-ways-cloud-based-technology-can-transform-non-profit-organizations/"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s://biztechmagazine.com/article/2021/06/what-non-profits-can-gain-multicloud-environment" TargetMode="External"/><Relationship Id="rId2" Type="http://schemas.openxmlformats.org/officeDocument/2006/relationships/notesSlide" Target="../notesSlides/notesSlide234.xml"/><Relationship Id="rId1" Type="http://schemas.openxmlformats.org/officeDocument/2006/relationships/slideLayout" Target="../slideLayouts/slideLayout8.xml"/><Relationship Id="rId6" Type="http://schemas.openxmlformats.org/officeDocument/2006/relationships/hyperlink" Target="https://www.nten.org/wp-content/uploads/2020/02/Cloud-Computing-for-non-profits_-February-2020.pdf" TargetMode="External"/><Relationship Id="rId5" Type="http://schemas.openxmlformats.org/officeDocument/2006/relationships/hyperlink" Target="https://docs.microsoft.com/en-us/industry/non-profit/configure-cloud-for-non-profit" TargetMode="External"/><Relationship Id="rId4" Type="http://schemas.openxmlformats.org/officeDocument/2006/relationships/hyperlink" Target="https://itsmartsolutions.com.au/blog/its-time-to-ditch-the-server-the-benefits-of-cloud-services-for-non-profits/"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notesSlide" Target="../notesSlides/notesSlide235.xml"/><Relationship Id="rId1" Type="http://schemas.openxmlformats.org/officeDocument/2006/relationships/slideLayout" Target="../slideLayouts/slideLayout8.xml"/><Relationship Id="rId6" Type="http://schemas.openxmlformats.org/officeDocument/2006/relationships/hyperlink" Target="https://www.councilofnon-profits.org/tools-resources/strategic-planning-non-profits"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aws.amazon.com/government-education/non-profits"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s://www.councilofnonprofits.org/sites/default/files/documents/strategic-board-agenda-sample.pdf" TargetMode="External"/><Relationship Id="rId2" Type="http://schemas.openxmlformats.org/officeDocument/2006/relationships/notesSlide" Target="../notesSlides/notesSlide236.xml"/><Relationship Id="rId1" Type="http://schemas.openxmlformats.org/officeDocument/2006/relationships/slideLayout" Target="../slideLayouts/slideLayout8.xml"/><Relationship Id="rId6" Type="http://schemas.openxmlformats.org/officeDocument/2006/relationships/hyperlink" Target="https://ssir.org/articles/entry/the_strategic_plan_is_dead._long_live_strategy" TargetMode="External"/><Relationship Id="rId5" Type="http://schemas.openxmlformats.org/officeDocument/2006/relationships/hyperlink" Target="https://www.nolo.com/legal-encyclopedia/create-strategic-plan-nonprofit-29521.html" TargetMode="External"/><Relationship Id="rId4" Type="http://schemas.openxmlformats.org/officeDocument/2006/relationships/hyperlink" Target="https://www.wanonprofitinstitute.org/wp-content/uploads/2016/10/Chapter1-PREPARE-Strategic-Planning-Timeline.pdf"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s://www.councilofnonprofits.org/tools-resources/business-planning-nonprofits" TargetMode="External"/><Relationship Id="rId2" Type="http://schemas.openxmlformats.org/officeDocument/2006/relationships/notesSlide" Target="../notesSlides/notesSlide237.xml"/><Relationship Id="rId1" Type="http://schemas.openxmlformats.org/officeDocument/2006/relationships/slideLayout" Target="../slideLayouts/slideLayout8.xml"/><Relationship Id="rId6" Type="http://schemas.openxmlformats.org/officeDocument/2006/relationships/hyperlink" Target="https://www.engagingnetworks.net/resources/ultimate-guide-to-ecrm-selection/" TargetMode="Externa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monday.com/blog/productivity/5-steps-to-build-a-tech-suite-for-your-non-profit/"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s://www.javatpoint.com/security-risks-of-cloud-computing"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38.xml"/><Relationship Id="rId1" Type="http://schemas.openxmlformats.org/officeDocument/2006/relationships/slideLayout" Target="../slideLayouts/slideLayout8.xml"/><Relationship Id="rId6" Type="http://schemas.openxmlformats.org/officeDocument/2006/relationships/hyperlink" Target="https://www.teqfocus.com/case-study/successful-migration-of-server/" TargetMode="External"/><Relationship Id="rId5" Type="http://schemas.openxmlformats.org/officeDocument/2006/relationships/hyperlink" Target="https://brainscale.com/case-studies/non-profit-foundation-case-study/" TargetMode="External"/><Relationship Id="rId4" Type="http://schemas.openxmlformats.org/officeDocument/2006/relationships/hyperlink" Target="https://www.techsoup.org/support/articles-and-how-tos/what-are-the-benefits-and-drawbacks-of-cloud-computing"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s://neilpatel.com/blog/17-seo-myths-that-you-should-never-follow/" TargetMode="External"/><Relationship Id="rId2" Type="http://schemas.openxmlformats.org/officeDocument/2006/relationships/notesSlide" Target="../notesSlides/notesSlide239.xml"/><Relationship Id="rId1" Type="http://schemas.openxmlformats.org/officeDocument/2006/relationships/slideLayout" Target="../slideLayouts/slideLayout8.xml"/><Relationship Id="rId6" Type="http://schemas.openxmlformats.org/officeDocument/2006/relationships/hyperlink" Target="https://www.blog.planview.com/dos-and-donts-for-agile-team-success/" TargetMode="External"/><Relationship Id="rId5" Type="http://schemas.openxmlformats.org/officeDocument/2006/relationships/hyperlink" Target="https://www.sevenconsulting.com/cloud-vs-non-cloud-solution-project-delivery-similar-but-different/" TargetMode="External"/><Relationship Id="rId4" Type="http://schemas.openxmlformats.org/officeDocument/2006/relationships/hyperlink" Target="https://www.shopify.com/blog/7365564-32-key-performance-indicators-kpis-for-ecommerce#six"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s://www.google.com/amp/s/www.columbusglobal.com/en-gb/blog/misconceptions-about-crm-systems%3fhs_amp=true" TargetMode="External"/><Relationship Id="rId2" Type="http://schemas.openxmlformats.org/officeDocument/2006/relationships/notesSlide" Target="../notesSlides/notesSlide240.xml"/><Relationship Id="rId1" Type="http://schemas.openxmlformats.org/officeDocument/2006/relationships/slideLayout" Target="../slideLayouts/slideLayout8.xml"/><Relationship Id="rId4" Type="http://schemas.openxmlformats.org/officeDocument/2006/relationships/hyperlink" Target="https://www.pragmatiq.co.uk/common-crm-misconceptions/" TargetMode="External"/></Relationships>
</file>

<file path=ppt/slides/_rels/slide3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hyperlink" Target="https://monday.com/blog/project-management/processes/?marketing_source=adwordssearch&amp;marketing_campaign=row-s-dsa-e-desk-monday&amp;aw_keyword=&amp;aw_match_type=&amp;cluster=&amp;subcluster=&amp;gclid=Cj0KCQiAmeKQBhDvARIsAHJ7mF51q7ADWFYYzCXoz_ovA0mXkir1sY0QwMSTLRCFboaonyowZMLDmDUaAiw7EALw_wc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appian.com/" TargetMode="External"/><Relationship Id="rId7" Type="http://schemas.openxmlformats.org/officeDocument/2006/relationships/hyperlink" Target="https://www.pega.com/" TargetMode="External"/><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hyperlink" Target="https://www.oracle.com/index.html" TargetMode="External"/><Relationship Id="rId5" Type="http://schemas.openxmlformats.org/officeDocument/2006/relationships/hyperlink" Target="https://www.kofax.com/" TargetMode="External"/><Relationship Id="rId4" Type="http://schemas.openxmlformats.org/officeDocument/2006/relationships/hyperlink" Target="https://www.bplogix.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bm.com/products/blueworkslive" TargetMode="External"/><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hyperlink" Target="https://www.wrike.com/vm/" TargetMode="External"/><Relationship Id="rId5" Type="http://schemas.openxmlformats.org/officeDocument/2006/relationships/hyperlink" Target="https://quixy.com/" TargetMode="External"/><Relationship Id="rId4" Type="http://schemas.openxmlformats.org/officeDocument/2006/relationships/hyperlink" Target="https://kissflow.com/"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microsoft.com/office/2018/10/relationships/comments" Target="../comments/modernComment_1123_6FFAD200.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kissflow.com/workflow/process/"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s://www.2tolead.com/childrens-non-profit-organization-sees-advantages-of-digital-transformation-realized-case-study/"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www.2tolead.com/childrens-non-profit-organization-sees-advantages-of-digital-transformation-realized-case-study/"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microsoft.com/office/2018/10/relationships/comments" Target="../comments/modernComment_113A_F52F842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civilsociety.co.uk/voices/ned-nicol-crm-for-charities-six-steps-to-succes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events.charitydigital.org.uk/crm-ebook/" TargetMode="Externa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hyperlink" Target="https://www.youtube.com/watch?v=4OwKslFijPI" TargetMode="External"/><Relationship Id="rId4" Type="http://schemas.openxmlformats.org/officeDocument/2006/relationships/hyperlink" Target="https://www.adaptaconsulting.co.uk/PDF/Guide_CRM_Systems_Apr_2021/index"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2.png"/><Relationship Id="rId7" Type="http://schemas.openxmlformats.org/officeDocument/2006/relationships/diagramColors" Target="../diagrams/colors10.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s://www.adaptaconsulting.co.uk/case-study?case=8"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teamrubiconusa.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researchgate.net/publication/282124862_Successful_Application_of_a_Customer_Relationship_Management_Program_in_a_non-profit_Organizatio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674346" y="1671140"/>
            <a:ext cx="7815021" cy="1522383"/>
          </a:xfrm>
        </p:spPr>
        <p:txBody>
          <a:bodyPr/>
          <a:lstStyle/>
          <a:p>
            <a:r>
              <a:rPr lang="el-GR" b="0" dirty="0"/>
              <a:t>Αυτοματοποίηση Προγραμμάτων &amp; Υπηρεσιών</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4" name="Text Placeholder 6">
            <a:extLst>
              <a:ext uri="{FF2B5EF4-FFF2-40B4-BE49-F238E27FC236}">
                <a16:creationId xmlns:a16="http://schemas.microsoft.com/office/drawing/2014/main" id="{E9B02454-98FC-F24F-7149-DE9861BB1205}"/>
              </a:ext>
            </a:extLst>
          </p:cNvPr>
          <p:cNvSpPr txBox="1">
            <a:spLocks/>
          </p:cNvSpPr>
          <p:nvPr/>
        </p:nvSpPr>
        <p:spPr>
          <a:xfrm>
            <a:off x="4029342" y="3307169"/>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b="0" dirty="0"/>
              <a:t>Ενότητα</a:t>
            </a:r>
            <a:r>
              <a:rPr lang="en-GB" b="0" dirty="0"/>
              <a:t> 3</a:t>
            </a:r>
          </a:p>
        </p:txBody>
      </p:sp>
      <p:pic>
        <p:nvPicPr>
          <p:cNvPr id="5" name="Picture 4">
            <a:extLst>
              <a:ext uri="{FF2B5EF4-FFF2-40B4-BE49-F238E27FC236}">
                <a16:creationId xmlns:a16="http://schemas.microsoft.com/office/drawing/2014/main" id="{2734B9C0-DA88-52E7-B9B0-41F6CF32F91D}"/>
              </a:ext>
            </a:extLst>
          </p:cNvPr>
          <p:cNvPicPr>
            <a:picLocks noChangeAspect="1"/>
          </p:cNvPicPr>
          <p:nvPr/>
        </p:nvPicPr>
        <p:blipFill>
          <a:blip r:embed="rId3"/>
          <a:stretch>
            <a:fillRect/>
          </a:stretch>
        </p:blipFill>
        <p:spPr>
          <a:xfrm>
            <a:off x="8998763" y="5863767"/>
            <a:ext cx="2594732" cy="587534"/>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Ικανότητες που θα Αποκτηθούν</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709929"/>
            <a:ext cx="10413904" cy="4524315"/>
          </a:xfrm>
          <a:prstGeom prst="rect">
            <a:avLst/>
          </a:prstGeom>
          <a:noFill/>
        </p:spPr>
        <p:txBody>
          <a:bodyPr wrap="square" rtlCol="0">
            <a:spAutoFit/>
          </a:bodyPr>
          <a:lstStyle/>
          <a:p>
            <a:pPr marL="342900" lvl="0" indent="-342900">
              <a:buBlip>
                <a:blip r:embed="rId3"/>
              </a:buBlip>
              <a:defRPr/>
            </a:pPr>
            <a:r>
              <a:rPr lang="el-GR" sz="2400" dirty="0">
                <a:solidFill>
                  <a:srgbClr val="000000"/>
                </a:solidFill>
              </a:rPr>
              <a:t>Πληροφόρηση σχετικά με τη διαδικασία Βελτιστοποίησης Μηχανών Αναζήτησης ("</a:t>
            </a:r>
            <a:r>
              <a:rPr lang="el-GR" sz="2400" dirty="0" err="1">
                <a:solidFill>
                  <a:srgbClr val="000000"/>
                </a:solidFill>
              </a:rPr>
              <a:t>Search</a:t>
            </a:r>
            <a:r>
              <a:rPr lang="el-GR" sz="2400" dirty="0">
                <a:solidFill>
                  <a:srgbClr val="000000"/>
                </a:solidFill>
              </a:rPr>
              <a:t> </a:t>
            </a:r>
            <a:r>
              <a:rPr lang="el-GR" sz="2400" dirty="0" err="1">
                <a:solidFill>
                  <a:srgbClr val="000000"/>
                </a:solidFill>
              </a:rPr>
              <a:t>Engine</a:t>
            </a:r>
            <a:r>
              <a:rPr lang="el-GR" sz="2400" dirty="0">
                <a:solidFill>
                  <a:srgbClr val="000000"/>
                </a:solidFill>
              </a:rPr>
              <a:t> </a:t>
            </a:r>
            <a:r>
              <a:rPr lang="el-GR" sz="2400" dirty="0" err="1">
                <a:solidFill>
                  <a:srgbClr val="000000"/>
                </a:solidFill>
              </a:rPr>
              <a:t>Optimization</a:t>
            </a:r>
            <a:r>
              <a:rPr lang="el-GR" sz="2400" dirty="0">
                <a:solidFill>
                  <a:srgbClr val="000000"/>
                </a:solidFill>
              </a:rPr>
              <a:t>")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Γνώσεις σχετικά με το Υπολογιστικό Νέφος (</a:t>
            </a:r>
            <a:r>
              <a:rPr lang="el-GR" sz="2400" dirty="0" err="1">
                <a:solidFill>
                  <a:srgbClr val="000000"/>
                </a:solidFill>
              </a:rPr>
              <a:t>Cloud</a:t>
            </a:r>
            <a:r>
              <a:rPr lang="el-GR" sz="2400" dirty="0">
                <a:solidFill>
                  <a:srgbClr val="000000"/>
                </a:solidFill>
              </a:rPr>
              <a:t> </a:t>
            </a:r>
            <a:r>
              <a:rPr lang="el-GR" sz="2400" dirty="0" err="1">
                <a:solidFill>
                  <a:srgbClr val="000000"/>
                </a:solidFill>
              </a:rPr>
              <a:t>computing</a:t>
            </a:r>
            <a:r>
              <a:rPr lang="el-GR" sz="2400" dirty="0">
                <a:solidFill>
                  <a:srgbClr val="000000"/>
                </a:solidFill>
              </a:rPr>
              <a:t>), καθώς και ενημέρωση για τους σχετικούς κινδύνους ασφαλείας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Εισαγωγή στις Ευέλικτες Μεθοδολογίες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Αφού ο οργανισμός σας εφαρμόσει μια στρατηγική αυτοματοποίησης διαδικασιών, προσδιορίστε τις βέλτιστες πρακτικές για τη διασφάλιση της επιτυχούς εφαρμογής μιας στρατηγικής αυτοματοποιημένου λογισμικού </a:t>
            </a:r>
          </a:p>
          <a:p>
            <a:pPr lvl="0">
              <a:defRPr/>
            </a:pPr>
            <a:endParaRPr lang="el-GR" sz="2400" dirty="0">
              <a:solidFill>
                <a:srgbClr val="000000"/>
              </a:solidFill>
            </a:endParaRPr>
          </a:p>
        </p:txBody>
      </p:sp>
    </p:spTree>
    <p:extLst>
      <p:ext uri="{BB962C8B-B14F-4D97-AF65-F5344CB8AC3E}">
        <p14:creationId xmlns:p14="http://schemas.microsoft.com/office/powerpoint/2010/main" val="34658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607868"/>
            <a:ext cx="10595237" cy="3995028"/>
          </a:xfrm>
        </p:spPr>
        <p:txBody>
          <a:bodyPr/>
          <a:lstStyle/>
          <a:p>
            <a:pPr marL="474300" indent="-457200">
              <a:buClr>
                <a:schemeClr val="accent2"/>
              </a:buClr>
              <a:buFont typeface="+mj-lt"/>
              <a:buAutoNum type="arabicPeriod" startAt="6"/>
            </a:pPr>
            <a:r>
              <a:rPr lang="el-GR" dirty="0"/>
              <a:t>Ποια είναι τα διάφορα είδη συστημάτων ΔΠΣ;</a:t>
            </a:r>
            <a:endParaRPr lang="en-GB" dirty="0"/>
          </a:p>
          <a:p>
            <a:pPr marL="474300" indent="-457200">
              <a:buClr>
                <a:schemeClr val="accent2"/>
              </a:buClr>
              <a:buFont typeface="+mj-lt"/>
              <a:buAutoNum type="arabicPeriod" startAt="6"/>
            </a:pPr>
            <a:r>
              <a:rPr lang="el-GR" dirty="0"/>
              <a:t>Πώς μπορεί η ΔΠΣ να βελτιώσει την επιχείρησή σας; </a:t>
            </a:r>
            <a:endParaRPr lang="en-GB" dirty="0"/>
          </a:p>
          <a:p>
            <a:pPr marL="474300" indent="-457200">
              <a:buClr>
                <a:schemeClr val="accent2"/>
              </a:buClr>
              <a:buFont typeface="+mj-lt"/>
              <a:buAutoNum type="arabicPeriod" startAt="6"/>
            </a:pPr>
            <a:r>
              <a:rPr lang="el-GR" dirty="0"/>
              <a:t>Ποια είναι μερικά παραδείγματα των διαδικασιών της ΔΠΣ στις πωλήσεις, το μάρκετινγκ και στην παροχή υπηρεσιών;</a:t>
            </a:r>
            <a:endParaRPr lang="en-GB" dirty="0"/>
          </a:p>
          <a:p>
            <a:pPr marL="474300" indent="-457200">
              <a:buClr>
                <a:schemeClr val="accent2"/>
              </a:buClr>
              <a:buFont typeface="+mj-lt"/>
              <a:buAutoNum type="arabicPeriod" startAt="6"/>
            </a:pPr>
            <a:r>
              <a:rPr lang="el-GR" dirty="0"/>
              <a:t>Ποια τα οφέλη που προκύπτουν από τη σύμπραξη μεταξύ της Διαχείρισης Πελατειακών Σχέσεων (ΔΠΣ) και της Διοίκησης Επιχειρησιακών Διεργασιών (ΔΕΔ) για τις επιχειρήσεις;</a:t>
            </a:r>
          </a:p>
          <a:p>
            <a:pPr marL="17100" indent="0">
              <a:buClr>
                <a:schemeClr val="accent2"/>
              </a:buClr>
            </a:pPr>
            <a:endParaRPr lang="en-GB" dirty="0"/>
          </a:p>
          <a:p>
            <a:pPr marL="17100" indent="0">
              <a:buClr>
                <a:schemeClr val="accent2"/>
              </a:buClr>
            </a:pPr>
            <a:r>
              <a:rPr lang="el-GR" b="1" dirty="0"/>
              <a:t>Βρείτε τις απαντήσεις εδώ</a:t>
            </a:r>
            <a:r>
              <a:rPr lang="en-GB" b="1"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https://www.successwithcrm.com/ultimate-crm-faqs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245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Διαχείριση Πελατειακών Σχέσεων (ΔΠΣ – </a:t>
            </a:r>
            <a:r>
              <a:rPr lang="en-GB" dirty="0"/>
              <a:t>CRM)</a:t>
            </a:r>
            <a:r>
              <a:rPr lang="el-GR" dirty="0"/>
              <a:t> μπορεί να οριστεί ως εξής:</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Προσπάθειες για τη δημιουργία, την ανάπτυξη και τη διατήρηση κερδοφόρων σχέσεων με τους πελάτες με τη χρήση της τεχνολογίας</a:t>
            </a:r>
          </a:p>
          <a:p>
            <a:pPr marL="474300" indent="-457200">
              <a:buClr>
                <a:schemeClr val="accent2"/>
              </a:buClr>
              <a:buFont typeface="+mj-lt"/>
              <a:buAutoNum type="alphaLcParenR"/>
            </a:pPr>
            <a:r>
              <a:rPr lang="el-GR" dirty="0"/>
              <a:t>Ένα ισχυρό τεχνολογικό πλαίσιο για την οργάνωση όλων των δεδομένων ΔΠΣ</a:t>
            </a:r>
          </a:p>
          <a:p>
            <a:pPr marL="474300" indent="-457200">
              <a:buClr>
                <a:schemeClr val="accent2"/>
              </a:buClr>
              <a:buFont typeface="+mj-lt"/>
              <a:buAutoNum type="alphaLcParenR"/>
            </a:pPr>
            <a:r>
              <a:rPr lang="el-GR" dirty="0"/>
              <a:t>Ένα εργαλείο το οποίο ενισχύει την αποδοτικότητα και την παραγωγικότητα για μεγάλους, παγκοσμίου εμβέλειας οργανισμούς</a:t>
            </a:r>
          </a:p>
          <a:p>
            <a:pPr marL="474300" indent="-457200">
              <a:buClr>
                <a:schemeClr val="accent2"/>
              </a:buClr>
              <a:buFont typeface="+mj-lt"/>
              <a:buAutoNum type="alphaLcParenR"/>
            </a:pPr>
            <a:r>
              <a:rPr lang="el-GR" dirty="0"/>
              <a:t>Ένα γρήγορο και αποτελεσματικό σύστημα διαχείρισης που απαιτεί ελάχιστη εκπαίδευση των υπαλλήλων</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301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482818"/>
            <a:ext cx="10595237" cy="3995028"/>
          </a:xfrm>
        </p:spPr>
        <p:txBody>
          <a:bodyPr/>
          <a:lstStyle/>
          <a:p>
            <a:pPr marL="474300" indent="-457200">
              <a:buClr>
                <a:schemeClr val="accent2"/>
              </a:buClr>
              <a:buFont typeface="Wingdings" panose="05000000000000000000" pitchFamily="2" charset="2"/>
              <a:buChar char="Ø"/>
            </a:pPr>
            <a:r>
              <a:rPr lang="el-GR" dirty="0"/>
              <a:t>Η Διαχείριση Πελατειακών Σχέσεων (ΔΠΣ – </a:t>
            </a:r>
            <a:r>
              <a:rPr lang="en-GB" dirty="0"/>
              <a:t>CRM)</a:t>
            </a:r>
            <a:r>
              <a:rPr lang="el-GR" dirty="0"/>
              <a:t> μπορεί να οριστεί ως εξής:</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Προσπάθειες για τη δημιουργία, την ανάπτυξη και τη διατήρηση κερδοφόρων σχέσεων με τους πελάτες με τη χρήση της τεχνολογίας</a:t>
            </a:r>
          </a:p>
          <a:p>
            <a:pPr marL="474300" indent="-457200">
              <a:buClr>
                <a:schemeClr val="accent2"/>
              </a:buClr>
              <a:buFont typeface="+mj-lt"/>
              <a:buAutoNum type="alphaLcParenR"/>
            </a:pPr>
            <a:r>
              <a:rPr lang="el-GR" dirty="0"/>
              <a:t>Ένα ισχυρό τεχνολογικό πλαίσιο για την οργάνωση όλων των δεδομένων ΔΠΣ</a:t>
            </a:r>
          </a:p>
          <a:p>
            <a:pPr marL="474300" indent="-457200">
              <a:buClr>
                <a:schemeClr val="accent2"/>
              </a:buClr>
              <a:buFont typeface="+mj-lt"/>
              <a:buAutoNum type="alphaLcParenR"/>
            </a:pPr>
            <a:r>
              <a:rPr lang="el-GR" dirty="0"/>
              <a:t>Ένα εργαλείο το οποίο ενισχύει την αποδοτικότητα και την παραγωγικότητα για μεγάλους, παγκοσμίου εμβέλειας οργανισμούς</a:t>
            </a:r>
          </a:p>
          <a:p>
            <a:pPr marL="474300" indent="-457200">
              <a:buClr>
                <a:schemeClr val="accent2"/>
              </a:buClr>
              <a:buFont typeface="+mj-lt"/>
              <a:buAutoNum type="alphaLcParenR"/>
            </a:pPr>
            <a:r>
              <a:rPr lang="el-GR" dirty="0"/>
              <a:t>Ένα γρήγορο και αποτελεσματικό σύστημα διαχείρισης που απαιτεί ελάχιστη εκπαίδευση των υπαλλήλων</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7704" y="2766817"/>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5199894" y="4820071"/>
            <a:ext cx="6440249" cy="1077218"/>
          </a:xfrm>
          <a:prstGeom prst="rect">
            <a:avLst/>
          </a:prstGeom>
          <a:noFill/>
        </p:spPr>
        <p:txBody>
          <a:bodyPr wrap="square" rtlCol="0">
            <a:spAutoFit/>
          </a:bodyPr>
          <a:lstStyle/>
          <a:p>
            <a:r>
              <a:rPr lang="el-GR" sz="1600" dirty="0"/>
              <a:t>Με την ενσωμάτωση της τεχνολογίας και της διαχείρισης, η ΔΠΣ περιλαμβάνει τη χρήση λογισμικού για την υποβοήθηση του μάρκετινγκ, της προώθησης των προϊόντων και της πώλησής στους πελάτες, καθώς και την ανάπτυξη και τη διαχείριση κερδοφόρων σχέσεων με τους πελάτες.</a:t>
            </a:r>
            <a:endParaRPr lang="en-ZA" sz="1600" dirty="0"/>
          </a:p>
        </p:txBody>
      </p:sp>
    </p:spTree>
    <p:extLst>
      <p:ext uri="{BB962C8B-B14F-4D97-AF65-F5344CB8AC3E}">
        <p14:creationId xmlns:p14="http://schemas.microsoft.com/office/powerpoint/2010/main" val="13295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Επιλέξτε τα κύρια οφέλη της ΔΠΣ από την παρακάτω λίστα χαρακτηριστικών:</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740409150"/>
              </p:ext>
            </p:extLst>
          </p:nvPr>
        </p:nvGraphicFramePr>
        <p:xfrm>
          <a:off x="798382" y="2664843"/>
          <a:ext cx="10595236" cy="2413904"/>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l-GR" b="0" dirty="0">
                          <a:solidFill>
                            <a:srgbClr val="000000"/>
                          </a:solidFill>
                        </a:rPr>
                        <a:t>Καλύτερη εξυπηρέτηση πελατών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Αυξημένη κερδοφορία για την επιχείρηση</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Καλύτερη διαχείριση του ανθρωπίνου δυναμικού</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Οι πωλήσεις ωθούν στην αυτοματοποίηση</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Βελτιωμένο μάρκετινγκ</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Μεγαλύτερη παραγωγικότητα και αποδοτικότητα</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Λεπτομερείς στατιστικές αναλύσεις</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Αυξημένη αφοσίωση των πελατών</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Κεντρική βάση δεδομένων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42304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Επιλέξτε τα κύρια οφέλη της ΔΠΣ από την παρακάτω λίστα χαρακτηριστικών:</a:t>
            </a:r>
            <a:r>
              <a:rPr lang="en-GB" dirty="0"/>
              <a:t> </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741272460"/>
              </p:ext>
            </p:extLst>
          </p:nvPr>
        </p:nvGraphicFramePr>
        <p:xfrm>
          <a:off x="798382" y="2664843"/>
          <a:ext cx="10595236" cy="2413904"/>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l-GR" b="0" dirty="0">
                          <a:solidFill>
                            <a:srgbClr val="000000"/>
                          </a:solidFill>
                        </a:rPr>
                        <a:t>Καλύτερη εξυπηρέτηση πελατών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Αυξημένη κερδοφορία για την επιχείρηση</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547230">
                <a:tc>
                  <a:txBody>
                    <a:bodyPr/>
                    <a:lstStyle/>
                    <a:p>
                      <a:r>
                        <a:rPr lang="el-GR" b="0" dirty="0">
                          <a:solidFill>
                            <a:srgbClr val="000000"/>
                          </a:solidFill>
                        </a:rPr>
                        <a:t>Καλύτερη διαχείριση του ανθρωπίνου δυναμικού</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Οι πωλήσεις ωθούν στην αυτοματοποίηση</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Βελτιωμένο μάρκετινγκ</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Μεγαλύτερη παραγωγικότητα και αποδοτικότητα</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Λεπτομερείς στατιστικές αναλύσεις</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Αυξημένη αφοσίωση των πελατών</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Κεντρική βάση δεδομένων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pic>
        <p:nvPicPr>
          <p:cNvPr id="4" name="Graphic 3" descr="Checkmark with solid fill">
            <a:extLst>
              <a:ext uri="{FF2B5EF4-FFF2-40B4-BE49-F238E27FC236}">
                <a16:creationId xmlns:a16="http://schemas.microsoft.com/office/drawing/2014/main" id="{DC3E4F49-6139-76D1-5048-80FCD4027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7929" y="2787149"/>
            <a:ext cx="244612" cy="244612"/>
          </a:xfrm>
          <a:prstGeom prst="rect">
            <a:avLst/>
          </a:prstGeom>
        </p:spPr>
      </p:pic>
      <p:pic>
        <p:nvPicPr>
          <p:cNvPr id="6" name="Graphic 5" descr="Checkmark with solid fill">
            <a:extLst>
              <a:ext uri="{FF2B5EF4-FFF2-40B4-BE49-F238E27FC236}">
                <a16:creationId xmlns:a16="http://schemas.microsoft.com/office/drawing/2014/main" id="{CE8AC5EE-D6BB-FF2F-808C-BB9D75BAB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2787149"/>
            <a:ext cx="244612" cy="244612"/>
          </a:xfrm>
          <a:prstGeom prst="rect">
            <a:avLst/>
          </a:prstGeom>
        </p:spPr>
      </p:pic>
      <p:pic>
        <p:nvPicPr>
          <p:cNvPr id="7" name="Graphic 6" descr="Checkmark with solid fill">
            <a:extLst>
              <a:ext uri="{FF2B5EF4-FFF2-40B4-BE49-F238E27FC236}">
                <a16:creationId xmlns:a16="http://schemas.microsoft.com/office/drawing/2014/main" id="{A5BC7D6F-D6FC-B51C-201F-321D744FF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7929" y="4266997"/>
            <a:ext cx="244612" cy="244612"/>
          </a:xfrm>
          <a:prstGeom prst="rect">
            <a:avLst/>
          </a:prstGeom>
        </p:spPr>
      </p:pic>
      <p:pic>
        <p:nvPicPr>
          <p:cNvPr id="8" name="Graphic 7" descr="Checkmark with solid fill">
            <a:extLst>
              <a:ext uri="{FF2B5EF4-FFF2-40B4-BE49-F238E27FC236}">
                <a16:creationId xmlns:a16="http://schemas.microsoft.com/office/drawing/2014/main" id="{0D8B9BFA-8BA8-01CC-EFF5-B1DA119D05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22740"/>
            <a:ext cx="244612" cy="244612"/>
          </a:xfrm>
          <a:prstGeom prst="rect">
            <a:avLst/>
          </a:prstGeom>
        </p:spPr>
      </p:pic>
      <p:pic>
        <p:nvPicPr>
          <p:cNvPr id="9" name="Graphic 8" descr="Checkmark with solid fill">
            <a:extLst>
              <a:ext uri="{FF2B5EF4-FFF2-40B4-BE49-F238E27FC236}">
                <a16:creationId xmlns:a16="http://schemas.microsoft.com/office/drawing/2014/main" id="{EC11EE4D-2FCA-0FCB-E7CB-64CCE787E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7929" y="4724640"/>
            <a:ext cx="244612" cy="244612"/>
          </a:xfrm>
          <a:prstGeom prst="rect">
            <a:avLst/>
          </a:prstGeom>
        </p:spPr>
      </p:pic>
      <p:pic>
        <p:nvPicPr>
          <p:cNvPr id="10" name="Graphic 9" descr="Checkmark with solid fill">
            <a:extLst>
              <a:ext uri="{FF2B5EF4-FFF2-40B4-BE49-F238E27FC236}">
                <a16:creationId xmlns:a16="http://schemas.microsoft.com/office/drawing/2014/main" id="{D16E1B79-C49A-A394-753D-D2716C71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7808" y="4266997"/>
            <a:ext cx="244612" cy="244612"/>
          </a:xfrm>
          <a:prstGeom prst="rect">
            <a:avLst/>
          </a:prstGeom>
        </p:spPr>
      </p:pic>
    </p:spTree>
    <p:extLst>
      <p:ext uri="{BB962C8B-B14F-4D97-AF65-F5344CB8AC3E}">
        <p14:creationId xmlns:p14="http://schemas.microsoft.com/office/powerpoint/2010/main" val="17866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Πώς </a:t>
            </a:r>
            <a:r>
              <a:rPr lang="el-GR" i="1" u="sng" dirty="0"/>
              <a:t>δεν</a:t>
            </a:r>
            <a:r>
              <a:rPr lang="el-GR" dirty="0"/>
              <a:t> εφαρμόζεται η ΔΠΣ σε μικρούς φιλανθρωπικούς οργανισμούς;</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Διαχείριση της διαδικτυακής συγκέντρωσης κεφαλαίων και άλλων πηγών εσόδων</a:t>
            </a:r>
          </a:p>
          <a:p>
            <a:pPr marL="474300" indent="-457200">
              <a:buClr>
                <a:schemeClr val="accent2"/>
              </a:buClr>
              <a:buFont typeface="+mj-lt"/>
              <a:buAutoNum type="alphaLcParenR"/>
            </a:pPr>
            <a:r>
              <a:rPr lang="el-GR" dirty="0"/>
              <a:t>Ταξινόμηση των χορηγών με βάση τις χρηματικές συνεισφορές τους</a:t>
            </a:r>
          </a:p>
          <a:p>
            <a:pPr marL="474300" indent="-457200">
              <a:buClr>
                <a:schemeClr val="accent2"/>
              </a:buClr>
              <a:buFont typeface="+mj-lt"/>
              <a:buAutoNum type="alphaLcParenR"/>
            </a:pPr>
            <a:r>
              <a:rPr lang="el-GR" dirty="0"/>
              <a:t>Διαχείριση των επικοινωνιών για σκοπούς μάρκετινγκ</a:t>
            </a:r>
          </a:p>
          <a:p>
            <a:pPr marL="474300" indent="-457200">
              <a:buClr>
                <a:schemeClr val="accent2"/>
              </a:buClr>
              <a:buFont typeface="+mj-lt"/>
              <a:buAutoNum type="alphaLcParenR"/>
            </a:pPr>
            <a:r>
              <a:rPr lang="el-GR" dirty="0"/>
              <a:t>Υποβολή εκθέσεων σχετικά με τις δραστηριότητες του προγράμματος</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96775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59230"/>
            <a:ext cx="10595237" cy="3995028"/>
          </a:xfrm>
        </p:spPr>
        <p:txBody>
          <a:bodyPr/>
          <a:lstStyle/>
          <a:p>
            <a:pPr marL="474300" indent="-457200">
              <a:buClr>
                <a:schemeClr val="accent2"/>
              </a:buClr>
              <a:buFont typeface="Wingdings" panose="05000000000000000000" pitchFamily="2" charset="2"/>
              <a:buChar char="Ø"/>
            </a:pPr>
            <a:r>
              <a:rPr lang="el-GR" dirty="0"/>
              <a:t>Πώς </a:t>
            </a:r>
            <a:r>
              <a:rPr lang="el-GR" i="1" u="sng" dirty="0"/>
              <a:t>δεν</a:t>
            </a:r>
            <a:r>
              <a:rPr lang="el-GR" dirty="0"/>
              <a:t> εφαρμόζεται η ΔΠΣ σε μικρούς φιλανθρωπικούς οργανισμούς;</a:t>
            </a:r>
          </a:p>
          <a:p>
            <a:pPr marL="17100" indent="0">
              <a:buClr>
                <a:schemeClr val="accent2"/>
              </a:buClr>
            </a:pPr>
            <a:endParaRPr lang="en-GB" dirty="0">
              <a:solidFill>
                <a:schemeClr val="accent2">
                  <a:lumMod val="75000"/>
                </a:schemeClr>
              </a:solidFill>
            </a:endParaRPr>
          </a:p>
          <a:p>
            <a:pPr marL="474300" indent="-457200">
              <a:buClr>
                <a:schemeClr val="accent2"/>
              </a:buClr>
              <a:buFont typeface="+mj-lt"/>
              <a:buAutoNum type="alphaLcParenR"/>
            </a:pPr>
            <a:r>
              <a:rPr lang="el-GR" dirty="0"/>
              <a:t>Διαχείριση της διαδικτυακής συγκέντρωσης κεφαλαίων και άλλων πηγών εσόδων</a:t>
            </a:r>
          </a:p>
          <a:p>
            <a:pPr marL="474300" indent="-457200">
              <a:buClr>
                <a:schemeClr val="accent2"/>
              </a:buClr>
              <a:buFont typeface="+mj-lt"/>
              <a:buAutoNum type="alphaLcParenR"/>
            </a:pPr>
            <a:r>
              <a:rPr lang="el-GR" dirty="0"/>
              <a:t>Ταξινόμηση των χορηγών με βάση τις χρηματικές συνεισφορές τους</a:t>
            </a:r>
          </a:p>
          <a:p>
            <a:pPr marL="474300" indent="-457200">
              <a:buClr>
                <a:schemeClr val="accent2"/>
              </a:buClr>
              <a:buFont typeface="+mj-lt"/>
              <a:buAutoNum type="alphaLcParenR"/>
            </a:pPr>
            <a:r>
              <a:rPr lang="el-GR" dirty="0"/>
              <a:t>Διαχείριση των επικοινωνιών για σκοπούς μάρκετινγκ</a:t>
            </a:r>
          </a:p>
          <a:p>
            <a:pPr marL="474300" indent="-457200">
              <a:buClr>
                <a:schemeClr val="accent2"/>
              </a:buClr>
              <a:buFont typeface="+mj-lt"/>
              <a:buAutoNum type="alphaLcParenR"/>
            </a:pPr>
            <a:r>
              <a:rPr lang="el-GR" dirty="0"/>
              <a:t>Υποβολή εκθέσεων σχετικά με τις δραστηριότητες του προγράμματος</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46FD2C26-EAD0-2BDA-160A-4C511D51D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5094" y="3299841"/>
            <a:ext cx="384628" cy="384628"/>
          </a:xfrm>
          <a:prstGeom prst="rect">
            <a:avLst/>
          </a:prstGeom>
        </p:spPr>
      </p:pic>
      <p:sp>
        <p:nvSpPr>
          <p:cNvPr id="6" name="TextBox 5">
            <a:extLst>
              <a:ext uri="{FF2B5EF4-FFF2-40B4-BE49-F238E27FC236}">
                <a16:creationId xmlns:a16="http://schemas.microsoft.com/office/drawing/2014/main" id="{8FE96391-AA04-2DFC-2EDE-BF8D72CB5C3B}"/>
              </a:ext>
            </a:extLst>
          </p:cNvPr>
          <p:cNvSpPr txBox="1"/>
          <p:nvPr/>
        </p:nvSpPr>
        <p:spPr>
          <a:xfrm>
            <a:off x="6313252" y="4637050"/>
            <a:ext cx="5622586" cy="1323439"/>
          </a:xfrm>
          <a:prstGeom prst="rect">
            <a:avLst/>
          </a:prstGeom>
          <a:noFill/>
        </p:spPr>
        <p:txBody>
          <a:bodyPr wrap="square" rtlCol="0">
            <a:spAutoFit/>
          </a:bodyPr>
          <a:lstStyle/>
          <a:p>
            <a:r>
              <a:rPr lang="el-GR" sz="1600" dirty="0"/>
              <a:t>Στους μικρούς φιλανθρωπικούς οργανισμούς, η ΔΠΣ θα πρέπει να χρησιμοποιείται για τον προσδιορισμό των δωρητών και των μελών όχι μόνο με βάση τις χρηματικές τους συνεισφορές, αλλά και με βάση τις συνεισφορές τους σε είδος, την ανταλλαγή γνώσεων ή άλλων σχετικών και πολύτιμων συνεισφορών.</a:t>
            </a:r>
            <a:endParaRPr lang="en-ZA" sz="1600" dirty="0"/>
          </a:p>
        </p:txBody>
      </p:sp>
    </p:spTree>
    <p:extLst>
      <p:ext uri="{BB962C8B-B14F-4D97-AF65-F5344CB8AC3E}">
        <p14:creationId xmlns:p14="http://schemas.microsoft.com/office/powerpoint/2010/main" val="38634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«Τα συστατικά στοιχεία των Συστημάτων Διαχείρισης Συνδέσμων (Association </a:t>
            </a:r>
            <a:r>
              <a:rPr lang="el-GR" dirty="0" err="1"/>
              <a:t>Management</a:t>
            </a:r>
            <a:r>
              <a:rPr lang="el-GR" dirty="0"/>
              <a:t> Systems) είναι οι πελάτες, οι χορηγοί και οι δικαιούχοι».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7740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«Τα συστατικά στοιχεία των Συστημάτων Διαχείρισης Συνδέσμων (Association </a:t>
            </a:r>
            <a:r>
              <a:rPr lang="el-GR" dirty="0" err="1"/>
              <a:t>Management</a:t>
            </a:r>
            <a:r>
              <a:rPr lang="el-GR" dirty="0"/>
              <a:t> Systems) είναι οι πελάτες, οι χορηγοί και οι δικαιούχοι».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2F1CB0A-7037-ED23-FA81-F9160B19A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949" y="3478214"/>
            <a:ext cx="384628" cy="384628"/>
          </a:xfrm>
          <a:prstGeom prst="rect">
            <a:avLst/>
          </a:prstGeom>
        </p:spPr>
      </p:pic>
      <p:sp>
        <p:nvSpPr>
          <p:cNvPr id="4" name="TextBox 3">
            <a:extLst>
              <a:ext uri="{FF2B5EF4-FFF2-40B4-BE49-F238E27FC236}">
                <a16:creationId xmlns:a16="http://schemas.microsoft.com/office/drawing/2014/main" id="{D32FA7FF-1424-C95A-E300-A7758BA0B1D4}"/>
              </a:ext>
            </a:extLst>
          </p:cNvPr>
          <p:cNvSpPr txBox="1"/>
          <p:nvPr/>
        </p:nvSpPr>
        <p:spPr>
          <a:xfrm>
            <a:off x="2892054" y="3478214"/>
            <a:ext cx="8041772" cy="338554"/>
          </a:xfrm>
          <a:prstGeom prst="rect">
            <a:avLst/>
          </a:prstGeom>
          <a:noFill/>
        </p:spPr>
        <p:txBody>
          <a:bodyPr wrap="square" rtlCol="0">
            <a:spAutoFit/>
          </a:bodyPr>
          <a:lstStyle/>
          <a:p>
            <a:r>
              <a:rPr lang="el-GR" sz="1600" dirty="0"/>
              <a:t>Τα </a:t>
            </a:r>
            <a:r>
              <a:rPr lang="en-GB" sz="1600" dirty="0"/>
              <a:t>Association Management Systems </a:t>
            </a:r>
            <a:r>
              <a:rPr lang="el-GR" sz="1600" dirty="0"/>
              <a:t>σε γενικές γραμμές απαρτίζονται από μέλη.</a:t>
            </a:r>
            <a:endParaRPr lang="en-ZA" sz="1600" dirty="0"/>
          </a:p>
        </p:txBody>
      </p:sp>
    </p:spTree>
    <p:extLst>
      <p:ext uri="{BB962C8B-B14F-4D97-AF65-F5344CB8AC3E}">
        <p14:creationId xmlns:p14="http://schemas.microsoft.com/office/powerpoint/2010/main" val="32229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Αναφέρετε 3 διαφορετικά πακέτα λογισμικού ΔΠΣ που είναι κατάλληλα για μη κερδοσκοπικούς οργανισμούς.</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69095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a:t>Διάρκεια Ενότητας</a:t>
            </a:r>
            <a:endParaRPr lang="en-GB"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4"/>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2-3 hours content (please allocated time devoted to theoretical part, exercises and individual work)</a:t>
            </a:r>
          </a:p>
        </p:txBody>
      </p:sp>
    </p:spTree>
    <p:extLst>
      <p:ext uri="{BB962C8B-B14F-4D97-AF65-F5344CB8AC3E}">
        <p14:creationId xmlns:p14="http://schemas.microsoft.com/office/powerpoint/2010/main" val="3065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Οποιαδήποτε από τις παρακάτω επιλογές είναι σωστή:</a:t>
            </a:r>
            <a:endParaRPr lang="en-GB" dirty="0"/>
          </a:p>
          <a:p>
            <a:pPr marL="474300" indent="-457200">
              <a:buClr>
                <a:schemeClr val="accent2"/>
              </a:buClr>
              <a:buFont typeface="Wingdings" panose="05000000000000000000" pitchFamily="2" charset="2"/>
              <a:buChar char="Ø"/>
            </a:pP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53E4D5C2-CB45-8BA5-B8E4-C96C3922F750}"/>
              </a:ext>
            </a:extLst>
          </p:cNvPr>
          <p:cNvGraphicFramePr>
            <a:graphicFrameLocks noGrp="1"/>
          </p:cNvGraphicFramePr>
          <p:nvPr/>
        </p:nvGraphicFramePr>
        <p:xfrm>
          <a:off x="798382" y="2664843"/>
          <a:ext cx="10595236" cy="133036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1">
                  <a:extLst>
                    <a:ext uri="{9D8B030D-6E8A-4147-A177-3AD203B41FA5}">
                      <a16:colId xmlns:a16="http://schemas.microsoft.com/office/drawing/2014/main" val="132659526"/>
                    </a:ext>
                  </a:extLst>
                </a:gridCol>
              </a:tblGrid>
              <a:tr h="443456">
                <a:tc>
                  <a:txBody>
                    <a:bodyPr/>
                    <a:lstStyle/>
                    <a:p>
                      <a:r>
                        <a:rPr lang="en-ZA" b="0" dirty="0">
                          <a:solidFill>
                            <a:srgbClr val="000000"/>
                          </a:solidFill>
                        </a:rPr>
                        <a:t>NetSuite</a:t>
                      </a:r>
                    </a:p>
                  </a:txBody>
                  <a:tcPr/>
                </a:tc>
                <a:tc>
                  <a:txBody>
                    <a:bodyPr/>
                    <a:lstStyle/>
                    <a:p>
                      <a:r>
                        <a:rPr lang="en-ZA" b="0" dirty="0">
                          <a:solidFill>
                            <a:srgbClr val="000000"/>
                          </a:solidFill>
                        </a:rPr>
                        <a:t>EveryAction</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Bloomberang</a:t>
                      </a:r>
                    </a:p>
                  </a:txBody>
                  <a:tcPr/>
                </a:tc>
                <a:tc>
                  <a:txBody>
                    <a:bodyPr/>
                    <a:lstStyle/>
                    <a:p>
                      <a:r>
                        <a:rPr lang="en-ZA" b="0" dirty="0">
                          <a:solidFill>
                            <a:srgbClr val="000000"/>
                          </a:solidFill>
                        </a:rPr>
                        <a:t>Kindful</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Network for Good</a:t>
                      </a:r>
                    </a:p>
                  </a:txBody>
                  <a:tcPr/>
                </a:tc>
                <a:tc>
                  <a:txBody>
                    <a:bodyPr/>
                    <a:lstStyle/>
                    <a:p>
                      <a:r>
                        <a:rPr lang="en-ZA" b="0" dirty="0">
                          <a:solidFill>
                            <a:srgbClr val="000000"/>
                          </a:solidFill>
                        </a:rPr>
                        <a:t>DonorPerfect</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23921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l-GR" dirty="0"/>
              <a:t>Βελτιστοποίηση Μηχανών Αναζήτησης</a:t>
            </a:r>
            <a:r>
              <a:rPr lang="en-US" dirty="0"/>
              <a:t> (Search</a:t>
            </a:r>
            <a:r>
              <a:rPr lang="en-GB" dirty="0"/>
              <a:t> </a:t>
            </a:r>
            <a:r>
              <a:rPr lang="en-US" dirty="0"/>
              <a:t>Engine </a:t>
            </a:r>
            <a:r>
              <a:rPr lang="en-US" dirty="0" err="1"/>
              <a:t>Optimisation</a:t>
            </a:r>
            <a:r>
              <a:rPr lang="en-US" dirty="0"/>
              <a:t>)</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03</a:t>
            </a:r>
            <a:endParaRPr lang="en-ZA" dirty="0"/>
          </a:p>
        </p:txBody>
      </p:sp>
    </p:spTree>
    <p:extLst>
      <p:ext uri="{BB962C8B-B14F-4D97-AF65-F5344CB8AC3E}">
        <p14:creationId xmlns:p14="http://schemas.microsoft.com/office/powerpoint/2010/main" val="341638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816444" cy="803654"/>
          </a:xfrm>
        </p:spPr>
        <p:txBody>
          <a:bodyPr/>
          <a:lstStyle/>
          <a:p>
            <a:r>
              <a:rPr lang="el-GR" dirty="0"/>
              <a:t>Βελτιστοποίηση Μηχανών Αναζήτησης</a:t>
            </a:r>
            <a:r>
              <a:rPr lang="en-US" dirty="0"/>
              <a:t> (S</a:t>
            </a:r>
            <a:r>
              <a:rPr lang="en-GB" dirty="0"/>
              <a:t>EO</a:t>
            </a:r>
            <a:r>
              <a:rPr lang="en-US" dirty="0"/>
              <a:t>) - </a:t>
            </a:r>
            <a:r>
              <a:rPr lang="el-GR" dirty="0"/>
              <a:t>Συνοπτικά</a:t>
            </a:r>
            <a:endParaRPr lang="en-US"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dirty="0">
                <a:solidFill>
                  <a:schemeClr val="accent2"/>
                </a:solidFill>
              </a:rPr>
              <a:t>Ορισμός: </a:t>
            </a:r>
            <a:r>
              <a:rPr lang="el-GR" dirty="0"/>
              <a:t>Η Βελτιστοποίηση Μηχανών Αναζήτησης (</a:t>
            </a:r>
            <a:r>
              <a:rPr lang="el-GR" dirty="0" err="1"/>
              <a:t>Search</a:t>
            </a:r>
            <a:r>
              <a:rPr lang="el-GR" dirty="0"/>
              <a:t> </a:t>
            </a:r>
            <a:r>
              <a:rPr lang="el-GR" dirty="0" err="1"/>
              <a:t>Engine</a:t>
            </a:r>
            <a:r>
              <a:rPr lang="el-GR" dirty="0"/>
              <a:t> </a:t>
            </a:r>
            <a:r>
              <a:rPr lang="el-GR" dirty="0" err="1"/>
              <a:t>Optimization</a:t>
            </a:r>
            <a:r>
              <a:rPr lang="el-GR" dirty="0"/>
              <a:t>) είναι η χρήση εργαλείων που χρησιμεύουν στη βελτιστοποίηση ιστοσελίδων, με σκοπό την κατάταξή τους στις λίστες των μηχανών αναζήτησης, όπως για παράδειγμα η </a:t>
            </a:r>
            <a:r>
              <a:rPr lang="el-GR" dirty="0" err="1"/>
              <a:t>Google</a:t>
            </a:r>
            <a:r>
              <a:rPr lang="el-GR" dirty="0"/>
              <a:t>. Με βάση τη διαδικασία αυτή, οι ιστοσελίδες αποκτούν την κατάταξή τους. </a:t>
            </a:r>
          </a:p>
          <a:p>
            <a:pPr marL="360000" indent="-342900">
              <a:buClr>
                <a:schemeClr val="accent2"/>
              </a:buClr>
              <a:buBlip>
                <a:blip r:embed="rId3"/>
              </a:buBlip>
            </a:pPr>
            <a:r>
              <a:rPr lang="el-GR" dirty="0"/>
              <a:t>Η πρακτική </a:t>
            </a:r>
            <a:r>
              <a:rPr lang="en-GB" dirty="0"/>
              <a:t>SEO</a:t>
            </a:r>
            <a:r>
              <a:rPr lang="el-GR" dirty="0"/>
              <a:t> δεν χρησιμοποιείται μόνο για τις μηχανές αναζήτησης, αλλά και για τους χρήστες. Είναι σημαντικό κάθε σελίδα να έχει σχετικό περιεχόμενο και να εκφράζεται με σαφήνεια.</a:t>
            </a:r>
            <a:endParaRPr lang="en-GB" dirty="0"/>
          </a:p>
          <a:p>
            <a:pPr marL="17100" indent="0">
              <a:buClr>
                <a:schemeClr val="accent2"/>
              </a:buClr>
            </a:pPr>
            <a:endParaRPr lang="el-GR" b="1" dirty="0">
              <a:solidFill>
                <a:schemeClr val="accent2"/>
              </a:solidFill>
            </a:endParaRPr>
          </a:p>
          <a:p>
            <a:pPr marL="360000" indent="-342900">
              <a:buClr>
                <a:schemeClr val="accent2"/>
              </a:buClr>
              <a:buBlip>
                <a:blip r:embed="rId3"/>
              </a:buBlip>
            </a:pPr>
            <a:r>
              <a:rPr lang="el-GR" b="1" dirty="0">
                <a:solidFill>
                  <a:schemeClr val="accent2"/>
                </a:solidFill>
              </a:rPr>
              <a:t>Το SEO αφορά τη διασφάλιση της φιλικότητα προς τις μηχανές αναζήτησης, αφορά όμως και τους ανθρώπους.</a:t>
            </a:r>
          </a:p>
          <a:p>
            <a:pPr marL="360000" indent="-342900">
              <a:buClr>
                <a:schemeClr val="accent2"/>
              </a:buClr>
              <a:buFont typeface="Arial" panose="020B0604020202020204" pitchFamily="34" charset="0"/>
              <a:buChar char="•"/>
            </a:pPr>
            <a:endParaRPr lang="en-GB" dirty="0"/>
          </a:p>
          <a:p>
            <a:endParaRPr lang="en-ZA" dirty="0"/>
          </a:p>
        </p:txBody>
      </p:sp>
    </p:spTree>
    <p:extLst>
      <p:ext uri="{BB962C8B-B14F-4D97-AF65-F5344CB8AC3E}">
        <p14:creationId xmlns:p14="http://schemas.microsoft.com/office/powerpoint/2010/main" val="298800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Blip>
                <a:blip r:embed="rId3"/>
              </a:buBlip>
            </a:pPr>
            <a:r>
              <a:rPr lang="el-GR" dirty="0"/>
              <a:t>Στόχος είναι να κατατάξετε την ιστοσελίδα σας όσο το δυνατόν ψηλότερα  στα αποτελέσματα των μηχανών αναζήτησης για λέξεις-κλειδιά ή φράσεις-στόχους που σχετίζονται με αυτήν. Με τον τρόπο αυτό, βοηθάτε το περιεχόμενό σας να εμφανίζεται στην κορυφή των σελίδων αποτελεσμάτων των μηχανών αναζήτησης (S</a:t>
            </a:r>
            <a:r>
              <a:rPr lang="en-GB" dirty="0" err="1"/>
              <a:t>earch</a:t>
            </a:r>
            <a:r>
              <a:rPr lang="en-GB" dirty="0"/>
              <a:t> </a:t>
            </a:r>
            <a:r>
              <a:rPr lang="el-GR" dirty="0"/>
              <a:t>E</a:t>
            </a:r>
            <a:r>
              <a:rPr lang="en-GB" dirty="0" err="1"/>
              <a:t>ngine</a:t>
            </a:r>
            <a:r>
              <a:rPr lang="en-GB" dirty="0"/>
              <a:t> </a:t>
            </a:r>
            <a:r>
              <a:rPr lang="el-GR" dirty="0"/>
              <a:t>R</a:t>
            </a:r>
            <a:r>
              <a:rPr lang="en-GB" dirty="0" err="1"/>
              <a:t>esults</a:t>
            </a:r>
            <a:r>
              <a:rPr lang="en-GB" dirty="0"/>
              <a:t> </a:t>
            </a:r>
            <a:r>
              <a:rPr lang="el-GR" dirty="0"/>
              <a:t>P</a:t>
            </a:r>
            <a:r>
              <a:rPr lang="en-GB" dirty="0"/>
              <a:t>age</a:t>
            </a:r>
            <a:r>
              <a:rPr lang="el-GR" dirty="0"/>
              <a:t>s</a:t>
            </a:r>
            <a:r>
              <a:rPr lang="en-GB" dirty="0"/>
              <a:t> - SERPs</a:t>
            </a:r>
            <a:r>
              <a:rPr lang="el-GR" dirty="0"/>
              <a:t>) για τους χρήστες που ενδιαφέρονται για ένα συγκεκριμένο θέμα.</a:t>
            </a:r>
          </a:p>
          <a:p>
            <a:pPr marL="360000" indent="-342900">
              <a:buBlip>
                <a:blip r:embed="rId3"/>
              </a:buBlip>
            </a:pPr>
            <a:endParaRPr lang="el-GR" dirty="0"/>
          </a:p>
          <a:p>
            <a:pPr marL="360000" indent="-342900">
              <a:buBlip>
                <a:blip r:embed="rId3"/>
              </a:buBlip>
            </a:pPr>
            <a:r>
              <a:rPr lang="el-GR" dirty="0"/>
              <a:t>Για παράδειγμα, ας πούμε ότι διαχειριζόμαστε μια τράπεζα τροφίμων στη Νέα Υόρκη, και προσπαθούμε να βελτιώσουμε την πρακτική SEO μας βελτιστοποιώντας την ιστοσελίδα μας.</a:t>
            </a:r>
          </a:p>
          <a:p>
            <a:pPr marL="360000" indent="-342900">
              <a:buBlip>
                <a:blip r:embed="rId3"/>
              </a:buBlip>
            </a:pPr>
            <a:endParaRPr lang="en-GB" dirty="0"/>
          </a:p>
        </p:txBody>
      </p:sp>
    </p:spTree>
    <p:extLst>
      <p:ext uri="{BB962C8B-B14F-4D97-AF65-F5344CB8AC3E}">
        <p14:creationId xmlns:p14="http://schemas.microsoft.com/office/powerpoint/2010/main" val="4600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l-GR" dirty="0"/>
              <a:t>Η κατάταξη στην πρώτη σελίδα των </a:t>
            </a:r>
            <a:r>
              <a:rPr lang="el-GR" b="1" dirty="0" err="1">
                <a:solidFill>
                  <a:schemeClr val="accent2"/>
                </a:solidFill>
              </a:rPr>
              <a:t>SERPs</a:t>
            </a:r>
            <a:r>
              <a:rPr lang="el-GR" b="1" dirty="0">
                <a:solidFill>
                  <a:schemeClr val="accent2"/>
                </a:solidFill>
              </a:rPr>
              <a:t> </a:t>
            </a:r>
            <a:r>
              <a:rPr lang="el-GR" dirty="0"/>
              <a:t>είναι ένας δύσκολος στόχος, αλλά αν στοχεύετε ψηλά, μπορείτε να στοχεύσετε ακόμα και στις τρεις πρώτες θέσεις.</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Μια μελέτη της εταιρείας </a:t>
            </a:r>
            <a:r>
              <a:rPr lang="el-GR" dirty="0" err="1"/>
              <a:t>Sistrix</a:t>
            </a:r>
            <a:r>
              <a:rPr lang="el-GR" dirty="0"/>
              <a:t> ανέφερε ότι το πρώτο λειτουργικό αποτέλεσμα στην Αναζήτηση </a:t>
            </a:r>
            <a:r>
              <a:rPr lang="el-GR" dirty="0" err="1"/>
              <a:t>Google</a:t>
            </a:r>
            <a:r>
              <a:rPr lang="el-GR" dirty="0"/>
              <a:t> έχει μέσο ποσοστό κλικ (</a:t>
            </a:r>
            <a:r>
              <a:rPr lang="el-GR" dirty="0" err="1"/>
              <a:t>click-through</a:t>
            </a:r>
            <a:r>
              <a:rPr lang="el-GR" dirty="0"/>
              <a:t> </a:t>
            </a:r>
            <a:r>
              <a:rPr lang="el-GR" dirty="0" err="1"/>
              <a:t>rate</a:t>
            </a:r>
            <a:r>
              <a:rPr lang="el-GR" dirty="0"/>
              <a:t> - CTR) 28,5%, με τη δεύτερη και την τρίτη θέση να έχουν 15% και 11% CTR, αντίστοιχα.</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Τα κλικ μειώνονται δραστικά για τα αποτελέσματα που μεταφέρονται στη δεύτερη σελίδα αναζήτησης, με CTR κάτω από 1%.</a:t>
            </a:r>
          </a:p>
          <a:p>
            <a:endParaRPr lang="en-GB" dirty="0"/>
          </a:p>
          <a:p>
            <a:endParaRPr lang="en-ZA" dirty="0"/>
          </a:p>
        </p:txBody>
      </p:sp>
    </p:spTree>
    <p:extLst>
      <p:ext uri="{BB962C8B-B14F-4D97-AF65-F5344CB8AC3E}">
        <p14:creationId xmlns:p14="http://schemas.microsoft.com/office/powerpoint/2010/main" val="2377193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a:spLocks noChangeShapeType="1"/>
          </p:cNvSpPr>
          <p:nvPr/>
        </p:nvSpPr>
        <p:spPr bwMode="auto">
          <a:xfrm>
            <a:off x="6028523" y="4205377"/>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28" name="Line 2"/>
          <p:cNvSpPr>
            <a:spLocks noChangeShapeType="1"/>
          </p:cNvSpPr>
          <p:nvPr/>
        </p:nvSpPr>
        <p:spPr bwMode="auto">
          <a:xfrm>
            <a:off x="6028523" y="4355643"/>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37" name="Line 3"/>
          <p:cNvSpPr>
            <a:spLocks noChangeShapeType="1"/>
          </p:cNvSpPr>
          <p:nvPr/>
        </p:nvSpPr>
        <p:spPr bwMode="auto">
          <a:xfrm>
            <a:off x="6028523" y="4503632"/>
            <a:ext cx="2278" cy="75134"/>
          </a:xfrm>
          <a:prstGeom prst="line">
            <a:avLst/>
          </a:prstGeom>
          <a:noFill/>
          <a:ln w="97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0" name="Line 10"/>
          <p:cNvSpPr>
            <a:spLocks noChangeShapeType="1"/>
          </p:cNvSpPr>
          <p:nvPr/>
        </p:nvSpPr>
        <p:spPr bwMode="auto">
          <a:xfrm>
            <a:off x="6741151"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1" name="Line 11"/>
          <p:cNvSpPr>
            <a:spLocks noChangeShapeType="1"/>
          </p:cNvSpPr>
          <p:nvPr/>
        </p:nvSpPr>
        <p:spPr bwMode="auto">
          <a:xfrm>
            <a:off x="6891418"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0" name="Line 20"/>
          <p:cNvSpPr>
            <a:spLocks noChangeShapeType="1"/>
          </p:cNvSpPr>
          <p:nvPr/>
        </p:nvSpPr>
        <p:spPr bwMode="auto">
          <a:xfrm>
            <a:off x="6741151"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1" name="Line 21"/>
          <p:cNvSpPr>
            <a:spLocks noChangeShapeType="1"/>
          </p:cNvSpPr>
          <p:nvPr/>
        </p:nvSpPr>
        <p:spPr bwMode="auto">
          <a:xfrm>
            <a:off x="6891418"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D864369-8878-C682-BE51-FA756515C4D7}"/>
              </a:ext>
            </a:extLst>
          </p:cNvPr>
          <p:cNvGrpSpPr/>
          <p:nvPr/>
        </p:nvGrpSpPr>
        <p:grpSpPr>
          <a:xfrm>
            <a:off x="3719883" y="1878522"/>
            <a:ext cx="4498889" cy="3526710"/>
            <a:chOff x="3719883" y="1878522"/>
            <a:chExt cx="4498889" cy="3526710"/>
          </a:xfrm>
        </p:grpSpPr>
        <p:grpSp>
          <p:nvGrpSpPr>
            <p:cNvPr id="3" name="Group 2">
              <a:extLst>
                <a:ext uri="{FF2B5EF4-FFF2-40B4-BE49-F238E27FC236}">
                  <a16:creationId xmlns:a16="http://schemas.microsoft.com/office/drawing/2014/main" id="{E8C913DC-774C-A6D2-42C8-B62F145D6B91}"/>
                </a:ext>
              </a:extLst>
            </p:cNvPr>
            <p:cNvGrpSpPr/>
            <p:nvPr/>
          </p:nvGrpSpPr>
          <p:grpSpPr>
            <a:xfrm>
              <a:off x="3719883" y="1878522"/>
              <a:ext cx="4498889" cy="3526710"/>
              <a:chOff x="3741825" y="1316162"/>
              <a:chExt cx="4498889" cy="3526710"/>
            </a:xfrm>
          </p:grpSpPr>
          <p:sp>
            <p:nvSpPr>
              <p:cNvPr id="162" name="Line 12"/>
              <p:cNvSpPr>
                <a:spLocks noChangeShapeType="1"/>
              </p:cNvSpPr>
              <p:nvPr/>
            </p:nvSpPr>
            <p:spPr bwMode="auto">
              <a:xfrm>
                <a:off x="7061349"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3" name="Line 13"/>
              <p:cNvSpPr>
                <a:spLocks noChangeShapeType="1"/>
              </p:cNvSpPr>
              <p:nvPr/>
            </p:nvSpPr>
            <p:spPr bwMode="auto">
              <a:xfrm>
                <a:off x="7211616"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4" name="Line 14"/>
              <p:cNvSpPr>
                <a:spLocks noChangeShapeType="1"/>
              </p:cNvSpPr>
              <p:nvPr/>
            </p:nvSpPr>
            <p:spPr bwMode="auto">
              <a:xfrm>
                <a:off x="7359606"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5" name="Line 15"/>
              <p:cNvSpPr>
                <a:spLocks noChangeShapeType="1"/>
              </p:cNvSpPr>
              <p:nvPr/>
            </p:nvSpPr>
            <p:spPr bwMode="auto">
              <a:xfrm>
                <a:off x="75098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6" name="Line 16"/>
              <p:cNvSpPr>
                <a:spLocks noChangeShapeType="1"/>
              </p:cNvSpPr>
              <p:nvPr/>
            </p:nvSpPr>
            <p:spPr bwMode="auto">
              <a:xfrm>
                <a:off x="766013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7" name="Line 17"/>
              <p:cNvSpPr>
                <a:spLocks noChangeShapeType="1"/>
              </p:cNvSpPr>
              <p:nvPr/>
            </p:nvSpPr>
            <p:spPr bwMode="auto">
              <a:xfrm>
                <a:off x="78081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8" name="Line 18"/>
              <p:cNvSpPr>
                <a:spLocks noChangeShapeType="1"/>
              </p:cNvSpPr>
              <p:nvPr/>
            </p:nvSpPr>
            <p:spPr bwMode="auto">
              <a:xfrm>
                <a:off x="7958395"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9" name="Line 19"/>
              <p:cNvSpPr>
                <a:spLocks noChangeShapeType="1"/>
              </p:cNvSpPr>
              <p:nvPr/>
            </p:nvSpPr>
            <p:spPr bwMode="auto">
              <a:xfrm>
                <a:off x="81063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2" name="Line 22"/>
              <p:cNvSpPr>
                <a:spLocks noChangeShapeType="1"/>
              </p:cNvSpPr>
              <p:nvPr/>
            </p:nvSpPr>
            <p:spPr bwMode="auto">
              <a:xfrm>
                <a:off x="7061349"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3" name="Line 23"/>
              <p:cNvSpPr>
                <a:spLocks noChangeShapeType="1"/>
              </p:cNvSpPr>
              <p:nvPr/>
            </p:nvSpPr>
            <p:spPr bwMode="auto">
              <a:xfrm>
                <a:off x="7211616"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4" name="Line 24"/>
              <p:cNvSpPr>
                <a:spLocks noChangeShapeType="1"/>
              </p:cNvSpPr>
              <p:nvPr/>
            </p:nvSpPr>
            <p:spPr bwMode="auto">
              <a:xfrm>
                <a:off x="7359606"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5" name="Line 25"/>
              <p:cNvSpPr>
                <a:spLocks noChangeShapeType="1"/>
              </p:cNvSpPr>
              <p:nvPr/>
            </p:nvSpPr>
            <p:spPr bwMode="auto">
              <a:xfrm>
                <a:off x="75098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6" name="Line 26"/>
              <p:cNvSpPr>
                <a:spLocks noChangeShapeType="1"/>
              </p:cNvSpPr>
              <p:nvPr/>
            </p:nvSpPr>
            <p:spPr bwMode="auto">
              <a:xfrm>
                <a:off x="766013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7" name="Line 27"/>
              <p:cNvSpPr>
                <a:spLocks noChangeShapeType="1"/>
              </p:cNvSpPr>
              <p:nvPr/>
            </p:nvSpPr>
            <p:spPr bwMode="auto">
              <a:xfrm>
                <a:off x="78081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8" name="Line 28"/>
              <p:cNvSpPr>
                <a:spLocks noChangeShapeType="1"/>
              </p:cNvSpPr>
              <p:nvPr/>
            </p:nvSpPr>
            <p:spPr bwMode="auto">
              <a:xfrm>
                <a:off x="7958395"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9" name="Line 29"/>
              <p:cNvSpPr>
                <a:spLocks noChangeShapeType="1"/>
              </p:cNvSpPr>
              <p:nvPr/>
            </p:nvSpPr>
            <p:spPr bwMode="auto">
              <a:xfrm>
                <a:off x="81063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0" name="Line 30"/>
              <p:cNvSpPr>
                <a:spLocks noChangeShapeType="1"/>
              </p:cNvSpPr>
              <p:nvPr/>
            </p:nvSpPr>
            <p:spPr bwMode="auto">
              <a:xfrm>
                <a:off x="38351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1" name="Line 31"/>
              <p:cNvSpPr>
                <a:spLocks noChangeShapeType="1"/>
              </p:cNvSpPr>
              <p:nvPr/>
            </p:nvSpPr>
            <p:spPr bwMode="auto">
              <a:xfrm>
                <a:off x="3983162"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2" name="Line 32"/>
              <p:cNvSpPr>
                <a:spLocks noChangeShapeType="1"/>
              </p:cNvSpPr>
              <p:nvPr/>
            </p:nvSpPr>
            <p:spPr bwMode="auto">
              <a:xfrm>
                <a:off x="41334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3" name="Line 33"/>
              <p:cNvSpPr>
                <a:spLocks noChangeShapeType="1"/>
              </p:cNvSpPr>
              <p:nvPr/>
            </p:nvSpPr>
            <p:spPr bwMode="auto">
              <a:xfrm>
                <a:off x="428141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4" name="Line 34"/>
              <p:cNvSpPr>
                <a:spLocks noChangeShapeType="1"/>
              </p:cNvSpPr>
              <p:nvPr/>
            </p:nvSpPr>
            <p:spPr bwMode="auto">
              <a:xfrm>
                <a:off x="44316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5" name="Line 35"/>
              <p:cNvSpPr>
                <a:spLocks noChangeShapeType="1"/>
              </p:cNvSpPr>
              <p:nvPr/>
            </p:nvSpPr>
            <p:spPr bwMode="auto">
              <a:xfrm>
                <a:off x="4579674"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6" name="Line 36"/>
              <p:cNvSpPr>
                <a:spLocks noChangeShapeType="1"/>
              </p:cNvSpPr>
              <p:nvPr/>
            </p:nvSpPr>
            <p:spPr bwMode="auto">
              <a:xfrm>
                <a:off x="4729941"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7" name="Line 37"/>
              <p:cNvSpPr>
                <a:spLocks noChangeShapeType="1"/>
              </p:cNvSpPr>
              <p:nvPr/>
            </p:nvSpPr>
            <p:spPr bwMode="auto">
              <a:xfrm>
                <a:off x="4880207"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8" name="Line 38"/>
              <p:cNvSpPr>
                <a:spLocks noChangeShapeType="1"/>
              </p:cNvSpPr>
              <p:nvPr/>
            </p:nvSpPr>
            <p:spPr bwMode="auto">
              <a:xfrm>
                <a:off x="5028198"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9" name="Line 39"/>
              <p:cNvSpPr>
                <a:spLocks noChangeShapeType="1"/>
              </p:cNvSpPr>
              <p:nvPr/>
            </p:nvSpPr>
            <p:spPr bwMode="auto">
              <a:xfrm>
                <a:off x="5178464"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0" name="Line 40"/>
              <p:cNvSpPr>
                <a:spLocks noChangeShapeType="1"/>
              </p:cNvSpPr>
              <p:nvPr/>
            </p:nvSpPr>
            <p:spPr bwMode="auto">
              <a:xfrm>
                <a:off x="38351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1" name="Line 41"/>
              <p:cNvSpPr>
                <a:spLocks noChangeShapeType="1"/>
              </p:cNvSpPr>
              <p:nvPr/>
            </p:nvSpPr>
            <p:spPr bwMode="auto">
              <a:xfrm>
                <a:off x="3983162"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2" name="Line 42"/>
              <p:cNvSpPr>
                <a:spLocks noChangeShapeType="1"/>
              </p:cNvSpPr>
              <p:nvPr/>
            </p:nvSpPr>
            <p:spPr bwMode="auto">
              <a:xfrm>
                <a:off x="41334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3" name="Line 43"/>
              <p:cNvSpPr>
                <a:spLocks noChangeShapeType="1"/>
              </p:cNvSpPr>
              <p:nvPr/>
            </p:nvSpPr>
            <p:spPr bwMode="auto">
              <a:xfrm>
                <a:off x="428141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4" name="Line 44"/>
              <p:cNvSpPr>
                <a:spLocks noChangeShapeType="1"/>
              </p:cNvSpPr>
              <p:nvPr/>
            </p:nvSpPr>
            <p:spPr bwMode="auto">
              <a:xfrm>
                <a:off x="44316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5" name="Line 45"/>
              <p:cNvSpPr>
                <a:spLocks noChangeShapeType="1"/>
              </p:cNvSpPr>
              <p:nvPr/>
            </p:nvSpPr>
            <p:spPr bwMode="auto">
              <a:xfrm>
                <a:off x="4579674"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6" name="Line 46"/>
              <p:cNvSpPr>
                <a:spLocks noChangeShapeType="1"/>
              </p:cNvSpPr>
              <p:nvPr/>
            </p:nvSpPr>
            <p:spPr bwMode="auto">
              <a:xfrm>
                <a:off x="4729941"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7" name="Line 47"/>
              <p:cNvSpPr>
                <a:spLocks noChangeShapeType="1"/>
              </p:cNvSpPr>
              <p:nvPr/>
            </p:nvSpPr>
            <p:spPr bwMode="auto">
              <a:xfrm>
                <a:off x="4880207"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8" name="Line 48"/>
              <p:cNvSpPr>
                <a:spLocks noChangeShapeType="1"/>
              </p:cNvSpPr>
              <p:nvPr/>
            </p:nvSpPr>
            <p:spPr bwMode="auto">
              <a:xfrm>
                <a:off x="5028198"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9" name="Line 49"/>
              <p:cNvSpPr>
                <a:spLocks noChangeShapeType="1"/>
              </p:cNvSpPr>
              <p:nvPr/>
            </p:nvSpPr>
            <p:spPr bwMode="auto">
              <a:xfrm>
                <a:off x="5178464"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07" name="Line 419"/>
              <p:cNvSpPr>
                <a:spLocks noChangeShapeType="1"/>
              </p:cNvSpPr>
              <p:nvPr/>
            </p:nvSpPr>
            <p:spPr bwMode="auto">
              <a:xfrm flipV="1">
                <a:off x="8238438" y="2233698"/>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08" name="Line 420"/>
              <p:cNvSpPr>
                <a:spLocks noChangeShapeType="1"/>
              </p:cNvSpPr>
              <p:nvPr/>
            </p:nvSpPr>
            <p:spPr bwMode="auto">
              <a:xfrm flipV="1">
                <a:off x="8238438" y="208343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09" name="Line 421"/>
              <p:cNvSpPr>
                <a:spLocks noChangeShapeType="1"/>
              </p:cNvSpPr>
              <p:nvPr/>
            </p:nvSpPr>
            <p:spPr bwMode="auto">
              <a:xfrm flipV="1">
                <a:off x="8238438" y="1933165"/>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0" name="Line 422"/>
              <p:cNvSpPr>
                <a:spLocks noChangeShapeType="1"/>
              </p:cNvSpPr>
              <p:nvPr/>
            </p:nvSpPr>
            <p:spPr bwMode="auto">
              <a:xfrm flipV="1">
                <a:off x="8238438" y="178517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1" name="Line 423"/>
              <p:cNvSpPr>
                <a:spLocks noChangeShapeType="1"/>
              </p:cNvSpPr>
              <p:nvPr/>
            </p:nvSpPr>
            <p:spPr bwMode="auto">
              <a:xfrm flipV="1">
                <a:off x="8238438" y="163490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2" name="Line 424"/>
              <p:cNvSpPr>
                <a:spLocks noChangeShapeType="1"/>
              </p:cNvSpPr>
              <p:nvPr/>
            </p:nvSpPr>
            <p:spPr bwMode="auto">
              <a:xfrm flipV="1">
                <a:off x="8238438" y="148691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3" name="Line 425"/>
              <p:cNvSpPr>
                <a:spLocks noChangeShapeType="1"/>
              </p:cNvSpPr>
              <p:nvPr/>
            </p:nvSpPr>
            <p:spPr bwMode="auto">
              <a:xfrm flipV="1">
                <a:off x="8238438" y="133665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4" name="Line 426"/>
              <p:cNvSpPr>
                <a:spLocks noChangeShapeType="1"/>
              </p:cNvSpPr>
              <p:nvPr/>
            </p:nvSpPr>
            <p:spPr bwMode="auto">
              <a:xfrm flipV="1">
                <a:off x="8238438" y="3688552"/>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5" name="Line 427"/>
              <p:cNvSpPr>
                <a:spLocks noChangeShapeType="1"/>
              </p:cNvSpPr>
              <p:nvPr/>
            </p:nvSpPr>
            <p:spPr bwMode="auto">
              <a:xfrm flipV="1">
                <a:off x="8238438" y="353828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6" name="Line 428"/>
              <p:cNvSpPr>
                <a:spLocks noChangeShapeType="1"/>
              </p:cNvSpPr>
              <p:nvPr/>
            </p:nvSpPr>
            <p:spPr bwMode="auto">
              <a:xfrm flipV="1">
                <a:off x="8238438" y="338801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7" name="Line 429"/>
              <p:cNvSpPr>
                <a:spLocks noChangeShapeType="1"/>
              </p:cNvSpPr>
              <p:nvPr/>
            </p:nvSpPr>
            <p:spPr bwMode="auto">
              <a:xfrm flipV="1">
                <a:off x="8238438" y="324002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8" name="Line 430"/>
              <p:cNvSpPr>
                <a:spLocks noChangeShapeType="1"/>
              </p:cNvSpPr>
              <p:nvPr/>
            </p:nvSpPr>
            <p:spPr bwMode="auto">
              <a:xfrm flipV="1">
                <a:off x="8238438" y="308976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9" name="Line 431"/>
              <p:cNvSpPr>
                <a:spLocks noChangeShapeType="1"/>
              </p:cNvSpPr>
              <p:nvPr/>
            </p:nvSpPr>
            <p:spPr bwMode="auto">
              <a:xfrm flipV="1">
                <a:off x="8238438" y="2941773"/>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0" name="Line 432"/>
              <p:cNvSpPr>
                <a:spLocks noChangeShapeType="1"/>
              </p:cNvSpPr>
              <p:nvPr/>
            </p:nvSpPr>
            <p:spPr bwMode="auto">
              <a:xfrm flipV="1">
                <a:off x="8238438" y="279150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1" name="Line 433"/>
              <p:cNvSpPr>
                <a:spLocks noChangeShapeType="1"/>
              </p:cNvSpPr>
              <p:nvPr/>
            </p:nvSpPr>
            <p:spPr bwMode="auto">
              <a:xfrm>
                <a:off x="3741825" y="131616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2" name="Line 434"/>
              <p:cNvSpPr>
                <a:spLocks noChangeShapeType="1"/>
              </p:cNvSpPr>
              <p:nvPr/>
            </p:nvSpPr>
            <p:spPr bwMode="auto">
              <a:xfrm>
                <a:off x="3741825" y="1466429"/>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3" name="Line 435"/>
              <p:cNvSpPr>
                <a:spLocks noChangeShapeType="1"/>
              </p:cNvSpPr>
              <p:nvPr/>
            </p:nvSpPr>
            <p:spPr bwMode="auto">
              <a:xfrm>
                <a:off x="3741825" y="161441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4" name="Line 436"/>
              <p:cNvSpPr>
                <a:spLocks noChangeShapeType="1"/>
              </p:cNvSpPr>
              <p:nvPr/>
            </p:nvSpPr>
            <p:spPr bwMode="auto">
              <a:xfrm>
                <a:off x="3741825" y="176468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5" name="Line 437"/>
              <p:cNvSpPr>
                <a:spLocks noChangeShapeType="1"/>
              </p:cNvSpPr>
              <p:nvPr/>
            </p:nvSpPr>
            <p:spPr bwMode="auto">
              <a:xfrm>
                <a:off x="3741825" y="191267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6" name="Line 438"/>
              <p:cNvSpPr>
                <a:spLocks noChangeShapeType="1"/>
              </p:cNvSpPr>
              <p:nvPr/>
            </p:nvSpPr>
            <p:spPr bwMode="auto">
              <a:xfrm>
                <a:off x="3741825" y="2062941"/>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7" name="Line 439"/>
              <p:cNvSpPr>
                <a:spLocks noChangeShapeType="1"/>
              </p:cNvSpPr>
              <p:nvPr/>
            </p:nvSpPr>
            <p:spPr bwMode="auto">
              <a:xfrm>
                <a:off x="3741825" y="221320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8" name="Line 440"/>
              <p:cNvSpPr>
                <a:spLocks noChangeShapeType="1"/>
              </p:cNvSpPr>
              <p:nvPr/>
            </p:nvSpPr>
            <p:spPr bwMode="auto">
              <a:xfrm>
                <a:off x="3741825" y="277556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9" name="Line 441"/>
              <p:cNvSpPr>
                <a:spLocks noChangeShapeType="1"/>
              </p:cNvSpPr>
              <p:nvPr/>
            </p:nvSpPr>
            <p:spPr bwMode="auto">
              <a:xfrm>
                <a:off x="3741825" y="292583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0" name="Line 442"/>
              <p:cNvSpPr>
                <a:spLocks noChangeShapeType="1"/>
              </p:cNvSpPr>
              <p:nvPr/>
            </p:nvSpPr>
            <p:spPr bwMode="auto">
              <a:xfrm>
                <a:off x="3741825" y="307382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1" name="Line 443"/>
              <p:cNvSpPr>
                <a:spLocks noChangeShapeType="1"/>
              </p:cNvSpPr>
              <p:nvPr/>
            </p:nvSpPr>
            <p:spPr bwMode="auto">
              <a:xfrm>
                <a:off x="3741825" y="322409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2" name="Line 444"/>
              <p:cNvSpPr>
                <a:spLocks noChangeShapeType="1"/>
              </p:cNvSpPr>
              <p:nvPr/>
            </p:nvSpPr>
            <p:spPr bwMode="auto">
              <a:xfrm>
                <a:off x="3741825" y="337435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3" name="Line 445"/>
              <p:cNvSpPr>
                <a:spLocks noChangeShapeType="1"/>
              </p:cNvSpPr>
              <p:nvPr/>
            </p:nvSpPr>
            <p:spPr bwMode="auto">
              <a:xfrm>
                <a:off x="3741825" y="352234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4" name="Line 446"/>
              <p:cNvSpPr>
                <a:spLocks noChangeShapeType="1"/>
              </p:cNvSpPr>
              <p:nvPr/>
            </p:nvSpPr>
            <p:spPr bwMode="auto">
              <a:xfrm>
                <a:off x="3741825" y="367261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6C4CF6-01B9-D6AD-0501-DBA238A30E24}"/>
                  </a:ext>
                </a:extLst>
              </p:cNvPr>
              <p:cNvGrpSpPr/>
              <p:nvPr/>
            </p:nvGrpSpPr>
            <p:grpSpPr>
              <a:xfrm>
                <a:off x="5513148" y="4091539"/>
                <a:ext cx="1067804" cy="751333"/>
                <a:chOff x="5513148" y="4091539"/>
                <a:chExt cx="1067804" cy="751333"/>
              </a:xfrm>
            </p:grpSpPr>
            <p:sp>
              <p:nvSpPr>
                <p:cNvPr id="146" name="Line 4"/>
                <p:cNvSpPr>
                  <a:spLocks noChangeShapeType="1"/>
                </p:cNvSpPr>
                <p:nvPr/>
              </p:nvSpPr>
              <p:spPr bwMode="auto">
                <a:xfrm>
                  <a:off x="6050465" y="4091539"/>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5" name="Line 5"/>
                <p:cNvSpPr>
                  <a:spLocks noChangeShapeType="1"/>
                </p:cNvSpPr>
                <p:nvPr/>
              </p:nvSpPr>
              <p:spPr bwMode="auto">
                <a:xfrm>
                  <a:off x="6050465" y="424180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6" name="Line 6"/>
                <p:cNvSpPr>
                  <a:spLocks noChangeShapeType="1"/>
                </p:cNvSpPr>
                <p:nvPr/>
              </p:nvSpPr>
              <p:spPr bwMode="auto">
                <a:xfrm>
                  <a:off x="6050465" y="4389796"/>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7" name="Line 7"/>
                <p:cNvSpPr>
                  <a:spLocks noChangeShapeType="1"/>
                </p:cNvSpPr>
                <p:nvPr/>
              </p:nvSpPr>
              <p:spPr bwMode="auto">
                <a:xfrm>
                  <a:off x="6050465" y="4540063"/>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8" name="Line 8"/>
                <p:cNvSpPr>
                  <a:spLocks noChangeShapeType="1"/>
                </p:cNvSpPr>
                <p:nvPr/>
              </p:nvSpPr>
              <p:spPr bwMode="auto">
                <a:xfrm>
                  <a:off x="6050465" y="4688052"/>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9" name="Line 9"/>
                <p:cNvSpPr>
                  <a:spLocks noChangeShapeType="1"/>
                </p:cNvSpPr>
                <p:nvPr/>
              </p:nvSpPr>
              <p:spPr bwMode="auto">
                <a:xfrm>
                  <a:off x="6050465" y="4838318"/>
                  <a:ext cx="2278" cy="455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5" name="Line 447"/>
                <p:cNvSpPr>
                  <a:spLocks noChangeShapeType="1"/>
                </p:cNvSpPr>
                <p:nvPr/>
              </p:nvSpPr>
              <p:spPr bwMode="auto">
                <a:xfrm>
                  <a:off x="5513148"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6" name="Line 448"/>
                <p:cNvSpPr>
                  <a:spLocks noChangeShapeType="1"/>
                </p:cNvSpPr>
                <p:nvPr/>
              </p:nvSpPr>
              <p:spPr bwMode="auto">
                <a:xfrm>
                  <a:off x="5663415"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7" name="Line 449"/>
                <p:cNvSpPr>
                  <a:spLocks noChangeShapeType="1"/>
                </p:cNvSpPr>
                <p:nvPr/>
              </p:nvSpPr>
              <p:spPr bwMode="auto">
                <a:xfrm>
                  <a:off x="5811405"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8" name="Line 450"/>
                <p:cNvSpPr>
                  <a:spLocks noChangeShapeType="1"/>
                </p:cNvSpPr>
                <p:nvPr/>
              </p:nvSpPr>
              <p:spPr bwMode="auto">
                <a:xfrm>
                  <a:off x="5961672"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39" name="Line 451"/>
                <p:cNvSpPr>
                  <a:spLocks noChangeShapeType="1"/>
                </p:cNvSpPr>
                <p:nvPr/>
              </p:nvSpPr>
              <p:spPr bwMode="auto">
                <a:xfrm>
                  <a:off x="6111938" y="4797336"/>
                  <a:ext cx="72857"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0" name="Line 452"/>
                <p:cNvSpPr>
                  <a:spLocks noChangeShapeType="1"/>
                </p:cNvSpPr>
                <p:nvPr/>
              </p:nvSpPr>
              <p:spPr bwMode="auto">
                <a:xfrm>
                  <a:off x="6259927"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1" name="Line 453"/>
                <p:cNvSpPr>
                  <a:spLocks noChangeShapeType="1"/>
                </p:cNvSpPr>
                <p:nvPr/>
              </p:nvSpPr>
              <p:spPr bwMode="auto">
                <a:xfrm>
                  <a:off x="6407918"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2" name="Line 454"/>
                <p:cNvSpPr>
                  <a:spLocks noChangeShapeType="1"/>
                </p:cNvSpPr>
                <p:nvPr/>
              </p:nvSpPr>
              <p:spPr bwMode="auto">
                <a:xfrm>
                  <a:off x="6558184" y="4797336"/>
                  <a:ext cx="22768"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2D2AF7F6-CCE4-DC8E-E121-12BE280CEEF8}"/>
                </a:ext>
              </a:extLst>
            </p:cNvPr>
            <p:cNvGrpSpPr/>
            <p:nvPr/>
          </p:nvGrpSpPr>
          <p:grpSpPr>
            <a:xfrm>
              <a:off x="4769472" y="2033342"/>
              <a:ext cx="2611450" cy="2611450"/>
              <a:chOff x="4769472" y="2033342"/>
              <a:chExt cx="2611450" cy="2611450"/>
            </a:xfrm>
          </p:grpSpPr>
          <p:sp>
            <p:nvSpPr>
              <p:cNvPr id="569" name="Freeform 409"/>
              <p:cNvSpPr>
                <a:spLocks noChangeArrowheads="1"/>
              </p:cNvSpPr>
              <p:nvPr/>
            </p:nvSpPr>
            <p:spPr bwMode="auto">
              <a:xfrm>
                <a:off x="5304511" y="3337928"/>
                <a:ext cx="1539094" cy="1306864"/>
              </a:xfrm>
              <a:custGeom>
                <a:avLst/>
                <a:gdLst>
                  <a:gd name="T0" fmla="*/ 0 w 2981"/>
                  <a:gd name="T1" fmla="*/ 2051 h 2531"/>
                  <a:gd name="T2" fmla="*/ 0 w 2981"/>
                  <a:gd name="T3" fmla="*/ 2051 h 2531"/>
                  <a:gd name="T4" fmla="*/ 1490 w 2981"/>
                  <a:gd name="T5" fmla="*/ 2530 h 2531"/>
                  <a:gd name="T6" fmla="*/ 2980 w 2981"/>
                  <a:gd name="T7" fmla="*/ 2051 h 2531"/>
                  <a:gd name="T8" fmla="*/ 1490 w 2981"/>
                  <a:gd name="T9" fmla="*/ 0 h 2531"/>
                  <a:gd name="T10" fmla="*/ 0 w 2981"/>
                  <a:gd name="T11" fmla="*/ 2051 h 2531"/>
                </a:gdLst>
                <a:ahLst/>
                <a:cxnLst>
                  <a:cxn ang="0">
                    <a:pos x="T0" y="T1"/>
                  </a:cxn>
                  <a:cxn ang="0">
                    <a:pos x="T2" y="T3"/>
                  </a:cxn>
                  <a:cxn ang="0">
                    <a:pos x="T4" y="T5"/>
                  </a:cxn>
                  <a:cxn ang="0">
                    <a:pos x="T6" y="T7"/>
                  </a:cxn>
                  <a:cxn ang="0">
                    <a:pos x="T8" y="T9"/>
                  </a:cxn>
                  <a:cxn ang="0">
                    <a:pos x="T10" y="T11"/>
                  </a:cxn>
                </a:cxnLst>
                <a:rect l="0" t="0" r="r" b="b"/>
                <a:pathLst>
                  <a:path w="2981" h="2531">
                    <a:moveTo>
                      <a:pt x="0" y="2051"/>
                    </a:moveTo>
                    <a:lnTo>
                      <a:pt x="0" y="2051"/>
                    </a:lnTo>
                    <a:cubicBezTo>
                      <a:pt x="415" y="2349"/>
                      <a:pt x="930" y="2530"/>
                      <a:pt x="1490" y="2530"/>
                    </a:cubicBezTo>
                    <a:cubicBezTo>
                      <a:pt x="2041" y="2530"/>
                      <a:pt x="2556" y="2349"/>
                      <a:pt x="2980" y="2051"/>
                    </a:cubicBezTo>
                    <a:cubicBezTo>
                      <a:pt x="1490" y="0"/>
                      <a:pt x="1490" y="0"/>
                      <a:pt x="1490" y="0"/>
                    </a:cubicBezTo>
                    <a:lnTo>
                      <a:pt x="0" y="2051"/>
                    </a:lnTo>
                  </a:path>
                </a:pathLst>
              </a:custGeom>
              <a:solidFill>
                <a:srgbClr val="90A18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0" name="Freeform 410"/>
              <p:cNvSpPr>
                <a:spLocks noChangeArrowheads="1"/>
              </p:cNvSpPr>
              <p:nvPr/>
            </p:nvSpPr>
            <p:spPr bwMode="auto">
              <a:xfrm>
                <a:off x="4769472" y="2937218"/>
                <a:ext cx="1306864" cy="1459408"/>
              </a:xfrm>
              <a:custGeom>
                <a:avLst/>
                <a:gdLst>
                  <a:gd name="T0" fmla="*/ 118 w 2531"/>
                  <a:gd name="T1" fmla="*/ 0 h 2828"/>
                  <a:gd name="T2" fmla="*/ 118 w 2531"/>
                  <a:gd name="T3" fmla="*/ 0 h 2828"/>
                  <a:gd name="T4" fmla="*/ 0 w 2531"/>
                  <a:gd name="T5" fmla="*/ 776 h 2828"/>
                  <a:gd name="T6" fmla="*/ 1040 w 2531"/>
                  <a:gd name="T7" fmla="*/ 2827 h 2828"/>
                  <a:gd name="T8" fmla="*/ 2530 w 2531"/>
                  <a:gd name="T9" fmla="*/ 776 h 2828"/>
                  <a:gd name="T10" fmla="*/ 118 w 2531"/>
                  <a:gd name="T11" fmla="*/ 0 h 2828"/>
                </a:gdLst>
                <a:ahLst/>
                <a:cxnLst>
                  <a:cxn ang="0">
                    <a:pos x="T0" y="T1"/>
                  </a:cxn>
                  <a:cxn ang="0">
                    <a:pos x="T2" y="T3"/>
                  </a:cxn>
                  <a:cxn ang="0">
                    <a:pos x="T4" y="T5"/>
                  </a:cxn>
                  <a:cxn ang="0">
                    <a:pos x="T6" y="T7"/>
                  </a:cxn>
                  <a:cxn ang="0">
                    <a:pos x="T8" y="T9"/>
                  </a:cxn>
                  <a:cxn ang="0">
                    <a:pos x="T10" y="T11"/>
                  </a:cxn>
                </a:cxnLst>
                <a:rect l="0" t="0" r="r" b="b"/>
                <a:pathLst>
                  <a:path w="2531" h="2828">
                    <a:moveTo>
                      <a:pt x="118" y="0"/>
                    </a:moveTo>
                    <a:lnTo>
                      <a:pt x="118" y="0"/>
                    </a:lnTo>
                    <a:cubicBezTo>
                      <a:pt x="46" y="244"/>
                      <a:pt x="0" y="505"/>
                      <a:pt x="0" y="776"/>
                    </a:cubicBezTo>
                    <a:cubicBezTo>
                      <a:pt x="0" y="1617"/>
                      <a:pt x="407" y="2366"/>
                      <a:pt x="1040" y="2827"/>
                    </a:cubicBezTo>
                    <a:cubicBezTo>
                      <a:pt x="2530" y="776"/>
                      <a:pt x="2530" y="776"/>
                      <a:pt x="2530" y="776"/>
                    </a:cubicBezTo>
                    <a:lnTo>
                      <a:pt x="118" y="0"/>
                    </a:lnTo>
                  </a:path>
                </a:pathLst>
              </a:custGeom>
              <a:solidFill>
                <a:srgbClr val="7D8E7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1" name="Freeform 411"/>
              <p:cNvSpPr>
                <a:spLocks noChangeArrowheads="1"/>
              </p:cNvSpPr>
              <p:nvPr/>
            </p:nvSpPr>
            <p:spPr bwMode="auto">
              <a:xfrm>
                <a:off x="4828668" y="2033342"/>
                <a:ext cx="1245390" cy="1306864"/>
              </a:xfrm>
              <a:custGeom>
                <a:avLst/>
                <a:gdLst>
                  <a:gd name="T0" fmla="*/ 0 w 2413"/>
                  <a:gd name="T1" fmla="*/ 1753 h 2530"/>
                  <a:gd name="T2" fmla="*/ 0 w 2413"/>
                  <a:gd name="T3" fmla="*/ 1753 h 2530"/>
                  <a:gd name="T4" fmla="*/ 2412 w 2413"/>
                  <a:gd name="T5" fmla="*/ 2529 h 2530"/>
                  <a:gd name="T6" fmla="*/ 2412 w 2413"/>
                  <a:gd name="T7" fmla="*/ 0 h 2530"/>
                  <a:gd name="T8" fmla="*/ 0 w 2413"/>
                  <a:gd name="T9" fmla="*/ 1753 h 2530"/>
                </a:gdLst>
                <a:ahLst/>
                <a:cxnLst>
                  <a:cxn ang="0">
                    <a:pos x="T0" y="T1"/>
                  </a:cxn>
                  <a:cxn ang="0">
                    <a:pos x="T2" y="T3"/>
                  </a:cxn>
                  <a:cxn ang="0">
                    <a:pos x="T4" y="T5"/>
                  </a:cxn>
                  <a:cxn ang="0">
                    <a:pos x="T6" y="T7"/>
                  </a:cxn>
                  <a:cxn ang="0">
                    <a:pos x="T8" y="T9"/>
                  </a:cxn>
                </a:cxnLst>
                <a:rect l="0" t="0" r="r" b="b"/>
                <a:pathLst>
                  <a:path w="2413" h="2530">
                    <a:moveTo>
                      <a:pt x="0" y="1753"/>
                    </a:moveTo>
                    <a:lnTo>
                      <a:pt x="0" y="1753"/>
                    </a:lnTo>
                    <a:cubicBezTo>
                      <a:pt x="2412" y="2529"/>
                      <a:pt x="2412" y="2529"/>
                      <a:pt x="2412" y="2529"/>
                    </a:cubicBezTo>
                    <a:cubicBezTo>
                      <a:pt x="2412" y="0"/>
                      <a:pt x="2412" y="0"/>
                      <a:pt x="2412" y="0"/>
                    </a:cubicBezTo>
                    <a:cubicBezTo>
                      <a:pt x="1283" y="0"/>
                      <a:pt x="334" y="732"/>
                      <a:pt x="0" y="1753"/>
                    </a:cubicBezTo>
                  </a:path>
                </a:pathLst>
              </a:custGeom>
              <a:solidFill>
                <a:srgbClr val="6E8063"/>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2" name="Freeform 412"/>
              <p:cNvSpPr>
                <a:spLocks noChangeArrowheads="1"/>
              </p:cNvSpPr>
              <p:nvPr/>
            </p:nvSpPr>
            <p:spPr bwMode="auto">
              <a:xfrm>
                <a:off x="6074058" y="2033342"/>
                <a:ext cx="1240838" cy="1306864"/>
              </a:xfrm>
              <a:custGeom>
                <a:avLst/>
                <a:gdLst>
                  <a:gd name="T0" fmla="*/ 2403 w 2404"/>
                  <a:gd name="T1" fmla="*/ 1753 h 2530"/>
                  <a:gd name="T2" fmla="*/ 2403 w 2404"/>
                  <a:gd name="T3" fmla="*/ 1753 h 2530"/>
                  <a:gd name="T4" fmla="*/ 0 w 2404"/>
                  <a:gd name="T5" fmla="*/ 0 h 2530"/>
                  <a:gd name="T6" fmla="*/ 0 w 2404"/>
                  <a:gd name="T7" fmla="*/ 2529 h 2530"/>
                  <a:gd name="T8" fmla="*/ 2403 w 2404"/>
                  <a:gd name="T9" fmla="*/ 1753 h 2530"/>
                </a:gdLst>
                <a:ahLst/>
                <a:cxnLst>
                  <a:cxn ang="0">
                    <a:pos x="T0" y="T1"/>
                  </a:cxn>
                  <a:cxn ang="0">
                    <a:pos x="T2" y="T3"/>
                  </a:cxn>
                  <a:cxn ang="0">
                    <a:pos x="T4" y="T5"/>
                  </a:cxn>
                  <a:cxn ang="0">
                    <a:pos x="T6" y="T7"/>
                  </a:cxn>
                  <a:cxn ang="0">
                    <a:pos x="T8" y="T9"/>
                  </a:cxn>
                </a:cxnLst>
                <a:rect l="0" t="0" r="r" b="b"/>
                <a:pathLst>
                  <a:path w="2404" h="2530">
                    <a:moveTo>
                      <a:pt x="2403" y="1753"/>
                    </a:moveTo>
                    <a:lnTo>
                      <a:pt x="2403" y="1753"/>
                    </a:lnTo>
                    <a:cubicBezTo>
                      <a:pt x="2078" y="732"/>
                      <a:pt x="1120" y="0"/>
                      <a:pt x="0" y="0"/>
                    </a:cubicBezTo>
                    <a:cubicBezTo>
                      <a:pt x="0" y="2529"/>
                      <a:pt x="0" y="2529"/>
                      <a:pt x="0" y="2529"/>
                    </a:cubicBezTo>
                    <a:lnTo>
                      <a:pt x="2403" y="1753"/>
                    </a:lnTo>
                  </a:path>
                </a:pathLst>
              </a:custGeom>
              <a:solidFill>
                <a:srgbClr val="DAE0D2"/>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01" name="Freeform 413"/>
              <p:cNvSpPr>
                <a:spLocks noChangeArrowheads="1"/>
              </p:cNvSpPr>
              <p:nvPr/>
            </p:nvSpPr>
            <p:spPr bwMode="auto">
              <a:xfrm>
                <a:off x="6074058" y="2937218"/>
                <a:ext cx="1306864" cy="1459408"/>
              </a:xfrm>
              <a:custGeom>
                <a:avLst/>
                <a:gdLst>
                  <a:gd name="T0" fmla="*/ 1490 w 2530"/>
                  <a:gd name="T1" fmla="*/ 2827 h 2828"/>
                  <a:gd name="T2" fmla="*/ 1490 w 2530"/>
                  <a:gd name="T3" fmla="*/ 2827 h 2828"/>
                  <a:gd name="T4" fmla="*/ 2529 w 2530"/>
                  <a:gd name="T5" fmla="*/ 776 h 2828"/>
                  <a:gd name="T6" fmla="*/ 2403 w 2530"/>
                  <a:gd name="T7" fmla="*/ 0 h 2828"/>
                  <a:gd name="T8" fmla="*/ 0 w 2530"/>
                  <a:gd name="T9" fmla="*/ 776 h 2828"/>
                  <a:gd name="T10" fmla="*/ 1490 w 2530"/>
                  <a:gd name="T11" fmla="*/ 2827 h 2828"/>
                </a:gdLst>
                <a:ahLst/>
                <a:cxnLst>
                  <a:cxn ang="0">
                    <a:pos x="T0" y="T1"/>
                  </a:cxn>
                  <a:cxn ang="0">
                    <a:pos x="T2" y="T3"/>
                  </a:cxn>
                  <a:cxn ang="0">
                    <a:pos x="T4" y="T5"/>
                  </a:cxn>
                  <a:cxn ang="0">
                    <a:pos x="T6" y="T7"/>
                  </a:cxn>
                  <a:cxn ang="0">
                    <a:pos x="T8" y="T9"/>
                  </a:cxn>
                  <a:cxn ang="0">
                    <a:pos x="T10" y="T11"/>
                  </a:cxn>
                </a:cxnLst>
                <a:rect l="0" t="0" r="r" b="b"/>
                <a:pathLst>
                  <a:path w="2530" h="2828">
                    <a:moveTo>
                      <a:pt x="1490" y="2827"/>
                    </a:moveTo>
                    <a:lnTo>
                      <a:pt x="1490" y="2827"/>
                    </a:lnTo>
                    <a:cubicBezTo>
                      <a:pt x="2123" y="2366"/>
                      <a:pt x="2529" y="1617"/>
                      <a:pt x="2529" y="776"/>
                    </a:cubicBezTo>
                    <a:cubicBezTo>
                      <a:pt x="2529" y="505"/>
                      <a:pt x="2484" y="244"/>
                      <a:pt x="2403" y="0"/>
                    </a:cubicBezTo>
                    <a:cubicBezTo>
                      <a:pt x="0" y="776"/>
                      <a:pt x="0" y="776"/>
                      <a:pt x="0" y="776"/>
                    </a:cubicBezTo>
                    <a:lnTo>
                      <a:pt x="1490" y="2827"/>
                    </a:lnTo>
                  </a:path>
                </a:pathLst>
              </a:custGeom>
              <a:solidFill>
                <a:srgbClr val="AABC99"/>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660" name="CuadroTexto 659"/>
          <p:cNvSpPr txBox="1"/>
          <p:nvPr/>
        </p:nvSpPr>
        <p:spPr>
          <a:xfrm>
            <a:off x="1006265" y="1868423"/>
            <a:ext cx="2532297" cy="830997"/>
          </a:xfrm>
          <a:prstGeom prst="rect">
            <a:avLst/>
          </a:prstGeom>
          <a:noFill/>
        </p:spPr>
        <p:txBody>
          <a:bodyPr wrap="square" rtlCol="0">
            <a:spAutoFit/>
          </a:bodyPr>
          <a:lstStyle/>
          <a:p>
            <a:pPr algn="r"/>
            <a:r>
              <a:rPr lang="el-GR" sz="2400" b="1" dirty="0">
                <a:solidFill>
                  <a:srgbClr val="62755B"/>
                </a:solidFill>
                <a:latin typeface="Calibri" panose="020F0502020204030204" pitchFamily="34" charset="0"/>
                <a:ea typeface="Lato" charset="0"/>
                <a:cs typeface="Calibri" panose="020F0502020204030204" pitchFamily="34" charset="0"/>
              </a:rPr>
              <a:t>Νόημα του ερωτήματός σας</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14" name="CuadroTexto 659">
            <a:extLst>
              <a:ext uri="{FF2B5EF4-FFF2-40B4-BE49-F238E27FC236}">
                <a16:creationId xmlns:a16="http://schemas.microsoft.com/office/drawing/2014/main" id="{4271631E-83C8-A16E-FE30-506C07E9DD9C}"/>
              </a:ext>
            </a:extLst>
          </p:cNvPr>
          <p:cNvSpPr txBox="1"/>
          <p:nvPr/>
        </p:nvSpPr>
        <p:spPr>
          <a:xfrm>
            <a:off x="1014918" y="3382401"/>
            <a:ext cx="2532297" cy="830997"/>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el-GR" sz="2400" b="1" dirty="0">
                <a:solidFill>
                  <a:srgbClr val="62755B"/>
                </a:solidFill>
                <a:latin typeface="Calibri" panose="020F0502020204030204" pitchFamily="34" charset="0"/>
                <a:ea typeface="Lato" charset="0"/>
                <a:cs typeface="Calibri" panose="020F0502020204030204" pitchFamily="34" charset="0"/>
              </a:rPr>
              <a:t>Σχετικότητα των ιστοσελίδων</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17" name="CuadroTexto 659">
            <a:extLst>
              <a:ext uri="{FF2B5EF4-FFF2-40B4-BE49-F238E27FC236}">
                <a16:creationId xmlns:a16="http://schemas.microsoft.com/office/drawing/2014/main" id="{D6C75604-0850-7E2B-FE96-7D45C39F412A}"/>
              </a:ext>
            </a:extLst>
          </p:cNvPr>
          <p:cNvSpPr txBox="1"/>
          <p:nvPr/>
        </p:nvSpPr>
        <p:spPr>
          <a:xfrm>
            <a:off x="8355303" y="2144025"/>
            <a:ext cx="30636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srgbClr val="62755B"/>
                </a:solidFill>
                <a:effectLst/>
                <a:uLnTx/>
                <a:uFillTx/>
                <a:latin typeface="Calibri" panose="020F0502020204030204" pitchFamily="34" charset="0"/>
                <a:ea typeface="Lato" charset="0"/>
                <a:cs typeface="Calibri" panose="020F0502020204030204" pitchFamily="34" charset="0"/>
              </a:rPr>
              <a:t>Χρησ</a:t>
            </a:r>
            <a:r>
              <a:rPr lang="el-GR" sz="2400" b="1" dirty="0" err="1">
                <a:solidFill>
                  <a:srgbClr val="62755B"/>
                </a:solidFill>
                <a:latin typeface="Calibri" panose="020F0502020204030204" pitchFamily="34" charset="0"/>
                <a:ea typeface="Lato" charset="0"/>
                <a:cs typeface="Calibri" panose="020F0502020204030204" pitchFamily="34" charset="0"/>
              </a:rPr>
              <a:t>τικότητα</a:t>
            </a:r>
            <a:r>
              <a:rPr kumimoji="0" lang="el-GR"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rPr>
              <a:t> των ιστοσελίδων</a:t>
            </a:r>
            <a:endParaRPr kumimoji="0" lang="en-US"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endParaRPr>
          </a:p>
        </p:txBody>
      </p:sp>
      <p:sp>
        <p:nvSpPr>
          <p:cNvPr id="121" name="CuadroTexto 659">
            <a:extLst>
              <a:ext uri="{FF2B5EF4-FFF2-40B4-BE49-F238E27FC236}">
                <a16:creationId xmlns:a16="http://schemas.microsoft.com/office/drawing/2014/main" id="{9881BFC2-CC78-7743-F67A-E8517782EA14}"/>
              </a:ext>
            </a:extLst>
          </p:cNvPr>
          <p:cNvSpPr txBox="1"/>
          <p:nvPr/>
        </p:nvSpPr>
        <p:spPr>
          <a:xfrm>
            <a:off x="8355303" y="3623043"/>
            <a:ext cx="30905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dirty="0">
                <a:solidFill>
                  <a:srgbClr val="62755B"/>
                </a:solidFill>
                <a:latin typeface="Calibri" panose="020F0502020204030204" pitchFamily="34" charset="0"/>
                <a:ea typeface="Lato" charset="0"/>
                <a:cs typeface="Calibri" panose="020F0502020204030204" pitchFamily="34" charset="0"/>
              </a:rPr>
              <a:t>Συγκείμενο και συνθήκες</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24" name="CuadroTexto 659">
            <a:extLst>
              <a:ext uri="{FF2B5EF4-FFF2-40B4-BE49-F238E27FC236}">
                <a16:creationId xmlns:a16="http://schemas.microsoft.com/office/drawing/2014/main" id="{02934418-DDCA-DB09-F102-4390189E57E9}"/>
              </a:ext>
            </a:extLst>
          </p:cNvPr>
          <p:cNvSpPr txBox="1"/>
          <p:nvPr/>
        </p:nvSpPr>
        <p:spPr>
          <a:xfrm>
            <a:off x="4544718" y="5440210"/>
            <a:ext cx="3090556" cy="830997"/>
          </a:xfrm>
          <a:prstGeom prst="rect">
            <a:avLst/>
          </a:prstGeom>
          <a:noFill/>
        </p:spPr>
        <p:txBody>
          <a:bodyPr wrap="square" rtlCol="0">
            <a:spAutoFit/>
          </a:bodyPr>
          <a:lstStyle/>
          <a:p>
            <a:pPr algn="ctr"/>
            <a:r>
              <a:rPr lang="el-GR" sz="2400" b="1" dirty="0">
                <a:solidFill>
                  <a:srgbClr val="62755B"/>
                </a:solidFill>
                <a:latin typeface="Calibri" panose="020F0502020204030204" pitchFamily="34" charset="0"/>
                <a:ea typeface="Lato" charset="0"/>
                <a:cs typeface="Calibri" panose="020F0502020204030204" pitchFamily="34" charset="0"/>
              </a:rPr>
              <a:t>Ποιότητα Περιεχομένου</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26" name="Text Placeholder 2">
            <a:extLst>
              <a:ext uri="{FF2B5EF4-FFF2-40B4-BE49-F238E27FC236}">
                <a16:creationId xmlns:a16="http://schemas.microsoft.com/office/drawing/2014/main" id="{4071FE10-3490-DFFD-7114-6F05354DB58E}"/>
              </a:ext>
            </a:extLst>
          </p:cNvPr>
          <p:cNvSpPr txBox="1">
            <a:spLocks/>
          </p:cNvSpPr>
          <p:nvPr/>
        </p:nvSpPr>
        <p:spPr>
          <a:xfrm>
            <a:off x="850623" y="238529"/>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dirty="0">
                <a:solidFill>
                  <a:srgbClr val="000000"/>
                </a:solidFill>
              </a:rPr>
              <a:t>SEO </a:t>
            </a:r>
            <a:r>
              <a:rPr lang="el-GR" sz="4400" dirty="0">
                <a:solidFill>
                  <a:srgbClr val="000000"/>
                </a:solidFill>
              </a:rPr>
              <a:t>και Τριτογενής Τομέας: Πώς λειτουργεί το </a:t>
            </a:r>
            <a:r>
              <a:rPr lang="en-GB" sz="4400" dirty="0">
                <a:solidFill>
                  <a:srgbClr val="000000"/>
                </a:solidFill>
              </a:rPr>
              <a:t>SEO</a:t>
            </a:r>
            <a:r>
              <a:rPr lang="el-GR" sz="4400" dirty="0">
                <a:solidFill>
                  <a:srgbClr val="000000"/>
                </a:solidFill>
              </a:rPr>
              <a:t>;</a:t>
            </a:r>
            <a:endParaRPr lang="en-GB" sz="4400" dirty="0">
              <a:solidFill>
                <a:srgbClr val="000000"/>
              </a:solidFill>
            </a:endParaRPr>
          </a:p>
        </p:txBody>
      </p:sp>
      <p:pic>
        <p:nvPicPr>
          <p:cNvPr id="5" name="Graphic 4" descr="Checklist with solid fill">
            <a:extLst>
              <a:ext uri="{FF2B5EF4-FFF2-40B4-BE49-F238E27FC236}">
                <a16:creationId xmlns:a16="http://schemas.microsoft.com/office/drawing/2014/main" id="{54F439C3-BDEA-3E5F-46EF-B7C57256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216" y="2306449"/>
            <a:ext cx="711724" cy="711724"/>
          </a:xfrm>
          <a:prstGeom prst="rect">
            <a:avLst/>
          </a:prstGeom>
        </p:spPr>
      </p:pic>
      <p:pic>
        <p:nvPicPr>
          <p:cNvPr id="7" name="Graphic 6" descr="Gears with solid fill">
            <a:extLst>
              <a:ext uri="{FF2B5EF4-FFF2-40B4-BE49-F238E27FC236}">
                <a16:creationId xmlns:a16="http://schemas.microsoft.com/office/drawing/2014/main" id="{5B4E9749-E344-DD32-CACF-FEEECAC76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7523" y="3232298"/>
            <a:ext cx="738677" cy="738677"/>
          </a:xfrm>
          <a:prstGeom prst="rect">
            <a:avLst/>
          </a:prstGeom>
        </p:spPr>
      </p:pic>
      <p:pic>
        <p:nvPicPr>
          <p:cNvPr id="9" name="Graphic 8" descr="Document with solid fill">
            <a:extLst>
              <a:ext uri="{FF2B5EF4-FFF2-40B4-BE49-F238E27FC236}">
                <a16:creationId xmlns:a16="http://schemas.microsoft.com/office/drawing/2014/main" id="{BFEF5879-FF56-D3AD-FC3B-503316721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9" y="3764738"/>
            <a:ext cx="700496" cy="700496"/>
          </a:xfrm>
          <a:prstGeom prst="rect">
            <a:avLst/>
          </a:prstGeom>
        </p:spPr>
      </p:pic>
      <p:pic>
        <p:nvPicPr>
          <p:cNvPr id="11" name="Graphic 10" descr="Magnifying glass with solid fill">
            <a:extLst>
              <a:ext uri="{FF2B5EF4-FFF2-40B4-BE49-F238E27FC236}">
                <a16:creationId xmlns:a16="http://schemas.microsoft.com/office/drawing/2014/main" id="{CF79F636-1699-D8B0-6441-FB578191E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250" y="3149588"/>
            <a:ext cx="736414" cy="736414"/>
          </a:xfrm>
          <a:prstGeom prst="rect">
            <a:avLst/>
          </a:prstGeom>
        </p:spPr>
      </p:pic>
      <p:pic>
        <p:nvPicPr>
          <p:cNvPr id="13" name="Graphic 12" descr="Help with solid fill">
            <a:extLst>
              <a:ext uri="{FF2B5EF4-FFF2-40B4-BE49-F238E27FC236}">
                <a16:creationId xmlns:a16="http://schemas.microsoft.com/office/drawing/2014/main" id="{3A6AA7B6-606C-F358-D8C6-C10F0C491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18" y="2335222"/>
            <a:ext cx="754540" cy="754540"/>
          </a:xfrm>
          <a:prstGeom prst="rect">
            <a:avLst/>
          </a:prstGeom>
        </p:spPr>
      </p:pic>
    </p:spTree>
    <p:extLst>
      <p:ext uri="{BB962C8B-B14F-4D97-AF65-F5344CB8AC3E}">
        <p14:creationId xmlns:p14="http://schemas.microsoft.com/office/powerpoint/2010/main" val="183077836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6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p:bldP spid="114" grpId="0"/>
      <p:bldP spid="117" grpId="0"/>
      <p:bldP spid="121" grpId="0"/>
      <p:bldP spid="12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dirty="0"/>
              <a:t>Χρησιμοποιείστε τις κατάλληλες λέξεις κλειδιά ανάλογα με το στόχο σας</a:t>
            </a: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Εργαλεία </a:t>
            </a:r>
            <a:r>
              <a:rPr lang="en-GB" sz="2400" spc="0" dirty="0">
                <a:solidFill>
                  <a:srgbClr val="000000"/>
                </a:solidFill>
                <a:latin typeface="+mn-lt"/>
              </a:rPr>
              <a:t>SEO</a:t>
            </a:r>
            <a:r>
              <a:rPr lang="el-GR" sz="2400" spc="0" dirty="0">
                <a:solidFill>
                  <a:srgbClr val="000000"/>
                </a:solidFill>
                <a:latin typeface="+mn-lt"/>
              </a:rPr>
              <a:t> για μη κερδοσκοπικούς οργανισμούς</a:t>
            </a:r>
            <a:endParaRPr lang="en-ZA" dirty="0"/>
          </a:p>
        </p:txBody>
      </p:sp>
    </p:spTree>
    <p:extLst>
      <p:ext uri="{BB962C8B-B14F-4D97-AF65-F5344CB8AC3E}">
        <p14:creationId xmlns:p14="http://schemas.microsoft.com/office/powerpoint/2010/main" val="36226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Δημιουργήστε ποιοτικό περιεχόμενο</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u="sng" spc="0" dirty="0">
                <a:solidFill>
                  <a:srgbClr val="000000"/>
                </a:solidFill>
                <a:latin typeface="+mn-lt"/>
              </a:rPr>
              <a:t>Δημιουργία στοχευμένου περιεχομένου:</a:t>
            </a: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l-GR" sz="2400" spc="0" dirty="0">
                <a:solidFill>
                  <a:srgbClr val="000000"/>
                </a:solidFill>
                <a:latin typeface="+mn-lt"/>
              </a:rPr>
              <a:t>Ενημερώνετε το περιεχόμενο κατά τακτά χρονικά διαστήματα</a:t>
            </a:r>
          </a:p>
          <a:p>
            <a:pPr marL="342900" lvl="1" indent="-342900">
              <a:spcBef>
                <a:spcPts val="1000"/>
              </a:spcBef>
              <a:buClr>
                <a:schemeClr val="accent2"/>
              </a:buClr>
              <a:buFont typeface="Calibri" panose="020F0502020204030204" pitchFamily="34" charset="0"/>
              <a:buChar char="‒"/>
            </a:pPr>
            <a:r>
              <a:rPr lang="el-GR" sz="2400" spc="0" dirty="0">
                <a:solidFill>
                  <a:srgbClr val="000000"/>
                </a:solidFill>
                <a:latin typeface="+mn-lt"/>
              </a:rPr>
              <a:t>Διασφαλίστε ότι το περιεχόμενό σας είναι αντικειμενικά ορθό</a:t>
            </a:r>
          </a:p>
          <a:p>
            <a:pPr marL="342900" lvl="1" indent="-342900">
              <a:spcBef>
                <a:spcPts val="1000"/>
              </a:spcBef>
              <a:buClr>
                <a:schemeClr val="accent2"/>
              </a:buClr>
              <a:buFont typeface="Calibri" panose="020F0502020204030204" pitchFamily="34" charset="0"/>
              <a:buChar char="‒"/>
            </a:pPr>
            <a:r>
              <a:rPr lang="el-GR" sz="2400" spc="0" dirty="0">
                <a:solidFill>
                  <a:srgbClr val="000000"/>
                </a:solidFill>
                <a:latin typeface="+mn-lt"/>
              </a:rPr>
              <a:t>Προσλάβετε εμπειρογνώμονες ή φιλοξενούμενους συγγραφείς για να σας βοηθήσουν να δημιουργήσετε περιεχόμενο</a:t>
            </a:r>
            <a:endParaRPr lang="en-GB" dirty="0"/>
          </a:p>
          <a:p>
            <a:endParaRPr lang="en-ZA" dirty="0"/>
          </a:p>
        </p:txBody>
      </p:sp>
    </p:spTree>
    <p:extLst>
      <p:ext uri="{BB962C8B-B14F-4D97-AF65-F5344CB8AC3E}">
        <p14:creationId xmlns:p14="http://schemas.microsoft.com/office/powerpoint/2010/main" val="14963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Δημιουργήστε ποιοτικό περιεχόμενο (συν.):</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Χρησιμοποιείστε το </a:t>
            </a:r>
            <a:r>
              <a:rPr lang="en-GB" sz="2400" spc="0" dirty="0">
                <a:solidFill>
                  <a:srgbClr val="000000"/>
                </a:solidFill>
                <a:latin typeface="+mn-lt"/>
              </a:rPr>
              <a:t>YouTube</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Αναβαθμίστε το περιεχόμενό σας με εικόνες</a:t>
            </a:r>
          </a:p>
          <a:p>
            <a:endParaRPr lang="en-GB" dirty="0"/>
          </a:p>
          <a:p>
            <a:endParaRPr lang="en-ZA" dirty="0"/>
          </a:p>
        </p:txBody>
      </p:sp>
    </p:spTree>
    <p:extLst>
      <p:ext uri="{BB962C8B-B14F-4D97-AF65-F5344CB8AC3E}">
        <p14:creationId xmlns:p14="http://schemas.microsoft.com/office/powerpoint/2010/main" val="2023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Ακολουθήστε τις βέλτιστες </a:t>
            </a:r>
            <a:r>
              <a:rPr lang="en-GB" b="1" dirty="0">
                <a:solidFill>
                  <a:schemeClr val="accent2"/>
                </a:solidFill>
              </a:rPr>
              <a:t>on-page </a:t>
            </a:r>
            <a:r>
              <a:rPr lang="el-GR" b="1" dirty="0">
                <a:solidFill>
                  <a:schemeClr val="accent2"/>
                </a:solidFill>
              </a:rPr>
              <a:t>πρακτικές</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Ετικέτα </a:t>
            </a:r>
            <a:r>
              <a:rPr lang="en-GB" sz="2400" spc="0" dirty="0">
                <a:solidFill>
                  <a:srgbClr val="000000"/>
                </a:solidFill>
                <a:latin typeface="+mn-lt"/>
              </a:rPr>
              <a:t>T</a:t>
            </a:r>
            <a:r>
              <a:rPr lang="el-GR" sz="2400" spc="0" dirty="0" err="1">
                <a:solidFill>
                  <a:srgbClr val="000000"/>
                </a:solidFill>
                <a:latin typeface="+mn-lt"/>
              </a:rPr>
              <a:t>ίτλου</a:t>
            </a: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err="1">
                <a:solidFill>
                  <a:srgbClr val="000000"/>
                </a:solidFill>
                <a:latin typeface="+mn-lt"/>
              </a:rPr>
              <a:t>Μετα</a:t>
            </a:r>
            <a:r>
              <a:rPr lang="el-GR" sz="2400" spc="0" dirty="0">
                <a:solidFill>
                  <a:srgbClr val="000000"/>
                </a:solidFill>
                <a:latin typeface="+mn-lt"/>
              </a:rPr>
              <a:t>-περιγραφή</a:t>
            </a:r>
          </a:p>
          <a:p>
            <a:pPr marL="342900" lvl="1" indent="-342900">
              <a:spcBef>
                <a:spcPts val="1000"/>
              </a:spcBef>
              <a:buClr>
                <a:schemeClr val="accent2"/>
              </a:buClr>
              <a:buFont typeface="Arial" panose="020B0604020202020204" pitchFamily="34" charset="0"/>
              <a:buChar char="•"/>
            </a:pP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Επικεφαλίδες</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endParaRPr lang="en-ZA" dirty="0"/>
          </a:p>
        </p:txBody>
      </p:sp>
    </p:spTree>
    <p:extLst>
      <p:ext uri="{BB962C8B-B14F-4D97-AF65-F5344CB8AC3E}">
        <p14:creationId xmlns:p14="http://schemas.microsoft.com/office/powerpoint/2010/main" val="340927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a:r>
              <a:rPr lang="el-GR" b="1" dirty="0">
                <a:solidFill>
                  <a:schemeClr val="accent2"/>
                </a:solidFill>
              </a:rPr>
              <a:t>Διαδικασία Αυτοματοποίησης</a:t>
            </a:r>
            <a:r>
              <a:rPr lang="en-GB" b="1" dirty="0">
                <a:solidFill>
                  <a:schemeClr val="accent2"/>
                </a:solidFill>
              </a:rPr>
              <a:t>: </a:t>
            </a:r>
            <a:r>
              <a:rPr lang="el-GR" dirty="0"/>
              <a:t>Η χρήση της τεχνολογίας για την αυτοματοποίηση περίπλοκων επιχειρησιακών διαδικασιών. Περιλαμβάνει τις τρεις ακόλουθες διαδικασίες:</a:t>
            </a:r>
            <a:endParaRPr lang="en-GB" dirty="0"/>
          </a:p>
          <a:p>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Τί είναι η Διαδικασία Αυτοματοποίησης;</a:t>
            </a:r>
            <a:endParaRPr lang="en-US" dirty="0"/>
          </a:p>
        </p:txBody>
      </p:sp>
      <p:graphicFrame>
        <p:nvGraphicFramePr>
          <p:cNvPr id="3" name="Diagram 2">
            <a:extLst>
              <a:ext uri="{FF2B5EF4-FFF2-40B4-BE49-F238E27FC236}">
                <a16:creationId xmlns:a16="http://schemas.microsoft.com/office/drawing/2014/main" id="{E7B2CA31-B9A5-FFC1-868B-7B2E658AA945}"/>
              </a:ext>
            </a:extLst>
          </p:cNvPr>
          <p:cNvGraphicFramePr/>
          <p:nvPr>
            <p:extLst>
              <p:ext uri="{D42A27DB-BD31-4B8C-83A1-F6EECF244321}">
                <p14:modId xmlns:p14="http://schemas.microsoft.com/office/powerpoint/2010/main" val="510433546"/>
              </p:ext>
            </p:extLst>
          </p:nvPr>
        </p:nvGraphicFramePr>
        <p:xfrm>
          <a:off x="798380" y="3020785"/>
          <a:ext cx="10386689" cy="266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3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882A45D0-BC7B-4059-B66C-2BD01DC7D0C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2A588B2-6616-4294-B3BA-D63EDAC4BD4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CFDAD16-CD86-4D2F-9FCC-3BC059ABC3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Ακολουθήστε τις βέλτιστες </a:t>
            </a:r>
            <a:r>
              <a:rPr lang="en-GB" b="1" dirty="0">
                <a:solidFill>
                  <a:schemeClr val="accent2"/>
                </a:solidFill>
              </a:rPr>
              <a:t>on-page </a:t>
            </a:r>
            <a:r>
              <a:rPr lang="el-GR" b="1" dirty="0">
                <a:solidFill>
                  <a:schemeClr val="accent2"/>
                </a:solidFill>
              </a:rPr>
              <a:t>πρακτικές (συν.):</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Εναλλακτικό κείμενο (</a:t>
            </a:r>
            <a:r>
              <a:rPr lang="en-GB" sz="2400" spc="0" dirty="0">
                <a:solidFill>
                  <a:srgbClr val="000000"/>
                </a:solidFill>
                <a:latin typeface="+mn-lt"/>
              </a:rPr>
              <a:t>ALT Text</a:t>
            </a:r>
            <a:r>
              <a:rPr lang="el-GR" sz="2400" spc="0" dirty="0">
                <a:solidFill>
                  <a:srgbClr val="000000"/>
                </a:solidFill>
                <a:latin typeface="+mn-lt"/>
              </a:rPr>
              <a:t>)</a:t>
            </a: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Εσωτερικοί Σύνδεσμοι (</a:t>
            </a:r>
            <a:r>
              <a:rPr lang="en-GB" sz="2400" spc="0" dirty="0">
                <a:solidFill>
                  <a:srgbClr val="000000"/>
                </a:solidFill>
                <a:latin typeface="+mn-lt"/>
              </a:rPr>
              <a:t>Internal Linking</a:t>
            </a:r>
            <a:r>
              <a:rPr lang="el-GR" sz="2400" spc="0" dirty="0">
                <a:solidFill>
                  <a:srgbClr val="000000"/>
                </a:solidFill>
                <a:latin typeface="+mn-lt"/>
              </a:rPr>
              <a:t>)</a:t>
            </a: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Κείμενο </a:t>
            </a:r>
            <a:r>
              <a:rPr lang="en-GB" sz="2400" spc="0" dirty="0">
                <a:solidFill>
                  <a:srgbClr val="000000"/>
                </a:solidFill>
                <a:latin typeface="+mn-lt"/>
              </a:rPr>
              <a:t>Anchor </a:t>
            </a:r>
            <a:r>
              <a:rPr lang="el-GR" sz="2400" spc="0" dirty="0">
                <a:solidFill>
                  <a:srgbClr val="000000"/>
                </a:solidFill>
                <a:latin typeface="+mn-lt"/>
              </a:rPr>
              <a:t>(</a:t>
            </a:r>
            <a:r>
              <a:rPr lang="en-GB" sz="2400" spc="0" dirty="0">
                <a:solidFill>
                  <a:srgbClr val="000000"/>
                </a:solidFill>
                <a:latin typeface="+mn-lt"/>
              </a:rPr>
              <a:t>Anchor Text)</a:t>
            </a:r>
          </a:p>
          <a:p>
            <a:endParaRPr lang="en-GB" dirty="0"/>
          </a:p>
          <a:p>
            <a:endParaRPr lang="en-ZA" dirty="0"/>
          </a:p>
        </p:txBody>
      </p:sp>
    </p:spTree>
    <p:extLst>
      <p:ext uri="{BB962C8B-B14F-4D97-AF65-F5344CB8AC3E}">
        <p14:creationId xmlns:p14="http://schemas.microsoft.com/office/powerpoint/2010/main" val="20357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Βελτιστοποιήστε την εμπειρία του χρήστη</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Διατηρήστε το χρόνο φόρτωσης της ιστοσελίδας κάτω από 5 δευτερόλεπτα, ώστε να μην χάνετε την προσοχή των αναγνωστών σας</a:t>
            </a:r>
          </a:p>
          <a:p>
            <a:pPr marL="342900" lvl="1" indent="-342900">
              <a:spcBef>
                <a:spcPts val="1000"/>
              </a:spcBef>
              <a:buClr>
                <a:schemeClr val="accent2"/>
              </a:buClr>
              <a:buFont typeface="Arial" panose="020B0604020202020204" pitchFamily="34" charset="0"/>
              <a:buChar char="•"/>
            </a:pP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Προσφέρετε εύχρηστη πλοήγηση για να διευκολύνετε το κοινό σας να εντοπίσει τις βασικές πληροφορίες που του παρουσιάζετε</a:t>
            </a:r>
          </a:p>
          <a:p>
            <a:pPr marL="457200" lvl="1" indent="0">
              <a:buClr>
                <a:schemeClr val="accent2"/>
              </a:buClr>
            </a:pPr>
            <a:endParaRPr lang="en-GB" sz="2400" dirty="0">
              <a:solidFill>
                <a:srgbClr val="000000"/>
              </a:solidFill>
              <a:latin typeface="+mn-lt"/>
            </a:endParaRPr>
          </a:p>
        </p:txBody>
      </p:sp>
    </p:spTree>
    <p:extLst>
      <p:ext uri="{BB962C8B-B14F-4D97-AF65-F5344CB8AC3E}">
        <p14:creationId xmlns:p14="http://schemas.microsoft.com/office/powerpoint/2010/main" val="36214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Βελτιστοποιήστε την εμπειρία του χρήστη (συν.):</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Διατηρήστε το περιεχόμενό σας ευανάγνωστο και κατανοητό</a:t>
            </a:r>
          </a:p>
          <a:p>
            <a:pPr marL="342900" lvl="1" indent="-342900">
              <a:spcBef>
                <a:spcPts val="1000"/>
              </a:spcBef>
              <a:buClr>
                <a:schemeClr val="accent2"/>
              </a:buClr>
              <a:buFont typeface="Arial" panose="020B0604020202020204" pitchFamily="34" charset="0"/>
              <a:buChar char="•"/>
            </a:pP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Οργανώστε το περιεχόμενό σας ώστε να είναι πιο εύκολα ανιχνεύσιμο</a:t>
            </a:r>
          </a:p>
          <a:p>
            <a:pPr marL="0" lvl="1" indent="0">
              <a:spcBef>
                <a:spcPts val="1000"/>
              </a:spcBef>
              <a:buClr>
                <a:schemeClr val="accent2"/>
              </a:buClr>
            </a:pPr>
            <a:endParaRPr lang="el-GR"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l-GR" sz="2400" spc="0" dirty="0">
                <a:solidFill>
                  <a:srgbClr val="000000"/>
                </a:solidFill>
                <a:latin typeface="+mn-lt"/>
              </a:rPr>
              <a:t>Τηρείστε τις τέσσερις αρχές προσβασιμότητας για το διαδίκτυο</a:t>
            </a:r>
          </a:p>
          <a:p>
            <a:endParaRPr lang="en-GB" dirty="0"/>
          </a:p>
          <a:p>
            <a:endParaRPr lang="en-ZA" dirty="0"/>
          </a:p>
        </p:txBody>
      </p:sp>
    </p:spTree>
    <p:extLst>
      <p:ext uri="{BB962C8B-B14F-4D97-AF65-F5344CB8AC3E}">
        <p14:creationId xmlns:p14="http://schemas.microsoft.com/office/powerpoint/2010/main" val="1232748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dirty="0"/>
              <a:t>Δώστε προσοχή στο </a:t>
            </a:r>
            <a:r>
              <a:rPr lang="el-GR" dirty="0" err="1"/>
              <a:t>off-page</a:t>
            </a:r>
            <a:r>
              <a:rPr lang="el-GR" dirty="0"/>
              <a:t> SEO</a:t>
            </a:r>
          </a:p>
          <a:p>
            <a:pPr marL="342900" indent="-342900">
              <a:buBlip>
                <a:blip r:embed="rId3"/>
              </a:buBlip>
            </a:pPr>
            <a:endParaRPr lang="el-GR" dirty="0"/>
          </a:p>
          <a:p>
            <a:pPr marL="342900" indent="-342900">
              <a:buBlip>
                <a:blip r:embed="rId3"/>
              </a:buBlip>
            </a:pPr>
            <a:r>
              <a:rPr lang="el-GR" dirty="0"/>
              <a:t>Αξιοποιήστε τις τοπικές ευκαιρίες για SEO</a:t>
            </a:r>
          </a:p>
          <a:p>
            <a:pPr marL="342900" indent="-342900">
              <a:buBlip>
                <a:blip r:embed="rId3"/>
              </a:buBlip>
            </a:pPr>
            <a:endParaRPr lang="el-GR" dirty="0"/>
          </a:p>
          <a:p>
            <a:pPr marL="342900" indent="-342900">
              <a:buBlip>
                <a:blip r:embed="rId3"/>
              </a:buBlip>
            </a:pPr>
            <a:r>
              <a:rPr lang="el-GR" dirty="0"/>
              <a:t>Μείνετε ενημερωμένοι για τις τάσεις στο SEO</a:t>
            </a:r>
          </a:p>
          <a:p>
            <a:pPr marL="0" indent="0"/>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Core Web Vitals:</a:t>
            </a:r>
            <a:r>
              <a:rPr lang="el-GR" b="1" spc="0" dirty="0">
                <a:solidFill>
                  <a:schemeClr val="accent2"/>
                </a:solidFill>
                <a:latin typeface="+mn-lt"/>
              </a:rPr>
              <a:t> </a:t>
            </a:r>
            <a:r>
              <a:rPr lang="el-GR" dirty="0"/>
              <a:t>Τα</a:t>
            </a:r>
            <a:r>
              <a:rPr lang="en-GB" b="1" spc="0" dirty="0">
                <a:solidFill>
                  <a:schemeClr val="accent2"/>
                </a:solidFill>
                <a:latin typeface="+mn-lt"/>
              </a:rPr>
              <a:t> </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Google Core Web Vitals</a:t>
            </a:r>
            <a:r>
              <a:rPr lang="en-GB" sz="2600" dirty="0">
                <a:solidFill>
                  <a:prstClr val="black"/>
                </a:solidFill>
              </a:rPr>
              <a:t> </a:t>
            </a:r>
            <a:r>
              <a:rPr lang="el-GR" dirty="0"/>
              <a:t>μετρούν και αξιολογούν την ταχύτητα, την ανταπόκριση και την οπτική σταθερότητα της ιστοσελίδας σας.</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2922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a:xfrm>
            <a:off x="798382" y="1431486"/>
            <a:ext cx="10595237" cy="3995028"/>
          </a:xfrm>
        </p:spPr>
        <p:txBody>
          <a:bodyPr/>
          <a:lstStyle/>
          <a:p>
            <a:pPr marL="342900" indent="-342900">
              <a:buBlip>
                <a:blip r:embed="rId3"/>
              </a:buBlip>
            </a:pPr>
            <a:r>
              <a:rPr lang="el-GR" b="1" dirty="0">
                <a:solidFill>
                  <a:schemeClr val="accent2"/>
                </a:solidFill>
              </a:rPr>
              <a:t>Μείνετε ενημερωμένοι για τις τάσεις στο SEO (συν.):</a:t>
            </a:r>
          </a:p>
          <a:p>
            <a:pPr marL="342900" indent="-342900">
              <a:buBlip>
                <a:blip r:embed="rId3"/>
              </a:buBlip>
            </a:pPr>
            <a:endParaRPr lang="en-GB" dirty="0"/>
          </a:p>
          <a:p>
            <a:r>
              <a:rPr lang="en-GB" b="1" spc="0" dirty="0">
                <a:solidFill>
                  <a:schemeClr val="accent2"/>
                </a:solidFill>
              </a:rPr>
              <a:t>AMP:</a:t>
            </a:r>
            <a:r>
              <a:rPr lang="el-GR" b="1" spc="0" dirty="0">
                <a:solidFill>
                  <a:schemeClr val="accent2"/>
                </a:solidFill>
              </a:rPr>
              <a:t> </a:t>
            </a:r>
            <a:r>
              <a:rPr lang="el-GR" dirty="0"/>
              <a:t>Οι </a:t>
            </a:r>
            <a:r>
              <a:rPr lang="el-GR" dirty="0" err="1"/>
              <a:t>Προφορτωμένες</a:t>
            </a:r>
            <a:r>
              <a:rPr lang="el-GR" dirty="0"/>
              <a:t> Σελίδες για Κινητά</a:t>
            </a:r>
            <a:r>
              <a:rPr lang="en-GB" b="1" spc="0" dirty="0">
                <a:solidFill>
                  <a:schemeClr val="accent2"/>
                </a:solidFill>
              </a:rPr>
              <a:t> </a:t>
            </a:r>
            <a:r>
              <a:rPr lang="el-GR" dirty="0">
                <a:solidFill>
                  <a:schemeClr val="tx1"/>
                </a:solidFill>
              </a:rPr>
              <a:t>(</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Accelerated Mobile Pages</a:t>
            </a:r>
            <a:r>
              <a:rPr lang="el-GR" u="sng" spc="0" dirty="0">
                <a:solidFill>
                  <a:schemeClr val="accent2">
                    <a:lumMod val="75000"/>
                  </a:schemeClr>
                </a:solidFill>
                <a:latin typeface="Calibri" panose="020F0502020204030204"/>
              </a:rPr>
              <a:t>)</a:t>
            </a:r>
            <a:r>
              <a:rPr lang="en-GB" spc="0" dirty="0">
                <a:solidFill>
                  <a:schemeClr val="accent2">
                    <a:lumMod val="75000"/>
                  </a:schemeClr>
                </a:solidFill>
                <a:latin typeface="Calibri" panose="020F0502020204030204"/>
              </a:rPr>
              <a:t> </a:t>
            </a:r>
            <a:r>
              <a:rPr lang="el-GR" dirty="0"/>
              <a:t>υποστηρίζονται πλέον από την </a:t>
            </a:r>
            <a:r>
              <a:rPr lang="el-GR" dirty="0" err="1"/>
              <a:t>Google</a:t>
            </a:r>
            <a:r>
              <a:rPr lang="el-GR" dirty="0"/>
              <a:t>, καθώς βοηθούν στην άμεση φόρτωση των ιστοσελίδων για κινητά μέσω της χρήσης ελαχιστοποιημένου κώδικα.</a:t>
            </a:r>
          </a:p>
          <a:p>
            <a:endParaRPr lang="en-GB" dirty="0"/>
          </a:p>
          <a:p>
            <a:r>
              <a:rPr lang="el-GR" b="1" dirty="0">
                <a:solidFill>
                  <a:schemeClr val="accent2"/>
                </a:solidFill>
              </a:rPr>
              <a:t>Δομημένα δεδομένα</a:t>
            </a:r>
            <a:r>
              <a:rPr lang="en-GB" b="1" spc="0" dirty="0">
                <a:solidFill>
                  <a:schemeClr val="accent2"/>
                </a:solidFill>
              </a:rPr>
              <a:t> </a:t>
            </a:r>
            <a:r>
              <a:rPr lang="el-GR" spc="0" dirty="0">
                <a:solidFill>
                  <a:schemeClr val="accent2"/>
                </a:solidFill>
              </a:rPr>
              <a:t>(</a:t>
            </a:r>
            <a:r>
              <a:rPr lang="en-GB" u="sng" spc="0"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Structured data</a:t>
            </a:r>
            <a:r>
              <a:rPr lang="el-GR" u="sng" spc="0" dirty="0">
                <a:solidFill>
                  <a:schemeClr val="accent2">
                    <a:lumMod val="75000"/>
                  </a:schemeClr>
                </a:solidFill>
                <a:latin typeface="Calibri" panose="020F0502020204030204"/>
              </a:rPr>
              <a:t>)</a:t>
            </a:r>
            <a:r>
              <a:rPr lang="el-GR" b="1" u="sng" spc="0" dirty="0">
                <a:solidFill>
                  <a:schemeClr val="accent2"/>
                </a:solidFill>
                <a:latin typeface="Calibri" panose="020F0502020204030204"/>
              </a:rPr>
              <a:t>:</a:t>
            </a:r>
            <a:r>
              <a:rPr lang="en-GB" spc="0" dirty="0">
                <a:solidFill>
                  <a:prstClr val="black"/>
                </a:solidFill>
                <a:latin typeface="Calibri" panose="020F0502020204030204"/>
              </a:rPr>
              <a:t> </a:t>
            </a:r>
            <a:r>
              <a:rPr lang="el-GR" dirty="0"/>
              <a:t>Τα δομημένα δεδομένα είναι ένας τρόπος σήμανσης των πληροφοριών στις σελίδες σας για να βοηθήσουν τη </a:t>
            </a:r>
            <a:r>
              <a:rPr lang="el-GR" dirty="0" err="1"/>
              <a:t>Google</a:t>
            </a:r>
            <a:r>
              <a:rPr lang="el-GR" dirty="0"/>
              <a:t> να κατανοήσει τα διάφορα στοιχεία. Αυτές οι πληροφορίες μπορούν να βοηθήσουν στη βελτίωση του SEO της σελίδας σας, καθώς και στην κατάταξη των λέξεων-κλειδιών.</a:t>
            </a: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573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Μείνετε ενημερωμένοι για τις τάσεις στο SEO (συν.):</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Https </a:t>
            </a:r>
            <a:r>
              <a:rPr lang="en-GB" spc="0" dirty="0">
                <a:solidFill>
                  <a:schemeClr val="tx1"/>
                </a:solidFill>
              </a:rPr>
              <a:t>(</a:t>
            </a:r>
            <a:r>
              <a:rPr lang="en-GB" dirty="0">
                <a:solidFill>
                  <a:schemeClr val="tx1"/>
                </a:solidFill>
              </a:rPr>
              <a:t>Hypertext Transfer Protocol Secure)</a:t>
            </a:r>
            <a:r>
              <a:rPr lang="en-GB" b="1" spc="0" dirty="0">
                <a:solidFill>
                  <a:schemeClr val="accent2"/>
                </a:solidFill>
              </a:rPr>
              <a:t>: </a:t>
            </a:r>
            <a:r>
              <a:rPr lang="el-GR" dirty="0"/>
              <a:t>Η </a:t>
            </a:r>
            <a:r>
              <a:rPr lang="el-GR" dirty="0" err="1"/>
              <a:t>Google</a:t>
            </a:r>
            <a:r>
              <a:rPr lang="el-GR" dirty="0"/>
              <a:t> έχει υποσχεθεί ενίσχυση της κατάταξης σε ασφαλείς ιστοσελίδες που έχουν υιοθετήσει το </a:t>
            </a:r>
            <a:r>
              <a:rPr lang="el-GR" dirty="0" err="1"/>
              <a:t>https</a:t>
            </a:r>
            <a:r>
              <a:rPr lang="el-GR" dirty="0"/>
              <a:t>, και θα προειδοποιεί τους χρήστες για τυχόν μη ασφαλείς ιστοσελίδες στο πρόγραμμα πλοήγησής τους στο διαδίκτυο.</a:t>
            </a:r>
          </a:p>
          <a:p>
            <a:pPr marL="342900" indent="-342900">
              <a:buClr>
                <a:schemeClr val="accent2"/>
              </a:buClr>
              <a:buFont typeface="Arial" panose="020B0604020202020204" pitchFamily="34" charset="0"/>
              <a:buChar char="•"/>
            </a:pPr>
            <a:endParaRPr lang="el-GR"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1486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«Μην είστε αλαζόνες. Μην είστε επιδεικτικοί. Πάντα υπάρχει κάποιος καλύτερος από εσάς».</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Tony Hsieh</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alone in an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77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l-GR" dirty="0"/>
              <a:t>και Τριτογενής Τομέας</a:t>
            </a:r>
            <a:endParaRPr lang="en-GB" dirty="0"/>
          </a:p>
        </p:txBody>
      </p:sp>
      <p:pic>
        <p:nvPicPr>
          <p:cNvPr id="5" name="Picture 4">
            <a:extLst>
              <a:ext uri="{FF2B5EF4-FFF2-40B4-BE49-F238E27FC236}">
                <a16:creationId xmlns:a16="http://schemas.microsoft.com/office/drawing/2014/main" id="{FB0E939E-F15B-A0A9-3334-1F780393637D}"/>
              </a:ext>
            </a:extLst>
          </p:cNvPr>
          <p:cNvPicPr>
            <a:picLocks noChangeAspect="1"/>
          </p:cNvPicPr>
          <p:nvPr/>
        </p:nvPicPr>
        <p:blipFill>
          <a:blip r:embed="rId3"/>
          <a:stretch>
            <a:fillRect/>
          </a:stretch>
        </p:blipFill>
        <p:spPr>
          <a:xfrm>
            <a:off x="798382" y="1565257"/>
            <a:ext cx="10388651" cy="3798397"/>
          </a:xfrm>
          <a:prstGeom prst="rect">
            <a:avLst/>
          </a:prstGeom>
        </p:spPr>
      </p:pic>
    </p:spTree>
    <p:extLst>
      <p:ext uri="{BB962C8B-B14F-4D97-AF65-F5344CB8AC3E}">
        <p14:creationId xmlns:p14="http://schemas.microsoft.com/office/powerpoint/2010/main" val="2808574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Βέλτιστες Πρακτικές στο </a:t>
            </a:r>
            <a:r>
              <a:rPr lang="en-GB" dirty="0"/>
              <a:t>SEO</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a:xfrm>
            <a:off x="798379" y="1832501"/>
            <a:ext cx="10595237" cy="3995028"/>
          </a:xfrm>
        </p:spPr>
        <p:txBody>
          <a:bodyPr/>
          <a:lstStyle/>
          <a:p>
            <a:pPr marL="342900" indent="-342900">
              <a:buBlip>
                <a:blip r:embed="rId3"/>
              </a:buBlip>
            </a:pPr>
            <a:r>
              <a:rPr lang="el-GR" dirty="0"/>
              <a:t>Οι βέλτιστες πρακτικές στον τομέα του SEO περιλαμβάνουν ένα σύνολο εργασιών που έχουν σχεδιαστεί για να βοηθήσουν στη βελτίωση της κατάταξης μιας ιστοσελίδας στις μηχανές αναζήτησης. Οι συνήθεις βέλτιστες πρακτικές SEO περιλαμβάνουν την on-</a:t>
            </a:r>
            <a:r>
              <a:rPr lang="el-GR" dirty="0" err="1"/>
              <a:t>site</a:t>
            </a:r>
            <a:r>
              <a:rPr lang="el-GR" dirty="0"/>
              <a:t> βελτιστοποίηση, την έρευνα για λέξεις-κλειδιά, καθώς και τη δημιουργία </a:t>
            </a:r>
            <a:r>
              <a:rPr lang="el-GR" dirty="0" err="1"/>
              <a:t>backlinks</a:t>
            </a:r>
            <a:r>
              <a:rPr lang="el-GR" dirty="0"/>
              <a:t> προς μία ιστοσελίδα.</a:t>
            </a:r>
          </a:p>
          <a:p>
            <a:pPr marL="0" indent="0"/>
            <a:endParaRPr lang="en-GB" dirty="0"/>
          </a:p>
          <a:p>
            <a:pPr marL="342900" indent="-342900">
              <a:buBlip>
                <a:blip r:embed="rId3"/>
              </a:buBlip>
            </a:pPr>
            <a:r>
              <a:rPr lang="el-GR" dirty="0"/>
              <a:t>Υπάρχουν εκατομμύρια ενέργειες που μπορείτε να ακολουθήσετε για να επιτύχετε υψηλότερη κατάταξη της ιστοσελίδας σας στην </a:t>
            </a:r>
            <a:r>
              <a:rPr lang="el-GR" dirty="0" err="1"/>
              <a:t>Google</a:t>
            </a:r>
            <a:r>
              <a:rPr lang="el-GR" dirty="0"/>
              <a:t>, συμπεριλαμβανομένων κάποιων </a:t>
            </a:r>
            <a:r>
              <a:rPr kumimoji="0" lang="el-GR"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rPr>
              <a:t>προηγμένων στρατηγικών και τεχνικών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rPr>
              <a:t>SEO</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0" indent="0"/>
            <a:endParaRPr lang="en-GB" dirty="0"/>
          </a:p>
          <a:p>
            <a:endParaRPr lang="en-GB" dirty="0"/>
          </a:p>
          <a:p>
            <a:endParaRPr lang="en-ZA" dirty="0"/>
          </a:p>
        </p:txBody>
      </p:sp>
    </p:spTree>
    <p:extLst>
      <p:ext uri="{BB962C8B-B14F-4D97-AF65-F5344CB8AC3E}">
        <p14:creationId xmlns:p14="http://schemas.microsoft.com/office/powerpoint/2010/main" val="30812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Κύρια Βήματα για Δημιουργία Αποτελεσματικής Στρατηγικής</a:t>
            </a:r>
            <a:r>
              <a:rPr lang="en-GB" dirty="0"/>
              <a:t> SEO </a:t>
            </a:r>
            <a:r>
              <a:rPr lang="el-GR" dirty="0"/>
              <a:t>για το 2022</a:t>
            </a:r>
            <a:endParaRPr lang="en-GB" dirty="0"/>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3531511517"/>
              </p:ext>
            </p:extLst>
          </p:nvPr>
        </p:nvGraphicFramePr>
        <p:xfrm>
          <a:off x="2032000" y="2073728"/>
          <a:ext cx="8128000" cy="386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1C5E796-3301-4567-AE49-687A824934A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BAA61DA-B592-4AB1-B4FA-47F5C2453E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7E54A96-1ED8-4EE2-BBA5-A084A980476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47B8A1D-A461-401D-A08D-7EECCDB32F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Τα Οφέλη της Αυτοματοποίησης</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154984"/>
          </a:xfrm>
          <a:prstGeom prst="rect">
            <a:avLst/>
          </a:prstGeom>
          <a:noFill/>
        </p:spPr>
        <p:txBody>
          <a:bodyPr wrap="square" rtlCol="0">
            <a:spAutoFit/>
          </a:bodyPr>
          <a:lstStyle/>
          <a:p>
            <a:pPr marL="342900" lvl="0" indent="-342900">
              <a:buBlip>
                <a:blip r:embed="rId3"/>
              </a:buBlip>
              <a:defRPr/>
            </a:pPr>
            <a:r>
              <a:rPr lang="el-GR" sz="2400" dirty="0">
                <a:solidFill>
                  <a:srgbClr val="000000"/>
                </a:solidFill>
              </a:rPr>
              <a:t>Διαφανής Διαχείριση</a:t>
            </a:r>
          </a:p>
          <a:p>
            <a:pPr lvl="0">
              <a:defRPr/>
            </a:pPr>
            <a:endParaRPr lang="el-GR" sz="2400" dirty="0">
              <a:solidFill>
                <a:srgbClr val="000000"/>
              </a:solidFill>
            </a:endParaRPr>
          </a:p>
          <a:p>
            <a:pPr marL="342900" lvl="0" indent="-342900">
              <a:buBlip>
                <a:blip r:embed="rId3"/>
              </a:buBlip>
              <a:defRPr/>
            </a:pPr>
            <a:r>
              <a:rPr lang="el-GR" sz="2400" dirty="0">
                <a:solidFill>
                  <a:srgbClr val="000000"/>
                </a:solidFill>
              </a:rPr>
              <a:t>Βελτίωση της παραγωγικότητας</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Αύξηση της συμμόρφωσης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Μείωση του κόστους</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Καλύτερη αξιοποίηση του προσωπικού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Λιγότερα λάθη</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Κύρια Βήματα για Δημιουργία Αποτελεσματικής Στρατηγικής</a:t>
            </a:r>
            <a:r>
              <a:rPr lang="en-GB" dirty="0"/>
              <a:t> SEO </a:t>
            </a:r>
            <a:r>
              <a:rPr lang="el-GR" dirty="0"/>
              <a:t>για το 2022</a:t>
            </a:r>
            <a:r>
              <a:rPr lang="en-GB" dirty="0"/>
              <a:t> (</a:t>
            </a:r>
            <a:r>
              <a:rPr lang="el-GR" dirty="0"/>
              <a:t>Συν.)</a:t>
            </a:r>
            <a:endParaRPr lang="en-GB" dirty="0"/>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1629049028"/>
              </p:ext>
            </p:extLst>
          </p:nvPr>
        </p:nvGraphicFramePr>
        <p:xfrm>
          <a:off x="1666421" y="2220685"/>
          <a:ext cx="8859157" cy="357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0A5019-6E05-41CF-9D7C-AA902D99B43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3FC257A-F35F-403F-9D89-CBBAB70DB9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0B60E35-8B85-4108-881A-46254AC775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Πώς να Υπολογίσετε την Επίδοση και τα Αποτελέσματα του </a:t>
            </a:r>
            <a:r>
              <a:rPr lang="en-GB" dirty="0"/>
              <a:t>SEO </a:t>
            </a:r>
            <a:r>
              <a:rPr lang="el-GR" dirty="0"/>
              <a:t>σας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r>
              <a:rPr lang="el-GR" dirty="0"/>
              <a:t>Η εξέταση των αριθμών αποτελεί το πρώτο βήμα προς την αξιολόγηση της</a:t>
            </a:r>
            <a:r>
              <a:rPr lang="en-GB" dirty="0"/>
              <a:t> </a:t>
            </a:r>
            <a:r>
              <a:rPr lang="el-GR" dirty="0"/>
              <a:t>απόδοσης της στρατηγικής SEO σας.</a:t>
            </a:r>
          </a:p>
          <a:p>
            <a:pPr marL="0" indent="0"/>
            <a:endParaRPr lang="en-GB" dirty="0"/>
          </a:p>
          <a:p>
            <a:pPr marL="342900" indent="-342900">
              <a:buBlip>
                <a:blip r:embed="rId3"/>
              </a:buBlip>
            </a:pPr>
            <a:r>
              <a:rPr lang="el-GR" dirty="0"/>
              <a:t>Υπάρχουν εκατοντάδες μετρήσεις που μπορείτε να παρακολουθείτε. Η </a:t>
            </a:r>
            <a:r>
              <a:rPr lang="el-GR" dirty="0" err="1"/>
              <a:t>Google</a:t>
            </a:r>
            <a:r>
              <a:rPr lang="el-GR" dirty="0"/>
              <a:t> χρησιμοποιεί πάνω από </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200 </a:t>
            </a:r>
            <a:r>
              <a:rPr kumimoji="0" lang="el-GR"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παράγοντες</a:t>
            </a:r>
            <a:r>
              <a:rPr kumimoji="0" lang="el-GR" sz="2600" b="0" i="0" u="sng" strike="noStrike" kern="1200" cap="none" spc="0" normalizeH="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κατάταξης στον αλγόριθμό της</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endParaRPr lang="en-ZA" dirty="0">
              <a:solidFill>
                <a:schemeClr val="accent1">
                  <a:lumMod val="75000"/>
                </a:schemeClr>
              </a:solidFill>
            </a:endParaRPr>
          </a:p>
        </p:txBody>
      </p:sp>
    </p:spTree>
    <p:extLst>
      <p:ext uri="{BB962C8B-B14F-4D97-AF65-F5344CB8AC3E}">
        <p14:creationId xmlns:p14="http://schemas.microsoft.com/office/powerpoint/2010/main" val="425762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Πώς να Υπολογίσετε την Επίδοση και τα Αποτελέσματα του </a:t>
            </a:r>
            <a:r>
              <a:rPr lang="en-GB" dirty="0"/>
              <a:t>SEO </a:t>
            </a:r>
            <a:r>
              <a:rPr lang="el-GR" dirty="0"/>
              <a:t>σας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Παραδείγματα</a:t>
            </a:r>
            <a:r>
              <a:rPr lang="en-GB" b="1" dirty="0">
                <a:solidFill>
                  <a:schemeClr val="accent2"/>
                </a:solidFill>
              </a:rPr>
              <a: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2512676918"/>
              </p:ext>
            </p:extLst>
          </p:nvPr>
        </p:nvGraphicFramePr>
        <p:xfrm>
          <a:off x="798381" y="2710543"/>
          <a:ext cx="11056161" cy="2710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0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B27A4EC9-24B4-49E9-B278-CBB0D5FE2B8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F487824-259F-4283-88E5-890A06F474D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3C6FE82-1426-434D-AB97-55DF85CE3C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5201E2B-0DE8-48D4-A4D5-EB9F2F20441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D1E17191-00A2-4421-A019-2FD09A688E6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1789E5E8-D811-4420-9B76-8796E97FCEB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Πώς να Υπολογίσετε την Επίδοση και τα Αποτελέσματα του </a:t>
            </a:r>
            <a:r>
              <a:rPr lang="en-GB" dirty="0"/>
              <a:t>SEO </a:t>
            </a:r>
            <a:r>
              <a:rPr lang="el-GR" dirty="0"/>
              <a:t>σας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Παραδείγματα</a:t>
            </a:r>
            <a:r>
              <a:rPr lang="en-GB" b="1" dirty="0">
                <a:solidFill>
                  <a:schemeClr val="accent2"/>
                </a:solidFill>
              </a:rPr>
              <a:t> (</a:t>
            </a:r>
            <a:r>
              <a:rPr lang="el-GR" b="1" dirty="0">
                <a:solidFill>
                  <a:schemeClr val="accent2"/>
                </a:solidFill>
              </a:rPr>
              <a:t>Συν</a:t>
            </a:r>
            <a:r>
              <a:rPr lang="en-GB" b="1" dirty="0">
                <a:solidFill>
                  <a:schemeClr val="accent2"/>
                </a:solidFill>
              </a:rPr>
              <a: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1219593969"/>
              </p:ext>
            </p:extLst>
          </p:nvPr>
        </p:nvGraphicFramePr>
        <p:xfrm>
          <a:off x="798381" y="2694214"/>
          <a:ext cx="11056161" cy="272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16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79C63F2-9BF5-4A72-AC87-3800E8EC742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8C7266D-CAD2-473A-8EE8-299CF1136E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527E0C-96CC-4956-B34E-DCED9BC039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47B02D4-00CF-4380-89BA-288C8FBFF20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566BC4E-7E89-4F55-9786-59DC0DED1F7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0989531"/>
              </p:ext>
            </p:extLst>
          </p:nvPr>
        </p:nvGraphicFramePr>
        <p:xfrm>
          <a:off x="798382" y="1618591"/>
          <a:ext cx="10595237" cy="4783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164604EC-AF55-B238-F022-1D6B30C6BF62}"/>
              </a:ext>
            </a:extLst>
          </p:cNvPr>
          <p:cNvSpPr/>
          <p:nvPr/>
        </p:nvSpPr>
        <p:spPr>
          <a:xfrm>
            <a:off x="1215957" y="1900594"/>
            <a:ext cx="3832698" cy="404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EDD8A2D-F60B-3996-81C7-A9CFD8D8BE1A}"/>
              </a:ext>
            </a:extLst>
          </p:cNvPr>
          <p:cNvSpPr txBox="1"/>
          <p:nvPr/>
        </p:nvSpPr>
        <p:spPr>
          <a:xfrm>
            <a:off x="1215957" y="1900594"/>
            <a:ext cx="4708188" cy="461665"/>
          </a:xfrm>
          <a:prstGeom prst="rect">
            <a:avLst/>
          </a:prstGeom>
          <a:noFill/>
        </p:spPr>
        <p:txBody>
          <a:bodyPr wrap="square" rtlCol="0">
            <a:spAutoFit/>
          </a:bodyPr>
          <a:lstStyle/>
          <a:p>
            <a:r>
              <a:rPr lang="el-GR" sz="2400" b="1" dirty="0">
                <a:solidFill>
                  <a:schemeClr val="accent2"/>
                </a:solidFill>
              </a:rPr>
              <a:t>Τα 25 Καλύτερα Εργαλεία για </a:t>
            </a:r>
            <a:r>
              <a:rPr lang="en-GB" sz="2400" b="1" dirty="0">
                <a:solidFill>
                  <a:schemeClr val="accent2"/>
                </a:solidFill>
              </a:rPr>
              <a:t>SEO</a:t>
            </a:r>
          </a:p>
        </p:txBody>
      </p:sp>
    </p:spTree>
    <p:extLst>
      <p:ext uri="{BB962C8B-B14F-4D97-AF65-F5344CB8AC3E}">
        <p14:creationId xmlns:p14="http://schemas.microsoft.com/office/powerpoint/2010/main" val="35382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3A9DA07-9943-4884-A0CC-05C8B18FBD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78A615F-ADC3-462D-AD9E-749DBA7F879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F588752-09DC-4BD6-9474-4B5D80B43B7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D740ADF-91D0-4DCE-A2ED-F6A6EE6A869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1A4C8CA5-1301-41B2-8625-AEB834FA81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 (Cont.):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5313493"/>
              </p:ext>
            </p:extLst>
          </p:nvPr>
        </p:nvGraphicFramePr>
        <p:xfrm>
          <a:off x="798382" y="1565257"/>
          <a:ext cx="10595237" cy="503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22CC25E4-CAD1-4060-C39E-BD25A8B718BA}"/>
              </a:ext>
            </a:extLst>
          </p:cNvPr>
          <p:cNvSpPr/>
          <p:nvPr/>
        </p:nvSpPr>
        <p:spPr>
          <a:xfrm>
            <a:off x="1108953" y="1910774"/>
            <a:ext cx="5671226" cy="467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Τα 25 Καλύτερα Εργαλεία για </a:t>
            </a:r>
            <a:r>
              <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rPr>
              <a:t>SEO </a:t>
            </a: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(συν.):</a:t>
            </a: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algn="ctr"/>
            <a:endParaRPr lang="en-GB" dirty="0"/>
          </a:p>
        </p:txBody>
      </p:sp>
    </p:spTree>
    <p:extLst>
      <p:ext uri="{BB962C8B-B14F-4D97-AF65-F5344CB8AC3E}">
        <p14:creationId xmlns:p14="http://schemas.microsoft.com/office/powerpoint/2010/main" val="27919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3EE3674-1315-470E-BD6D-F79AC32F867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EBDFC8E-FDA1-4AE7-AE1A-9DC2CCAFBF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EF7CB5-11F6-4A5F-BE4A-4FEB47D6542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9E87463-E382-40A8-B982-ACA73991097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5F76A6A-4519-451A-8528-2BDBA0B4AA2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154811117"/>
              </p:ext>
            </p:extLst>
          </p:nvPr>
        </p:nvGraphicFramePr>
        <p:xfrm>
          <a:off x="722180" y="1531592"/>
          <a:ext cx="10724147"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4209392E-0985-E9B5-F27F-5C246AAA1E79}"/>
              </a:ext>
            </a:extLst>
          </p:cNvPr>
          <p:cNvSpPr/>
          <p:nvPr/>
        </p:nvSpPr>
        <p:spPr>
          <a:xfrm>
            <a:off x="1196501" y="1900594"/>
            <a:ext cx="5622588" cy="39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Τα 25 Καλύτερα Εργαλεία για </a:t>
            </a:r>
            <a:r>
              <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rPr>
              <a:t>SEO </a:t>
            </a: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(συν.):</a:t>
            </a: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E1A8ED6-D9C4-4C65-9985-32F01EB62C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A31927D-5DBA-4ADD-80D1-D1DEC0A4C70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4655E6E-9E8B-4E71-8122-ED279542866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0A69DFC-2C73-4C72-9693-70FF7591AAA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30AB860-20C7-4EC8-8A36-CEC06BA2CC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797713691"/>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DB8FBD9B-E1A9-8A3F-E18A-58B6A8E64E70}"/>
              </a:ext>
            </a:extLst>
          </p:cNvPr>
          <p:cNvSpPr/>
          <p:nvPr/>
        </p:nvSpPr>
        <p:spPr>
          <a:xfrm>
            <a:off x="1196501" y="1900594"/>
            <a:ext cx="5564221" cy="39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Τα 25 Καλύτερα Εργαλεία για </a:t>
            </a:r>
            <a:r>
              <a:rPr kumimoji="0" lang="en-GB" sz="2400" b="1" i="0" u="none" strike="noStrike" kern="1200" cap="none" spc="0" normalizeH="0" baseline="0" noProof="0">
                <a:ln>
                  <a:noFill/>
                </a:ln>
                <a:solidFill>
                  <a:srgbClr val="0D9390"/>
                </a:solidFill>
                <a:effectLst/>
                <a:uLnTx/>
                <a:uFillTx/>
                <a:latin typeface="Calibri" panose="020F0502020204030204"/>
                <a:ea typeface="+mn-ea"/>
                <a:cs typeface="+mn-cs"/>
              </a:rPr>
              <a:t>SEO </a:t>
            </a: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(συν.):</a:t>
            </a: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5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433346-B604-4B87-882E-B6F89483CF5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39F053-2FD1-43D7-87B3-341D076D91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EA96DC2-337A-46DE-ACBB-A9260EE7E4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2EC2035-0F71-4EA3-B5F2-42589008A4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648291728"/>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7E603792-97B7-5AA1-5E29-8C7772E8B8D4}"/>
              </a:ext>
            </a:extLst>
          </p:cNvPr>
          <p:cNvSpPr/>
          <p:nvPr/>
        </p:nvSpPr>
        <p:spPr>
          <a:xfrm>
            <a:off x="1196501" y="1900594"/>
            <a:ext cx="5447489" cy="39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Τα 25 Καλύτερα Εργαλεία για </a:t>
            </a:r>
            <a:r>
              <a:rPr kumimoji="0" lang="en-GB" sz="2400" b="1" i="0" u="none" strike="noStrike" kern="1200" cap="none" spc="0" normalizeH="0" baseline="0" noProof="0">
                <a:ln>
                  <a:noFill/>
                </a:ln>
                <a:solidFill>
                  <a:srgbClr val="0D9390"/>
                </a:solidFill>
                <a:effectLst/>
                <a:uLnTx/>
                <a:uFillTx/>
                <a:latin typeface="Calibri" panose="020F0502020204030204"/>
                <a:ea typeface="+mn-ea"/>
                <a:cs typeface="+mn-cs"/>
              </a:rPr>
              <a:t>SEO </a:t>
            </a: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(συν.):</a:t>
            </a: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4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8CC07E2-5439-4428-92A8-C7BDA18638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CBA2A2-6B16-41FD-A45B-EABD8BC80A9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E361EC97-5AAA-49B1-8CD3-A9284D6D20B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7F54A8A-4429-46B1-9200-BD74230B57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Clr>
                <a:schemeClr val="accent2"/>
              </a:buClr>
              <a:buFont typeface="Arial" panose="020B0604020202020204" pitchFamily="34" charset="0"/>
              <a:buChar char="•"/>
            </a:pPr>
            <a:r>
              <a:rPr lang="el-GR" sz="1400" dirty="0"/>
              <a:t>Πηγή</a:t>
            </a:r>
            <a:r>
              <a:rPr lang="fr-FR" sz="1400" dirty="0"/>
              <a:t>: </a:t>
            </a:r>
            <a:r>
              <a:rPr lang="fr-FR" sz="1400" dirty="0">
                <a:solidFill>
                  <a:schemeClr val="accent1">
                    <a:lumMod val="75000"/>
                  </a:schemeClr>
                </a:solidFill>
                <a:hlinkClick r:id="rId4">
                  <a:extLst>
                    <a:ext uri="{A12FA001-AC4F-418D-AE19-62706E023703}">
                      <ahyp:hlinkClr xmlns:ahyp="http://schemas.microsoft.com/office/drawing/2018/hyperlinkcolor" val="tx"/>
                    </a:ext>
                  </a:extLst>
                </a:hlinkClick>
              </a:rPr>
              <a:t>https://backlinko.com/best-free-seo-tools</a:t>
            </a:r>
            <a:endParaRPr lang="fr-FR" sz="1400" dirty="0">
              <a:solidFill>
                <a:schemeClr val="accent1">
                  <a:lumMod val="75000"/>
                </a:schemeClr>
              </a:solidFill>
            </a:endParaRPr>
          </a:p>
          <a:p>
            <a:pPr marL="0" indent="0"/>
            <a:endParaRPr lang="en-GB" dirty="0"/>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19301924"/>
              </p:ext>
            </p:extLst>
          </p:nvPr>
        </p:nvGraphicFramePr>
        <p:xfrm>
          <a:off x="-2271390" y="2658884"/>
          <a:ext cx="10595238" cy="247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DD33875F-CC75-26C3-8FD3-0CAD08C54A99}"/>
              </a:ext>
            </a:extLst>
          </p:cNvPr>
          <p:cNvSpPr/>
          <p:nvPr/>
        </p:nvSpPr>
        <p:spPr>
          <a:xfrm>
            <a:off x="1196502" y="1900594"/>
            <a:ext cx="5661498" cy="39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Τα 25 Καλύτερα Εργαλεία για </a:t>
            </a:r>
            <a:r>
              <a:rPr kumimoji="0" lang="en-GB" sz="2400" b="1" i="0" u="none" strike="noStrike" kern="1200" cap="none" spc="0" normalizeH="0" baseline="0" noProof="0">
                <a:ln>
                  <a:noFill/>
                </a:ln>
                <a:solidFill>
                  <a:srgbClr val="0D9390"/>
                </a:solidFill>
                <a:effectLst/>
                <a:uLnTx/>
                <a:uFillTx/>
                <a:latin typeface="Calibri" panose="020F0502020204030204"/>
                <a:ea typeface="+mn-ea"/>
                <a:cs typeface="+mn-cs"/>
              </a:rPr>
              <a:t>SEO </a:t>
            </a:r>
            <a:r>
              <a:rPr kumimoji="0" lang="el-GR" sz="2400" b="1" i="0" u="none" strike="noStrike" kern="1200" cap="none" spc="0" normalizeH="0" baseline="0" noProof="0">
                <a:ln>
                  <a:noFill/>
                </a:ln>
                <a:solidFill>
                  <a:srgbClr val="0D9390"/>
                </a:solidFill>
                <a:effectLst/>
                <a:uLnTx/>
                <a:uFillTx/>
                <a:latin typeface="Calibri" panose="020F0502020204030204"/>
                <a:ea typeface="+mn-ea"/>
                <a:cs typeface="+mn-cs"/>
              </a:rPr>
              <a:t>(συν.):</a:t>
            </a: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5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33C7811-54BA-4EF2-A0F9-462C8AFD8E6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Οι Προκλήσεις της Αυτοματοποίησης</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569660"/>
          </a:xfrm>
          <a:prstGeom prst="rect">
            <a:avLst/>
          </a:prstGeom>
          <a:noFill/>
        </p:spPr>
        <p:txBody>
          <a:bodyPr wrap="square" rtlCol="0">
            <a:spAutoFit/>
          </a:bodyPr>
          <a:lstStyle/>
          <a:p>
            <a:pPr marL="342900" lvl="0" indent="-342900">
              <a:buBlip>
                <a:blip r:embed="rId3"/>
              </a:buBlip>
              <a:defRPr/>
            </a:pPr>
            <a:r>
              <a:rPr lang="el-GR" sz="2400" dirty="0">
                <a:solidFill>
                  <a:srgbClr val="000000"/>
                </a:solidFill>
              </a:rPr>
              <a:t>Ορθός προσδιορισμός του τί μπορεί να αυτοματοποιηθεί</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Βελτιστοποίηση όλων των διαδικασιών πριν από τη διαδικασία αυτοματοποίησης</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5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l-GR" b="1" dirty="0">
                <a:solidFill>
                  <a:schemeClr val="accent2"/>
                </a:solidFill>
              </a:rPr>
              <a:t>Άσκηση</a:t>
            </a:r>
            <a:r>
              <a:rPr lang="en-GB" b="1" dirty="0">
                <a:solidFill>
                  <a:schemeClr val="accent2"/>
                </a:solidFill>
              </a:rPr>
              <a:t> 1: </a:t>
            </a:r>
          </a:p>
          <a:p>
            <a:pPr marL="342900" indent="-342900">
              <a:buClr>
                <a:schemeClr val="accent2"/>
              </a:buClr>
              <a:buFont typeface="Arial" panose="020B0604020202020204" pitchFamily="34" charset="0"/>
              <a:buChar char="•"/>
            </a:pPr>
            <a:r>
              <a:rPr lang="el-GR" dirty="0"/>
              <a:t>Χρησιμοποιήστε οποιονδήποτε από τους πολλούς δωρεάν ελεγκτές SEO για να δείτε πού κατατάσσεται η ιστοσελίδα του οργανισμού σας, και συμβουλευτείτε για κάποιες βελτιώσεις.</a:t>
            </a:r>
            <a:endParaRPr lang="en-GB" dirty="0"/>
          </a:p>
          <a:p>
            <a:pPr marL="342900" indent="-342900">
              <a:buClr>
                <a:schemeClr val="accent2"/>
              </a:buClr>
              <a:buFont typeface="Arial" panose="020B0604020202020204" pitchFamily="34" charset="0"/>
              <a:buChar char="•"/>
            </a:pPr>
            <a:r>
              <a:rPr lang="el-GR" b="1" dirty="0">
                <a:solidFill>
                  <a:schemeClr val="accent2"/>
                </a:solidFill>
              </a:rPr>
              <a:t>Συμβουλή</a:t>
            </a:r>
            <a:r>
              <a:rPr lang="en-GB" b="1" dirty="0">
                <a:solidFill>
                  <a:schemeClr val="accent2"/>
                </a:solidFill>
              </a:rPr>
              <a:t>: </a:t>
            </a:r>
            <a:r>
              <a:rPr lang="el-GR" b="1" dirty="0"/>
              <a:t>Πώς λειτουργεί ένας ελεγκτής </a:t>
            </a:r>
            <a:r>
              <a:rPr lang="en-GB" b="1" dirty="0"/>
              <a:t>SEO</a:t>
            </a:r>
            <a:r>
              <a:rPr lang="el-GR" b="1" dirty="0"/>
              <a:t>;</a:t>
            </a:r>
            <a:endParaRPr lang="en-GB" b="1" dirty="0"/>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Calibri" panose="020F0502020204030204" pitchFamily="34" charset="0"/>
              <a:buChar char="‒"/>
            </a:pPr>
            <a:r>
              <a:rPr lang="el-GR" dirty="0"/>
              <a:t>Ο ελεγκτής SEO της </a:t>
            </a:r>
            <a:r>
              <a:rPr lang="el-GR" dirty="0" err="1"/>
              <a:t>Seobility</a:t>
            </a:r>
            <a:r>
              <a:rPr lang="el-GR" dirty="0"/>
              <a:t> ανιχνεύει τη διεύθυνση URL που εισάγετε, με παρόμοιο τρόπο όπως αυτόν που χρησιμοποιούν οι μηχανές αναζήτησης. </a:t>
            </a: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261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r>
              <a:rPr lang="en-GB" dirty="0"/>
              <a:t> - </a:t>
            </a:r>
            <a:r>
              <a:rPr lang="el-GR" dirty="0"/>
              <a:t>Εργαλεία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l-GR" b="1" dirty="0">
                <a:solidFill>
                  <a:schemeClr val="accent2"/>
                </a:solidFill>
              </a:rPr>
              <a:t>Συμβουλή</a:t>
            </a:r>
            <a:r>
              <a:rPr lang="en-GB" b="1" dirty="0">
                <a:solidFill>
                  <a:schemeClr val="accent2"/>
                </a:solidFill>
              </a:rPr>
              <a:t>: </a:t>
            </a:r>
            <a:r>
              <a:rPr lang="el-GR" b="1" dirty="0"/>
              <a:t>Πώς λειτουργεί ένας ελεγκτής </a:t>
            </a:r>
            <a:r>
              <a:rPr lang="en-GB" b="1" dirty="0"/>
              <a:t>SEO</a:t>
            </a:r>
            <a:r>
              <a:rPr lang="el-GR" b="1" dirty="0"/>
              <a:t>; (Συν.)</a:t>
            </a:r>
            <a:endParaRPr lang="en-GB" b="1" dirty="0"/>
          </a:p>
          <a:p>
            <a:pPr marL="0" indent="0">
              <a:buClr>
                <a:schemeClr val="accent2"/>
              </a:buClr>
            </a:pPr>
            <a:endParaRPr lang="en-GB" b="1" dirty="0"/>
          </a:p>
          <a:p>
            <a:pPr marL="342900" indent="-342900">
              <a:buClr>
                <a:schemeClr val="accent2"/>
              </a:buClr>
              <a:buFont typeface="Calibri" panose="020F0502020204030204" pitchFamily="34" charset="0"/>
              <a:buChar char="‒"/>
            </a:pPr>
            <a:r>
              <a:rPr lang="el-GR" dirty="0"/>
              <a:t>Στη συνέχεια, η σελίδα ελέγχεται με βάση περισσότερα από 200 κριτήρια που σχετίζονται με το SEO: </a:t>
            </a:r>
            <a:r>
              <a:rPr lang="el-GR" dirty="0" err="1"/>
              <a:t>μεταπληροφορίες</a:t>
            </a:r>
            <a:r>
              <a:rPr lang="el-GR" dirty="0"/>
              <a:t>, ποιότητα και δομή ιστοσελίδας, και άλλα. </a:t>
            </a:r>
          </a:p>
          <a:p>
            <a:pPr marL="342900" indent="-342900">
              <a:buClr>
                <a:schemeClr val="accent2"/>
              </a:buClr>
              <a:buFont typeface="Calibri" panose="020F0502020204030204" pitchFamily="34" charset="0"/>
              <a:buChar char="‒"/>
            </a:pPr>
            <a:endParaRPr lang="el-GR" dirty="0"/>
          </a:p>
          <a:p>
            <a:pPr marL="342900" indent="-342900">
              <a:buClr>
                <a:schemeClr val="accent2"/>
              </a:buClr>
              <a:buFont typeface="Calibri" panose="020F0502020204030204" pitchFamily="34" charset="0"/>
              <a:buChar char="‒"/>
            </a:pPr>
            <a:r>
              <a:rPr lang="el-GR" dirty="0"/>
              <a:t>Με βάση το πόσο καλά αποδίδει η ιστοσελίδα σας όσον αφορά αυτά τα κριτήρια, υπολογίζεται μια ατομική βαθμολογία SEO και εμφανίζεται μαζί με έναν πλήρη κατάλογο των σφαλμάτων που εντοπίστηκαν σ</a:t>
            </a:r>
            <a:r>
              <a:rPr lang="el-GR"/>
              <a:t>’ αυτήν.</a:t>
            </a:r>
            <a:endParaRPr lang="el-GR" dirty="0"/>
          </a:p>
          <a:p>
            <a:pPr marL="0" indent="0">
              <a:buClr>
                <a:schemeClr val="accent2"/>
              </a:buCl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0916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r>
              <a:rPr lang="el-GR" dirty="0"/>
              <a:t>)</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b="1" dirty="0">
                <a:solidFill>
                  <a:schemeClr val="accent2"/>
                </a:solidFill>
                <a:latin typeface="Calibri" panose="020F0502020204030204"/>
              </a:rPr>
              <a:t>Η</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l-GR"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Δύναμη του Σύγχρονου Περιεχομένου της Βελτιστοποίησης</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Μηχανών</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Αναζήτησης </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rPr>
              <a:t>(</a:t>
            </a:r>
            <a:r>
              <a:rPr kumimoji="0" lang="en-GB" b="1" i="0" u="none" strike="noStrike" kern="1200" cap="none" spc="0" normalizeH="0" noProof="0" dirty="0">
                <a:ln>
                  <a:noFill/>
                </a:ln>
                <a:solidFill>
                  <a:schemeClr val="accent2"/>
                </a:solidFill>
                <a:effectLst/>
                <a:uLnTx/>
                <a:uFillTx/>
                <a:latin typeface="Calibri" panose="020F0502020204030204"/>
                <a:ea typeface="+mn-ea"/>
                <a:cs typeface="+mn-cs"/>
              </a:rPr>
              <a:t>SEO)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l-GR" b="1" dirty="0">
                <a:solidFill>
                  <a:schemeClr val="accent2"/>
                </a:solidFill>
                <a:latin typeface="Calibri" panose="020F0502020204030204"/>
              </a:rPr>
              <a:t>Μια Περιπτωσιολογική Μελέτη Μη-Κερδοσκοπικού Οργανισμού</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l-GR" dirty="0"/>
              <a:t>Αυτό το παράδειγμα επικεντρώνεται στην οργανική επισκεψιμότητα και στο πώς αυτή μετατράπηκε σε οικονομική και βιώσιμη ανάπτυξη για τον οργανισμό.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8708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r>
              <a:rPr lang="el-GR" dirty="0"/>
              <a:t>)</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Η περίπτωση</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rPr>
              <a:t> του οργανισμού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Texas Adoption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Center</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και τοπικό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SEO</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l-GR" dirty="0"/>
              <a:t>Το </a:t>
            </a:r>
            <a:r>
              <a:rPr lang="el-GR" dirty="0" err="1"/>
              <a:t>Texas</a:t>
            </a:r>
            <a:r>
              <a:rPr lang="el-GR" dirty="0"/>
              <a:t> </a:t>
            </a:r>
            <a:r>
              <a:rPr lang="el-GR" dirty="0" err="1"/>
              <a:t>Adoption</a:t>
            </a:r>
            <a:r>
              <a:rPr lang="el-GR" dirty="0"/>
              <a:t> </a:t>
            </a:r>
            <a:r>
              <a:rPr lang="el-GR" dirty="0" err="1"/>
              <a:t>Center</a:t>
            </a:r>
            <a:r>
              <a:rPr lang="el-GR" dirty="0"/>
              <a:t> είναι ένας μη κερδοσκοπικός οργανισμός στο </a:t>
            </a:r>
            <a:r>
              <a:rPr lang="el-GR" dirty="0" err="1"/>
              <a:t>Round</a:t>
            </a:r>
            <a:r>
              <a:rPr lang="el-GR" dirty="0"/>
              <a:t> </a:t>
            </a:r>
            <a:r>
              <a:rPr lang="el-GR" dirty="0" err="1"/>
              <a:t>Rock</a:t>
            </a:r>
            <a:r>
              <a:rPr lang="el-GR" dirty="0"/>
              <a:t> του Τέξας. Μία από τις κύριες προκλήσεις που αντιμετώπιζε ήταν το πώς θα μπορούσε να ανταγωνιστεί διαδικτυακά την υπόλοιπη αγορά. </a:t>
            </a:r>
          </a:p>
          <a:p>
            <a:pPr marL="342900" indent="-342900">
              <a:buClr>
                <a:schemeClr val="accent2"/>
              </a:buClr>
              <a:buFont typeface="Arial" panose="020B0604020202020204" pitchFamily="34" charset="0"/>
              <a:buChar char="•"/>
            </a:pPr>
            <a:endParaRPr lang="el-GR" dirty="0"/>
          </a:p>
          <a:p>
            <a:pPr marL="342900" indent="-342900">
              <a:buClr>
                <a:schemeClr val="accent2"/>
              </a:buClr>
              <a:buFont typeface="Arial" panose="020B0604020202020204" pitchFamily="34" charset="0"/>
              <a:buChar char="•"/>
            </a:pPr>
            <a:r>
              <a:rPr lang="el-GR" dirty="0"/>
              <a:t>Η λύση δόθηκε με μια τοπική εκστρατεία SEO, η οποία βοήθησε το </a:t>
            </a:r>
            <a:r>
              <a:rPr lang="el-GR" dirty="0" err="1"/>
              <a:t>Texas</a:t>
            </a:r>
            <a:r>
              <a:rPr lang="el-GR" dirty="0"/>
              <a:t> </a:t>
            </a:r>
            <a:r>
              <a:rPr lang="el-GR" dirty="0" err="1"/>
              <a:t>Adoption</a:t>
            </a:r>
            <a:r>
              <a:rPr lang="el-GR" dirty="0"/>
              <a:t> </a:t>
            </a:r>
            <a:r>
              <a:rPr lang="el-GR" dirty="0" err="1"/>
              <a:t>Center</a:t>
            </a:r>
            <a:r>
              <a:rPr lang="el-GR" dirty="0"/>
              <a:t> να αναπτύξει βελτιστοποιημένες σελίδες προορισμού και αναρτήσεις </a:t>
            </a:r>
            <a:r>
              <a:rPr lang="el-GR" dirty="0" err="1"/>
              <a:t>ιστολογίου</a:t>
            </a:r>
            <a:r>
              <a:rPr lang="el-GR" dirty="0"/>
              <a:t>, στοχεύοντας τοπικές λέξεις-κλειδιά. </a:t>
            </a: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920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r>
              <a:rPr lang="el-GR" dirty="0"/>
              <a:t>)</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Η Μελέτη Περίπτωσης του</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Search Engine Optimization</a:t>
            </a:r>
            <a:endParaRPr lang="en-GB" b="1" dirty="0"/>
          </a:p>
          <a:p>
            <a:pPr marL="342900" indent="-342900">
              <a:buClr>
                <a:schemeClr val="accent2"/>
              </a:buClr>
              <a:buFont typeface="Arial" panose="020B0604020202020204" pitchFamily="34" charset="0"/>
              <a:buChar char="•"/>
            </a:pPr>
            <a:r>
              <a:rPr lang="el-GR" dirty="0"/>
              <a:t>Η εταιρεία SEO </a:t>
            </a:r>
            <a:r>
              <a:rPr lang="el-GR" dirty="0" err="1"/>
              <a:t>Design</a:t>
            </a:r>
            <a:r>
              <a:rPr lang="el-GR" dirty="0"/>
              <a:t> </a:t>
            </a:r>
            <a:r>
              <a:rPr lang="el-GR" dirty="0" err="1"/>
              <a:t>Chicago</a:t>
            </a:r>
            <a:r>
              <a:rPr lang="el-GR" dirty="0"/>
              <a:t> βοήθησε έναν εθνικό μη κερδοσκοπικό οργανισμό παρέχοντάς του μια νέα ιστοσελίδα </a:t>
            </a:r>
            <a:r>
              <a:rPr lang="el-GR" dirty="0" err="1"/>
              <a:t>WordPress</a:t>
            </a:r>
            <a:r>
              <a:rPr lang="el-GR" dirty="0"/>
              <a:t> μαζί με υπηρεσίες SEO. </a:t>
            </a:r>
          </a:p>
          <a:p>
            <a:pPr marL="342900" indent="-342900">
              <a:buClr>
                <a:schemeClr val="accent2"/>
              </a:buClr>
              <a:buFont typeface="Arial" panose="020B0604020202020204" pitchFamily="34" charset="0"/>
              <a:buChar char="•"/>
            </a:pPr>
            <a:endParaRPr lang="el-GR" dirty="0"/>
          </a:p>
          <a:p>
            <a:pPr marL="342900" indent="-342900">
              <a:buClr>
                <a:schemeClr val="accent2"/>
              </a:buClr>
              <a:buFont typeface="Arial" panose="020B0604020202020204" pitchFamily="34" charset="0"/>
              <a:buChar char="•"/>
            </a:pPr>
            <a:r>
              <a:rPr lang="el-GR" dirty="0"/>
              <a:t>Τούς βοήθησε επίσης προσφέροντάς τους μοναδικό, πρόσφατα δημιουργημένο περιεχόμενο, προκειμένου να προωθήσουν τα έργα και τις δραστηριότητές τους.</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699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l-GR" dirty="0"/>
              <a:t>Τί είναι η Βελτιστοποίηση Ιστοσελίδων για τις Μηχανές Αναζήτησης</a:t>
            </a:r>
            <a:r>
              <a:rPr lang="en-GB" dirty="0"/>
              <a:t> </a:t>
            </a:r>
            <a:r>
              <a:rPr lang="el-GR" dirty="0"/>
              <a:t>(</a:t>
            </a:r>
            <a:r>
              <a:rPr lang="en-GB" dirty="0"/>
              <a:t>SEO</a:t>
            </a:r>
            <a:r>
              <a:rPr lang="el-GR" dirty="0"/>
              <a:t>);</a:t>
            </a:r>
            <a:endParaRPr lang="en-GB" dirty="0"/>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Χρειάζεται η επιχείρησή μου </a:t>
            </a:r>
            <a:r>
              <a:rPr lang="en-GB" dirty="0"/>
              <a:t>SEO</a:t>
            </a:r>
            <a:r>
              <a:rPr lang="el-GR" dirty="0"/>
              <a:t>;</a:t>
            </a:r>
            <a:endParaRPr lang="en-GB" dirty="0"/>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Πώς λειτουργεί το </a:t>
            </a:r>
            <a:r>
              <a:rPr lang="en-GB" dirty="0"/>
              <a:t>SEO</a:t>
            </a:r>
            <a:r>
              <a:rPr lang="el-GR" dirty="0"/>
              <a:t>;</a:t>
            </a:r>
            <a:endParaRPr lang="en-GB" dirty="0"/>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Πώς μπορώ να βρω τις λέξεις κλειδιά με τις οποίες κάνουν οι άνθρωποι τις αναζητήσεις τους για να βρουν επιχειρήσεις παρόμοιες με τη δική μου;</a:t>
            </a:r>
            <a:endParaRPr lang="en-GB" b="1" dirty="0">
              <a:solidFill>
                <a:schemeClr val="accent2"/>
              </a:solidFill>
            </a:endParaRPr>
          </a:p>
        </p:txBody>
      </p:sp>
    </p:spTree>
    <p:extLst>
      <p:ext uri="{BB962C8B-B14F-4D97-AF65-F5344CB8AC3E}">
        <p14:creationId xmlns:p14="http://schemas.microsoft.com/office/powerpoint/2010/main" val="1499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5"/>
            </a:pPr>
            <a:r>
              <a:rPr lang="el-GR" dirty="0"/>
              <a:t>Γιατί η ιστοσελίδα μου δεν κατατάσσεται στην </a:t>
            </a:r>
            <a:r>
              <a:rPr lang="en-GB" dirty="0"/>
              <a:t>Google</a:t>
            </a:r>
            <a:r>
              <a:rPr lang="el-GR" dirty="0"/>
              <a:t>;</a:t>
            </a:r>
            <a:endParaRPr lang="en-GB" dirty="0"/>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l-GR" dirty="0"/>
              <a:t>Γιατί έχει μειωθεί η οργανική επισκεψιμότητα της ιστοσελίδας μου;</a:t>
            </a:r>
            <a:endParaRPr lang="en-GB" dirty="0"/>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l-GR" dirty="0"/>
              <a:t>Τί είναι μια ποινή που επιβάλλει η </a:t>
            </a:r>
            <a:r>
              <a:rPr lang="en-GB" dirty="0"/>
              <a:t>Google</a:t>
            </a:r>
            <a:r>
              <a:rPr lang="el-GR" dirty="0"/>
              <a:t>;</a:t>
            </a:r>
            <a:endParaRPr lang="en-GB" dirty="0"/>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l-GR" dirty="0"/>
              <a:t>Πόσος καιρός χρειάζεται για να επιτύχει η ιστοσελίδα μου κατάταξη στην </a:t>
            </a:r>
            <a:r>
              <a:rPr lang="en-GB" dirty="0"/>
              <a:t>Google</a:t>
            </a:r>
            <a:r>
              <a:rPr lang="el-GR" dirty="0"/>
              <a:t>;</a:t>
            </a:r>
            <a:endParaRPr lang="en-GB" dirty="0"/>
          </a:p>
          <a:p>
            <a:pPr marL="457200" indent="-457200">
              <a:buClr>
                <a:schemeClr val="accent2"/>
              </a:buClr>
              <a:buFont typeface="+mj-lt"/>
              <a:buAutoNum type="arabicPeriod" startAt="5"/>
            </a:pPr>
            <a:endParaRPr lang="en-GB" dirty="0"/>
          </a:p>
        </p:txBody>
      </p:sp>
    </p:spTree>
    <p:extLst>
      <p:ext uri="{BB962C8B-B14F-4D97-AF65-F5344CB8AC3E}">
        <p14:creationId xmlns:p14="http://schemas.microsoft.com/office/powerpoint/2010/main" val="17759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9"/>
            </a:pPr>
            <a:r>
              <a:rPr lang="el-GR" dirty="0"/>
              <a:t>Ποιοι είναι οι πιο σημαντικοί παράγοντες κατάταξης της </a:t>
            </a:r>
            <a:r>
              <a:rPr lang="en-GB" dirty="0"/>
              <a:t>Google</a:t>
            </a:r>
            <a:r>
              <a:rPr lang="el-GR" dirty="0"/>
              <a:t>;</a:t>
            </a:r>
          </a:p>
          <a:p>
            <a:pPr marL="457200" indent="-457200">
              <a:buClr>
                <a:schemeClr val="accent2"/>
              </a:buClr>
              <a:buFont typeface="+mj-lt"/>
              <a:buAutoNum type="arabicPeriod" startAt="9"/>
            </a:pPr>
            <a:endParaRPr lang="el-GR" dirty="0"/>
          </a:p>
          <a:p>
            <a:pPr marL="457200" indent="-457200">
              <a:buClr>
                <a:schemeClr val="accent2"/>
              </a:buClr>
              <a:buFont typeface="+mj-lt"/>
              <a:buAutoNum type="arabicPeriod" startAt="9"/>
            </a:pPr>
            <a:r>
              <a:rPr lang="el-GR" dirty="0"/>
              <a:t>Θα ήταν καλό να εφαρμόσω το </a:t>
            </a:r>
            <a:r>
              <a:rPr lang="en-GB" dirty="0"/>
              <a:t>SEO, </a:t>
            </a:r>
            <a:r>
              <a:rPr lang="el-GR" dirty="0"/>
              <a:t>να τρέξω το</a:t>
            </a:r>
            <a:r>
              <a:rPr lang="en-GB" dirty="0"/>
              <a:t> PPC Ads, </a:t>
            </a:r>
            <a:r>
              <a:rPr lang="el-GR" dirty="0"/>
              <a:t>ή να κάνω και τα δύο;</a:t>
            </a:r>
            <a:endParaRPr lang="en-GB" dirty="0"/>
          </a:p>
          <a:p>
            <a:pPr marL="457200" indent="-457200">
              <a:buClr>
                <a:schemeClr val="accent2"/>
              </a:buClr>
              <a:buFont typeface="+mj-lt"/>
              <a:buAutoNum type="arabicPeriod" startAt="9"/>
            </a:pPr>
            <a:endParaRPr lang="en-GB" dirty="0"/>
          </a:p>
          <a:p>
            <a:pPr marL="457200" indent="-457200">
              <a:buClr>
                <a:schemeClr val="accent2"/>
              </a:buClr>
              <a:buFont typeface="+mj-lt"/>
              <a:buAutoNum type="arabicPeriod" startAt="9"/>
            </a:pPr>
            <a:r>
              <a:rPr lang="el-GR" dirty="0"/>
              <a:t>Βοηθούν τα μέσα κοινωνικής δικτύωσης την ιστοσελίδα μου να ανέβει θέσεις στην κατάταξη;</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022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Επιπρόσθετες Τεχνικές Ερωτήσεις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l-GR" dirty="0"/>
              <a:t>Ποια είναι η διαφορά μεταξύ του </a:t>
            </a:r>
            <a:r>
              <a:rPr lang="en-GB" dirty="0"/>
              <a:t>on-page SEO </a:t>
            </a:r>
            <a:r>
              <a:rPr lang="el-GR" dirty="0"/>
              <a:t>και του</a:t>
            </a:r>
            <a:r>
              <a:rPr lang="en-GB" dirty="0"/>
              <a:t> </a:t>
            </a:r>
            <a:r>
              <a:rPr lang="el-GR" dirty="0"/>
              <a:t>Τεχνικού</a:t>
            </a:r>
            <a:r>
              <a:rPr lang="en-GB" dirty="0"/>
              <a:t> SEO</a:t>
            </a:r>
            <a:r>
              <a:rPr lang="el-GR" dirty="0"/>
              <a:t>;</a:t>
            </a:r>
            <a:endParaRPr lang="en-GB" dirty="0"/>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Πώς μπορώ να εντοπίσω τυχόν λάθη στο Τεχνικό </a:t>
            </a:r>
            <a:r>
              <a:rPr lang="en-GB" dirty="0"/>
              <a:t>SEO</a:t>
            </a:r>
            <a:r>
              <a:rPr lang="el-GR" dirty="0"/>
              <a:t>;</a:t>
            </a:r>
            <a:endParaRPr lang="en-GB" dirty="0"/>
          </a:p>
          <a:p>
            <a:pPr marL="457200" indent="-457200">
              <a:buClr>
                <a:schemeClr val="accent2"/>
              </a:buClr>
              <a:buFont typeface="+mj-lt"/>
              <a:buAutoNum type="arabicPeriod"/>
            </a:pPr>
            <a:endParaRPr lang="en-GB" dirty="0"/>
          </a:p>
          <a:p>
            <a:pPr marL="0" indent="0"/>
            <a:endParaRPr lang="en-GB" b="1" dirty="0">
              <a:solidFill>
                <a:schemeClr val="accent2"/>
              </a:solidFill>
            </a:endParaRPr>
          </a:p>
        </p:txBody>
      </p:sp>
    </p:spTree>
    <p:extLst>
      <p:ext uri="{BB962C8B-B14F-4D97-AF65-F5344CB8AC3E}">
        <p14:creationId xmlns:p14="http://schemas.microsoft.com/office/powerpoint/2010/main" val="16804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 Μάρκετινγκ Περιεχομένου</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l-GR" dirty="0"/>
              <a:t>Πόσο μεγάλη σε έκταση πρέπει να είναι μια σελίδα περιεχομένου;</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Πώς μπορώ να δημιουργήσω περιεχόμενο φιλικό προς το </a:t>
            </a:r>
            <a:r>
              <a:rPr lang="en-GB" dirty="0"/>
              <a:t>SEO</a:t>
            </a:r>
            <a:r>
              <a:rPr lang="el-GR" dirty="0"/>
              <a:t>;</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Μήπως το διπλό περιεχόμενο βλάπτει την κατάταξη της ιστοσελίδας σας;</a:t>
            </a:r>
            <a:endParaRPr lang="en-GB" dirty="0"/>
          </a:p>
          <a:p>
            <a:pPr marL="457200" indent="-457200">
              <a:buFont typeface="+mj-lt"/>
              <a:buAutoNum type="arabicPeriod"/>
            </a:pPr>
            <a:endParaRPr lang="en-GB" b="1" dirty="0">
              <a:solidFill>
                <a:schemeClr val="accent2"/>
              </a:solidFill>
            </a:endParaRPr>
          </a:p>
          <a:p>
            <a:pPr marL="457200" indent="-457200">
              <a:buFont typeface="+mj-lt"/>
              <a:buAutoNum type="arabicPeriod"/>
            </a:pPr>
            <a:endParaRPr lang="en-GB" b="1" dirty="0">
              <a:solidFill>
                <a:schemeClr val="accent2"/>
              </a:solidFill>
            </a:endParaRPr>
          </a:p>
          <a:p>
            <a:pPr marL="457200" indent="-457200">
              <a:buFont typeface="+mj-lt"/>
              <a:buAutoNum type="arabicPeriod"/>
            </a:pPr>
            <a:endParaRPr lang="en-GB" b="1" dirty="0">
              <a:solidFill>
                <a:schemeClr val="accent2"/>
              </a:solidFill>
            </a:endParaRPr>
          </a:p>
          <a:p>
            <a:pPr marL="457200" indent="-457200">
              <a:buFont typeface="+mj-lt"/>
              <a:buAutoNum type="arabicPeriod"/>
            </a:pPr>
            <a:endParaRPr lang="en-GB" b="1" dirty="0">
              <a:solidFill>
                <a:schemeClr val="accent2"/>
              </a:solidFill>
            </a:endParaRPr>
          </a:p>
          <a:p>
            <a:pPr marL="457200" indent="-457200">
              <a:buFont typeface="+mj-lt"/>
              <a:buAutoNum type="arabicPeriod"/>
            </a:pPr>
            <a:endParaRPr lang="en-GB" b="1" dirty="0">
              <a:solidFill>
                <a:schemeClr val="accent2"/>
              </a:solidFill>
            </a:endParaRPr>
          </a:p>
        </p:txBody>
      </p:sp>
    </p:spTree>
    <p:extLst>
      <p:ext uri="{BB962C8B-B14F-4D97-AF65-F5344CB8AC3E}">
        <p14:creationId xmlns:p14="http://schemas.microsoft.com/office/powerpoint/2010/main" val="18261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Αυτοματοποίηση στον Τριτογενή Τομέα</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3046988"/>
          </a:xfrm>
          <a:prstGeom prst="rect">
            <a:avLst/>
          </a:prstGeom>
          <a:noFill/>
        </p:spPr>
        <p:txBody>
          <a:bodyPr wrap="square" rtlCol="0">
            <a:spAutoFit/>
          </a:bodyPr>
          <a:lstStyle/>
          <a:p>
            <a:pPr marL="342900" lvl="0" indent="-342900">
              <a:buBlip>
                <a:blip r:embed="rId3"/>
              </a:buBlip>
              <a:defRPr/>
            </a:pPr>
            <a:r>
              <a:rPr lang="el-GR" sz="2400" dirty="0">
                <a:solidFill>
                  <a:srgbClr val="000000"/>
                </a:solidFill>
              </a:rPr>
              <a:t>Η αυτοματοποίηση μπορεί να βοηθήσει τους Οργανισμούς του Τριτογενή Τομέα, οι οποίοι λειτουργούν με περιορισμένο προϋπολογισμό/χρηματοδότηση, επιτρέποντας στο προσωπικό τους να αφιερώνει λιγότερο εργασιακό χρόνο σε αυτοματοποιημένες εργασίες. </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Βελτίωση των αυτοματοποιημένων υπηρεσίες που προσφέρονται σε ευάλωτες ομάδες ανθρώπων - οι άνθρωποι που χρειάζονται βοήθεια θα μπορούν να λαμβάνουν ταχύτερη ανταπόκριση.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 Δημιουργίας Συνδέσμων</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l-GR" dirty="0"/>
              <a:t>Τί είναι η δημιουργία συνδέσμων;</a:t>
            </a:r>
          </a:p>
          <a:p>
            <a:pPr marL="457200" indent="-457200">
              <a:buClr>
                <a:schemeClr val="accent2"/>
              </a:buClr>
              <a:buFont typeface="+mj-lt"/>
              <a:buAutoNum type="arabicPeriod"/>
            </a:pPr>
            <a:endParaRPr lang="el-GR" dirty="0"/>
          </a:p>
          <a:p>
            <a:pPr marL="457200" indent="-457200">
              <a:buClr>
                <a:schemeClr val="accent2"/>
              </a:buClr>
              <a:buFont typeface="+mj-lt"/>
              <a:buAutoNum type="arabicPeriod"/>
            </a:pPr>
            <a:r>
              <a:rPr lang="el-GR" dirty="0"/>
              <a:t>Πώς μπορώ να συνδέσω άλλες ιστοσελίδες με τη δική μου;</a:t>
            </a:r>
          </a:p>
          <a:p>
            <a:pPr marL="457200" indent="-457200">
              <a:buClr>
                <a:schemeClr val="accent2"/>
              </a:buClr>
              <a:buFont typeface="+mj-lt"/>
              <a:buAutoNum type="arabicPeriod"/>
            </a:pPr>
            <a:endParaRPr lang="el-GR" dirty="0"/>
          </a:p>
          <a:p>
            <a:pPr marL="457200" indent="-457200">
              <a:buClr>
                <a:schemeClr val="accent2"/>
              </a:buClr>
              <a:buFont typeface="+mj-lt"/>
              <a:buAutoNum type="arabicPeriod"/>
            </a:pPr>
            <a:r>
              <a:rPr lang="el-GR" dirty="0"/>
              <a:t>Πρέπει να επικεντρωθώ στην κατοχή περισσότερων συνδέσμων;</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l-GR" dirty="0"/>
              <a:t>Είναι αλήθεια ότι μπορώ να αγοράσω συνδέσμους;</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3594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 Δημιουργίας Συνδέσμων (συν.)</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0" indent="0">
              <a:buClr>
                <a:schemeClr val="accent2"/>
              </a:buClr>
            </a:pPr>
            <a:r>
              <a:rPr lang="el-GR" dirty="0">
                <a:solidFill>
                  <a:schemeClr val="accent2"/>
                </a:solidFill>
              </a:rPr>
              <a:t>5. </a:t>
            </a:r>
            <a:r>
              <a:rPr lang="el-GR" dirty="0"/>
              <a:t>Τί είναι η Κατάταξη Ιστοσελίδας;</a:t>
            </a:r>
          </a:p>
          <a:p>
            <a:pPr marL="0" indent="0">
              <a:buClr>
                <a:schemeClr val="accent2"/>
              </a:buClr>
            </a:pPr>
            <a:endParaRPr lang="en-GB" dirty="0"/>
          </a:p>
          <a:p>
            <a:pPr marL="0" indent="0">
              <a:buClr>
                <a:schemeClr val="accent2"/>
              </a:buClr>
            </a:pPr>
            <a:r>
              <a:rPr lang="el-GR" dirty="0">
                <a:solidFill>
                  <a:schemeClr val="accent2"/>
                </a:solidFill>
              </a:rPr>
              <a:t>6. </a:t>
            </a:r>
            <a:r>
              <a:rPr lang="el-GR" dirty="0"/>
              <a:t>Πώς μπορώ να αναλύσω τον σύνδεσμο που οδηγεί στο προφίλ του ανταγωνιστή μου;</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3446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βελτιστοποίηση ιστοσελίδων για τις μηχανές αναζήτησης (SEO) αφορά διάφορα εργαλεία τα οποία βελτιστοποιούν τις ιστοσελίδες έτσι ώστε να μπορούν να καταταχθούν σε υψηλότερη θέση στη λίστα των αποτελεσμάτων.»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693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βελτιστοποίηση ιστοσελίδων για τις μηχανές αναζήτησης (SEO) αφορά διάφορα εργαλεία τα οποία βελτιστοποιούν τις ιστοσελίδες έτσι ώστε να μπορούν να καταταχθούν σε υψηλότερη θέση στη λίστα των αποτελεσμάτων.»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72779785-B7F3-DDE6-89AE-D97792F494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2510" y="3794820"/>
            <a:ext cx="384628" cy="384628"/>
          </a:xfrm>
          <a:prstGeom prst="rect">
            <a:avLst/>
          </a:prstGeom>
        </p:spPr>
      </p:pic>
    </p:spTree>
    <p:extLst>
      <p:ext uri="{BB962C8B-B14F-4D97-AF65-F5344CB8AC3E}">
        <p14:creationId xmlns:p14="http://schemas.microsoft.com/office/powerpoint/2010/main" val="6914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Ποιο από τα ακόλουθα </a:t>
            </a:r>
            <a:r>
              <a:rPr lang="el-GR" i="1" u="sng" dirty="0"/>
              <a:t>δεν</a:t>
            </a:r>
            <a:r>
              <a:rPr lang="el-GR" dirty="0"/>
              <a:t> αποτελεί στοιχείο του SEO;</a:t>
            </a:r>
          </a:p>
          <a:p>
            <a:pPr marL="17100" indent="0">
              <a:buClr>
                <a:schemeClr val="accent2"/>
              </a:buClr>
            </a:pPr>
            <a:endParaRPr lang="en-GB" dirty="0">
              <a:solidFill>
                <a:schemeClr val="accent2">
                  <a:lumMod val="75000"/>
                </a:schemeClr>
              </a:solidFill>
            </a:endParaRPr>
          </a:p>
          <a:p>
            <a:pPr marL="474300" indent="-457200">
              <a:buClr>
                <a:schemeClr val="accent2"/>
              </a:buClr>
              <a:buFont typeface="+mj-lt"/>
              <a:buAutoNum type="alphaLcParenR"/>
            </a:pPr>
            <a:r>
              <a:rPr lang="el-GR" dirty="0"/>
              <a:t>Η σημασία του αιτήματός σας</a:t>
            </a:r>
            <a:endParaRPr lang="en-GB" dirty="0"/>
          </a:p>
          <a:p>
            <a:pPr marL="474300" indent="-457200">
              <a:buClr>
                <a:schemeClr val="accent2"/>
              </a:buClr>
              <a:buFont typeface="+mj-lt"/>
              <a:buAutoNum type="alphaLcParenR"/>
            </a:pPr>
            <a:r>
              <a:rPr lang="el-GR" dirty="0"/>
              <a:t>Ευχρηστία των ιστοσελίδων</a:t>
            </a:r>
          </a:p>
          <a:p>
            <a:pPr marL="474300" indent="-457200">
              <a:buClr>
                <a:schemeClr val="accent2"/>
              </a:buClr>
              <a:buFont typeface="+mj-lt"/>
              <a:buAutoNum type="alphaLcParenR"/>
            </a:pPr>
            <a:r>
              <a:rPr lang="el-GR" dirty="0"/>
              <a:t>Επεκτάσεις τομέων</a:t>
            </a:r>
            <a:endParaRPr lang="en-GB" dirty="0"/>
          </a:p>
          <a:p>
            <a:pPr marL="474300" indent="-457200">
              <a:buClr>
                <a:schemeClr val="accent2"/>
              </a:buClr>
              <a:buFont typeface="+mj-lt"/>
              <a:buAutoNum type="alphaLcParenR"/>
            </a:pPr>
            <a:r>
              <a:rPr lang="el-GR" dirty="0"/>
              <a:t>Συγκείμενο</a:t>
            </a:r>
            <a:r>
              <a:rPr lang="en-GB" dirty="0"/>
              <a:t> </a:t>
            </a:r>
            <a:r>
              <a:rPr lang="el-GR" dirty="0"/>
              <a:t>και ρυθμίσεις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2731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Ποιο από τα ακόλουθα </a:t>
            </a:r>
            <a:r>
              <a:rPr lang="el-GR" i="1" u="sng" dirty="0"/>
              <a:t>δεν</a:t>
            </a:r>
            <a:r>
              <a:rPr lang="el-GR" dirty="0"/>
              <a:t> αποτελεί στοιχείο του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Η σημασία του αιτήματός σας</a:t>
            </a:r>
            <a:endParaRPr lang="en-GB" dirty="0"/>
          </a:p>
          <a:p>
            <a:pPr marL="474300" indent="-457200">
              <a:buClr>
                <a:schemeClr val="accent2"/>
              </a:buClr>
              <a:buFont typeface="+mj-lt"/>
              <a:buAutoNum type="alphaLcParenR"/>
            </a:pPr>
            <a:r>
              <a:rPr lang="el-GR" dirty="0"/>
              <a:t>Ευχρηστία των ιστοσελίδων</a:t>
            </a:r>
          </a:p>
          <a:p>
            <a:pPr marL="474300" indent="-457200">
              <a:buClr>
                <a:schemeClr val="accent2"/>
              </a:buClr>
              <a:buFont typeface="+mj-lt"/>
              <a:buAutoNum type="alphaLcParenR"/>
            </a:pPr>
            <a:r>
              <a:rPr lang="el-GR" dirty="0"/>
              <a:t>Επεκτάσεις τομέων</a:t>
            </a:r>
            <a:endParaRPr lang="en-GB" dirty="0"/>
          </a:p>
          <a:p>
            <a:pPr marL="474300" indent="-457200">
              <a:buClr>
                <a:schemeClr val="accent2"/>
              </a:buClr>
              <a:buFont typeface="+mj-lt"/>
              <a:buAutoNum type="alphaLcParenR"/>
            </a:pPr>
            <a:r>
              <a:rPr lang="el-GR" dirty="0"/>
              <a:t>Συγκείμενο</a:t>
            </a:r>
            <a:r>
              <a:rPr lang="en-GB" dirty="0"/>
              <a:t> </a:t>
            </a:r>
            <a:r>
              <a:rPr lang="el-GR" dirty="0"/>
              <a:t>και ρυθμίσεις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09932" y="3705794"/>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5225692" y="3345871"/>
            <a:ext cx="6167926" cy="2062103"/>
          </a:xfrm>
          <a:prstGeom prst="rect">
            <a:avLst/>
          </a:prstGeom>
          <a:noFill/>
        </p:spPr>
        <p:txBody>
          <a:bodyPr wrap="square" rtlCol="0">
            <a:spAutoFit/>
          </a:bodyPr>
          <a:lstStyle/>
          <a:p>
            <a:pPr lvl="0">
              <a:defRPr/>
            </a:pPr>
            <a:r>
              <a:rPr lang="el-GR" sz="1600" dirty="0">
                <a:solidFill>
                  <a:srgbClr val="086D6E"/>
                </a:solidFill>
              </a:rPr>
              <a:t>Οι περισσότεροι χρήστες του διαδικτύου είναι εξοικειωμένοι με καταλήξεις ιστοσελίδων όπως ".com" και, ενδεχομένως, δεν θα κάνουν κλικ σε ιστοσελίδες με κατάληξη ".</a:t>
            </a:r>
            <a:r>
              <a:rPr lang="el-GR" sz="1600" dirty="0" err="1">
                <a:solidFill>
                  <a:srgbClr val="086D6E"/>
                </a:solidFill>
              </a:rPr>
              <a:t>biz</a:t>
            </a:r>
            <a:r>
              <a:rPr lang="el-GR" sz="1600" dirty="0">
                <a:solidFill>
                  <a:srgbClr val="086D6E"/>
                </a:solidFill>
              </a:rPr>
              <a:t>" ή άλλα γενικά ονόματα τομέα. Ωστόσο, εάν μία ιστοσελίδα έχει ένα γεωγραφικά προσδιορισμένο όνομα τομέα, όπως ".</a:t>
            </a:r>
            <a:r>
              <a:rPr lang="el-GR" sz="1600" dirty="0" err="1">
                <a:solidFill>
                  <a:srgbClr val="086D6E"/>
                </a:solidFill>
              </a:rPr>
              <a:t>uk</a:t>
            </a:r>
            <a:r>
              <a:rPr lang="el-GR" sz="1600" dirty="0">
                <a:solidFill>
                  <a:srgbClr val="086D6E"/>
                </a:solidFill>
              </a:rPr>
              <a:t>", και οι περισσότεροι από τους δυνητικούς της χρήστες βρίσκονται στο Ηνωμένο Βασίλειο, η ιστοσελίδα αυτή μπορεί να έχει μεγαλύτερη συχνότητα αναζήτησης απ' ότι μία ιστοσελίδα με μια παγκοσμίως αναγνωρισμένη κατάληξη τομέα, όπως ".com".</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474300" indent="-457200">
              <a:buClr>
                <a:schemeClr val="accent2"/>
              </a:buClr>
              <a:buFont typeface="Wingdings" panose="05000000000000000000" pitchFamily="2" charset="2"/>
              <a:buChar char="Ø"/>
            </a:pPr>
            <a:r>
              <a:rPr lang="el-GR" dirty="0"/>
              <a:t>Βάλτε τα παρακάτω βήματα για τη δημιουργία μιας αποτελεσματικής στρατηγικής SEO στη σωστή σειρά:</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188242257"/>
              </p:ext>
            </p:extLst>
          </p:nvPr>
        </p:nvGraphicFramePr>
        <p:xfrm>
          <a:off x="798384" y="2468412"/>
          <a:ext cx="10595235" cy="261052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0">
                  <a:extLst>
                    <a:ext uri="{9D8B030D-6E8A-4147-A177-3AD203B41FA5}">
                      <a16:colId xmlns:a16="http://schemas.microsoft.com/office/drawing/2014/main" val="132659526"/>
                    </a:ext>
                  </a:extLst>
                </a:gridCol>
              </a:tblGrid>
              <a:tr h="443456">
                <a:tc>
                  <a:txBody>
                    <a:bodyPr/>
                    <a:lstStyle/>
                    <a:p>
                      <a:r>
                        <a:rPr lang="el-GR" b="0" dirty="0">
                          <a:solidFill>
                            <a:srgbClr val="000000"/>
                          </a:solidFill>
                        </a:rPr>
                        <a:t>Δημιουργία κάτι καλύτερου ή διαφορετικού</a:t>
                      </a:r>
                      <a:endParaRPr lang="en-ZA" b="0" dirty="0">
                        <a:solidFill>
                          <a:srgbClr val="000000"/>
                        </a:solidFill>
                      </a:endParaRPr>
                    </a:p>
                  </a:txBody>
                  <a:tcPr/>
                </a:tc>
                <a:tc>
                  <a:txBody>
                    <a:bodyPr/>
                    <a:lstStyle/>
                    <a:p>
                      <a:r>
                        <a:rPr lang="el-GR" b="0" dirty="0">
                          <a:solidFill>
                            <a:srgbClr val="000000"/>
                          </a:solidFill>
                        </a:rPr>
                        <a:t>Βελτιστοποίηση βάσει πρόθεσης αναζήτησης</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Προσθήκη κάποιου στοιχείου που θα κεντρίσει το ενδιαφέρον</a:t>
                      </a:r>
                      <a:endParaRPr lang="en-ZA" b="0" dirty="0">
                        <a:solidFill>
                          <a:srgbClr val="000000"/>
                        </a:solidFill>
                      </a:endParaRPr>
                    </a:p>
                  </a:txBody>
                  <a:tcPr/>
                </a:tc>
                <a:tc>
                  <a:txBody>
                    <a:bodyPr/>
                    <a:lstStyle/>
                    <a:p>
                      <a:r>
                        <a:rPr lang="el-GR" b="0" dirty="0">
                          <a:solidFill>
                            <a:srgbClr val="000000"/>
                          </a:solidFill>
                        </a:rPr>
                        <a:t>Βελτίωση και επικαιροποίηση του περιεχομένου</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Δημιουργία μιας λίστας με λέξεις-κλειδιά</a:t>
                      </a:r>
                      <a:endParaRPr lang="en-ZA" b="0" dirty="0">
                        <a:solidFill>
                          <a:srgbClr val="000000"/>
                        </a:solidFill>
                      </a:endParaRPr>
                    </a:p>
                  </a:txBody>
                  <a:tcPr/>
                </a:tc>
                <a:tc>
                  <a:txBody>
                    <a:bodyPr/>
                    <a:lstStyle/>
                    <a:p>
                      <a:r>
                        <a:rPr lang="el-GR" b="0" dirty="0">
                          <a:solidFill>
                            <a:srgbClr val="000000"/>
                          </a:solidFill>
                        </a:rPr>
                        <a:t>Βελτιστοποίηση για</a:t>
                      </a:r>
                      <a:r>
                        <a:rPr lang="en-ZA" b="0" dirty="0">
                          <a:solidFill>
                            <a:srgbClr val="000000"/>
                          </a:solidFill>
                        </a:rPr>
                        <a:t> on-page SEO</a:t>
                      </a: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Ανάλυση της πρώτης σελίδας αποτελεσμάτων του</a:t>
                      </a:r>
                      <a:r>
                        <a:rPr lang="en-ZA" b="0" dirty="0">
                          <a:solidFill>
                            <a:srgbClr val="000000"/>
                          </a:solidFill>
                        </a:rPr>
                        <a:t> Google</a:t>
                      </a:r>
                    </a:p>
                  </a:txBody>
                  <a:tcPr/>
                </a:tc>
                <a:tc>
                  <a:txBody>
                    <a:bodyPr/>
                    <a:lstStyle/>
                    <a:p>
                      <a:r>
                        <a:rPr lang="el-GR" b="0" dirty="0">
                          <a:solidFill>
                            <a:srgbClr val="000000"/>
                          </a:solidFill>
                        </a:rPr>
                        <a:t>Δημιουργήστε συνδέσμους προς την ιστοσελίδα σας</a:t>
                      </a:r>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Εστίαση στον σχεδιασμό του περιεχομένου</a:t>
                      </a:r>
                      <a:endParaRPr lang="en-ZA"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39022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Απάντηση</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4" name="Diagram 3">
            <a:extLst>
              <a:ext uri="{FF2B5EF4-FFF2-40B4-BE49-F238E27FC236}">
                <a16:creationId xmlns:a16="http://schemas.microsoft.com/office/drawing/2014/main" id="{82EEB1BE-6853-2A94-EB3A-17FCA3F8F604}"/>
              </a:ext>
            </a:extLst>
          </p:cNvPr>
          <p:cNvGraphicFramePr/>
          <p:nvPr>
            <p:extLst>
              <p:ext uri="{D42A27DB-BD31-4B8C-83A1-F6EECF244321}">
                <p14:modId xmlns:p14="http://schemas.microsoft.com/office/powerpoint/2010/main" val="4117929249"/>
              </p:ext>
            </p:extLst>
          </p:nvPr>
        </p:nvGraphicFramePr>
        <p:xfrm>
          <a:off x="798380" y="2367485"/>
          <a:ext cx="10595235" cy="352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4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D456F7E-567C-4790-90DA-514BFBCA8F0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0FEAF43-1672-4A94-9AA6-170B927AD0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012737E0-04EB-4C6E-B231-4067912942A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72DD0327-AB79-4DFF-8AE1-D6E72E10160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22128EA-1AF9-4EF2-9403-926F9689705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A1F9900-4ABD-486C-A2FC-C321EA44B64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DC81944B-5141-4A84-A20D-6B104987383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D54C5FE5-138F-482B-89C2-F60D621A8BA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9465AC53-7CD9-4EC5-8F1D-2EF6D85B637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82A7C357-EC03-47E9-9C7D-B61CC1DC671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2E6B8E82-0B1A-4C1D-9F08-DEF483CD356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6E37E9C6-5776-49F6-8120-B7BB1F2429D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923FD4E8-47A6-47BE-9463-E64D72572DDB}"/>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graphicEl>
                                              <a:dgm id="{039F3095-5192-4724-9C28-17AFC88CB129}"/>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graphicEl>
                                              <a:dgm id="{7CE02695-537D-45CE-B303-18DB43FD16E6}"/>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13C9D618-3AF7-4719-BF5D-7AB49A4A65E8}"/>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55C862C2-C200-4866-BCC5-A32E575361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4" grpId="0">
        <p:bldSub>
          <a:bldDgm bld="one"/>
        </p:bldSub>
      </p:bldGraphic>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Επιλέξτε τους σχετικούς δείκτες απόδοσης που χρησιμοποιούνται για την παρακολούθηση των αποτελεσμάτων του SEO:</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645667503"/>
              </p:ext>
            </p:extLst>
          </p:nvPr>
        </p:nvGraphicFramePr>
        <p:xfrm>
          <a:off x="798382" y="2814639"/>
          <a:ext cx="10595236" cy="285736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l-GR" b="0" dirty="0">
                          <a:solidFill>
                            <a:srgbClr val="000000"/>
                          </a:solidFill>
                        </a:rPr>
                        <a:t>Οργανική Επισκεψιμότητα</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Μέσος απαιτούμενος χρόνος επίλυσης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Καθαρή Βαθμολογία Υποστηρικτών (</a:t>
                      </a:r>
                      <a:r>
                        <a:rPr lang="en-GB" b="0" dirty="0">
                          <a:solidFill>
                            <a:srgbClr val="000000"/>
                          </a:solidFill>
                        </a:rPr>
                        <a:t>NPS)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Δέσμευση των χρηστών στα μέσα κοινωνικής δικτύωσης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Δείκτης Προσέλκυσης (</a:t>
                      </a:r>
                      <a:r>
                        <a:rPr lang="en-ZA" b="0" dirty="0">
                          <a:solidFill>
                            <a:srgbClr val="000000"/>
                          </a:solidFill>
                        </a:rPr>
                        <a:t>Conversion rate</a:t>
                      </a:r>
                      <a:r>
                        <a:rPr lang="el-GR" b="0" dirty="0">
                          <a:solidFill>
                            <a:srgbClr val="000000"/>
                          </a:solidFill>
                        </a:rPr>
                        <a:t>)</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Ποσοστό εγκατάλειψης</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Χρόνος αρχικής ανταπόκρισης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Αξιολόγηση των λέξεων-κλειδιών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Ποσοστό του </a:t>
                      </a:r>
                      <a:r>
                        <a:rPr lang="en-GB" b="0" dirty="0">
                          <a:solidFill>
                            <a:srgbClr val="000000"/>
                          </a:solidFill>
                        </a:rPr>
                        <a:t>Click-through</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GB" b="0" dirty="0">
                          <a:solidFill>
                            <a:srgbClr val="000000"/>
                          </a:solidFill>
                        </a:rPr>
                        <a:t>Backlogs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Δείκτης Απόδοσης Κόστους</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5437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Επιλέξτε τους σχετικούς δείκτες απόδοσης που χρησιμοποιούνται για την παρακολούθηση των αποτελεσμάτων του SEO:</a:t>
            </a:r>
            <a:r>
              <a:rPr lang="en-GB" dirty="0"/>
              <a:t> </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4092572851"/>
              </p:ext>
            </p:extLst>
          </p:nvPr>
        </p:nvGraphicFramePr>
        <p:xfrm>
          <a:off x="798382" y="2814639"/>
          <a:ext cx="10595236" cy="2857360"/>
        </p:xfrm>
        <a:graphic>
          <a:graphicData uri="http://schemas.openxmlformats.org/drawingml/2006/table">
            <a:tbl>
              <a:tblPr firstRow="1" bandRow="1">
                <a:tableStyleId>{8A107856-5554-42FB-B03E-39F5DBC370BA}</a:tableStyleId>
              </a:tblPr>
              <a:tblGrid>
                <a:gridCol w="4821022">
                  <a:extLst>
                    <a:ext uri="{9D8B030D-6E8A-4147-A177-3AD203B41FA5}">
                      <a16:colId xmlns:a16="http://schemas.microsoft.com/office/drawing/2014/main" val="3752673547"/>
                    </a:ext>
                  </a:extLst>
                </a:gridCol>
                <a:gridCol w="432261">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l-GR" b="0" dirty="0">
                          <a:solidFill>
                            <a:srgbClr val="000000"/>
                          </a:solidFill>
                        </a:rPr>
                        <a:t>Οργανική Επισκεψιμότητα</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Μέσος απαιτούμενος χρόνος επίλυσης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Καθαρή Βαθμολογία Υποστηρικτών (</a:t>
                      </a:r>
                      <a:r>
                        <a:rPr lang="en-GB" b="0" dirty="0">
                          <a:solidFill>
                            <a:srgbClr val="000000"/>
                          </a:solidFill>
                        </a:rPr>
                        <a:t>NPS)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Δέσμευση των χρηστών στα μέσα κοινωνικής δικτύωσης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Δείκτης Προσέλκυσης (</a:t>
                      </a:r>
                      <a:r>
                        <a:rPr lang="en-ZA" b="0" dirty="0">
                          <a:solidFill>
                            <a:srgbClr val="000000"/>
                          </a:solidFill>
                        </a:rPr>
                        <a:t>Conversion rate</a:t>
                      </a:r>
                      <a:r>
                        <a:rPr lang="el-GR" b="0" dirty="0">
                          <a:solidFill>
                            <a:srgbClr val="000000"/>
                          </a:solidFill>
                        </a:rPr>
                        <a:t>)</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Ποσοστό εγκατάλειψης</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Χρόνος αρχικής ανταπόκρισης</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Αξιολόγηση των λέξεων-κλειδιών</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l-GR" b="0" dirty="0">
                          <a:solidFill>
                            <a:srgbClr val="000000"/>
                          </a:solidFill>
                        </a:rPr>
                        <a:t>Ποσοστό του </a:t>
                      </a:r>
                      <a:r>
                        <a:rPr lang="en-GB" b="0" dirty="0">
                          <a:solidFill>
                            <a:srgbClr val="000000"/>
                          </a:solidFill>
                        </a:rPr>
                        <a:t>Click-through</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a:solidFill>
                            <a:srgbClr val="000000"/>
                          </a:solidFill>
                        </a:rPr>
                        <a:t>Backlogs</a:t>
                      </a:r>
                    </a:p>
                  </a:txBody>
                  <a:tcPr/>
                </a:tc>
                <a:tc>
                  <a:txBody>
                    <a:bodyPr/>
                    <a:lstStyle/>
                    <a:p>
                      <a:endParaRPr lang="en-ZA" b="0" dirty="0">
                        <a:solidFill>
                          <a:srgbClr val="000000"/>
                        </a:solidFill>
                      </a:endParaRPr>
                    </a:p>
                  </a:txBody>
                  <a:tcPr/>
                </a:tc>
                <a:tc>
                  <a:txBody>
                    <a:bodyPr/>
                    <a:lstStyle/>
                    <a:p>
                      <a:r>
                        <a:rPr lang="el-GR" b="0" dirty="0">
                          <a:solidFill>
                            <a:srgbClr val="000000"/>
                          </a:solidFill>
                        </a:rPr>
                        <a:t>Δείκτης Απόδοσης Κόστους</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pic>
        <p:nvPicPr>
          <p:cNvPr id="4" name="Graphic 3" descr="Checkmark with solid fill">
            <a:extLst>
              <a:ext uri="{FF2B5EF4-FFF2-40B4-BE49-F238E27FC236}">
                <a16:creationId xmlns:a16="http://schemas.microsoft.com/office/drawing/2014/main" id="{E570F12F-2B1E-A1FB-3606-01AD26BD70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2931230"/>
            <a:ext cx="244612" cy="244612"/>
          </a:xfrm>
          <a:prstGeom prst="rect">
            <a:avLst/>
          </a:prstGeom>
        </p:spPr>
      </p:pic>
      <p:pic>
        <p:nvPicPr>
          <p:cNvPr id="6" name="Graphic 5" descr="Checkmark with solid fill">
            <a:extLst>
              <a:ext uri="{FF2B5EF4-FFF2-40B4-BE49-F238E27FC236}">
                <a16:creationId xmlns:a16="http://schemas.microsoft.com/office/drawing/2014/main" id="{379E7548-8556-3F2C-CCD9-E2CF90106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3998707"/>
            <a:ext cx="244612" cy="244612"/>
          </a:xfrm>
          <a:prstGeom prst="rect">
            <a:avLst/>
          </a:prstGeom>
        </p:spPr>
      </p:pic>
      <p:pic>
        <p:nvPicPr>
          <p:cNvPr id="7" name="Graphic 6" descr="Checkmark with solid fill">
            <a:extLst>
              <a:ext uri="{FF2B5EF4-FFF2-40B4-BE49-F238E27FC236}">
                <a16:creationId xmlns:a16="http://schemas.microsoft.com/office/drawing/2014/main" id="{BC739828-E5E1-A48C-2FA8-8D91878ED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2558" y="4892643"/>
            <a:ext cx="244612" cy="244612"/>
          </a:xfrm>
          <a:prstGeom prst="rect">
            <a:avLst/>
          </a:prstGeom>
        </p:spPr>
      </p:pic>
      <p:pic>
        <p:nvPicPr>
          <p:cNvPr id="8" name="Graphic 7" descr="Checkmark with solid fill">
            <a:extLst>
              <a:ext uri="{FF2B5EF4-FFF2-40B4-BE49-F238E27FC236}">
                <a16:creationId xmlns:a16="http://schemas.microsoft.com/office/drawing/2014/main" id="{FF637D0E-76FF-8708-206A-9CA51469F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998707"/>
            <a:ext cx="244612" cy="244612"/>
          </a:xfrm>
          <a:prstGeom prst="rect">
            <a:avLst/>
          </a:prstGeom>
        </p:spPr>
      </p:pic>
      <p:pic>
        <p:nvPicPr>
          <p:cNvPr id="9" name="Graphic 8" descr="Checkmark with solid fill">
            <a:extLst>
              <a:ext uri="{FF2B5EF4-FFF2-40B4-BE49-F238E27FC236}">
                <a16:creationId xmlns:a16="http://schemas.microsoft.com/office/drawing/2014/main" id="{2FC34F91-343D-24B8-1690-8FA7658932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892643"/>
            <a:ext cx="244612" cy="244612"/>
          </a:xfrm>
          <a:prstGeom prst="rect">
            <a:avLst/>
          </a:prstGeom>
        </p:spPr>
      </p:pic>
    </p:spTree>
    <p:extLst>
      <p:ext uri="{BB962C8B-B14F-4D97-AF65-F5344CB8AC3E}">
        <p14:creationId xmlns:p14="http://schemas.microsoft.com/office/powerpoint/2010/main" val="42200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Η Περίπτωση της </a:t>
            </a:r>
            <a:r>
              <a:rPr lang="en-GB" dirty="0"/>
              <a:t>Amelia: </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3046988"/>
          </a:xfrm>
          <a:prstGeom prst="rect">
            <a:avLst/>
          </a:prstGeom>
          <a:noFill/>
        </p:spPr>
        <p:txBody>
          <a:bodyPr wrap="square" rtlCol="0">
            <a:spAutoFit/>
          </a:bodyPr>
          <a:lstStyle/>
          <a:p>
            <a:pPr marL="342900" lvl="0" indent="-342900">
              <a:buBlip>
                <a:blip r:embed="rId4"/>
              </a:buBlip>
              <a:defRPr/>
            </a:pPr>
            <a:r>
              <a:rPr lang="el-GR" sz="2400" dirty="0">
                <a:solidFill>
                  <a:srgbClr val="000000"/>
                </a:solidFill>
              </a:rPr>
              <a:t>Η </a:t>
            </a:r>
            <a:r>
              <a:rPr lang="el-GR" sz="2400" dirty="0" err="1">
                <a:solidFill>
                  <a:srgbClr val="000000"/>
                </a:solidFill>
              </a:rPr>
              <a:t>Amelia</a:t>
            </a:r>
            <a:r>
              <a:rPr lang="el-GR" sz="2400" dirty="0">
                <a:solidFill>
                  <a:srgbClr val="000000"/>
                </a:solidFill>
              </a:rPr>
              <a:t> είναι ένα εικονικό μέλος του προσωπικού το οποίο αλληλοεπιδρά με τους ανθρώπους μέσω </a:t>
            </a:r>
            <a:r>
              <a:rPr lang="en-GB" sz="2400" dirty="0">
                <a:solidFill>
                  <a:srgbClr val="000000"/>
                </a:solidFill>
              </a:rPr>
              <a:t>voice of text </a:t>
            </a:r>
            <a:r>
              <a:rPr lang="el-GR" sz="2400" dirty="0">
                <a:solidFill>
                  <a:srgbClr val="000000"/>
                </a:solidFill>
              </a:rPr>
              <a:t>- δε χρειάζεται να προγραμματιστεί με συγκεκριμένες απαντήσεις. Ο χρήστης απλώς την τροφοδοτεί με πληροφορίες, τη συνδέει με τα συστήματα Διαχείρισης Πελατειακών Σχέσεων (ΔΠΣ) της εταιρείας, και εκείνη βρίσκει αυτόνομα τις απαντήσεις.</a:t>
            </a:r>
          </a:p>
          <a:p>
            <a:pPr marL="342900" lvl="0" indent="-342900">
              <a:buBlip>
                <a:blip r:embed="rId4"/>
              </a:buBlip>
              <a:defRPr/>
            </a:pPr>
            <a:endParaRPr lang="el-GR" sz="2400" dirty="0">
              <a:solidFill>
                <a:srgbClr val="000000"/>
              </a:solidFill>
            </a:endParaRPr>
          </a:p>
          <a:p>
            <a:pPr marL="342900" lvl="0" indent="-342900">
              <a:buBlip>
                <a:blip r:embed="rId4"/>
              </a:buBlip>
              <a:defRPr/>
            </a:pPr>
            <a:r>
              <a:rPr lang="el-GR" sz="2400" dirty="0">
                <a:solidFill>
                  <a:srgbClr val="000000"/>
                </a:solidFill>
              </a:rPr>
              <a:t>Δείχνει επίσης ευαισθησία στα συναισθήματα, και μπορεί να προσαρμόζει τις αντιδράσεις της αναλόγως. </a:t>
            </a:r>
          </a:p>
        </p:txBody>
      </p:sp>
    </p:spTree>
    <p:extLst>
      <p:ext uri="{BB962C8B-B14F-4D97-AF65-F5344CB8AC3E}">
        <p14:creationId xmlns:p14="http://schemas.microsoft.com/office/powerpoint/2010/main" val="2406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Αναφέρετε 5 παραδείγματα αποτελεσματικών και δωρεάν διαδικτυακών εργαλείων SEO.</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653062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Οποιεσδήποτε 5 από τις παρακάτω ερωτήσεις είναι σωστές</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990C0734-8C53-4C28-CA2D-B163B391A469}"/>
              </a:ext>
            </a:extLst>
          </p:cNvPr>
          <p:cNvGraphicFramePr>
            <a:graphicFrameLocks noGrp="1"/>
          </p:cNvGraphicFramePr>
          <p:nvPr/>
        </p:nvGraphicFramePr>
        <p:xfrm>
          <a:off x="798381" y="2571469"/>
          <a:ext cx="10595235" cy="3203392"/>
        </p:xfrm>
        <a:graphic>
          <a:graphicData uri="http://schemas.openxmlformats.org/drawingml/2006/table">
            <a:tbl>
              <a:tblPr firstRow="1" bandRow="1">
                <a:tableStyleId>{8A107856-5554-42FB-B03E-39F5DBC370BA}</a:tableStyleId>
              </a:tblPr>
              <a:tblGrid>
                <a:gridCol w="2300848">
                  <a:extLst>
                    <a:ext uri="{9D8B030D-6E8A-4147-A177-3AD203B41FA5}">
                      <a16:colId xmlns:a16="http://schemas.microsoft.com/office/drawing/2014/main" val="3752673547"/>
                    </a:ext>
                  </a:extLst>
                </a:gridCol>
                <a:gridCol w="1489395">
                  <a:extLst>
                    <a:ext uri="{9D8B030D-6E8A-4147-A177-3AD203B41FA5}">
                      <a16:colId xmlns:a16="http://schemas.microsoft.com/office/drawing/2014/main" val="4032536768"/>
                    </a:ext>
                  </a:extLst>
                </a:gridCol>
                <a:gridCol w="1762299">
                  <a:extLst>
                    <a:ext uri="{9D8B030D-6E8A-4147-A177-3AD203B41FA5}">
                      <a16:colId xmlns:a16="http://schemas.microsoft.com/office/drawing/2014/main" val="132659526"/>
                    </a:ext>
                  </a:extLst>
                </a:gridCol>
                <a:gridCol w="2461016">
                  <a:extLst>
                    <a:ext uri="{9D8B030D-6E8A-4147-A177-3AD203B41FA5}">
                      <a16:colId xmlns:a16="http://schemas.microsoft.com/office/drawing/2014/main" val="1706714944"/>
                    </a:ext>
                  </a:extLst>
                </a:gridCol>
                <a:gridCol w="2581677">
                  <a:extLst>
                    <a:ext uri="{9D8B030D-6E8A-4147-A177-3AD203B41FA5}">
                      <a16:colId xmlns:a16="http://schemas.microsoft.com/office/drawing/2014/main" val="2162605261"/>
                    </a:ext>
                  </a:extLst>
                </a:gridCol>
              </a:tblGrid>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Answer The Public</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Exploding Topics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5">
                            <a:extLst>
                              <a:ext uri="{A12FA001-AC4F-418D-AE19-62706E023703}">
                                <ahyp:hlinkClr xmlns:ahyp="http://schemas.microsoft.com/office/drawing/2018/hyperlinkcolor" val="tx"/>
                              </a:ext>
                            </a:extLst>
                          </a:hlinkClick>
                        </a:rPr>
                        <a:t>Google Search Console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6">
                            <a:extLst>
                              <a:ext uri="{A12FA001-AC4F-418D-AE19-62706E023703}">
                                <ahyp:hlinkClr xmlns:ahyp="http://schemas.microsoft.com/office/drawing/2018/hyperlinkcolor" val="tx"/>
                              </a:ext>
                            </a:extLst>
                          </a:hlinkClick>
                        </a:rPr>
                        <a:t>Wordtracker Scout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30112289"/>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8">
                            <a:extLst>
                              <a:ext uri="{A12FA001-AC4F-418D-AE19-62706E023703}">
                                <ahyp:hlinkClr xmlns:ahyp="http://schemas.microsoft.com/office/drawing/2018/hyperlinkcolor" val="tx"/>
                              </a:ext>
                            </a:extLst>
                          </a:hlinkClick>
                        </a:rPr>
                        <a:t>Woorank’s SEO &amp; Website Analysis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9">
                            <a:extLst>
                              <a:ext uri="{A12FA001-AC4F-418D-AE19-62706E023703}">
                                <ahyp:hlinkClr xmlns:ahyp="http://schemas.microsoft.com/office/drawing/2018/hyperlinkcolor" val="tx"/>
                              </a:ext>
                            </a:extLst>
                          </a:hlinkClick>
                        </a:rPr>
                        <a:t>Seobility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0">
                            <a:extLst>
                              <a:ext uri="{A12FA001-AC4F-418D-AE19-62706E023703}">
                                <ahyp:hlinkClr xmlns:ahyp="http://schemas.microsoft.com/office/drawing/2018/hyperlinkcolor" val="tx"/>
                              </a:ext>
                            </a:extLst>
                          </a:hlinkClick>
                        </a:rPr>
                        <a:t>SERPerator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1">
                            <a:extLst>
                              <a:ext uri="{A12FA001-AC4F-418D-AE19-62706E023703}">
                                <ahyp:hlinkClr xmlns:ahyp="http://schemas.microsoft.com/office/drawing/2018/hyperlinkcolor" val="tx"/>
                              </a:ext>
                            </a:extLst>
                          </a:hlinkClick>
                        </a:rPr>
                        <a:t>Panguin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2">
                            <a:extLst>
                              <a:ext uri="{A12FA001-AC4F-418D-AE19-62706E023703}">
                                <ahyp:hlinkClr xmlns:ahyp="http://schemas.microsoft.com/office/drawing/2018/hyperlinkcolor" val="tx"/>
                              </a:ext>
                            </a:extLst>
                          </a:hlinkClick>
                        </a:rPr>
                        <a:t>KWFinder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534119918"/>
                  </a:ext>
                </a:extLst>
              </a:tr>
              <a:tr h="241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3">
                            <a:extLst>
                              <a:ext uri="{A12FA001-AC4F-418D-AE19-62706E023703}">
                                <ahyp:hlinkClr xmlns:ahyp="http://schemas.microsoft.com/office/drawing/2018/hyperlinkcolor" val="tx"/>
                              </a:ext>
                            </a:extLst>
                          </a:hlinkClick>
                        </a:rPr>
                        <a:t>Animalz Revive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4">
                            <a:extLst>
                              <a:ext uri="{A12FA001-AC4F-418D-AE19-62706E023703}">
                                <ahyp:hlinkClr xmlns:ahyp="http://schemas.microsoft.com/office/drawing/2018/hyperlinkcolor" val="tx"/>
                              </a:ext>
                            </a:extLst>
                          </a:hlinkClick>
                        </a:rPr>
                        <a:t>Ubersuggest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5">
                            <a:extLst>
                              <a:ext uri="{A12FA001-AC4F-418D-AE19-62706E023703}">
                                <ahyp:hlinkClr xmlns:ahyp="http://schemas.microsoft.com/office/drawing/2018/hyperlinkcolor" val="tx"/>
                              </a:ext>
                            </a:extLst>
                          </a:hlinkClick>
                        </a:rPr>
                        <a:t>Screaming Frog</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6">
                            <a:extLst>
                              <a:ext uri="{A12FA001-AC4F-418D-AE19-62706E023703}">
                                <ahyp:hlinkClr xmlns:ahyp="http://schemas.microsoft.com/office/drawing/2018/hyperlinkcolor" val="tx"/>
                              </a:ext>
                            </a:extLst>
                          </a:hlinkClick>
                        </a:rPr>
                        <a:t>Yoast WordPress Plugin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17">
                            <a:extLst>
                              <a:ext uri="{A12FA001-AC4F-418D-AE19-62706E023703}">
                                <ahyp:hlinkClr xmlns:ahyp="http://schemas.microsoft.com/office/drawing/2018/hyperlinkcolor" val="tx"/>
                              </a:ext>
                            </a:extLst>
                          </a:hlinkClick>
                        </a:rPr>
                        <a:t>Bonus #1. Bulk Google Rank Checker</a:t>
                      </a:r>
                      <a:endParaRPr kumimoji="0" lang="en-ZA" sz="1600" b="0" i="0" u="none" strike="noStrike" kern="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319718223"/>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8">
                            <a:extLst>
                              <a:ext uri="{A12FA001-AC4F-418D-AE19-62706E023703}">
                                <ahyp:hlinkClr xmlns:ahyp="http://schemas.microsoft.com/office/drawing/2018/hyperlinkcolor" val="tx"/>
                              </a:ext>
                            </a:extLst>
                          </a:hlinkClick>
                        </a:rPr>
                        <a:t>CanIRank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9">
                            <a:extLst>
                              <a:ext uri="{A12FA001-AC4F-418D-AE19-62706E023703}">
                                <ahyp:hlinkClr xmlns:ahyp="http://schemas.microsoft.com/office/drawing/2018/hyperlinkcolor" val="tx"/>
                              </a:ext>
                            </a:extLst>
                          </a:hlinkClick>
                        </a:rPr>
                        <a:t>BROWSEO</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0">
                            <a:extLst>
                              <a:ext uri="{A12FA001-AC4F-418D-AE19-62706E023703}">
                                <ahyp:hlinkClr xmlns:ahyp="http://schemas.microsoft.com/office/drawing/2018/hyperlinkcolor" val="tx"/>
                              </a:ext>
                            </a:extLst>
                          </a:hlinkClick>
                        </a:rPr>
                        <a:t>Google Analytics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1">
                            <a:extLst>
                              <a:ext uri="{A12FA001-AC4F-418D-AE19-62706E023703}">
                                <ahyp:hlinkClr xmlns:ahyp="http://schemas.microsoft.com/office/drawing/2018/hyperlinkcolor" val="tx"/>
                              </a:ext>
                            </a:extLst>
                          </a:hlinkClick>
                        </a:rPr>
                        <a:t>Bing Webmaster Tools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2">
                            <a:extLst>
                              <a:ext uri="{A12FA001-AC4F-418D-AE19-62706E023703}">
                                <ahyp:hlinkClr xmlns:ahyp="http://schemas.microsoft.com/office/drawing/2018/hyperlinkcolor" val="tx"/>
                              </a:ext>
                            </a:extLst>
                          </a:hlinkClick>
                        </a:rPr>
                        <a:t>Bonus #2. LSI Graph</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790753924"/>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3">
                            <a:extLst>
                              <a:ext uri="{A12FA001-AC4F-418D-AE19-62706E023703}">
                                <ahyp:hlinkClr xmlns:ahyp="http://schemas.microsoft.com/office/drawing/2018/hyperlinkcolor" val="tx"/>
                              </a:ext>
                            </a:extLst>
                          </a:hlinkClick>
                        </a:rPr>
                        <a:t>Google’s Mobile-Friendly Test</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4">
                            <a:extLst>
                              <a:ext uri="{A12FA001-AC4F-418D-AE19-62706E023703}">
                                <ahyp:hlinkClr xmlns:ahyp="http://schemas.microsoft.com/office/drawing/2018/hyperlinkcolor" val="tx"/>
                              </a:ext>
                            </a:extLst>
                          </a:hlinkClick>
                        </a:rPr>
                        <a:t>Detailed.com</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rPr>
                        <a:t>Reddit Keyword Research Tool</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5">
                            <a:extLst>
                              <a:ext uri="{A12FA001-AC4F-418D-AE19-62706E023703}">
                                <ahyp:hlinkClr xmlns:ahyp="http://schemas.microsoft.com/office/drawing/2018/hyperlinkcolor" val="tx"/>
                              </a:ext>
                            </a:extLst>
                          </a:hlinkClick>
                        </a:rPr>
                        <a:t>Dareboost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684437308"/>
                  </a:ext>
                </a:extLst>
              </a:tr>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6">
                            <a:extLst>
                              <a:ext uri="{A12FA001-AC4F-418D-AE19-62706E023703}">
                                <ahyp:hlinkClr xmlns:ahyp="http://schemas.microsoft.com/office/drawing/2018/hyperlinkcolor" val="tx"/>
                              </a:ext>
                            </a:extLst>
                          </a:hlinkClick>
                        </a:rPr>
                        <a:t>Seed Keywords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7">
                            <a:extLst>
                              <a:ext uri="{A12FA001-AC4F-418D-AE19-62706E023703}">
                                <ahyp:hlinkClr xmlns:ahyp="http://schemas.microsoft.com/office/drawing/2018/hyperlinkcolor" val="tx"/>
                              </a:ext>
                            </a:extLst>
                          </a:hlinkClick>
                        </a:rPr>
                        <a:t>Lipperhey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8">
                            <a:extLst>
                              <a:ext uri="{A12FA001-AC4F-418D-AE19-62706E023703}">
                                <ahyp:hlinkClr xmlns:ahyp="http://schemas.microsoft.com/office/drawing/2018/hyperlinkcolor" val="tx"/>
                              </a:ext>
                            </a:extLst>
                          </a:hlinkClick>
                        </a:rPr>
                        <a:t>Siteliner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776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l-GR" dirty="0"/>
              <a:t>Υπολογιστικό Νέφος (</a:t>
            </a:r>
            <a:r>
              <a:rPr lang="en-ZA" dirty="0"/>
              <a:t>Cloud</a:t>
            </a:r>
            <a:r>
              <a:rPr lang="el-GR" dirty="0"/>
              <a:t>)</a:t>
            </a:r>
            <a:r>
              <a:rPr lang="en-ZA" dirty="0"/>
              <a:t> </a:t>
            </a:r>
          </a:p>
          <a:p>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04</a:t>
            </a:r>
            <a:endParaRPr lang="en-ZA" dirty="0"/>
          </a:p>
        </p:txBody>
      </p:sp>
    </p:spTree>
    <p:extLst>
      <p:ext uri="{BB962C8B-B14F-4D97-AF65-F5344CB8AC3E}">
        <p14:creationId xmlns:p14="http://schemas.microsoft.com/office/powerpoint/2010/main" val="2327315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a:t>
            </a:r>
            <a:r>
              <a:rPr lang="el-GR" dirty="0"/>
              <a:t>Μάθετε Πώς να Διαχειρίζεστε Αποτελεσματικά το Σύστημα Υπολογιστικού Νέφους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41070"/>
            <a:ext cx="10595237" cy="3854551"/>
          </a:xfrm>
        </p:spPr>
        <p:txBody>
          <a:bodyPr/>
          <a:lstStyle/>
          <a:p>
            <a:pPr marL="457200" indent="-457200">
              <a:buClr>
                <a:schemeClr val="accent2"/>
              </a:buClr>
              <a:buBlip>
                <a:blip r:embed="rId3"/>
              </a:buBlip>
            </a:pPr>
            <a:r>
              <a:rPr lang="el-GR" dirty="0"/>
              <a:t>Η διαχείριση του </a:t>
            </a:r>
            <a:r>
              <a:rPr lang="el-GR" dirty="0" err="1"/>
              <a:t>Cloud</a:t>
            </a:r>
            <a:r>
              <a:rPr lang="el-GR" dirty="0"/>
              <a:t> αναφέρεται στον έλεγχο των πόρων και των υπηρεσιών υποδομής του δημόσιου, ιδιωτικού και υβριδικού Νέφους. </a:t>
            </a:r>
          </a:p>
          <a:p>
            <a:pPr marL="457200" indent="-457200">
              <a:buClr>
                <a:schemeClr val="accent2"/>
              </a:buClr>
              <a:buBlip>
                <a:blip r:embed="rId3"/>
              </a:buBlip>
            </a:pPr>
            <a:endParaRPr lang="el-GR" dirty="0"/>
          </a:p>
          <a:p>
            <a:pPr marL="457200" indent="-457200">
              <a:buClr>
                <a:schemeClr val="accent2"/>
              </a:buClr>
              <a:buBlip>
                <a:blip r:embed="rId3"/>
              </a:buBlip>
            </a:pPr>
            <a:r>
              <a:rPr lang="el-GR" dirty="0"/>
              <a:t>Η επιτυχής διαχείριση του Υπολογιστικού Νέφους (</a:t>
            </a:r>
            <a:r>
              <a:rPr lang="en-GB" dirty="0"/>
              <a:t>Cloud Computing)</a:t>
            </a:r>
            <a:r>
              <a:rPr lang="el-GR" dirty="0"/>
              <a:t> μπορεί να αυξήσει την απόδοση, την αξιοπιστία και την περιβαλλοντική βιωσιμότητα της εταιρείας σας, ενώ παράλληλα μπορεί να περιορίσει το κόστος λειτουργίας της.</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0676904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Εργασίες Διαχείρισης του </a:t>
            </a:r>
            <a:r>
              <a:rPr lang="en-GB" dirty="0"/>
              <a:t>Cloud</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dirty="0"/>
              <a:t>Ο παροχέας υπηρεσιών</a:t>
            </a:r>
            <a:r>
              <a:rPr lang="en-GB" b="1" dirty="0">
                <a:solidFill>
                  <a:schemeClr val="accent2"/>
                </a:solidFill>
              </a:rPr>
              <a:t> Cloud </a:t>
            </a:r>
            <a:r>
              <a:rPr lang="el-GR" dirty="0"/>
              <a:t>εκτελεί διάφορες εργασίες για να διασφαλίσει την επάρκεια του συστήματος σε πόρους, οι οποίες είναι οι ακόλουθες:</a:t>
            </a:r>
            <a:endParaRPr lang="en-GB" dirty="0"/>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320488050"/>
              </p:ext>
            </p:extLst>
          </p:nvPr>
        </p:nvGraphicFramePr>
        <p:xfrm>
          <a:off x="959660" y="2400300"/>
          <a:ext cx="10595236" cy="307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9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0E66F23-0672-41E4-82ED-E4A7A970954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FF05D1F-B7D0-4543-A238-8B31BEAA598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6F798A-33E2-4B71-A9F5-A8368DD0C9D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1EEA11F-1BAF-46E1-B167-0A8E24D2EB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Εργασίες Διαχείρισης του </a:t>
            </a:r>
            <a:r>
              <a:rPr lang="en-GB" dirty="0"/>
              <a:t>Cloud</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dirty="0"/>
              <a:t>Ο παροχέας υπηρεσιών</a:t>
            </a:r>
            <a:r>
              <a:rPr lang="en-GB" b="1" dirty="0">
                <a:solidFill>
                  <a:schemeClr val="accent2"/>
                </a:solidFill>
              </a:rPr>
              <a:t> Cloud </a:t>
            </a:r>
            <a:r>
              <a:rPr lang="el-GR" dirty="0"/>
              <a:t>εκτελεί διάφορες εργασίες για να διασφαλίσει την επάρκεια του συστήματος σε πόρους, οι οποίες είναι οι ακόλουθες (συν.):</a:t>
            </a:r>
            <a:endParaRPr lang="en-GB" dirty="0"/>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2446632314"/>
              </p:ext>
            </p:extLst>
          </p:nvPr>
        </p:nvGraphicFramePr>
        <p:xfrm>
          <a:off x="273860" y="3078440"/>
          <a:ext cx="10433958"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7921B53-CE85-4A17-A231-FABB66B5009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CC1C8A-511A-455D-B372-9D117D1FD8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6DC6576-11D6-4803-B471-3A13368E75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Υπολογιστικού Νέφους </a:t>
            </a:r>
            <a:r>
              <a:rPr lang="en-GB" dirty="0"/>
              <a:t>Vs. </a:t>
            </a:r>
            <a:r>
              <a:rPr lang="el-GR" dirty="0"/>
              <a:t>        Υπολογιστικό Νέφος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62233"/>
            <a:ext cx="10595237" cy="4034164"/>
          </a:xfrm>
        </p:spPr>
        <p:txBody>
          <a:bodyPr/>
          <a:lstStyle/>
          <a:p>
            <a:pPr marL="457200" indent="-457200">
              <a:buClr>
                <a:schemeClr val="accent2"/>
              </a:buClr>
              <a:buBlip>
                <a:blip r:embed="rId3"/>
              </a:buBlip>
            </a:pPr>
            <a:r>
              <a:rPr lang="el-GR" dirty="0"/>
              <a:t>Ο όρος Διαχείριση Υπολογιστικού Νέφους δεν είναι ο ίδιος με τον όρο Σύστημα Υπολογιστικού Νέφους - τα Υπολογιστικά Νέφη είναι σύνολα εικονικών πόρων, αποθηκευτικού χώρου, εφαρμογών και υπηρεσιών που διαχειρίζονται από ένα λογισμικό, ώστε να είναι δυνατή η πρόσβαση στους πόρους κατά παραγγελία.</a:t>
            </a:r>
          </a:p>
          <a:p>
            <a:pPr marL="0" indent="0">
              <a:buClr>
                <a:schemeClr val="accent2"/>
              </a:buClr>
            </a:pPr>
            <a:endParaRPr lang="el-GR" dirty="0"/>
          </a:p>
          <a:p>
            <a:pPr marL="457200" indent="-457200">
              <a:buClr>
                <a:schemeClr val="accent2"/>
              </a:buClr>
              <a:buBlip>
                <a:blip r:embed="rId3"/>
              </a:buBlip>
            </a:pPr>
            <a:r>
              <a:rPr lang="el-GR" b="1" dirty="0">
                <a:solidFill>
                  <a:schemeClr val="accent2"/>
                </a:solidFill>
              </a:rPr>
              <a:t>Υπολογιστικό Νέφος </a:t>
            </a:r>
            <a:r>
              <a:rPr lang="el-GR" dirty="0"/>
              <a:t>ονομάζεται η πράξη της εκτέλεσης φορτίων εργασίας εντός νεφών - τα οποία είναι περιβάλλοντα πληροφορικής που αφηρημένα συγκεντρώνουν και μοιράζονται κλιμακούμενους πόρους σε ένα δίκτυο.</a:t>
            </a:r>
          </a:p>
          <a:p>
            <a:pPr marL="0" indent="0">
              <a:buClr>
                <a:schemeClr val="accent2"/>
              </a:buClr>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0485107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Υπολογιστικού Νέφους </a:t>
            </a:r>
            <a:r>
              <a:rPr lang="en-GB" dirty="0"/>
              <a:t>Vs. </a:t>
            </a:r>
            <a:r>
              <a:rPr lang="el-GR" dirty="0"/>
              <a:t>        Υπολογιστικό Νέφος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dirty="0"/>
              <a:t>Η</a:t>
            </a:r>
            <a:r>
              <a:rPr lang="el-GR" b="1" dirty="0">
                <a:solidFill>
                  <a:schemeClr val="accent2"/>
                </a:solidFill>
              </a:rPr>
              <a:t> Διαχείριση Υπολογιστικού Νέφους </a:t>
            </a:r>
            <a:r>
              <a:rPr lang="el-GR" dirty="0"/>
              <a:t>είναι ένας συνδυασμός λογισμικού, αυτοματισμού, πολιτικών, διακυβέρνησης και ανθρώπων που καθορίζουν τον τρόπο με τον οποίο διατίθενται αυτές οι υπηρεσίες Υπολογιστικού Νέφους.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506006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 Ρόλος μιας Πλατφόρμας Διαχείρισης     Υπολογιστικού Νέφους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Font typeface="Arial" panose="020B0604020202020204" pitchFamily="34" charset="0"/>
              <a:buChar char="•"/>
            </a:pPr>
            <a:r>
              <a:rPr lang="el-GR" dirty="0"/>
              <a:t>Ενσωμάτωση με την υπάρχουσα υποδομή πληροφορικής</a:t>
            </a:r>
          </a:p>
          <a:p>
            <a:pPr marL="457200" indent="-457200">
              <a:buClr>
                <a:schemeClr val="accent2"/>
              </a:buClr>
              <a:buFont typeface="Arial" panose="020B0604020202020204" pitchFamily="34" charset="0"/>
              <a:buChar char="•"/>
            </a:pPr>
            <a:endParaRPr lang="el-GR" dirty="0"/>
          </a:p>
          <a:p>
            <a:pPr marL="457200" indent="-457200">
              <a:buClr>
                <a:schemeClr val="accent2"/>
              </a:buClr>
              <a:buFont typeface="Arial" panose="020B0604020202020204" pitchFamily="34" charset="0"/>
              <a:buChar char="•"/>
            </a:pPr>
            <a:r>
              <a:rPr lang="el-GR" dirty="0"/>
              <a:t>Αυτοματοποίηση χειροκίνητων εργασιών</a:t>
            </a:r>
          </a:p>
          <a:p>
            <a:pPr marL="457200" indent="-457200">
              <a:buClr>
                <a:schemeClr val="accent2"/>
              </a:buClr>
              <a:buFont typeface="Arial" panose="020B0604020202020204" pitchFamily="34" charset="0"/>
              <a:buChar char="•"/>
            </a:pPr>
            <a:endParaRPr lang="el-GR" dirty="0"/>
          </a:p>
          <a:p>
            <a:pPr marL="457200" indent="-457200">
              <a:buClr>
                <a:schemeClr val="accent2"/>
              </a:buClr>
              <a:buFont typeface="Arial" panose="020B0604020202020204" pitchFamily="34" charset="0"/>
              <a:buChar char="•"/>
            </a:pPr>
            <a:r>
              <a:rPr lang="el-GR" dirty="0"/>
              <a:t>Επισκόπηση του κόστους </a:t>
            </a:r>
          </a:p>
          <a:p>
            <a:pPr marL="457200" indent="-457200">
              <a:buClr>
                <a:schemeClr val="accent2"/>
              </a:buClr>
              <a:buFont typeface="Arial" panose="020B0604020202020204" pitchFamily="34" charset="0"/>
              <a:buChar char="•"/>
            </a:pPr>
            <a:endParaRPr lang="el-GR" dirty="0"/>
          </a:p>
          <a:p>
            <a:pPr marL="457200" indent="-457200">
              <a:buClr>
                <a:schemeClr val="accent2"/>
              </a:buClr>
              <a:buFont typeface="Arial" panose="020B0604020202020204" pitchFamily="34" charset="0"/>
              <a:buChar char="•"/>
            </a:pPr>
            <a:r>
              <a:rPr lang="el-GR" dirty="0"/>
              <a:t>Προσβασιμότητα μέσω του διαδικτύου</a:t>
            </a:r>
          </a:p>
          <a:p>
            <a:pPr marL="457200" indent="-457200">
              <a:buClr>
                <a:schemeClr val="accent2"/>
              </a:buClr>
              <a:buFont typeface="Arial" panose="020B0604020202020204" pitchFamily="34" charset="0"/>
              <a:buChar char="•"/>
            </a:pPr>
            <a:endParaRPr lang="el-GR" dirty="0"/>
          </a:p>
          <a:p>
            <a:pPr marL="457200" indent="-457200">
              <a:buClr>
                <a:schemeClr val="accent2"/>
              </a:buClr>
              <a:buFont typeface="Arial" panose="020B0604020202020204" pitchFamily="34" charset="0"/>
              <a:buChar char="•"/>
            </a:pPr>
            <a:r>
              <a:rPr lang="el-GR" dirty="0"/>
              <a:t>Υποστήριξη υβριδικών </a:t>
            </a:r>
            <a:r>
              <a:rPr lang="el-GR" dirty="0" err="1"/>
              <a:t>περιβάλλοντων</a:t>
            </a:r>
            <a:r>
              <a:rPr lang="el-GR" dirty="0"/>
              <a:t> </a:t>
            </a:r>
            <a:r>
              <a:rPr lang="el-GR" dirty="0" err="1"/>
              <a:t>Cloud</a:t>
            </a:r>
            <a:r>
              <a:rPr lang="el-GR" dirty="0"/>
              <a:t> και </a:t>
            </a:r>
            <a:r>
              <a:rPr lang="el-GR" dirty="0" err="1"/>
              <a:t>multi-Cloud</a:t>
            </a:r>
            <a:endParaRPr lang="el-GR"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952018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το Υπολογιστικό Νέφος;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dirty="0"/>
              <a:t>Το </a:t>
            </a:r>
            <a:r>
              <a:rPr lang="el-GR" b="1" dirty="0">
                <a:solidFill>
                  <a:schemeClr val="accent2"/>
                </a:solidFill>
              </a:rPr>
              <a:t>Υπολογιστικό Νέφος </a:t>
            </a:r>
            <a:r>
              <a:rPr lang="el-GR" dirty="0"/>
              <a:t>είναι μια μορφή πληροφορικής στην οποία τα δίκτυα, η αποθήκευση δεδομένων, οι εφαρμογές, η ασφάλεια και τα εργαλεία ανάπτυξης ενεργοποιούνται μέσω του Διαδικτύου, σε αντίθεση με έναν τοπικό υπολογιστή ή έναν επιτόπιο διακομιστή στον οργανισμό σας.</a:t>
            </a:r>
          </a:p>
          <a:p>
            <a:pPr marL="457200" indent="-457200">
              <a:buClr>
                <a:schemeClr val="accent2"/>
              </a:buClr>
              <a:buBlip>
                <a:blip r:embed="rId3"/>
              </a:buBlip>
            </a:pPr>
            <a:endParaRPr lang="el-GR" dirty="0"/>
          </a:p>
          <a:p>
            <a:pPr marL="457200" indent="-457200">
              <a:buClr>
                <a:schemeClr val="accent2"/>
              </a:buClr>
              <a:buBlip>
                <a:blip r:embed="rId3"/>
              </a:buBlip>
            </a:pPr>
            <a:r>
              <a:rPr lang="el-GR" dirty="0"/>
              <a:t>Ο τομέας του Υπολογιστικού Νέφους αναπτύσσεται ραγδαία εδώ και χρόνια, καθώς όλο και περισσότερες εταιρείες επιδιώκουν να εργάζονται εξ αποστάσεως, να ενισχύουν την αποδοτικότητα μέσω της αυτοματοποίησης και να εξοικονομούν χρήματα από την υποδομή πληροφορικής. </a:t>
            </a:r>
          </a:p>
          <a:p>
            <a:pPr marL="457200" indent="-457200">
              <a:buClr>
                <a:schemeClr val="accent2"/>
              </a:buClr>
              <a:buBlip>
                <a:blip r:embed="rId3"/>
              </a:buBlip>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76404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25555"/>
            <a:ext cx="10595237" cy="3995028"/>
          </a:xfrm>
        </p:spPr>
        <p:txBody>
          <a:bodyPr/>
          <a:lstStyle/>
          <a:p>
            <a:pPr marL="114300" indent="-342900">
              <a:buBlip>
                <a:blip r:embed="rId2"/>
              </a:buBlip>
            </a:pPr>
            <a:r>
              <a:rPr lang="el-GR" dirty="0"/>
              <a:t>Η αυτοματοποίηση κοινών διαδικασιών απαιτεί:</a:t>
            </a:r>
            <a:endParaRPr lang="en-GB" dirty="0"/>
          </a:p>
          <a:p>
            <a:pPr marL="114300" indent="-342900">
              <a:buClr>
                <a:schemeClr val="accent2"/>
              </a:buClr>
              <a:buFont typeface="Arial" panose="020B0604020202020204" pitchFamily="34" charset="0"/>
              <a:buChar char="•"/>
            </a:pPr>
            <a:endParaRPr lang="en-GB" dirty="0"/>
          </a:p>
          <a:p>
            <a:pPr marL="571500" lvl="1" indent="-342900">
              <a:buClr>
                <a:schemeClr val="accent2"/>
              </a:buClr>
              <a:buFont typeface="Arial" panose="020B0604020202020204" pitchFamily="34" charset="0"/>
              <a:buChar char="•"/>
            </a:pPr>
            <a:r>
              <a:rPr lang="el-GR" sz="2400" spc="0" dirty="0">
                <a:solidFill>
                  <a:srgbClr val="000000"/>
                </a:solidFill>
                <a:latin typeface="+mn-lt"/>
              </a:rPr>
              <a:t>Τιμολόγηση</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Εντολές πωλήσεων</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Λογιστική συμφωνία</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Καταχώρηση δεδομένων</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Βασικά Βήματα της Αυτοματοποίησης</a:t>
            </a:r>
            <a:endParaRPr lang="en-ZA" dirty="0"/>
          </a:p>
        </p:txBody>
      </p:sp>
    </p:spTree>
    <p:extLst>
      <p:ext uri="{BB962C8B-B14F-4D97-AF65-F5344CB8AC3E}">
        <p14:creationId xmlns:p14="http://schemas.microsoft.com/office/powerpoint/2010/main" val="131270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το Υπολογιστικό Νέφος;</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dirty="0"/>
              <a:t>Σύμφωνα με </a:t>
            </a:r>
            <a:r>
              <a:rPr lang="el-GR" b="1" dirty="0">
                <a:solidFill>
                  <a:schemeClr val="accent2"/>
                </a:solidFill>
                <a:hlinkClick r:id="rId4"/>
              </a:rPr>
              <a:t>έκθεση της </a:t>
            </a:r>
            <a:r>
              <a:rPr lang="el-GR" b="1" dirty="0" err="1">
                <a:solidFill>
                  <a:schemeClr val="accent2"/>
                </a:solidFill>
                <a:hlinkClick r:id="rId4"/>
              </a:rPr>
              <a:t>Gartner</a:t>
            </a:r>
            <a:r>
              <a:rPr lang="el-GR" b="1" dirty="0">
                <a:solidFill>
                  <a:schemeClr val="accent2"/>
                </a:solidFill>
                <a:hlinkClick r:id="rId4"/>
              </a:rPr>
              <a:t> για το 2021</a:t>
            </a:r>
            <a:r>
              <a:rPr lang="el-GR" dirty="0"/>
              <a:t>, οι παγκόσμιες δαπάνες των τελικών χρηστών για δημόσιες υπηρεσίες </a:t>
            </a:r>
            <a:r>
              <a:rPr lang="el-GR" dirty="0" err="1"/>
              <a:t>cloud</a:t>
            </a:r>
            <a:r>
              <a:rPr lang="el-GR" dirty="0"/>
              <a:t> αναμένεται να αυξηθούν κατά 23,1% το 2021 - δηλαδή από 270 δισεκατομμύρια δολάρια σε 332,3 δισεκατομμύρια δολάρια. </a:t>
            </a: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598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Είδη Υπολογιστικού Νέφους</a:t>
            </a:r>
            <a:endParaRPr lang="en-GB" dirty="0"/>
          </a:p>
        </p:txBody>
      </p:sp>
      <p:graphicFrame>
        <p:nvGraphicFramePr>
          <p:cNvPr id="26" name="Diagram 25">
            <a:extLst>
              <a:ext uri="{FF2B5EF4-FFF2-40B4-BE49-F238E27FC236}">
                <a16:creationId xmlns:a16="http://schemas.microsoft.com/office/drawing/2014/main" id="{67E5F79E-37C8-4FB2-6572-473669355839}"/>
              </a:ext>
            </a:extLst>
          </p:cNvPr>
          <p:cNvGraphicFramePr/>
          <p:nvPr>
            <p:extLst>
              <p:ext uri="{D42A27DB-BD31-4B8C-83A1-F6EECF244321}">
                <p14:modId xmlns:p14="http://schemas.microsoft.com/office/powerpoint/2010/main" val="1247376350"/>
              </p:ext>
            </p:extLst>
          </p:nvPr>
        </p:nvGraphicFramePr>
        <p:xfrm>
          <a:off x="798382" y="1565257"/>
          <a:ext cx="10595236" cy="39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3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graphicEl>
                                              <a:dgm id="{4F282F94-7188-4609-B35D-A4CBB060B6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graphicEl>
                                              <a:dgm id="{AE973F29-1194-49F5-A171-AD5B5E29CD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graphicEl>
                                              <a:dgm id="{186E8193-7321-474E-AD5A-C5269EB7E8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one"/>
        </p:bldSub>
      </p:bldGraphic>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Εργασίες Διαχείρισης </a:t>
            </a:r>
            <a:r>
              <a:rPr lang="en-GB" dirty="0"/>
              <a:t>Cloud</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b="1" dirty="0">
                <a:solidFill>
                  <a:schemeClr val="accent2"/>
                </a:solidFill>
              </a:rPr>
              <a:t>Απλά βήματα για να ξεκινήσετε</a:t>
            </a:r>
            <a:r>
              <a:rPr lang="en-GB" b="1" dirty="0">
                <a:solidFill>
                  <a:schemeClr val="accent2"/>
                </a:solidFill>
              </a:rPr>
              <a:t>: </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el-GR" dirty="0"/>
              <a:t>Πιλοτική μετάβαση σε ηλεκτρονικό ταχυδρομείο </a:t>
            </a:r>
            <a:r>
              <a:rPr lang="en-GB" dirty="0"/>
              <a:t>Office 365</a:t>
            </a:r>
            <a:endParaRPr lang="el-GR"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Χρήση του</a:t>
            </a:r>
            <a:r>
              <a:rPr lang="en-GB" dirty="0"/>
              <a:t> Microsoft Outlook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Χρήση </a:t>
            </a:r>
            <a:r>
              <a:rPr lang="el-GR" dirty="0" err="1"/>
              <a:t>Πολυ</a:t>
            </a:r>
            <a:r>
              <a:rPr lang="el-GR" dirty="0"/>
              <a:t>-Παραγοντικής Επαλήθευσης (</a:t>
            </a:r>
            <a:r>
              <a:rPr lang="en-GB" dirty="0"/>
              <a:t>Multi-Factor Authentication </a:t>
            </a:r>
            <a:r>
              <a:rPr lang="el-GR" dirty="0"/>
              <a:t>- </a:t>
            </a:r>
            <a:r>
              <a:rPr lang="en-GB" dirty="0"/>
              <a:t>MFA</a:t>
            </a:r>
            <a:r>
              <a:rPr lang="el-GR" dirty="0"/>
              <a:t>)</a:t>
            </a: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64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Εργασίες Διαχείρισης </a:t>
            </a:r>
            <a:r>
              <a:rPr lang="en-GB" dirty="0"/>
              <a:t>Cloud</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b="1" dirty="0">
                <a:solidFill>
                  <a:schemeClr val="accent2"/>
                </a:solidFill>
              </a:rPr>
              <a:t>Απλά βήματα για να ξεκινήσετε (συν.)</a:t>
            </a:r>
            <a:r>
              <a:rPr lang="en-GB" b="1" dirty="0">
                <a:solidFill>
                  <a:schemeClr val="accent2"/>
                </a:solidFill>
              </a:rPr>
              <a:t>: </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Εφαρμογή Προηγμένης Προστασίας από Απειλές (</a:t>
            </a:r>
            <a:r>
              <a:rPr lang="en-GB" dirty="0"/>
              <a:t>Advanced Threat Protection </a:t>
            </a:r>
            <a:r>
              <a:rPr lang="el-GR" dirty="0"/>
              <a:t>- </a:t>
            </a:r>
            <a:r>
              <a:rPr lang="en-GB" dirty="0"/>
              <a:t>ATP)</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Χρήση του </a:t>
            </a:r>
            <a:r>
              <a:rPr lang="en-GB" dirty="0"/>
              <a:t>Dropbox </a:t>
            </a:r>
            <a:r>
              <a:rPr lang="el-GR" dirty="0"/>
              <a:t>και/ή του </a:t>
            </a:r>
            <a:r>
              <a:rPr lang="en-GB" dirty="0"/>
              <a:t>OneDrive</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Παρακολουθήστε τους χορηγούς σας με τη χρήση ενός CRM (π.χ. </a:t>
            </a:r>
            <a:r>
              <a:rPr lang="el-GR" dirty="0" err="1"/>
              <a:t>Salesforce</a:t>
            </a:r>
            <a:r>
              <a:rPr lang="el-GR" dirty="0"/>
              <a:t> ή Dynamics 365).</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22543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Υπολογιστικό Νέφος στον Τριτογενή Τομέα</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l-GR" b="1" dirty="0">
                <a:solidFill>
                  <a:schemeClr val="accent2"/>
                </a:solidFill>
              </a:rPr>
              <a:t>Μπορείτε να ξεκινήσετε με τα ακόλουθα:</a:t>
            </a:r>
            <a:endParaRPr lang="en-GB" b="1" dirty="0">
              <a:solidFill>
                <a:schemeClr val="accent2"/>
              </a:solidFill>
            </a:endParaRP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el-GR" dirty="0"/>
              <a:t>Πιλοτική μετάβαση σε ηλεκτρονικό ταχυδρομείο </a:t>
            </a:r>
            <a:r>
              <a:rPr lang="en-GB" dirty="0"/>
              <a:t>Office 365</a:t>
            </a:r>
            <a:endParaRPr lang="el-GR" dirty="0"/>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Χρήση </a:t>
            </a:r>
            <a:r>
              <a:rPr lang="el-GR" dirty="0" err="1"/>
              <a:t>Πολυ</a:t>
            </a:r>
            <a:r>
              <a:rPr lang="el-GR" dirty="0"/>
              <a:t>-Παραγοντικής Επαλήθευσης (</a:t>
            </a:r>
            <a:r>
              <a:rPr lang="en-GB" dirty="0"/>
              <a:t>Multi-Factor Authentication </a:t>
            </a:r>
            <a:r>
              <a:rPr lang="el-GR" dirty="0"/>
              <a:t>- </a:t>
            </a:r>
            <a:r>
              <a:rPr lang="en-GB" dirty="0"/>
              <a:t>MFA</a:t>
            </a:r>
            <a:r>
              <a:rPr lang="el-GR" dirty="0"/>
              <a:t>)</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Εφαρμογή Προηγμένης Προστασίας από Απειλές (</a:t>
            </a:r>
            <a:r>
              <a:rPr lang="en-GB" dirty="0"/>
              <a:t>Advanced Threat Protection </a:t>
            </a:r>
            <a:r>
              <a:rPr lang="el-GR" dirty="0"/>
              <a:t>- </a:t>
            </a:r>
            <a:r>
              <a:rPr lang="en-GB" dirty="0"/>
              <a:t>ATP)</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275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50891-F6C6-D697-BEBF-73588867EE40}"/>
              </a:ext>
            </a:extLst>
          </p:cNvPr>
          <p:cNvPicPr>
            <a:picLocks noChangeAspect="1"/>
          </p:cNvPicPr>
          <p:nvPr/>
        </p:nvPicPr>
        <p:blipFill>
          <a:blip r:embed="rId2"/>
          <a:stretch>
            <a:fillRect/>
          </a:stretch>
        </p:blipFill>
        <p:spPr>
          <a:xfrm>
            <a:off x="283535" y="252919"/>
            <a:ext cx="11624929" cy="5722031"/>
          </a:xfrm>
          <a:prstGeom prst="rect">
            <a:avLst/>
          </a:prstGeom>
        </p:spPr>
      </p:pic>
    </p:spTree>
    <p:extLst>
      <p:ext uri="{BB962C8B-B14F-4D97-AF65-F5344CB8AC3E}">
        <p14:creationId xmlns:p14="http://schemas.microsoft.com/office/powerpoint/2010/main" val="41007552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189891"/>
            <a:ext cx="4867011" cy="3291086"/>
          </a:xfrm>
        </p:spPr>
        <p:txBody>
          <a:bodyPr/>
          <a:lstStyle/>
          <a:p>
            <a:pPr marL="457200" indent="-457200">
              <a:buClr>
                <a:schemeClr val="accent2"/>
              </a:buClr>
              <a:buFont typeface="+mj-lt"/>
              <a:buAutoNum type="arabicPeriod"/>
            </a:pPr>
            <a:r>
              <a:rPr lang="el-GR" dirty="0"/>
              <a:t>Ταχεία ανταπόκριση και καινοτομία</a:t>
            </a:r>
          </a:p>
          <a:p>
            <a:pPr marL="457200" indent="-457200">
              <a:buClr>
                <a:schemeClr val="accent2"/>
              </a:buClr>
              <a:buFont typeface="+mj-lt"/>
              <a:buAutoNum type="arabicPeriod"/>
            </a:pPr>
            <a:endParaRPr lang="el-GR" dirty="0"/>
          </a:p>
          <a:p>
            <a:pPr marL="457200" indent="-457200">
              <a:buClr>
                <a:schemeClr val="accent2"/>
              </a:buClr>
              <a:buFont typeface="+mj-lt"/>
              <a:buAutoNum type="arabicPeriod"/>
            </a:pPr>
            <a:r>
              <a:rPr lang="el-GR" dirty="0"/>
              <a:t>Αποδοτικότητα</a:t>
            </a:r>
          </a:p>
          <a:p>
            <a:pPr marL="457200" indent="-457200">
              <a:buClr>
                <a:schemeClr val="accent2"/>
              </a:buClr>
              <a:buFont typeface="+mj-lt"/>
              <a:buAutoNum type="arabicPeriod"/>
            </a:pPr>
            <a:endParaRPr lang="el-GR" dirty="0"/>
          </a:p>
          <a:p>
            <a:pPr marL="457200" indent="-457200">
              <a:buClr>
                <a:schemeClr val="accent2"/>
              </a:buClr>
              <a:buFont typeface="+mj-lt"/>
              <a:buAutoNum type="arabicPeriod"/>
            </a:pPr>
            <a:r>
              <a:rPr lang="el-GR" dirty="0"/>
              <a:t>Αποτελεσματική επεκτασιμότητα</a:t>
            </a:r>
          </a:p>
          <a:p>
            <a:pPr marL="457200" indent="-457200">
              <a:buClr>
                <a:schemeClr val="accent2"/>
              </a:buClr>
              <a:buFont typeface="+mj-lt"/>
              <a:buAutoNum type="arabicPeriod"/>
            </a:pPr>
            <a:endParaRPr lang="el-GR" dirty="0"/>
          </a:p>
          <a:p>
            <a:pPr marL="457200" indent="-457200">
              <a:buClr>
                <a:schemeClr val="accent2"/>
              </a:buClr>
              <a:buFont typeface="+mj-lt"/>
              <a:buAutoNum type="arabicPeriod"/>
            </a:pPr>
            <a:r>
              <a:rPr lang="el-GR" dirty="0"/>
              <a:t>Κινητές και εικονικές δυνατότητες</a:t>
            </a:r>
          </a:p>
          <a:p>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7" y="705121"/>
            <a:ext cx="5979097" cy="992652"/>
          </a:xfrm>
        </p:spPr>
        <p:txBody>
          <a:bodyPr/>
          <a:lstStyle/>
          <a:p>
            <a:r>
              <a:rPr lang="el-GR" sz="3200" dirty="0"/>
              <a:t>Έξι τρόποι που η Τεχνολογία </a:t>
            </a:r>
            <a:r>
              <a:rPr lang="en-GB" sz="3200" dirty="0"/>
              <a:t>Cloud </a:t>
            </a:r>
            <a:r>
              <a:rPr lang="el-GR" sz="3200" dirty="0"/>
              <a:t>Μπορεί να Μεταμορφώσει τους Μη-Κερδοσκοπικούς Οργανισμούς</a:t>
            </a:r>
            <a:endParaRPr lang="en-GB" sz="3200" dirty="0"/>
          </a:p>
        </p:txBody>
      </p:sp>
      <p:pic>
        <p:nvPicPr>
          <p:cNvPr id="6" name="Picture Placeholder 5" descr="Empty speech bubbles">
            <a:hlinkClick r:id="rId3"/>
            <a:extLst>
              <a:ext uri="{FF2B5EF4-FFF2-40B4-BE49-F238E27FC236}">
                <a16:creationId xmlns:a16="http://schemas.microsoft.com/office/drawing/2014/main" id="{82B2F0EC-D9E4-7DA1-AA9A-AB304B2FE16C}"/>
              </a:ext>
            </a:extLst>
          </p:cNvPr>
          <p:cNvPicPr>
            <a:picLocks noGrp="1" noChangeAspect="1"/>
          </p:cNvPicPr>
          <p:nvPr>
            <p:ph type="pic" sz="quarter" idx="10"/>
          </p:nvPr>
        </p:nvPicPr>
        <p:blipFill>
          <a:blip r:embed="rId4">
            <a:grayscl/>
          </a:blip>
          <a:srcRect l="6305" r="6305"/>
          <a:stretch>
            <a:fillRect/>
          </a:stretch>
        </p:blipFill>
        <p:spPr/>
      </p:pic>
    </p:spTree>
    <p:extLst>
      <p:ext uri="{BB962C8B-B14F-4D97-AF65-F5344CB8AC3E}">
        <p14:creationId xmlns:p14="http://schemas.microsoft.com/office/powerpoint/2010/main" val="22843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677316"/>
            <a:ext cx="4867011" cy="3291086"/>
          </a:xfrm>
        </p:spPr>
        <p:txBody>
          <a:bodyPr/>
          <a:lstStyle/>
          <a:p>
            <a:pPr marL="457200" indent="-457200">
              <a:buClr>
                <a:schemeClr val="accent2"/>
              </a:buClr>
              <a:buFont typeface="+mj-lt"/>
              <a:buAutoNum type="arabicPeriod" startAt="5"/>
            </a:pPr>
            <a:r>
              <a:rPr lang="el-GR" dirty="0"/>
              <a:t>Πρόσβαση σε Μεγάλα Δεδομένα</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l-GR" dirty="0"/>
              <a:t>Ενσωματώσεις που «σπάζουν» τα «στεγανά» </a:t>
            </a:r>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7" y="885005"/>
            <a:ext cx="5959642" cy="992652"/>
          </a:xfrm>
        </p:spPr>
        <p:txBody>
          <a:bodyPr/>
          <a:lstStyle/>
          <a:p>
            <a:r>
              <a:rPr lang="el-GR" sz="3200" dirty="0"/>
              <a:t>Έξι τρόποι που η Τεχνολογία </a:t>
            </a:r>
            <a:r>
              <a:rPr lang="en-GB" sz="3200" dirty="0"/>
              <a:t>Cloud </a:t>
            </a:r>
            <a:r>
              <a:rPr lang="el-GR" sz="3200" dirty="0"/>
              <a:t>Μπορεί να Μεταμορφώσει τους Μη-Κερδοσκοπικούς Οργανισμούς</a:t>
            </a:r>
            <a:endParaRPr lang="en-GB" sz="3200" dirty="0"/>
          </a:p>
        </p:txBody>
      </p:sp>
      <p:pic>
        <p:nvPicPr>
          <p:cNvPr id="5" name="Picture Placeholder 5" descr="Empty speech bubbles">
            <a:hlinkClick r:id="rId3"/>
            <a:extLst>
              <a:ext uri="{FF2B5EF4-FFF2-40B4-BE49-F238E27FC236}">
                <a16:creationId xmlns:a16="http://schemas.microsoft.com/office/drawing/2014/main" id="{F3FD4C9E-CA9F-378C-6C36-C02219DB3B6E}"/>
              </a:ext>
            </a:extLst>
          </p:cNvPr>
          <p:cNvPicPr>
            <a:picLocks noGrp="1" noChangeAspect="1"/>
          </p:cNvPicPr>
          <p:nvPr>
            <p:ph type="pic" sz="quarter" idx="10"/>
          </p:nvPr>
        </p:nvPicPr>
        <p:blipFill>
          <a:blip r:embed="rId4">
            <a:grayscl/>
          </a:blip>
          <a:srcRect l="6305" r="6305"/>
          <a:stretch>
            <a:fillRect/>
          </a:stretch>
        </p:blipFill>
        <p:spPr>
          <a:xfrm>
            <a:off x="7061200" y="1201738"/>
            <a:ext cx="5130800" cy="3913187"/>
          </a:xfrm>
        </p:spPr>
      </p:pic>
    </p:spTree>
    <p:extLst>
      <p:ext uri="{BB962C8B-B14F-4D97-AF65-F5344CB8AC3E}">
        <p14:creationId xmlns:p14="http://schemas.microsoft.com/office/powerpoint/2010/main" val="20092253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sz="3600" dirty="0"/>
              <a:t>«Ζήστε κάθε μέρα σαν να έχει μόλις αρχίσει η ζωή σας».</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fontScale="85000"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Johann Wolfgang Von Goethe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30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Υπηρεσίες </a:t>
            </a:r>
            <a:r>
              <a:rPr lang="en-GB" dirty="0"/>
              <a:t>Google</a:t>
            </a:r>
            <a:r>
              <a:rPr lang="el-GR" dirty="0"/>
              <a:t> για Οργανισμούς                               του Τριτογενούς Τομέα</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71402"/>
            <a:ext cx="10258424" cy="3416320"/>
          </a:xfrm>
          <a:prstGeom prst="rect">
            <a:avLst/>
          </a:prstGeom>
          <a:noFill/>
        </p:spPr>
        <p:txBody>
          <a:bodyPr wrap="square">
            <a:spAutoFit/>
          </a:bodyPr>
          <a:lstStyle/>
          <a:p>
            <a:pPr marL="342900" indent="-342900">
              <a:buClr>
                <a:schemeClr val="accent2"/>
              </a:buClr>
              <a:buBlip>
                <a:blip r:embed="rId3"/>
              </a:buBlip>
            </a:pPr>
            <a:r>
              <a:rPr lang="el-GR" sz="2400" dirty="0">
                <a:solidFill>
                  <a:srgbClr val="000000"/>
                </a:solidFill>
              </a:rPr>
              <a:t>Οι</a:t>
            </a:r>
            <a:r>
              <a:rPr lang="el-GR" sz="2400" b="1" dirty="0">
                <a:solidFill>
                  <a:schemeClr val="accent2"/>
                </a:solidFill>
              </a:rPr>
              <a:t> υπηρεσίες της </a:t>
            </a:r>
            <a:r>
              <a:rPr lang="el-GR" sz="2400" b="1" dirty="0" err="1">
                <a:solidFill>
                  <a:schemeClr val="accent2"/>
                </a:solidFill>
              </a:rPr>
              <a:t>Google</a:t>
            </a:r>
            <a:r>
              <a:rPr lang="el-GR" sz="2400" b="1" dirty="0">
                <a:solidFill>
                  <a:schemeClr val="accent2"/>
                </a:solidFill>
              </a:rPr>
              <a:t> για μη κερδοσκοπικούς οργανισμούς </a:t>
            </a:r>
            <a:r>
              <a:rPr lang="el-GR" sz="2400" dirty="0">
                <a:solidFill>
                  <a:srgbClr val="000000"/>
                </a:solidFill>
              </a:rPr>
              <a:t>είναι διαθέσιμες σε περισσότερες από 50 χώρες, αν και το ακριβές προϊόν που μπορείτε να λάβετε διαφέρει ανάλογα με τη χώρα.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Το πρώτο βήμα είναι να δείτε αν ο μη κερδοσκοπικός σας οργανισμός είναι επιλέξιμος για το πρόγραμμα της </a:t>
            </a:r>
            <a:r>
              <a:rPr lang="el-GR" sz="2400" dirty="0" err="1">
                <a:solidFill>
                  <a:srgbClr val="000000"/>
                </a:solidFill>
              </a:rPr>
              <a:t>Google</a:t>
            </a:r>
            <a:r>
              <a:rPr lang="el-GR" sz="2400" dirty="0">
                <a:solidFill>
                  <a:srgbClr val="000000"/>
                </a:solidFill>
              </a:rPr>
              <a:t> για μη κερδοσκοπικούς οργανισμούς (π.χ. αν έχετε έναν εκπαιδευτικό οργανισμό, ίσως είναι προτιμότερο να χρησιμοποιήσετε το </a:t>
            </a:r>
            <a:r>
              <a:rPr lang="el-GR" sz="2400" dirty="0" err="1">
                <a:solidFill>
                  <a:srgbClr val="000000"/>
                </a:solidFill>
              </a:rPr>
              <a:t>Google</a:t>
            </a:r>
            <a:r>
              <a:rPr lang="el-GR" sz="2400" dirty="0">
                <a:solidFill>
                  <a:srgbClr val="000000"/>
                </a:solidFill>
              </a:rPr>
              <a:t> for </a:t>
            </a:r>
            <a:r>
              <a:rPr lang="el-GR" sz="2400" dirty="0" err="1">
                <a:solidFill>
                  <a:srgbClr val="000000"/>
                </a:solidFill>
              </a:rPr>
              <a:t>Education</a:t>
            </a:r>
            <a:r>
              <a:rPr lang="el-GR" sz="2400" dirty="0">
                <a:solidFill>
                  <a:srgbClr val="000000"/>
                </a:solidFill>
              </a:rPr>
              <a:t>). </a:t>
            </a:r>
          </a:p>
          <a:p>
            <a:pPr marL="342900" indent="-342900">
              <a:buClr>
                <a:schemeClr val="accent2"/>
              </a:buClr>
              <a:buBlip>
                <a:blip r:embed="rId3"/>
              </a:buBlip>
            </a:pPr>
            <a:r>
              <a:rPr lang="el-GR" sz="2400" b="1" dirty="0">
                <a:solidFill>
                  <a:schemeClr val="accent2"/>
                </a:solidFill>
              </a:rPr>
              <a:t> </a:t>
            </a:r>
          </a:p>
        </p:txBody>
      </p:sp>
    </p:spTree>
    <p:extLst>
      <p:ext uri="{BB962C8B-B14F-4D97-AF65-F5344CB8AC3E}">
        <p14:creationId xmlns:p14="http://schemas.microsoft.com/office/powerpoint/2010/main" val="30809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1609226"/>
            <a:ext cx="10595237" cy="3995028"/>
          </a:xfrm>
        </p:spPr>
        <p:txBody>
          <a:bodyPr/>
          <a:lstStyle/>
          <a:p>
            <a:pPr marL="114300" indent="-342900">
              <a:buBlip>
                <a:blip r:embed="rId2"/>
              </a:buBlip>
            </a:pPr>
            <a:r>
              <a:rPr lang="el-GR" dirty="0"/>
              <a:t>Η αυτοματοποίηση κοινών διαδικασιών απαιτεί (Συν.):</a:t>
            </a:r>
            <a:endParaRPr lang="en-GB" dirty="0"/>
          </a:p>
          <a:p>
            <a:pPr marL="114300" indent="-342900">
              <a:buBlip>
                <a:blip r:embed="rId3"/>
              </a:buBlip>
            </a:pPr>
            <a:endParaRPr lang="en-GB" dirty="0"/>
          </a:p>
          <a:p>
            <a:pPr marL="571500" lvl="1" indent="-342900">
              <a:buClr>
                <a:schemeClr val="accent2"/>
              </a:buClr>
              <a:buFont typeface="Arial" panose="020B0604020202020204" pitchFamily="34" charset="0"/>
              <a:buChar char="•"/>
            </a:pPr>
            <a:r>
              <a:rPr lang="el-GR" sz="2400" spc="0" dirty="0">
                <a:solidFill>
                  <a:srgbClr val="000000"/>
                </a:solidFill>
                <a:latin typeface="+mn-lt"/>
              </a:rPr>
              <a:t>Ερωτήματα συστήματος</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Μισθοδοσία</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Ενσωμάτωση υπαλλήλων ή προμηθευτών</a:t>
            </a:r>
          </a:p>
          <a:p>
            <a:pPr marL="571500" lvl="1" indent="-342900">
              <a:buClr>
                <a:schemeClr val="accent2"/>
              </a:buClr>
              <a:buFont typeface="Arial" panose="020B0604020202020204" pitchFamily="34" charset="0"/>
              <a:buChar char="•"/>
            </a:pPr>
            <a:endParaRPr lang="el-GR" sz="2400" spc="0" dirty="0">
              <a:solidFill>
                <a:srgbClr val="000000"/>
              </a:solidFill>
              <a:latin typeface="+mn-lt"/>
            </a:endParaRPr>
          </a:p>
          <a:p>
            <a:pPr marL="571500" lvl="1" indent="-342900">
              <a:buClr>
                <a:schemeClr val="accent2"/>
              </a:buClr>
              <a:buFont typeface="Arial" panose="020B0604020202020204" pitchFamily="34" charset="0"/>
              <a:buChar char="•"/>
            </a:pPr>
            <a:r>
              <a:rPr lang="el-GR" sz="2400" spc="0" dirty="0">
                <a:solidFill>
                  <a:srgbClr val="000000"/>
                </a:solidFill>
                <a:latin typeface="+mn-lt"/>
              </a:rPr>
              <a:t>Απολύσεις προσωπικού</a:t>
            </a:r>
          </a:p>
          <a:p>
            <a:pPr marL="114300" indent="-342900">
              <a:buBlip>
                <a:blip r:embed="rId3"/>
              </a:buBlip>
            </a:pP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Βασικά Βήματα της Αυτοματοποίησης</a:t>
            </a:r>
            <a:endParaRPr lang="en-ZA" dirty="0"/>
          </a:p>
        </p:txBody>
      </p:sp>
    </p:spTree>
    <p:extLst>
      <p:ext uri="{BB962C8B-B14F-4D97-AF65-F5344CB8AC3E}">
        <p14:creationId xmlns:p14="http://schemas.microsoft.com/office/powerpoint/2010/main" val="28659257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Υπηρεσίες </a:t>
            </a:r>
            <a:r>
              <a:rPr lang="en-GB" dirty="0"/>
              <a:t>Google</a:t>
            </a:r>
            <a:r>
              <a:rPr lang="el-GR" dirty="0"/>
              <a:t> για Οργανισμούς                               του Τριτογενούς Τομέα</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05506"/>
            <a:ext cx="10258424" cy="4154984"/>
          </a:xfrm>
          <a:prstGeom prst="rect">
            <a:avLst/>
          </a:prstGeom>
          <a:noFill/>
        </p:spPr>
        <p:txBody>
          <a:bodyPr wrap="square">
            <a:spAutoFit/>
          </a:bodyPr>
          <a:lstStyle/>
          <a:p>
            <a:pPr marL="342900" indent="-342900">
              <a:buClr>
                <a:schemeClr val="accent2"/>
              </a:buClr>
              <a:buBlip>
                <a:blip r:embed="rId3"/>
              </a:buBlip>
            </a:pPr>
            <a:r>
              <a:rPr lang="el-GR" sz="2400" b="1" dirty="0">
                <a:solidFill>
                  <a:schemeClr val="accent2"/>
                </a:solidFill>
              </a:rPr>
              <a:t>Το </a:t>
            </a:r>
            <a:r>
              <a:rPr lang="el-GR" sz="2400" b="1" dirty="0" err="1">
                <a:solidFill>
                  <a:schemeClr val="accent2"/>
                </a:solidFill>
              </a:rPr>
              <a:t>YouTube</a:t>
            </a:r>
            <a:r>
              <a:rPr lang="el-GR" sz="2400" b="1" dirty="0">
                <a:solidFill>
                  <a:schemeClr val="accent2"/>
                </a:solidFill>
              </a:rPr>
              <a:t> της </a:t>
            </a:r>
            <a:r>
              <a:rPr lang="el-GR" sz="2400" b="1" dirty="0" err="1">
                <a:solidFill>
                  <a:schemeClr val="accent2"/>
                </a:solidFill>
              </a:rPr>
              <a:t>Google</a:t>
            </a:r>
            <a:r>
              <a:rPr lang="el-GR" sz="2400" b="1" dirty="0">
                <a:solidFill>
                  <a:schemeClr val="accent2"/>
                </a:solidFill>
              </a:rPr>
              <a:t>: </a:t>
            </a:r>
            <a:r>
              <a:rPr lang="el-GR" sz="2400" dirty="0">
                <a:solidFill>
                  <a:srgbClr val="000000"/>
                </a:solidFill>
              </a:rPr>
              <a:t>Μπορείτε να προωθήσετε τα μη κερδοσκοπικά σας βίντεο απευθείας μέσω του </a:t>
            </a:r>
            <a:r>
              <a:rPr lang="el-GR" sz="2400" dirty="0" err="1">
                <a:solidFill>
                  <a:srgbClr val="000000"/>
                </a:solidFill>
              </a:rPr>
              <a:t>YouTube</a:t>
            </a:r>
            <a:r>
              <a:rPr lang="el-GR" sz="2400" dirty="0">
                <a:solidFill>
                  <a:srgbClr val="000000"/>
                </a:solidFill>
              </a:rPr>
              <a:t> για να λάβετε βοήθεια στη σύνδεσή σας με όσους προωθούν το πρόγραμμά σας.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Το πρόγραμμα αυτό σας επιτρέπει να τοποθετήσετε ειδικές κάρτες που ονομάζονται κάρτες "</a:t>
            </a:r>
            <a:r>
              <a:rPr lang="el-GR" sz="2400" dirty="0" err="1">
                <a:solidFill>
                  <a:srgbClr val="000000"/>
                </a:solidFill>
              </a:rPr>
              <a:t>Link</a:t>
            </a:r>
            <a:r>
              <a:rPr lang="el-GR" sz="2400" dirty="0">
                <a:solidFill>
                  <a:srgbClr val="000000"/>
                </a:solidFill>
              </a:rPr>
              <a:t> </a:t>
            </a:r>
            <a:r>
              <a:rPr lang="el-GR" sz="2400" dirty="0" err="1">
                <a:solidFill>
                  <a:srgbClr val="000000"/>
                </a:solidFill>
              </a:rPr>
              <a:t>Anywhere</a:t>
            </a:r>
            <a:r>
              <a:rPr lang="el-GR" sz="2400" dirty="0">
                <a:solidFill>
                  <a:srgbClr val="000000"/>
                </a:solidFill>
              </a:rPr>
              <a:t>", και σας επιτρέπουν να στέλνετε τους χρήστες απευθείας στην ιστοσελίδα του οργανισμού σας.</a:t>
            </a:r>
          </a:p>
          <a:p>
            <a:pPr marL="342900" indent="-342900">
              <a:buClr>
                <a:schemeClr val="accent2"/>
              </a:buClr>
              <a:buBlip>
                <a:blip r:embed="rId3"/>
              </a:buBlip>
            </a:pPr>
            <a:endParaRPr lang="el-GR" sz="2400" b="1" dirty="0">
              <a:solidFill>
                <a:schemeClr val="accent2"/>
              </a:solidFill>
            </a:endParaRPr>
          </a:p>
          <a:p>
            <a:pPr marL="342900" indent="-342900">
              <a:buClr>
                <a:schemeClr val="accent2"/>
              </a:buClr>
              <a:buBlip>
                <a:blip r:embed="rId3"/>
              </a:buBlip>
            </a:pPr>
            <a:r>
              <a:rPr lang="el-GR" sz="2400" b="1" dirty="0">
                <a:solidFill>
                  <a:schemeClr val="accent2"/>
                </a:solidFill>
              </a:rPr>
              <a:t>Επιχορηγήσεις διαφημίσεων της </a:t>
            </a:r>
            <a:r>
              <a:rPr lang="el-GR" sz="2400" b="1" dirty="0" err="1">
                <a:solidFill>
                  <a:schemeClr val="accent2"/>
                </a:solidFill>
              </a:rPr>
              <a:t>Google</a:t>
            </a:r>
            <a:r>
              <a:rPr lang="el-GR" sz="2400" b="1" dirty="0">
                <a:solidFill>
                  <a:schemeClr val="accent2"/>
                </a:solidFill>
              </a:rPr>
              <a:t>: </a:t>
            </a:r>
            <a:r>
              <a:rPr lang="el-GR" sz="2400" dirty="0">
                <a:solidFill>
                  <a:srgbClr val="000000"/>
                </a:solidFill>
              </a:rPr>
              <a:t>Αυτή η επιλογή μπορεί να σας βοηθήσει να προσεγγίσετε ανθρώπους σε όλο τον κόσμο με το μήνυμα του οργανισμού σας. </a:t>
            </a:r>
          </a:p>
        </p:txBody>
      </p:sp>
    </p:spTree>
    <p:extLst>
      <p:ext uri="{BB962C8B-B14F-4D97-AF65-F5344CB8AC3E}">
        <p14:creationId xmlns:p14="http://schemas.microsoft.com/office/powerpoint/2010/main" val="31210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Υπηρεσίες </a:t>
            </a:r>
            <a:r>
              <a:rPr lang="en-GB" dirty="0"/>
              <a:t>Google</a:t>
            </a:r>
            <a:r>
              <a:rPr lang="el-GR" dirty="0"/>
              <a:t> για Οργανισμούς                               του Τριτογενούς Τομέα</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90963"/>
            <a:ext cx="10258424" cy="2308324"/>
          </a:xfrm>
          <a:prstGeom prst="rect">
            <a:avLst/>
          </a:prstGeom>
          <a:noFill/>
        </p:spPr>
        <p:txBody>
          <a:bodyPr wrap="square">
            <a:spAutoFit/>
          </a:bodyPr>
          <a:lstStyle/>
          <a:p>
            <a:pPr marL="342900" indent="-342900">
              <a:buClr>
                <a:schemeClr val="accent2"/>
              </a:buClr>
              <a:buBlip>
                <a:blip r:embed="rId3"/>
              </a:buBlip>
            </a:pPr>
            <a:r>
              <a:rPr lang="el-GR" sz="2400" b="1" dirty="0">
                <a:solidFill>
                  <a:schemeClr val="accent2"/>
                </a:solidFill>
              </a:rPr>
              <a:t>Επιχορηγήσεις διαφημίσεων της </a:t>
            </a:r>
            <a:r>
              <a:rPr lang="el-GR" sz="2400" b="1" dirty="0" err="1">
                <a:solidFill>
                  <a:schemeClr val="accent2"/>
                </a:solidFill>
              </a:rPr>
              <a:t>Google</a:t>
            </a:r>
            <a:r>
              <a:rPr lang="el-GR" sz="2400" b="1" dirty="0">
                <a:solidFill>
                  <a:schemeClr val="accent2"/>
                </a:solidFill>
              </a:rPr>
              <a:t> (συν.):</a:t>
            </a:r>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Εάν πληροίτε τις προϋποθέσεις, θα αποκτήσετε έναν προϋπολογισμό διαφημίσεων ο οποίο θα διαχειρίζεται από μια επιχορήγηση, και η οποία θα σας επιτρέπει να αναπτύσσεστε και να βρίσκετε περισσότερους ανθρώπους για να σας υποστηρίξουν χωρίς να χρειάζεται να αντλείτε υπερβολικά ποσά από τους δικούς σας πόρους και αυτούς του οργανισμού σας.</a:t>
            </a:r>
          </a:p>
        </p:txBody>
      </p:sp>
    </p:spTree>
    <p:extLst>
      <p:ext uri="{BB962C8B-B14F-4D97-AF65-F5344CB8AC3E}">
        <p14:creationId xmlns:p14="http://schemas.microsoft.com/office/powerpoint/2010/main" val="20596680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Πλεονεκτήματα του </a:t>
            </a:r>
            <a:r>
              <a:rPr lang="en-GB" dirty="0"/>
              <a:t>Multi-Cloud</a:t>
            </a:r>
            <a:r>
              <a:rPr lang="el-GR" dirty="0"/>
              <a:t> για τους ΜΚΟ</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48137"/>
            <a:ext cx="10258424" cy="3785652"/>
          </a:xfrm>
          <a:prstGeom prst="rect">
            <a:avLst/>
          </a:prstGeom>
          <a:noFill/>
        </p:spPr>
        <p:txBody>
          <a:bodyPr wrap="square">
            <a:spAutoFit/>
          </a:bodyPr>
          <a:lstStyle/>
          <a:p>
            <a:pPr marL="342900" indent="-342900">
              <a:buClr>
                <a:schemeClr val="accent2"/>
              </a:buClr>
              <a:buBlip>
                <a:blip r:embed="rId3"/>
              </a:buBlip>
            </a:pPr>
            <a:r>
              <a:rPr lang="el-GR" sz="2400" dirty="0">
                <a:solidFill>
                  <a:srgbClr val="000000"/>
                </a:solidFill>
              </a:rPr>
              <a:t>Τα πλεονεκτήματα κόστους, ασφάλειας και ευελιξίας που προσφέρει η εργασία σε συστήματα </a:t>
            </a:r>
            <a:r>
              <a:rPr lang="el-GR" sz="2400" dirty="0" err="1">
                <a:solidFill>
                  <a:srgbClr val="000000"/>
                </a:solidFill>
              </a:rPr>
              <a:t>multi-cloud</a:t>
            </a:r>
            <a:r>
              <a:rPr lang="el-GR" sz="2400" dirty="0">
                <a:solidFill>
                  <a:srgbClr val="000000"/>
                </a:solidFill>
              </a:rPr>
              <a:t> μπορούν να δώσουν στους μη κερδοσκοπικούς οργανισμούς ένα πλεονέκτημα, με την προϋπόθεση όμως ότι θα τα εφαρμόσουν αποτελεσματικά.</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b="1" dirty="0">
                <a:solidFill>
                  <a:schemeClr val="accent2"/>
                </a:solidFill>
              </a:rPr>
              <a:t>Γιατί οι μη κερδοσκοπικοί οργανισμοί μπορεί να βρουν τα συστήματα </a:t>
            </a:r>
            <a:r>
              <a:rPr lang="el-GR" sz="2400" b="1" dirty="0" err="1">
                <a:solidFill>
                  <a:schemeClr val="accent2"/>
                </a:solidFill>
              </a:rPr>
              <a:t>multi-cloud</a:t>
            </a:r>
            <a:r>
              <a:rPr lang="el-GR" sz="2400" b="1" dirty="0">
                <a:solidFill>
                  <a:schemeClr val="accent2"/>
                </a:solidFill>
              </a:rPr>
              <a:t> ως μια καλή λύση; </a:t>
            </a:r>
            <a:r>
              <a:rPr lang="el-GR" sz="2400" dirty="0">
                <a:solidFill>
                  <a:srgbClr val="000000"/>
                </a:solidFill>
              </a:rPr>
              <a:t>Οι μη κερδοσκοπικοί οργανισμοί μπορεί να είναι εξοικειωμένοι με τη διαχείριση δεδομένων με τη χρήση του υβριδικού </a:t>
            </a:r>
            <a:r>
              <a:rPr lang="el-GR" sz="2400" dirty="0" err="1">
                <a:solidFill>
                  <a:srgbClr val="000000"/>
                </a:solidFill>
              </a:rPr>
              <a:t>Cloud</a:t>
            </a:r>
            <a:r>
              <a:rPr lang="el-GR" sz="2400" dirty="0">
                <a:solidFill>
                  <a:srgbClr val="000000"/>
                </a:solidFill>
              </a:rPr>
              <a:t>, το οποίο διαχωρίζει τα δεδομένα σε ένα δημόσιο σύστημα </a:t>
            </a:r>
            <a:r>
              <a:rPr lang="el-GR" sz="2400" dirty="0" err="1">
                <a:solidFill>
                  <a:srgbClr val="000000"/>
                </a:solidFill>
              </a:rPr>
              <a:t>Cloud</a:t>
            </a:r>
            <a:r>
              <a:rPr lang="el-GR" sz="2400" dirty="0">
                <a:solidFill>
                  <a:srgbClr val="000000"/>
                </a:solidFill>
              </a:rPr>
              <a:t> από τα δεδομένα που διαχειρίζονται μέσω ενός εσωτερικού κέντρου δεδομένων.</a:t>
            </a:r>
          </a:p>
        </p:txBody>
      </p:sp>
    </p:spTree>
    <p:extLst>
      <p:ext uri="{BB962C8B-B14F-4D97-AF65-F5344CB8AC3E}">
        <p14:creationId xmlns:p14="http://schemas.microsoft.com/office/powerpoint/2010/main" val="37429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Πλεονεκτήματα του </a:t>
            </a:r>
            <a:r>
              <a:rPr lang="en-GB" dirty="0"/>
              <a:t>Multi-Cloud</a:t>
            </a:r>
            <a:r>
              <a:rPr lang="el-GR" dirty="0"/>
              <a:t> για τους ΜΚΟ</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1388"/>
            <a:ext cx="10258424" cy="3785652"/>
          </a:xfrm>
          <a:prstGeom prst="rect">
            <a:avLst/>
          </a:prstGeom>
          <a:noFill/>
        </p:spPr>
        <p:txBody>
          <a:bodyPr wrap="square">
            <a:spAutoFit/>
          </a:bodyPr>
          <a:lstStyle/>
          <a:p>
            <a:pPr marL="342900" indent="-342900">
              <a:buClr>
                <a:schemeClr val="accent2"/>
              </a:buClr>
              <a:buBlip>
                <a:blip r:embed="rId3"/>
              </a:buBlip>
            </a:pPr>
            <a:r>
              <a:rPr lang="el-GR" sz="2400" b="1" dirty="0">
                <a:solidFill>
                  <a:schemeClr val="accent2"/>
                </a:solidFill>
              </a:rPr>
              <a:t>Εκτιμήσεις για </a:t>
            </a:r>
            <a:r>
              <a:rPr lang="el-GR" sz="2400" b="1" dirty="0" err="1">
                <a:solidFill>
                  <a:schemeClr val="accent2"/>
                </a:solidFill>
              </a:rPr>
              <a:t>Multi-Cloud</a:t>
            </a:r>
            <a:r>
              <a:rPr lang="el-GR" sz="2400" b="1" dirty="0">
                <a:solidFill>
                  <a:schemeClr val="accent2"/>
                </a:solidFill>
              </a:rPr>
              <a:t> για μη κερδοσκοπικούς οργανισμούς: </a:t>
            </a:r>
            <a:r>
              <a:rPr lang="el-GR" sz="2400" dirty="0">
                <a:solidFill>
                  <a:srgbClr val="000000"/>
                </a:solidFill>
              </a:rPr>
              <a:t>Ενώ η προσέγγιση των συστημάτων </a:t>
            </a:r>
            <a:r>
              <a:rPr lang="el-GR" sz="2400" dirty="0" err="1">
                <a:solidFill>
                  <a:srgbClr val="000000"/>
                </a:solidFill>
              </a:rPr>
              <a:t>Multi-Cloud</a:t>
            </a:r>
            <a:r>
              <a:rPr lang="el-GR" sz="2400" dirty="0">
                <a:solidFill>
                  <a:srgbClr val="000000"/>
                </a:solidFill>
              </a:rPr>
              <a:t> μπορεί να θεωρηθεί δυνητικά ως μέσο εξοικονόμησης πόρων, μπορεί επίσης να δημιουργήσει σημαντικές πολυπλοκότητες για τους οργανισμούς, εάν δεν υπάρξει σωστή διαχείριση.</a:t>
            </a:r>
          </a:p>
          <a:p>
            <a:pPr marL="342900" indent="-342900">
              <a:buClr>
                <a:schemeClr val="accent2"/>
              </a:buClr>
              <a:buBlip>
                <a:blip r:embed="rId3"/>
              </a:buBlip>
            </a:pPr>
            <a:endParaRPr lang="el-GR" sz="2400" b="1" dirty="0">
              <a:solidFill>
                <a:schemeClr val="accent2"/>
              </a:solidFill>
            </a:endParaRPr>
          </a:p>
          <a:p>
            <a:pPr marL="342900" indent="-342900">
              <a:buClr>
                <a:schemeClr val="accent2"/>
              </a:buClr>
              <a:buBlip>
                <a:blip r:embed="rId3"/>
              </a:buBlip>
            </a:pPr>
            <a:r>
              <a:rPr lang="el-GR" sz="2400" b="1" dirty="0">
                <a:solidFill>
                  <a:schemeClr val="accent2"/>
                </a:solidFill>
              </a:rPr>
              <a:t>Πώς να διαχειριστείτε περιβάλλοντα </a:t>
            </a:r>
            <a:r>
              <a:rPr lang="el-GR" sz="2400" b="1" dirty="0" err="1">
                <a:solidFill>
                  <a:schemeClr val="accent2"/>
                </a:solidFill>
              </a:rPr>
              <a:t>Multi-Cloud</a:t>
            </a:r>
            <a:r>
              <a:rPr lang="el-GR" sz="2400" b="1" dirty="0">
                <a:solidFill>
                  <a:schemeClr val="accent2"/>
                </a:solidFill>
              </a:rPr>
              <a:t>: </a:t>
            </a:r>
            <a:r>
              <a:rPr lang="el-GR" sz="2400" dirty="0">
                <a:solidFill>
                  <a:srgbClr val="000000"/>
                </a:solidFill>
              </a:rPr>
              <a:t>Οι προκλήσεις ενός περιβάλλοντος </a:t>
            </a:r>
            <a:r>
              <a:rPr lang="el-GR" sz="2400" dirty="0" err="1">
                <a:solidFill>
                  <a:srgbClr val="000000"/>
                </a:solidFill>
              </a:rPr>
              <a:t>multi-Cloud</a:t>
            </a:r>
            <a:r>
              <a:rPr lang="el-GR" sz="2400" dirty="0">
                <a:solidFill>
                  <a:srgbClr val="000000"/>
                </a:solidFill>
              </a:rPr>
              <a:t> μπορεί να είναι πολλές για να τις διαχειριστεί ένας μη κερδοσκοπικός οργανισμός, αλλά πολλά από αυτά που θα κάνουν το </a:t>
            </a:r>
            <a:r>
              <a:rPr lang="el-GR" sz="2400" dirty="0" err="1">
                <a:solidFill>
                  <a:srgbClr val="000000"/>
                </a:solidFill>
              </a:rPr>
              <a:t>multi-Cloud</a:t>
            </a:r>
            <a:r>
              <a:rPr lang="el-GR" sz="2400" dirty="0">
                <a:solidFill>
                  <a:srgbClr val="000000"/>
                </a:solidFill>
              </a:rPr>
              <a:t> να λειτουργήσει για τον οργανισμό σας εξαρτώνται από την προσέγγισή σας.</a:t>
            </a:r>
          </a:p>
        </p:txBody>
      </p:sp>
    </p:spTree>
    <p:extLst>
      <p:ext uri="{BB962C8B-B14F-4D97-AF65-F5344CB8AC3E}">
        <p14:creationId xmlns:p14="http://schemas.microsoft.com/office/powerpoint/2010/main" val="22261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Πλεονεκτήματα του </a:t>
            </a:r>
            <a:r>
              <a:rPr lang="en-GB" dirty="0"/>
              <a:t>Multi-Cloud</a:t>
            </a:r>
            <a:r>
              <a:rPr lang="el-GR" dirty="0"/>
              <a:t> για τους ΜΚΟ</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3416320"/>
          </a:xfrm>
          <a:prstGeom prst="rect">
            <a:avLst/>
          </a:prstGeom>
          <a:noFill/>
        </p:spPr>
        <p:txBody>
          <a:bodyPr wrap="square">
            <a:spAutoFit/>
          </a:bodyPr>
          <a:lstStyle/>
          <a:p>
            <a:pPr marL="342900" indent="-342900">
              <a:buClr>
                <a:schemeClr val="accent2"/>
              </a:buClr>
              <a:buBlip>
                <a:blip r:embed="rId3"/>
              </a:buBlip>
            </a:pPr>
            <a:r>
              <a:rPr lang="el-GR" sz="2400" dirty="0">
                <a:solidFill>
                  <a:srgbClr val="000000"/>
                </a:solidFill>
              </a:rPr>
              <a:t>Το 2020, οι υπηρεσίες </a:t>
            </a:r>
            <a:r>
              <a:rPr lang="el-GR" sz="2400" dirty="0" err="1">
                <a:solidFill>
                  <a:srgbClr val="000000"/>
                </a:solidFill>
              </a:rPr>
              <a:t>Cloud</a:t>
            </a:r>
            <a:r>
              <a:rPr lang="el-GR" sz="2400" dirty="0">
                <a:solidFill>
                  <a:srgbClr val="000000"/>
                </a:solidFill>
              </a:rPr>
              <a:t> βρέθηκαν στο επίκεντρο, καθώς όλος ο κόσμος μετατοπίστηκε στην εξ αποστάσεως εργασία. Ο όρος «υπηρεσίες </a:t>
            </a:r>
            <a:r>
              <a:rPr lang="el-GR" sz="2400" dirty="0" err="1">
                <a:solidFill>
                  <a:srgbClr val="000000"/>
                </a:solidFill>
              </a:rPr>
              <a:t>Cloud</a:t>
            </a:r>
            <a:r>
              <a:rPr lang="el-GR" sz="2400" dirty="0">
                <a:solidFill>
                  <a:srgbClr val="000000"/>
                </a:solidFill>
              </a:rPr>
              <a:t>» περιλαμβάνει πολλούς διαφορετικούς τύπους τεχνολογίας, πλατφόρμες και εφαρμογές.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Με απλά λόγια, το Υπολογιστικό Νέφος είναι η παροχή υπηρεσιών πληροφορικής μέσω του διαδικτύου. Επομένως, η μετάβαση σε μια λύση πληροφορικής βασισμένη στο </a:t>
            </a:r>
            <a:r>
              <a:rPr lang="el-GR" sz="2400" dirty="0" err="1">
                <a:solidFill>
                  <a:srgbClr val="000000"/>
                </a:solidFill>
              </a:rPr>
              <a:t>Cloud</a:t>
            </a:r>
            <a:r>
              <a:rPr lang="el-GR" sz="2400" dirty="0">
                <a:solidFill>
                  <a:srgbClr val="000000"/>
                </a:solidFill>
              </a:rPr>
              <a:t> σημαίνει απομάκρυνση από έναν παραδοσιακό εσωτερικό διακομιστή.</a:t>
            </a:r>
          </a:p>
        </p:txBody>
      </p:sp>
    </p:spTree>
    <p:extLst>
      <p:ext uri="{BB962C8B-B14F-4D97-AF65-F5344CB8AC3E}">
        <p14:creationId xmlns:p14="http://schemas.microsoft.com/office/powerpoint/2010/main" val="24419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Πλεονεκτήματα του </a:t>
            </a:r>
            <a:r>
              <a:rPr lang="en-GB" dirty="0"/>
              <a:t>Multi-Cloud</a:t>
            </a:r>
            <a:r>
              <a:rPr lang="el-GR" dirty="0"/>
              <a:t> για τους ΜΚΟ</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indent="-342900">
              <a:buClr>
                <a:schemeClr val="accent2"/>
              </a:buClr>
              <a:buBlip>
                <a:blip r:embed="rId3"/>
              </a:buBlip>
            </a:pPr>
            <a:r>
              <a:rPr lang="el-GR" sz="2400" dirty="0">
                <a:solidFill>
                  <a:srgbClr val="000000"/>
                </a:solidFill>
              </a:rPr>
              <a:t>Ανεξάρτητα από το εάν ο οργανισμός σας είναι μη κερδοσκοπικός, μικρή επιχείρηση ή διεθνής επιχείρηση, υπάρχουν ορισμένα κοινά οφέλη των λύσεων πληροφορικής που βασίζονται στο </a:t>
            </a:r>
            <a:r>
              <a:rPr lang="el-GR" sz="2400" dirty="0" err="1">
                <a:solidFill>
                  <a:srgbClr val="000000"/>
                </a:solidFill>
              </a:rPr>
              <a:t>Cloud</a:t>
            </a:r>
            <a:r>
              <a:rPr lang="el-GR" sz="2400" dirty="0">
                <a:solidFill>
                  <a:srgbClr val="000000"/>
                </a:solidFill>
              </a:rPr>
              <a:t>. </a:t>
            </a:r>
            <a:r>
              <a:rPr lang="el-GR" sz="2400" b="1" dirty="0">
                <a:solidFill>
                  <a:schemeClr val="accent2"/>
                </a:solidFill>
              </a:rPr>
              <a:t>Αυτά περιλαμβάνουν:</a:t>
            </a:r>
          </a:p>
        </p:txBody>
      </p:sp>
      <p:graphicFrame>
        <p:nvGraphicFramePr>
          <p:cNvPr id="2" name="Diagram 1">
            <a:extLst>
              <a:ext uri="{FF2B5EF4-FFF2-40B4-BE49-F238E27FC236}">
                <a16:creationId xmlns:a16="http://schemas.microsoft.com/office/drawing/2014/main" id="{9F9B17B6-A302-A07E-6789-C232E8590E65}"/>
              </a:ext>
            </a:extLst>
          </p:cNvPr>
          <p:cNvGraphicFramePr/>
          <p:nvPr>
            <p:extLst>
              <p:ext uri="{D42A27DB-BD31-4B8C-83A1-F6EECF244321}">
                <p14:modId xmlns:p14="http://schemas.microsoft.com/office/powerpoint/2010/main" val="2507123952"/>
              </p:ext>
            </p:extLst>
          </p:nvPr>
        </p:nvGraphicFramePr>
        <p:xfrm>
          <a:off x="798382" y="3015257"/>
          <a:ext cx="10595236" cy="2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5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708EFE3-BC3E-412C-96D7-FD1D8A165C1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8E4C365-2119-4CEE-9E4A-52A678E222E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9C79132-21F5-4287-8587-7810E88C285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4DC5FCFF-E0C1-4FE6-9B3C-3D0D2ECE20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Πλεονεκτήματα του </a:t>
            </a:r>
            <a:r>
              <a:rPr lang="en-GB" dirty="0"/>
              <a:t>Multi-Cloud</a:t>
            </a:r>
            <a:r>
              <a:rPr lang="el-GR" dirty="0"/>
              <a:t> για τους ΜΚΟ</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1200329"/>
          </a:xfrm>
          <a:prstGeom prst="rect">
            <a:avLst/>
          </a:prstGeom>
          <a:noFill/>
        </p:spPr>
        <p:txBody>
          <a:bodyPr wrap="square">
            <a:spAutoFit/>
          </a:bodyPr>
          <a:lstStyle/>
          <a:p>
            <a:pPr marL="342900" indent="-342900">
              <a:buClr>
                <a:schemeClr val="accent2"/>
              </a:buClr>
              <a:buBlip>
                <a:blip r:embed="rId3"/>
              </a:buBlip>
            </a:pPr>
            <a:r>
              <a:rPr lang="el-GR" sz="2400" b="1" dirty="0">
                <a:solidFill>
                  <a:schemeClr val="accent2"/>
                </a:solidFill>
              </a:rPr>
              <a:t>Η άγνοια γύρω από τις υπηρεσίες </a:t>
            </a:r>
            <a:r>
              <a:rPr lang="el-GR" sz="2400" b="1" dirty="0" err="1">
                <a:solidFill>
                  <a:schemeClr val="accent2"/>
                </a:solidFill>
              </a:rPr>
              <a:t>Cloud</a:t>
            </a:r>
            <a:r>
              <a:rPr lang="el-GR" sz="2400" b="1" dirty="0">
                <a:solidFill>
                  <a:schemeClr val="accent2"/>
                </a:solidFill>
              </a:rPr>
              <a:t> για μη κερδοσκοπικούς οργανισμούς αποτελεί συχνά το μεγαλύτερο εμπόδιο για τους οργανισμούς στην υιοθέτηση της αλλαγής αυτής.</a:t>
            </a:r>
          </a:p>
        </p:txBody>
      </p:sp>
    </p:spTree>
    <p:extLst>
      <p:ext uri="{BB962C8B-B14F-4D97-AF65-F5344CB8AC3E}">
        <p14:creationId xmlns:p14="http://schemas.microsoft.com/office/powerpoint/2010/main" val="30966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Δημιουργία και Διαμόρφωση ενός Συστήματος </a:t>
            </a:r>
            <a:r>
              <a:rPr lang="en-GB" dirty="0"/>
              <a:t>Cloud </a:t>
            </a:r>
            <a:r>
              <a:rPr lang="el-GR" dirty="0"/>
              <a:t>για ΜΚΟ</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20405"/>
            <a:ext cx="10258424" cy="3046988"/>
          </a:xfrm>
          <a:prstGeom prst="rect">
            <a:avLst/>
          </a:prstGeom>
          <a:noFill/>
        </p:spPr>
        <p:txBody>
          <a:bodyPr wrap="square">
            <a:spAutoFit/>
          </a:bodyPr>
          <a:lstStyle/>
          <a:p>
            <a:pPr marL="342900" indent="-342900">
              <a:buClr>
                <a:schemeClr val="accent2"/>
              </a:buClr>
              <a:buBlip>
                <a:blip r:embed="rId3"/>
              </a:buBlip>
            </a:pPr>
            <a:r>
              <a:rPr lang="el-GR" sz="2400" dirty="0">
                <a:solidFill>
                  <a:srgbClr val="000000"/>
                </a:solidFill>
              </a:rPr>
              <a:t>Το </a:t>
            </a:r>
            <a:r>
              <a:rPr lang="en-GB" sz="2400" dirty="0">
                <a:solidFill>
                  <a:srgbClr val="000000"/>
                </a:solidFill>
              </a:rPr>
              <a:t>Microsoft Cloud </a:t>
            </a:r>
            <a:r>
              <a:rPr lang="el-GR" sz="2400" dirty="0">
                <a:solidFill>
                  <a:srgbClr val="000000"/>
                </a:solidFill>
              </a:rPr>
              <a:t>για μη κερδοσκοπικούς σκοπούς περιλαμβάνει λύσεις που βασίζονται στις δυνατότητες των </a:t>
            </a:r>
            <a:r>
              <a:rPr lang="en-GB" sz="2400" dirty="0">
                <a:solidFill>
                  <a:srgbClr val="000000"/>
                </a:solidFill>
              </a:rPr>
              <a:t>Microsoft Dynamics 365 Microsoft Power Platform, Microsoft 365, Microsoft Azure </a:t>
            </a:r>
            <a:r>
              <a:rPr lang="el-GR" sz="2400" dirty="0">
                <a:solidFill>
                  <a:srgbClr val="000000"/>
                </a:solidFill>
              </a:rPr>
              <a:t>και </a:t>
            </a:r>
            <a:r>
              <a:rPr lang="en-GB" sz="2400" dirty="0">
                <a:solidFill>
                  <a:srgbClr val="000000"/>
                </a:solidFill>
              </a:rPr>
              <a:t>LinkedIn.</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Αναπτύσσετε αυτές τις λύσεις στο </a:t>
            </a:r>
            <a:r>
              <a:rPr lang="en-GB" sz="2400" dirty="0">
                <a:solidFill>
                  <a:srgbClr val="000000"/>
                </a:solidFill>
              </a:rPr>
              <a:t>Microsoft Cloud Solution </a:t>
            </a:r>
            <a:r>
              <a:rPr lang="en-GB" sz="2400" dirty="0" err="1">
                <a:solidFill>
                  <a:srgbClr val="000000"/>
                </a:solidFill>
              </a:rPr>
              <a:t>Center</a:t>
            </a:r>
            <a:r>
              <a:rPr lang="en-GB" sz="2400" dirty="0">
                <a:solidFill>
                  <a:srgbClr val="000000"/>
                </a:solidFill>
              </a:rPr>
              <a:t>, </a:t>
            </a:r>
            <a:r>
              <a:rPr lang="el-GR" sz="2400" dirty="0">
                <a:solidFill>
                  <a:srgbClr val="000000"/>
                </a:solidFill>
              </a:rPr>
              <a:t>το οποίο παρέχει ένα κεντρικό μέρος για την ανάπτυξη βιομηχανικών λύσεων </a:t>
            </a:r>
            <a:r>
              <a:rPr lang="en-GB" sz="2400" dirty="0">
                <a:solidFill>
                  <a:srgbClr val="000000"/>
                </a:solidFill>
              </a:rPr>
              <a:t>cloud </a:t>
            </a:r>
            <a:r>
              <a:rPr lang="el-GR" sz="2400" dirty="0">
                <a:solidFill>
                  <a:srgbClr val="000000"/>
                </a:solidFill>
              </a:rPr>
              <a:t>της </a:t>
            </a:r>
            <a:r>
              <a:rPr lang="en-GB" sz="2400" dirty="0">
                <a:solidFill>
                  <a:srgbClr val="000000"/>
                </a:solidFill>
              </a:rPr>
              <a:t>Microsoft, </a:t>
            </a:r>
            <a:r>
              <a:rPr lang="el-GR" sz="2400" dirty="0">
                <a:solidFill>
                  <a:srgbClr val="000000"/>
                </a:solidFill>
              </a:rPr>
              <a:t>συμπεριλαμβανομένων λύσεων που αποτελούν μέρος του </a:t>
            </a:r>
            <a:r>
              <a:rPr lang="en-GB" sz="2400" dirty="0">
                <a:solidFill>
                  <a:srgbClr val="000000"/>
                </a:solidFill>
              </a:rPr>
              <a:t>Microsoft Cloud for non-profit.</a:t>
            </a:r>
          </a:p>
        </p:txBody>
      </p:sp>
    </p:spTree>
    <p:extLst>
      <p:ext uri="{BB962C8B-B14F-4D97-AF65-F5344CB8AC3E}">
        <p14:creationId xmlns:p14="http://schemas.microsoft.com/office/powerpoint/2010/main" val="13851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docs.microsoft.com/en-us/industry/nonprofit/media/nonprofit-cloud-solution-center.png#lightbox">
            <a:extLst>
              <a:ext uri="{FF2B5EF4-FFF2-40B4-BE49-F238E27FC236}">
                <a16:creationId xmlns:a16="http://schemas.microsoft.com/office/drawing/2014/main" id="{B7F2F9B8-64A6-FD9F-364E-8A49B680F27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074228"/>
          </a:xfrm>
          <a:prstGeom prst="rect">
            <a:avLst/>
          </a:prstGeom>
          <a:noFill/>
          <a:ln>
            <a:noFill/>
          </a:ln>
        </p:spPr>
      </p:pic>
    </p:spTree>
    <p:extLst>
      <p:ext uri="{BB962C8B-B14F-4D97-AF65-F5344CB8AC3E}">
        <p14:creationId xmlns:p14="http://schemas.microsoft.com/office/powerpoint/2010/main" val="30796023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Μετάβαση σε Υπολογιστικό Νέφος για ΜΚΟ</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258424" cy="3046988"/>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Συνέπειες της Μετάβασης στο </a:t>
            </a:r>
            <a:r>
              <a:rPr lang="el-GR" sz="2400" b="1" dirty="0" err="1">
                <a:solidFill>
                  <a:schemeClr val="accent2"/>
                </a:solidFill>
              </a:rPr>
              <a:t>Cloud</a:t>
            </a:r>
            <a:r>
              <a:rPr lang="el-GR" sz="2400" b="1" dirty="0">
                <a:solidFill>
                  <a:schemeClr val="accent2"/>
                </a:solidFill>
              </a:rPr>
              <a:t>:</a:t>
            </a:r>
          </a:p>
          <a:p>
            <a:pPr marL="342900" lvl="0" indent="-342900">
              <a:buClr>
                <a:srgbClr val="0D9390"/>
              </a:buClr>
              <a:buBlip>
                <a:blip r:embed="rId3"/>
              </a:buBlip>
              <a:defRPr/>
            </a:pPr>
            <a:endParaRPr lang="el-GR" sz="2400" b="1" dirty="0">
              <a:solidFill>
                <a:schemeClr val="accent2"/>
              </a:solidFill>
            </a:endParaRPr>
          </a:p>
          <a:p>
            <a:pPr marL="342900" lvl="0" indent="-342900">
              <a:buClr>
                <a:srgbClr val="0D9390"/>
              </a:buClr>
              <a:buFont typeface="Arial" panose="020B0604020202020204" pitchFamily="34" charset="0"/>
              <a:buChar char="•"/>
              <a:defRPr/>
            </a:pPr>
            <a:r>
              <a:rPr lang="el-GR" sz="2400" dirty="0">
                <a:solidFill>
                  <a:srgbClr val="000000"/>
                </a:solidFill>
              </a:rPr>
              <a:t>Η μετάβαση των λειτουργιών ενός οργανισμού στο </a:t>
            </a:r>
            <a:r>
              <a:rPr lang="el-GR" sz="2400" dirty="0" err="1">
                <a:solidFill>
                  <a:srgbClr val="000000"/>
                </a:solidFill>
              </a:rPr>
              <a:t>Cloud</a:t>
            </a:r>
            <a:r>
              <a:rPr lang="el-GR" sz="2400" dirty="0">
                <a:solidFill>
                  <a:srgbClr val="000000"/>
                </a:solidFill>
              </a:rPr>
              <a:t> σπάνια είναι μια απλή διαδικασία.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Ακριβώς όπως η επιλογή παραδοσιακού λογισμικού και υπηρεσιών απαιτεί μια μελετημένη διαδικασία, η μετάβαση στο </a:t>
            </a:r>
            <a:r>
              <a:rPr lang="el-GR" sz="2400" dirty="0" err="1">
                <a:solidFill>
                  <a:srgbClr val="000000"/>
                </a:solidFill>
              </a:rPr>
              <a:t>Cloud</a:t>
            </a:r>
            <a:r>
              <a:rPr lang="el-GR" sz="2400" dirty="0">
                <a:solidFill>
                  <a:srgbClr val="000000"/>
                </a:solidFill>
              </a:rPr>
              <a:t> και η επέκταση της χρήσης του </a:t>
            </a:r>
            <a:r>
              <a:rPr lang="el-GR" sz="2400" dirty="0" err="1">
                <a:solidFill>
                  <a:srgbClr val="000000"/>
                </a:solidFill>
              </a:rPr>
              <a:t>SaaS</a:t>
            </a:r>
            <a:r>
              <a:rPr lang="el-GR" sz="2400" dirty="0">
                <a:solidFill>
                  <a:srgbClr val="000000"/>
                </a:solidFill>
              </a:rPr>
              <a:t> απαιτεί επίσης μια τεχνολογική στρατηγική και ένα σχέδιο.</a:t>
            </a:r>
          </a:p>
        </p:txBody>
      </p:sp>
    </p:spTree>
    <p:extLst>
      <p:ext uri="{BB962C8B-B14F-4D97-AF65-F5344CB8AC3E}">
        <p14:creationId xmlns:p14="http://schemas.microsoft.com/office/powerpoint/2010/main" val="11948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el-GR" dirty="0"/>
              <a:t>Δε μπορούν να αυτοματοποιηθούν όλες οι εργασίες</a:t>
            </a:r>
            <a:r>
              <a:rPr lang="en-GB" dirty="0"/>
              <a:t>. </a:t>
            </a:r>
            <a:r>
              <a:rPr lang="el-GR" dirty="0"/>
              <a:t>Συνεπώς, είναι σημαντικό να γνωρίζετε ποιες από αυτές θα μπορούσαν να αυτοματοποιηθούν, οι οποίες περιλαμβάνουν εργασίες που</a:t>
            </a:r>
            <a:r>
              <a:rPr lang="en-GB" dirty="0"/>
              <a:t>:</a:t>
            </a:r>
            <a:endParaRPr lang="el-GR" dirty="0"/>
          </a:p>
          <a:p>
            <a:pPr marL="17100" indent="0"/>
            <a:endParaRPr lang="en-GB" dirty="0"/>
          </a:p>
          <a:p>
            <a:pPr marL="0" indent="0"/>
            <a:endParaRPr lang="en-GB" dirty="0"/>
          </a:p>
          <a:p>
            <a:pPr marL="0" indent="0"/>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Ποιες διαδικασίες πρέπει να Αυτοματοποιήσετε;</a:t>
            </a:r>
            <a:endParaRPr lang="en-ZA" dirty="0"/>
          </a:p>
        </p:txBody>
      </p:sp>
      <p:graphicFrame>
        <p:nvGraphicFramePr>
          <p:cNvPr id="4" name="Diagram 3">
            <a:extLst>
              <a:ext uri="{FF2B5EF4-FFF2-40B4-BE49-F238E27FC236}">
                <a16:creationId xmlns:a16="http://schemas.microsoft.com/office/drawing/2014/main" id="{143428D2-DF01-7F88-6CC1-BC3D5C8D225C}"/>
              </a:ext>
            </a:extLst>
          </p:cNvPr>
          <p:cNvGraphicFramePr/>
          <p:nvPr>
            <p:extLst>
              <p:ext uri="{D42A27DB-BD31-4B8C-83A1-F6EECF244321}">
                <p14:modId xmlns:p14="http://schemas.microsoft.com/office/powerpoint/2010/main" val="3198856316"/>
              </p:ext>
            </p:extLst>
          </p:nvPr>
        </p:nvGraphicFramePr>
        <p:xfrm>
          <a:off x="420962" y="2799653"/>
          <a:ext cx="11350075" cy="261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9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E21360-9304-490B-A1DF-3CEFCC32D14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4B86031-0379-44D3-9E4D-D495BDE5CA3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98BCE9D-C253-4234-AA81-CB777D17FCE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A843C6FA-2755-4083-BD5A-5CD177A73FB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509C718A-8E02-4022-B1EE-3153DDC5899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Μετάβαση σε Υπολογιστικό Νέφος για ΜΚΟ</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676836" cy="4154984"/>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Διαδικασία Μετάβασης</a:t>
            </a:r>
          </a:p>
          <a:p>
            <a:pPr marL="342900" lvl="0" indent="-342900">
              <a:buClr>
                <a:srgbClr val="0D9390"/>
              </a:buClr>
              <a:buBlip>
                <a:blip r:embed="rId3"/>
              </a:buBlip>
              <a:defRPr/>
            </a:pPr>
            <a:endParaRPr lang="el-GR" sz="2400" b="1" dirty="0">
              <a:solidFill>
                <a:schemeClr val="accent2"/>
              </a:solidFill>
            </a:endParaRPr>
          </a:p>
          <a:p>
            <a:pPr marL="342900" lvl="0" indent="-342900">
              <a:buClr>
                <a:srgbClr val="0D9390"/>
              </a:buClr>
              <a:buFont typeface="Arial" panose="020B0604020202020204" pitchFamily="34" charset="0"/>
              <a:buChar char="•"/>
              <a:defRPr/>
            </a:pPr>
            <a:r>
              <a:rPr lang="el-GR" sz="2400" dirty="0">
                <a:solidFill>
                  <a:srgbClr val="000000"/>
                </a:solidFill>
              </a:rPr>
              <a:t>Όπως συμβαίνει με κάθε έργο μετασχηματισμού της πληροφορικής τεχνολογίας, η μετάβαση στο </a:t>
            </a:r>
            <a:r>
              <a:rPr lang="el-GR" sz="2400" dirty="0" err="1">
                <a:solidFill>
                  <a:srgbClr val="000000"/>
                </a:solidFill>
              </a:rPr>
              <a:t>Cloud</a:t>
            </a:r>
            <a:r>
              <a:rPr lang="el-GR" sz="2400" dirty="0">
                <a:solidFill>
                  <a:srgbClr val="000000"/>
                </a:solidFill>
              </a:rPr>
              <a:t> απαιτεί σοβαρό προγραμματισμό και μελέτη.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Ανεξάρτητα από το αν πρόκειται για μετακίνηση υφιστάμενων δεδομένων και εφαρμογών στο </a:t>
            </a:r>
            <a:r>
              <a:rPr lang="el-GR" sz="2400" dirty="0" err="1">
                <a:solidFill>
                  <a:srgbClr val="000000"/>
                </a:solidFill>
              </a:rPr>
              <a:t>cloud</a:t>
            </a:r>
            <a:r>
              <a:rPr lang="el-GR" sz="2400" dirty="0">
                <a:solidFill>
                  <a:srgbClr val="000000"/>
                </a:solidFill>
              </a:rPr>
              <a:t> ή για ανάπτυξη νέων δεδομένων και εφαρμογών στο </a:t>
            </a:r>
            <a:r>
              <a:rPr lang="el-GR" sz="2400" dirty="0" err="1">
                <a:solidFill>
                  <a:srgbClr val="000000"/>
                </a:solidFill>
              </a:rPr>
              <a:t>cloud</a:t>
            </a:r>
            <a:r>
              <a:rPr lang="el-GR" sz="2400" dirty="0">
                <a:solidFill>
                  <a:srgbClr val="000000"/>
                </a:solidFill>
              </a:rPr>
              <a:t>, ένας οργανισμός πρέπει να ξεκινήσει με την αξιολόγηση της τρέχουσας υποδομής και των αναγκών του, την επιλογή της μορφής ή των μορφών </a:t>
            </a:r>
            <a:r>
              <a:rPr lang="el-GR" sz="2400" dirty="0" err="1">
                <a:solidFill>
                  <a:srgbClr val="000000"/>
                </a:solidFill>
              </a:rPr>
              <a:t>cloud</a:t>
            </a:r>
            <a:r>
              <a:rPr lang="el-GR" sz="2400" dirty="0">
                <a:solidFill>
                  <a:srgbClr val="000000"/>
                </a:solidFill>
              </a:rPr>
              <a:t> που θα χρησιμοποιήσει, καθώς και με την οργάνωση των δεδομένων του οργανισμού.</a:t>
            </a:r>
          </a:p>
        </p:txBody>
      </p:sp>
    </p:spTree>
    <p:extLst>
      <p:ext uri="{BB962C8B-B14F-4D97-AF65-F5344CB8AC3E}">
        <p14:creationId xmlns:p14="http://schemas.microsoft.com/office/powerpoint/2010/main" val="17073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A3034-66A4-C226-5C02-230792E76E00}"/>
              </a:ext>
            </a:extLst>
          </p:cNvPr>
          <p:cNvPicPr>
            <a:picLocks noChangeAspect="1"/>
          </p:cNvPicPr>
          <p:nvPr/>
        </p:nvPicPr>
        <p:blipFill>
          <a:blip r:embed="rId3"/>
          <a:stretch>
            <a:fillRect/>
          </a:stretch>
        </p:blipFill>
        <p:spPr>
          <a:xfrm>
            <a:off x="286555" y="223736"/>
            <a:ext cx="11618890" cy="5850531"/>
          </a:xfrm>
          <a:prstGeom prst="rect">
            <a:avLst/>
          </a:prstGeom>
        </p:spPr>
      </p:pic>
    </p:spTree>
    <p:extLst>
      <p:ext uri="{BB962C8B-B14F-4D97-AF65-F5344CB8AC3E}">
        <p14:creationId xmlns:p14="http://schemas.microsoft.com/office/powerpoint/2010/main" val="23455154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«Η επιτυχία είναι το σύνολο των μικρών προσπαθειών, που όμως επαναλαμβάνονται καθημερινά».</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noProof="0" dirty="0"/>
              <a:t>Robert Collier</a:t>
            </a:r>
            <a:endPar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Fashion designers working together in their studio">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2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1" y="761603"/>
            <a:ext cx="10991541" cy="803654"/>
          </a:xfrm>
        </p:spPr>
        <p:txBody>
          <a:bodyPr/>
          <a:lstStyle/>
          <a:p>
            <a:r>
              <a:rPr lang="el-GR" dirty="0"/>
              <a:t>Υπηρεσίες Διαδικτύου της </a:t>
            </a:r>
            <a:r>
              <a:rPr lang="en-GB" dirty="0"/>
              <a:t>Amazon</a:t>
            </a:r>
            <a:r>
              <a:rPr lang="el-GR" dirty="0"/>
              <a:t> (</a:t>
            </a:r>
            <a:r>
              <a:rPr lang="en-GB" dirty="0"/>
              <a:t>Amazon Web Services – AWS) </a:t>
            </a:r>
            <a:r>
              <a:rPr lang="el-GR" dirty="0"/>
              <a:t>για τους Οργανισμούς του Τριτογενή Τομέα</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817683"/>
            <a:ext cx="10595236" cy="4154984"/>
          </a:xfrm>
          <a:prstGeom prst="rect">
            <a:avLst/>
          </a:prstGeom>
          <a:noFill/>
        </p:spPr>
        <p:txBody>
          <a:bodyPr wrap="square" rtlCol="0">
            <a:spAutoFit/>
          </a:bodyPr>
          <a:lstStyle/>
          <a:p>
            <a:pPr marL="342900" indent="-342900">
              <a:buBlip>
                <a:blip r:embed="rId3"/>
              </a:buBlip>
            </a:pPr>
            <a:r>
              <a:rPr lang="el-GR" sz="2400" dirty="0">
                <a:solidFill>
                  <a:srgbClr val="000000"/>
                </a:solidFill>
              </a:rPr>
              <a:t>Η </a:t>
            </a:r>
            <a:r>
              <a:rPr lang="el-GR" sz="2400" dirty="0" err="1">
                <a:solidFill>
                  <a:srgbClr val="000000"/>
                </a:solidFill>
              </a:rPr>
              <a:t>Amazon</a:t>
            </a:r>
            <a:r>
              <a:rPr lang="el-GR" sz="2400" dirty="0">
                <a:solidFill>
                  <a:srgbClr val="000000"/>
                </a:solidFill>
              </a:rPr>
              <a:t> Web Services (AWS) είναι αφοσιωμένη σε έναν κόσμο όπου κάθε άνθρωπος θα έχει την ευκαιρία να ζήσει μια αξιοπρεπή ζωή σε έναν υγιή πλανήτη. Δεκάδες χιλιάδες μη κερδοσκοπικοί και μη κυβερνητικοί οργανισμοί παγκοσμίως χρησιμοποιούν την AWS για να αυξήσουν τον αντίκτυπό τους και να προωθήσουν τους στόχους τους.</a:t>
            </a:r>
          </a:p>
          <a:p>
            <a:pPr marL="342900" indent="-342900">
              <a:buBlip>
                <a:blip r:embed="rId3"/>
              </a:buBlip>
            </a:pPr>
            <a:r>
              <a:rPr lang="el-GR" sz="2400" dirty="0">
                <a:solidFill>
                  <a:srgbClr val="000000"/>
                </a:solidFill>
              </a:rPr>
              <a:t>Είτε εργάζεστε για τη βελτίωση της απόδοσης των ιστοσελίδων που απευθύνονται σε χορηγούς, είτε προσπαθείτε να βελτιώσετε τις πρακτικές δεδομένων μέσω διαχειριζόμενων βάσεων δεδομένων και στατιστικών αναλύσεων, είτε να προωθήσετε την έρευνα μέσω της μηχανικής μάθησης, είτε να βελτιώσετε την εξ αποστάσεως παρακολούθηση μέσω του Διαδικτύου των Πραγμάτων (</a:t>
            </a:r>
            <a:r>
              <a:rPr lang="el-GR" sz="2400" dirty="0" err="1">
                <a:solidFill>
                  <a:srgbClr val="000000"/>
                </a:solidFill>
              </a:rPr>
              <a:t>IoT</a:t>
            </a:r>
            <a:r>
              <a:rPr lang="el-GR" sz="2400" dirty="0">
                <a:solidFill>
                  <a:srgbClr val="000000"/>
                </a:solidFill>
              </a:rPr>
              <a:t>), η AWS βρίσκεται εδώ για να σας βοηθήσει.</a:t>
            </a:r>
          </a:p>
        </p:txBody>
      </p:sp>
    </p:spTree>
    <p:extLst>
      <p:ext uri="{BB962C8B-B14F-4D97-AF65-F5344CB8AC3E}">
        <p14:creationId xmlns:p14="http://schemas.microsoft.com/office/powerpoint/2010/main" val="40564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Μοντέλο «Εργασία από Παντού»</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342900" indent="-342900">
              <a:buBlip>
                <a:blip r:embed="rId3"/>
              </a:buBlip>
            </a:pPr>
            <a:r>
              <a:rPr lang="el-GR" sz="2400" dirty="0">
                <a:solidFill>
                  <a:srgbClr val="000000"/>
                </a:solidFill>
              </a:rPr>
              <a:t>Η πανδημία επιτάχυνε τις τάσεις προς ένα μοντέλο «Εργασίας από Παντού».</a:t>
            </a:r>
          </a:p>
          <a:p>
            <a:pPr marL="342900" indent="-342900">
              <a:buBlip>
                <a:blip r:embed="rId3"/>
              </a:buBlip>
            </a:pPr>
            <a:endParaRPr lang="el-GR" sz="2400" dirty="0">
              <a:solidFill>
                <a:srgbClr val="000000"/>
              </a:solidFill>
            </a:endParaRPr>
          </a:p>
          <a:p>
            <a:pPr marL="342900" indent="-342900">
              <a:buBlip>
                <a:blip r:embed="rId3"/>
              </a:buBlip>
            </a:pPr>
            <a:r>
              <a:rPr lang="el-GR" sz="2400" dirty="0">
                <a:solidFill>
                  <a:srgbClr val="000000"/>
                </a:solidFill>
              </a:rPr>
              <a:t>Ενώ οι επιχειρήσεις ικανοποιούν τους τηλεργαζόμενούς τους, πρέπει επίσης να προσαρμόσουν τις εσωτερικές εργασιακές ροές στις νέες συνθήκες.</a:t>
            </a:r>
          </a:p>
          <a:p>
            <a:pPr marL="342900" indent="-342900">
              <a:buBlip>
                <a:blip r:embed="rId3"/>
              </a:buBlip>
            </a:pPr>
            <a:endParaRPr lang="el-GR" sz="2400" dirty="0">
              <a:solidFill>
                <a:srgbClr val="000000"/>
              </a:solidFill>
            </a:endParaRPr>
          </a:p>
          <a:p>
            <a:pPr marL="342900" indent="-342900">
              <a:buBlip>
                <a:blip r:embed="rId3"/>
              </a:buBlip>
            </a:pPr>
            <a:r>
              <a:rPr lang="el-GR" sz="2400" dirty="0">
                <a:solidFill>
                  <a:srgbClr val="000000"/>
                </a:solidFill>
              </a:rPr>
              <a:t>Η λήψη αποφάσεων στον τομέα της πληροφορικής πρέπει να εμπλέκει περισσότερα ενδιαφερόμενα μέρη σε ένα υβριδικό περιβάλλον εργασίας.</a:t>
            </a:r>
          </a:p>
        </p:txBody>
      </p:sp>
    </p:spTree>
    <p:extLst>
      <p:ext uri="{BB962C8B-B14F-4D97-AF65-F5344CB8AC3E}">
        <p14:creationId xmlns:p14="http://schemas.microsoft.com/office/powerpoint/2010/main" val="37624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Μοντέλο «Εργασία από Παντού»</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85761"/>
          </a:xfrm>
          <a:prstGeom prst="rect">
            <a:avLst/>
          </a:prstGeom>
          <a:noFill/>
        </p:spPr>
        <p:txBody>
          <a:bodyPr wrap="square" rtlCol="0">
            <a:spAutoFit/>
          </a:bodyPr>
          <a:lstStyle/>
          <a:p>
            <a:pPr marL="342900" indent="-342900">
              <a:buBlip>
                <a:blip r:embed="rId3"/>
              </a:buBlip>
            </a:pPr>
            <a:r>
              <a:rPr lang="el-GR" sz="2400" b="1" dirty="0">
                <a:solidFill>
                  <a:schemeClr val="accent2"/>
                </a:solidFill>
              </a:rPr>
              <a:t>Για να μάθετε περισσότερα, μπορείτε να παρακολουθήσετε μια </a:t>
            </a:r>
            <a:r>
              <a:rPr lang="el-GR" sz="2600"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διαδικτυακή μετάδοση</a:t>
            </a:r>
            <a:r>
              <a:rPr lang="en-GB" sz="2400" b="1" dirty="0">
                <a:solidFill>
                  <a:schemeClr val="accent2"/>
                </a:solidFill>
              </a:rPr>
              <a:t> </a:t>
            </a:r>
            <a:r>
              <a:rPr lang="el-GR" sz="2400" b="1" dirty="0">
                <a:solidFill>
                  <a:schemeClr val="accent2"/>
                </a:solidFill>
              </a:rPr>
              <a:t>με τους ακόλουθους</a:t>
            </a:r>
            <a:r>
              <a:rPr lang="en-GB" sz="2400" b="1" dirty="0">
                <a:solidFill>
                  <a:schemeClr val="accent2"/>
                </a:solidFill>
              </a:rPr>
              <a:t>:</a:t>
            </a: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Jorge Perez, Vice President, North America Client Solutions Group, Dell Technologies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Josh Benson, IT Manager, North Valley Health </a:t>
            </a:r>
            <a:r>
              <a:rPr lang="en-GB" sz="2400" dirty="0" err="1">
                <a:solidFill>
                  <a:srgbClr val="000000"/>
                </a:solidFill>
              </a:rPr>
              <a:t>Center</a:t>
            </a:r>
            <a:endParaRPr lang="en-GB" sz="2400" dirty="0">
              <a:solidFill>
                <a:srgbClr val="000000"/>
              </a:solidFill>
            </a:endParaRP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Quinn Chapman, Account Manager, Healthcare, CDW•G</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Keara Dowd, Editor, </a:t>
            </a:r>
            <a:r>
              <a:rPr lang="en-GB" sz="2400" dirty="0" err="1">
                <a:solidFill>
                  <a:srgbClr val="000000"/>
                </a:solidFill>
              </a:rPr>
              <a:t>BizTech</a:t>
            </a:r>
            <a:r>
              <a:rPr lang="en-GB" sz="2400" dirty="0">
                <a:solidFill>
                  <a:srgbClr val="000000"/>
                </a:solidFill>
              </a:rPr>
              <a:t>; Host, CDW Tech Talk Series</a:t>
            </a:r>
          </a:p>
        </p:txBody>
      </p:sp>
    </p:spTree>
    <p:extLst>
      <p:ext uri="{BB962C8B-B14F-4D97-AF65-F5344CB8AC3E}">
        <p14:creationId xmlns:p14="http://schemas.microsoft.com/office/powerpoint/2010/main" val="26357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Στρατηγικός Σχεδιασμός για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Μια διαδικασία στρατηγικού σχεδιασμού προσδιορίζει τις στρατηγικές που θα επιτρέψουν σε έναν μη κερδοσκοπικό οργανισμό να προωθήσει την αποστολή της με τον καλύτερο δυνατό τρόπο. Πολλοί ΜΚΟ ξεκινούν τη διαδικασία αυτή προσδιορίζοντας τα δυνατά σημεία του οργανισμού και τις αδυναμίες του, καθώς και τις ευκαιρίες και τις απειλές του, σε αυτό που συνήθως αποκαλείται ανάλυση "SWOT" (</a:t>
            </a:r>
            <a:r>
              <a:rPr lang="el-GR" sz="2400" dirty="0" err="1">
                <a:solidFill>
                  <a:srgbClr val="000000"/>
                </a:solidFill>
              </a:rPr>
              <a:t>Strengths</a:t>
            </a:r>
            <a:r>
              <a:rPr lang="el-GR" sz="2400" dirty="0">
                <a:solidFill>
                  <a:srgbClr val="000000"/>
                </a:solidFill>
              </a:rPr>
              <a:t>, </a:t>
            </a:r>
            <a:r>
              <a:rPr lang="el-GR" sz="2400" dirty="0" err="1">
                <a:solidFill>
                  <a:srgbClr val="000000"/>
                </a:solidFill>
              </a:rPr>
              <a:t>Weaknesses</a:t>
            </a:r>
            <a:r>
              <a:rPr lang="el-GR" sz="2400" dirty="0">
                <a:solidFill>
                  <a:srgbClr val="000000"/>
                </a:solidFill>
              </a:rPr>
              <a:t>, </a:t>
            </a:r>
            <a:r>
              <a:rPr lang="el-GR" sz="2400" dirty="0" err="1">
                <a:solidFill>
                  <a:srgbClr val="000000"/>
                </a:solidFill>
              </a:rPr>
              <a:t>Opportunities</a:t>
            </a:r>
            <a:r>
              <a:rPr lang="el-GR" sz="2400" dirty="0">
                <a:solidFill>
                  <a:srgbClr val="000000"/>
                </a:solidFill>
              </a:rPr>
              <a:t> and </a:t>
            </a:r>
            <a:r>
              <a:rPr lang="el-GR" sz="2400" dirty="0" err="1">
                <a:solidFill>
                  <a:srgbClr val="000000"/>
                </a:solidFill>
              </a:rPr>
              <a:t>Threats</a:t>
            </a:r>
            <a:r>
              <a:rPr lang="el-GR" sz="2400" dirty="0">
                <a:solidFill>
                  <a:srgbClr val="000000"/>
                </a:solidFill>
              </a:rPr>
              <a:t>).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b="1" dirty="0">
                <a:solidFill>
                  <a:schemeClr val="accent2"/>
                </a:solidFill>
              </a:rPr>
              <a:t>Συμβουλή: </a:t>
            </a:r>
            <a:r>
              <a:rPr lang="el-GR" sz="2400" dirty="0">
                <a:solidFill>
                  <a:srgbClr val="000000"/>
                </a:solidFill>
              </a:rPr>
              <a:t>Η εξέταση τόσο των εξωτερικών, όσο και των εσωτερικών παραγόντων (όπως η ικανότητα του προσωπικού του δικού σας οργανισμού να επιτύχει τους στόχους του) είναι επίσης πολύ σημαντική.</a:t>
            </a:r>
          </a:p>
        </p:txBody>
      </p:sp>
    </p:spTree>
    <p:extLst>
      <p:ext uri="{BB962C8B-B14F-4D97-AF65-F5344CB8AC3E}">
        <p14:creationId xmlns:p14="http://schemas.microsoft.com/office/powerpoint/2010/main" val="35510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Στρατηγικός Σχεδιασμός για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565257"/>
            <a:ext cx="10806716" cy="3785652"/>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Δείκτες Εφαρμογής</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Ένας καλός τρόπος για να κρατήσετε την ηγετική ομάδα του μη κερδοσκοπικού σας οργανισμού σε εγρήγορση, είναι να συνδέσετε τις στρατηγικές πρωτοβουλίες του ΜΚΟ σας με την ημερήσια διάταξη των συνεδριάσεων της ομάδας αυτής, και να συμπεριλάβετε μια σύντομη συζήτηση για κάποιο τμήμα των στρατηγικών κατευθύνσεων του ΜΚΟ στην ημερήσια διάταξη κάθε συνεδρίασης της ομάδας.</a:t>
            </a:r>
          </a:p>
          <a:p>
            <a:pPr marL="342900" indent="-342900">
              <a:buClr>
                <a:schemeClr val="accent2"/>
              </a:buClr>
              <a:buFont typeface="Arial" panose="020B0604020202020204" pitchFamily="34" charset="0"/>
              <a:buChar char="•"/>
            </a:pPr>
            <a:r>
              <a:rPr lang="el-GR" sz="2400" dirty="0">
                <a:solidFill>
                  <a:srgbClr val="000000"/>
                </a:solidFill>
              </a:rPr>
              <a:t>Οι ερωτήσεις που μπορείτε να θέσετε περιλαμβάνουν τις εξής: «Εξακολουθεί αυτή η στρατηγική πρωτοβουλία να είναι επίκαιρη;», και «Είναι οι προτεραιότητες (ή οι τακτικές) που καθορίσαμε νωρίτερα οι κατάλληλες για το εγγύς μέλλον;»</a:t>
            </a:r>
          </a:p>
        </p:txBody>
      </p:sp>
    </p:spTree>
    <p:extLst>
      <p:ext uri="{BB962C8B-B14F-4D97-AF65-F5344CB8AC3E}">
        <p14:creationId xmlns:p14="http://schemas.microsoft.com/office/powerpoint/2010/main" val="1116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Στρατηγικός Σχεδιασμός για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813591"/>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Εργαλεία</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285750" indent="-285750">
              <a:lnSpc>
                <a:spcPct val="90000"/>
              </a:lnSpc>
              <a:spcBef>
                <a:spcPts val="500"/>
              </a:spcBef>
              <a:buClr>
                <a:schemeClr val="accent2"/>
              </a:buClr>
              <a:buFont typeface="Arial" panose="020B0604020202020204" pitchFamily="34" charset="0"/>
              <a:buChar char="•"/>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Δείγμα</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στρατηγικής ατζέντας</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για συνεδρία</a:t>
            </a:r>
            <a:r>
              <a:rPr kumimoji="0" lang="el-GR" sz="2400" b="0" i="0" u="none" strike="noStrike" kern="1200" cap="none" spc="0" normalizeH="0" noProof="0" dirty="0">
                <a:ln>
                  <a:noFill/>
                </a:ln>
                <a:solidFill>
                  <a:prstClr val="black"/>
                </a:solidFill>
                <a:effectLst/>
                <a:uLnTx/>
                <a:uFillTx/>
                <a:latin typeface="Calibri" panose="020F0502020204030204"/>
                <a:ea typeface="+mn-ea"/>
                <a:cs typeface="+mn-cs"/>
              </a:rPr>
              <a:t> συμβουλίου</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lang="el-GR" sz="2400" dirty="0">
                <a:solidFill>
                  <a:prstClr val="black"/>
                </a:solidFill>
              </a:rPr>
              <a:t>Δείγμα</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sng" strike="noStrike" kern="1200" cap="none" spc="0" normalizeH="0" baseline="0" noProof="0" dirty="0">
                <a:ln>
                  <a:noFill/>
                </a:ln>
                <a:solidFill>
                  <a:schemeClr val="accent2"/>
                </a:solidFill>
                <a:effectLst/>
                <a:uLnTx/>
                <a:uFillTx/>
                <a:latin typeface="Calibri" panose="020F0502020204030204"/>
                <a:hlinkClick r:id="rId5"/>
              </a:rPr>
              <a:t>Χρονοδιαγράμματος για Στρατηγικό Σχεδιασμό</a:t>
            </a:r>
            <a:r>
              <a:rPr lang="el-GR" sz="2400" dirty="0">
                <a:solidFill>
                  <a:schemeClr val="accent2"/>
                </a:solidFill>
                <a:latin typeface="Calibri" panose="020F0502020204030204"/>
                <a:hlinkClick r:id="rId5"/>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l-GR" sz="2400" dirty="0">
                <a:solidFill>
                  <a:prstClr val="black"/>
                </a:solidFill>
                <a:latin typeface="Calibri" panose="020F0502020204030204"/>
              </a:rPr>
              <a:t>ΜΚΟ </a:t>
            </a:r>
            <a:r>
              <a:rPr lang="el-GR" sz="2400" dirty="0">
                <a:solidFill>
                  <a:prstClr val="black"/>
                </a:solidFill>
              </a:rPr>
              <a:t>της Ουάσιγκτον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l-GR"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rPr>
              <a:t>Δημιουργήστε έναν στρατηγικό σχεδιασμό για τον ΜΚΟ σας</a:t>
            </a:r>
            <a:r>
              <a:rPr kumimoji="0" lang="el-GR" sz="2400" b="0" i="0" strike="noStrike" kern="1200" cap="none" spc="0" normalizeH="0" noProof="0" dirty="0">
                <a:ln>
                  <a:noFill/>
                </a:ln>
                <a:solidFill>
                  <a:schemeClr val="accent2"/>
                </a:solidFill>
                <a:effectLst/>
                <a:uLnTx/>
                <a:uFillTx/>
                <a:latin typeface="Calibri" panose="020F0502020204030204"/>
                <a:ea typeface="+mn-ea"/>
                <a:cs typeface="+mn-cs"/>
                <a:hlinkClick r:id="rId6"/>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(NOLO)</a:t>
            </a:r>
          </a:p>
        </p:txBody>
      </p:sp>
    </p:spTree>
    <p:extLst>
      <p:ext uri="{BB962C8B-B14F-4D97-AF65-F5344CB8AC3E}">
        <p14:creationId xmlns:p14="http://schemas.microsoft.com/office/powerpoint/2010/main" val="2098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Στρατηγικός Σχεδιασμός για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78388"/>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Πόροι</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Strategic Plan is Dead: Long Live Strategy</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(Stanford Social Innovation Review)</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non-profit Strategy Revolution: Real-Time Strategic Planning in a Rapid-Response World</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(David La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Piana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What’s the difference between a business plan and a strategic plan for a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98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32EF27-8EBC-E80C-5712-7AC08FC39365}"/>
              </a:ext>
            </a:extLst>
          </p:cNvPr>
          <p:cNvSpPr/>
          <p:nvPr/>
        </p:nvSpPr>
        <p:spPr>
          <a:xfrm>
            <a:off x="979124" y="6028066"/>
            <a:ext cx="5803447" cy="57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FC320A62-E599-889A-1CD7-493D91D148B7}"/>
              </a:ext>
            </a:extLst>
          </p:cNvPr>
          <p:cNvSpPr>
            <a:spLocks noGrp="1"/>
          </p:cNvSpPr>
          <p:nvPr>
            <p:ph type="body" sz="quarter" idx="15"/>
          </p:nvPr>
        </p:nvSpPr>
        <p:spPr/>
        <p:txBody>
          <a:bodyPr/>
          <a:lstStyle/>
          <a:p>
            <a:r>
              <a:rPr lang="en-GB" dirty="0"/>
              <a:t>01</a:t>
            </a:r>
            <a:endParaRPr lang="en-ZA" dirty="0"/>
          </a:p>
        </p:txBody>
      </p:sp>
      <p:sp>
        <p:nvSpPr>
          <p:cNvPr id="3" name="Text Placeholder 2">
            <a:extLst>
              <a:ext uri="{FF2B5EF4-FFF2-40B4-BE49-F238E27FC236}">
                <a16:creationId xmlns:a16="http://schemas.microsoft.com/office/drawing/2014/main" id="{99D7D11C-B1BB-AA86-DF53-AE19BED43C00}"/>
              </a:ext>
            </a:extLst>
          </p:cNvPr>
          <p:cNvSpPr>
            <a:spLocks noGrp="1"/>
          </p:cNvSpPr>
          <p:nvPr>
            <p:ph type="body" sz="quarter" idx="14"/>
          </p:nvPr>
        </p:nvSpPr>
        <p:spPr/>
        <p:txBody>
          <a:bodyPr/>
          <a:lstStyle/>
          <a:p>
            <a:r>
              <a:rPr lang="el-GR" dirty="0"/>
              <a:t>Διοίκηση Επιχειρησιακών Διεργασιών </a:t>
            </a:r>
            <a:r>
              <a:rPr lang="en-US" dirty="0"/>
              <a:t>(</a:t>
            </a:r>
            <a:r>
              <a:rPr lang="el-GR" dirty="0"/>
              <a:t>ΔΕΔ</a:t>
            </a:r>
            <a:r>
              <a:rPr lang="en-US" dirty="0"/>
              <a:t>)</a:t>
            </a:r>
          </a:p>
        </p:txBody>
      </p:sp>
      <p:sp>
        <p:nvSpPr>
          <p:cNvPr id="4" name="Text Placeholder 3">
            <a:extLst>
              <a:ext uri="{FF2B5EF4-FFF2-40B4-BE49-F238E27FC236}">
                <a16:creationId xmlns:a16="http://schemas.microsoft.com/office/drawing/2014/main" id="{6C37075E-6964-192A-E161-6217783664C5}"/>
              </a:ext>
            </a:extLst>
          </p:cNvPr>
          <p:cNvSpPr>
            <a:spLocks noGrp="1"/>
          </p:cNvSpPr>
          <p:nvPr>
            <p:ph type="body" sz="quarter" idx="28"/>
          </p:nvPr>
        </p:nvSpPr>
        <p:spPr/>
        <p:txBody>
          <a:bodyPr/>
          <a:lstStyle/>
          <a:p>
            <a:pPr algn="ctr"/>
            <a:r>
              <a:rPr lang="el-GR" b="1" i="1" dirty="0">
                <a:effectLst>
                  <a:outerShdw blurRad="38100" dist="38100" dir="2700000" algn="tl">
                    <a:srgbClr val="000000">
                      <a:alpha val="43137"/>
                    </a:srgbClr>
                  </a:outerShdw>
                </a:effectLst>
              </a:rPr>
              <a:t>«Όλοι μπορούν να είναι σπουδαίοι, αφού όλοι μπορούν να προσφέρουν».</a:t>
            </a:r>
          </a:p>
          <a:p>
            <a:pPr lvl="0" algn="ctr">
              <a:defRPr/>
            </a:pP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p>
          <a:p>
            <a:endParaRPr lang="en-ZA" dirty="0"/>
          </a:p>
        </p:txBody>
      </p:sp>
      <p:sp>
        <p:nvSpPr>
          <p:cNvPr id="5" name="Text Placeholder 4">
            <a:extLst>
              <a:ext uri="{FF2B5EF4-FFF2-40B4-BE49-F238E27FC236}">
                <a16:creationId xmlns:a16="http://schemas.microsoft.com/office/drawing/2014/main" id="{6FB08A5A-7B6F-59EC-BACD-69BAA96B8321}"/>
              </a:ext>
            </a:extLst>
          </p:cNvPr>
          <p:cNvSpPr>
            <a:spLocks noGrp="1"/>
          </p:cNvSpPr>
          <p:nvPr>
            <p:ph type="body" sz="quarter" idx="29"/>
          </p:nvPr>
        </p:nvSpPr>
        <p:spPr/>
        <p:txBody>
          <a:bodyPr/>
          <a:lstStyle/>
          <a:p>
            <a:r>
              <a:rPr lang="en-GB" dirty="0"/>
              <a:t>02</a:t>
            </a:r>
            <a:endParaRPr lang="en-ZA" dirty="0"/>
          </a:p>
        </p:txBody>
      </p:sp>
      <p:sp>
        <p:nvSpPr>
          <p:cNvPr id="6" name="Text Placeholder 5">
            <a:extLst>
              <a:ext uri="{FF2B5EF4-FFF2-40B4-BE49-F238E27FC236}">
                <a16:creationId xmlns:a16="http://schemas.microsoft.com/office/drawing/2014/main" id="{AF6264BF-C70E-914F-D10D-F7D2A8E5506B}"/>
              </a:ext>
            </a:extLst>
          </p:cNvPr>
          <p:cNvSpPr>
            <a:spLocks noGrp="1"/>
          </p:cNvSpPr>
          <p:nvPr>
            <p:ph type="body" sz="quarter" idx="30"/>
          </p:nvPr>
        </p:nvSpPr>
        <p:spPr/>
        <p:txBody>
          <a:bodyPr/>
          <a:lstStyle/>
          <a:p>
            <a:pPr lvl="0">
              <a:defRPr/>
            </a:pPr>
            <a:r>
              <a:rPr lang="el-GR" dirty="0"/>
              <a:t>Διαχείριση Πελατειακών Σχέσεων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200" b="0" i="0" u="none" strike="noStrike" kern="1200" cap="none" spc="0" normalizeH="0" baseline="0" noProof="0" dirty="0">
                <a:ln>
                  <a:noFill/>
                </a:ln>
                <a:solidFill>
                  <a:srgbClr val="000000"/>
                </a:solidFill>
                <a:effectLst/>
                <a:uLnTx/>
                <a:uFillTx/>
                <a:latin typeface="Calibri" panose="020F0502020204030204"/>
                <a:ea typeface="+mn-ea"/>
                <a:cs typeface="+mn-cs"/>
              </a:rPr>
              <a:t>ΔΠΣ</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7" name="Text Placeholder 6">
            <a:extLst>
              <a:ext uri="{FF2B5EF4-FFF2-40B4-BE49-F238E27FC236}">
                <a16:creationId xmlns:a16="http://schemas.microsoft.com/office/drawing/2014/main" id="{E9573EEB-CD14-A765-A25C-CE014840F40A}"/>
              </a:ext>
            </a:extLst>
          </p:cNvPr>
          <p:cNvSpPr>
            <a:spLocks noGrp="1"/>
          </p:cNvSpPr>
          <p:nvPr>
            <p:ph type="body" sz="quarter" idx="31"/>
          </p:nvPr>
        </p:nvSpPr>
        <p:spPr/>
        <p:txBody>
          <a:bodyPr/>
          <a:lstStyle/>
          <a:p>
            <a:r>
              <a:rPr lang="en-GB" dirty="0"/>
              <a:t>03</a:t>
            </a:r>
            <a:endParaRPr lang="en-ZA" dirty="0"/>
          </a:p>
        </p:txBody>
      </p:sp>
      <p:sp>
        <p:nvSpPr>
          <p:cNvPr id="8" name="Text Placeholder 7">
            <a:extLst>
              <a:ext uri="{FF2B5EF4-FFF2-40B4-BE49-F238E27FC236}">
                <a16:creationId xmlns:a16="http://schemas.microsoft.com/office/drawing/2014/main" id="{71219252-E7F9-A877-578C-E82B765C60C0}"/>
              </a:ext>
            </a:extLst>
          </p:cNvPr>
          <p:cNvSpPr>
            <a:spLocks noGrp="1"/>
          </p:cNvSpPr>
          <p:nvPr>
            <p:ph type="body" sz="quarter" idx="32"/>
          </p:nvPr>
        </p:nvSpPr>
        <p:spPr>
          <a:xfrm>
            <a:off x="6764856" y="2691099"/>
            <a:ext cx="4772148" cy="689519"/>
          </a:xfrm>
        </p:spPr>
        <p:txBody>
          <a:bodyPr/>
          <a:lstStyle/>
          <a:p>
            <a:r>
              <a:rPr lang="el-GR" dirty="0"/>
              <a:t>Βελτιστοποίηση</a:t>
            </a:r>
            <a:r>
              <a:rPr lang="en-GB" dirty="0"/>
              <a:t> </a:t>
            </a:r>
            <a:r>
              <a:rPr lang="el-GR"/>
              <a:t>Μηχανών </a:t>
            </a:r>
            <a:r>
              <a:rPr lang="el-GR" dirty="0"/>
              <a:t>Αναζήτησης</a:t>
            </a:r>
            <a:r>
              <a:rPr lang="en-US" dirty="0"/>
              <a:t> (Search Engine Optimization)</a:t>
            </a:r>
          </a:p>
        </p:txBody>
      </p:sp>
      <p:sp>
        <p:nvSpPr>
          <p:cNvPr id="9" name="Text Placeholder 8">
            <a:extLst>
              <a:ext uri="{FF2B5EF4-FFF2-40B4-BE49-F238E27FC236}">
                <a16:creationId xmlns:a16="http://schemas.microsoft.com/office/drawing/2014/main" id="{5A19F0D7-1CF4-950B-06F0-94189B068807}"/>
              </a:ext>
            </a:extLst>
          </p:cNvPr>
          <p:cNvSpPr>
            <a:spLocks noGrp="1"/>
          </p:cNvSpPr>
          <p:nvPr>
            <p:ph type="body" sz="quarter" idx="33"/>
          </p:nvPr>
        </p:nvSpPr>
        <p:spPr/>
        <p:txBody>
          <a:bodyPr/>
          <a:lstStyle/>
          <a:p>
            <a:r>
              <a:rPr lang="en-GB" dirty="0"/>
              <a:t>04</a:t>
            </a:r>
            <a:endParaRPr lang="en-ZA" dirty="0"/>
          </a:p>
        </p:txBody>
      </p:sp>
      <p:sp>
        <p:nvSpPr>
          <p:cNvPr id="10" name="Text Placeholder 9">
            <a:extLst>
              <a:ext uri="{FF2B5EF4-FFF2-40B4-BE49-F238E27FC236}">
                <a16:creationId xmlns:a16="http://schemas.microsoft.com/office/drawing/2014/main" id="{01536359-B030-A4B6-81AA-01F068D88F6A}"/>
              </a:ext>
            </a:extLst>
          </p:cNvPr>
          <p:cNvSpPr>
            <a:spLocks noGrp="1"/>
          </p:cNvSpPr>
          <p:nvPr>
            <p:ph type="body" sz="quarter" idx="34"/>
          </p:nvPr>
        </p:nvSpPr>
        <p:spPr/>
        <p:txBody>
          <a:bodyPr/>
          <a:lstStyle/>
          <a:p>
            <a:r>
              <a:rPr lang="el-GR" dirty="0"/>
              <a:t>Υπολογιστικό Νέφος (</a:t>
            </a:r>
            <a:r>
              <a:rPr lang="en-ZA" dirty="0"/>
              <a:t>Cloud</a:t>
            </a:r>
            <a:r>
              <a:rPr lang="el-GR" dirty="0"/>
              <a:t>)</a:t>
            </a:r>
            <a:r>
              <a:rPr lang="en-ZA" dirty="0"/>
              <a:t> </a:t>
            </a:r>
          </a:p>
        </p:txBody>
      </p:sp>
      <p:sp>
        <p:nvSpPr>
          <p:cNvPr id="11" name="Text Placeholder 10">
            <a:extLst>
              <a:ext uri="{FF2B5EF4-FFF2-40B4-BE49-F238E27FC236}">
                <a16:creationId xmlns:a16="http://schemas.microsoft.com/office/drawing/2014/main" id="{F99CD8FB-64EC-FB62-76A7-8187B917B99C}"/>
              </a:ext>
            </a:extLst>
          </p:cNvPr>
          <p:cNvSpPr>
            <a:spLocks noGrp="1"/>
          </p:cNvSpPr>
          <p:nvPr>
            <p:ph type="body" sz="quarter" idx="35"/>
          </p:nvPr>
        </p:nvSpPr>
        <p:spPr/>
        <p:txBody>
          <a:bodyPr/>
          <a:lstStyle/>
          <a:p>
            <a:r>
              <a:rPr lang="en-GB" dirty="0"/>
              <a:t>05</a:t>
            </a:r>
            <a:endParaRPr lang="en-ZA" dirty="0"/>
          </a:p>
        </p:txBody>
      </p:sp>
      <p:sp>
        <p:nvSpPr>
          <p:cNvPr id="12" name="Text Placeholder 11">
            <a:extLst>
              <a:ext uri="{FF2B5EF4-FFF2-40B4-BE49-F238E27FC236}">
                <a16:creationId xmlns:a16="http://schemas.microsoft.com/office/drawing/2014/main" id="{E822F342-7AF8-1F13-9CB9-652034DF2227}"/>
              </a:ext>
            </a:extLst>
          </p:cNvPr>
          <p:cNvSpPr>
            <a:spLocks noGrp="1"/>
          </p:cNvSpPr>
          <p:nvPr>
            <p:ph type="body" sz="quarter" idx="36"/>
          </p:nvPr>
        </p:nvSpPr>
        <p:spPr/>
        <p:txBody>
          <a:bodyPr/>
          <a:lstStyle/>
          <a:p>
            <a:r>
              <a:rPr lang="el-GR" dirty="0"/>
              <a:t>Ευέλικτες Μεθοδολογίες</a:t>
            </a:r>
            <a:endParaRPr lang="en-ZA" dirty="0"/>
          </a:p>
        </p:txBody>
      </p:sp>
      <p:sp>
        <p:nvSpPr>
          <p:cNvPr id="13" name="Text Placeholder 12">
            <a:extLst>
              <a:ext uri="{FF2B5EF4-FFF2-40B4-BE49-F238E27FC236}">
                <a16:creationId xmlns:a16="http://schemas.microsoft.com/office/drawing/2014/main" id="{38A627E5-46B5-B077-1279-CCCE2E945C9A}"/>
              </a:ext>
            </a:extLst>
          </p:cNvPr>
          <p:cNvSpPr>
            <a:spLocks noGrp="1"/>
          </p:cNvSpPr>
          <p:nvPr>
            <p:ph type="body" sz="quarter" idx="27"/>
          </p:nvPr>
        </p:nvSpPr>
        <p:spPr/>
        <p:txBody>
          <a:bodyPr/>
          <a:lstStyle/>
          <a:p>
            <a:r>
              <a:rPr lang="el-GR" dirty="0"/>
              <a:t>Πλάνο</a:t>
            </a:r>
            <a:endParaRPr lang="en-ZA" dirty="0"/>
          </a:p>
        </p:txBody>
      </p:sp>
      <p:sp>
        <p:nvSpPr>
          <p:cNvPr id="14" name="Text Placeholder 13">
            <a:extLst>
              <a:ext uri="{FF2B5EF4-FFF2-40B4-BE49-F238E27FC236}">
                <a16:creationId xmlns:a16="http://schemas.microsoft.com/office/drawing/2014/main" id="{7B2F6E99-E6E2-9CF4-4B3D-11B5F9EC4D38}"/>
              </a:ext>
            </a:extLst>
          </p:cNvPr>
          <p:cNvSpPr>
            <a:spLocks noGrp="1"/>
          </p:cNvSpPr>
          <p:nvPr>
            <p:ph type="body" sz="quarter" idx="37"/>
          </p:nvPr>
        </p:nvSpPr>
        <p:spPr/>
        <p:txBody>
          <a:bodyPr/>
          <a:lstStyle/>
          <a:p>
            <a:r>
              <a:rPr lang="en-GB" dirty="0"/>
              <a:t>06</a:t>
            </a:r>
            <a:endParaRPr lang="en-ZA" dirty="0"/>
          </a:p>
        </p:txBody>
      </p:sp>
      <p:sp>
        <p:nvSpPr>
          <p:cNvPr id="15" name="Text Placeholder 14">
            <a:extLst>
              <a:ext uri="{FF2B5EF4-FFF2-40B4-BE49-F238E27FC236}">
                <a16:creationId xmlns:a16="http://schemas.microsoft.com/office/drawing/2014/main" id="{2A392415-BDAA-850B-490A-AA5FA12923D9}"/>
              </a:ext>
            </a:extLst>
          </p:cNvPr>
          <p:cNvSpPr>
            <a:spLocks noGrp="1"/>
          </p:cNvSpPr>
          <p:nvPr>
            <p:ph type="body" sz="quarter" idx="38"/>
          </p:nvPr>
        </p:nvSpPr>
        <p:spPr/>
        <p:txBody>
          <a:bodyPr/>
          <a:lstStyle/>
          <a:p>
            <a:r>
              <a:rPr lang="el-GR" dirty="0"/>
              <a:t>Αναφορές</a:t>
            </a:r>
            <a:endParaRPr lang="en-ZA" dirty="0"/>
          </a:p>
        </p:txBody>
      </p:sp>
      <p:sp>
        <p:nvSpPr>
          <p:cNvPr id="19" name="TextBox 18">
            <a:extLst>
              <a:ext uri="{FF2B5EF4-FFF2-40B4-BE49-F238E27FC236}">
                <a16:creationId xmlns:a16="http://schemas.microsoft.com/office/drawing/2014/main" id="{4F62D33F-0AE0-A33A-A82F-F456280808E2}"/>
              </a:ext>
            </a:extLst>
          </p:cNvPr>
          <p:cNvSpPr txBox="1"/>
          <p:nvPr/>
        </p:nvSpPr>
        <p:spPr>
          <a:xfrm>
            <a:off x="458089" y="6024485"/>
            <a:ext cx="6165019" cy="1031051"/>
          </a:xfrm>
          <a:prstGeom prst="rect">
            <a:avLst/>
          </a:prstGeom>
          <a:noFill/>
        </p:spPr>
        <p:txBody>
          <a:bodyPr wrap="square" rtlCol="0">
            <a:spAutoFit/>
          </a:bodyPr>
          <a:lstStyle/>
          <a:p>
            <a:r>
              <a:rPr lang="el-GR" sz="1100" b="0" i="0" u="none" strike="noStrike" dirty="0">
                <a:solidFill>
                  <a:srgbClr val="000000"/>
                </a:solidFill>
                <a:effectLst/>
              </a:rPr>
              <a:t>Το έργο αυτό χρηματοδοτήθηκε με την υποστήριξη της Ευρωπαϊκής Επιτροπής. Η παρούσα δημοσίευση αντικατοπτρίζει τις απόψεις μόνο του συγγραφέα, και η Επιτροπή δεν μπορεί να θεωρηθεί υπεύθυνη για οποιαδήποτε χρήση των πληροφοριών που περιέχονται σε αυτήν.</a:t>
            </a:r>
            <a:endParaRPr lang="en-GB" sz="1100" dirty="0">
              <a:solidFill>
                <a:srgbClr val="000000"/>
              </a:solidFill>
            </a:endParaRPr>
          </a:p>
          <a:p>
            <a:endParaRPr lang="en-GB" sz="1000" dirty="0">
              <a:solidFill>
                <a:srgbClr val="000000"/>
              </a:solidFill>
            </a:endParaRPr>
          </a:p>
          <a:p>
            <a:endParaRPr lang="en-GB" dirty="0"/>
          </a:p>
        </p:txBody>
      </p:sp>
    </p:spTree>
    <p:extLst>
      <p:ext uri="{BB962C8B-B14F-4D97-AF65-F5344CB8AC3E}">
        <p14:creationId xmlns:p14="http://schemas.microsoft.com/office/powerpoint/2010/main" val="21638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build="p"/>
      <p:bldP spid="6" grpId="0" build="p"/>
      <p:bldP spid="7" grpId="0" build="p"/>
      <p:bldP spid="8" grpId="0" build="p"/>
      <p:bldP spid="9" grpId="0" build="p"/>
      <p:bldP spid="10" grpId="0" build="p"/>
      <p:bldP spid="11" grpId="0" build="p"/>
      <p:bldP spid="12" grpId="0" build="p"/>
      <p:bldP spid="14" grpId="0" build="p"/>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l-GR" dirty="0"/>
              <a:t>Διοίκηση Επιχειρησιακών Διεργασιών </a:t>
            </a:r>
            <a:r>
              <a:rPr lang="en-US" dirty="0"/>
              <a:t>(</a:t>
            </a:r>
            <a:r>
              <a:rPr lang="el-GR" dirty="0"/>
              <a:t>ΔΕΔ</a:t>
            </a:r>
            <a:r>
              <a:rPr lang="en-US" dirty="0"/>
              <a:t>)</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01</a:t>
            </a:r>
            <a:endParaRPr lang="en-ZA" dirty="0"/>
          </a:p>
        </p:txBody>
      </p:sp>
    </p:spTree>
    <p:extLst>
      <p:ext uri="{BB962C8B-B14F-4D97-AF65-F5344CB8AC3E}">
        <p14:creationId xmlns:p14="http://schemas.microsoft.com/office/powerpoint/2010/main" val="35463224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1" y="761603"/>
            <a:ext cx="10894265" cy="803654"/>
          </a:xfrm>
        </p:spPr>
        <p:txBody>
          <a:bodyPr/>
          <a:lstStyle/>
          <a:p>
            <a:r>
              <a:rPr lang="el-GR" dirty="0"/>
              <a:t>Προκλήσεις που Αντιμετωπίζουν οι Ηγέτες των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Οικονομική βιωσιμότητα: </a:t>
            </a:r>
            <a:r>
              <a:rPr lang="el-GR" sz="2400" dirty="0">
                <a:solidFill>
                  <a:srgbClr val="000000"/>
                </a:solidFill>
              </a:rPr>
              <a:t>δεδομένου ότι οι μη κερδοσκοπικοί οργανισμοί δεν έχουν άμεση παραγωγή εισοδήματος, η διατήρηση της βιωσιμότητάς τους αποτελεί την πρωταρχική ανησυχία για τους ηγέτες των οργανισμών.</a:t>
            </a:r>
          </a:p>
          <a:p>
            <a:pPr marL="342900" indent="-342900">
              <a:buClr>
                <a:schemeClr val="accent2"/>
              </a:buClr>
              <a:buBlip>
                <a:blip r:embed="rId3"/>
              </a:buBlip>
            </a:pPr>
            <a:endParaRPr lang="el-GR" sz="2400" b="1" dirty="0">
              <a:solidFill>
                <a:schemeClr val="accent2"/>
              </a:solidFill>
            </a:endParaRPr>
          </a:p>
          <a:p>
            <a:pPr marL="342900" indent="-342900">
              <a:buClr>
                <a:schemeClr val="accent2"/>
              </a:buClr>
              <a:buBlip>
                <a:blip r:embed="rId3"/>
              </a:buBlip>
            </a:pPr>
            <a:r>
              <a:rPr lang="el-GR" sz="2400" b="1" dirty="0">
                <a:solidFill>
                  <a:schemeClr val="accent2"/>
                </a:solidFill>
              </a:rPr>
              <a:t>Πρόσληψη και διατήρηση ταλέντων: </a:t>
            </a:r>
            <a:r>
              <a:rPr lang="el-GR" sz="2400" dirty="0">
                <a:solidFill>
                  <a:srgbClr val="000000"/>
                </a:solidFill>
              </a:rPr>
              <a:t>είναι δύσκολο να προσελκύσει κανείς και να διατηρήσει καταρτισμένους συνεργάτες. Ως αποτέλεσμα, στον χώρο των μη κερδοσκοπικών οργανισμών, το να έχετε ευθύνες εκτός αυτών που βρίσκονται στην περιγραφής της θέσης εργασίας σας είναι «η νέα πραγματικότητα».</a:t>
            </a:r>
          </a:p>
        </p:txBody>
      </p:sp>
    </p:spTree>
    <p:extLst>
      <p:ext uri="{BB962C8B-B14F-4D97-AF65-F5344CB8AC3E}">
        <p14:creationId xmlns:p14="http://schemas.microsoft.com/office/powerpoint/2010/main" val="6453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1" y="761603"/>
            <a:ext cx="10835899" cy="803654"/>
          </a:xfrm>
        </p:spPr>
        <p:txBody>
          <a:bodyPr/>
          <a:lstStyle/>
          <a:p>
            <a:r>
              <a:rPr lang="el-GR" dirty="0"/>
              <a:t>Προκλήσεις που Αντιμετωπίζουν οι Ηγέτες των ΜΚΟ</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Έλλειψη </a:t>
            </a:r>
            <a:r>
              <a:rPr lang="el-GR" sz="2400" b="1" u="sng" dirty="0">
                <a:solidFill>
                  <a:schemeClr val="accent2"/>
                </a:solidFill>
              </a:rPr>
              <a:t>εργαλείων διαχείρισης του οργανισμού</a:t>
            </a:r>
            <a:r>
              <a:rPr lang="el-GR" sz="2400" b="1" dirty="0">
                <a:solidFill>
                  <a:schemeClr val="accent2"/>
                </a:solidFill>
              </a:rPr>
              <a:t>: </a:t>
            </a:r>
            <a:r>
              <a:rPr lang="el-GR" sz="2400" dirty="0">
                <a:solidFill>
                  <a:srgbClr val="000000"/>
                </a:solidFill>
              </a:rPr>
              <a:t>λίγοι οργανισμοί διαθέτουν μια αρκετά ισχυρή τεχνολογική υποδομή η οποία να υποστηρίζει πλήρως τις ενέργειες της ομάδας.</a:t>
            </a:r>
          </a:p>
          <a:p>
            <a:pPr marL="342900" indent="-342900">
              <a:buClr>
                <a:schemeClr val="accent2"/>
              </a:buClr>
              <a:buBlip>
                <a:blip r:embed="rId3"/>
              </a:buBlip>
            </a:pPr>
            <a:endParaRPr lang="el-GR" sz="2400" b="1" dirty="0">
              <a:solidFill>
                <a:schemeClr val="accent2"/>
              </a:solidFill>
            </a:endParaRPr>
          </a:p>
          <a:p>
            <a:pPr marL="342900" indent="-342900">
              <a:buClr>
                <a:schemeClr val="accent2"/>
              </a:buClr>
              <a:buBlip>
                <a:blip r:embed="rId3"/>
              </a:buBlip>
            </a:pPr>
            <a:r>
              <a:rPr lang="el-GR" sz="2400" b="1" dirty="0">
                <a:solidFill>
                  <a:schemeClr val="accent2"/>
                </a:solidFill>
              </a:rPr>
              <a:t>Αξιοπιστία: </a:t>
            </a:r>
            <a:r>
              <a:rPr lang="el-GR" sz="2400" dirty="0">
                <a:solidFill>
                  <a:srgbClr val="000000"/>
                </a:solidFill>
              </a:rPr>
              <a:t>υπάρχει μεγάλος σκεπτικισμός γύρω από τη φιλανθρωπία στις μέρες μας. Πολλοί εκ των σκεπτικιστών επικαλούνται την </a:t>
            </a:r>
            <a:r>
              <a:rPr lang="el-GR" sz="2400" u="sng" dirty="0">
                <a:solidFill>
                  <a:schemeClr val="accent2"/>
                </a:solidFill>
                <a:hlinkClick r:id="rId4"/>
              </a:rPr>
              <a:t>κάλυψη</a:t>
            </a:r>
            <a:r>
              <a:rPr lang="el-GR" sz="2400" dirty="0">
                <a:solidFill>
                  <a:srgbClr val="000000"/>
                </a:solidFill>
              </a:rPr>
              <a:t> από την εφημερίδα The </a:t>
            </a:r>
            <a:r>
              <a:rPr lang="el-GR" sz="2400" dirty="0" err="1">
                <a:solidFill>
                  <a:srgbClr val="000000"/>
                </a:solidFill>
              </a:rPr>
              <a:t>New</a:t>
            </a:r>
            <a:r>
              <a:rPr lang="el-GR" sz="2400" dirty="0">
                <a:solidFill>
                  <a:srgbClr val="000000"/>
                </a:solidFill>
              </a:rPr>
              <a:t> </a:t>
            </a:r>
            <a:r>
              <a:rPr lang="el-GR" sz="2400" dirty="0" err="1">
                <a:solidFill>
                  <a:srgbClr val="000000"/>
                </a:solidFill>
              </a:rPr>
              <a:t>York</a:t>
            </a:r>
            <a:r>
              <a:rPr lang="el-GR" sz="2400" dirty="0">
                <a:solidFill>
                  <a:srgbClr val="000000"/>
                </a:solidFill>
              </a:rPr>
              <a:t> </a:t>
            </a:r>
            <a:r>
              <a:rPr lang="el-GR" sz="2400" dirty="0" err="1">
                <a:solidFill>
                  <a:srgbClr val="000000"/>
                </a:solidFill>
              </a:rPr>
              <a:t>Time</a:t>
            </a:r>
            <a:r>
              <a:rPr lang="en-GB" sz="2400" dirty="0">
                <a:solidFill>
                  <a:srgbClr val="000000"/>
                </a:solidFill>
              </a:rPr>
              <a:t>s</a:t>
            </a:r>
            <a:r>
              <a:rPr lang="el-GR" sz="2400" dirty="0">
                <a:solidFill>
                  <a:srgbClr val="000000"/>
                </a:solidFill>
              </a:rPr>
              <a:t> το 2012 μιας είδησης σχετικά με ψεύτικα ορφανοτροφεία στην Αϊτή. Τέτοια σκάνδαλα δυσκολεύουν τους ηγέτες μη κερδοσκοπικών οργανισμών να προσελκύσουν υποστηρικτές.</a:t>
            </a:r>
          </a:p>
        </p:txBody>
      </p:sp>
    </p:spTree>
    <p:extLst>
      <p:ext uri="{BB962C8B-B14F-4D97-AF65-F5344CB8AC3E}">
        <p14:creationId xmlns:p14="http://schemas.microsoft.com/office/powerpoint/2010/main" val="21713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E5129-2308-6E97-26A9-0F5F0CC8548D}"/>
              </a:ext>
            </a:extLst>
          </p:cNvPr>
          <p:cNvSpPr>
            <a:spLocks noGrp="1"/>
          </p:cNvSpPr>
          <p:nvPr>
            <p:ph type="body" sz="quarter" idx="30"/>
          </p:nvPr>
        </p:nvSpPr>
        <p:spPr/>
        <p:txBody>
          <a:bodyPr/>
          <a:lstStyle/>
          <a:p>
            <a:r>
              <a:rPr lang="el-GR" dirty="0"/>
              <a:t>Ορίστε το κοινό-στόχο σας</a:t>
            </a:r>
            <a:endParaRPr lang="en-ZA" dirty="0"/>
          </a:p>
        </p:txBody>
      </p:sp>
      <p:sp>
        <p:nvSpPr>
          <p:cNvPr id="3" name="Text Placeholder 2">
            <a:extLst>
              <a:ext uri="{FF2B5EF4-FFF2-40B4-BE49-F238E27FC236}">
                <a16:creationId xmlns:a16="http://schemas.microsoft.com/office/drawing/2014/main" id="{0B3D4B50-3586-0817-195D-2CF1C3C238FE}"/>
              </a:ext>
            </a:extLst>
          </p:cNvPr>
          <p:cNvSpPr>
            <a:spLocks noGrp="1"/>
          </p:cNvSpPr>
          <p:nvPr>
            <p:ph type="body" sz="quarter" idx="31"/>
          </p:nvPr>
        </p:nvSpPr>
        <p:spPr>
          <a:xfrm>
            <a:off x="1138137" y="4294585"/>
            <a:ext cx="1927770" cy="1237497"/>
          </a:xfrm>
        </p:spPr>
        <p:txBody>
          <a:bodyPr>
            <a:normAutofit fontScale="92500" lnSpcReduction="10000"/>
          </a:bodyPr>
          <a:lstStyle/>
          <a:p>
            <a:r>
              <a:rPr lang="el-GR" dirty="0"/>
              <a:t>Να είστε ξεκάθαροι με τους στόχους σας</a:t>
            </a:r>
            <a:endParaRPr lang="en-ZA" dirty="0"/>
          </a:p>
        </p:txBody>
      </p:sp>
      <p:sp>
        <p:nvSpPr>
          <p:cNvPr id="4" name="Text Placeholder 3">
            <a:extLst>
              <a:ext uri="{FF2B5EF4-FFF2-40B4-BE49-F238E27FC236}">
                <a16:creationId xmlns:a16="http://schemas.microsoft.com/office/drawing/2014/main" id="{FED21CA6-7F5A-CCA4-BF55-B5D10A45061C}"/>
              </a:ext>
            </a:extLst>
          </p:cNvPr>
          <p:cNvSpPr>
            <a:spLocks noGrp="1"/>
          </p:cNvSpPr>
          <p:nvPr>
            <p:ph type="body" sz="quarter" idx="32"/>
          </p:nvPr>
        </p:nvSpPr>
        <p:spPr>
          <a:xfrm>
            <a:off x="7387566" y="4286652"/>
            <a:ext cx="1805072" cy="1237497"/>
          </a:xfrm>
        </p:spPr>
        <p:txBody>
          <a:bodyPr>
            <a:normAutofit/>
          </a:bodyPr>
          <a:lstStyle/>
          <a:p>
            <a:pPr algn="l"/>
            <a:r>
              <a:rPr lang="el-GR" dirty="0"/>
              <a:t>Επιλέξτε τα κατάλληλα εργαλεία</a:t>
            </a:r>
            <a:endParaRPr lang="en-ZA" dirty="0"/>
          </a:p>
        </p:txBody>
      </p:sp>
      <p:sp>
        <p:nvSpPr>
          <p:cNvPr id="5" name="Text Placeholder 4">
            <a:extLst>
              <a:ext uri="{FF2B5EF4-FFF2-40B4-BE49-F238E27FC236}">
                <a16:creationId xmlns:a16="http://schemas.microsoft.com/office/drawing/2014/main" id="{EE2FEA59-023B-DAF6-60F7-E04C490455FE}"/>
              </a:ext>
            </a:extLst>
          </p:cNvPr>
          <p:cNvSpPr>
            <a:spLocks noGrp="1"/>
          </p:cNvSpPr>
          <p:nvPr>
            <p:ph type="body" sz="quarter" idx="33"/>
          </p:nvPr>
        </p:nvSpPr>
        <p:spPr>
          <a:xfrm>
            <a:off x="5144832" y="4286652"/>
            <a:ext cx="2045329" cy="1245430"/>
          </a:xfrm>
        </p:spPr>
        <p:txBody>
          <a:bodyPr>
            <a:normAutofit/>
          </a:bodyPr>
          <a:lstStyle/>
          <a:p>
            <a:r>
              <a:rPr lang="el-GR" dirty="0"/>
              <a:t>Δημιουργήστε μια ισχυρή υποδομή</a:t>
            </a:r>
            <a:endParaRPr lang="en-ZA" dirty="0"/>
          </a:p>
        </p:txBody>
      </p:sp>
      <p:sp>
        <p:nvSpPr>
          <p:cNvPr id="6" name="Text Placeholder 5">
            <a:extLst>
              <a:ext uri="{FF2B5EF4-FFF2-40B4-BE49-F238E27FC236}">
                <a16:creationId xmlns:a16="http://schemas.microsoft.com/office/drawing/2014/main" id="{351AFEE4-7CF3-1E33-E7E2-0D3881DFE16A}"/>
              </a:ext>
            </a:extLst>
          </p:cNvPr>
          <p:cNvSpPr>
            <a:spLocks noGrp="1"/>
          </p:cNvSpPr>
          <p:nvPr>
            <p:ph type="body" sz="quarter" idx="34"/>
          </p:nvPr>
        </p:nvSpPr>
        <p:spPr>
          <a:xfrm>
            <a:off x="9021337" y="4294584"/>
            <a:ext cx="2335972" cy="1237497"/>
          </a:xfrm>
        </p:spPr>
        <p:txBody>
          <a:bodyPr>
            <a:normAutofit/>
          </a:bodyPr>
          <a:lstStyle/>
          <a:p>
            <a:pPr algn="r"/>
            <a:r>
              <a:rPr lang="el-GR" dirty="0"/>
              <a:t>Παρακολουθείτε την πορεία της επιτυχίας σας</a:t>
            </a:r>
            <a:endParaRPr lang="en-ZA" dirty="0"/>
          </a:p>
        </p:txBody>
      </p:sp>
      <p:sp>
        <p:nvSpPr>
          <p:cNvPr id="7" name="Text Placeholder 6">
            <a:extLst>
              <a:ext uri="{FF2B5EF4-FFF2-40B4-BE49-F238E27FC236}">
                <a16:creationId xmlns:a16="http://schemas.microsoft.com/office/drawing/2014/main" id="{F7792508-41D9-FF77-936A-C2997631343D}"/>
              </a:ext>
            </a:extLst>
          </p:cNvPr>
          <p:cNvSpPr>
            <a:spLocks noGrp="1"/>
          </p:cNvSpPr>
          <p:nvPr>
            <p:ph type="body" sz="quarter" idx="29"/>
          </p:nvPr>
        </p:nvSpPr>
        <p:spPr/>
        <p:txBody>
          <a:bodyPr>
            <a:normAutofit lnSpcReduction="10000"/>
          </a:bodyPr>
          <a:lstStyle/>
          <a:p>
            <a:r>
              <a:rPr lang="el-GR" dirty="0"/>
              <a:t>Δόμηση μιας Στρατηγικής Τεχνολογίας για ΜΚΟ</a:t>
            </a:r>
            <a:endParaRPr lang="en-GB" dirty="0"/>
          </a:p>
          <a:p>
            <a:endParaRPr lang="en-ZA" dirty="0"/>
          </a:p>
        </p:txBody>
      </p:sp>
      <p:pic>
        <p:nvPicPr>
          <p:cNvPr id="9" name="Graphic 8" descr="Bullseye with solid fill">
            <a:extLst>
              <a:ext uri="{FF2B5EF4-FFF2-40B4-BE49-F238E27FC236}">
                <a16:creationId xmlns:a16="http://schemas.microsoft.com/office/drawing/2014/main" id="{4B3501BF-9BCA-0AD8-1C64-1ED727B6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40" y="2298855"/>
            <a:ext cx="967406" cy="967406"/>
          </a:xfrm>
          <a:prstGeom prst="rect">
            <a:avLst/>
          </a:prstGeom>
        </p:spPr>
      </p:pic>
      <p:pic>
        <p:nvPicPr>
          <p:cNvPr id="11" name="Graphic 10" descr="Group success with solid fill">
            <a:extLst>
              <a:ext uri="{FF2B5EF4-FFF2-40B4-BE49-F238E27FC236}">
                <a16:creationId xmlns:a16="http://schemas.microsoft.com/office/drawing/2014/main" id="{B95AB279-1FB1-DB56-5A08-61E8DDF67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325358"/>
            <a:ext cx="914400" cy="914400"/>
          </a:xfrm>
          <a:prstGeom prst="rect">
            <a:avLst/>
          </a:prstGeom>
        </p:spPr>
      </p:pic>
      <p:pic>
        <p:nvPicPr>
          <p:cNvPr id="13" name="Graphic 12" descr="Schoolhouse with solid fill">
            <a:extLst>
              <a:ext uri="{FF2B5EF4-FFF2-40B4-BE49-F238E27FC236}">
                <a16:creationId xmlns:a16="http://schemas.microsoft.com/office/drawing/2014/main" id="{828098C5-7740-2AB5-6406-7A2C5B2BF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5794" y="2272353"/>
            <a:ext cx="967405" cy="967405"/>
          </a:xfrm>
          <a:prstGeom prst="rect">
            <a:avLst/>
          </a:prstGeom>
        </p:spPr>
      </p:pic>
      <p:pic>
        <p:nvPicPr>
          <p:cNvPr id="15" name="Graphic 14" descr="Tools with solid fill">
            <a:extLst>
              <a:ext uri="{FF2B5EF4-FFF2-40B4-BE49-F238E27FC236}">
                <a16:creationId xmlns:a16="http://schemas.microsoft.com/office/drawing/2014/main" id="{47A38A03-5498-CABE-FDAF-D71AD7C49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7918" y="2272353"/>
            <a:ext cx="967405" cy="967405"/>
          </a:xfrm>
          <a:prstGeom prst="rect">
            <a:avLst/>
          </a:prstGeom>
        </p:spPr>
      </p:pic>
      <p:pic>
        <p:nvPicPr>
          <p:cNvPr id="17" name="Graphic 16" descr="Checklist with solid fill">
            <a:extLst>
              <a:ext uri="{FF2B5EF4-FFF2-40B4-BE49-F238E27FC236}">
                <a16:creationId xmlns:a16="http://schemas.microsoft.com/office/drawing/2014/main" id="{6258EBE9-4157-ED3F-3E0C-71B9D1ADD2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036" y="2377818"/>
            <a:ext cx="914400" cy="914400"/>
          </a:xfrm>
          <a:prstGeom prst="rect">
            <a:avLst/>
          </a:prstGeom>
        </p:spPr>
      </p:pic>
    </p:spTree>
    <p:extLst>
      <p:ext uri="{BB962C8B-B14F-4D97-AF65-F5344CB8AC3E}">
        <p14:creationId xmlns:p14="http://schemas.microsoft.com/office/powerpoint/2010/main" val="14600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83E6D1F-17A9-C361-B49D-0E8C5D901481}"/>
              </a:ext>
            </a:extLst>
          </p:cNvPr>
          <p:cNvPicPr>
            <a:picLocks noChangeAspect="1"/>
          </p:cNvPicPr>
          <p:nvPr/>
        </p:nvPicPr>
        <p:blipFill>
          <a:blip r:embed="rId2"/>
          <a:stretch>
            <a:fillRect/>
          </a:stretch>
        </p:blipFill>
        <p:spPr>
          <a:xfrm>
            <a:off x="238461" y="244985"/>
            <a:ext cx="11715077" cy="5799544"/>
          </a:xfrm>
          <a:prstGeom prst="rect">
            <a:avLst/>
          </a:prstGeom>
        </p:spPr>
      </p:pic>
    </p:spTree>
    <p:extLst>
      <p:ext uri="{BB962C8B-B14F-4D97-AF65-F5344CB8AC3E}">
        <p14:creationId xmlns:p14="http://schemas.microsoft.com/office/powerpoint/2010/main" val="6169687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Βασικά του </a:t>
            </a:r>
            <a:r>
              <a:rPr lang="en-GB" dirty="0"/>
              <a:t>Cloud Basics </a:t>
            </a:r>
            <a:r>
              <a:rPr lang="el-GR" dirty="0"/>
              <a:t>για ΜΚΟ και Βιβλιοθήκες</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Το 2012, μια έρευνα της </a:t>
            </a:r>
            <a:r>
              <a:rPr lang="el-GR" sz="2400" dirty="0">
                <a:solidFill>
                  <a:schemeClr val="accent2"/>
                </a:solidFill>
                <a:hlinkClick r:id="rId4"/>
              </a:rPr>
              <a:t>TechSoup</a:t>
            </a:r>
            <a:r>
              <a:rPr lang="el-GR" sz="2400" dirty="0">
                <a:solidFill>
                  <a:srgbClr val="000000"/>
                </a:solidFill>
              </a:rPr>
              <a:t> κατέληξε στο συμπέρασμα ότι το μεγαλύτερο εμπόδιο για την προσαρμογή των υπηρεσιών </a:t>
            </a:r>
            <a:r>
              <a:rPr lang="el-GR" sz="2400" dirty="0" err="1">
                <a:solidFill>
                  <a:srgbClr val="000000"/>
                </a:solidFill>
              </a:rPr>
              <a:t>Cloud</a:t>
            </a:r>
            <a:r>
              <a:rPr lang="el-GR" sz="2400" dirty="0">
                <a:solidFill>
                  <a:srgbClr val="000000"/>
                </a:solidFill>
              </a:rPr>
              <a:t> για τους ΜΚΟ είναι η έλλειψη σχετικών γνώσεων.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Όταν το 2012 η TechSoup πραγματοποίησε έρευνα σε μη κυβερνητικούς και μη κερδοσκοπικούς οργανισμούς και φιλανθρωπικά ιδρύματα παγκοσμίως, και διαπίστωσε ότι η έλλειψη γνώσης ήταν το μεγαλύτερο εμπόδιο στην υιοθέτηση των υπηρεσιών </a:t>
            </a:r>
            <a:r>
              <a:rPr lang="el-GR" sz="2400" dirty="0" err="1">
                <a:solidFill>
                  <a:srgbClr val="000000"/>
                </a:solidFill>
              </a:rPr>
              <a:t>cloud</a:t>
            </a:r>
            <a:r>
              <a:rPr lang="el-GR" sz="2400" dirty="0">
                <a:solidFill>
                  <a:srgbClr val="000000"/>
                </a:solidFill>
              </a:rPr>
              <a:t> από τους οργανισμούς αυτούς</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GB" sz="2400"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1569660"/>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Δραστηριότητα</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1 – “</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Φτιάξτε έναν Χάρτη</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indent="-342900">
              <a:buClr>
                <a:schemeClr val="accent2"/>
              </a:buClr>
              <a:buBlip>
                <a:blip r:embed="rId4"/>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l-GR" sz="2400" dirty="0">
                <a:solidFill>
                  <a:srgbClr val="000000"/>
                </a:solidFill>
              </a:rPr>
              <a:t>Κατασκευάστε έναν εννοιολογικό χάρτη που να προσδιορίζει τα πλεονεκτήματα και τα μειονεκτήματα της χρήσης και της αποθήκευσης δεδομένων στο </a:t>
            </a:r>
            <a:r>
              <a:rPr lang="el-GR" sz="2400" dirty="0" err="1">
                <a:solidFill>
                  <a:srgbClr val="000000"/>
                </a:solidFill>
              </a:rPr>
              <a:t>Cloud</a:t>
            </a:r>
            <a:r>
              <a:rPr lang="el-GR" sz="2400" dirty="0">
                <a:solidFill>
                  <a:srgbClr val="000000"/>
                </a:solidFill>
              </a:rPr>
              <a:t>.</a:t>
            </a:r>
          </a:p>
        </p:txBody>
      </p:sp>
    </p:spTree>
    <p:extLst>
      <p:ext uri="{BB962C8B-B14F-4D97-AF65-F5344CB8AC3E}">
        <p14:creationId xmlns:p14="http://schemas.microsoft.com/office/powerpoint/2010/main" val="33592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48719"/>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l-GR" sz="2400" b="1" dirty="0">
                <a:solidFill>
                  <a:schemeClr val="accent2"/>
                </a:solidFill>
              </a:rPr>
              <a:t>Η Περίπτωση της </a:t>
            </a:r>
            <a:r>
              <a:rPr lang="el-GR" sz="2400" b="1" dirty="0">
                <a:solidFill>
                  <a:schemeClr val="accent2"/>
                </a:solidFill>
                <a:hlinkClick r:id="rId4"/>
              </a:rPr>
              <a:t>Μετάβασης στη Σουίτα Εφαρμογών</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indent="-342900">
              <a:buClr>
                <a:schemeClr val="accent2"/>
              </a:buClr>
              <a:buBlip>
                <a:blip r:embed="rId5"/>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l-GR" sz="2400" dirty="0">
                <a:solidFill>
                  <a:srgbClr val="000000"/>
                </a:solidFill>
              </a:rPr>
              <a:t>Ένας μη κερδοσκοπικός οργανισμός θέλησε να εκσυγχρονίσει τη σουίτα εφαρμογών μέσω του υπολογισμό χωρίς διακομιστή (</a:t>
            </a:r>
            <a:r>
              <a:rPr lang="el-GR" sz="2400" dirty="0" err="1">
                <a:solidFill>
                  <a:srgbClr val="000000"/>
                </a:solidFill>
              </a:rPr>
              <a:t>server-less</a:t>
            </a:r>
            <a:r>
              <a:rPr lang="el-GR" sz="2400" dirty="0">
                <a:solidFill>
                  <a:srgbClr val="000000"/>
                </a:solidFill>
              </a:rPr>
              <a:t> </a:t>
            </a:r>
            <a:r>
              <a:rPr lang="el-GR" sz="2400" dirty="0" err="1">
                <a:solidFill>
                  <a:srgbClr val="000000"/>
                </a:solidFill>
              </a:rPr>
              <a:t>computing</a:t>
            </a:r>
            <a:r>
              <a:rPr lang="el-GR" sz="2400" dirty="0">
                <a:solidFill>
                  <a:srgbClr val="000000"/>
                </a:solidFill>
              </a:rPr>
              <a:t>) και άλλων καινοτόμων εργαλείων τα οποία περιλαμβάνονται στις προσφερόμενες υπηρεσίες της </a:t>
            </a:r>
            <a:r>
              <a:rPr lang="el-GR" sz="2400" dirty="0" err="1">
                <a:solidFill>
                  <a:srgbClr val="000000"/>
                </a:solidFill>
              </a:rPr>
              <a:t>Platform</a:t>
            </a:r>
            <a:r>
              <a:rPr lang="el-GR" sz="2400" dirty="0">
                <a:solidFill>
                  <a:srgbClr val="000000"/>
                </a:solidFill>
              </a:rPr>
              <a:t> </a:t>
            </a:r>
            <a:r>
              <a:rPr lang="el-GR" sz="2400" dirty="0" err="1">
                <a:solidFill>
                  <a:srgbClr val="000000"/>
                </a:solidFill>
              </a:rPr>
              <a:t>as</a:t>
            </a:r>
            <a:r>
              <a:rPr lang="el-GR" sz="2400" dirty="0">
                <a:solidFill>
                  <a:srgbClr val="000000"/>
                </a:solidFill>
              </a:rPr>
              <a:t> a </a:t>
            </a:r>
            <a:r>
              <a:rPr lang="el-GR" sz="2400" dirty="0" err="1">
                <a:solidFill>
                  <a:srgbClr val="000000"/>
                </a:solidFill>
              </a:rPr>
              <a:t>Service</a:t>
            </a:r>
            <a:r>
              <a:rPr lang="el-GR" sz="2400" dirty="0">
                <a:solidFill>
                  <a:srgbClr val="000000"/>
                </a:solidFill>
              </a:rPr>
              <a:t> (</a:t>
            </a:r>
            <a:r>
              <a:rPr lang="el-GR" sz="2400" dirty="0" err="1">
                <a:solidFill>
                  <a:srgbClr val="000000"/>
                </a:solidFill>
              </a:rPr>
              <a:t>PaaS</a:t>
            </a:r>
            <a:r>
              <a:rPr lang="el-GR" sz="2400" dirty="0">
                <a:solidFill>
                  <a:srgbClr val="000000"/>
                </a:solidFill>
              </a:rPr>
              <a:t>) της </a:t>
            </a:r>
            <a:r>
              <a:rPr lang="el-GR" sz="2400" dirty="0" err="1">
                <a:solidFill>
                  <a:srgbClr val="000000"/>
                </a:solidFill>
              </a:rPr>
              <a:t>Azure</a:t>
            </a:r>
            <a:r>
              <a:rPr lang="el-GR" sz="2400" dirty="0">
                <a:solidFill>
                  <a:srgbClr val="000000"/>
                </a:solidFill>
              </a:rPr>
              <a:t>.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Η </a:t>
            </a:r>
            <a:r>
              <a:rPr lang="el-GR" sz="2400" dirty="0" err="1">
                <a:solidFill>
                  <a:srgbClr val="000000"/>
                </a:solidFill>
              </a:rPr>
              <a:t>BrainScale</a:t>
            </a:r>
            <a:r>
              <a:rPr lang="el-GR" sz="2400" dirty="0">
                <a:solidFill>
                  <a:srgbClr val="000000"/>
                </a:solidFill>
              </a:rPr>
              <a:t> αναβάθμισε την υποδομή του συγκεκριμένου μη κερδοσκοπικού οργανισμού, και κατάφερε να την αναδιαμορφώσει από μία εφαρμογή ιστού IAAS, σε μια υπηρεσία </a:t>
            </a:r>
            <a:r>
              <a:rPr lang="el-GR" sz="2400" dirty="0" err="1">
                <a:solidFill>
                  <a:srgbClr val="000000"/>
                </a:solidFill>
              </a:rPr>
              <a:t>Azure</a:t>
            </a:r>
            <a:r>
              <a:rPr lang="el-GR" sz="2400" dirty="0">
                <a:solidFill>
                  <a:srgbClr val="000000"/>
                </a:solidFill>
              </a:rPr>
              <a:t> </a:t>
            </a:r>
            <a:r>
              <a:rPr lang="el-GR" sz="2400" dirty="0" err="1">
                <a:solidFill>
                  <a:srgbClr val="000000"/>
                </a:solidFill>
              </a:rPr>
              <a:t>PaaS</a:t>
            </a:r>
            <a:r>
              <a:rPr lang="el-GR" sz="2400" dirty="0">
                <a:solidFill>
                  <a:srgbClr val="000000"/>
                </a:solidFill>
              </a:rPr>
              <a:t> APP.</a:t>
            </a:r>
          </a:p>
        </p:txBody>
      </p:sp>
    </p:spTree>
    <p:extLst>
      <p:ext uri="{BB962C8B-B14F-4D97-AF65-F5344CB8AC3E}">
        <p14:creationId xmlns:p14="http://schemas.microsoft.com/office/powerpoint/2010/main" val="1304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34245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sz="2400" b="1" dirty="0">
                <a:solidFill>
                  <a:schemeClr val="accent2"/>
                </a:solidFill>
                <a:latin typeface="Calibri" panose="020F0502020204030204"/>
              </a:rPr>
              <a:t>Πώς η </a:t>
            </a:r>
            <a:r>
              <a:rPr lang="en-GB" sz="2400" b="1" dirty="0">
                <a:solidFill>
                  <a:schemeClr val="accent2"/>
                </a:solidFill>
                <a:latin typeface="Calibri" panose="020F0502020204030204"/>
              </a:rPr>
              <a:t>Amazon Web Services (AWS) </a:t>
            </a:r>
            <a:r>
              <a:rPr lang="el-GR" sz="2400" b="1" dirty="0">
                <a:solidFill>
                  <a:schemeClr val="accent2"/>
                </a:solidFill>
                <a:latin typeface="Calibri" panose="020F0502020204030204"/>
              </a:rPr>
              <a:t>Χρησιμοποιείται για να Μεταφερθεί </a:t>
            </a:r>
            <a:r>
              <a:rPr lang="en-GB" sz="2400" b="1" dirty="0">
                <a:solidFill>
                  <a:schemeClr val="accent2"/>
                </a:solidFill>
                <a:latin typeface="Calibri" panose="020F0502020204030204"/>
              </a:rPr>
              <a:t>o</a:t>
            </a:r>
            <a:r>
              <a:rPr lang="el-GR" sz="2400" b="1" dirty="0">
                <a:solidFill>
                  <a:schemeClr val="accent2"/>
                </a:solidFill>
                <a:latin typeface="Calibri" panose="020F0502020204030204"/>
              </a:rPr>
              <a:t> Διακομιστής ενός ΜΚΟ στο </a:t>
            </a:r>
            <a:r>
              <a:rPr lang="en-GB" sz="2400" b="1" dirty="0">
                <a:solidFill>
                  <a:schemeClr val="accent2"/>
                </a:solidFill>
                <a:latin typeface="Calibri" panose="020F0502020204030204"/>
              </a:rPr>
              <a:t>Cloud</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l-GR" sz="2400" dirty="0">
                <a:solidFill>
                  <a:srgbClr val="000000"/>
                </a:solidFill>
              </a:rPr>
              <a:t>Το πρώτο βήμα που ανέλαβε η </a:t>
            </a:r>
            <a:r>
              <a:rPr lang="el-GR" sz="2400" dirty="0">
                <a:solidFill>
                  <a:schemeClr val="accent2"/>
                </a:solidFill>
                <a:hlinkClick r:id="rId4"/>
              </a:rPr>
              <a:t>D.A.R.E.</a:t>
            </a:r>
            <a:r>
              <a:rPr lang="el-GR" sz="2400" dirty="0">
                <a:solidFill>
                  <a:srgbClr val="000000"/>
                </a:solidFill>
              </a:rPr>
              <a:t> προκειμένου να μεταφέρει τον διακομιστή της στο </a:t>
            </a:r>
            <a:r>
              <a:rPr lang="el-GR" sz="2400" dirty="0" err="1">
                <a:solidFill>
                  <a:srgbClr val="000000"/>
                </a:solidFill>
              </a:rPr>
              <a:t>Cloud</a:t>
            </a:r>
            <a:r>
              <a:rPr lang="el-GR" sz="2400" dirty="0">
                <a:solidFill>
                  <a:srgbClr val="000000"/>
                </a:solidFill>
              </a:rPr>
              <a:t>, ήταν να κατανοήσει πλήρως τα υφιστάμενα εμπόδια.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Στην παρούσα περιπτωσιολογική μελέτη, θα δείτε πώς αναλύσαμε τις προκλήσεις που αντιμετώπιζε ο συγκεκριμένος πελάτης.</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0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48719"/>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Η Περίπτωση του</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Cambodian Children's Fund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l-GR" sz="2400" dirty="0">
                <a:solidFill>
                  <a:srgbClr val="000000"/>
                </a:solidFill>
              </a:rPr>
              <a:t>Το υπάρχον λογισμικό του οργανισμού </a:t>
            </a:r>
            <a:r>
              <a:rPr lang="el-GR" sz="2400" dirty="0" err="1">
                <a:solidFill>
                  <a:srgbClr val="000000"/>
                </a:solidFill>
              </a:rPr>
              <a:t>Cambodian</a:t>
            </a:r>
            <a:r>
              <a:rPr lang="el-GR" sz="2400" dirty="0">
                <a:solidFill>
                  <a:srgbClr val="000000"/>
                </a:solidFill>
              </a:rPr>
              <a:t> </a:t>
            </a:r>
            <a:r>
              <a:rPr lang="el-GR" sz="2400" dirty="0" err="1">
                <a:solidFill>
                  <a:srgbClr val="000000"/>
                </a:solidFill>
              </a:rPr>
              <a:t>Children’s</a:t>
            </a:r>
            <a:r>
              <a:rPr lang="el-GR" sz="2400" dirty="0">
                <a:solidFill>
                  <a:srgbClr val="000000"/>
                </a:solidFill>
              </a:rPr>
              <a:t> Fund είχε ήδη υπερβεί τα όρια της λειτουργικότητάς του. Είχαν πάντα τρεις εβδομάδες καθυστέρηση με τα οικονομικά τους στοιχεία, και αυτό επέφερε σπατάλη πόρων και ανεπαρκή πληροφόρηση/μεθόδους μέτρησης.</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Συνεπώς, ο οργανισμός αυτός είχε ανάγκη μια λογιστική λύση βασισμένη στο </a:t>
            </a:r>
            <a:r>
              <a:rPr lang="el-GR" sz="2400" dirty="0" err="1">
                <a:solidFill>
                  <a:srgbClr val="000000"/>
                </a:solidFill>
              </a:rPr>
              <a:t>Cloud</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457200" indent="-457200">
              <a:buClr>
                <a:schemeClr val="accent2"/>
              </a:buClr>
              <a:buFont typeface="+mj-lt"/>
              <a:buAutoNum type="arabicPeriod"/>
            </a:pPr>
            <a:r>
              <a:rPr lang="el-GR" sz="2400" dirty="0">
                <a:solidFill>
                  <a:srgbClr val="000000"/>
                </a:solidFill>
                <a:latin typeface="Calibri" panose="020F0502020204030204"/>
              </a:rPr>
              <a:t>Τί είναι το Υπολογιστικό Νέφος (</a:t>
            </a:r>
            <a:r>
              <a:rPr lang="en-GB" sz="2400" dirty="0">
                <a:solidFill>
                  <a:srgbClr val="000000"/>
                </a:solidFill>
                <a:latin typeface="Calibri" panose="020F0502020204030204"/>
              </a:rPr>
              <a:t>Cloud Computing)</a:t>
            </a:r>
            <a:r>
              <a:rPr lang="el-GR" sz="2400" dirty="0">
                <a:solidFill>
                  <a:srgbClr val="000000"/>
                </a:solidFill>
                <a:latin typeface="Calibri" panose="020F0502020204030204"/>
              </a:rPr>
              <a:t>;</a:t>
            </a:r>
            <a:endParaRPr lang="en-GB" sz="2400" dirty="0">
              <a:solidFill>
                <a:srgbClr val="000000"/>
              </a:solidFill>
              <a:latin typeface="Calibri" panose="020F0502020204030204"/>
            </a:endParaRP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l-GR" sz="2400" dirty="0">
                <a:solidFill>
                  <a:srgbClr val="000000"/>
                </a:solidFill>
                <a:latin typeface="Calibri" panose="020F0502020204030204"/>
              </a:rPr>
              <a:t>Είναι το Υπολογιστικό Νέφος το ίδιο με το μοντέλο </a:t>
            </a:r>
            <a:r>
              <a:rPr lang="en-GB" sz="2400" dirty="0">
                <a:solidFill>
                  <a:srgbClr val="000000"/>
                </a:solidFill>
                <a:latin typeface="Calibri" panose="020F0502020204030204"/>
              </a:rPr>
              <a:t>software-as-a-service</a:t>
            </a:r>
            <a:r>
              <a:rPr lang="el-GR" sz="2400" dirty="0">
                <a:solidFill>
                  <a:srgbClr val="000000"/>
                </a:solidFill>
                <a:latin typeface="Calibri" panose="020F0502020204030204"/>
              </a:rPr>
              <a:t>;</a:t>
            </a:r>
            <a:endParaRPr lang="en-GB" sz="2400" dirty="0">
              <a:solidFill>
                <a:srgbClr val="000000"/>
              </a:solidFill>
              <a:latin typeface="Calibri" panose="020F0502020204030204"/>
            </a:endParaRP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l-GR" sz="2400" dirty="0">
                <a:solidFill>
                  <a:srgbClr val="000000"/>
                </a:solidFill>
                <a:latin typeface="Calibri" panose="020F0502020204030204"/>
              </a:rPr>
              <a:t>Τί είδους υπηρεσίες είναι διαθέσιμες μέσω του μοντέλου του Υπολογιστικού Νέφους;</a:t>
            </a: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l-GR" sz="2400" dirty="0">
                <a:solidFill>
                  <a:srgbClr val="000000"/>
                </a:solidFill>
                <a:latin typeface="Calibri" panose="020F0502020204030204"/>
              </a:rPr>
              <a:t>Τί είδους εφαρμογές μπορούν να λειτουργήσουν στο </a:t>
            </a:r>
            <a:r>
              <a:rPr lang="en-GB" sz="2400" dirty="0">
                <a:solidFill>
                  <a:srgbClr val="000000"/>
                </a:solidFill>
                <a:latin typeface="Calibri" panose="020F0502020204030204"/>
              </a:rPr>
              <a:t>Cloud</a:t>
            </a:r>
            <a:r>
              <a:rPr lang="el-GR" sz="2400" dirty="0">
                <a:solidFill>
                  <a:srgbClr val="000000"/>
                </a:solidFill>
                <a:latin typeface="Calibri" panose="020F0502020204030204"/>
              </a:rPr>
              <a:t>;</a:t>
            </a:r>
            <a:endParaRPr lang="en-GB" sz="2400" dirty="0">
              <a:solidFill>
                <a:srgbClr val="000000"/>
              </a:solidFill>
              <a:latin typeface="Calibri" panose="020F0502020204030204"/>
            </a:endParaRPr>
          </a:p>
          <a:p>
            <a:pPr>
              <a:buClr>
                <a:schemeClr val="accent2"/>
              </a:buClr>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2020983"/>
            <a:ext cx="10595237" cy="3995028"/>
          </a:xfrm>
        </p:spPr>
        <p:txBody>
          <a:bodyPr/>
          <a:lstStyle/>
          <a:p>
            <a:pPr marL="360000" indent="-342900">
              <a:buBlip>
                <a:blip r:embed="rId2"/>
              </a:buBlip>
            </a:pPr>
            <a:r>
              <a:rPr lang="el-GR" dirty="0"/>
              <a:t>Ο όρος Αυτοματοποίηση Επιχειρησιακών Διεργασιών (ΑΕΔ) δεν πρέπει να συγχέεται με τον όρο Διαχείριση Επιχειρησιακών Διεργασιών (ΔΕΔ), ο οποίος όρος αναφέρεται σε έναν ευρύτερο κλάδο, ο οποίος περιλαμβάνει τη διαχείριση πολύπλοκων διαδικασιών σε επίπεδο οργανισμού με τη χρήση διαφόρων μεθοδολογιών.</a:t>
            </a:r>
          </a:p>
          <a:p>
            <a:pPr marL="360000" indent="-342900">
              <a:buBlip>
                <a:blip r:embed="rId2"/>
              </a:buBlip>
            </a:pPr>
            <a:r>
              <a:rPr lang="el-GR" dirty="0"/>
              <a:t>Ο όρος Αυτοματοποίηση Επιχειρησιακών Διεργασιών αναφέρεται στη χρήση της τεχνολογίας για την εκτέλεση επαναλαμβανόμενων εργασιών σε έναν οργανισμό, σε περιπτώσεις όπου μπορεί να αντικατασταθεί η χειρωνακτική προσπάθεια. Η διαδικασία αυτή εφαρμόζεται με σκοπό να ελαχιστοποιηθεί το κόστος, να αυξηθεί η παραγωγικότητα και να απλοποιηθούν οι απαιτούμενες διαδικασίες.</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1" y="760707"/>
            <a:ext cx="10748351" cy="803654"/>
          </a:xfrm>
        </p:spPr>
        <p:txBody>
          <a:bodyPr/>
          <a:lstStyle/>
          <a:p>
            <a:r>
              <a:rPr lang="el-GR" dirty="0"/>
              <a:t>Διοίκηση Επιχειρησιακών Διεργασιών </a:t>
            </a:r>
            <a:r>
              <a:rPr lang="en-US" dirty="0"/>
              <a:t>(</a:t>
            </a:r>
            <a:r>
              <a:rPr lang="el-GR" dirty="0"/>
              <a:t>ΔΕΔ</a:t>
            </a:r>
            <a:r>
              <a:rPr lang="en-GB" dirty="0"/>
              <a:t>-BPM</a:t>
            </a:r>
            <a:r>
              <a:rPr lang="en-US" dirty="0"/>
              <a:t>)</a:t>
            </a:r>
            <a:r>
              <a:rPr lang="en-GB" dirty="0"/>
              <a:t>      VS</a:t>
            </a:r>
            <a:r>
              <a:rPr lang="el-GR" dirty="0"/>
              <a:t> Αυτοματοποίηση Επιχειρησιακών Διεργασιών</a:t>
            </a:r>
            <a:r>
              <a:rPr lang="en-GB" dirty="0"/>
              <a:t> (</a:t>
            </a:r>
            <a:r>
              <a:rPr lang="el-GR" dirty="0"/>
              <a:t>ΑΕΔ-</a:t>
            </a:r>
            <a:r>
              <a:rPr lang="en-GB" dirty="0"/>
              <a:t>BPA)</a:t>
            </a:r>
            <a:endParaRPr lang="en-US" dirty="0"/>
          </a:p>
        </p:txBody>
      </p:sp>
    </p:spTree>
    <p:extLst>
      <p:ext uri="{BB962C8B-B14F-4D97-AF65-F5344CB8AC3E}">
        <p14:creationId xmlns:p14="http://schemas.microsoft.com/office/powerpoint/2010/main" val="14846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855354" cy="3416320"/>
          </a:xfrm>
          <a:prstGeom prst="rect">
            <a:avLst/>
          </a:prstGeom>
          <a:noFill/>
        </p:spPr>
        <p:txBody>
          <a:bodyPr wrap="square" rtlCol="0">
            <a:spAutoFit/>
          </a:bodyPr>
          <a:lstStyle/>
          <a:p>
            <a:pPr marL="457200" indent="-457200">
              <a:buClr>
                <a:schemeClr val="accent2"/>
              </a:buClr>
              <a:buFont typeface="+mj-lt"/>
              <a:buAutoNum type="arabicPeriod" startAt="5"/>
            </a:pPr>
            <a:r>
              <a:rPr lang="el-GR" sz="2400" dirty="0">
                <a:solidFill>
                  <a:srgbClr val="000000"/>
                </a:solidFill>
                <a:latin typeface="Calibri" panose="020F0502020204030204"/>
              </a:rPr>
              <a:t>Θα χρειαστεί ο οργανισμός μου να προσλάβει περισσότερο προσωπικό πληροφορικής υποδομής για να διαχειριστεί τη μετάβαση στο Υπολογιστικό Νέφος;</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l-GR" sz="2400" dirty="0">
                <a:solidFill>
                  <a:srgbClr val="000000"/>
                </a:solidFill>
                <a:latin typeface="Calibri" panose="020F0502020204030204"/>
              </a:rPr>
              <a:t>Ποια είναι τα πλεονεκτήματα του Υπολογιστικού Νέφους;</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l-GR" sz="2400" dirty="0">
                <a:solidFill>
                  <a:srgbClr val="000000"/>
                </a:solidFill>
              </a:rPr>
              <a:t>Ποια είναι τα πιθανά ρίσκα του Υπολογιστικού Νέφους;</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l-GR" sz="2400" dirty="0">
                <a:solidFill>
                  <a:srgbClr val="000000"/>
                </a:solidFill>
                <a:latin typeface="Calibri" panose="020F0502020204030204"/>
              </a:rPr>
              <a:t>Είναι το Υπολογιστικό Νέφος ασφαλές;</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8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Διαχείρισης του Υπολογιστικού Νέφους </a:t>
            </a:r>
            <a:r>
              <a:rPr lang="en-GB" dirty="0"/>
              <a:t>(Cloud) </a:t>
            </a:r>
            <a:r>
              <a:rPr lang="el-GR" dirty="0"/>
              <a:t>μπορεί να οριστεί ως</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Μια μορφή πληροφορικής στην οποία τα εργαλεία λογισμικού ενεργοποιούνται μέσω του διαδικτύου</a:t>
            </a:r>
          </a:p>
          <a:p>
            <a:pPr marL="474300" indent="-457200">
              <a:buClr>
                <a:schemeClr val="accent2"/>
              </a:buClr>
              <a:buFont typeface="+mj-lt"/>
              <a:buAutoNum type="alphaLcParenR"/>
            </a:pPr>
            <a:r>
              <a:rPr lang="el-GR" dirty="0"/>
              <a:t>Ο συνδυασμός λογισμικού, αυτοματισμού, πολιτικών και διακυβέρνησης που καθορίζουν τον τύπο των διαθέσιμων υπηρεσιών Υπολογιστικού Νέφους</a:t>
            </a:r>
          </a:p>
          <a:p>
            <a:pPr marL="474300" indent="-457200">
              <a:buClr>
                <a:schemeClr val="accent2"/>
              </a:buClr>
              <a:buFont typeface="+mj-lt"/>
              <a:buAutoNum type="alphaLcParenR"/>
            </a:pPr>
            <a:r>
              <a:rPr lang="el-GR" dirty="0"/>
              <a:t>Μια μορφή πληροφορικής την οποία μπορεί κανείς να αποκτήσει σε περισσότερες από 50 χώρες</a:t>
            </a:r>
          </a:p>
          <a:p>
            <a:pPr marL="474300" indent="-457200">
              <a:buClr>
                <a:schemeClr val="accent2"/>
              </a:buClr>
              <a:buFont typeface="+mj-lt"/>
              <a:buAutoNum type="alphaLcParenR"/>
            </a:pPr>
            <a:r>
              <a:rPr lang="el-GR" dirty="0"/>
              <a:t>Εφαρμογές υβριδικού υπολογισμού στο πλαίσιο των συστημάτων λογισμικού της Microsoft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40808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431486"/>
            <a:ext cx="10595237" cy="3995028"/>
          </a:xfrm>
        </p:spPr>
        <p:txBody>
          <a:bodyPr/>
          <a:lstStyle/>
          <a:p>
            <a:pPr marL="474300" indent="-457200">
              <a:buClr>
                <a:schemeClr val="accent2"/>
              </a:buClr>
              <a:buFont typeface="Wingdings" panose="05000000000000000000" pitchFamily="2" charset="2"/>
              <a:buChar char="Ø"/>
            </a:pPr>
            <a:r>
              <a:rPr lang="el-GR" dirty="0"/>
              <a:t>Η Διαχείρισης του Υπολογιστικού Νέφους </a:t>
            </a:r>
            <a:r>
              <a:rPr lang="en-GB" dirty="0"/>
              <a:t>(Cloud) </a:t>
            </a:r>
            <a:r>
              <a:rPr lang="el-GR" dirty="0"/>
              <a:t>μπορεί να οριστεί ως</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Μια μορφή πληροφορικής στην οποία τα εργαλεία λογισμικού ενεργοποιούνται μέσω του διαδικτύου</a:t>
            </a:r>
          </a:p>
          <a:p>
            <a:pPr marL="474300" indent="-457200">
              <a:buClr>
                <a:schemeClr val="accent2"/>
              </a:buClr>
              <a:buFont typeface="+mj-lt"/>
              <a:buAutoNum type="alphaLcParenR"/>
            </a:pPr>
            <a:r>
              <a:rPr lang="el-GR" dirty="0"/>
              <a:t>Ο συνδυασμός λογισμικού, αυτοματισμού, πολιτικών και διακυβέρνησης που καθορίζουν τον τύπο των διαθέσιμων υπηρεσιών Υπολογιστικού Νέφους</a:t>
            </a:r>
          </a:p>
          <a:p>
            <a:pPr marL="474300" indent="-457200">
              <a:buClr>
                <a:schemeClr val="accent2"/>
              </a:buClr>
              <a:buFont typeface="+mj-lt"/>
              <a:buAutoNum type="alphaLcParenR"/>
            </a:pPr>
            <a:r>
              <a:rPr lang="el-GR" dirty="0"/>
              <a:t>Μια μορφή πληροφορικής την οποία μπορεί κανείς να αποκτήσει σε περισσότερες από 50 χώρες</a:t>
            </a:r>
          </a:p>
          <a:p>
            <a:pPr marL="474300" indent="-457200">
              <a:buClr>
                <a:schemeClr val="accent2"/>
              </a:buClr>
              <a:buFont typeface="+mj-lt"/>
              <a:buAutoNum type="alphaLcParenR"/>
            </a:pPr>
            <a:r>
              <a:rPr lang="el-GR" dirty="0"/>
              <a:t>Εφαρμογές υβριδικού υπολογισμού στο πλαίσιο των συστημάτων λογισμικού της Microsoft</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2421" y="3981126"/>
            <a:ext cx="384628" cy="384628"/>
          </a:xfrm>
          <a:prstGeom prst="rect">
            <a:avLst/>
          </a:prstGeom>
        </p:spPr>
      </p:pic>
      <p:sp>
        <p:nvSpPr>
          <p:cNvPr id="4" name="TextBox 3">
            <a:extLst>
              <a:ext uri="{FF2B5EF4-FFF2-40B4-BE49-F238E27FC236}">
                <a16:creationId xmlns:a16="http://schemas.microsoft.com/office/drawing/2014/main" id="{4459D6B5-E96A-0A10-131E-BC144EDD88C2}"/>
              </a:ext>
            </a:extLst>
          </p:cNvPr>
          <p:cNvSpPr txBox="1"/>
          <p:nvPr/>
        </p:nvSpPr>
        <p:spPr>
          <a:xfrm>
            <a:off x="5807413" y="5125896"/>
            <a:ext cx="5741848" cy="830997"/>
          </a:xfrm>
          <a:prstGeom prst="rect">
            <a:avLst/>
          </a:prstGeom>
          <a:noFill/>
        </p:spPr>
        <p:txBody>
          <a:bodyPr wrap="square" rtlCol="0">
            <a:spAutoFit/>
          </a:bodyPr>
          <a:lstStyle/>
          <a:p>
            <a:pPr lvl="0">
              <a:defRPr/>
            </a:pPr>
            <a:r>
              <a:rPr lang="el-GR" sz="1600" dirty="0">
                <a:solidFill>
                  <a:srgbClr val="086D6E"/>
                </a:solidFill>
              </a:rPr>
              <a:t>Η Διαχείριση του Υπολογιστικού Νέφους αφορά την άσκηση ελέγχου επί των πόρων και των υπηρεσιών υποδομής δημόσιου, ιδιωτικού και υβριδικού συστήματος υπολογιστικού νέφους.</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Ένας πόρος όσον αφορά το Υπολογιστικό Νέφος ο οποίος δεν διατίθεται από τον πάροχο νέφους και το </a:t>
            </a:r>
            <a:r>
              <a:rPr lang="el-GR" dirty="0" err="1"/>
              <a:t>IaaS</a:t>
            </a:r>
            <a:r>
              <a:rPr lang="el-GR" dirty="0"/>
              <a:t> θα μπορούσε να είναι:</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Εφεδρικό σύστημα ελέγχου</a:t>
            </a:r>
          </a:p>
          <a:p>
            <a:pPr marL="474300" indent="-457200">
              <a:buClr>
                <a:schemeClr val="accent2"/>
              </a:buClr>
              <a:buFont typeface="+mj-lt"/>
              <a:buAutoNum type="alphaLcParenR"/>
            </a:pPr>
            <a:r>
              <a:rPr lang="el-GR" dirty="0"/>
              <a:t>Ευαισθητοποίηση και λύσεις όσον αφορά τον αποκλεισμό από τους προμηθευτές (</a:t>
            </a:r>
            <a:r>
              <a:rPr lang="el-GR" dirty="0" err="1"/>
              <a:t>vendor</a:t>
            </a:r>
            <a:r>
              <a:rPr lang="el-GR" dirty="0"/>
              <a:t> </a:t>
            </a:r>
            <a:r>
              <a:rPr lang="el-GR" dirty="0" err="1"/>
              <a:t>lock</a:t>
            </a:r>
            <a:r>
              <a:rPr lang="el-GR" dirty="0"/>
              <a:t>-in)</a:t>
            </a:r>
          </a:p>
          <a:p>
            <a:pPr marL="474300" indent="-457200">
              <a:buClr>
                <a:schemeClr val="accent2"/>
              </a:buClr>
              <a:buFont typeface="+mj-lt"/>
              <a:buAutoNum type="alphaLcParenR"/>
            </a:pPr>
            <a:r>
              <a:rPr lang="el-GR" dirty="0"/>
              <a:t>Προγραμματισμός δυναμικότητας και δυνατοτήτων επέκτασης</a:t>
            </a:r>
          </a:p>
          <a:p>
            <a:pPr marL="474300" indent="-457200">
              <a:buClr>
                <a:schemeClr val="accent2"/>
              </a:buClr>
              <a:buFont typeface="+mj-lt"/>
              <a:buAutoNum type="alphaLcParenR"/>
            </a:pPr>
            <a:r>
              <a:rPr lang="el-GR" dirty="0"/>
              <a:t>Ασφάλεια εφαρμογών</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175929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32616"/>
            <a:ext cx="10595237" cy="3995028"/>
          </a:xfrm>
        </p:spPr>
        <p:txBody>
          <a:bodyPr/>
          <a:lstStyle/>
          <a:p>
            <a:pPr marL="474300" indent="-457200">
              <a:buClr>
                <a:schemeClr val="accent2"/>
              </a:buClr>
              <a:buFont typeface="Wingdings" panose="05000000000000000000" pitchFamily="2" charset="2"/>
              <a:buChar char="Ø"/>
            </a:pPr>
            <a:r>
              <a:rPr lang="el-GR" dirty="0"/>
              <a:t>Ένας πόρος όσον αφορά το Υπολογιστικό Νέφος ο οποίος δεν διατίθεται από τον πάροχο νέφους και το </a:t>
            </a:r>
            <a:r>
              <a:rPr lang="el-GR" dirty="0" err="1"/>
              <a:t>IaaS</a:t>
            </a:r>
            <a:r>
              <a:rPr lang="el-GR" dirty="0"/>
              <a:t> θα μπορούσε να είναι:</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Εφεδρικό σύστημα ελέγχου</a:t>
            </a:r>
          </a:p>
          <a:p>
            <a:pPr marL="474300" indent="-457200">
              <a:buClr>
                <a:schemeClr val="accent2"/>
              </a:buClr>
              <a:buFont typeface="+mj-lt"/>
              <a:buAutoNum type="alphaLcParenR"/>
            </a:pPr>
            <a:r>
              <a:rPr lang="el-GR" dirty="0"/>
              <a:t>Ευαισθητοποίηση και λύσεις όσον αφορά τον αποκλεισμό από τους προμηθευτές (</a:t>
            </a:r>
            <a:r>
              <a:rPr lang="el-GR" dirty="0" err="1"/>
              <a:t>vendor</a:t>
            </a:r>
            <a:r>
              <a:rPr lang="el-GR" dirty="0"/>
              <a:t> </a:t>
            </a:r>
            <a:r>
              <a:rPr lang="el-GR" dirty="0" err="1"/>
              <a:t>lock</a:t>
            </a:r>
            <a:r>
              <a:rPr lang="el-GR" dirty="0"/>
              <a:t>-in)</a:t>
            </a:r>
          </a:p>
          <a:p>
            <a:pPr marL="474300" indent="-457200">
              <a:buClr>
                <a:schemeClr val="accent2"/>
              </a:buClr>
              <a:buFont typeface="+mj-lt"/>
              <a:buAutoNum type="alphaLcParenR"/>
            </a:pPr>
            <a:r>
              <a:rPr lang="el-GR" dirty="0"/>
              <a:t>Προγραμματισμός δυναμικότητας και δυνατοτήτων επέκτασης</a:t>
            </a:r>
          </a:p>
          <a:p>
            <a:pPr marL="474300" indent="-457200">
              <a:buClr>
                <a:schemeClr val="accent2"/>
              </a:buClr>
              <a:buFont typeface="+mj-lt"/>
              <a:buAutoNum type="alphaLcParenR"/>
            </a:pPr>
            <a:r>
              <a:rPr lang="el-GR" dirty="0"/>
              <a:t>Ασφάλεια εφαρμογών</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7131D25-025C-BCDE-C7E0-323CC82C17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4314" y="4461804"/>
            <a:ext cx="384628" cy="384628"/>
          </a:xfrm>
          <a:prstGeom prst="rect">
            <a:avLst/>
          </a:prstGeom>
        </p:spPr>
      </p:pic>
      <p:sp>
        <p:nvSpPr>
          <p:cNvPr id="4" name="TextBox 3">
            <a:extLst>
              <a:ext uri="{FF2B5EF4-FFF2-40B4-BE49-F238E27FC236}">
                <a16:creationId xmlns:a16="http://schemas.microsoft.com/office/drawing/2014/main" id="{06BE23EF-E82A-17A3-C427-2267C75468AD}"/>
              </a:ext>
            </a:extLst>
          </p:cNvPr>
          <p:cNvSpPr txBox="1"/>
          <p:nvPr/>
        </p:nvSpPr>
        <p:spPr>
          <a:xfrm>
            <a:off x="4679988" y="4361416"/>
            <a:ext cx="6989771" cy="1569660"/>
          </a:xfrm>
          <a:prstGeom prst="rect">
            <a:avLst/>
          </a:prstGeom>
          <a:noFill/>
        </p:spPr>
        <p:txBody>
          <a:bodyPr wrap="square" rtlCol="0">
            <a:spAutoFit/>
          </a:bodyPr>
          <a:lstStyle/>
          <a:p>
            <a:pPr lvl="0">
              <a:defRPr/>
            </a:pPr>
            <a:r>
              <a:rPr lang="el-GR" sz="1600" dirty="0">
                <a:solidFill>
                  <a:srgbClr val="086D6E"/>
                </a:solidFill>
              </a:rPr>
              <a:t>Ο </a:t>
            </a:r>
            <a:r>
              <a:rPr lang="el-GR" sz="1600" dirty="0" err="1">
                <a:solidFill>
                  <a:srgbClr val="086D6E"/>
                </a:solidFill>
              </a:rPr>
              <a:t>IaaS</a:t>
            </a:r>
            <a:r>
              <a:rPr lang="el-GR" sz="1600" dirty="0">
                <a:solidFill>
                  <a:srgbClr val="086D6E"/>
                </a:solidFill>
              </a:rPr>
              <a:t> (</a:t>
            </a:r>
            <a:r>
              <a:rPr lang="el-GR" sz="1600" dirty="0" err="1">
                <a:solidFill>
                  <a:srgbClr val="086D6E"/>
                </a:solidFill>
              </a:rPr>
              <a:t>Infrastructure</a:t>
            </a:r>
            <a:r>
              <a:rPr lang="el-GR" sz="1600" dirty="0">
                <a:solidFill>
                  <a:srgbClr val="086D6E"/>
                </a:solidFill>
              </a:rPr>
              <a:t> </a:t>
            </a:r>
            <a:r>
              <a:rPr lang="el-GR" sz="1600" dirty="0" err="1">
                <a:solidFill>
                  <a:srgbClr val="086D6E"/>
                </a:solidFill>
              </a:rPr>
              <a:t>as</a:t>
            </a:r>
            <a:r>
              <a:rPr lang="el-GR" sz="1600" dirty="0">
                <a:solidFill>
                  <a:srgbClr val="086D6E"/>
                </a:solidFill>
              </a:rPr>
              <a:t> a </a:t>
            </a:r>
            <a:r>
              <a:rPr lang="el-GR" sz="1600" dirty="0" err="1">
                <a:solidFill>
                  <a:srgbClr val="086D6E"/>
                </a:solidFill>
              </a:rPr>
              <a:t>Service</a:t>
            </a:r>
            <a:r>
              <a:rPr lang="el-GR" sz="1600" dirty="0">
                <a:solidFill>
                  <a:srgbClr val="086D6E"/>
                </a:solidFill>
              </a:rPr>
              <a:t>) </a:t>
            </a:r>
            <a:r>
              <a:rPr lang="el-GR" sz="1600" dirty="0" err="1">
                <a:solidFill>
                  <a:srgbClr val="086D6E"/>
                </a:solidFill>
              </a:rPr>
              <a:t>πάροχος</a:t>
            </a:r>
            <a:r>
              <a:rPr lang="el-GR" sz="1600" dirty="0">
                <a:solidFill>
                  <a:srgbClr val="086D6E"/>
                </a:solidFill>
              </a:rPr>
              <a:t> του Υπολογιστικού Νέφους είναι υπεύθυνος για την προστασία της υποδομής η οποία εκτελεί όλες τις υπηρεσίες που προσφέρονται εντός του Υπολογιστικού Νέφους. Ωστόσο, ο οργανισμός είναι αποκλειστικά υπεύθυνος για την ασφάλεια του λειτουργικού συστήματος και των εφαρμογών, συμπεριλαμβανομένων των ελέγχων για τη διασφάλιση του απορρήτου, καθώς και της προστασίας και της κρυπτογράφησης των δεδομένων.</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δυνατότητα επεξεργασίας χορηγιών είναι ένας τρόπος με τον οποίο οι μη κερδοσκοπικοί οργανισμοί μπορούν να επωφεληθούν από την μετάβασή τους στο Υπολογιστικό Νέφος».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9287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«Η δυνατότητα επεξεργασίας χορηγιών είναι ένας τρόπος με τον οποίο οι μη κερδοσκοπικοί οργανισμοί μπορούν να επωφεληθούν από την μετάβασή τους στο Υπολογιστικό Νέφος».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951513F-38B8-18DF-42C9-48A8ECE6C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1839" y="3429000"/>
            <a:ext cx="384628" cy="384628"/>
          </a:xfrm>
          <a:prstGeom prst="rect">
            <a:avLst/>
          </a:prstGeom>
        </p:spPr>
      </p:pic>
    </p:spTree>
    <p:extLst>
      <p:ext uri="{BB962C8B-B14F-4D97-AF65-F5344CB8AC3E}">
        <p14:creationId xmlns:p14="http://schemas.microsoft.com/office/powerpoint/2010/main" val="284084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Αναφέρετε 4 τρόπους με τους οποίους η τεχνολογία που βασίζεται στο Υπολογιστικό Νέφος μπορεί να μετασχηματίσει τους μη κερδοσκοπικούς οργανισμούς.</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2564318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Οποιεσδήποτε 4 από τις παρακάτω απαντήσεις είναι σωστές:</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843820786"/>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515140">
                  <a:extLst>
                    <a:ext uri="{9D8B030D-6E8A-4147-A177-3AD203B41FA5}">
                      <a16:colId xmlns:a16="http://schemas.microsoft.com/office/drawing/2014/main" val="3752673547"/>
                    </a:ext>
                  </a:extLst>
                </a:gridCol>
                <a:gridCol w="5080096">
                  <a:extLst>
                    <a:ext uri="{9D8B030D-6E8A-4147-A177-3AD203B41FA5}">
                      <a16:colId xmlns:a16="http://schemas.microsoft.com/office/drawing/2014/main" val="132659526"/>
                    </a:ext>
                  </a:extLst>
                </a:gridCol>
              </a:tblGrid>
              <a:tr h="443456">
                <a:tc>
                  <a:txBody>
                    <a:bodyPr/>
                    <a:lstStyle/>
                    <a:p>
                      <a:r>
                        <a:rPr lang="el-GR" b="0" dirty="0">
                          <a:solidFill>
                            <a:srgbClr val="000000"/>
                          </a:solidFill>
                        </a:rPr>
                        <a:t>Ταχεία ανταπόκριση και καινοτομία</a:t>
                      </a:r>
                      <a:endParaRPr lang="en-ZA" b="0" dirty="0">
                        <a:solidFill>
                          <a:srgbClr val="000000"/>
                        </a:solidFill>
                      </a:endParaRPr>
                    </a:p>
                  </a:txBody>
                  <a:tcPr/>
                </a:tc>
                <a:tc>
                  <a:txBody>
                    <a:bodyPr/>
                    <a:lstStyle/>
                    <a:p>
                      <a:r>
                        <a:rPr lang="el-GR" b="0" dirty="0">
                          <a:solidFill>
                            <a:srgbClr val="000000"/>
                          </a:solidFill>
                        </a:rPr>
                        <a:t>Κινητές και εικονικές δυνατότητες</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Οικονομική αποδοτικότητα</a:t>
                      </a:r>
                      <a:endParaRPr lang="en-ZA" b="0" dirty="0">
                        <a:solidFill>
                          <a:srgbClr val="000000"/>
                        </a:solidFill>
                      </a:endParaRPr>
                    </a:p>
                  </a:txBody>
                  <a:tcPr/>
                </a:tc>
                <a:tc>
                  <a:txBody>
                    <a:bodyPr/>
                    <a:lstStyle/>
                    <a:p>
                      <a:r>
                        <a:rPr lang="el-GR" b="0" dirty="0">
                          <a:solidFill>
                            <a:srgbClr val="000000"/>
                          </a:solidFill>
                        </a:rPr>
                        <a:t>Πρόσβαση σε Μεγάλα Δεδομένα</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Αποτελεσματική επεκτασιμότητα</a:t>
                      </a:r>
                      <a:endParaRPr lang="en-ZA" b="0" dirty="0">
                        <a:solidFill>
                          <a:srgbClr val="000000"/>
                        </a:solidFill>
                      </a:endParaRPr>
                    </a:p>
                  </a:txBody>
                  <a:tcPr/>
                </a:tc>
                <a:tc>
                  <a:txBody>
                    <a:bodyPr/>
                    <a:lstStyle/>
                    <a:p>
                      <a:r>
                        <a:rPr lang="el-GR" b="0" dirty="0">
                          <a:solidFill>
                            <a:srgbClr val="000000"/>
                          </a:solidFill>
                        </a:rPr>
                        <a:t>Ενσωματώσεις που «σπάζουν» τα «στεγανά»</a:t>
                      </a:r>
                      <a:endParaRPr lang="en-ZA" b="0" dirty="0">
                        <a:solidFill>
                          <a:srgbClr val="000000"/>
                        </a:solidFill>
                      </a:endParaRP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18885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474300" indent="-457200">
              <a:buClr>
                <a:schemeClr val="accent2"/>
              </a:buClr>
              <a:buFont typeface="Wingdings" panose="05000000000000000000" pitchFamily="2" charset="2"/>
              <a:buChar char="Ø"/>
            </a:pPr>
            <a:r>
              <a:rPr lang="el-GR" dirty="0"/>
              <a:t>Αντιστοιχίστε τις παρακάτω υπηρεσίες της </a:t>
            </a:r>
            <a:r>
              <a:rPr lang="el-GR" dirty="0" err="1"/>
              <a:t>Google</a:t>
            </a:r>
            <a:r>
              <a:rPr lang="el-GR" dirty="0"/>
              <a:t> για οργανισμούς του Τρίτου Τομέα με τις κατάλληλες περιγραφές τους:</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3063501" cy="646331"/>
          </a:xfrm>
          <a:prstGeom prst="rect">
            <a:avLst/>
          </a:prstGeom>
          <a:noFill/>
        </p:spPr>
        <p:txBody>
          <a:bodyPr wrap="square" rtlCol="0">
            <a:spAutoFit/>
          </a:bodyPr>
          <a:lstStyle/>
          <a:p>
            <a:r>
              <a:rPr lang="en-ZA" b="1" dirty="0">
                <a:solidFill>
                  <a:srgbClr val="000000"/>
                </a:solidFill>
              </a:rPr>
              <a:t>Google </a:t>
            </a:r>
            <a:r>
              <a:rPr lang="el-GR" b="1" dirty="0">
                <a:solidFill>
                  <a:srgbClr val="000000"/>
                </a:solidFill>
              </a:rPr>
              <a:t>για μη κερδοσκοπικούς οργανισμούς</a:t>
            </a:r>
            <a:endParaRPr lang="en-ZA" b="1" dirty="0">
              <a:solidFill>
                <a:srgbClr val="000000"/>
              </a:solidFill>
            </a:endParaRP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YouTube</a:t>
            </a:r>
            <a:r>
              <a:rPr lang="el-GR" b="1" dirty="0">
                <a:solidFill>
                  <a:srgbClr val="000000"/>
                </a:solidFill>
              </a:rPr>
              <a:t> του </a:t>
            </a:r>
            <a:r>
              <a:rPr lang="en-ZA" b="1" dirty="0">
                <a:solidFill>
                  <a:srgbClr val="000000"/>
                </a:solidFill>
              </a:rPr>
              <a:t>Google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l-GR" b="1" dirty="0">
                <a:solidFill>
                  <a:srgbClr val="000000"/>
                </a:solidFill>
              </a:rPr>
              <a:t>Χορηγίες του </a:t>
            </a:r>
            <a:r>
              <a:rPr lang="en-ZA" b="1" dirty="0">
                <a:solidFill>
                  <a:srgbClr val="000000"/>
                </a:solidFill>
              </a:rPr>
              <a:t>Google Ad</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6001" y="2510393"/>
            <a:ext cx="5713387" cy="1200329"/>
          </a:xfrm>
          <a:prstGeom prst="rect">
            <a:avLst/>
          </a:prstGeom>
          <a:noFill/>
        </p:spPr>
        <p:txBody>
          <a:bodyPr wrap="square" rtlCol="0">
            <a:spAutoFit/>
          </a:bodyPr>
          <a:lstStyle/>
          <a:p>
            <a:r>
              <a:rPr lang="el-GR" dirty="0">
                <a:solidFill>
                  <a:srgbClr val="000000"/>
                </a:solidFill>
              </a:rPr>
              <a:t>Το πρόγραμμα αυτό επιτρέπει στον οργανισμό να δημιουργήσει ειδικές διαδικτυακές κάρτες σύνδεσης, οι οποίες κατευθύνουν τους επισκέπτες απευθείας στην ιστοσελίδα του οργανισμού.</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072952" y="3851180"/>
            <a:ext cx="5528552" cy="923330"/>
          </a:xfrm>
          <a:prstGeom prst="rect">
            <a:avLst/>
          </a:prstGeom>
          <a:noFill/>
        </p:spPr>
        <p:txBody>
          <a:bodyPr wrap="square" rtlCol="0">
            <a:spAutoFit/>
          </a:bodyPr>
          <a:lstStyle/>
          <a:p>
            <a:r>
              <a:rPr lang="el-GR" dirty="0">
                <a:solidFill>
                  <a:srgbClr val="000000"/>
                </a:solidFill>
              </a:rPr>
              <a:t>Η υπηρεσία αυτή βοηθά τον οργανισμό να προσεγγίσει ανθρώπους σε όλο τον κόσμο με το παγκόσμιο μήνυμα του οργανισμού.</a:t>
            </a:r>
            <a:endParaRPr lang="en-ZA" dirty="0">
              <a:solidFill>
                <a:srgbClr val="000000"/>
              </a:solidFill>
            </a:endParaRP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5713396" cy="923330"/>
          </a:xfrm>
          <a:prstGeom prst="rect">
            <a:avLst/>
          </a:prstGeom>
          <a:noFill/>
        </p:spPr>
        <p:txBody>
          <a:bodyPr wrap="square" rtlCol="0">
            <a:spAutoFit/>
          </a:bodyPr>
          <a:lstStyle/>
          <a:p>
            <a:r>
              <a:rPr lang="el-GR" dirty="0">
                <a:solidFill>
                  <a:srgbClr val="000000"/>
                </a:solidFill>
              </a:rPr>
              <a:t>Η ακριβής υπηρεσία διαφέρει ανάλογα με την τοποθεσία. Ο οργανισμός πρέπει να ελέγξει την καταλληλότητά του για την υπηρεσία αυτή.</a:t>
            </a:r>
            <a:endParaRPr lang="en-ZA" dirty="0">
              <a:solidFill>
                <a:srgbClr val="000000"/>
              </a:solidFill>
            </a:endParaRPr>
          </a:p>
        </p:txBody>
      </p:sp>
    </p:spTree>
    <p:extLst>
      <p:ext uri="{BB962C8B-B14F-4D97-AF65-F5344CB8AC3E}">
        <p14:creationId xmlns:p14="http://schemas.microsoft.com/office/powerpoint/2010/main" val="27852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25812"/>
            <a:ext cx="10595237" cy="3995028"/>
          </a:xfrm>
        </p:spPr>
        <p:txBody>
          <a:bodyPr/>
          <a:lstStyle/>
          <a:p>
            <a:pPr marL="360000" indent="-342900">
              <a:buBlip>
                <a:blip r:embed="rId2"/>
              </a:buBlip>
            </a:pPr>
            <a:r>
              <a:rPr lang="el-GR" b="1" dirty="0">
                <a:solidFill>
                  <a:schemeClr val="accent2"/>
                </a:solidFill>
              </a:rPr>
              <a:t>Αυτοματοποίηση υπηρεσιών </a:t>
            </a:r>
            <a:r>
              <a:rPr lang="el-GR" dirty="0"/>
              <a:t>είναι η διαδικασία ενσωμάτωσης όλων των εργαλείων τομέα και λειτουργικότητας σε διάφορα επίπεδα αυτοματισμού, προκειμένου να υπάρχει μια ενιαία </a:t>
            </a:r>
            <a:r>
              <a:rPr lang="el-GR" dirty="0" err="1"/>
              <a:t>διεπαφή</a:t>
            </a:r>
            <a:r>
              <a:rPr lang="el-GR" dirty="0"/>
              <a:t> για όλες τις ροές εργασίας. </a:t>
            </a:r>
            <a:endParaRPr lang="en-GB" dirty="0"/>
          </a:p>
          <a:p>
            <a:pPr marL="17100" indent="0"/>
            <a:endParaRPr lang="en-GB" dirty="0"/>
          </a:p>
          <a:p>
            <a:pPr marL="360000" indent="-342900">
              <a:buClr>
                <a:schemeClr val="accent2"/>
              </a:buClr>
              <a:buFont typeface="Arial" panose="020B0604020202020204" pitchFamily="34" charset="0"/>
              <a:buChar char="•"/>
            </a:pPr>
            <a:r>
              <a:rPr lang="el-GR" dirty="0"/>
              <a:t>Ο όρος επίσης αναφέρεται στη διαδικασία αυτοματοποίησης γεγονότων, διαδικασιών, εργασιών και επιχειρηματικών λειτουργιών. </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Η αυτοματοποίηση υπηρεσιών βοηθά στην επίτευξη μίας πολυδιάστατης προβολής των επιχειρήσεων, και συμβάλλει στον εξορθολογισμό της διαδικασίας παροχής υπηρεσιών. </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η Αυτοματοποίηση;</a:t>
            </a:r>
            <a:endParaRPr lang="en-ZA" dirty="0"/>
          </a:p>
        </p:txBody>
      </p:sp>
    </p:spTree>
    <p:extLst>
      <p:ext uri="{BB962C8B-B14F-4D97-AF65-F5344CB8AC3E}">
        <p14:creationId xmlns:p14="http://schemas.microsoft.com/office/powerpoint/2010/main" val="1946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818831" y="1619134"/>
            <a:ext cx="10595237" cy="3995028"/>
          </a:xfrm>
        </p:spPr>
        <p:txBody>
          <a:bodyPr/>
          <a:lstStyle/>
          <a:p>
            <a:pPr marL="474300" indent="-457200">
              <a:buClr>
                <a:schemeClr val="accent2"/>
              </a:buClr>
              <a:buFont typeface="Wingdings" panose="05000000000000000000" pitchFamily="2" charset="2"/>
              <a:buChar char="Ø"/>
            </a:pPr>
            <a:r>
              <a:rPr lang="el-GR" dirty="0"/>
              <a:t>Αντιστοιχίστε τις παρακάτω υπηρεσίες της </a:t>
            </a:r>
            <a:r>
              <a:rPr lang="el-GR" dirty="0" err="1"/>
              <a:t>Google</a:t>
            </a:r>
            <a:r>
              <a:rPr lang="el-GR" dirty="0"/>
              <a:t> για οργανισμούς του Τρίτου Τομέα με τις κατάλληλες περιγραφές τους:</a:t>
            </a:r>
            <a:r>
              <a:rPr lang="en-GB" dirty="0"/>
              <a:t> </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3082956" cy="646331"/>
          </a:xfrm>
          <a:prstGeom prst="rect">
            <a:avLst/>
          </a:prstGeom>
          <a:noFill/>
        </p:spPr>
        <p:txBody>
          <a:bodyPr wrap="square" rtlCol="0">
            <a:spAutoFit/>
          </a:bodyPr>
          <a:lstStyle/>
          <a:p>
            <a:r>
              <a:rPr lang="en-ZA" b="1" dirty="0">
                <a:solidFill>
                  <a:srgbClr val="000000"/>
                </a:solidFill>
              </a:rPr>
              <a:t>Google </a:t>
            </a:r>
            <a:r>
              <a:rPr lang="el-GR" b="1" dirty="0">
                <a:solidFill>
                  <a:srgbClr val="000000"/>
                </a:solidFill>
              </a:rPr>
              <a:t>για μη κερδοσκοπικούς οργανισμούς</a:t>
            </a:r>
            <a:endParaRPr lang="en-ZA" b="1" dirty="0">
              <a:solidFill>
                <a:srgbClr val="000000"/>
              </a:solidFill>
            </a:endParaRP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YouTube</a:t>
            </a:r>
            <a:r>
              <a:rPr lang="el-GR" b="1" dirty="0">
                <a:solidFill>
                  <a:srgbClr val="000000"/>
                </a:solidFill>
              </a:rPr>
              <a:t> του </a:t>
            </a:r>
            <a:r>
              <a:rPr lang="en-ZA" b="1" dirty="0">
                <a:solidFill>
                  <a:srgbClr val="000000"/>
                </a:solidFill>
              </a:rPr>
              <a:t>Google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10" cy="369332"/>
          </a:xfrm>
          <a:prstGeom prst="rect">
            <a:avLst/>
          </a:prstGeom>
          <a:noFill/>
        </p:spPr>
        <p:txBody>
          <a:bodyPr wrap="square" rtlCol="0">
            <a:spAutoFit/>
          </a:bodyPr>
          <a:lstStyle/>
          <a:p>
            <a:r>
              <a:rPr lang="el-GR" b="1" dirty="0">
                <a:solidFill>
                  <a:srgbClr val="000000"/>
                </a:solidFill>
              </a:rPr>
              <a:t>Χορηγίες του </a:t>
            </a:r>
            <a:r>
              <a:rPr lang="en-ZA" b="1" dirty="0">
                <a:solidFill>
                  <a:srgbClr val="000000"/>
                </a:solidFill>
              </a:rPr>
              <a:t>Google Ad</a:t>
            </a:r>
          </a:p>
        </p:txBody>
      </p:sp>
      <p:sp>
        <p:nvSpPr>
          <p:cNvPr id="7" name="TextBox 6">
            <a:extLst>
              <a:ext uri="{FF2B5EF4-FFF2-40B4-BE49-F238E27FC236}">
                <a16:creationId xmlns:a16="http://schemas.microsoft.com/office/drawing/2014/main" id="{5F33F2D4-C960-342F-E4D1-9C5FF06F8FFB}"/>
              </a:ext>
            </a:extLst>
          </p:cNvPr>
          <p:cNvSpPr txBox="1"/>
          <p:nvPr/>
        </p:nvSpPr>
        <p:spPr>
          <a:xfrm>
            <a:off x="6116449" y="2694018"/>
            <a:ext cx="5779763" cy="1200329"/>
          </a:xfrm>
          <a:prstGeom prst="rect">
            <a:avLst/>
          </a:prstGeom>
          <a:noFill/>
        </p:spPr>
        <p:txBody>
          <a:bodyPr wrap="square" rtlCol="0">
            <a:spAutoFit/>
          </a:bodyPr>
          <a:lstStyle/>
          <a:p>
            <a:r>
              <a:rPr lang="el-GR" dirty="0">
                <a:solidFill>
                  <a:srgbClr val="000000"/>
                </a:solidFill>
              </a:rPr>
              <a:t>Το πρόγραμμα αυτό επιτρέπει στον οργανισμό να δημιουργήσει ειδικές διαδικτυακές κάρτες σύνδεσης, οι οποίες κατευθύνουν τους επισκέπτες απευθείας στην ιστοσελίδα του οργανισμού.</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116449" y="3941053"/>
            <a:ext cx="5693922" cy="923330"/>
          </a:xfrm>
          <a:prstGeom prst="rect">
            <a:avLst/>
          </a:prstGeom>
          <a:noFill/>
        </p:spPr>
        <p:txBody>
          <a:bodyPr wrap="square" rtlCol="0">
            <a:spAutoFit/>
          </a:bodyPr>
          <a:lstStyle/>
          <a:p>
            <a:r>
              <a:rPr lang="el-GR" dirty="0">
                <a:solidFill>
                  <a:srgbClr val="000000"/>
                </a:solidFill>
              </a:rPr>
              <a:t>Η υπηρεσία αυτή βοηθά τον οργανισμό να προσεγγίσει ανθρώπους σε όλο τον κόσμο με το παγκόσμιο μήνυμα του οργανισμού.</a:t>
            </a:r>
            <a:endParaRPr lang="en-ZA" dirty="0">
              <a:solidFill>
                <a:srgbClr val="000000"/>
              </a:solidFill>
            </a:endParaRPr>
          </a:p>
        </p:txBody>
      </p:sp>
      <p:sp>
        <p:nvSpPr>
          <p:cNvPr id="9" name="TextBox 8">
            <a:extLst>
              <a:ext uri="{FF2B5EF4-FFF2-40B4-BE49-F238E27FC236}">
                <a16:creationId xmlns:a16="http://schemas.microsoft.com/office/drawing/2014/main" id="{CD2A5222-C2DC-CF87-CFFF-1FCE2390E879}"/>
              </a:ext>
            </a:extLst>
          </p:cNvPr>
          <p:cNvSpPr txBox="1"/>
          <p:nvPr/>
        </p:nvSpPr>
        <p:spPr>
          <a:xfrm>
            <a:off x="6095991" y="4914969"/>
            <a:ext cx="5693931" cy="923330"/>
          </a:xfrm>
          <a:prstGeom prst="rect">
            <a:avLst/>
          </a:prstGeom>
          <a:noFill/>
        </p:spPr>
        <p:txBody>
          <a:bodyPr wrap="square" rtlCol="0">
            <a:spAutoFit/>
          </a:bodyPr>
          <a:lstStyle/>
          <a:p>
            <a:r>
              <a:rPr lang="el-GR" dirty="0">
                <a:solidFill>
                  <a:srgbClr val="000000"/>
                </a:solidFill>
              </a:rPr>
              <a:t>Η ακριβής υπηρεσία διαφέρει ανάλογα με την τοποθεσία. Ο οργανισμός πρέπει να ελέγξει την καταλληλότητά του για την υπηρεσία αυτή.</a:t>
            </a:r>
            <a:endParaRPr lang="en-ZA" dirty="0">
              <a:solidFill>
                <a:srgbClr val="000000"/>
              </a:solidFill>
            </a:endParaRPr>
          </a:p>
        </p:txBody>
      </p:sp>
      <p:cxnSp>
        <p:nvCxnSpPr>
          <p:cNvPr id="11" name="Straight Connector 10">
            <a:extLst>
              <a:ext uri="{FF2B5EF4-FFF2-40B4-BE49-F238E27FC236}">
                <a16:creationId xmlns:a16="http://schemas.microsoft.com/office/drawing/2014/main" id="{8F2227D9-A170-1EB7-743D-38FD3C8F8B00}"/>
              </a:ext>
            </a:extLst>
          </p:cNvPr>
          <p:cNvCxnSpPr>
            <a:cxnSpLocks/>
            <a:stCxn id="2" idx="3"/>
            <a:endCxn id="9" idx="1"/>
          </p:cNvCxnSpPr>
          <p:nvPr/>
        </p:nvCxnSpPr>
        <p:spPr>
          <a:xfrm>
            <a:off x="3881336" y="3249058"/>
            <a:ext cx="2214655" cy="2127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B710A0-89D7-6B8D-3E87-E6BE3238AC53}"/>
              </a:ext>
            </a:extLst>
          </p:cNvPr>
          <p:cNvCxnSpPr>
            <a:cxnSpLocks/>
          </p:cNvCxnSpPr>
          <p:nvPr/>
        </p:nvCxnSpPr>
        <p:spPr>
          <a:xfrm flipV="1">
            <a:off x="2859932" y="3397192"/>
            <a:ext cx="3236051" cy="775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141F9E-C509-6D8D-C5B0-A6117D4D0F32}"/>
              </a:ext>
            </a:extLst>
          </p:cNvPr>
          <p:cNvCxnSpPr>
            <a:cxnSpLocks/>
            <a:stCxn id="6" idx="3"/>
            <a:endCxn id="8" idx="1"/>
          </p:cNvCxnSpPr>
          <p:nvPr/>
        </p:nvCxnSpPr>
        <p:spPr>
          <a:xfrm flipV="1">
            <a:off x="3258586" y="4402718"/>
            <a:ext cx="2857863" cy="6564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7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l-GR" dirty="0"/>
              <a:t>Ευέλικτες Μεθοδολογίες</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05</a:t>
            </a:r>
            <a:endParaRPr lang="en-ZA" dirty="0"/>
          </a:p>
        </p:txBody>
      </p:sp>
    </p:spTree>
    <p:extLst>
      <p:ext uri="{BB962C8B-B14F-4D97-AF65-F5344CB8AC3E}">
        <p14:creationId xmlns:p14="http://schemas.microsoft.com/office/powerpoint/2010/main" val="80535636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97B1D-6A1E-1864-BE20-6610C1C4A197}"/>
              </a:ext>
            </a:extLst>
          </p:cNvPr>
          <p:cNvSpPr>
            <a:spLocks noGrp="1"/>
          </p:cNvSpPr>
          <p:nvPr>
            <p:ph type="body" sz="quarter" idx="18"/>
          </p:nvPr>
        </p:nvSpPr>
        <p:spPr>
          <a:xfrm>
            <a:off x="898358" y="1783457"/>
            <a:ext cx="5665729" cy="3291086"/>
          </a:xfrm>
        </p:spPr>
        <p:txBody>
          <a:bodyPr/>
          <a:lstStyle/>
          <a:p>
            <a:pPr marL="360000" indent="-342900">
              <a:buClr>
                <a:schemeClr val="accent2"/>
              </a:buClr>
              <a:buFont typeface="Arial" panose="020B0604020202020204" pitchFamily="34" charset="0"/>
              <a:buChar char="•"/>
            </a:pPr>
            <a:r>
              <a:rPr lang="el-GR" dirty="0"/>
              <a:t>Η Ευέλικτη Μεθοδολογία ή Ευέλικτη Ανάπτυξη Λογισμικού είναι ένας απλός, επαναλαμβανόμενος τρόπος για να μετατραπεί μια ιδέα με πολλές απαιτήσεις σε μια λύση λογισμικού. </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Χρησιμοποιεί συνεχή </a:t>
            </a:r>
            <a:r>
              <a:rPr lang="el-GR" dirty="0">
                <a:solidFill>
                  <a:schemeClr val="tx1"/>
                </a:solidFill>
              </a:rPr>
              <a:t>σχεδιασμό</a:t>
            </a:r>
            <a:r>
              <a:rPr lang="el-GR" dirty="0"/>
              <a:t>, </a:t>
            </a:r>
            <a:r>
              <a:rPr lang="el-GR" dirty="0">
                <a:solidFill>
                  <a:schemeClr val="tx1"/>
                </a:solidFill>
              </a:rPr>
              <a:t>κατανόηση</a:t>
            </a:r>
            <a:r>
              <a:rPr lang="el-GR" dirty="0"/>
              <a:t>, </a:t>
            </a:r>
            <a:r>
              <a:rPr lang="el-GR" dirty="0">
                <a:solidFill>
                  <a:schemeClr val="tx1"/>
                </a:solidFill>
              </a:rPr>
              <a:t>ενημέρωση</a:t>
            </a:r>
            <a:r>
              <a:rPr lang="el-GR" dirty="0"/>
              <a:t>, </a:t>
            </a:r>
            <a:r>
              <a:rPr lang="el-GR" dirty="0">
                <a:solidFill>
                  <a:schemeClr val="tx1"/>
                </a:solidFill>
              </a:rPr>
              <a:t>επικοινωνία</a:t>
            </a:r>
            <a:r>
              <a:rPr lang="el-GR" dirty="0"/>
              <a:t>, </a:t>
            </a:r>
            <a:r>
              <a:rPr lang="el-GR" dirty="0">
                <a:solidFill>
                  <a:schemeClr val="tx1"/>
                </a:solidFill>
              </a:rPr>
              <a:t>ανάπτυξη</a:t>
            </a:r>
            <a:r>
              <a:rPr lang="el-GR" dirty="0"/>
              <a:t> και </a:t>
            </a:r>
            <a:r>
              <a:rPr lang="el-GR" dirty="0">
                <a:solidFill>
                  <a:schemeClr val="tx1"/>
                </a:solidFill>
              </a:rPr>
              <a:t>παράδοση</a:t>
            </a:r>
            <a:r>
              <a:rPr lang="el-GR" dirty="0"/>
              <a:t> στο πλαίσιο μιας ευέλικτης διαδικασίας η οποία διαχωρίζεται σε ξεχωριστά μοντέλα. </a:t>
            </a:r>
          </a:p>
          <a:p>
            <a:endParaRPr lang="en-ZA" dirty="0"/>
          </a:p>
        </p:txBody>
      </p:sp>
      <p:sp>
        <p:nvSpPr>
          <p:cNvPr id="3" name="Text Placeholder 2">
            <a:extLst>
              <a:ext uri="{FF2B5EF4-FFF2-40B4-BE49-F238E27FC236}">
                <a16:creationId xmlns:a16="http://schemas.microsoft.com/office/drawing/2014/main" id="{24811E6A-F893-97BF-27F4-B750818C5DB5}"/>
              </a:ext>
            </a:extLst>
          </p:cNvPr>
          <p:cNvSpPr>
            <a:spLocks noGrp="1"/>
          </p:cNvSpPr>
          <p:nvPr>
            <p:ph type="body" sz="quarter" idx="16"/>
          </p:nvPr>
        </p:nvSpPr>
        <p:spPr/>
        <p:txBody>
          <a:bodyPr/>
          <a:lstStyle/>
          <a:p>
            <a:r>
              <a:rPr lang="el-GR" dirty="0"/>
              <a:t>Ευέλικτες Μεθοδολογίες</a:t>
            </a:r>
            <a:endParaRPr lang="en-ZA" dirty="0"/>
          </a:p>
        </p:txBody>
      </p:sp>
      <p:pic>
        <p:nvPicPr>
          <p:cNvPr id="6" name="Picture Placeholder 5" descr="Two colleagues planning on board with sticky notes">
            <a:hlinkClick r:id="rId3"/>
            <a:extLst>
              <a:ext uri="{FF2B5EF4-FFF2-40B4-BE49-F238E27FC236}">
                <a16:creationId xmlns:a16="http://schemas.microsoft.com/office/drawing/2014/main" id="{8BCCDA35-0DD6-E09B-62DC-EE001020091D}"/>
              </a:ext>
            </a:extLst>
          </p:cNvPr>
          <p:cNvPicPr>
            <a:picLocks noGrp="1" noChangeAspect="1"/>
          </p:cNvPicPr>
          <p:nvPr>
            <p:ph type="pic" sz="quarter" idx="10"/>
          </p:nvPr>
        </p:nvPicPr>
        <p:blipFill>
          <a:blip r:embed="rId4">
            <a:grayscl/>
          </a:blip>
          <a:srcRect l="6273" r="6273"/>
          <a:stretch>
            <a:fillRect/>
          </a:stretch>
        </p:blipFill>
        <p:spPr/>
      </p:pic>
    </p:spTree>
    <p:extLst>
      <p:ext uri="{BB962C8B-B14F-4D97-AF65-F5344CB8AC3E}">
        <p14:creationId xmlns:p14="http://schemas.microsoft.com/office/powerpoint/2010/main" val="209836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η Ευέλικτη Ανάπτυξη Λογισμικού;</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416320"/>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Η</a:t>
            </a:r>
            <a:r>
              <a:rPr lang="el-GR" sz="2400" b="1" dirty="0">
                <a:solidFill>
                  <a:schemeClr val="accent2"/>
                </a:solidFill>
              </a:rPr>
              <a:t> Ευέλικτη Ανάπτυξη Λογισμικού </a:t>
            </a:r>
            <a:r>
              <a:rPr lang="el-GR" sz="2400" dirty="0">
                <a:solidFill>
                  <a:srgbClr val="000000"/>
                </a:solidFill>
              </a:rPr>
              <a:t>αναφέρεται σε μια ομάδα μεθοδολογιών ανάπτυξης λογισμικού που βασίζονται στην επαναλαμβανόμενη ανάπτυξη, όπου οι απαιτήσεις και οι λύσεις εξελίσσονται μέσω της συνεργασίας μεταξύ </a:t>
            </a:r>
            <a:r>
              <a:rPr lang="el-GR" sz="2400" dirty="0" err="1">
                <a:solidFill>
                  <a:srgbClr val="000000"/>
                </a:solidFill>
              </a:rPr>
              <a:t>αυτο</a:t>
            </a:r>
            <a:r>
              <a:rPr lang="el-GR" sz="2400" dirty="0">
                <a:solidFill>
                  <a:srgbClr val="000000"/>
                </a:solidFill>
              </a:rPr>
              <a:t>-οργανωμένων διαλειτουργικών ομάδων.</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Οι Ευέλικτες μέθοδοι ή οι Ευέλικτες διαδικασίες προωθούν γενικά μια πειθαρχημένη διαδικασία διαχείρισης έργων που ενθαρρύνει τη συχνή επιθεώρηση και αναπροσαρμογή, την ομαδική εργασία, την </a:t>
            </a:r>
            <a:r>
              <a:rPr lang="el-GR" sz="2400" dirty="0" err="1">
                <a:solidFill>
                  <a:srgbClr val="000000"/>
                </a:solidFill>
              </a:rPr>
              <a:t>αυτο</a:t>
            </a:r>
            <a:r>
              <a:rPr lang="el-GR" sz="2400" dirty="0">
                <a:solidFill>
                  <a:srgbClr val="000000"/>
                </a:solidFill>
              </a:rPr>
              <a:t>-οργάνωση και την υπευθυνότητα.</a:t>
            </a:r>
          </a:p>
        </p:txBody>
      </p:sp>
    </p:spTree>
    <p:extLst>
      <p:ext uri="{BB962C8B-B14F-4D97-AF65-F5344CB8AC3E}">
        <p14:creationId xmlns:p14="http://schemas.microsoft.com/office/powerpoint/2010/main" val="17835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η Ευέλικτη Ανάπτυξη Λογισμικού;</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4154984"/>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Η Ευέλικτη Ανάπτυξη αναφέρεται σε οποιαδήποτε διαδικασία ανάπτυξης λογισμικού η οποία ευθυγραμμίζεται με τις έννοιες του </a:t>
            </a:r>
            <a:r>
              <a:rPr lang="el-GR" sz="2400" dirty="0" err="1">
                <a:solidFill>
                  <a:srgbClr val="000000"/>
                </a:solidFill>
              </a:rPr>
              <a:t>Mανιφέστου</a:t>
            </a:r>
            <a:r>
              <a:rPr lang="el-GR" sz="2400" dirty="0">
                <a:solidFill>
                  <a:srgbClr val="000000"/>
                </a:solidFill>
              </a:rPr>
              <a:t> της Ευέλικτης Ανάπτυξης (Agile </a:t>
            </a:r>
            <a:r>
              <a:rPr lang="el-GR" sz="2400" dirty="0" err="1">
                <a:solidFill>
                  <a:srgbClr val="000000"/>
                </a:solidFill>
              </a:rPr>
              <a:t>Manifesto</a:t>
            </a:r>
            <a:r>
              <a:rPr lang="el-GR" sz="2400" dirty="0">
                <a:solidFill>
                  <a:srgbClr val="000000"/>
                </a:solidFill>
              </a:rPr>
              <a:t>). </a:t>
            </a:r>
          </a:p>
          <a:p>
            <a:pPr marL="342900" lvl="0" indent="-342900">
              <a:buClr>
                <a:srgbClr val="0D9390"/>
              </a:buClr>
              <a:buBlip>
                <a:blip r:embed="rId3"/>
              </a:buBlip>
              <a:defRPr/>
            </a:pPr>
            <a:r>
              <a:rPr lang="el-GR" sz="2400" dirty="0">
                <a:solidFill>
                  <a:srgbClr val="000000"/>
                </a:solidFill>
              </a:rPr>
              <a:t>Το Μανιφέστο αναπτύχθηκε από μια ομάδα δεκατεσσάρων ηγετικών στελεχών της βιομηχανίας ανάπτυξης λογισμικού, και αντικατοπτρίζει την εμπειρία τους σχετικά με το ποιες προσεγγίσεις λειτουργούν και ποιες όχι για την ανάπτυξη λογισμικού. Διαβάστε εδώ περισσότερα για το </a:t>
            </a:r>
            <a:r>
              <a:rPr lang="el-GR" sz="2400" dirty="0">
                <a:solidFill>
                  <a:schemeClr val="accent1"/>
                </a:solidFill>
                <a:hlinkClick r:id="rId4"/>
              </a:rPr>
              <a:t>Μανιφέστο της Ευέλικτης Ανάπτυξης</a:t>
            </a:r>
            <a:r>
              <a:rPr lang="el-GR" sz="2400" dirty="0">
                <a:solidFill>
                  <a:srgbClr val="000000"/>
                </a:solidFill>
              </a:rPr>
              <a:t>. </a:t>
            </a:r>
          </a:p>
          <a:p>
            <a:pPr marL="342900" lvl="0" indent="-342900">
              <a:buClr>
                <a:srgbClr val="0D9390"/>
              </a:buClr>
              <a:buBlip>
                <a:blip r:embed="rId3"/>
              </a:buBlip>
              <a:defRPr/>
            </a:pPr>
            <a:r>
              <a:rPr lang="el-GR" sz="2400" dirty="0">
                <a:solidFill>
                  <a:srgbClr val="000000"/>
                </a:solidFill>
              </a:rPr>
              <a:t>Γνωρίζατε ότι το Μανιφέστο της Ευέλικτης Ανάπτυξης μπορεί να εφαρμοστεί και σε έργα </a:t>
            </a:r>
            <a:r>
              <a:rPr lang="el-GR" sz="2400" dirty="0" err="1">
                <a:solidFill>
                  <a:srgbClr val="000000"/>
                </a:solidFill>
              </a:rPr>
              <a:t>υλισμικού</a:t>
            </a:r>
            <a:r>
              <a:rPr lang="el-GR" sz="2400" dirty="0">
                <a:solidFill>
                  <a:srgbClr val="000000"/>
                </a:solidFill>
              </a:rPr>
              <a:t> (</a:t>
            </a:r>
            <a:r>
              <a:rPr lang="el-GR" sz="2400" dirty="0" err="1">
                <a:solidFill>
                  <a:srgbClr val="000000"/>
                </a:solidFill>
              </a:rPr>
              <a:t>hardware</a:t>
            </a:r>
            <a:r>
              <a:rPr lang="el-GR" sz="2400" dirty="0">
                <a:solidFill>
                  <a:srgbClr val="000000"/>
                </a:solidFill>
              </a:rPr>
              <a:t>); Μάθετε για το πλαίσιο </a:t>
            </a:r>
            <a:r>
              <a:rPr lang="el-GR" sz="2400" dirty="0" err="1">
                <a:solidFill>
                  <a:srgbClr val="000000"/>
                </a:solidFill>
              </a:rPr>
              <a:t>Prime</a:t>
            </a:r>
            <a:r>
              <a:rPr lang="el-GR" sz="2400" dirty="0">
                <a:solidFill>
                  <a:srgbClr val="000000"/>
                </a:solidFill>
              </a:rPr>
              <a:t> </a:t>
            </a:r>
            <a:r>
              <a:rPr lang="el-GR" sz="2400" dirty="0">
                <a:solidFill>
                  <a:schemeClr val="accent1"/>
                </a:solidFill>
                <a:hlinkClick r:id="rId5"/>
              </a:rPr>
              <a:t>Agile for </a:t>
            </a:r>
            <a:r>
              <a:rPr lang="el-GR" sz="2400" dirty="0" err="1">
                <a:solidFill>
                  <a:schemeClr val="accent1"/>
                </a:solidFill>
                <a:hlinkClick r:id="rId5"/>
              </a:rPr>
              <a:t>Hardware</a:t>
            </a:r>
            <a:r>
              <a:rPr lang="el-GR" sz="2400" dirty="0">
                <a:solidFill>
                  <a:srgbClr val="000000"/>
                </a:solidFill>
              </a:rPr>
              <a:t>.</a:t>
            </a:r>
          </a:p>
        </p:txBody>
      </p:sp>
    </p:spTree>
    <p:extLst>
      <p:ext uri="{BB962C8B-B14F-4D97-AF65-F5344CB8AC3E}">
        <p14:creationId xmlns:p14="http://schemas.microsoft.com/office/powerpoint/2010/main" val="20073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η Ευέλικτη Ανάπτυξη Λογισμικού;</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796988"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l-GR" sz="2400" b="1" dirty="0">
                <a:solidFill>
                  <a:schemeClr val="accent2"/>
                </a:solidFill>
                <a:latin typeface="Calibri" panose="020F0502020204030204"/>
              </a:rPr>
              <a:t>Τί είναι το πλαίσιο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Scrum?</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rgbClr val="0D9390"/>
              </a:buClr>
              <a:buFont typeface="Arial" panose="020B0604020202020204" pitchFamily="34" charset="0"/>
              <a:buChar char="•"/>
              <a:defRPr/>
            </a:pPr>
            <a:r>
              <a:rPr lang="el-GR" sz="2400" dirty="0">
                <a:solidFill>
                  <a:srgbClr val="000000"/>
                </a:solidFill>
              </a:rPr>
              <a:t>Το </a:t>
            </a:r>
            <a:r>
              <a:rPr lang="el-GR" sz="2400" dirty="0" err="1">
                <a:solidFill>
                  <a:srgbClr val="000000"/>
                </a:solidFill>
              </a:rPr>
              <a:t>Scrum</a:t>
            </a:r>
            <a:r>
              <a:rPr lang="el-GR" sz="2400" dirty="0">
                <a:solidFill>
                  <a:srgbClr val="000000"/>
                </a:solidFill>
              </a:rPr>
              <a:t> αποτελεί ένα υποσύνολο της Ευέλικτης Ανάπτυξης. Είναι ένα «ελαφρύ» πλαίσιο διαδικασιών για την ευέλικτη ανάπτυξη και το πιο ευρέως χρησιμοποιούμενο.</a:t>
            </a:r>
          </a:p>
          <a:p>
            <a:pPr marL="342900" indent="-342900">
              <a:buClr>
                <a:srgbClr val="0D9390"/>
              </a:buClr>
              <a:buFont typeface="Arial" panose="020B0604020202020204" pitchFamily="34" charset="0"/>
              <a:buChar char="•"/>
              <a:defRPr/>
            </a:pPr>
            <a:r>
              <a:rPr lang="el-GR" sz="2400" dirty="0">
                <a:solidFill>
                  <a:srgbClr val="000000"/>
                </a:solidFill>
              </a:rPr>
              <a:t>Ένα «</a:t>
            </a:r>
            <a:r>
              <a:rPr lang="el-GR" sz="2400" b="1" dirty="0">
                <a:solidFill>
                  <a:schemeClr val="accent2"/>
                </a:solidFill>
              </a:rPr>
              <a:t>πλαίσιο διαδικασιών</a:t>
            </a:r>
            <a:r>
              <a:rPr lang="el-GR" sz="2400" dirty="0">
                <a:solidFill>
                  <a:srgbClr val="000000"/>
                </a:solidFill>
              </a:rPr>
              <a:t>» είναι ένα συγκεκριμένο σύνολο πρακτικών που πρέπει να ακολουθούνται προκειμένου μια διαδικασία να είναι σύμφωνη με το πλαίσιο. </a:t>
            </a:r>
          </a:p>
          <a:p>
            <a:pPr marL="342900" indent="-342900">
              <a:buClr>
                <a:srgbClr val="0D9390"/>
              </a:buClr>
              <a:buFont typeface="Arial" panose="020B0604020202020204" pitchFamily="34" charset="0"/>
              <a:buChar char="•"/>
              <a:defRPr/>
            </a:pPr>
            <a:r>
              <a:rPr lang="el-GR" sz="2400" dirty="0">
                <a:solidFill>
                  <a:srgbClr val="000000"/>
                </a:solidFill>
              </a:rPr>
              <a:t>(Για παράδειγμα, το πλαίσιο διαδικασίας </a:t>
            </a:r>
            <a:r>
              <a:rPr lang="el-GR" sz="2400" dirty="0" err="1">
                <a:solidFill>
                  <a:srgbClr val="000000"/>
                </a:solidFill>
              </a:rPr>
              <a:t>Scrum</a:t>
            </a:r>
            <a:r>
              <a:rPr lang="el-GR" sz="2400" dirty="0">
                <a:solidFill>
                  <a:srgbClr val="000000"/>
                </a:solidFill>
              </a:rPr>
              <a:t> απαιτεί τη χρήση κύκλων ανάπτυξης που ονομάζονται </a:t>
            </a:r>
            <a:r>
              <a:rPr lang="el-GR" sz="2400" dirty="0" err="1">
                <a:solidFill>
                  <a:srgbClr val="000000"/>
                </a:solidFill>
              </a:rPr>
              <a:t>Sprints</a:t>
            </a:r>
            <a:r>
              <a:rPr lang="el-GR" sz="2400" dirty="0">
                <a:solidFill>
                  <a:srgbClr val="000000"/>
                </a:solidFill>
              </a:rPr>
              <a:t>, το πλαίσιο XP απαιτεί προγραμματισμό σε ζεύγη </a:t>
            </a:r>
            <a:r>
              <a:rPr lang="el-GR" sz="2400" dirty="0" err="1">
                <a:solidFill>
                  <a:srgbClr val="000000"/>
                </a:solidFill>
              </a:rPr>
              <a:t>κ.ο.κ.</a:t>
            </a:r>
            <a:r>
              <a:rPr lang="el-GR" sz="2400" dirty="0">
                <a:solidFill>
                  <a:srgbClr val="000000"/>
                </a:solidFill>
              </a:rPr>
              <a:t>).</a:t>
            </a:r>
          </a:p>
        </p:txBody>
      </p:sp>
    </p:spTree>
    <p:extLst>
      <p:ext uri="{BB962C8B-B14F-4D97-AF65-F5344CB8AC3E}">
        <p14:creationId xmlns:p14="http://schemas.microsoft.com/office/powerpoint/2010/main" val="86854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Τί είναι η Ευέλικτη Ανάπτυξη Λογισμικού;</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569660"/>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a:t>
            </a:r>
            <a:r>
              <a:rPr lang="el-GR" sz="2400" b="1" dirty="0">
                <a:solidFill>
                  <a:schemeClr val="accent2"/>
                </a:solidFill>
              </a:rPr>
              <a:t>Ελαφρύ</a:t>
            </a:r>
            <a:r>
              <a:rPr lang="el-GR" sz="2400" dirty="0">
                <a:solidFill>
                  <a:srgbClr val="000000"/>
                </a:solidFill>
              </a:rPr>
              <a:t>» πλαίσιο σημαίνει ότι τα γενικά έξοδα της διαδικασίας διατηρούνται όσο το δυνατόν χαμηλότερα, ώστε να μεγιστοποιείται ο διαθέσιμος παραγωγικός χρόνος για την εκτέλεση ωφέλιμης εργασίας.</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826651307"/>
              </p:ext>
            </p:extLst>
          </p:nvPr>
        </p:nvGraphicFramePr>
        <p:xfrm>
          <a:off x="1135194" y="2710542"/>
          <a:ext cx="10258424" cy="2872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3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93AA247-31D2-43EC-A181-396E77E7816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7F53882-8662-4DDF-B2C8-5C0D0CEB56F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324FA27-DC46-4AB0-9AA9-2FA6E4EFFCF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26AE44B1-2FD9-49B6-A8D0-17BCA93D0C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Οι Ευέλικτες Μεθοδολογίες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Υπάρχουν πάνω από 50 Ευέλικτες Μέθοδοι για τους διαχειριστές έργων, οι οποίες βελτιώνουν τη δομή του τρόπου με τον οποίο υλοποιούν τα έργα τους. Μερικά παραδείγματα Μεθόδων είναι τα εξής:</a:t>
            </a: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031180205"/>
              </p:ext>
            </p:extLst>
          </p:nvPr>
        </p:nvGraphicFramePr>
        <p:xfrm>
          <a:off x="1135194" y="2839279"/>
          <a:ext cx="10258424" cy="238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880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29657F1-91C7-4C5F-BA65-B4953D96D1D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A66742-A351-4CA5-927A-EFFD9F3F98F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EBDB411-64A7-48F4-B646-10FE640CEA5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939A3F8-93BA-4B79-A317-AC35F01064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2C29AD6A-7472-9D4C-15BE-ABF0E40B5758}"/>
              </a:ext>
            </a:extLst>
          </p:cNvPr>
          <p:cNvPicPr>
            <a:picLocks noChangeAspect="1"/>
          </p:cNvPicPr>
          <p:nvPr/>
        </p:nvPicPr>
        <p:blipFill>
          <a:blip r:embed="rId3"/>
          <a:stretch>
            <a:fillRect/>
          </a:stretch>
        </p:blipFill>
        <p:spPr>
          <a:xfrm>
            <a:off x="613068" y="591670"/>
            <a:ext cx="10965864" cy="5099125"/>
          </a:xfrm>
          <a:prstGeom prst="rect">
            <a:avLst/>
          </a:prstGeom>
        </p:spPr>
      </p:pic>
    </p:spTree>
    <p:extLst>
      <p:ext uri="{BB962C8B-B14F-4D97-AF65-F5344CB8AC3E}">
        <p14:creationId xmlns:p14="http://schemas.microsoft.com/office/powerpoint/2010/main" val="730699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Δομώντας έναν Ευέλικτο Μη Κερδοσκοπικό Οργανισμό</a:t>
            </a:r>
            <a:endParaRPr lang="en-GB" dirty="0"/>
          </a:p>
        </p:txBody>
      </p:sp>
      <p:graphicFrame>
        <p:nvGraphicFramePr>
          <p:cNvPr id="2" name="Diagram 1">
            <a:extLst>
              <a:ext uri="{FF2B5EF4-FFF2-40B4-BE49-F238E27FC236}">
                <a16:creationId xmlns:a16="http://schemas.microsoft.com/office/drawing/2014/main" id="{9064EAE8-39EB-BDEA-2882-7F47E3AC3DE4}"/>
              </a:ext>
            </a:extLst>
          </p:cNvPr>
          <p:cNvGraphicFramePr/>
          <p:nvPr>
            <p:extLst>
              <p:ext uri="{D42A27DB-BD31-4B8C-83A1-F6EECF244321}">
                <p14:modId xmlns:p14="http://schemas.microsoft.com/office/powerpoint/2010/main" val="3752956127"/>
              </p:ext>
            </p:extLst>
          </p:nvPr>
        </p:nvGraphicFramePr>
        <p:xfrm>
          <a:off x="600576" y="1975755"/>
          <a:ext cx="10990847" cy="373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4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8B7A449-36D1-4DC3-9E0B-742454BBE8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5F2CFD3-6BAE-4CB7-8321-9BB8C7928E5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821BF17-1CF4-4D34-995B-50475073C2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CABBE85-0FE6-49B1-94DF-46C91C7A3B2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FB13003-C2B5-4E97-8D7C-181B50C469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D68F454-7E14-B7D5-A7E4-A52FC4125212}"/>
              </a:ext>
            </a:extLst>
          </p:cNvPr>
          <p:cNvPicPr>
            <a:picLocks noChangeAspect="1"/>
          </p:cNvPicPr>
          <p:nvPr/>
        </p:nvPicPr>
        <p:blipFill>
          <a:blip r:embed="rId3"/>
          <a:stretch>
            <a:fillRect/>
          </a:stretch>
        </p:blipFill>
        <p:spPr>
          <a:xfrm>
            <a:off x="643467" y="716364"/>
            <a:ext cx="10905066" cy="5425270"/>
          </a:xfrm>
          <a:prstGeom prst="rect">
            <a:avLst/>
          </a:prstGeom>
        </p:spPr>
      </p:pic>
    </p:spTree>
    <p:extLst>
      <p:ext uri="{BB962C8B-B14F-4D97-AF65-F5344CB8AC3E}">
        <p14:creationId xmlns:p14="http://schemas.microsoft.com/office/powerpoint/2010/main" val="27079505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Πώς να είστε Ευέλικτοι σε έναν ΜΚΟ;</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4154984"/>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Η Ευέλικτη Ανάπτυξη προορίζεται μόνο για έργα λογισμικού;</a:t>
            </a:r>
          </a:p>
          <a:p>
            <a:pPr marL="342900" lvl="0" indent="-342900">
              <a:buClr>
                <a:srgbClr val="0D9390"/>
              </a:buClr>
              <a:buBlip>
                <a:blip r:embed="rId3"/>
              </a:buBlip>
              <a:defRPr/>
            </a:pPr>
            <a:endParaRPr lang="el-GR" sz="2400" b="1" dirty="0">
              <a:solidFill>
                <a:schemeClr val="accent2"/>
              </a:solidFill>
            </a:endParaRPr>
          </a:p>
          <a:p>
            <a:pPr marL="342900" lvl="0" indent="-342900">
              <a:buClr>
                <a:srgbClr val="0D9390"/>
              </a:buClr>
              <a:buFont typeface="Arial" panose="020B0604020202020204" pitchFamily="34" charset="0"/>
              <a:buChar char="•"/>
              <a:defRPr/>
            </a:pPr>
            <a:r>
              <a:rPr lang="el-GR" sz="2400" dirty="0">
                <a:solidFill>
                  <a:srgbClr val="000000"/>
                </a:solidFill>
              </a:rPr>
              <a:t>Όχι, φυσικά. Η Ευέλικτη Ανάπτυξη έχει γίνει πολύ δημοφιλής τα τελευταία χρόνια, και πολλοί οργανισμοί εκτός του τομέα της πληροφορικής είναι επίσης ευέλικτοι. </a:t>
            </a:r>
          </a:p>
          <a:p>
            <a:pPr marL="342900" lvl="0" indent="-342900">
              <a:buClr>
                <a:srgbClr val="0D9390"/>
              </a:buClr>
              <a:buBlip>
                <a:blip r:embed="rId3"/>
              </a:buBlip>
              <a:defRPr/>
            </a:pPr>
            <a:endParaRPr lang="el-GR" sz="2400" b="1" dirty="0">
              <a:solidFill>
                <a:schemeClr val="accent2"/>
              </a:solidFill>
            </a:endParaRPr>
          </a:p>
          <a:p>
            <a:pPr marL="342900" lvl="0" indent="-342900">
              <a:buClr>
                <a:srgbClr val="0D9390"/>
              </a:buClr>
              <a:buBlip>
                <a:blip r:embed="rId3"/>
              </a:buBlip>
              <a:defRPr/>
            </a:pPr>
            <a:r>
              <a:rPr lang="el-GR" sz="2400" b="1" dirty="0">
                <a:solidFill>
                  <a:schemeClr val="accent2"/>
                </a:solidFill>
              </a:rPr>
              <a:t>Ερωτήματα που πρέπει να εξετάσετε:</a:t>
            </a:r>
          </a:p>
          <a:p>
            <a:pPr marL="342900" lvl="0" indent="-342900">
              <a:buClr>
                <a:srgbClr val="0D9390"/>
              </a:buClr>
              <a:buBlip>
                <a:blip r:embed="rId3"/>
              </a:buBlip>
              <a:defRPr/>
            </a:pPr>
            <a:endParaRPr lang="el-GR" sz="2400" b="1" dirty="0">
              <a:solidFill>
                <a:schemeClr val="accent2"/>
              </a:solidFill>
            </a:endParaRPr>
          </a:p>
          <a:p>
            <a:pPr marL="342900" lvl="0" indent="-342900">
              <a:buClr>
                <a:srgbClr val="0D9390"/>
              </a:buClr>
              <a:buFont typeface="Arial" panose="020B0604020202020204" pitchFamily="34" charset="0"/>
              <a:buChar char="•"/>
              <a:defRPr/>
            </a:pPr>
            <a:r>
              <a:rPr lang="el-GR" sz="2400" dirty="0">
                <a:solidFill>
                  <a:srgbClr val="000000"/>
                </a:solidFill>
              </a:rPr>
              <a:t>Ποια είναι η σημασία της «Ευέλικτης Ανάπτυξης»;</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Γιατί έχει γίνει τόσο δημοφιλής;</a:t>
            </a:r>
          </a:p>
        </p:txBody>
      </p:sp>
    </p:spTree>
    <p:extLst>
      <p:ext uri="{BB962C8B-B14F-4D97-AF65-F5344CB8AC3E}">
        <p14:creationId xmlns:p14="http://schemas.microsoft.com/office/powerpoint/2010/main" val="143975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Πώς να είστε Ευέλικτοι σε έναν ΜΚΟ;</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467981"/>
            <a:ext cx="10258424" cy="4524315"/>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Σκεφτείτε τους κύριους μακροπρόθεσμους στόχους σας και τους τρόπους με τους οποίους θα τους επιτύχετε.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Ορίστε μικρότερους στόχους και επιτεύγματα που θα παρακινήσουν την ομάδα σας να αναλάβει δράση.</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Επικεντρωθείτε μόνο στη σημαντικότερη εργασία, επειδή οι μικρότεροι στόχοι θα σας φέρουν πιο κοντά στον κύριο στόχο σας. Έτσι, όλα όσα θα κάνετε πρέπει να συνδέονται μεταξύ τους και να έχουν κοινά χαρακτηριστικά.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Θα πρέπει να είναι ένα απλό και φιλόδοξο σχέδιο με πολλές πιθανότητες επιτυχίας.</a:t>
            </a:r>
          </a:p>
        </p:txBody>
      </p:sp>
    </p:spTree>
    <p:extLst>
      <p:ext uri="{BB962C8B-B14F-4D97-AF65-F5344CB8AC3E}">
        <p14:creationId xmlns:p14="http://schemas.microsoft.com/office/powerpoint/2010/main" val="1357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Οι Αρχές της Ευέλικτης Μεθόδου</a:t>
            </a:r>
            <a:endParaRPr lang="en-GB" dirty="0"/>
          </a:p>
        </p:txBody>
      </p:sp>
      <p:graphicFrame>
        <p:nvGraphicFramePr>
          <p:cNvPr id="2" name="Diagram 1">
            <a:extLst>
              <a:ext uri="{FF2B5EF4-FFF2-40B4-BE49-F238E27FC236}">
                <a16:creationId xmlns:a16="http://schemas.microsoft.com/office/drawing/2014/main" id="{6E1ED0FC-1044-34D6-ED7C-3BC4DBD4C91F}"/>
              </a:ext>
            </a:extLst>
          </p:cNvPr>
          <p:cNvGraphicFramePr/>
          <p:nvPr>
            <p:extLst>
              <p:ext uri="{D42A27DB-BD31-4B8C-83A1-F6EECF244321}">
                <p14:modId xmlns:p14="http://schemas.microsoft.com/office/powerpoint/2010/main" val="1858420252"/>
              </p:ext>
            </p:extLst>
          </p:nvPr>
        </p:nvGraphicFramePr>
        <p:xfrm>
          <a:off x="798382" y="1943046"/>
          <a:ext cx="10595236"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4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7F9368D-EA85-4999-ACC3-A6896D221D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4A1808E-FB2A-4B93-BE82-039FAC0D01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9788428-B1FC-4857-A06C-4EB3644B38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FB119FB-4C4C-4C02-9908-4655B9B7E4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Συμβουλές για Μη Κερδοσκοπικούς Οργανισμούς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2308324"/>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Οργανώστε την εργασία σας σε "</a:t>
            </a:r>
            <a:r>
              <a:rPr lang="el-GR" sz="2400" dirty="0" err="1">
                <a:solidFill>
                  <a:srgbClr val="000000"/>
                </a:solidFill>
              </a:rPr>
              <a:t>Sprints</a:t>
            </a:r>
            <a:r>
              <a:rPr lang="el-GR" sz="2400" dirty="0">
                <a:solidFill>
                  <a:srgbClr val="000000"/>
                </a:solidFill>
              </a:rPr>
              <a:t>" 1 ή 2 εβδομάδων. Θυμηθείτε να το παίρνετε χαλαρά και να το απολαμβάνετε. Δε χρειάζεται να βιάζεστε.</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Η ικανότητα αλλαγής και προσαρμογής σε μια νέα κατάσταση ίσως είναι το μεγαλύτερο πλεονέκτημα και η μεγαλύτερη δύναμη ενός μη κερδοσκοπικού οργανισμού.</a:t>
            </a:r>
          </a:p>
        </p:txBody>
      </p:sp>
    </p:spTree>
    <p:extLst>
      <p:ext uri="{BB962C8B-B14F-4D97-AF65-F5344CB8AC3E}">
        <p14:creationId xmlns:p14="http://schemas.microsoft.com/office/powerpoint/2010/main" val="314662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Συμβουλές για Μη Κερδοσκοπικούς Οργανισμούς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20560" y="1565257"/>
            <a:ext cx="10258424" cy="1569660"/>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Η Ευέλικτη Μεθοδολογία σάς βοηθά να οργανώσετε την εργασία σας, να ιεραρχήσετε τις δραστηριότητές σας και να εισαγάγετε τη </a:t>
            </a:r>
            <a:r>
              <a:rPr lang="el-GR" sz="2400" dirty="0" err="1">
                <a:solidFill>
                  <a:srgbClr val="000000"/>
                </a:solidFill>
              </a:rPr>
              <a:t>μετρησιμότητα</a:t>
            </a:r>
            <a:r>
              <a:rPr lang="el-GR" sz="2400" dirty="0">
                <a:solidFill>
                  <a:srgbClr val="000000"/>
                </a:solidFill>
              </a:rPr>
              <a:t>, την υπευθυνότητα, καθώς και τους εξής σαφείς κανόνες:</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8F61886-79B8-1E8C-9140-EDFD2F248E2D}"/>
              </a:ext>
            </a:extLst>
          </p:cNvPr>
          <p:cNvGraphicFramePr/>
          <p:nvPr>
            <p:extLst>
              <p:ext uri="{D42A27DB-BD31-4B8C-83A1-F6EECF244321}">
                <p14:modId xmlns:p14="http://schemas.microsoft.com/office/powerpoint/2010/main" val="2151496876"/>
              </p:ext>
            </p:extLst>
          </p:nvPr>
        </p:nvGraphicFramePr>
        <p:xfrm>
          <a:off x="552154" y="2954934"/>
          <a:ext cx="10595235" cy="2527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8F7E5BD-9C0C-4676-BEB5-DA319EB5C3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F02949-A5DE-47C4-8B51-C2B891DB39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D6677CE-C1A6-4CE0-8D75-B510C85DF81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«Μην προσπαθήσεις να γίνεις ένας επιτυχημένος άνθρωπος, αλλά ένας άνθρωπος με αξία.»</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Albert Einstein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wo hikers helping one another up a ro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29" r="1282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49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046988"/>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Οι ανθρώπινες αλληλεπιδράσεις παρέχουν γόνιμο έδαφος για σύγχρονες, δυναμικές προσεγγίσεις όπως η </a:t>
            </a:r>
            <a:r>
              <a:rPr lang="el-GR" sz="2400" dirty="0" err="1">
                <a:solidFill>
                  <a:srgbClr val="000000"/>
                </a:solidFill>
              </a:rPr>
              <a:t>Scrum</a:t>
            </a:r>
            <a:r>
              <a:rPr lang="el-GR" sz="2400" dirty="0">
                <a:solidFill>
                  <a:srgbClr val="000000"/>
                </a:solidFill>
              </a:rPr>
              <a:t> και άλλα μέσα, με σκοπό να εισαχθεί η ευελιξία στο περιβάλλον μας.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Μπορούμε κάλλιστα να ανακαλύψουμε εκ νέου τα θεμέλια των ανθρώπινων αλληλεπιδράσεων, καθώς αυτά υπάρχουν σχεδόν όσο και η ίδια η ανθρωπότητα - δεν δημιουργήθηκαν απλώς στο πλαίσιο της προηγμένης διαχείρισης έργων.</a:t>
            </a:r>
          </a:p>
        </p:txBody>
      </p:sp>
    </p:spTree>
    <p:extLst>
      <p:ext uri="{BB962C8B-B14F-4D97-AF65-F5344CB8AC3E}">
        <p14:creationId xmlns:p14="http://schemas.microsoft.com/office/powerpoint/2010/main" val="27704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506DC46-3D68-25D5-5293-7B49E901BD5A}"/>
              </a:ext>
            </a:extLst>
          </p:cNvPr>
          <p:cNvPicPr>
            <a:picLocks noChangeAspect="1"/>
          </p:cNvPicPr>
          <p:nvPr/>
        </p:nvPicPr>
        <p:blipFill>
          <a:blip r:embed="rId3"/>
          <a:stretch>
            <a:fillRect/>
          </a:stretch>
        </p:blipFill>
        <p:spPr>
          <a:xfrm>
            <a:off x="1561651" y="273905"/>
            <a:ext cx="9068697" cy="5871984"/>
          </a:xfrm>
          <a:prstGeom prst="rect">
            <a:avLst/>
          </a:prstGeom>
        </p:spPr>
      </p:pic>
    </p:spTree>
    <p:extLst>
      <p:ext uri="{BB962C8B-B14F-4D97-AF65-F5344CB8AC3E}">
        <p14:creationId xmlns:p14="http://schemas.microsoft.com/office/powerpoint/2010/main" val="31217329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4154984"/>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Αυτός ο τρόπος εργασίας, ο οποίος διαφέρει από τόσους πολλούς δυτικούς ΜΚΟ που ασχολούνται με την "κοινωνική ανάπτυξη", ενσωματώνει επίσης ορισμένες από τις πιο </a:t>
            </a:r>
            <a:r>
              <a:rPr lang="el-GR" sz="2400" b="1" dirty="0">
                <a:solidFill>
                  <a:schemeClr val="accent2"/>
                </a:solidFill>
              </a:rPr>
              <a:t>σημαντικές αρχές της Ευέλικτης Μεθοδολογίας</a:t>
            </a:r>
            <a:r>
              <a:rPr lang="el-GR" sz="2400" dirty="0">
                <a:solidFill>
                  <a:srgbClr val="000000"/>
                </a:solidFill>
              </a:rPr>
              <a:t>, οι οποίες είναι οι εξής:</a:t>
            </a:r>
          </a:p>
          <a:p>
            <a:pPr marL="342900" lvl="0" indent="-342900">
              <a:buClr>
                <a:srgbClr val="0D9390"/>
              </a:buClr>
              <a:buFont typeface="Arial" panose="020B0604020202020204" pitchFamily="34" charset="0"/>
              <a:buChar char="•"/>
              <a:defRPr/>
            </a:pPr>
            <a:r>
              <a:rPr lang="el-GR" sz="2400" dirty="0">
                <a:solidFill>
                  <a:srgbClr val="000000"/>
                </a:solidFill>
              </a:rPr>
              <a:t>Ικανοποίηση των πελατών με την έγκαιρη και συνεχή παροχή πολύτιμου λογισμικού</a:t>
            </a:r>
          </a:p>
          <a:p>
            <a:pPr marL="342900" lvl="0" indent="-342900">
              <a:buClr>
                <a:srgbClr val="0D9390"/>
              </a:buClr>
              <a:buFont typeface="Arial" panose="020B0604020202020204" pitchFamily="34" charset="0"/>
              <a:buChar char="•"/>
              <a:defRPr/>
            </a:pPr>
            <a:r>
              <a:rPr lang="el-GR" sz="2400" dirty="0">
                <a:solidFill>
                  <a:srgbClr val="000000"/>
                </a:solidFill>
              </a:rPr>
              <a:t>Υποδοχή μεταβαλλόμενων απαιτήσεων, ακόμη και σε προχωρημένα στάδια της ανάπτυξης</a:t>
            </a:r>
          </a:p>
          <a:p>
            <a:pPr marL="342900" lvl="0" indent="-342900">
              <a:buClr>
                <a:srgbClr val="0D9390"/>
              </a:buClr>
              <a:buFont typeface="Arial" panose="020B0604020202020204" pitchFamily="34" charset="0"/>
              <a:buChar char="•"/>
              <a:defRPr/>
            </a:pPr>
            <a:r>
              <a:rPr lang="el-GR" sz="2400" dirty="0">
                <a:solidFill>
                  <a:srgbClr val="000000"/>
                </a:solidFill>
              </a:rPr>
              <a:t>Συχνή παράδοση λειτουργικού λογισμικού (σε διάστημα εβδομάδων και όχι μηνών)</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1" y="1839976"/>
            <a:ext cx="10767805" cy="4154984"/>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Σημαντικές αρχές της Ευέλικτης Μεθοδολογίας (συν.):</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Στενή, καθημερινή συνεργασία μεταξύ επιχειρηματιών και προγραμματιστών</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Τα έργα δομούνται σε ένα περιβάλλον με κινητοποιημένα άτομα, τα οποία πρέπει να είναι αξιόπιστα</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Η συζήτηση πρόσωπο με πρόσωπο είναι η καλύτερη μορφή επικοινωνίας (συνύπαρξη)</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Ένα λειτουργικό λογισμικό είναι ο βασικός δείκτης προόδου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9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1405C8C-96CF-FF91-E227-0E02396ADECC}"/>
              </a:ext>
            </a:extLst>
          </p:cNvPr>
          <p:cNvPicPr>
            <a:picLocks noChangeAspect="1"/>
          </p:cNvPicPr>
          <p:nvPr/>
        </p:nvPicPr>
        <p:blipFill>
          <a:blip r:embed="rId2"/>
          <a:stretch>
            <a:fillRect/>
          </a:stretch>
        </p:blipFill>
        <p:spPr>
          <a:xfrm>
            <a:off x="643467" y="743626"/>
            <a:ext cx="10905066" cy="5370746"/>
          </a:xfrm>
          <a:prstGeom prst="rect">
            <a:avLst/>
          </a:prstGeom>
        </p:spPr>
      </p:pic>
    </p:spTree>
    <p:extLst>
      <p:ext uri="{BB962C8B-B14F-4D97-AF65-F5344CB8AC3E}">
        <p14:creationId xmlns:p14="http://schemas.microsoft.com/office/powerpoint/2010/main" val="25304199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56709"/>
            <a:ext cx="10595236" cy="4524315"/>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Σημαντικές αρχές της Ευέλικτης Μεθοδολογίας (συν.):</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Βιώσιμη ανάπτυξη, ικανή να διατηρεί σταθερό ρυθμό</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Συνεχής προσοχή στην τεχνική αριστεία και τον καλό σχεδιασμό</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Απλότητα - η τέχνη της μεγιστοποίησης του όγκου της εργασίας που δεν εκτελείται - είναι απαραίτητη</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Οι καλύτερες αρχιτεκτονικές, απαιτήσεις και σχέδια προκύπτουν από αυτό-</a:t>
            </a:r>
            <a:r>
              <a:rPr lang="el-GR" sz="2400" dirty="0" err="1">
                <a:solidFill>
                  <a:srgbClr val="000000"/>
                </a:solidFill>
              </a:rPr>
              <a:t>οργανούμενες</a:t>
            </a:r>
            <a:r>
              <a:rPr lang="el-GR" sz="2400" dirty="0">
                <a:solidFill>
                  <a:srgbClr val="000000"/>
                </a:solidFill>
              </a:rPr>
              <a:t> ομάδες</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8059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4154984"/>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Σημαντικές αρχές της Ευέλικτης Μεθοδολογίας (συν.):</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Κατά τακτά χρονικά διαστήματα, η ομάδα προβληματίζεται για το πώς μπορεί να γίνει πιο αποτελεσματική και προσαρμόζεται αναλόγως:</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Calibri" panose="020F0502020204030204" pitchFamily="34" charset="0"/>
              <a:buChar char="–"/>
              <a:defRPr/>
            </a:pPr>
            <a:r>
              <a:rPr lang="el-GR" sz="2400" b="1" dirty="0">
                <a:solidFill>
                  <a:srgbClr val="000000"/>
                </a:solidFill>
              </a:rPr>
              <a:t>Άτομα και αλληλεπιδράσεις</a:t>
            </a:r>
            <a:r>
              <a:rPr lang="el-GR" sz="2400" dirty="0">
                <a:solidFill>
                  <a:srgbClr val="000000"/>
                </a:solidFill>
              </a:rPr>
              <a:t> έναντι διαδικασιών και εργαλείων</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lvl="0" indent="-342900">
              <a:buClr>
                <a:srgbClr val="0D9390"/>
              </a:buClr>
              <a:buFont typeface="Calibri" panose="020F0502020204030204" pitchFamily="34" charset="0"/>
              <a:buChar char="–"/>
              <a:defRPr/>
            </a:pPr>
            <a:r>
              <a:rPr lang="el-GR" sz="2400" b="1" dirty="0">
                <a:solidFill>
                  <a:srgbClr val="000000"/>
                </a:solidFill>
              </a:rPr>
              <a:t>Λειτουργικό Λογισμικό </a:t>
            </a:r>
            <a:r>
              <a:rPr lang="el-GR" sz="2400" dirty="0">
                <a:solidFill>
                  <a:srgbClr val="000000"/>
                </a:solidFill>
              </a:rPr>
              <a:t>έναντι εκτενούς τεκμηρίωσης</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800100" lvl="1" indent="-342900">
              <a:buClr>
                <a:srgbClr val="0D9390"/>
              </a:buClr>
              <a:buFont typeface="Calibri" panose="020F0502020204030204" pitchFamily="34" charset="0"/>
              <a:buChar char="‒"/>
              <a:defRPr/>
            </a:pP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96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Η </a:t>
            </a:r>
            <a:r>
              <a:rPr lang="en-GB" dirty="0"/>
              <a:t>Scrum </a:t>
            </a:r>
            <a:r>
              <a:rPr lang="el-GR" dirty="0"/>
              <a:t>Πέρα από το Λογισμικό</a:t>
            </a:r>
            <a:r>
              <a:rPr lang="en-GB" dirty="0"/>
              <a:t>: </a:t>
            </a:r>
            <a:r>
              <a:rPr lang="el-GR" dirty="0"/>
              <a:t>Πώς τοπικοί ΜΚΟ Εμπνέουν Ανθρώπινες Αξίες και Ιδανικά</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342900" lvl="0" indent="-342900">
              <a:buClr>
                <a:srgbClr val="0D9390"/>
              </a:buClr>
              <a:buBlip>
                <a:blip r:embed="rId3"/>
              </a:buBlip>
              <a:defRPr/>
            </a:pPr>
            <a:r>
              <a:rPr lang="el-GR" sz="2400" b="1" dirty="0">
                <a:solidFill>
                  <a:schemeClr val="accent2"/>
                </a:solidFill>
              </a:rPr>
              <a:t>Σημαντικές αρχές της Ευέλικτης Μεθοδολογίας (συν.):</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Κατά τακτά χρονικά διαστήματα, η ομάδα προβληματίζεται για το πώς μπορεί να γίνει πιο αποτελεσματική και προσαρμόζεται αναλόγως (συν.):</a:t>
            </a:r>
          </a:p>
          <a:p>
            <a:pPr marL="342900" lvl="0" indent="-342900">
              <a:buClr>
                <a:srgbClr val="0D9390"/>
              </a:buClr>
              <a:buFont typeface="Arial" panose="020B0604020202020204" pitchFamily="34" charset="0"/>
              <a:buChar char="•"/>
              <a:defRPr/>
            </a:pPr>
            <a:endParaRPr lang="el-GR" sz="2400" dirty="0">
              <a:solidFill>
                <a:srgbClr val="000000"/>
              </a:solidFill>
            </a:endParaRPr>
          </a:p>
          <a:p>
            <a:pPr marL="342900" indent="-342900">
              <a:buClr>
                <a:srgbClr val="0D9390"/>
              </a:buClr>
              <a:buFont typeface="Calibri" panose="020F0502020204030204" pitchFamily="34" charset="0"/>
              <a:buChar char="‒"/>
              <a:defRPr/>
            </a:pPr>
            <a:r>
              <a:rPr lang="el-GR" sz="2400" b="1" dirty="0">
                <a:solidFill>
                  <a:srgbClr val="000000"/>
                </a:solidFill>
              </a:rPr>
              <a:t>Συνεργασία με τον πελάτη </a:t>
            </a:r>
            <a:r>
              <a:rPr lang="el-GR" sz="2400" dirty="0">
                <a:solidFill>
                  <a:srgbClr val="000000"/>
                </a:solidFill>
              </a:rPr>
              <a:t>έναντι διαπραγμάτευσης συμβολαίου</a:t>
            </a:r>
          </a:p>
          <a:p>
            <a:pPr>
              <a:buClr>
                <a:srgbClr val="0D9390"/>
              </a:buCl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l-GR" sz="2400" b="1" dirty="0">
                <a:solidFill>
                  <a:srgbClr val="000000"/>
                </a:solidFill>
              </a:rPr>
              <a:t>Ανταπόκριση στην αλλαγή </a:t>
            </a:r>
            <a:r>
              <a:rPr lang="el-GR" sz="2400" dirty="0">
                <a:solidFill>
                  <a:srgbClr val="000000"/>
                </a:solidFill>
              </a:rPr>
              <a:t>έναντι ακολούθησης ενός πλάνου</a:t>
            </a: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Το Μέλλον των ΜΚΟ είναι η Ευελιξία –             Διαδικτυακό Σεμινάριο Εξερεύνησης των τρόπων που οι Οργανισμοί μπορούν να γίνουν πιο Ευέλικτοι</a:t>
            </a:r>
            <a:endParaRPr lang="en-GB" dirty="0"/>
          </a:p>
        </p:txBody>
      </p:sp>
      <p:pic>
        <p:nvPicPr>
          <p:cNvPr id="4" name="Online Media 3" title="The future NGO is agile">
            <a:hlinkClick r:id="" action="ppaction://media"/>
            <a:extLst>
              <a:ext uri="{FF2B5EF4-FFF2-40B4-BE49-F238E27FC236}">
                <a16:creationId xmlns:a16="http://schemas.microsoft.com/office/drawing/2014/main" id="{3E396C90-3EB4-2D21-8751-17E722F92A09}"/>
              </a:ext>
            </a:extLst>
          </p:cNvPr>
          <p:cNvPicPr>
            <a:picLocks noRot="1" noChangeAspect="1"/>
          </p:cNvPicPr>
          <p:nvPr>
            <a:videoFile r:link="rId1"/>
          </p:nvPr>
        </p:nvPicPr>
        <p:blipFill>
          <a:blip r:embed="rId4"/>
          <a:stretch>
            <a:fillRect/>
          </a:stretch>
        </p:blipFill>
        <p:spPr>
          <a:xfrm>
            <a:off x="932133" y="2408275"/>
            <a:ext cx="8064910" cy="3371559"/>
          </a:xfrm>
          <a:prstGeom prst="rect">
            <a:avLst/>
          </a:prstGeom>
        </p:spPr>
      </p:pic>
    </p:spTree>
    <p:extLst>
      <p:ext uri="{BB962C8B-B14F-4D97-AF65-F5344CB8AC3E}">
        <p14:creationId xmlns:p14="http://schemas.microsoft.com/office/powerpoint/2010/main" val="18433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Υπηρεσίες Ευέλικτων Υπηρεσιών για Μη Κερδοσκοπικούς Οργανισμούς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785652"/>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Ανεξάρτητα από τον σκοπό τους, όλες οι εταιρείες και οι μη κερδοσκοπικοί οργανισμοί μπορούν να επωφεληθούν από την ταχύτερη παράδοση προϊόντων από μια ομάδα που μπορεί να προσαρμόζεται στις αλλαγές και από την ισορροπημένη επικοινωνία μεταξύ όλων των ενδιαφερομένων μερών.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Οι Ευέλικτες Υπηρεσίες μπορούν να σας βοηθήσουν να δημιουργήσετε </a:t>
            </a:r>
            <a:r>
              <a:rPr lang="el-GR" sz="2400" dirty="0" err="1">
                <a:solidFill>
                  <a:srgbClr val="000000"/>
                </a:solidFill>
              </a:rPr>
              <a:t>διαλειτουργικές</a:t>
            </a:r>
            <a:r>
              <a:rPr lang="el-GR" sz="2400" dirty="0">
                <a:solidFill>
                  <a:srgbClr val="000000"/>
                </a:solidFill>
              </a:rPr>
              <a:t> ομάδες, κάτι που είναι πολύτιμο όταν εργάζεστε με περιορισμένους πόρους, καθώς και να διαχειριστείτε τη λήψη αποφάσεων με ευέλικτες αρχές ανάμεσα στα μέλη της ομάδας σας.</a:t>
            </a: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Κύρια Πλεονεκτήματα της Ευέλικτης Μεθοδολογίας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7157"/>
            <a:ext cx="10595236"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l-GR" sz="2400" b="1" dirty="0">
                <a:solidFill>
                  <a:schemeClr val="accent2"/>
                </a:solidFill>
                <a:latin typeface="Calibri" panose="020F0502020204030204"/>
              </a:rPr>
              <a:t>Η Ευέλικτη Μεθοδολογία σήμερα αποτελεί μία από τις πλέον σημαντικές προσεγγίσεις στον τομέα της διαχείρισης έργων, χάρη στην ευέλικτη και προοδευτική της φύση:</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968756625"/>
              </p:ext>
            </p:extLst>
          </p:nvPr>
        </p:nvGraphicFramePr>
        <p:xfrm>
          <a:off x="565265" y="3085307"/>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03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708F5EE-CEF5-4058-BF76-5DCAD010304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7DF86AC-9F30-4AE5-98DD-C3EDC3B2551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37AC921-E767-4D2A-9884-0BF2009021C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38A66586-6582-4EB2-9CE6-5F3CC964B6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Sub>
          <a:bldDgm bld="one"/>
        </p:bldSub>
      </p:bldGraphic>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Κύρια Πλεονεκτήματα της Ευέλικτης Μεθοδολογίας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36861"/>
            <a:ext cx="1059523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l-GR" sz="2400" b="1" dirty="0">
                <a:solidFill>
                  <a:schemeClr val="accent2"/>
                </a:solidFill>
                <a:latin typeface="Calibri" panose="020F0502020204030204"/>
              </a:rPr>
              <a:t>Πλεονεκτήματα</a:t>
            </a:r>
            <a:r>
              <a:rPr lang="en-GB" sz="2400" b="1" dirty="0">
                <a:solidFill>
                  <a:schemeClr val="accent2"/>
                </a:solidFill>
                <a:latin typeface="Calibri" panose="020F0502020204030204"/>
              </a:rPr>
              <a:t> (</a:t>
            </a:r>
            <a:r>
              <a:rPr lang="el-GR" sz="2400" b="1" dirty="0">
                <a:solidFill>
                  <a:schemeClr val="accent2"/>
                </a:solidFill>
                <a:latin typeface="Calibri" panose="020F0502020204030204"/>
              </a:rPr>
              <a:t>συν</a:t>
            </a:r>
            <a:r>
              <a:rPr lang="en-GB" sz="2400" b="1" dirty="0">
                <a:solidFill>
                  <a:schemeClr val="accent2"/>
                </a:solidFill>
                <a:latin typeface="Calibri" panose="020F0502020204030204"/>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1989089101"/>
              </p:ext>
            </p:extLst>
          </p:nvPr>
        </p:nvGraphicFramePr>
        <p:xfrm>
          <a:off x="798382" y="2651415"/>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2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3E980CF-C459-44AE-8C2E-40C5DF41186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D33A57C-7B58-43B3-BB68-3B89482AF2B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81F0AD1-5F22-41C0-827D-3BC29F142A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3689639302"/>
              </p:ext>
            </p:extLst>
          </p:nvPr>
        </p:nvGraphicFramePr>
        <p:xfrm>
          <a:off x="-737507" y="1355271"/>
          <a:ext cx="13667014"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l-GR" sz="3600" dirty="0">
                <a:solidFill>
                  <a:srgbClr val="000000"/>
                </a:solidFill>
              </a:rPr>
              <a:t>Απαραίτητες Ευέλικτες Πρακτικές για                                  Μη Κερδοσκοπικούς Οργανισμούς</a:t>
            </a:r>
            <a:endParaRPr lang="en-GB" sz="3600" dirty="0">
              <a:solidFill>
                <a:srgbClr val="000000"/>
              </a:solidFill>
            </a:endParaRPr>
          </a:p>
        </p:txBody>
      </p:sp>
    </p:spTree>
    <p:extLst>
      <p:ext uri="{BB962C8B-B14F-4D97-AF65-F5344CB8AC3E}">
        <p14:creationId xmlns:p14="http://schemas.microsoft.com/office/powerpoint/2010/main" val="18273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CBBC78C-D7A3-4238-81D1-9F993E37774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091524954"/>
              </p:ext>
            </p:extLst>
          </p:nvPr>
        </p:nvGraphicFramePr>
        <p:xfrm>
          <a:off x="283180" y="2015066"/>
          <a:ext cx="11625640" cy="3971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l-GR" sz="3600" dirty="0">
                <a:solidFill>
                  <a:srgbClr val="000000"/>
                </a:solidFill>
              </a:rPr>
              <a:t>Απαραίτητες Ευέλικτες Πρακτικές για                                  Μη Κερδοσκοπικούς Οργανισμούς</a:t>
            </a:r>
            <a:r>
              <a:rPr lang="en-GB" sz="3600" dirty="0">
                <a:solidFill>
                  <a:srgbClr val="000000"/>
                </a:solidFill>
              </a:rPr>
              <a:t> (</a:t>
            </a:r>
            <a:r>
              <a:rPr lang="el-GR" sz="3600" dirty="0">
                <a:solidFill>
                  <a:srgbClr val="000000"/>
                </a:solidFill>
              </a:rPr>
              <a:t>συν.)</a:t>
            </a:r>
            <a:endParaRPr lang="en-GB" sz="3600" dirty="0">
              <a:solidFill>
                <a:srgbClr val="000000"/>
              </a:solidFill>
            </a:endParaRPr>
          </a:p>
        </p:txBody>
      </p:sp>
    </p:spTree>
    <p:extLst>
      <p:ext uri="{BB962C8B-B14F-4D97-AF65-F5344CB8AC3E}">
        <p14:creationId xmlns:p14="http://schemas.microsoft.com/office/powerpoint/2010/main" val="418570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6EBABF0-72CC-491F-9526-E342895D4B3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96E13EA-198C-40E9-8CAC-43D548FCC5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6936CA-AD71-4CB5-A6AA-5AD97A9DBAE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2EE51BE-AD0A-47D3-AF9E-C465DAAB44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468B17A-FC5A-437D-BC74-3E71E0B2A6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941079411"/>
              </p:ext>
            </p:extLst>
          </p:nvPr>
        </p:nvGraphicFramePr>
        <p:xfrm>
          <a:off x="-737507" y="1616528"/>
          <a:ext cx="13667014" cy="453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l-GR" sz="3600" dirty="0">
                <a:solidFill>
                  <a:srgbClr val="000000"/>
                </a:solidFill>
              </a:rPr>
              <a:t>Απαραίτητες Ευέλικτες Πρακτικές για                                  Μη Κερδοσκοπικούς Οργανισμούς</a:t>
            </a:r>
            <a:r>
              <a:rPr lang="en-GB" sz="3600" dirty="0">
                <a:solidFill>
                  <a:srgbClr val="000000"/>
                </a:solidFill>
              </a:rPr>
              <a:t> (</a:t>
            </a:r>
            <a:r>
              <a:rPr lang="el-GR" sz="3600" dirty="0">
                <a:solidFill>
                  <a:srgbClr val="000000"/>
                </a:solidFill>
              </a:rPr>
              <a:t>συν.)</a:t>
            </a:r>
            <a:endParaRPr lang="en-GB" sz="3600" dirty="0">
              <a:solidFill>
                <a:srgbClr val="000000"/>
              </a:solidFill>
            </a:endParaRPr>
          </a:p>
        </p:txBody>
      </p:sp>
    </p:spTree>
    <p:extLst>
      <p:ext uri="{BB962C8B-B14F-4D97-AF65-F5344CB8AC3E}">
        <p14:creationId xmlns:p14="http://schemas.microsoft.com/office/powerpoint/2010/main" val="2767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«Είναι πιο αποτελεσματικό να κάνετε κάτι πολύτιμο, παρά να ελπίζετε ότι ένα λογότυπο ή ένα όνομα θα το κάνει για εσάς».</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Jason Cohen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7" r="12877"/>
          <a:stretch>
            <a:fillRect/>
          </a:stretch>
        </p:blipFill>
        <p:spPr/>
      </p:pic>
      <p:sp>
        <p:nvSpPr>
          <p:cNvPr id="14" name="Freeform 13">
            <a:extLst>
              <a:ext uri="{FF2B5EF4-FFF2-40B4-BE49-F238E27FC236}">
                <a16:creationId xmlns:a16="http://schemas.microsoft.com/office/drawing/2014/main" id="{27ECA9A2-5365-8339-FC20-E1FF47F3778A}"/>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90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«Ο απαισιόδοξος βλέπει δυσκολία σε κάθε ευκαιρία. Ο αισιόδοξος βλέπει την ευκαιρία σε κάθε δυσκολία.»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Winston Churchill</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8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04180"/>
            <a:ext cx="10595236" cy="3416320"/>
          </a:xfrm>
          <a:prstGeom prst="rect">
            <a:avLst/>
          </a:prstGeom>
          <a:noFill/>
        </p:spPr>
        <p:txBody>
          <a:bodyPr wrap="square">
            <a:spAutoFit/>
          </a:bodyPr>
          <a:lstStyle/>
          <a:p>
            <a:pPr marL="342900" lvl="0" indent="-342900">
              <a:buClr>
                <a:srgbClr val="0D9390"/>
              </a:buClr>
              <a:buBlip>
                <a:blip r:embed="rId3"/>
              </a:buBlip>
              <a:defRPr/>
            </a:pPr>
            <a:r>
              <a:rPr lang="el-GR" sz="2400" dirty="0">
                <a:solidFill>
                  <a:srgbClr val="000000"/>
                </a:solidFill>
              </a:rPr>
              <a:t>Υπάρχουν πολλά μέτρα αξιολόγησης της επιτυχίας, όπως η επίτευξη ενός στόχου, η τροποποίηση μιας συμπεριφοράς ή η διατήρηση μιας αλλαγής. Όσο κρίσιμη κι αν είναι η επιτυχία για κάθε οργανισμό, συχνά ο ορισμός της είναι ευκολότερος από την επίτευξή της. </a:t>
            </a:r>
          </a:p>
          <a:p>
            <a:pPr marL="342900" lvl="0" indent="-342900">
              <a:buClr>
                <a:srgbClr val="0D9390"/>
              </a:buClr>
              <a:buBlip>
                <a:blip r:embed="rId3"/>
              </a:buBlip>
              <a:defRPr/>
            </a:pPr>
            <a:endParaRPr lang="el-GR" sz="2400" dirty="0">
              <a:solidFill>
                <a:srgbClr val="000000"/>
              </a:solidFill>
            </a:endParaRPr>
          </a:p>
          <a:p>
            <a:pPr marL="342900" lvl="0" indent="-342900">
              <a:buClr>
                <a:srgbClr val="0D9390"/>
              </a:buClr>
              <a:buBlip>
                <a:blip r:embed="rId3"/>
              </a:buBlip>
              <a:defRPr/>
            </a:pPr>
            <a:r>
              <a:rPr lang="el-GR" sz="2400" dirty="0">
                <a:solidFill>
                  <a:srgbClr val="000000"/>
                </a:solidFill>
              </a:rPr>
              <a:t>Έχοντας ανάμεσα στο προσωπικό της πολλούς επαγγελματίες πιστοποιημένους στην Ευέλικτη διαχείριση έργων πληροφορικής, η διεπιστημονική ομάδα συμβούλων της P&amp;N αποφάσισε να εξετάσει η ίδια πώς αυτή η μέθοδος θα μπορούσε να εφαρμοστεί πέρα από την ανάπτυξη λογισμικού.</a:t>
            </a:r>
          </a:p>
        </p:txBody>
      </p:sp>
    </p:spTree>
    <p:extLst>
      <p:ext uri="{BB962C8B-B14F-4D97-AF65-F5344CB8AC3E}">
        <p14:creationId xmlns:p14="http://schemas.microsoft.com/office/powerpoint/2010/main" val="17555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36087"/>
            <a:ext cx="10595236" cy="4154984"/>
          </a:xfrm>
          <a:prstGeom prst="rect">
            <a:avLst/>
          </a:prstGeom>
          <a:noFill/>
        </p:spPr>
        <p:txBody>
          <a:bodyPr wrap="square">
            <a:spAutoFit/>
          </a:bodyPr>
          <a:lstStyle/>
          <a:p>
            <a:pPr marL="457200" lvl="0" indent="-457200">
              <a:buClr>
                <a:srgbClr val="0D9390"/>
              </a:buClr>
              <a:buFont typeface="+mj-lt"/>
              <a:buAutoNum type="arabicPeriod"/>
              <a:defRPr/>
            </a:pPr>
            <a:r>
              <a:rPr lang="el-GR" sz="2400" b="1" dirty="0">
                <a:solidFill>
                  <a:schemeClr val="accent2"/>
                </a:solidFill>
              </a:rPr>
              <a:t>Σταδιακά αυξανόμενοι στόχοι: </a:t>
            </a:r>
            <a:r>
              <a:rPr lang="el-GR" sz="2400" dirty="0">
                <a:solidFill>
                  <a:srgbClr val="000000"/>
                </a:solidFill>
              </a:rPr>
              <a:t>Ο σχεδιασμός αναλύεται σε μικρότερους, σταδιακά αυξανόμενους στόχους. Για πολλούς οργανισμούς, αυτή η στρατηγική απαιτεί αλλαγή νοοτροπίας. </a:t>
            </a:r>
          </a:p>
          <a:p>
            <a:pPr marL="457200" lvl="0" indent="-457200">
              <a:buClr>
                <a:srgbClr val="0D9390"/>
              </a:buClr>
              <a:buFont typeface="+mj-lt"/>
              <a:buAutoNum type="arabicPeriod"/>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Μια ομάδα πρέπει να απομακρυνθεί από τη νοοτροπία «Θέλουμε να επιτύχουμε το Χ σε ένα χρόνο», στη νοοτροπία «Ποια είναι όλα τα βήματα που πρέπει να κάνουμε για να επιτύχουμε το τελικό αποτέλεσμα;». </a:t>
            </a:r>
          </a:p>
          <a:p>
            <a:pPr marL="457200" lvl="0" indent="-457200">
              <a:buClr>
                <a:srgbClr val="0D9390"/>
              </a:buClr>
              <a:buFont typeface="+mj-lt"/>
              <a:buAutoNum type="arabicPeriod"/>
              <a:defRPr/>
            </a:pPr>
            <a:endParaRPr lang="el-GR" sz="2400" b="1" dirty="0">
              <a:solidFill>
                <a:schemeClr val="accent2"/>
              </a:solidFill>
            </a:endParaRPr>
          </a:p>
          <a:p>
            <a:pPr marL="342900" lvl="0" indent="-342900">
              <a:buClr>
                <a:srgbClr val="0D9390"/>
              </a:buClr>
              <a:buFont typeface="Arial" panose="020B0604020202020204" pitchFamily="34" charset="0"/>
              <a:buChar char="•"/>
              <a:defRPr/>
            </a:pPr>
            <a:r>
              <a:rPr lang="el-GR" sz="2400" dirty="0">
                <a:solidFill>
                  <a:srgbClr val="000000"/>
                </a:solidFill>
              </a:rPr>
              <a:t>Οι στόχοι καθορίζονται με βάση το τί μπορεί λογικά να επιτευχθεί σε ένα μικρότερο χρονικό διάστημα, το οποίο ονομάζεται "</a:t>
            </a:r>
            <a:r>
              <a:rPr lang="el-GR" sz="2400" b="1" dirty="0" err="1">
                <a:solidFill>
                  <a:schemeClr val="accent2"/>
                </a:solidFill>
              </a:rPr>
              <a:t>sprint</a:t>
            </a:r>
            <a:r>
              <a:rPr lang="el-GR" sz="2400" dirty="0">
                <a:solidFill>
                  <a:srgbClr val="000000"/>
                </a:solidFill>
              </a:rPr>
              <a:t>".</a:t>
            </a: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84725"/>
            <a:ext cx="10595236" cy="3416320"/>
          </a:xfrm>
          <a:prstGeom prst="rect">
            <a:avLst/>
          </a:prstGeom>
          <a:noFill/>
        </p:spPr>
        <p:txBody>
          <a:bodyPr wrap="square">
            <a:spAutoFit/>
          </a:bodyPr>
          <a:lstStyle/>
          <a:p>
            <a:pPr marL="457200" lvl="0" indent="-457200">
              <a:buClr>
                <a:srgbClr val="0D9390"/>
              </a:buClr>
              <a:buFont typeface="+mj-lt"/>
              <a:buAutoNum type="arabicPeriod" startAt="2"/>
              <a:defRPr/>
            </a:pPr>
            <a:r>
              <a:rPr lang="el-GR" sz="2400" b="1" dirty="0">
                <a:solidFill>
                  <a:schemeClr val="accent2"/>
                </a:solidFill>
              </a:rPr>
              <a:t>Ευέλικτες προτεραιότητες: </a:t>
            </a:r>
            <a:r>
              <a:rPr lang="el-GR" sz="2400" dirty="0">
                <a:solidFill>
                  <a:srgbClr val="000000"/>
                </a:solidFill>
              </a:rPr>
              <a:t>Αυτό που διαφοροποιεί την Ευέλικτη από άλλες μορφές διαχείρισης έργων, είναι η μεγαλύτερη εστίασή της στους ανθρώπους που εκτελούν την εργασία και στον τρόπο με τον οποίο αυτοί συνεργάζονται. </a:t>
            </a:r>
          </a:p>
          <a:p>
            <a:pPr marL="457200" lvl="0" indent="-457200">
              <a:buClr>
                <a:srgbClr val="0D9390"/>
              </a:buClr>
              <a:buFont typeface="+mj-lt"/>
              <a:buAutoNum type="arabicPeriod" startAt="2"/>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Οι προτεραιότητες δεν τοποθετούνται από πάνω προς τα κάτω και δεν υπαγορεύονται αποκλειστικά από τα χρονοδιαγράμματα. Η ομάδα εργασίας συγκεντρώνεται τακτικά για να καθορίσει τις προτεραιότητές της για κάθε </a:t>
            </a:r>
            <a:r>
              <a:rPr lang="el-GR" sz="2400" dirty="0" err="1">
                <a:solidFill>
                  <a:srgbClr val="000000"/>
                </a:solidFill>
              </a:rPr>
              <a:t>sprint</a:t>
            </a:r>
            <a:r>
              <a:rPr lang="el-GR" sz="2400" dirty="0">
                <a:solidFill>
                  <a:srgbClr val="000000"/>
                </a:solidFill>
              </a:rPr>
              <a:t>. </a:t>
            </a:r>
          </a:p>
          <a:p>
            <a:pPr marL="457200" lvl="0" indent="-457200">
              <a:buClr>
                <a:srgbClr val="0D9390"/>
              </a:buClr>
              <a:buFont typeface="+mj-lt"/>
              <a:buAutoNum type="arabicPeriod" startAt="2"/>
              <a:defRPr/>
            </a:pPr>
            <a:endParaRPr lang="el-GR" sz="2400" dirty="0">
              <a:solidFill>
                <a:srgbClr val="000000"/>
              </a:solidFill>
            </a:endParaRPr>
          </a:p>
          <a:p>
            <a:pPr marL="342900" lvl="0" indent="-342900">
              <a:buClr>
                <a:srgbClr val="0D9390"/>
              </a:buClr>
              <a:buFont typeface="Arial" panose="020B0604020202020204" pitchFamily="34" charset="0"/>
              <a:buChar char="•"/>
              <a:defRPr/>
            </a:pPr>
            <a:r>
              <a:rPr lang="el-GR" sz="2400" dirty="0">
                <a:solidFill>
                  <a:srgbClr val="000000"/>
                </a:solidFill>
              </a:rPr>
              <a:t>Οι προτεραιότητες αυτές μπορεί να αλλάξουν καθώς το έργο εξελίσσεται.</a:t>
            </a:r>
          </a:p>
        </p:txBody>
      </p:sp>
    </p:spTree>
    <p:extLst>
      <p:ext uri="{BB962C8B-B14F-4D97-AF65-F5344CB8AC3E}">
        <p14:creationId xmlns:p14="http://schemas.microsoft.com/office/powerpoint/2010/main" val="31662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683782"/>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167994"/>
            <a:ext cx="10595236" cy="37856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D9390"/>
              </a:buClr>
              <a:buSzTx/>
              <a:tabLst/>
              <a:defRPr/>
            </a:pPr>
            <a:r>
              <a:rPr lang="el-GR" sz="2400" b="1" dirty="0">
                <a:solidFill>
                  <a:schemeClr val="accent2"/>
                </a:solidFill>
                <a:latin typeface="Calibri" panose="020F0502020204030204"/>
              </a:rPr>
              <a:t>2</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 Περιπτωσιολογική Μελέτη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Μπορεί η</a:t>
            </a:r>
            <a:r>
              <a:rPr kumimoji="0" lang="el-GR" sz="2400" b="1" i="0" u="none" strike="noStrike" kern="1200" cap="none" spc="0" normalizeH="0" noProof="0" dirty="0">
                <a:ln>
                  <a:noFill/>
                </a:ln>
                <a:solidFill>
                  <a:schemeClr val="accent2"/>
                </a:solidFill>
                <a:effectLst/>
                <a:uLnTx/>
                <a:uFillTx/>
                <a:latin typeface="Calibri" panose="020F0502020204030204"/>
                <a:ea typeface="+mn-ea"/>
                <a:cs typeface="+mn-cs"/>
              </a:rPr>
              <a:t> Ευέλικτη διαχείριση έργων να βοηθήσει ομάδες μη </a:t>
            </a:r>
            <a:r>
              <a:rPr lang="el-GR" sz="2400" b="1" dirty="0">
                <a:solidFill>
                  <a:schemeClr val="accent2"/>
                </a:solidFill>
                <a:latin typeface="Calibri" panose="020F0502020204030204"/>
              </a:rPr>
              <a:t>προγραμματιστών;</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l-GR" sz="2400" dirty="0">
                <a:solidFill>
                  <a:srgbClr val="000000"/>
                </a:solidFill>
              </a:rPr>
              <a:t>Η συμβουλευτική ομάδα της P&amp;N εφάρμοσε την Ευέλικτη μεθοδολογία σε εσωτερικό επίπεδο σε μια ομάδα εξυπηρέτησης πελατών. </a:t>
            </a:r>
          </a:p>
          <a:p>
            <a:pPr marL="457200" indent="-457200">
              <a:buClr>
                <a:srgbClr val="0D9390"/>
              </a:buClr>
              <a:buFont typeface="Arial" panose="020B0604020202020204" pitchFamily="34" charset="0"/>
              <a:buChar char="•"/>
              <a:defRPr/>
            </a:pPr>
            <a:endParaRPr lang="el-GR" sz="2400" dirty="0">
              <a:solidFill>
                <a:srgbClr val="000000"/>
              </a:solidFill>
            </a:endParaRPr>
          </a:p>
          <a:p>
            <a:pPr marL="457200" indent="-457200">
              <a:buClr>
                <a:srgbClr val="0D9390"/>
              </a:buClr>
              <a:buFont typeface="Arial" panose="020B0604020202020204" pitchFamily="34" charset="0"/>
              <a:buChar char="•"/>
              <a:defRPr/>
            </a:pPr>
            <a:r>
              <a:rPr lang="el-GR" sz="2400" dirty="0">
                <a:solidFill>
                  <a:srgbClr val="000000"/>
                </a:solidFill>
              </a:rPr>
              <a:t>Η πρόκληση έγκειτο στον τρόπο με τον οποίο μια μικρή ομάδα επαγγελματιών θα μπορούσε να επικεντρωθεί σε πρωτοβουλίες σημαντικές για την επιτυχία ολόκληρης της ομάδας, ενώ όλοι θα ήταν πολύ απασχολημένοι με την καθημερινή τους εργασία.</a:t>
            </a:r>
          </a:p>
        </p:txBody>
      </p:sp>
    </p:spTree>
    <p:extLst>
      <p:ext uri="{BB962C8B-B14F-4D97-AF65-F5344CB8AC3E}">
        <p14:creationId xmlns:p14="http://schemas.microsoft.com/office/powerpoint/2010/main" val="36995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94453"/>
            <a:ext cx="10595236" cy="3785652"/>
          </a:xfrm>
          <a:prstGeom prst="rect">
            <a:avLst/>
          </a:prstGeom>
          <a:noFill/>
        </p:spPr>
        <p:txBody>
          <a:bodyPr wrap="square">
            <a:spAutoFit/>
          </a:bodyPr>
          <a:lstStyle/>
          <a:p>
            <a:pPr lvl="0">
              <a:buClr>
                <a:srgbClr val="0D9390"/>
              </a:buClr>
              <a:defRPr/>
            </a:pPr>
            <a:r>
              <a:rPr lang="el-GR" sz="2400" b="1" dirty="0">
                <a:solidFill>
                  <a:schemeClr val="accent2"/>
                </a:solidFill>
              </a:rPr>
              <a:t>2. Περιπτωσιολογική Μελέτη </a:t>
            </a:r>
            <a:r>
              <a:rPr lang="en-GB" sz="2400" b="1" dirty="0">
                <a:solidFill>
                  <a:schemeClr val="accent2"/>
                </a:solidFill>
              </a:rPr>
              <a:t>– </a:t>
            </a:r>
            <a:r>
              <a:rPr lang="el-GR" sz="2400" b="1" dirty="0">
                <a:solidFill>
                  <a:schemeClr val="accent2"/>
                </a:solidFill>
              </a:rPr>
              <a:t>Μπορεί η Ευέλικτη διαχείριση έργων να βοηθήσει ομάδες μη προγραμματιστών; (συν.)</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l-GR" sz="2400" dirty="0">
                <a:solidFill>
                  <a:srgbClr val="000000"/>
                </a:solidFill>
              </a:rPr>
              <a:t>Η ομάδα συναντήθηκε με τον </a:t>
            </a:r>
            <a:r>
              <a:rPr lang="el-GR" sz="2400" dirty="0" err="1">
                <a:solidFill>
                  <a:srgbClr val="000000"/>
                </a:solidFill>
              </a:rPr>
              <a:t>Sanders</a:t>
            </a:r>
            <a:r>
              <a:rPr lang="el-GR" sz="2400" dirty="0">
                <a:solidFill>
                  <a:srgbClr val="000000"/>
                </a:solidFill>
              </a:rPr>
              <a:t> και έμαθε τις αρχές της Ευέλικτης Μεθοδολογίας. Στη συνέχεια, προσδιόρισαν και εφάρμοσαν αυτό που θα λειτουργούσε αποτελεσματικότερα για την ομάδα τους, συμπεριλαμβανομένων των συντομότερων αλλά συχνότερων συναντήσεων, της συρρίκνωσης των μεγάλων στόχων σε μικρότερα, πιο </a:t>
            </a:r>
            <a:r>
              <a:rPr lang="el-GR" sz="2400" dirty="0" err="1">
                <a:solidFill>
                  <a:srgbClr val="000000"/>
                </a:solidFill>
              </a:rPr>
              <a:t>διαχειρίσιμα</a:t>
            </a:r>
            <a:r>
              <a:rPr lang="el-GR" sz="2400" dirty="0">
                <a:solidFill>
                  <a:srgbClr val="000000"/>
                </a:solidFill>
              </a:rPr>
              <a:t> </a:t>
            </a:r>
            <a:r>
              <a:rPr lang="el-GR" sz="2400" dirty="0" err="1">
                <a:solidFill>
                  <a:srgbClr val="000000"/>
                </a:solidFill>
              </a:rPr>
              <a:t>sprint</a:t>
            </a:r>
            <a:r>
              <a:rPr lang="el-GR" sz="2400" dirty="0">
                <a:solidFill>
                  <a:srgbClr val="000000"/>
                </a:solidFill>
              </a:rPr>
              <a:t>, και της διαμόρφωσης ενός συμφωνημένου συνόλου εργασιών και προτεραιοτήτων.</a:t>
            </a:r>
          </a:p>
          <a:p>
            <a:pPr lvl="1">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461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535022"/>
            <a:ext cx="10595236" cy="803654"/>
          </a:xfrm>
        </p:spPr>
        <p:txBody>
          <a:bodyPr/>
          <a:lstStyle/>
          <a:p>
            <a:r>
              <a:rPr lang="el-GR" dirty="0"/>
              <a:t>Διαχείριση Έργων με Γνώμονα τους Στόχους: Προσαρμόζοντας την Ευέλικτη Μεθοδολογία σε       Μη-Λογισμικά Έργα</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1" y="2167994"/>
            <a:ext cx="10884537" cy="4154984"/>
          </a:xfrm>
          <a:prstGeom prst="rect">
            <a:avLst/>
          </a:prstGeom>
          <a:noFill/>
        </p:spPr>
        <p:txBody>
          <a:bodyPr wrap="square">
            <a:spAutoFit/>
          </a:bodyPr>
          <a:lstStyle/>
          <a:p>
            <a:pPr lvl="0">
              <a:buClr>
                <a:srgbClr val="0D9390"/>
              </a:buClr>
              <a:defRPr/>
            </a:pPr>
            <a:r>
              <a:rPr lang="el-GR" sz="2400" b="1" dirty="0">
                <a:solidFill>
                  <a:schemeClr val="accent2"/>
                </a:solidFill>
              </a:rPr>
              <a:t>2. Περιπτωσιολογική Μελέτη </a:t>
            </a:r>
            <a:r>
              <a:rPr lang="en-GB" sz="2400" b="1" dirty="0">
                <a:solidFill>
                  <a:schemeClr val="accent2"/>
                </a:solidFill>
              </a:rPr>
              <a:t>– </a:t>
            </a:r>
            <a:r>
              <a:rPr lang="el-GR" sz="2400" b="1" dirty="0">
                <a:solidFill>
                  <a:schemeClr val="accent2"/>
                </a:solidFill>
              </a:rPr>
              <a:t>Μπορεί η Ευέλικτη διαχείριση έργων να βοηθήσει ομάδες μη προγραμματιστών; (συν.)</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l-GR" sz="2400" dirty="0">
                <a:solidFill>
                  <a:srgbClr val="000000"/>
                </a:solidFill>
              </a:rPr>
              <a:t>Χρησιμοποιώντας τις Ευέλικτες μεθόδου, αυτή η εσωτερική ομάδα πέτυχε όλους τους καθορισμένους στόχους της όσον αφορά την ανάπτυξη της επιχείρησης, την εξυπηρέτηση πελατών, το περιεχόμενο του μάρκετινγκ, τις προσλήψεις και τις συνεργασίες της.</a:t>
            </a:r>
          </a:p>
          <a:p>
            <a:pPr marL="457200" indent="-457200">
              <a:buClr>
                <a:srgbClr val="0D9390"/>
              </a:buClr>
              <a:buFont typeface="Arial" panose="020B0604020202020204" pitchFamily="34" charset="0"/>
              <a:buChar char="•"/>
              <a:defRPr/>
            </a:pPr>
            <a:r>
              <a:rPr lang="el-GR" sz="2400" dirty="0">
                <a:solidFill>
                  <a:srgbClr val="000000"/>
                </a:solidFill>
              </a:rPr>
              <a:t>Δύο χρόνια αργότερα, η ομάδα εξακολουθεί να αναλαμβάνει νέα έργα με τη χρήση της Ευέλικτης μεθόδου. Τα άτομα αυτά αύξησαν τα έσοδα της επιχείρησης, μεταμόρφωσαν τις συμπεριφορές επίτευξης στόχων και διατήρησαν την αλλαγή. </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14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046988"/>
          </a:xfrm>
          <a:prstGeom prst="rect">
            <a:avLst/>
          </a:prstGeom>
          <a:noFill/>
        </p:spPr>
        <p:txBody>
          <a:bodyPr wrap="square">
            <a:spAutoFit/>
          </a:bodyPr>
          <a:lstStyle/>
          <a:p>
            <a:pPr marL="457200" indent="-457200">
              <a:buClr>
                <a:srgbClr val="0D9390"/>
              </a:buClr>
              <a:buBlip>
                <a:blip r:embed="rId3"/>
              </a:buBlip>
              <a:defRPr/>
            </a:pP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Άσκηση</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1: </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Εξηγήστε την αξία της Ευέλικτης</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Μεθοδολογίας</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 έναντι</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της παραδοσιακής μεθόδου διαχείρισης έργων στη σύγχρονη, ταχέως μεταβαλλόμενη αγορά.</a:t>
            </a:r>
          </a:p>
          <a:p>
            <a:pPr>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Blip>
                <a:blip r:embed="rId3"/>
              </a:buBlip>
              <a:defRPr/>
            </a:pP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Άσκηση</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2:</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Αναφέρετε τις πέντε</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Αξίες του </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Scrum, </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και εξηγήστε πώς αυτές συσχετίζονται.</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9580"/>
            <a:ext cx="10595236" cy="803654"/>
          </a:xfrm>
        </p:spPr>
        <p:txBody>
          <a:bodyPr/>
          <a:lstStyle/>
          <a:p>
            <a:r>
              <a:rPr lang="el-GR" sz="3600" dirty="0"/>
              <a:t>Μελέτη Περίπτωσης (</a:t>
            </a:r>
            <a:r>
              <a:rPr lang="en-GB" sz="3600" dirty="0"/>
              <a:t>Case Study)</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48738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Taproot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Μια Περιπτωσιολογική</a:t>
            </a:r>
            <a:r>
              <a:rPr kumimoji="0" lang="el-GR" sz="2400" b="1" i="0" u="none" strike="noStrike" kern="1200" cap="none" spc="0" normalizeH="0" noProof="0" dirty="0">
                <a:ln>
                  <a:noFill/>
                </a:ln>
                <a:solidFill>
                  <a:schemeClr val="accent2"/>
                </a:solidFill>
                <a:effectLst/>
                <a:uLnTx/>
                <a:uFillTx/>
                <a:latin typeface="Calibri" panose="020F0502020204030204"/>
                <a:ea typeface="+mn-ea"/>
                <a:cs typeface="+mn-cs"/>
              </a:rPr>
              <a:t> Μελέτη στην Ευέλικτη Μεθοδολογία</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l-GR" sz="2400" dirty="0">
                <a:solidFill>
                  <a:srgbClr val="000000"/>
                </a:solidFill>
              </a:rPr>
              <a:t>Τα τελευταία 6 χρόνια, η ευέλικτη, μη κερδοσκοπική ομάδα της </a:t>
            </a:r>
            <a:r>
              <a:rPr lang="el-GR" sz="2400" dirty="0" err="1">
                <a:solidFill>
                  <a:srgbClr val="000000"/>
                </a:solidFill>
              </a:rPr>
              <a:t>Taproot</a:t>
            </a:r>
            <a:r>
              <a:rPr lang="el-GR" sz="2400" dirty="0">
                <a:solidFill>
                  <a:srgbClr val="000000"/>
                </a:solidFill>
              </a:rPr>
              <a:t> χρησιμοποιεί την ευέλικτη μεθοδολογία για να κρατήσει το κόστος της χαμηλό, ενώ παράλληλα αυξάνει τον αντίκτυπο μιας καινοτόμου τεχνολογικής πλατφόρμας.</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Διαδικτυακό Σεμινάριο με τις Βέλτιστες Πρακτικές: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sz="3600" dirty="0"/>
              <a:t>Μελέτη Περίπτωσης </a:t>
            </a:r>
            <a:r>
              <a:rPr lang="en-GB" sz="3600" dirty="0"/>
              <a:t>(Case Study)</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379387"/>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Scrum In Church</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Σώζοντας τον κόσμο ανά μια ομάδα τη φορά</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l-GR" sz="2400" dirty="0">
                <a:solidFill>
                  <a:srgbClr val="000000"/>
                </a:solidFill>
              </a:rPr>
              <a:t>Το πλαίσιο </a:t>
            </a:r>
            <a:r>
              <a:rPr lang="el-GR" sz="2400" dirty="0" err="1">
                <a:solidFill>
                  <a:srgbClr val="000000"/>
                </a:solidFill>
              </a:rPr>
              <a:t>Scrum</a:t>
            </a:r>
            <a:r>
              <a:rPr lang="el-GR" sz="2400" dirty="0">
                <a:solidFill>
                  <a:srgbClr val="000000"/>
                </a:solidFill>
              </a:rPr>
              <a:t> εφαρμόστηκε στο πλαίσιο των μη κερδοσκοπικών οργανισμών με σκοπό να σπάσει τα «στεγανά» της γνώσης και των δραστηριοτήτων, να ενθαρρύνει την επικοινωνία και τη συνεργασία, να βελτιώσει το εργασιακό περιβάλλον και τις διαπροσωπικές σχέσεις, και να αυξήσει την ταχύτητα και την ποιότητα σε ολόκληρο τον οργανισμό. </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943709"/>
            <a:ext cx="10595237" cy="3995028"/>
          </a:xfrm>
        </p:spPr>
        <p:txBody>
          <a:bodyPr/>
          <a:lstStyle/>
          <a:p>
            <a:pPr marL="360000" indent="-342900">
              <a:buBlip>
                <a:blip r:embed="rId2"/>
              </a:buBlip>
            </a:pPr>
            <a:r>
              <a:rPr lang="el-GR" dirty="0"/>
              <a:t>Μια Μελέτη (</a:t>
            </a:r>
            <a:r>
              <a:rPr lang="el-GR" dirty="0">
                <a:solidFill>
                  <a:schemeClr val="accent2"/>
                </a:solidFill>
                <a:hlinkClick r:id="rId3"/>
              </a:rPr>
              <a:t>2018, </a:t>
            </a:r>
            <a:r>
              <a:rPr lang="el-GR" dirty="0" err="1">
                <a:solidFill>
                  <a:schemeClr val="accent2"/>
                </a:solidFill>
                <a:hlinkClick r:id="rId3"/>
              </a:rPr>
              <a:t>Forrester</a:t>
            </a:r>
            <a:r>
              <a:rPr lang="el-GR" dirty="0"/>
              <a:t>) έδειξε ότι μέχρι το 2018, έως και το 22% των επιχειρήσεων δεν είχαν ακόμη εφαρμόσει την αυτοματοποίηση στους τομείς της αριστείας και της ροής εργασιών.  </a:t>
            </a:r>
          </a:p>
          <a:p>
            <a:pPr marL="360000" indent="-342900">
              <a:buBlip>
                <a:blip r:embed="rId2"/>
              </a:buBlip>
            </a:pPr>
            <a:endParaRPr lang="el-GR" dirty="0"/>
          </a:p>
          <a:p>
            <a:pPr marL="360000" indent="-342900">
              <a:buBlip>
                <a:blip r:embed="rId2"/>
              </a:buBlip>
            </a:pPr>
            <a:r>
              <a:rPr lang="el-GR" dirty="0"/>
              <a:t>Το παράδειγμα της </a:t>
            </a:r>
            <a:r>
              <a:rPr lang="el-GR" b="1" dirty="0">
                <a:solidFill>
                  <a:schemeClr val="accent2"/>
                </a:solidFill>
              </a:rPr>
              <a:t>ενσωμάτωσης των εργαζομένων</a:t>
            </a:r>
            <a:r>
              <a:rPr lang="el-GR" dirty="0"/>
              <a:t>: </a:t>
            </a:r>
          </a:p>
          <a:p>
            <a:pPr marL="17100" indent="0"/>
            <a:endParaRPr lang="el-GR" dirty="0"/>
          </a:p>
          <a:p>
            <a:pPr marL="360000" indent="-342900">
              <a:buFont typeface="Arial" panose="020B0604020202020204" pitchFamily="34" charset="0"/>
              <a:buChar char="•"/>
            </a:pPr>
            <a:r>
              <a:rPr lang="el-GR" dirty="0"/>
              <a:t>Η αυτοματοποίηση της ροής εργασίας υποστηρίζει την αποτελεσματική ενσωμάτωση των νέων εργαζομένων, παρέχοντας τη δυνατότητα εφαρμογής μιας τυποποιημένης εμπειρίας για κάθε νέα πρόσληψη.</a:t>
            </a: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 Πλήρης Οδηγός Αυτοματοποίησης Επιχειρησιακών Διεργασιών</a:t>
            </a:r>
            <a:endParaRPr lang="en-ZA" dirty="0"/>
          </a:p>
        </p:txBody>
      </p:sp>
    </p:spTree>
    <p:extLst>
      <p:ext uri="{BB962C8B-B14F-4D97-AF65-F5344CB8AC3E}">
        <p14:creationId xmlns:p14="http://schemas.microsoft.com/office/powerpoint/2010/main" val="36049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55789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Τί είναι</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η Ευέλικτη Μεθοδολογία;</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Τί είναι το πλαίσιο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Scrum</a:t>
            </a:r>
            <a:r>
              <a:rPr lang="el-GR"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Ποια είναι τα πλεονεκτήματα της</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Ευέλικτης Μεθοδολογίας</a:t>
            </a:r>
            <a:r>
              <a:rPr lang="el-GR"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Ποιες είναι</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οι απαιτήσεις του πλαισίου </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Scrum</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30141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Ποιοι είναι οι ρόλοι του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πλαισίου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Scrum</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startAt="5"/>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Ποιες είναι μερικές</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a:t>
            </a:r>
            <a:r>
              <a:rPr lang="el-GR" sz="2400" dirty="0">
                <a:solidFill>
                  <a:srgbClr val="000000"/>
                </a:solidFill>
              </a:rPr>
              <a:t>μέθοδοι Ευέλικτης μέτρησης οι οποίες μπορώ να χρησιμοποιήσω για σκοπούς αναφοράς;</a:t>
            </a:r>
          </a:p>
          <a:p>
            <a:pPr marL="457200" lvl="0" indent="-457200">
              <a:lnSpc>
                <a:spcPct val="90000"/>
              </a:lnSpc>
              <a:spcBef>
                <a:spcPts val="1000"/>
              </a:spcBef>
              <a:buClr>
                <a:schemeClr val="accent2"/>
              </a:buClr>
              <a:buFont typeface="+mj-lt"/>
              <a:buAutoNum type="arabicPeriod" startAt="5"/>
              <a:defRPr/>
            </a:pPr>
            <a:endParaRPr lang="el-GR" sz="2400" dirty="0">
              <a:solidFill>
                <a:srgbClr val="000000"/>
              </a:solidFill>
            </a:endParaRPr>
          </a:p>
          <a:p>
            <a:pPr marL="457200" lvl="0" indent="-457200">
              <a:lnSpc>
                <a:spcPct val="90000"/>
              </a:lnSpc>
              <a:spcBef>
                <a:spcPts val="1000"/>
              </a:spcBef>
              <a:buClr>
                <a:schemeClr val="accent2"/>
              </a:buClr>
              <a:buFont typeface="+mj-lt"/>
              <a:buAutoNum type="arabicPeriod" startAt="5"/>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Πώς </a:t>
            </a:r>
            <a:r>
              <a:rPr lang="el-GR" sz="2400" dirty="0">
                <a:solidFill>
                  <a:srgbClr val="000000"/>
                </a:solidFill>
                <a:latin typeface="Calibri" panose="020F0502020204030204"/>
              </a:rPr>
              <a:t>αντιμετωπίζω κατανεμημένες ομάδες χρησιμοποιώντας την Ευέλικτη Μεθοδολογία;</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474300" indent="-457200">
              <a:buClr>
                <a:schemeClr val="accent2"/>
              </a:buClr>
              <a:buFont typeface="Wingdings" panose="05000000000000000000" pitchFamily="2" charset="2"/>
              <a:buChar char="Ø"/>
            </a:pPr>
            <a:r>
              <a:rPr lang="el-GR" dirty="0"/>
              <a:t>Οι Ευέλικτες Μεθοδολογίες μπορούν να οριστούν ως εξής:</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Ανάπτυξη λογισμικού με βάση επαναλαμβανόμενες ενέργειες αυτοοργανωμένων, </a:t>
            </a:r>
            <a:r>
              <a:rPr lang="el-GR" dirty="0" err="1"/>
              <a:t>διαλειτουργικών</a:t>
            </a:r>
            <a:r>
              <a:rPr lang="el-GR" dirty="0"/>
              <a:t> ομάδων</a:t>
            </a:r>
          </a:p>
          <a:p>
            <a:pPr marL="474300" indent="-457200">
              <a:buClr>
                <a:schemeClr val="accent2"/>
              </a:buClr>
              <a:buFont typeface="+mj-lt"/>
              <a:buAutoNum type="alphaLcParenR"/>
            </a:pPr>
            <a:r>
              <a:rPr lang="el-GR" dirty="0"/>
              <a:t>Ένα σύνολο πρακτικών που πρέπει να ακολουθούνται προκειμένου να παραμένουμε συνεπείς με το Ευέλικτο Πλαίσιο</a:t>
            </a:r>
          </a:p>
          <a:p>
            <a:pPr marL="474300" indent="-457200">
              <a:buClr>
                <a:schemeClr val="accent2"/>
              </a:buClr>
              <a:buFont typeface="+mj-lt"/>
              <a:buAutoNum type="alphaLcParenR"/>
            </a:pPr>
            <a:r>
              <a:rPr lang="el-GR" dirty="0"/>
              <a:t>Ένα σύνολο διαδικασιών οι οποίες διατηρούνται όσο το δυνατόν συντομότερες για να μεγιστοποιηθεί παραγωγικός χρόνος</a:t>
            </a:r>
          </a:p>
          <a:p>
            <a:pPr marL="474300" indent="-457200">
              <a:buClr>
                <a:schemeClr val="accent2"/>
              </a:buClr>
              <a:buFont typeface="+mj-lt"/>
              <a:buAutoNum type="alphaLcParenR"/>
            </a:pPr>
            <a:r>
              <a:rPr lang="el-GR" dirty="0"/>
              <a:t>Σχεδιασμός, κατανόηση, ενημέρωση, επικοινωνία, ανάπτυξη και υλοποίηση, ενέργειες οι οποίες αποτελούν μέρος μιας ευέλικτης, αρθρωτής διαδικασίας</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0159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1" y="1431486"/>
            <a:ext cx="10595237" cy="3995028"/>
          </a:xfrm>
        </p:spPr>
        <p:txBody>
          <a:bodyPr/>
          <a:lstStyle/>
          <a:p>
            <a:pPr marL="474300" indent="-457200">
              <a:buClr>
                <a:schemeClr val="accent2"/>
              </a:buClr>
              <a:buFont typeface="Wingdings" panose="05000000000000000000" pitchFamily="2" charset="2"/>
              <a:buChar char="Ø"/>
            </a:pPr>
            <a:r>
              <a:rPr lang="el-GR" dirty="0"/>
              <a:t>Οι Ευέλικτες Μεθοδολογίες μπορούν να οριστούν ως εξής:</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Ανάπτυξη λογισμικού με βάση επαναλαμβανόμενες ενέργειες αυτοοργανωμένων, </a:t>
            </a:r>
            <a:r>
              <a:rPr lang="el-GR" dirty="0" err="1"/>
              <a:t>διαλειτουργικών</a:t>
            </a:r>
            <a:r>
              <a:rPr lang="el-GR" dirty="0"/>
              <a:t> ομάδων</a:t>
            </a:r>
          </a:p>
          <a:p>
            <a:pPr marL="474300" indent="-457200">
              <a:buClr>
                <a:schemeClr val="accent2"/>
              </a:buClr>
              <a:buFont typeface="+mj-lt"/>
              <a:buAutoNum type="alphaLcParenR"/>
            </a:pPr>
            <a:r>
              <a:rPr lang="el-GR" dirty="0"/>
              <a:t>Ένα σύνολο πρακτικών που πρέπει να ακολουθούνται προκειμένου να παραμένουμε συνεπείς με το Ευέλικτο Πλαίσιο</a:t>
            </a:r>
          </a:p>
          <a:p>
            <a:pPr marL="474300" indent="-457200">
              <a:buClr>
                <a:schemeClr val="accent2"/>
              </a:buClr>
              <a:buFont typeface="+mj-lt"/>
              <a:buAutoNum type="alphaLcParenR"/>
            </a:pPr>
            <a:r>
              <a:rPr lang="el-GR" dirty="0"/>
              <a:t>Ένα σύνολο διαδικασιών οι οποίες διατηρούνται όσο το δυνατόν συντομότερες για να μεγιστοποιηθεί παραγωγικός χρόνος</a:t>
            </a:r>
          </a:p>
          <a:p>
            <a:pPr marL="474300" indent="-457200">
              <a:buClr>
                <a:schemeClr val="accent2"/>
              </a:buClr>
              <a:buFont typeface="+mj-lt"/>
              <a:buAutoNum type="alphaLcParenR"/>
            </a:pPr>
            <a:r>
              <a:rPr lang="el-GR" dirty="0"/>
              <a:t>Σχεδιασμός, κατανόηση, ενημέρωση, επικοινωνία, ανάπτυξη και υλοποίηση, ενέργειες οι οποίες αποτελούν μέρος μιας ευέλικτης, αρθρωτής διαδικασίας</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2475134E-1FA8-5B87-28E6-1E3023B83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8991" y="5126366"/>
            <a:ext cx="384628" cy="384628"/>
          </a:xfrm>
          <a:prstGeom prst="rect">
            <a:avLst/>
          </a:prstGeom>
        </p:spPr>
      </p:pic>
      <p:sp>
        <p:nvSpPr>
          <p:cNvPr id="6" name="TextBox 5">
            <a:extLst>
              <a:ext uri="{FF2B5EF4-FFF2-40B4-BE49-F238E27FC236}">
                <a16:creationId xmlns:a16="http://schemas.microsoft.com/office/drawing/2014/main" id="{97E62D37-BBC0-806C-7C06-FA7A9FA2F74E}"/>
              </a:ext>
            </a:extLst>
          </p:cNvPr>
          <p:cNvSpPr txBox="1"/>
          <p:nvPr/>
        </p:nvSpPr>
        <p:spPr>
          <a:xfrm>
            <a:off x="6828818" y="5426514"/>
            <a:ext cx="4858878" cy="830997"/>
          </a:xfrm>
          <a:prstGeom prst="rect">
            <a:avLst/>
          </a:prstGeom>
          <a:noFill/>
        </p:spPr>
        <p:txBody>
          <a:bodyPr wrap="square" rtlCol="0">
            <a:spAutoFit/>
          </a:bodyPr>
          <a:lstStyle/>
          <a:p>
            <a:pPr lvl="0">
              <a:defRPr/>
            </a:pPr>
            <a:r>
              <a:rPr lang="el-GR" sz="1600" dirty="0">
                <a:solidFill>
                  <a:srgbClr val="086D6E"/>
                </a:solidFill>
              </a:rPr>
              <a:t>Οι Ευέλικτες Μεθοδολογίες προωθούν διαδικασίες διαχείρισης έργων οι οποίες ενθαρρύνουν την ομαδική εργασία και την προσαρμοστικότητα.</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3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«Υπάρχουν πάνω από 50 διαθέσιμες Ευέλικτες μέθοδοι για τη διαχείριση έργων».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7505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«Υπάρχουν πάνω από 50 διαθέσιμες Ευέλικτες μέθοδοι για τη διαχείριση έργων».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r>
              <a:rPr lang="el-GR" dirty="0"/>
              <a:t>;</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6794" y="2990580"/>
            <a:ext cx="467299" cy="467299"/>
          </a:xfrm>
          <a:prstGeom prst="rect">
            <a:avLst/>
          </a:prstGeom>
        </p:spPr>
      </p:pic>
    </p:spTree>
    <p:extLst>
      <p:ext uri="{BB962C8B-B14F-4D97-AF65-F5344CB8AC3E}">
        <p14:creationId xmlns:p14="http://schemas.microsoft.com/office/powerpoint/2010/main" val="414958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Ποια από τις ακόλουθες </a:t>
            </a:r>
            <a:r>
              <a:rPr lang="el-GR" i="1" u="sng" dirty="0"/>
              <a:t>δεν</a:t>
            </a:r>
            <a:r>
              <a:rPr lang="el-GR" dirty="0"/>
              <a:t> αποτελεί μία Ευέλικτη αρχή;</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Αξιοποίηση των ατόμων και των αλληλεπιδράσεων έναντι της αξιοποίησης διαδικασιών και εργαλείων</a:t>
            </a:r>
          </a:p>
          <a:p>
            <a:pPr marL="474300" indent="-457200">
              <a:buClr>
                <a:schemeClr val="accent2"/>
              </a:buClr>
              <a:buFont typeface="+mj-lt"/>
              <a:buAutoNum type="alphaLcParenR"/>
            </a:pPr>
            <a:r>
              <a:rPr lang="el-GR" dirty="0"/>
              <a:t>Αξιοποίηση του λειτουργικού λογισμικού έναντι μιας αναλυτικής τεκμηρίωσης</a:t>
            </a:r>
          </a:p>
          <a:p>
            <a:pPr marL="474300" indent="-457200">
              <a:buClr>
                <a:schemeClr val="accent2"/>
              </a:buClr>
              <a:buFont typeface="+mj-lt"/>
              <a:buAutoNum type="alphaLcParenR"/>
            </a:pPr>
            <a:r>
              <a:rPr lang="el-GR" dirty="0"/>
              <a:t>Ταχύτεροι ρυθμοί εργασίας και παραγωγής έναντι ταχύτερου σχεδιασμού</a:t>
            </a:r>
          </a:p>
          <a:p>
            <a:pPr marL="474300" indent="-457200">
              <a:buClr>
                <a:schemeClr val="accent2"/>
              </a:buClr>
              <a:buFont typeface="+mj-lt"/>
              <a:buAutoNum type="alphaLcParenR"/>
            </a:pPr>
            <a:r>
              <a:rPr lang="el-GR" dirty="0"/>
              <a:t>Αντιμετώπιση της αλλαγής έναντι τήρησης ενός σχεδίου</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065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Ποια από τις ακόλουθες </a:t>
            </a:r>
            <a:r>
              <a:rPr lang="el-GR" i="1" u="sng" dirty="0"/>
              <a:t>δεν</a:t>
            </a:r>
            <a:r>
              <a:rPr lang="el-GR" dirty="0"/>
              <a:t> αποτελεί μία Ευέλικτη αρχή;</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l-GR" dirty="0"/>
              <a:t>Αξιοποίηση των ατόμων και των αλληλεπιδράσεων έναντι της αξιοποίησης διαδικασιών και εργαλείων</a:t>
            </a:r>
          </a:p>
          <a:p>
            <a:pPr marL="474300" indent="-457200">
              <a:buClr>
                <a:schemeClr val="accent2"/>
              </a:buClr>
              <a:buFont typeface="+mj-lt"/>
              <a:buAutoNum type="alphaLcParenR"/>
            </a:pPr>
            <a:r>
              <a:rPr lang="el-GR" dirty="0"/>
              <a:t>Αξιοποίηση του λειτουργικού λογισμικού έναντι μιας αναλυτικής τεκμηρίωσης</a:t>
            </a:r>
          </a:p>
          <a:p>
            <a:pPr marL="474300" indent="-457200">
              <a:buClr>
                <a:schemeClr val="accent2"/>
              </a:buClr>
              <a:buFont typeface="+mj-lt"/>
              <a:buAutoNum type="alphaLcParenR"/>
            </a:pPr>
            <a:r>
              <a:rPr lang="el-GR" dirty="0"/>
              <a:t>Ταχύτεροι ρυθμοί εργασίας και παραγωγής έναντι ταχύτερου σχεδιασμού</a:t>
            </a:r>
          </a:p>
          <a:p>
            <a:pPr marL="474300" indent="-457200">
              <a:buClr>
                <a:schemeClr val="accent2"/>
              </a:buClr>
              <a:buFont typeface="+mj-lt"/>
              <a:buAutoNum type="alphaLcParenR"/>
            </a:pPr>
            <a:r>
              <a:rPr lang="el-GR" dirty="0"/>
              <a:t>Αντιμετώπιση της αλλαγής έναντι τήρησης ενός σχεδίου</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BE0ED4E3-505D-482D-1969-E63797889B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7579" y="4075615"/>
            <a:ext cx="384628" cy="384628"/>
          </a:xfrm>
          <a:prstGeom prst="rect">
            <a:avLst/>
          </a:prstGeom>
        </p:spPr>
      </p:pic>
      <p:sp>
        <p:nvSpPr>
          <p:cNvPr id="4" name="TextBox 3">
            <a:extLst>
              <a:ext uri="{FF2B5EF4-FFF2-40B4-BE49-F238E27FC236}">
                <a16:creationId xmlns:a16="http://schemas.microsoft.com/office/drawing/2014/main" id="{23CB0433-80A8-B4C2-3C0C-EAC91F069A56}"/>
              </a:ext>
            </a:extLst>
          </p:cNvPr>
          <p:cNvSpPr txBox="1"/>
          <p:nvPr/>
        </p:nvSpPr>
        <p:spPr>
          <a:xfrm>
            <a:off x="6984460" y="4997484"/>
            <a:ext cx="4736485" cy="1077218"/>
          </a:xfrm>
          <a:prstGeom prst="rect">
            <a:avLst/>
          </a:prstGeom>
          <a:noFill/>
        </p:spPr>
        <p:txBody>
          <a:bodyPr wrap="square" rtlCol="0">
            <a:spAutoFit/>
          </a:bodyPr>
          <a:lstStyle/>
          <a:p>
            <a:pPr lvl="0">
              <a:defRPr/>
            </a:pPr>
            <a:r>
              <a:rPr lang="el-GR" sz="1600" dirty="0">
                <a:solidFill>
                  <a:srgbClr val="086D6E"/>
                </a:solidFill>
              </a:rPr>
              <a:t>Οι Ευέλικτες μεθοδολογίες δεν αφορούν μόνο την ταχύτερη εργασία και την παραγωγικότητα, αλλά και τον ταχύτερο προγραμματισμό με την έξυπνη χρήση διαδικτυακών προτύπων και προγραμμάτων.</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Βάλτε τα παρακάτω βήματα της μεθόδου </a:t>
            </a:r>
            <a:r>
              <a:rPr lang="el-GR" dirty="0" err="1"/>
              <a:t>Scrum</a:t>
            </a:r>
            <a:r>
              <a:rPr lang="el-GR" dirty="0"/>
              <a:t> στη σωστή σειρά:</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lgn="ctr">
              <a:buClr>
                <a:schemeClr val="accent2"/>
              </a:buClr>
            </a:pPr>
            <a:r>
              <a:rPr lang="el-GR" dirty="0">
                <a:solidFill>
                  <a:schemeClr val="accent2">
                    <a:lumMod val="75000"/>
                  </a:schemeClr>
                </a:solidFill>
              </a:rPr>
              <a:t>Καθημερινό</a:t>
            </a:r>
            <a:r>
              <a:rPr lang="en-GB" dirty="0">
                <a:solidFill>
                  <a:schemeClr val="accent2">
                    <a:lumMod val="75000"/>
                  </a:schemeClr>
                </a:solidFill>
              </a:rPr>
              <a:t> Scrum, Sprint </a:t>
            </a:r>
            <a:r>
              <a:rPr lang="el-GR" dirty="0">
                <a:solidFill>
                  <a:schemeClr val="accent2">
                    <a:lumMod val="75000"/>
                  </a:schemeClr>
                </a:solidFill>
              </a:rPr>
              <a:t>σε Αναμονή</a:t>
            </a:r>
            <a:r>
              <a:rPr lang="en-GB" dirty="0">
                <a:solidFill>
                  <a:schemeClr val="accent2">
                    <a:lumMod val="75000"/>
                  </a:schemeClr>
                </a:solidFill>
              </a:rPr>
              <a:t>, </a:t>
            </a:r>
            <a:r>
              <a:rPr lang="el-GR" dirty="0">
                <a:solidFill>
                  <a:schemeClr val="accent2">
                    <a:lumMod val="75000"/>
                  </a:schemeClr>
                </a:solidFill>
              </a:rPr>
              <a:t>Σχεδιασμός </a:t>
            </a:r>
            <a:r>
              <a:rPr lang="en-GB" dirty="0">
                <a:solidFill>
                  <a:schemeClr val="accent2">
                    <a:lumMod val="75000"/>
                  </a:schemeClr>
                </a:solidFill>
              </a:rPr>
              <a:t>Sprint, </a:t>
            </a:r>
            <a:r>
              <a:rPr lang="el-GR" dirty="0">
                <a:solidFill>
                  <a:schemeClr val="accent2">
                    <a:lumMod val="75000"/>
                  </a:schemeClr>
                </a:solidFill>
              </a:rPr>
              <a:t>Προσαύξηση</a:t>
            </a:r>
            <a:r>
              <a:rPr lang="en-GB" dirty="0">
                <a:solidFill>
                  <a:schemeClr val="accent2">
                    <a:lumMod val="75000"/>
                  </a:schemeClr>
                </a:solidFill>
              </a:rPr>
              <a:t>, </a:t>
            </a:r>
            <a:r>
              <a:rPr lang="el-GR" dirty="0">
                <a:solidFill>
                  <a:schemeClr val="accent2">
                    <a:lumMod val="75000"/>
                  </a:schemeClr>
                </a:solidFill>
              </a:rPr>
              <a:t>Έλεγχος </a:t>
            </a:r>
            <a:r>
              <a:rPr lang="en-GB" dirty="0">
                <a:solidFill>
                  <a:schemeClr val="accent2">
                    <a:lumMod val="75000"/>
                  </a:schemeClr>
                </a:solidFill>
              </a:rPr>
              <a:t>Sprint, </a:t>
            </a:r>
            <a:r>
              <a:rPr lang="el-GR" dirty="0">
                <a:solidFill>
                  <a:schemeClr val="accent2">
                    <a:lumMod val="75000"/>
                  </a:schemeClr>
                </a:solidFill>
              </a:rPr>
              <a:t>Αναδρομικό</a:t>
            </a:r>
            <a:r>
              <a:rPr lang="en-GB" dirty="0">
                <a:solidFill>
                  <a:schemeClr val="accent2">
                    <a:lumMod val="75000"/>
                  </a:schemeClr>
                </a:solidFill>
              </a:rPr>
              <a:t> Sprint</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9580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Απάντηση</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rabicPeriod"/>
            </a:pPr>
            <a:r>
              <a:rPr lang="el-GR" dirty="0">
                <a:solidFill>
                  <a:schemeClr val="accent2">
                    <a:lumMod val="75000"/>
                  </a:schemeClr>
                </a:solidFill>
              </a:rPr>
              <a:t>Σχεδιασμός </a:t>
            </a:r>
            <a:r>
              <a:rPr lang="en-GB" dirty="0">
                <a:solidFill>
                  <a:schemeClr val="accent2">
                    <a:lumMod val="75000"/>
                  </a:schemeClr>
                </a:solidFill>
              </a:rPr>
              <a:t>Sprint</a:t>
            </a:r>
          </a:p>
          <a:p>
            <a:pPr marL="474300" indent="-457200">
              <a:buClr>
                <a:schemeClr val="accent2"/>
              </a:buClr>
              <a:buFont typeface="+mj-lt"/>
              <a:buAutoNum type="arabicPeriod"/>
            </a:pPr>
            <a:r>
              <a:rPr lang="en-GB" dirty="0">
                <a:solidFill>
                  <a:schemeClr val="accent2">
                    <a:lumMod val="75000"/>
                  </a:schemeClr>
                </a:solidFill>
              </a:rPr>
              <a:t>Sprint</a:t>
            </a:r>
            <a:r>
              <a:rPr lang="el-GR" dirty="0">
                <a:solidFill>
                  <a:schemeClr val="accent2">
                    <a:lumMod val="75000"/>
                  </a:schemeClr>
                </a:solidFill>
              </a:rPr>
              <a:t> σε Αναμονή</a:t>
            </a:r>
            <a:endParaRPr lang="en-GB" dirty="0">
              <a:solidFill>
                <a:schemeClr val="accent2">
                  <a:lumMod val="75000"/>
                </a:schemeClr>
              </a:solidFill>
            </a:endParaRPr>
          </a:p>
          <a:p>
            <a:pPr marL="474300" indent="-457200">
              <a:buClr>
                <a:schemeClr val="accent2"/>
              </a:buClr>
              <a:buFont typeface="+mj-lt"/>
              <a:buAutoNum type="arabicPeriod"/>
            </a:pPr>
            <a:r>
              <a:rPr lang="el-GR" dirty="0">
                <a:solidFill>
                  <a:schemeClr val="accent2">
                    <a:lumMod val="75000"/>
                  </a:schemeClr>
                </a:solidFill>
              </a:rPr>
              <a:t>Καθημερινό</a:t>
            </a:r>
            <a:r>
              <a:rPr lang="en-GB" dirty="0">
                <a:solidFill>
                  <a:schemeClr val="accent2">
                    <a:lumMod val="75000"/>
                  </a:schemeClr>
                </a:solidFill>
              </a:rPr>
              <a:t> Scrum</a:t>
            </a:r>
          </a:p>
          <a:p>
            <a:pPr marL="474300" indent="-457200">
              <a:buClr>
                <a:schemeClr val="accent2"/>
              </a:buClr>
              <a:buFont typeface="+mj-lt"/>
              <a:buAutoNum type="arabicPeriod"/>
            </a:pPr>
            <a:r>
              <a:rPr lang="el-GR" dirty="0">
                <a:solidFill>
                  <a:schemeClr val="accent2">
                    <a:lumMod val="75000"/>
                  </a:schemeClr>
                </a:solidFill>
              </a:rPr>
              <a:t>Προσαύξηση</a:t>
            </a:r>
            <a:endParaRPr lang="en-GB" dirty="0">
              <a:solidFill>
                <a:schemeClr val="accent2">
                  <a:lumMod val="75000"/>
                </a:schemeClr>
              </a:solidFill>
            </a:endParaRPr>
          </a:p>
          <a:p>
            <a:pPr marL="474300" indent="-457200">
              <a:buClr>
                <a:schemeClr val="accent2"/>
              </a:buClr>
              <a:buFont typeface="+mj-lt"/>
              <a:buAutoNum type="arabicPeriod"/>
            </a:pPr>
            <a:r>
              <a:rPr lang="el-GR" dirty="0">
                <a:solidFill>
                  <a:schemeClr val="accent2">
                    <a:lumMod val="75000"/>
                  </a:schemeClr>
                </a:solidFill>
              </a:rPr>
              <a:t>Αναδρομικό </a:t>
            </a:r>
            <a:r>
              <a:rPr lang="en-GB" dirty="0">
                <a:solidFill>
                  <a:schemeClr val="accent2">
                    <a:lumMod val="75000"/>
                  </a:schemeClr>
                </a:solidFill>
              </a:rPr>
              <a:t>Sprint</a:t>
            </a:r>
          </a:p>
          <a:p>
            <a:pPr marL="474300" indent="-457200">
              <a:buClr>
                <a:schemeClr val="accent2"/>
              </a:buClr>
              <a:buFont typeface="+mj-lt"/>
              <a:buAutoNum type="arabicPeriod"/>
            </a:pPr>
            <a:r>
              <a:rPr lang="el-GR" dirty="0">
                <a:solidFill>
                  <a:schemeClr val="accent2">
                    <a:lumMod val="75000"/>
                  </a:schemeClr>
                </a:solidFill>
              </a:rPr>
              <a:t>Έλεγχος </a:t>
            </a:r>
            <a:r>
              <a:rPr lang="en-GB" dirty="0">
                <a:solidFill>
                  <a:schemeClr val="accent2">
                    <a:lumMod val="75000"/>
                  </a:schemeClr>
                </a:solidFill>
              </a:rPr>
              <a:t>Sprint</a:t>
            </a:r>
          </a:p>
          <a:p>
            <a:pPr marL="474300" indent="-457200">
              <a:buClr>
                <a:schemeClr val="accent2"/>
              </a:buClr>
              <a:buFont typeface="+mj-lt"/>
              <a:buAutoNum type="arabicPeriod"/>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0285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118393"/>
            <a:ext cx="10595237" cy="3995028"/>
          </a:xfrm>
        </p:spPr>
        <p:txBody>
          <a:bodyPr/>
          <a:lstStyle/>
          <a:p>
            <a:pPr marL="114300" indent="-342900">
              <a:buBlip>
                <a:blip r:embed="rId2"/>
              </a:buBlip>
            </a:pPr>
            <a:r>
              <a:rPr lang="el-GR" dirty="0"/>
              <a:t>Το παράδειγμα της </a:t>
            </a:r>
            <a:r>
              <a:rPr lang="el-GR" b="1" dirty="0">
                <a:solidFill>
                  <a:schemeClr val="accent2"/>
                </a:solidFill>
              </a:rPr>
              <a:t>ενσωμάτωσης των εργαζομένων (Συν.):</a:t>
            </a:r>
          </a:p>
          <a:p>
            <a:pPr marL="0" indent="0"/>
            <a:endParaRPr lang="en-GB" dirty="0"/>
          </a:p>
          <a:p>
            <a:pPr marL="360000" indent="-342900">
              <a:buClr>
                <a:schemeClr val="accent2"/>
              </a:buClr>
              <a:buFont typeface="Arial" panose="020B0604020202020204" pitchFamily="34" charset="0"/>
              <a:buChar char="•"/>
            </a:pPr>
            <a:r>
              <a:rPr lang="el-GR" dirty="0"/>
              <a:t>Η ηλεκτρονική ενσωμάτωση αποτρέπει τα λάθη και τακτοποιεί τα έντυπα και τα έγγραφα συμμόρφωσης των εργαζομένων πριν από την ημερομηνία έναρξης της εργασίας τους. </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Αυτό δημιουργεί μια θετική εντύπωση στα νέα μέλη της ομάδας, και διασφαλίζει αυξημένη αποδοτικότητα για τους νέους εργαζόμενους, οι οποίοι βρίσκονται υπό τη διαδικασία ενσωμάτωσης.</a:t>
            </a:r>
          </a:p>
          <a:p>
            <a:pPr marL="571500" lvl="1" indent="-342900">
              <a:buFont typeface="Arial" panose="020B0604020202020204" pitchFamily="34" charset="0"/>
              <a:buChar char="•"/>
            </a:pP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 Πλήρης Οδηγός Αυτοματοποίησης Επιχειρησιακών Διεργασιών</a:t>
            </a:r>
            <a:endParaRPr lang="en-ZA" dirty="0"/>
          </a:p>
        </p:txBody>
      </p:sp>
    </p:spTree>
    <p:extLst>
      <p:ext uri="{BB962C8B-B14F-4D97-AF65-F5344CB8AC3E}">
        <p14:creationId xmlns:p14="http://schemas.microsoft.com/office/powerpoint/2010/main" val="305819832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Αναφέρετε 5 βασικές Ευέλικτες πρακτικές για μη κερδοσκοπικούς οργανισμούς:</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6562379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431486"/>
            <a:ext cx="10595237" cy="3995028"/>
          </a:xfrm>
        </p:spPr>
        <p:txBody>
          <a:bodyPr/>
          <a:lstStyle/>
          <a:p>
            <a:pPr marL="474300" indent="-457200">
              <a:buClr>
                <a:schemeClr val="accent2"/>
              </a:buClr>
              <a:buFont typeface="Wingdings" panose="05000000000000000000" pitchFamily="2" charset="2"/>
              <a:buChar char="Ø"/>
            </a:pPr>
            <a:r>
              <a:rPr lang="el-GR" dirty="0"/>
              <a:t>Οποιεσδήποτε 5 από τις παρακάτω επιλογές είναι σωστές</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6EE7A9D0-4DEC-D745-F682-BB612926D3F8}"/>
              </a:ext>
            </a:extLst>
          </p:cNvPr>
          <p:cNvGraphicFramePr>
            <a:graphicFrameLocks noGrp="1"/>
          </p:cNvGraphicFramePr>
          <p:nvPr>
            <p:extLst>
              <p:ext uri="{D42A27DB-BD31-4B8C-83A1-F6EECF244321}">
                <p14:modId xmlns:p14="http://schemas.microsoft.com/office/powerpoint/2010/main" val="2885680468"/>
              </p:ext>
            </p:extLst>
          </p:nvPr>
        </p:nvGraphicFramePr>
        <p:xfrm>
          <a:off x="1022268" y="1906622"/>
          <a:ext cx="10458898" cy="3954690"/>
        </p:xfrm>
        <a:graphic>
          <a:graphicData uri="http://schemas.openxmlformats.org/drawingml/2006/table">
            <a:tbl>
              <a:tblPr firstRow="1" bandRow="1">
                <a:tableStyleId>{69CF1AB2-1976-4502-BF36-3FF5EA218861}</a:tableStyleId>
              </a:tblPr>
              <a:tblGrid>
                <a:gridCol w="5229449">
                  <a:extLst>
                    <a:ext uri="{9D8B030D-6E8A-4147-A177-3AD203B41FA5}">
                      <a16:colId xmlns:a16="http://schemas.microsoft.com/office/drawing/2014/main" val="3353715200"/>
                    </a:ext>
                  </a:extLst>
                </a:gridCol>
                <a:gridCol w="5229449">
                  <a:extLst>
                    <a:ext uri="{9D8B030D-6E8A-4147-A177-3AD203B41FA5}">
                      <a16:colId xmlns:a16="http://schemas.microsoft.com/office/drawing/2014/main" val="2950597207"/>
                    </a:ext>
                  </a:extLst>
                </a:gridCol>
              </a:tblGrid>
              <a:tr h="383450">
                <a:tc>
                  <a:txBody>
                    <a:bodyPr/>
                    <a:lstStyle/>
                    <a:p>
                      <a:r>
                        <a:rPr lang="el-GR" b="0" dirty="0">
                          <a:solidFill>
                            <a:srgbClr val="000000"/>
                          </a:solidFill>
                        </a:rPr>
                        <a:t>Ζητήστε τη Συμβολή της Ομάδας</a:t>
                      </a:r>
                      <a:endParaRPr lang="en-GB" b="0" dirty="0">
                        <a:solidFill>
                          <a:srgbClr val="000000"/>
                        </a:solidFill>
                      </a:endParaRPr>
                    </a:p>
                  </a:txBody>
                  <a:tcPr/>
                </a:tc>
                <a:tc>
                  <a:txBody>
                    <a:bodyPr/>
                    <a:lstStyle/>
                    <a:p>
                      <a:r>
                        <a:rPr lang="el-GR" b="0" dirty="0">
                          <a:solidFill>
                            <a:srgbClr val="000000"/>
                          </a:solidFill>
                        </a:rPr>
                        <a:t>Απαλλαγείτε από αναποτελεσματικές Δομές Ηγεσίας</a:t>
                      </a:r>
                      <a:endParaRPr lang="en-GB" b="0" dirty="0">
                        <a:solidFill>
                          <a:srgbClr val="000000"/>
                        </a:solidFill>
                      </a:endParaRPr>
                    </a:p>
                  </a:txBody>
                  <a:tcPr/>
                </a:tc>
                <a:extLst>
                  <a:ext uri="{0D108BD9-81ED-4DB2-BD59-A6C34878D82A}">
                    <a16:rowId xmlns:a16="http://schemas.microsoft.com/office/drawing/2014/main" val="4081887568"/>
                  </a:ext>
                </a:extLst>
              </a:tr>
              <a:tr h="370840">
                <a:tc>
                  <a:txBody>
                    <a:bodyPr/>
                    <a:lstStyle/>
                    <a:p>
                      <a:r>
                        <a:rPr lang="el-GR" b="0" dirty="0">
                          <a:solidFill>
                            <a:srgbClr val="000000"/>
                          </a:solidFill>
                        </a:rPr>
                        <a:t>Ακούστε τη Βάση των Μελών σας και της Κοινότητας</a:t>
                      </a:r>
                      <a:endParaRPr lang="en-GB" b="0" dirty="0">
                        <a:solidFill>
                          <a:srgbClr val="000000"/>
                        </a:solidFill>
                      </a:endParaRPr>
                    </a:p>
                  </a:txBody>
                  <a:tcPr/>
                </a:tc>
                <a:tc>
                  <a:txBody>
                    <a:bodyPr/>
                    <a:lstStyle/>
                    <a:p>
                      <a:r>
                        <a:rPr lang="el-GR" b="0" dirty="0">
                          <a:solidFill>
                            <a:srgbClr val="000000"/>
                          </a:solidFill>
                        </a:rPr>
                        <a:t>Ενθαρρύνετε την Ανοικτή Επικοινωνία</a:t>
                      </a:r>
                      <a:endParaRPr lang="en-ZA" b="0" dirty="0">
                        <a:solidFill>
                          <a:srgbClr val="000000"/>
                        </a:solidFill>
                      </a:endParaRPr>
                    </a:p>
                  </a:txBody>
                  <a:tcPr/>
                </a:tc>
                <a:extLst>
                  <a:ext uri="{0D108BD9-81ED-4DB2-BD59-A6C34878D82A}">
                    <a16:rowId xmlns:a16="http://schemas.microsoft.com/office/drawing/2014/main" val="3348711461"/>
                  </a:ext>
                </a:extLst>
              </a:tr>
              <a:tr h="370840">
                <a:tc>
                  <a:txBody>
                    <a:bodyPr/>
                    <a:lstStyle/>
                    <a:p>
                      <a:r>
                        <a:rPr lang="el-GR" b="0" dirty="0">
                          <a:solidFill>
                            <a:srgbClr val="000000"/>
                          </a:solidFill>
                        </a:rPr>
                        <a:t>Δημιουργήστε Περιθώριο για Απαραίτητες Συνομιλίες</a:t>
                      </a:r>
                      <a:endParaRPr lang="en-GB" b="0" dirty="0">
                        <a:solidFill>
                          <a:srgbClr val="000000"/>
                        </a:solidFill>
                      </a:endParaRPr>
                    </a:p>
                  </a:txBody>
                  <a:tcPr/>
                </a:tc>
                <a:tc>
                  <a:txBody>
                    <a:bodyPr/>
                    <a:lstStyle/>
                    <a:p>
                      <a:r>
                        <a:rPr lang="el-GR" b="0" dirty="0">
                          <a:solidFill>
                            <a:srgbClr val="000000"/>
                          </a:solidFill>
                        </a:rPr>
                        <a:t>Εξετάστε τη Διαδικασία Επικοινωνίας σας</a:t>
                      </a:r>
                      <a:endParaRPr lang="en-ZA" b="0" dirty="0">
                        <a:solidFill>
                          <a:srgbClr val="000000"/>
                        </a:solidFill>
                      </a:endParaRPr>
                    </a:p>
                  </a:txBody>
                  <a:tcPr/>
                </a:tc>
                <a:extLst>
                  <a:ext uri="{0D108BD9-81ED-4DB2-BD59-A6C34878D82A}">
                    <a16:rowId xmlns:a16="http://schemas.microsoft.com/office/drawing/2014/main" val="2473559252"/>
                  </a:ext>
                </a:extLst>
              </a:tr>
              <a:tr h="370840">
                <a:tc>
                  <a:txBody>
                    <a:bodyPr/>
                    <a:lstStyle/>
                    <a:p>
                      <a:r>
                        <a:rPr lang="el-GR" b="0" dirty="0">
                          <a:solidFill>
                            <a:srgbClr val="000000"/>
                          </a:solidFill>
                        </a:rPr>
                        <a:t>Υιοθετήστε τη «Δημιουργική Καταστροφή»</a:t>
                      </a:r>
                      <a:endParaRPr lang="en-ZA" b="0" dirty="0">
                        <a:solidFill>
                          <a:srgbClr val="000000"/>
                        </a:solidFill>
                      </a:endParaRPr>
                    </a:p>
                  </a:txBody>
                  <a:tcPr/>
                </a:tc>
                <a:tc>
                  <a:txBody>
                    <a:bodyPr/>
                    <a:lstStyle/>
                    <a:p>
                      <a:r>
                        <a:rPr lang="el-GR" b="0" dirty="0">
                          <a:solidFill>
                            <a:srgbClr val="000000"/>
                          </a:solidFill>
                        </a:rPr>
                        <a:t>Αποκτήστε Ξεκάθαρη Αίσθηση του Λόγου της Ύπαρξής σας</a:t>
                      </a:r>
                      <a:endParaRPr lang="en-GB" b="0" dirty="0">
                        <a:solidFill>
                          <a:srgbClr val="000000"/>
                        </a:solidFill>
                      </a:endParaRPr>
                    </a:p>
                  </a:txBody>
                  <a:tcPr/>
                </a:tc>
                <a:extLst>
                  <a:ext uri="{0D108BD9-81ED-4DB2-BD59-A6C34878D82A}">
                    <a16:rowId xmlns:a16="http://schemas.microsoft.com/office/drawing/2014/main" val="3752941786"/>
                  </a:ext>
                </a:extLst>
              </a:tr>
              <a:tr h="370840">
                <a:tc>
                  <a:txBody>
                    <a:bodyPr/>
                    <a:lstStyle/>
                    <a:p>
                      <a:r>
                        <a:rPr lang="el-GR" b="0" dirty="0">
                          <a:solidFill>
                            <a:srgbClr val="000000"/>
                          </a:solidFill>
                        </a:rPr>
                        <a:t>Ακούστε Ενεργά τους Χορηγούς σας</a:t>
                      </a:r>
                      <a:endParaRPr lang="en-GB" b="0" dirty="0">
                        <a:solidFill>
                          <a:srgbClr val="000000"/>
                        </a:solidFill>
                      </a:endParaRPr>
                    </a:p>
                  </a:txBody>
                  <a:tcPr/>
                </a:tc>
                <a:tc>
                  <a:txBody>
                    <a:bodyPr/>
                    <a:lstStyle/>
                    <a:p>
                      <a:r>
                        <a:rPr lang="el-GR" b="0" dirty="0">
                          <a:solidFill>
                            <a:srgbClr val="000000"/>
                          </a:solidFill>
                        </a:rPr>
                        <a:t>Υιοθετήστε Νέες Ιδέες για να Δημιουργήσετε Ευκαιρίες</a:t>
                      </a:r>
                      <a:endParaRPr lang="en-GB" b="0" dirty="0">
                        <a:solidFill>
                          <a:srgbClr val="000000"/>
                        </a:solidFill>
                      </a:endParaRPr>
                    </a:p>
                  </a:txBody>
                  <a:tcPr/>
                </a:tc>
                <a:extLst>
                  <a:ext uri="{0D108BD9-81ED-4DB2-BD59-A6C34878D82A}">
                    <a16:rowId xmlns:a16="http://schemas.microsoft.com/office/drawing/2014/main" val="2721551622"/>
                  </a:ext>
                </a:extLst>
              </a:tr>
              <a:tr h="370840">
                <a:tc>
                  <a:txBody>
                    <a:bodyPr/>
                    <a:lstStyle/>
                    <a:p>
                      <a:r>
                        <a:rPr lang="el-GR" b="0" dirty="0">
                          <a:solidFill>
                            <a:srgbClr val="000000"/>
                          </a:solidFill>
                        </a:rPr>
                        <a:t>Ξεκινήστε την κάθε σας μέρα με Χρόνο Περισυλλογής</a:t>
                      </a:r>
                      <a:endParaRPr lang="en-GB" b="0" dirty="0">
                        <a:solidFill>
                          <a:srgbClr val="000000"/>
                        </a:solidFill>
                      </a:endParaRPr>
                    </a:p>
                  </a:txBody>
                  <a:tcPr/>
                </a:tc>
                <a:tc>
                  <a:txBody>
                    <a:bodyPr/>
                    <a:lstStyle/>
                    <a:p>
                      <a:r>
                        <a:rPr lang="el-GR" b="0" dirty="0">
                          <a:solidFill>
                            <a:srgbClr val="000000"/>
                          </a:solidFill>
                        </a:rPr>
                        <a:t>Μοιραστείτε Ιστορίες για να Ενθαρρύνετε τη Συνεργασία</a:t>
                      </a:r>
                      <a:endParaRPr lang="en-GB" b="0" dirty="0">
                        <a:solidFill>
                          <a:srgbClr val="000000"/>
                        </a:solidFill>
                      </a:endParaRPr>
                    </a:p>
                  </a:txBody>
                  <a:tcPr/>
                </a:tc>
                <a:extLst>
                  <a:ext uri="{0D108BD9-81ED-4DB2-BD59-A6C34878D82A}">
                    <a16:rowId xmlns:a16="http://schemas.microsoft.com/office/drawing/2014/main" val="4040206304"/>
                  </a:ext>
                </a:extLst>
              </a:tr>
              <a:tr h="370840">
                <a:tc>
                  <a:txBody>
                    <a:bodyPr/>
                    <a:lstStyle/>
                    <a:p>
                      <a:r>
                        <a:rPr lang="el-GR" b="0" dirty="0">
                          <a:solidFill>
                            <a:srgbClr val="000000"/>
                          </a:solidFill>
                        </a:rPr>
                        <a:t>Διεξάγετε Επανεξετάσεις μετά το Πέρας των Αποστολών</a:t>
                      </a:r>
                      <a:endParaRPr lang="en-ZA" b="0" dirty="0">
                        <a:solidFill>
                          <a:srgbClr val="000000"/>
                        </a:solidFill>
                      </a:endParaRPr>
                    </a:p>
                  </a:txBody>
                  <a:tcPr/>
                </a:tc>
                <a:tc>
                  <a:txBody>
                    <a:bodyPr/>
                    <a:lstStyle/>
                    <a:p>
                      <a:r>
                        <a:rPr lang="el-GR" b="0" dirty="0">
                          <a:solidFill>
                            <a:srgbClr val="000000"/>
                          </a:solidFill>
                        </a:rPr>
                        <a:t>Να είστε ένας Εκπαιδεύσιμος Ηγέτης – Προωθήστε την Μάθηση</a:t>
                      </a:r>
                      <a:endParaRPr lang="en-GB" b="0" dirty="0">
                        <a:solidFill>
                          <a:srgbClr val="000000"/>
                        </a:solidFill>
                      </a:endParaRPr>
                    </a:p>
                  </a:txBody>
                  <a:tcPr/>
                </a:tc>
                <a:extLst>
                  <a:ext uri="{0D108BD9-81ED-4DB2-BD59-A6C34878D82A}">
                    <a16:rowId xmlns:a16="http://schemas.microsoft.com/office/drawing/2014/main" val="2176697991"/>
                  </a:ext>
                </a:extLst>
              </a:tr>
            </a:tbl>
          </a:graphicData>
        </a:graphic>
      </p:graphicFrame>
    </p:spTree>
    <p:extLst>
      <p:ext uri="{BB962C8B-B14F-4D97-AF65-F5344CB8AC3E}">
        <p14:creationId xmlns:p14="http://schemas.microsoft.com/office/powerpoint/2010/main" val="20702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567050"/>
            <a:ext cx="10595236" cy="803654"/>
          </a:xfrm>
        </p:spPr>
        <p:txBody>
          <a:bodyPr/>
          <a:lstStyle/>
          <a:p>
            <a:r>
              <a:rPr lang="el-GR" dirty="0"/>
              <a:t>Ατομική Εργασία</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137221"/>
            <a:ext cx="10595236" cy="5612819"/>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Παρακαλώ προσθέστε μία προτεινόμενη πρακτική άσκηση, προετοιμασία για αξιολόγηση ή άλλες ατομικές μελέτες.</a:t>
            </a:r>
          </a:p>
          <a:p>
            <a:pPr marL="457200" lvl="0" indent="-457200">
              <a:lnSpc>
                <a:spcPct val="90000"/>
              </a:lnSpc>
              <a:spcBef>
                <a:spcPts val="1000"/>
              </a:spcBef>
              <a:buClr>
                <a:srgbClr val="0D9390"/>
              </a:buClr>
              <a:buBlip>
                <a:blip r:embed="rId3"/>
              </a:buBlip>
              <a:defRPr/>
            </a:pPr>
            <a:r>
              <a:rPr lang="el-GR" sz="2400" dirty="0">
                <a:solidFill>
                  <a:srgbClr val="000000"/>
                </a:solidFill>
              </a:rPr>
              <a:t>Για παράδειγμα, θα μπορούσε να ήταν μια εργασία για την ανάπτυξη και υλοποίηση ενός καινοτόμου έργου, η προσέγγιση του οποίου να βασίζεται στην πρόκληση. Συνιστάται η ανάπτυξη και υλοποίηση ενός καινοτόμου έργου σε συνεργασία με ενδιαφερόμενους τοπικούς φορείς για την αντιμετώπιση των τοπικών προκλήσεων (ενότητα 2.3). Μετά την ολοκλήρωση των 6 ενοτήτων, οι ηγέτες των Οργανισμών του Τριτογενούς Τομέα θα μπορούσαν να παρουσιάσουν τα καινοτόμα έργα τους στους ενδιαφερόμενους φορείς (περιοχή/ πόλη/ τομέας). Αυτό θα τονώσει τη νοοτροπία της προσέγγισης «από τη βάση προς τα πάνω» (</a:t>
            </a:r>
            <a:r>
              <a:rPr lang="el-GR" sz="2400" dirty="0" err="1">
                <a:solidFill>
                  <a:srgbClr val="000000"/>
                </a:solidFill>
              </a:rPr>
              <a:t>bottom-up</a:t>
            </a:r>
            <a:r>
              <a:rPr lang="el-GR" sz="2400" dirty="0">
                <a:solidFill>
                  <a:srgbClr val="000000"/>
                </a:solidFill>
              </a:rPr>
              <a:t>), την οποία ακολουθούν τα άτομα που βρίσκονται στις ηγετικές θέσεις των Οργανισμών του Τριτογενούς Τομέα, καθώς και οι εργαζόμενοι σε αυτούς, και θα ενισχύσει την αλληλεπίδραση, τη δέσμευση και τη θετική επίδραση στην τοπική και περιφερειακή κοινότητα.</a:t>
            </a:r>
            <a:endParaRPr lang="en-GB" sz="2400" dirty="0">
              <a:solidFill>
                <a:srgbClr val="000000"/>
              </a:solidFill>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l-GR" dirty="0"/>
              <a:t>Αναφορές</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06</a:t>
            </a:r>
            <a:endParaRPr lang="en-ZA" dirty="0"/>
          </a:p>
        </p:txBody>
      </p:sp>
    </p:spTree>
    <p:extLst>
      <p:ext uri="{BB962C8B-B14F-4D97-AF65-F5344CB8AC3E}">
        <p14:creationId xmlns:p14="http://schemas.microsoft.com/office/powerpoint/2010/main" val="310273453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https://kissflow.com/workflow/process/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15744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a:p>
            <a:pPr marL="474300" indent="-4572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22971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609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https://www.researchgate.net/profile/Chao-Guo-37/publication/325585674_Technology_in_non-profit_Organizations_and_Voluntary_Action/links/5cd8d5a6458515712</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https://www.tibco.com/reference-center/what-is-process-automation</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36234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https://www.imageapi.com/blog/workflow-automation-examples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a:p>
            <a:endParaRPr lang="en-ZA" dirty="0"/>
          </a:p>
        </p:txBody>
      </p:sp>
    </p:spTree>
    <p:extLst>
      <p:ext uri="{BB962C8B-B14F-4D97-AF65-F5344CB8AC3E}">
        <p14:creationId xmlns:p14="http://schemas.microsoft.com/office/powerpoint/2010/main" val="11495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https://kissflow.com/workflow/bpm/business-process-automation/reasons-why-you-automate-your-business-process/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https://www.wispapp.com/blog/2017/04/18/efficient-onboarding-processes-for-new-employees-a-case-study-2/</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41910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2019A-F884-C1F9-323E-447D1339DB7E}"/>
              </a:ext>
            </a:extLst>
          </p:cNvPr>
          <p:cNvSpPr txBox="1">
            <a:spLocks/>
          </p:cNvSpPr>
          <p:nvPr/>
        </p:nvSpPr>
        <p:spPr>
          <a:xfrm>
            <a:off x="486132" y="268112"/>
            <a:ext cx="1139134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The Four C’s Of Employee Onboarding</a:t>
            </a:r>
            <a:endParaRPr lang="en-ZA" sz="3600" dirty="0">
              <a:solidFill>
                <a:srgbClr val="000000"/>
              </a:solidFill>
            </a:endParaRPr>
          </a:p>
          <a:p>
            <a:pPr marL="0" indent="0">
              <a:buNone/>
            </a:pPr>
            <a:r>
              <a:rPr lang="el-GR" sz="3600" dirty="0">
                <a:solidFill>
                  <a:srgbClr val="000000"/>
                </a:solidFill>
              </a:rPr>
              <a:t>(Τα 4 Χαρακτηριστικά της Ενσωμάτωσης των Εργαζομένων)</a:t>
            </a:r>
            <a:endParaRPr lang="en-ZA" sz="3600" dirty="0">
              <a:solidFill>
                <a:srgbClr val="000000"/>
              </a:solidFill>
            </a:endParaRPr>
          </a:p>
        </p:txBody>
      </p:sp>
      <p:graphicFrame>
        <p:nvGraphicFramePr>
          <p:cNvPr id="4" name="Diagram 3">
            <a:extLst>
              <a:ext uri="{FF2B5EF4-FFF2-40B4-BE49-F238E27FC236}">
                <a16:creationId xmlns:a16="http://schemas.microsoft.com/office/drawing/2014/main" id="{B95A3390-4999-3DB2-3053-86EBC8F87071}"/>
              </a:ext>
            </a:extLst>
          </p:cNvPr>
          <p:cNvGraphicFramePr/>
          <p:nvPr>
            <p:extLst>
              <p:ext uri="{D42A27DB-BD31-4B8C-83A1-F6EECF244321}">
                <p14:modId xmlns:p14="http://schemas.microsoft.com/office/powerpoint/2010/main" val="3062434346"/>
              </p:ext>
            </p:extLst>
          </p:nvPr>
        </p:nvGraphicFramePr>
        <p:xfrm>
          <a:off x="486132" y="1565257"/>
          <a:ext cx="11237782" cy="425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06594D5-5C9E-116A-47FC-1B572BD07596}"/>
              </a:ext>
            </a:extLst>
          </p:cNvPr>
          <p:cNvSpPr txBox="1"/>
          <p:nvPr/>
        </p:nvSpPr>
        <p:spPr>
          <a:xfrm>
            <a:off x="486132" y="6187437"/>
            <a:ext cx="6098720" cy="307777"/>
          </a:xfrm>
          <a:prstGeom prst="rect">
            <a:avLst/>
          </a:prstGeom>
          <a:noFill/>
        </p:spPr>
        <p:txBody>
          <a:bodyPr wrap="square">
            <a:spAutoFit/>
          </a:bodyPr>
          <a:lstStyle/>
          <a:p>
            <a:r>
              <a:rPr lang="en-GB" sz="1400" dirty="0">
                <a:solidFill>
                  <a:srgbClr val="000000"/>
                </a:solidFill>
                <a:latin typeface="Calibri" panose="020F0502020204030204"/>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Tanya N. Bauer, 2010</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ZA" sz="1050" dirty="0">
              <a:solidFill>
                <a:srgbClr val="000000"/>
              </a:solidFill>
            </a:endParaRPr>
          </a:p>
        </p:txBody>
      </p:sp>
    </p:spTree>
    <p:extLst>
      <p:ext uri="{BB962C8B-B14F-4D97-AF65-F5344CB8AC3E}">
        <p14:creationId xmlns:p14="http://schemas.microsoft.com/office/powerpoint/2010/main" val="21294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D40046E-95EB-447C-B2D6-D587E4C5235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EAD65E4-7111-4082-A95C-C6152901475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983DEEC-4D48-457A-9E6D-B4043976758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A1908A3-CCAD-4605-8166-637E99F562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37420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https://www.philanthropy.com/article/how-chatbots-are-helping-nonprofits-do-more-for-less/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24410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https://www.prnewswire.com/news-releases/the-trevor-project-launches-new-ai-tool-to-support-crisis-counselor-training-301254382.html</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457200" lvl="0" indent="-457200">
              <a:buClr>
                <a:srgbClr val="000000"/>
              </a:buClr>
              <a:buFont typeface="Arial" panose="020B0604020202020204" pitchFamily="34" charset="0"/>
              <a:buChar char="•"/>
              <a:defRP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lang="en-GB" dirty="0">
              <a:solidFill>
                <a:srgbClr val="0D9390">
                  <a:lumMod val="75000"/>
                </a:srgbClr>
              </a:solidFill>
            </a:endParaRPr>
          </a:p>
          <a:p>
            <a:pPr marL="17100" indent="0">
              <a:buClr>
                <a:srgbClr val="000000"/>
              </a:buCl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ZA" dirty="0"/>
          </a:p>
        </p:txBody>
      </p:sp>
    </p:spTree>
    <p:extLst>
      <p:ext uri="{BB962C8B-B14F-4D97-AF65-F5344CB8AC3E}">
        <p14:creationId xmlns:p14="http://schemas.microsoft.com/office/powerpoint/2010/main" val="6944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098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https://leadershiptribe.com/agile-non-profits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63381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https://searchsoftwarequality.techtarget.com/feature/Agile-basics-FAQ-Getting-started-with-Agile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9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2269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9029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https://www.pebbleroad.com/work/non-profit-agile-mindset</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1853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http://agilemanifesto.org/</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https://www.agileforhardware.com/</a:t>
            </a:r>
            <a:endParaRPr lang="en-GB" sz="240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68333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9739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https://leadershiptribe.com/agile-non-profits</a:t>
            </a:r>
            <a:endParaRPr lang="en-GB" sz="2400" noProof="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l-GR" b="1" u="sng" dirty="0">
                <a:solidFill>
                  <a:schemeClr val="accent2"/>
                </a:solidFill>
              </a:rPr>
              <a:t>Η Περίπτωση της Αποτελεσματικής Διαδικασίας Ενσωμάτωσης των Εργαζομένων</a:t>
            </a:r>
            <a:endParaRPr lang="en-GB" b="1" u="sng" dirty="0">
              <a:solidFill>
                <a:schemeClr val="accent2"/>
              </a:solidFill>
            </a:endParaRP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l-GR" dirty="0">
                <a:solidFill>
                  <a:srgbClr val="000000"/>
                </a:solidFill>
                <a:latin typeface="+mn-lt"/>
              </a:rPr>
              <a:t>Δημιουργία μιας επιτροπής Ανθρωπίνου Δυναμικού</a:t>
            </a:r>
            <a:endParaRPr lang="en-GB" dirty="0">
              <a:solidFill>
                <a:srgbClr val="000000"/>
              </a:solidFill>
              <a:latin typeface="+mn-lt"/>
            </a:endParaRP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l-GR" dirty="0">
                <a:solidFill>
                  <a:srgbClr val="000000"/>
                </a:solidFill>
                <a:latin typeface="+mn-lt"/>
              </a:rPr>
              <a:t>Διεξαγωγή έρευνας και εφαρμογή αλλαγών</a:t>
            </a:r>
            <a:endParaRPr lang="en-GB" dirty="0">
              <a:solidFill>
                <a:srgbClr val="000000"/>
              </a:solidFill>
              <a:latin typeface="+mn-lt"/>
            </a:endParaRP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l-GR" dirty="0"/>
              <a:t>Εκ των προτέρων αποστολή ενός πακέτου πληροφοριών στους νέους εργαζόμενους για στήριξη της διαδικασίας ενσωμάτωσής τους</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Ενδεικτική Περίπτωση</a:t>
            </a:r>
            <a:endParaRPr lang="en-ZA" dirty="0"/>
          </a:p>
        </p:txBody>
      </p:sp>
      <p:sp>
        <p:nvSpPr>
          <p:cNvPr id="4" name="Rectangle 1">
            <a:extLst>
              <a:ext uri="{FF2B5EF4-FFF2-40B4-BE49-F238E27FC236}">
                <a16:creationId xmlns:a16="http://schemas.microsoft.com/office/drawing/2014/main" id="{91B612F7-B8C3-893A-1A0D-972B053EDED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7F3C0E7A-8261-3B52-881D-C29CBAABD5F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47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38506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https://charitydigital.org.uk/topics/how-to-ensure-you-collect-data-ethically-9433</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743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https://charitydigital.org.uk/topics/topics/top-5-lesser-known-benefits-of-crm-systems-for-smaller-charities-7023#:~:text=A%20CRM%20can%20improve%20the,likely%20to%20drive%20positive%20engagement</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https://eprints.lancs.ac.uk/id/eprint/144684/1/IMR_paper_1_.pdf</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273491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https://www.g2.com/categories/non-profit-crm</a:t>
            </a:r>
            <a:endParaRPr lang="en-GB" dirty="0">
              <a:solidFill>
                <a:srgbClr val="0D9390">
                  <a:lumMod val="75000"/>
                </a:srgbClr>
              </a:solidFill>
            </a:endParaRPr>
          </a:p>
          <a:p>
            <a:pPr marL="17100" lvl="0" indent="0">
              <a:buClr>
                <a:srgbClr val="0D9390"/>
              </a:buClr>
            </a:pPr>
            <a:endParaRPr lang="en-GB" dirty="0">
              <a:solidFill>
                <a:srgbClr val="0D9390">
                  <a:lumMod val="75000"/>
                </a:srgb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17805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https://www.sciencedirect.com/science/article/abs/pii/S0040162521007095?dgcid=rss_sd_all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318729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https://www.successwithcrm.com/ultimate-crm-faqs</a:t>
            </a:r>
            <a:endParaRPr lang="en-GB" dirty="0">
              <a:solidFill>
                <a:srgbClr val="0D9390">
                  <a:lumMod val="75000"/>
                </a:srgbClr>
              </a:solidFill>
            </a:endParaRPr>
          </a:p>
          <a:p>
            <a:pPr marL="17100" lvl="0" indent="0">
              <a:buClr>
                <a:srgbClr val="000000"/>
              </a:buCl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rgbClr val="0D9390">
                  <a:lumMod val="75000"/>
                </a:srgb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2230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p:txBody>
      </p:sp>
    </p:spTree>
    <p:extLst>
      <p:ext uri="{BB962C8B-B14F-4D97-AF65-F5344CB8AC3E}">
        <p14:creationId xmlns:p14="http://schemas.microsoft.com/office/powerpoint/2010/main" val="27941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https://www.salesforce.org/blog/what-is-a-donor-management-system/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https://associationsnow.com/2020/10/membership-software-what-associations-should-keep-in-mind/</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https://events.charitydigital.org.uk/crm-ebook/</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15864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8195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https://charitydigital.org.uk/topics/how-to-ensure-you-collect-data-ethically-9433</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https://teamrubiconusa.org/</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6042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https://backlinko.com/advanced-seo</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https://backlinko.com/best-free-seo-tools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https://backlinko.com/hub/seo/best-practices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41853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Εισαγωγή</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459094"/>
            <a:ext cx="10413904" cy="4524315"/>
          </a:xfrm>
          <a:prstGeom prst="rect">
            <a:avLst/>
          </a:prstGeom>
          <a:noFill/>
        </p:spPr>
        <p:txBody>
          <a:bodyPr wrap="square" rtlCol="0">
            <a:spAutoFit/>
          </a:bodyPr>
          <a:lstStyle/>
          <a:p>
            <a:pPr marL="342900" indent="-342900">
              <a:buBlip>
                <a:blip r:embed="rId3"/>
              </a:buBlip>
            </a:pPr>
            <a:r>
              <a:rPr lang="el-GR" sz="2400" dirty="0">
                <a:solidFill>
                  <a:srgbClr val="000000"/>
                </a:solidFill>
              </a:rPr>
              <a:t>Η πανδημία του Covid έχει αυξήσει τον αριθμό των οργανισμών που καλούνται να εφαρμόσουν στρατηγικές αυτοματοποίησης επιχειρήσεων. Πολλοί Οργανισμοί του Τριτογενούς Τομέα διατρέχουν αυξημένο κίνδυνο να μείνουν πίσω αν δεν εφαρμόσουν τις στρατηγικές αυτές.  </a:t>
            </a:r>
          </a:p>
          <a:p>
            <a:pPr marL="342900" indent="-342900">
              <a:buBlip>
                <a:blip r:embed="rId3"/>
              </a:buBlip>
            </a:pPr>
            <a:r>
              <a:rPr lang="el-GR" sz="2400" dirty="0">
                <a:solidFill>
                  <a:srgbClr val="000000"/>
                </a:solidFill>
              </a:rPr>
              <a:t>Στην παρούσα ενότητα, οι ηγέτες των Οργανισμών του Τριτογενούς Τομέα θα μάθουν πώς ο ψηφιακός αυτοματισμός μπορεί να βελτιστοποιήσει τις διαδικασίες ενός οργανισμού, ποιες είναι οι δυνατότητες του λογισμικού αυτοματοποίησης, καθώς και τα βασικά γνωρίσματα ενός αποτελεσματικού λογισμικού αυτοματοποίησης. </a:t>
            </a:r>
          </a:p>
          <a:p>
            <a:pPr marL="342900" indent="-342900">
              <a:buBlip>
                <a:blip r:embed="rId3"/>
              </a:buBlip>
            </a:pPr>
            <a:r>
              <a:rPr lang="el-GR" sz="2400" dirty="0">
                <a:solidFill>
                  <a:srgbClr val="000000"/>
                </a:solidFill>
              </a:rPr>
              <a:t>Θα μάθουν επίσης πώς να σχεδιάζουν μια στρατηγική αυτοματοποίησης, και θα ενημερωθούν για τις βέλτιστες πρακτικές για τη δημιουργία και την εφαρμογή μιας στρατηγικής αυτοματοποίησης.</a:t>
            </a:r>
          </a:p>
        </p:txBody>
      </p:sp>
    </p:spTree>
    <p:extLst>
      <p:ext uri="{BB962C8B-B14F-4D97-AF65-F5344CB8AC3E}">
        <p14:creationId xmlns:p14="http://schemas.microsoft.com/office/powerpoint/2010/main" val="19260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l-GR" b="1" u="sng" dirty="0">
                <a:solidFill>
                  <a:schemeClr val="accent2"/>
                </a:solidFill>
              </a:rPr>
              <a:t>Η Περίπτωση της Αποτελεσματικής Διαδικασίας Ενσωμάτωσης των Εργαζομένων (Συν.)</a:t>
            </a:r>
            <a:endParaRPr lang="en-GB" b="1" u="sng" dirty="0">
              <a:solidFill>
                <a:schemeClr val="accent2"/>
              </a:solidFill>
            </a:endParaRP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l-GR" dirty="0"/>
              <a:t>Περιήγηση στις εγκαταστάσεις κατά την πρώτη ημέρα εργασίας και συνάντηση με την ανώτερη ηγεσία</a:t>
            </a:r>
          </a:p>
          <a:p>
            <a:pPr marL="114300" indent="-342900">
              <a:buClr>
                <a:schemeClr val="accent2"/>
              </a:buClr>
              <a:buFont typeface="Arial" panose="020B0604020202020204" pitchFamily="34" charset="0"/>
              <a:buChar char="•"/>
            </a:pPr>
            <a:endParaRPr lang="el-GR" dirty="0"/>
          </a:p>
          <a:p>
            <a:pPr marL="114300" indent="-342900">
              <a:buClr>
                <a:schemeClr val="accent2"/>
              </a:buClr>
              <a:buFont typeface="Arial" panose="020B0604020202020204" pitchFamily="34" charset="0"/>
              <a:buChar char="•"/>
            </a:pPr>
            <a:r>
              <a:rPr lang="el-GR" dirty="0"/>
              <a:t>Δημιουργία ενός συστήματος φιλίας (</a:t>
            </a:r>
            <a:r>
              <a:rPr lang="en-GB" dirty="0"/>
              <a:t>buddy system)</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Ενδεικτική Περίπτωση</a:t>
            </a:r>
            <a:endParaRPr lang="en-ZA" dirty="0"/>
          </a:p>
        </p:txBody>
      </p:sp>
    </p:spTree>
    <p:extLst>
      <p:ext uri="{BB962C8B-B14F-4D97-AF65-F5344CB8AC3E}">
        <p14:creationId xmlns:p14="http://schemas.microsoft.com/office/powerpoint/2010/main" val="386437769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https://developers.google.com/amp/</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https://developers.google.com/search/docs/advanced/structured-data/intro-structured-data</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https://markitors.com/local-seo-case-study/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7049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https://seodesignchicago.com/case-studies/non-profit-search-engine-optimization-case-study/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https://www.classy.org/blog/7-seo-tips-non-profit-cant-afford-ignore/</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https://www.linkedin.com/pulse/power-modern-seo-content-non-profit-case-study-alexis-wisniewski/</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32647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https://www.searchenginejournal.com/seo-guide/how-seo-works/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https://www.classy.org/blog/7-seo-tips-non-profit-cant-afford-ignore/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https://developers.google.com/amp/</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354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https://developers.google.com/search/docs/advanced/structured-data/intro-structured-data</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https://backlinko.com/hub/seo/best-practices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https://backlinko.com/advanced-seo</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5620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https://backlinko.com/seo-strategy#create-a-list-of-keywords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https://backlinko.com/seo-strategy#pageone</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https://backlinko.com/google-ranking-factors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28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https://backlinko.com/best-free-seo-tools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https://www.linkedin.com/pulse/power-modern-seo-content-non-profit-case-study-alexis-wisniewski/</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https://markitors.com/local-seo-case-study/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42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https://gadgets360.com/internet/news/g-suite-legacy-free-edition-transition-workplace-google-plan-may-july-1-discontinued-2718790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https://learning.candid.org/resources/blog/how-cloud-computing-is-breaking-down-barriers-for-global-ngos/</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107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https://ok.com.au/cloud-computing-faq-frequently-asked-questions/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https://www.ensync-corp.com/blog/digital-transformation-for-non-profits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https://www.snhu.edu/about-us/newsroom/stem/what-is-cloud-computing#:~:text=Cloud%20computing%20is%20a%20form,premise%20server%20in%20your%20organization</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l-GR" b="1" u="sng" dirty="0">
                <a:solidFill>
                  <a:schemeClr val="accent2"/>
                </a:solidFill>
              </a:rPr>
              <a:t>Ερωτήματα που πρέπει να λάβετε υπόψη</a:t>
            </a:r>
            <a:endParaRPr lang="en-GB" b="1" u="sng" dirty="0">
              <a:solidFill>
                <a:schemeClr val="accent2"/>
              </a:solidFill>
            </a:endParaRPr>
          </a:p>
          <a:p>
            <a:pPr marL="0" indent="0"/>
            <a:endParaRPr lang="en-GB" b="1" u="sng" dirty="0">
              <a:solidFill>
                <a:schemeClr val="accent2"/>
              </a:solidFill>
            </a:endParaRPr>
          </a:p>
          <a:p>
            <a:pPr marL="360000" indent="-342900">
              <a:buClr>
                <a:schemeClr val="accent2"/>
              </a:buClr>
              <a:buFont typeface="Arial" panose="020B0604020202020204" pitchFamily="34" charset="0"/>
              <a:buChar char="•"/>
            </a:pPr>
            <a:r>
              <a:rPr lang="el-GR" dirty="0"/>
              <a:t>Ποιες είναι οι εναλλακτικές λύσεις σε περίπτωση που ο οργανισμός σας δε διαθέτει ειδική επιτροπή Ανθρωπίνου Δυναμικού; </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Έχετε αναπτύξει ένα σύστημα ενσωμάτωσης των νέων εργαζομένων;</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Είναι η ξενάγηση των νέων εργαζομένων κατά την περίοδο ενσωμάτωσης ένα προγραμματισμένο και προσχεδιασμένο γεγονός;</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Ενδεικτική Περίπτωση</a:t>
            </a:r>
            <a:endParaRPr lang="en-ZA" dirty="0"/>
          </a:p>
        </p:txBody>
      </p:sp>
      <p:sp>
        <p:nvSpPr>
          <p:cNvPr id="4" name="Rectangle 1">
            <a:extLst>
              <a:ext uri="{FF2B5EF4-FFF2-40B4-BE49-F238E27FC236}">
                <a16:creationId xmlns:a16="http://schemas.microsoft.com/office/drawing/2014/main" id="{A3388811-D049-12AC-A67F-9CF5585829F2}"/>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2EA3FCC4-E3A3-DEAA-1E33-39950BEBF813}"/>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2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https://www.gartner.com/en/newsroom/press-releases/2021-04-21-gartner-forecasts-worldwide-public-cloud-end-user-spending-to-grow-23-percent-in-2021</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https://www.rklcpa.com/six-ways-cloud-based-technology-can-transform-non-profit-organizations/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006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https://docs.microsoft.com/en-us/industry/non-profit/configure-cloud-for-non-profit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https://newrelic.com/blog/best-practices/cloud-migration-checklist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25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https://www.councilofnonprofits.org/sites/default/files/documents/strategic-board-agenda-sample.pdf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https://www.wanonprofitinstitute.org/wp-content/uploads/2016/10/Chapter1-PREPARE-Strategic-Planning-Timeline.pdf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https://www.nolo.com/legal-encyclopedia/create-strategic-plan-nonprofit-29521.html</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https://ssir.org/articles/entry/the_strategic_plan_is_dead._long_live_strategy</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https://www.councilofnonprofits.org/tools-resources/business-planning-nonprofits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https://www.nytimes.com/2012/12/05/world/americas/campaign-in-haiti-to-close-orphanages.html?_r=0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https://www.engagingnetworks.net/resources/ultimate-guide-to-ecrm-selection/</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ZA" dirty="0"/>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Αναφορές</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https://neilpatel.com/blog/17-seo-myths-that-you-should-never-follow/</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https://www.shopify.com/blog/7365564-32-key-performance-indicators-kpis-for-ecommerce#six</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5">
                  <a:extLst>
                    <a:ext uri="{A12FA001-AC4F-418D-AE19-62706E023703}">
                      <ahyp:hlinkClr xmlns:ahyp="http://schemas.microsoft.com/office/drawing/2018/hyperlinkcolor" val="tx"/>
                    </a:ext>
                  </a:extLst>
                </a:hlinkClick>
              </a:rPr>
              <a:t>https://www.sevenconsulting.com/cloud-vs-non-cloud-solution-project-delivery-similar-but-different/</a:t>
            </a: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6">
                  <a:extLst>
                    <a:ext uri="{A12FA001-AC4F-418D-AE19-62706E023703}">
                      <ahyp:hlinkClr xmlns:ahyp="http://schemas.microsoft.com/office/drawing/2018/hyperlinkcolor" val="tx"/>
                    </a:ext>
                  </a:extLst>
                </a:hlinkClick>
              </a:rPr>
              <a:t>https://www.blog.planview.com/dos-and-donts-for-agile-team-success/</a:t>
            </a:r>
            <a:endParaRPr kumimoji="0" lang="en-GB" sz="2400" b="0" i="0" u="none" strike="noStrike" kern="1200" cap="none" spc="0" normalizeH="0" baseline="0" noProof="0" dirty="0">
              <a:ln>
                <a:noFill/>
              </a:ln>
              <a:solidFill>
                <a:schemeClr val="accent2"/>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a:t>Αναφορές</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https://www.google.com/amp/s/www.columbusglobal.com/en-gb/blog/misconceptions-about-crm-systems%3fhs_amp=true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https://www.pragmatiq.co.uk/common-crm-misconceptions/</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rgbClr val="0D9390">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l-GR" dirty="0"/>
              <a:t>Ερωτήσεις;</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66563" y="2875202"/>
            <a:ext cx="4191680" cy="837258"/>
          </a:xfrm>
        </p:spPr>
        <p:txBody>
          <a:bodyPr>
            <a:noAutofit/>
          </a:bodyPr>
          <a:lstStyle/>
          <a:p>
            <a:r>
              <a:rPr lang="el-GR" sz="4800" dirty="0"/>
              <a:t>Ευχαριστούμε!</a:t>
            </a:r>
            <a:endParaRPr lang="en-US" sz="4800"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pic>
        <p:nvPicPr>
          <p:cNvPr id="4" name="Picture 3" descr="Text&#10;&#10;Description automatically generated">
            <a:extLst>
              <a:ext uri="{FF2B5EF4-FFF2-40B4-BE49-F238E27FC236}">
                <a16:creationId xmlns:a16="http://schemas.microsoft.com/office/drawing/2014/main" id="{1BDEFD08-6161-9142-E5B8-D6F86FACBF0C}"/>
              </a:ext>
            </a:extLst>
          </p:cNvPr>
          <p:cNvPicPr>
            <a:picLocks noChangeAspect="1"/>
          </p:cNvPicPr>
          <p:nvPr/>
        </p:nvPicPr>
        <p:blipFill>
          <a:blip r:embed="rId3"/>
          <a:stretch>
            <a:fillRect/>
          </a:stretch>
        </p:blipFill>
        <p:spPr>
          <a:xfrm>
            <a:off x="9533106" y="5969830"/>
            <a:ext cx="2658894" cy="602062"/>
          </a:xfrm>
          <a:prstGeom prst="rect">
            <a:avLst/>
          </a:prstGeom>
        </p:spPr>
      </p:pic>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rgbClr val="000000"/>
                </a:solidFill>
              </a:rPr>
              <a:t>Οφέλη της Αυτοματοποίησης Επιχειρησιακών Διεργασιών </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1522009298"/>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0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E80A36-5EA1-43D6-A855-69C8AB28C5E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3BED611-2A19-46CF-9C4F-1F6C06D5AE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EC19484-FF85-4D0E-9A6A-2ED75EC5E86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B0461BD-AF5C-49BE-94CF-A406BC3391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rgbClr val="000000"/>
                </a:solidFill>
              </a:rPr>
              <a:t>Οφέλη της Αυτοματοποίησης Επιχειρησιακών Διεργασιών (Συν.)</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2197226040"/>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0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24BEDA4-A8D1-40CE-8509-C432547ECCD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14280E9-C04C-4205-8367-56C7A4D6F9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20C5B77-A0D6-4882-AC20-2CFDD9FA9E4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50E1268-0266-4EFE-AF6D-EC18A09323F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101369"/>
            <a:ext cx="10595237" cy="3995028"/>
          </a:xfrm>
        </p:spPr>
        <p:txBody>
          <a:bodyPr/>
          <a:lstStyle/>
          <a:p>
            <a:pPr marL="474300" indent="-457200">
              <a:buClr>
                <a:schemeClr val="accent2"/>
              </a:buClr>
              <a:buFont typeface="+mj-lt"/>
              <a:buAutoNum type="arabicPeriod"/>
            </a:pPr>
            <a:r>
              <a:rPr lang="el-GR" dirty="0"/>
              <a:t>Ξεκινήστε έχοντας μια </a:t>
            </a:r>
            <a:r>
              <a:rPr lang="el-GR" b="1" dirty="0">
                <a:solidFill>
                  <a:schemeClr val="accent2"/>
                </a:solidFill>
              </a:rPr>
              <a:t>σαφή κατανόηση </a:t>
            </a:r>
            <a:r>
              <a:rPr lang="el-GR" dirty="0"/>
              <a:t>των σχετικών εργασιών, του ποιος είναι υπεύθυνος γι’ αυτές και πότε πρέπει να εκτελείται η κάθε μία.</a:t>
            </a:r>
          </a:p>
          <a:p>
            <a:pPr marL="474300" indent="-457200">
              <a:buClr>
                <a:schemeClr val="accent2"/>
              </a:buClr>
              <a:buFont typeface="+mj-lt"/>
              <a:buAutoNum type="arabicPeriod"/>
            </a:pPr>
            <a:endParaRPr lang="el-GR" dirty="0"/>
          </a:p>
          <a:p>
            <a:pPr marL="474300" indent="-457200">
              <a:buClr>
                <a:schemeClr val="accent2"/>
              </a:buClr>
              <a:buFont typeface="+mj-lt"/>
              <a:buAutoNum type="arabicPeriod"/>
            </a:pPr>
            <a:r>
              <a:rPr lang="el-GR" dirty="0"/>
              <a:t>Βεβαιωθείτε ότι έχετε </a:t>
            </a:r>
            <a:r>
              <a:rPr lang="el-GR" b="1" dirty="0">
                <a:solidFill>
                  <a:schemeClr val="accent2"/>
                </a:solidFill>
              </a:rPr>
              <a:t>σαφώς καθορισμένους στόχους </a:t>
            </a:r>
            <a:r>
              <a:rPr lang="el-GR" dirty="0"/>
              <a:t>όταν αυτοματοποιείτε μια επιχειρησιακή διαδικασία. Αυτό θα εξοικονομήσει πολύ χρόνο στην περίπτωση αλλαγής κατεύθυνσης.</a:t>
            </a:r>
          </a:p>
          <a:p>
            <a:pPr marL="474300" indent="-457200">
              <a:buClr>
                <a:schemeClr val="accent2"/>
              </a:buClr>
              <a:buFont typeface="+mj-lt"/>
              <a:buAutoNum type="arabicPeriod"/>
            </a:pPr>
            <a:endParaRPr lang="el-GR" dirty="0"/>
          </a:p>
          <a:p>
            <a:pPr marL="474300" indent="-457200">
              <a:buClr>
                <a:schemeClr val="accent2"/>
              </a:buClr>
              <a:buFont typeface="+mj-lt"/>
              <a:buAutoNum type="arabicPeriod"/>
            </a:pPr>
            <a:r>
              <a:rPr lang="el-GR" dirty="0"/>
              <a:t>Αξιολογήστε τα </a:t>
            </a:r>
            <a:r>
              <a:rPr lang="el-GR" b="1" dirty="0">
                <a:solidFill>
                  <a:schemeClr val="accent2"/>
                </a:solidFill>
              </a:rPr>
              <a:t>αποτελέσματα</a:t>
            </a:r>
            <a:r>
              <a:rPr lang="el-GR" dirty="0"/>
              <a:t> με μια σταδιακή προσέγγιση. Πολλοί οργανισμοί απογοητεύονται όταν τα αποτελέσματα που επιθυμούν για την επιχείρησή τους δεν υλοποιούνται από τη μια μέρα στην άλλη.</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Βέλτιστες Πρακτικές στην </a:t>
            </a:r>
            <a:r>
              <a:rPr lang="el-GR" sz="3600" dirty="0">
                <a:solidFill>
                  <a:srgbClr val="000000"/>
                </a:solidFill>
              </a:rPr>
              <a:t>Αυτοματοποίηση Επιχειρησιακών Διεργασιών</a:t>
            </a:r>
            <a:endParaRPr lang="en-ZA" dirty="0"/>
          </a:p>
        </p:txBody>
      </p:sp>
    </p:spTree>
    <p:extLst>
      <p:ext uri="{BB962C8B-B14F-4D97-AF65-F5344CB8AC3E}">
        <p14:creationId xmlns:p14="http://schemas.microsoft.com/office/powerpoint/2010/main" val="38727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l-GR" b="1" dirty="0">
                <a:solidFill>
                  <a:schemeClr val="accent2"/>
                </a:solidFill>
              </a:rPr>
              <a:t>Ορισμός: </a:t>
            </a:r>
            <a:r>
              <a:rPr lang="el-GR" dirty="0"/>
              <a:t>Διοίκηση Επιχειρησιακών Διεργασιών είναι ο τρόπος με τον οποίο μια εταιρεία δημιουργεί, επεξεργάζεται και αναλύει τις συνήθεις διαδικασίες που αποτελούν τον πυρήνα της επιχείρησης. </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Διοίκηση Επιχειρησιακών Διεργασιών (ΔΕΔ </a:t>
            </a:r>
            <a:r>
              <a:rPr lang="en-GB" dirty="0"/>
              <a:t>– BPM)</a:t>
            </a:r>
            <a:endParaRPr lang="en-ZA" dirty="0"/>
          </a:p>
        </p:txBody>
      </p:sp>
    </p:spTree>
    <p:extLst>
      <p:ext uri="{BB962C8B-B14F-4D97-AF65-F5344CB8AC3E}">
        <p14:creationId xmlns:p14="http://schemas.microsoft.com/office/powerpoint/2010/main" val="35570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l-GR" b="1" u="sng" dirty="0">
                <a:solidFill>
                  <a:schemeClr val="accent2"/>
                </a:solidFill>
              </a:rPr>
              <a:t>Διαφορετικά είδη διαδικασιών</a:t>
            </a:r>
            <a:endParaRPr lang="en-GB" b="1" u="sng" dirty="0">
              <a:solidFill>
                <a:schemeClr val="accent2"/>
              </a:solidFill>
              <a:latin typeface="+mn-lt"/>
            </a:endParaRPr>
          </a:p>
          <a:p>
            <a:pPr marL="17100" indent="0">
              <a:buClr>
                <a:schemeClr val="accent2"/>
              </a:buClr>
            </a:pPr>
            <a:endParaRPr lang="en-GB" b="1" u="sng" dirty="0">
              <a:solidFill>
                <a:schemeClr val="accent2"/>
              </a:solidFill>
              <a:latin typeface="+mn-lt"/>
            </a:endParaRPr>
          </a:p>
          <a:p>
            <a:pPr marL="474300" indent="-457200">
              <a:buClr>
                <a:schemeClr val="accent2"/>
              </a:buClr>
              <a:buFont typeface="+mj-lt"/>
              <a:buAutoNum type="arabicPeriod"/>
            </a:pPr>
            <a:r>
              <a:rPr lang="el-GR" b="1" dirty="0"/>
              <a:t>Επιχειρησιακές</a:t>
            </a:r>
            <a:r>
              <a:rPr lang="en-GB" b="1" dirty="0">
                <a:latin typeface="+mn-lt"/>
              </a:rPr>
              <a:t> (</a:t>
            </a:r>
            <a:r>
              <a:rPr lang="el-GR" b="1" dirty="0">
                <a:latin typeface="+mn-lt"/>
              </a:rPr>
              <a:t>βασικές</a:t>
            </a:r>
            <a:r>
              <a:rPr lang="en-GB" b="1" dirty="0">
                <a:latin typeface="+mn-lt"/>
              </a:rPr>
              <a:t>): </a:t>
            </a:r>
            <a:r>
              <a:rPr lang="el-GR" dirty="0"/>
              <a:t>άμεσα σχετιζόμενες με την πηγή εισοδήματος</a:t>
            </a:r>
            <a:endParaRPr lang="en-GB" dirty="0">
              <a:solidFill>
                <a:srgbClr val="000000"/>
              </a:solidFill>
              <a:latin typeface="+mn-lt"/>
            </a:endParaRP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l-GR" b="1" dirty="0"/>
              <a:t>Ενισχυτικές</a:t>
            </a:r>
            <a:r>
              <a:rPr lang="en-GB" b="1" dirty="0">
                <a:latin typeface="+mn-lt"/>
              </a:rPr>
              <a:t> (</a:t>
            </a:r>
            <a:r>
              <a:rPr lang="el-GR" b="1" dirty="0">
                <a:latin typeface="+mn-lt"/>
              </a:rPr>
              <a:t>δευτερεύουσες</a:t>
            </a:r>
            <a:r>
              <a:rPr lang="en-GB" b="1" dirty="0">
                <a:latin typeface="+mn-lt"/>
              </a:rPr>
              <a:t>): </a:t>
            </a:r>
            <a:r>
              <a:rPr lang="el-GR" dirty="0"/>
              <a:t>διαδικασίες που συμβάλλουν στην αποφυγή καταστάσεων χάους και στη διατήρηση της οργάνωσης</a:t>
            </a:r>
            <a:endParaRPr lang="en-GB" dirty="0">
              <a:solidFill>
                <a:srgbClr val="000000"/>
              </a:solidFill>
              <a:latin typeface="+mn-lt"/>
            </a:endParaRP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l-GR" b="1" dirty="0">
                <a:solidFill>
                  <a:srgbClr val="000000"/>
                </a:solidFill>
                <a:latin typeface="+mn-lt"/>
              </a:rPr>
              <a:t>Διοικητικές</a:t>
            </a:r>
            <a:r>
              <a:rPr lang="en-GB" b="1" dirty="0">
                <a:solidFill>
                  <a:srgbClr val="000000"/>
                </a:solidFill>
                <a:latin typeface="+mn-lt"/>
              </a:rPr>
              <a:t>: </a:t>
            </a:r>
            <a:r>
              <a:rPr lang="el-GR" dirty="0"/>
              <a:t>βοηθούν στην οργάνωση και διαχείριση όλων των άλλων διαδικασιών</a:t>
            </a:r>
          </a:p>
          <a:p>
            <a:pPr marL="0" indent="0"/>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Διοίκηση Επιχειρησιακών Διεργασιών (ΔΕΔ </a:t>
            </a:r>
            <a:r>
              <a:rPr lang="en-GB" dirty="0"/>
              <a:t>– BPM)</a:t>
            </a:r>
            <a:endParaRPr lang="en-ZA" dirty="0"/>
          </a:p>
        </p:txBody>
      </p:sp>
    </p:spTree>
    <p:extLst>
      <p:ext uri="{BB962C8B-B14F-4D97-AF65-F5344CB8AC3E}">
        <p14:creationId xmlns:p14="http://schemas.microsoft.com/office/powerpoint/2010/main" val="27936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p:txBody>
          <a:bodyPr>
            <a:normAutofit fontScale="92500"/>
          </a:bodyPr>
          <a:lstStyle/>
          <a:p>
            <a:r>
              <a:rPr lang="el-GR" sz="3500" dirty="0"/>
              <a:t>Κύρια Βήματα στη Διοίκηση Επιχειρησιακών Διεργασιών (ΔΕΔ </a:t>
            </a:r>
            <a:r>
              <a:rPr lang="en-GB" sz="3500" dirty="0"/>
              <a:t>– BPM)</a:t>
            </a:r>
            <a:endParaRPr lang="en-ZA" sz="3500" dirty="0"/>
          </a:p>
          <a:p>
            <a:endParaRPr lang="en-US" dirty="0"/>
          </a:p>
        </p:txBody>
      </p:sp>
      <p:sp>
        <p:nvSpPr>
          <p:cNvPr id="3" name="Text Placeholder 2">
            <a:extLst>
              <a:ext uri="{FF2B5EF4-FFF2-40B4-BE49-F238E27FC236}">
                <a16:creationId xmlns:a16="http://schemas.microsoft.com/office/drawing/2014/main" id="{6C6FC979-5F15-2745-ACC0-A3B4603BFA4B}"/>
              </a:ext>
            </a:extLst>
          </p:cNvPr>
          <p:cNvSpPr>
            <a:spLocks noGrp="1"/>
          </p:cNvSpPr>
          <p:nvPr>
            <p:ph type="body" sz="quarter" idx="31"/>
          </p:nvPr>
        </p:nvSpPr>
        <p:spPr>
          <a:xfrm>
            <a:off x="1099455" y="4226442"/>
            <a:ext cx="1732731" cy="1237497"/>
          </a:xfrm>
        </p:spPr>
        <p:txBody>
          <a:bodyPr/>
          <a:lstStyle/>
          <a:p>
            <a:r>
              <a:rPr lang="el-GR" sz="2200" dirty="0"/>
              <a:t>Σχεδιασμός</a:t>
            </a:r>
            <a:r>
              <a:rPr lang="el-GR" dirty="0"/>
              <a:t> </a:t>
            </a:r>
            <a:endParaRPr lang="en-US" dirty="0"/>
          </a:p>
        </p:txBody>
      </p:sp>
      <p:sp>
        <p:nvSpPr>
          <p:cNvPr id="5" name="Text Placeholder 4">
            <a:extLst>
              <a:ext uri="{FF2B5EF4-FFF2-40B4-BE49-F238E27FC236}">
                <a16:creationId xmlns:a16="http://schemas.microsoft.com/office/drawing/2014/main" id="{12763278-D861-B842-BBA7-BEB0B7534E87}"/>
              </a:ext>
            </a:extLst>
          </p:cNvPr>
          <p:cNvSpPr>
            <a:spLocks noGrp="1"/>
          </p:cNvSpPr>
          <p:nvPr>
            <p:ph type="body" sz="quarter" idx="30"/>
          </p:nvPr>
        </p:nvSpPr>
        <p:spPr>
          <a:xfrm>
            <a:off x="3279176" y="4226443"/>
            <a:ext cx="1732731" cy="1237497"/>
          </a:xfrm>
        </p:spPr>
        <p:txBody>
          <a:bodyPr/>
          <a:lstStyle/>
          <a:p>
            <a:r>
              <a:rPr lang="el-GR" sz="2200" dirty="0" err="1"/>
              <a:t>Μοντελο</a:t>
            </a:r>
            <a:r>
              <a:rPr lang="el-GR" sz="2200" dirty="0"/>
              <a:t>-ποίηση</a:t>
            </a:r>
            <a:endParaRPr lang="en-US" sz="2200" dirty="0"/>
          </a:p>
        </p:txBody>
      </p:sp>
      <p:sp>
        <p:nvSpPr>
          <p:cNvPr id="23" name="Text Placeholder 22">
            <a:extLst>
              <a:ext uri="{FF2B5EF4-FFF2-40B4-BE49-F238E27FC236}">
                <a16:creationId xmlns:a16="http://schemas.microsoft.com/office/drawing/2014/main" id="{954E5E01-07AA-F34E-A5F3-ED7BCDE58D6D}"/>
              </a:ext>
            </a:extLst>
          </p:cNvPr>
          <p:cNvSpPr>
            <a:spLocks noGrp="1"/>
          </p:cNvSpPr>
          <p:nvPr>
            <p:ph type="body" sz="quarter" idx="33"/>
          </p:nvPr>
        </p:nvSpPr>
        <p:spPr>
          <a:xfrm>
            <a:off x="5252473" y="4297371"/>
            <a:ext cx="1732731" cy="1237497"/>
          </a:xfrm>
        </p:spPr>
        <p:txBody>
          <a:bodyPr/>
          <a:lstStyle/>
          <a:p>
            <a:r>
              <a:rPr lang="el-GR" sz="2200" dirty="0"/>
              <a:t>Εκτέλεση</a:t>
            </a:r>
            <a:endParaRPr lang="en-US" sz="2200" dirty="0"/>
          </a:p>
        </p:txBody>
      </p:sp>
      <p:sp>
        <p:nvSpPr>
          <p:cNvPr id="25" name="Text Placeholder 24">
            <a:extLst>
              <a:ext uri="{FF2B5EF4-FFF2-40B4-BE49-F238E27FC236}">
                <a16:creationId xmlns:a16="http://schemas.microsoft.com/office/drawing/2014/main" id="{60E45774-1BF3-224A-B1A0-EE4001CB61E1}"/>
              </a:ext>
            </a:extLst>
          </p:cNvPr>
          <p:cNvSpPr>
            <a:spLocks noGrp="1"/>
          </p:cNvSpPr>
          <p:nvPr>
            <p:ph type="body" sz="quarter" idx="32"/>
          </p:nvPr>
        </p:nvSpPr>
        <p:spPr>
          <a:xfrm>
            <a:off x="7193708" y="4277745"/>
            <a:ext cx="1732731" cy="1237497"/>
          </a:xfrm>
        </p:spPr>
        <p:txBody>
          <a:bodyPr>
            <a:normAutofit/>
          </a:bodyPr>
          <a:lstStyle/>
          <a:p>
            <a:r>
              <a:rPr lang="el-GR" sz="2200" dirty="0"/>
              <a:t>Επίβλεψη</a:t>
            </a:r>
            <a:endParaRPr lang="en-US" sz="2200" dirty="0"/>
          </a:p>
        </p:txBody>
      </p:sp>
      <p:sp>
        <p:nvSpPr>
          <p:cNvPr id="27" name="Text Placeholder 26">
            <a:extLst>
              <a:ext uri="{FF2B5EF4-FFF2-40B4-BE49-F238E27FC236}">
                <a16:creationId xmlns:a16="http://schemas.microsoft.com/office/drawing/2014/main" id="{48DD194E-E11D-AD47-A022-89969DA51AF9}"/>
              </a:ext>
            </a:extLst>
          </p:cNvPr>
          <p:cNvSpPr>
            <a:spLocks noGrp="1"/>
          </p:cNvSpPr>
          <p:nvPr>
            <p:ph type="body" sz="quarter" idx="34"/>
          </p:nvPr>
        </p:nvSpPr>
        <p:spPr>
          <a:xfrm>
            <a:off x="9262491" y="4287831"/>
            <a:ext cx="2026692" cy="1237497"/>
          </a:xfrm>
        </p:spPr>
        <p:txBody>
          <a:bodyPr>
            <a:normAutofit/>
          </a:bodyPr>
          <a:lstStyle/>
          <a:p>
            <a:r>
              <a:rPr lang="el-GR" sz="2200" dirty="0"/>
              <a:t>Βελτιστοποίηση</a:t>
            </a:r>
            <a:endParaRPr lang="en-US" sz="2200" dirty="0"/>
          </a:p>
        </p:txBody>
      </p:sp>
      <p:grpSp>
        <p:nvGrpSpPr>
          <p:cNvPr id="28" name="Group 27">
            <a:extLst>
              <a:ext uri="{FF2B5EF4-FFF2-40B4-BE49-F238E27FC236}">
                <a16:creationId xmlns:a16="http://schemas.microsoft.com/office/drawing/2014/main" id="{E754E54E-88FE-8AB1-1386-8B2CB9053020}"/>
              </a:ext>
            </a:extLst>
          </p:cNvPr>
          <p:cNvGrpSpPr/>
          <p:nvPr/>
        </p:nvGrpSpPr>
        <p:grpSpPr>
          <a:xfrm>
            <a:off x="3689198" y="2443730"/>
            <a:ext cx="864347" cy="619263"/>
            <a:chOff x="3454400" y="159975"/>
            <a:chExt cx="4578885" cy="3280548"/>
          </a:xfrm>
        </p:grpSpPr>
        <p:sp>
          <p:nvSpPr>
            <p:cNvPr id="29" name="Freeform 403">
              <a:extLst>
                <a:ext uri="{FF2B5EF4-FFF2-40B4-BE49-F238E27FC236}">
                  <a16:creationId xmlns:a16="http://schemas.microsoft.com/office/drawing/2014/main" id="{792A0B4A-B1A5-8B85-FA37-6036A3954C76}"/>
                </a:ext>
              </a:extLst>
            </p:cNvPr>
            <p:cNvSpPr/>
            <p:nvPr/>
          </p:nvSpPr>
          <p:spPr>
            <a:xfrm>
              <a:off x="4917907" y="815474"/>
              <a:ext cx="1818989" cy="1732302"/>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AABC99"/>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5800386-E4A8-5C2F-CE95-36CC997FA2A5}"/>
                </a:ext>
              </a:extLst>
            </p:cNvPr>
            <p:cNvGrpSpPr/>
            <p:nvPr/>
          </p:nvGrpSpPr>
          <p:grpSpPr>
            <a:xfrm>
              <a:off x="3454400" y="159975"/>
              <a:ext cx="4578885" cy="3280548"/>
              <a:chOff x="3454400" y="159975"/>
              <a:chExt cx="4578885" cy="3280548"/>
            </a:xfrm>
          </p:grpSpPr>
          <p:sp>
            <p:nvSpPr>
              <p:cNvPr id="31" name="Freeform 405">
                <a:extLst>
                  <a:ext uri="{FF2B5EF4-FFF2-40B4-BE49-F238E27FC236}">
                    <a16:creationId xmlns:a16="http://schemas.microsoft.com/office/drawing/2014/main" id="{FFA65AE8-E65F-253E-0E83-FCC6A2F645DF}"/>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2" name="Freeform 406">
                <a:extLst>
                  <a:ext uri="{FF2B5EF4-FFF2-40B4-BE49-F238E27FC236}">
                    <a16:creationId xmlns:a16="http://schemas.microsoft.com/office/drawing/2014/main" id="{73FCC232-013E-F028-2FEB-1AEFE9C0D3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3" name="Freeform 407">
                <a:extLst>
                  <a:ext uri="{FF2B5EF4-FFF2-40B4-BE49-F238E27FC236}">
                    <a16:creationId xmlns:a16="http://schemas.microsoft.com/office/drawing/2014/main" id="{E80A9ACC-99FB-A434-3E6C-CBA1B01A7658}"/>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4" name="Freeform 408">
                <a:extLst>
                  <a:ext uri="{FF2B5EF4-FFF2-40B4-BE49-F238E27FC236}">
                    <a16:creationId xmlns:a16="http://schemas.microsoft.com/office/drawing/2014/main" id="{9FCDBEAD-2B4C-9F9A-FEA6-E1FDA9F05383}"/>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 name="Freeform 409">
                <a:extLst>
                  <a:ext uri="{FF2B5EF4-FFF2-40B4-BE49-F238E27FC236}">
                    <a16:creationId xmlns:a16="http://schemas.microsoft.com/office/drawing/2014/main" id="{6C4A7E93-194A-4DA6-7F1E-C18D9FBD3A42}"/>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 name="Freeform 410">
                <a:extLst>
                  <a:ext uri="{FF2B5EF4-FFF2-40B4-BE49-F238E27FC236}">
                    <a16:creationId xmlns:a16="http://schemas.microsoft.com/office/drawing/2014/main" id="{D4ED65C6-D564-867C-1021-5705ECEFB962}"/>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 name="Freeform 411">
                <a:extLst>
                  <a:ext uri="{FF2B5EF4-FFF2-40B4-BE49-F238E27FC236}">
                    <a16:creationId xmlns:a16="http://schemas.microsoft.com/office/drawing/2014/main" id="{1400245A-2A5D-CB79-862F-608B330DCBB6}"/>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B508E9C3-84C8-6106-56DD-52A53B144F71}"/>
              </a:ext>
            </a:extLst>
          </p:cNvPr>
          <p:cNvGrpSpPr/>
          <p:nvPr/>
        </p:nvGrpSpPr>
        <p:grpSpPr>
          <a:xfrm>
            <a:off x="1825844" y="2422305"/>
            <a:ext cx="769339" cy="768499"/>
            <a:chOff x="7257599" y="768348"/>
            <a:chExt cx="868457" cy="867509"/>
          </a:xfrm>
        </p:grpSpPr>
        <p:sp>
          <p:nvSpPr>
            <p:cNvPr id="39" name="Freeform 314">
              <a:extLst>
                <a:ext uri="{FF2B5EF4-FFF2-40B4-BE49-F238E27FC236}">
                  <a16:creationId xmlns:a16="http://schemas.microsoft.com/office/drawing/2014/main" id="{0AE2A2A7-30BA-CA21-6E54-61C0B1150802}"/>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DAE0D2"/>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40" name="Graphic 2">
              <a:extLst>
                <a:ext uri="{FF2B5EF4-FFF2-40B4-BE49-F238E27FC236}">
                  <a16:creationId xmlns:a16="http://schemas.microsoft.com/office/drawing/2014/main" id="{B9DD992C-6604-A02D-B7EA-56B1EB83F8F2}"/>
                </a:ext>
              </a:extLst>
            </p:cNvPr>
            <p:cNvGrpSpPr/>
            <p:nvPr/>
          </p:nvGrpSpPr>
          <p:grpSpPr>
            <a:xfrm>
              <a:off x="7257599" y="768348"/>
              <a:ext cx="868457" cy="867509"/>
              <a:chOff x="7257599" y="768348"/>
              <a:chExt cx="868457" cy="867509"/>
            </a:xfrm>
            <a:solidFill>
              <a:srgbClr val="010101"/>
            </a:solidFill>
          </p:grpSpPr>
          <p:sp>
            <p:nvSpPr>
              <p:cNvPr id="41" name="Freeform 316">
                <a:extLst>
                  <a:ext uri="{FF2B5EF4-FFF2-40B4-BE49-F238E27FC236}">
                    <a16:creationId xmlns:a16="http://schemas.microsoft.com/office/drawing/2014/main" id="{787119B4-18DC-CA48-22CE-9995B9E90B3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317">
                <a:extLst>
                  <a:ext uri="{FF2B5EF4-FFF2-40B4-BE49-F238E27FC236}">
                    <a16:creationId xmlns:a16="http://schemas.microsoft.com/office/drawing/2014/main" id="{F4A7891F-29A4-9870-3E7A-83D3DC3A27B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3" name="Freeform 318">
                <a:extLst>
                  <a:ext uri="{FF2B5EF4-FFF2-40B4-BE49-F238E27FC236}">
                    <a16:creationId xmlns:a16="http://schemas.microsoft.com/office/drawing/2014/main" id="{FFAABA1D-F640-B1AA-A93C-B495D8805AC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 name="Freeform 319">
                <a:extLst>
                  <a:ext uri="{FF2B5EF4-FFF2-40B4-BE49-F238E27FC236}">
                    <a16:creationId xmlns:a16="http://schemas.microsoft.com/office/drawing/2014/main" id="{10CC3B73-6809-E2AF-2B70-232E19792E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5" name="Freeform 320">
                <a:extLst>
                  <a:ext uri="{FF2B5EF4-FFF2-40B4-BE49-F238E27FC236}">
                    <a16:creationId xmlns:a16="http://schemas.microsoft.com/office/drawing/2014/main" id="{B7B1AB37-38CF-7045-ED16-548F4CABFC58}"/>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46" name="Graphic 2">
            <a:extLst>
              <a:ext uri="{FF2B5EF4-FFF2-40B4-BE49-F238E27FC236}">
                <a16:creationId xmlns:a16="http://schemas.microsoft.com/office/drawing/2014/main" id="{7A1C130D-9839-A617-3273-86B5C6C2DD0E}"/>
              </a:ext>
            </a:extLst>
          </p:cNvPr>
          <p:cNvGrpSpPr/>
          <p:nvPr/>
        </p:nvGrpSpPr>
        <p:grpSpPr>
          <a:xfrm>
            <a:off x="7640098" y="2428448"/>
            <a:ext cx="783671" cy="656183"/>
            <a:chOff x="3917433" y="5498364"/>
            <a:chExt cx="884636" cy="740723"/>
          </a:xfrm>
        </p:grpSpPr>
        <p:sp>
          <p:nvSpPr>
            <p:cNvPr id="47" name="Freeform 355">
              <a:extLst>
                <a:ext uri="{FF2B5EF4-FFF2-40B4-BE49-F238E27FC236}">
                  <a16:creationId xmlns:a16="http://schemas.microsoft.com/office/drawing/2014/main" id="{3C911DB9-C27E-936A-EDCA-04B7AC79F1A3}"/>
                </a:ext>
              </a:extLst>
            </p:cNvPr>
            <p:cNvSpPr/>
            <p:nvPr/>
          </p:nvSpPr>
          <p:spPr>
            <a:xfrm>
              <a:off x="4170046" y="5655543"/>
              <a:ext cx="476083" cy="539283"/>
            </a:xfrm>
            <a:custGeom>
              <a:avLst/>
              <a:gdLst>
                <a:gd name="connsiteX0" fmla="*/ 348682 w 476083"/>
                <a:gd name="connsiteY0" fmla="*/ 420044 h 539283"/>
                <a:gd name="connsiteX1" fmla="*/ 345972 w 476083"/>
                <a:gd name="connsiteY1" fmla="*/ 421852 h 539283"/>
                <a:gd name="connsiteX2" fmla="*/ 236670 w 476083"/>
                <a:gd name="connsiteY2" fmla="*/ 539284 h 539283"/>
                <a:gd name="connsiteX3" fmla="*/ 236670 w 476083"/>
                <a:gd name="connsiteY3" fmla="*/ 485084 h 539283"/>
                <a:gd name="connsiteX4" fmla="*/ 221314 w 476083"/>
                <a:gd name="connsiteY4" fmla="*/ 470630 h 539283"/>
                <a:gd name="connsiteX5" fmla="*/ 219507 w 476083"/>
                <a:gd name="connsiteY5" fmla="*/ 470630 h 539283"/>
                <a:gd name="connsiteX6" fmla="*/ 206861 w 476083"/>
                <a:gd name="connsiteY6" fmla="*/ 472438 h 539283"/>
                <a:gd name="connsiteX7" fmla="*/ 147241 w 476083"/>
                <a:gd name="connsiteY7" fmla="*/ 472438 h 539283"/>
                <a:gd name="connsiteX8" fmla="*/ 0 w 476083"/>
                <a:gd name="connsiteY8" fmla="*/ 415528 h 539283"/>
                <a:gd name="connsiteX9" fmla="*/ 418238 w 476083"/>
                <a:gd name="connsiteY9" fmla="*/ 0 h 539283"/>
                <a:gd name="connsiteX10" fmla="*/ 427271 w 476083"/>
                <a:gd name="connsiteY10" fmla="*/ 13550 h 539283"/>
                <a:gd name="connsiteX11" fmla="*/ 348682 w 476083"/>
                <a:gd name="connsiteY11" fmla="*/ 420044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083" h="539283">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AABC99"/>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8" name="Freeform 356">
              <a:extLst>
                <a:ext uri="{FF2B5EF4-FFF2-40B4-BE49-F238E27FC236}">
                  <a16:creationId xmlns:a16="http://schemas.microsoft.com/office/drawing/2014/main" id="{BF0B348D-920B-D9A4-6BA3-EAEA2CD7C54D}"/>
                </a:ext>
              </a:extLst>
            </p:cNvPr>
            <p:cNvSpPr/>
            <p:nvPr/>
          </p:nvSpPr>
          <p:spPr>
            <a:xfrm>
              <a:off x="4038373" y="5498364"/>
              <a:ext cx="532748" cy="539283"/>
            </a:xfrm>
            <a:custGeom>
              <a:avLst/>
              <a:gdLst>
                <a:gd name="connsiteX0" fmla="*/ 448739 w 532748"/>
                <a:gd name="connsiteY0" fmla="*/ 135498 h 539283"/>
                <a:gd name="connsiteX1" fmla="*/ 390023 w 532748"/>
                <a:gd name="connsiteY1" fmla="*/ 37940 h 539283"/>
                <a:gd name="connsiteX2" fmla="*/ 495712 w 532748"/>
                <a:gd name="connsiteY2" fmla="*/ 87623 h 539283"/>
                <a:gd name="connsiteX3" fmla="*/ 448739 w 532748"/>
                <a:gd name="connsiteY3" fmla="*/ 135498 h 539283"/>
                <a:gd name="connsiteX4" fmla="*/ 85604 w 532748"/>
                <a:gd name="connsiteY4" fmla="*/ 503151 h 539283"/>
                <a:gd name="connsiteX5" fmla="*/ 28695 w 532748"/>
                <a:gd name="connsiteY5" fmla="*/ 342359 h 539283"/>
                <a:gd name="connsiteX6" fmla="*/ 154256 w 532748"/>
                <a:gd name="connsiteY6" fmla="*/ 342359 h 539283"/>
                <a:gd name="connsiteX7" fmla="*/ 164193 w 532748"/>
                <a:gd name="connsiteY7" fmla="*/ 423658 h 539283"/>
                <a:gd name="connsiteX8" fmla="*/ 85604 w 532748"/>
                <a:gd name="connsiteY8" fmla="*/ 503151 h 539283"/>
                <a:gd name="connsiteX9" fmla="*/ 253622 w 532748"/>
                <a:gd name="connsiteY9" fmla="*/ 38843 h 539283"/>
                <a:gd name="connsiteX10" fmla="*/ 182259 w 532748"/>
                <a:gd name="connsiteY10" fmla="*/ 168019 h 539283"/>
                <a:gd name="connsiteX11" fmla="*/ 88314 w 532748"/>
                <a:gd name="connsiteY11" fmla="*/ 148145 h 539283"/>
                <a:gd name="connsiteX12" fmla="*/ 253622 w 532748"/>
                <a:gd name="connsiteY12" fmla="*/ 38843 h 539283"/>
                <a:gd name="connsiteX13" fmla="*/ 410800 w 532748"/>
                <a:gd name="connsiteY13" fmla="*/ 174341 h 539283"/>
                <a:gd name="connsiteX14" fmla="*/ 336727 w 532748"/>
                <a:gd name="connsiteY14" fmla="*/ 178858 h 539283"/>
                <a:gd name="connsiteX15" fmla="*/ 336727 w 532748"/>
                <a:gd name="connsiteY15" fmla="*/ 30713 h 539283"/>
                <a:gd name="connsiteX16" fmla="*/ 345761 w 532748"/>
                <a:gd name="connsiteY16" fmla="*/ 31616 h 539283"/>
                <a:gd name="connsiteX17" fmla="*/ 426156 w 532748"/>
                <a:gd name="connsiteY17" fmla="*/ 158985 h 539283"/>
                <a:gd name="connsiteX18" fmla="*/ 410800 w 532748"/>
                <a:gd name="connsiteY18" fmla="*/ 174341 h 539283"/>
                <a:gd name="connsiteX19" fmla="*/ 336727 w 532748"/>
                <a:gd name="connsiteY19" fmla="*/ 207764 h 539283"/>
                <a:gd name="connsiteX20" fmla="*/ 379183 w 532748"/>
                <a:gd name="connsiteY20" fmla="*/ 205958 h 539283"/>
                <a:gd name="connsiteX21" fmla="*/ 336727 w 532748"/>
                <a:gd name="connsiteY21" fmla="*/ 248413 h 539283"/>
                <a:gd name="connsiteX22" fmla="*/ 336727 w 532748"/>
                <a:gd name="connsiteY22" fmla="*/ 207764 h 539283"/>
                <a:gd name="connsiteX23" fmla="*/ 245492 w 532748"/>
                <a:gd name="connsiteY23" fmla="*/ 341456 h 539283"/>
                <a:gd name="connsiteX24" fmla="*/ 190389 w 532748"/>
                <a:gd name="connsiteY24" fmla="*/ 397461 h 539283"/>
                <a:gd name="connsiteX25" fmla="*/ 184969 w 532748"/>
                <a:gd name="connsiteY25" fmla="*/ 341456 h 539283"/>
                <a:gd name="connsiteX26" fmla="*/ 245492 w 532748"/>
                <a:gd name="connsiteY26" fmla="*/ 341456 h 539283"/>
                <a:gd name="connsiteX27" fmla="*/ 297885 w 532748"/>
                <a:gd name="connsiteY27" fmla="*/ 31616 h 539283"/>
                <a:gd name="connsiteX28" fmla="*/ 306918 w 532748"/>
                <a:gd name="connsiteY28" fmla="*/ 30713 h 539283"/>
                <a:gd name="connsiteX29" fmla="*/ 306918 w 532748"/>
                <a:gd name="connsiteY29" fmla="*/ 178858 h 539283"/>
                <a:gd name="connsiteX30" fmla="*/ 212069 w 532748"/>
                <a:gd name="connsiteY30" fmla="*/ 172535 h 539283"/>
                <a:gd name="connsiteX31" fmla="*/ 297885 w 532748"/>
                <a:gd name="connsiteY31" fmla="*/ 31616 h 539283"/>
                <a:gd name="connsiteX32" fmla="*/ 28695 w 532748"/>
                <a:gd name="connsiteY32" fmla="*/ 312550 h 539283"/>
                <a:gd name="connsiteX33" fmla="*/ 70248 w 532748"/>
                <a:gd name="connsiteY33" fmla="*/ 173438 h 539283"/>
                <a:gd name="connsiteX34" fmla="*/ 172323 w 532748"/>
                <a:gd name="connsiteY34" fmla="*/ 196021 h 539283"/>
                <a:gd name="connsiteX35" fmla="*/ 154256 w 532748"/>
                <a:gd name="connsiteY35" fmla="*/ 311646 h 539283"/>
                <a:gd name="connsiteX36" fmla="*/ 28695 w 532748"/>
                <a:gd name="connsiteY36" fmla="*/ 312550 h 539283"/>
                <a:gd name="connsiteX37" fmla="*/ 28695 w 532748"/>
                <a:gd name="connsiteY37" fmla="*/ 312550 h 539283"/>
                <a:gd name="connsiteX38" fmla="*/ 274398 w 532748"/>
                <a:gd name="connsiteY38" fmla="*/ 312550 h 539283"/>
                <a:gd name="connsiteX39" fmla="*/ 184066 w 532748"/>
                <a:gd name="connsiteY39" fmla="*/ 312550 h 539283"/>
                <a:gd name="connsiteX40" fmla="*/ 202132 w 532748"/>
                <a:gd name="connsiteY40" fmla="*/ 200538 h 539283"/>
                <a:gd name="connsiteX41" fmla="*/ 306918 w 532748"/>
                <a:gd name="connsiteY41" fmla="*/ 208668 h 539283"/>
                <a:gd name="connsiteX42" fmla="*/ 306918 w 532748"/>
                <a:gd name="connsiteY42" fmla="*/ 279127 h 539283"/>
                <a:gd name="connsiteX43" fmla="*/ 274398 w 532748"/>
                <a:gd name="connsiteY43" fmla="*/ 312550 h 539283"/>
                <a:gd name="connsiteX44" fmla="*/ 532748 w 532748"/>
                <a:gd name="connsiteY44" fmla="*/ 85816 h 539283"/>
                <a:gd name="connsiteX45" fmla="*/ 527328 w 532748"/>
                <a:gd name="connsiteY45" fmla="*/ 74976 h 539283"/>
                <a:gd name="connsiteX46" fmla="*/ 353890 w 532748"/>
                <a:gd name="connsiteY46" fmla="*/ 1807 h 539283"/>
                <a:gd name="connsiteX47" fmla="*/ 322274 w 532748"/>
                <a:gd name="connsiteY47" fmla="*/ 0 h 539283"/>
                <a:gd name="connsiteX48" fmla="*/ 322274 w 532748"/>
                <a:gd name="connsiteY48" fmla="*/ 0 h 539283"/>
                <a:gd name="connsiteX49" fmla="*/ 322274 w 532748"/>
                <a:gd name="connsiteY49" fmla="*/ 0 h 539283"/>
                <a:gd name="connsiteX50" fmla="*/ 290658 w 532748"/>
                <a:gd name="connsiteY50" fmla="*/ 1807 h 539283"/>
                <a:gd name="connsiteX51" fmla="*/ 53084 w 532748"/>
                <a:gd name="connsiteY51" fmla="*/ 147242 h 539283"/>
                <a:gd name="connsiteX52" fmla="*/ 53084 w 532748"/>
                <a:gd name="connsiteY52" fmla="*/ 147242 h 539283"/>
                <a:gd name="connsiteX53" fmla="*/ 73861 w 532748"/>
                <a:gd name="connsiteY53" fmla="*/ 533864 h 539283"/>
                <a:gd name="connsiteX54" fmla="*/ 84701 w 532748"/>
                <a:gd name="connsiteY54" fmla="*/ 539284 h 539283"/>
                <a:gd name="connsiteX55" fmla="*/ 85604 w 532748"/>
                <a:gd name="connsiteY55" fmla="*/ 539284 h 539283"/>
                <a:gd name="connsiteX56" fmla="*/ 96444 w 532748"/>
                <a:gd name="connsiteY56" fmla="*/ 534767 h 539283"/>
                <a:gd name="connsiteX57" fmla="*/ 530038 w 532748"/>
                <a:gd name="connsiteY57" fmla="*/ 96656 h 539283"/>
                <a:gd name="connsiteX58" fmla="*/ 532748 w 532748"/>
                <a:gd name="connsiteY58" fmla="*/ 85816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748" h="539283">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357">
              <a:extLst>
                <a:ext uri="{FF2B5EF4-FFF2-40B4-BE49-F238E27FC236}">
                  <a16:creationId xmlns:a16="http://schemas.microsoft.com/office/drawing/2014/main" id="{1F40004F-C347-0E21-485E-CAFB578D79C2}"/>
                </a:ext>
              </a:extLst>
            </p:cNvPr>
            <p:cNvSpPr/>
            <p:nvPr/>
          </p:nvSpPr>
          <p:spPr>
            <a:xfrm>
              <a:off x="4151528" y="5611334"/>
              <a:ext cx="538397" cy="627753"/>
            </a:xfrm>
            <a:custGeom>
              <a:avLst/>
              <a:gdLst>
                <a:gd name="connsiteX0" fmla="*/ 382557 w 538397"/>
                <a:gd name="connsiteY0" fmla="*/ 456123 h 627753"/>
                <a:gd name="connsiteX1" fmla="*/ 379847 w 538397"/>
                <a:gd name="connsiteY1" fmla="*/ 457930 h 627753"/>
                <a:gd name="connsiteX2" fmla="*/ 271448 w 538397"/>
                <a:gd name="connsiteY2" fmla="*/ 575362 h 627753"/>
                <a:gd name="connsiteX3" fmla="*/ 271448 w 538397"/>
                <a:gd name="connsiteY3" fmla="*/ 521162 h 627753"/>
                <a:gd name="connsiteX4" fmla="*/ 256995 w 538397"/>
                <a:gd name="connsiteY4" fmla="*/ 506709 h 627753"/>
                <a:gd name="connsiteX5" fmla="*/ 255188 w 538397"/>
                <a:gd name="connsiteY5" fmla="*/ 506709 h 627753"/>
                <a:gd name="connsiteX6" fmla="*/ 242542 w 538397"/>
                <a:gd name="connsiteY6" fmla="*/ 508516 h 627753"/>
                <a:gd name="connsiteX7" fmla="*/ 182923 w 538397"/>
                <a:gd name="connsiteY7" fmla="*/ 508516 h 627753"/>
                <a:gd name="connsiteX8" fmla="*/ 36585 w 538397"/>
                <a:gd name="connsiteY8" fmla="*/ 452510 h 627753"/>
                <a:gd name="connsiteX9" fmla="*/ 451209 w 538397"/>
                <a:gd name="connsiteY9" fmla="*/ 38788 h 627753"/>
                <a:gd name="connsiteX10" fmla="*/ 460242 w 538397"/>
                <a:gd name="connsiteY10" fmla="*/ 52338 h 627753"/>
                <a:gd name="connsiteX11" fmla="*/ 382557 w 538397"/>
                <a:gd name="connsiteY11" fmla="*/ 456123 h 627753"/>
                <a:gd name="connsiteX12" fmla="*/ 484632 w 538397"/>
                <a:gd name="connsiteY12" fmla="*/ 34272 h 627753"/>
                <a:gd name="connsiteX13" fmla="*/ 463856 w 538397"/>
                <a:gd name="connsiteY13" fmla="*/ 5366 h 627753"/>
                <a:gd name="connsiteX14" fmla="*/ 443079 w 538397"/>
                <a:gd name="connsiteY14" fmla="*/ 3559 h 627753"/>
                <a:gd name="connsiteX15" fmla="*/ 442176 w 538397"/>
                <a:gd name="connsiteY15" fmla="*/ 4462 h 627753"/>
                <a:gd name="connsiteX16" fmla="*/ 4065 w 538397"/>
                <a:gd name="connsiteY16" fmla="*/ 442573 h 627753"/>
                <a:gd name="connsiteX17" fmla="*/ 4065 w 538397"/>
                <a:gd name="connsiteY17" fmla="*/ 463350 h 627753"/>
                <a:gd name="connsiteX18" fmla="*/ 4968 w 538397"/>
                <a:gd name="connsiteY18" fmla="*/ 464253 h 627753"/>
                <a:gd name="connsiteX19" fmla="*/ 180213 w 538397"/>
                <a:gd name="connsiteY19" fmla="*/ 537421 h 627753"/>
                <a:gd name="connsiteX20" fmla="*/ 242542 w 538397"/>
                <a:gd name="connsiteY20" fmla="*/ 537421 h 627753"/>
                <a:gd name="connsiteX21" fmla="*/ 242542 w 538397"/>
                <a:gd name="connsiteY21" fmla="*/ 613301 h 627753"/>
                <a:gd name="connsiteX22" fmla="*/ 256995 w 538397"/>
                <a:gd name="connsiteY22" fmla="*/ 627754 h 627753"/>
                <a:gd name="connsiteX23" fmla="*/ 267835 w 538397"/>
                <a:gd name="connsiteY23" fmla="*/ 623237 h 627753"/>
                <a:gd name="connsiteX24" fmla="*/ 400623 w 538397"/>
                <a:gd name="connsiteY24" fmla="*/ 479610 h 627753"/>
                <a:gd name="connsiteX25" fmla="*/ 484632 w 538397"/>
                <a:gd name="connsiteY25" fmla="*/ 34272 h 62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397" h="627753">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358">
              <a:extLst>
                <a:ext uri="{FF2B5EF4-FFF2-40B4-BE49-F238E27FC236}">
                  <a16:creationId xmlns:a16="http://schemas.microsoft.com/office/drawing/2014/main" id="{C874141F-41A3-25AB-50A8-9ECB86A5B80A}"/>
                </a:ext>
              </a:extLst>
            </p:cNvPr>
            <p:cNvSpPr/>
            <p:nvPr/>
          </p:nvSpPr>
          <p:spPr>
            <a:xfrm>
              <a:off x="4332644" y="5944605"/>
              <a:ext cx="56005" cy="56006"/>
            </a:xfrm>
            <a:custGeom>
              <a:avLst/>
              <a:gdLst>
                <a:gd name="connsiteX0" fmla="*/ 56006 w 56005"/>
                <a:gd name="connsiteY0" fmla="*/ 28003 h 56006"/>
                <a:gd name="connsiteX1" fmla="*/ 28003 w 56005"/>
                <a:gd name="connsiteY1" fmla="*/ 56007 h 56006"/>
                <a:gd name="connsiteX2" fmla="*/ 0 w 56005"/>
                <a:gd name="connsiteY2" fmla="*/ 28003 h 56006"/>
                <a:gd name="connsiteX3" fmla="*/ 28003 w 56005"/>
                <a:gd name="connsiteY3" fmla="*/ 0 h 56006"/>
                <a:gd name="connsiteX4" fmla="*/ 56006 w 56005"/>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5" h="56006">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359">
              <a:extLst>
                <a:ext uri="{FF2B5EF4-FFF2-40B4-BE49-F238E27FC236}">
                  <a16:creationId xmlns:a16="http://schemas.microsoft.com/office/drawing/2014/main" id="{F8EE9A6E-26C0-824F-4FAE-803AADFCAC6A}"/>
                </a:ext>
              </a:extLst>
            </p:cNvPr>
            <p:cNvSpPr/>
            <p:nvPr/>
          </p:nvSpPr>
          <p:spPr>
            <a:xfrm>
              <a:off x="4421170" y="5944605"/>
              <a:ext cx="56006" cy="56006"/>
            </a:xfrm>
            <a:custGeom>
              <a:avLst/>
              <a:gdLst>
                <a:gd name="connsiteX0" fmla="*/ 56006 w 56006"/>
                <a:gd name="connsiteY0" fmla="*/ 28003 h 56006"/>
                <a:gd name="connsiteX1" fmla="*/ 28003 w 56006"/>
                <a:gd name="connsiteY1" fmla="*/ 56007 h 56006"/>
                <a:gd name="connsiteX2" fmla="*/ 0 w 56006"/>
                <a:gd name="connsiteY2" fmla="*/ 28003 h 56006"/>
                <a:gd name="connsiteX3" fmla="*/ 28003 w 56006"/>
                <a:gd name="connsiteY3" fmla="*/ 0 h 56006"/>
                <a:gd name="connsiteX4" fmla="*/ 56006 w 56006"/>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56006">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360">
              <a:extLst>
                <a:ext uri="{FF2B5EF4-FFF2-40B4-BE49-F238E27FC236}">
                  <a16:creationId xmlns:a16="http://schemas.microsoft.com/office/drawing/2014/main" id="{07ECF67F-FBBA-110F-63F7-5680DD29B9F7}"/>
                </a:ext>
              </a:extLst>
            </p:cNvPr>
            <p:cNvSpPr/>
            <p:nvPr/>
          </p:nvSpPr>
          <p:spPr>
            <a:xfrm>
              <a:off x="4507889" y="5944605"/>
              <a:ext cx="63232" cy="56006"/>
            </a:xfrm>
            <a:custGeom>
              <a:avLst/>
              <a:gdLst>
                <a:gd name="connsiteX0" fmla="*/ 63233 w 63232"/>
                <a:gd name="connsiteY0" fmla="*/ 28003 h 56006"/>
                <a:gd name="connsiteX1" fmla="*/ 31616 w 63232"/>
                <a:gd name="connsiteY1" fmla="*/ 56007 h 56006"/>
                <a:gd name="connsiteX2" fmla="*/ 0 w 63232"/>
                <a:gd name="connsiteY2" fmla="*/ 28003 h 56006"/>
                <a:gd name="connsiteX3" fmla="*/ 31616 w 63232"/>
                <a:gd name="connsiteY3" fmla="*/ 0 h 56006"/>
                <a:gd name="connsiteX4" fmla="*/ 63233 w 63232"/>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2" h="56006">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361">
              <a:extLst>
                <a:ext uri="{FF2B5EF4-FFF2-40B4-BE49-F238E27FC236}">
                  <a16:creationId xmlns:a16="http://schemas.microsoft.com/office/drawing/2014/main" id="{82A90E65-F12E-8DBE-F703-D6F358A83631}"/>
                </a:ext>
              </a:extLst>
            </p:cNvPr>
            <p:cNvSpPr/>
            <p:nvPr/>
          </p:nvSpPr>
          <p:spPr>
            <a:xfrm>
              <a:off x="3917433" y="5523765"/>
              <a:ext cx="144665" cy="571794"/>
            </a:xfrm>
            <a:custGeom>
              <a:avLst/>
              <a:gdLst>
                <a:gd name="connsiteX0" fmla="*/ 116211 w 144665"/>
                <a:gd name="connsiteY0" fmla="*/ 497623 h 571794"/>
                <a:gd name="connsiteX1" fmla="*/ 99951 w 144665"/>
                <a:gd name="connsiteY1" fmla="*/ 510270 h 571794"/>
                <a:gd name="connsiteX2" fmla="*/ 99048 w 144665"/>
                <a:gd name="connsiteY2" fmla="*/ 520206 h 571794"/>
                <a:gd name="connsiteX3" fmla="*/ 140601 w 144665"/>
                <a:gd name="connsiteY3" fmla="*/ 25187 h 571794"/>
                <a:gd name="connsiteX4" fmla="*/ 140601 w 144665"/>
                <a:gd name="connsiteY4" fmla="*/ 4410 h 571794"/>
                <a:gd name="connsiteX5" fmla="*/ 119825 w 144665"/>
                <a:gd name="connsiteY5" fmla="*/ 4410 h 571794"/>
                <a:gd name="connsiteX6" fmla="*/ 73755 w 144665"/>
                <a:gd name="connsiteY6" fmla="*/ 536467 h 571794"/>
                <a:gd name="connsiteX7" fmla="*/ 61109 w 144665"/>
                <a:gd name="connsiteY7" fmla="*/ 534659 h 571794"/>
                <a:gd name="connsiteX8" fmla="*/ 44849 w 144665"/>
                <a:gd name="connsiteY8" fmla="*/ 547306 h 571794"/>
                <a:gd name="connsiteX9" fmla="*/ 56592 w 144665"/>
                <a:gd name="connsiteY9" fmla="*/ 564469 h 571794"/>
                <a:gd name="connsiteX10" fmla="*/ 105371 w 144665"/>
                <a:gd name="connsiteY10" fmla="*/ 571696 h 571794"/>
                <a:gd name="connsiteX11" fmla="*/ 121631 w 144665"/>
                <a:gd name="connsiteY11" fmla="*/ 559050 h 571794"/>
                <a:gd name="connsiteX12" fmla="*/ 121631 w 144665"/>
                <a:gd name="connsiteY12" fmla="*/ 559050 h 571794"/>
                <a:gd name="connsiteX13" fmla="*/ 127051 w 144665"/>
                <a:gd name="connsiteY13" fmla="*/ 514787 h 571794"/>
                <a:gd name="connsiteX14" fmla="*/ 116211 w 144665"/>
                <a:gd name="connsiteY14" fmla="*/ 497623 h 5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65" h="571794">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362">
              <a:extLst>
                <a:ext uri="{FF2B5EF4-FFF2-40B4-BE49-F238E27FC236}">
                  <a16:creationId xmlns:a16="http://schemas.microsoft.com/office/drawing/2014/main" id="{436CE974-D940-5E54-4B34-CB70B23CCA2F}"/>
                </a:ext>
              </a:extLst>
            </p:cNvPr>
            <p:cNvSpPr/>
            <p:nvPr/>
          </p:nvSpPr>
          <p:spPr>
            <a:xfrm>
              <a:off x="4658292" y="5543530"/>
              <a:ext cx="143778" cy="576770"/>
            </a:xfrm>
            <a:custGeom>
              <a:avLst/>
              <a:gdLst>
                <a:gd name="connsiteX0" fmla="*/ 70911 w 143778"/>
                <a:gd name="connsiteY0" fmla="*/ 28907 h 576770"/>
                <a:gd name="connsiteX1" fmla="*/ 85364 w 143778"/>
                <a:gd name="connsiteY1" fmla="*/ 14454 h 576770"/>
                <a:gd name="connsiteX2" fmla="*/ 70911 w 143778"/>
                <a:gd name="connsiteY2" fmla="*/ 0 h 576770"/>
                <a:gd name="connsiteX3" fmla="*/ 26648 w 143778"/>
                <a:gd name="connsiteY3" fmla="*/ 0 h 576770"/>
                <a:gd name="connsiteX4" fmla="*/ 12195 w 143778"/>
                <a:gd name="connsiteY4" fmla="*/ 14454 h 576770"/>
                <a:gd name="connsiteX5" fmla="*/ 12195 w 143778"/>
                <a:gd name="connsiteY5" fmla="*/ 58716 h 576770"/>
                <a:gd name="connsiteX6" fmla="*/ 26648 w 143778"/>
                <a:gd name="connsiteY6" fmla="*/ 73170 h 576770"/>
                <a:gd name="connsiteX7" fmla="*/ 41101 w 143778"/>
                <a:gd name="connsiteY7" fmla="*/ 58716 h 576770"/>
                <a:gd name="connsiteX8" fmla="*/ 41101 w 143778"/>
                <a:gd name="connsiteY8" fmla="*/ 54199 h 576770"/>
                <a:gd name="connsiteX9" fmla="*/ 4065 w 143778"/>
                <a:gd name="connsiteY9" fmla="*/ 551930 h 576770"/>
                <a:gd name="connsiteX10" fmla="*/ 4065 w 143778"/>
                <a:gd name="connsiteY10" fmla="*/ 572706 h 576770"/>
                <a:gd name="connsiteX11" fmla="*/ 24841 w 143778"/>
                <a:gd name="connsiteY11" fmla="*/ 572706 h 576770"/>
                <a:gd name="connsiteX12" fmla="*/ 59168 w 143778"/>
                <a:gd name="connsiteY12" fmla="*/ 29810 h 576770"/>
                <a:gd name="connsiteX13" fmla="*/ 70911 w 143778"/>
                <a:gd name="connsiteY13" fmla="*/ 29810 h 5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78" h="57677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9F789DC-D60E-A821-73A2-99246C4B7D90}"/>
              </a:ext>
            </a:extLst>
          </p:cNvPr>
          <p:cNvPicPr>
            <a:picLocks noChangeAspect="1"/>
          </p:cNvPicPr>
          <p:nvPr/>
        </p:nvPicPr>
        <p:blipFill>
          <a:blip r:embed="rId2"/>
          <a:stretch>
            <a:fillRect/>
          </a:stretch>
        </p:blipFill>
        <p:spPr>
          <a:xfrm>
            <a:off x="5719353" y="2355174"/>
            <a:ext cx="769339" cy="826470"/>
          </a:xfrm>
          <a:prstGeom prst="rect">
            <a:avLst/>
          </a:prstGeom>
        </p:spPr>
      </p:pic>
      <p:pic>
        <p:nvPicPr>
          <p:cNvPr id="7" name="Picture 6">
            <a:extLst>
              <a:ext uri="{FF2B5EF4-FFF2-40B4-BE49-F238E27FC236}">
                <a16:creationId xmlns:a16="http://schemas.microsoft.com/office/drawing/2014/main" id="{659C0F6F-8273-49DD-8DF9-3F6C32882FE9}"/>
              </a:ext>
            </a:extLst>
          </p:cNvPr>
          <p:cNvPicPr>
            <a:picLocks noChangeAspect="1"/>
          </p:cNvPicPr>
          <p:nvPr/>
        </p:nvPicPr>
        <p:blipFill>
          <a:blip r:embed="rId3"/>
          <a:stretch>
            <a:fillRect/>
          </a:stretch>
        </p:blipFill>
        <p:spPr>
          <a:xfrm>
            <a:off x="9562999" y="2419538"/>
            <a:ext cx="769339" cy="826470"/>
          </a:xfrm>
          <a:prstGeom prst="rect">
            <a:avLst/>
          </a:prstGeom>
        </p:spPr>
      </p:pic>
      <p:cxnSp>
        <p:nvCxnSpPr>
          <p:cNvPr id="10" name="Straight Arrow Connector 9">
            <a:extLst>
              <a:ext uri="{FF2B5EF4-FFF2-40B4-BE49-F238E27FC236}">
                <a16:creationId xmlns:a16="http://schemas.microsoft.com/office/drawing/2014/main" id="{A6F8A15C-14A8-18CE-D8E2-2585C40F86CC}"/>
              </a:ext>
            </a:extLst>
          </p:cNvPr>
          <p:cNvCxnSpPr>
            <a:cxnSpLocks/>
          </p:cNvCxnSpPr>
          <p:nvPr/>
        </p:nvCxnSpPr>
        <p:spPr>
          <a:xfrm>
            <a:off x="2814511"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8002A-165D-887F-71C5-34ABF110EA7A}"/>
              </a:ext>
            </a:extLst>
          </p:cNvPr>
          <p:cNvCxnSpPr>
            <a:cxnSpLocks/>
          </p:cNvCxnSpPr>
          <p:nvPr/>
        </p:nvCxnSpPr>
        <p:spPr>
          <a:xfrm>
            <a:off x="48536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44D78D-0154-5FE9-9E72-3E7D885B5D61}"/>
              </a:ext>
            </a:extLst>
          </p:cNvPr>
          <p:cNvCxnSpPr>
            <a:cxnSpLocks/>
          </p:cNvCxnSpPr>
          <p:nvPr/>
        </p:nvCxnSpPr>
        <p:spPr>
          <a:xfrm>
            <a:off x="67244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3ED90EB-CC6B-DE44-AE20-DE301C81DA58}"/>
              </a:ext>
            </a:extLst>
          </p:cNvPr>
          <p:cNvCxnSpPr>
            <a:cxnSpLocks/>
          </p:cNvCxnSpPr>
          <p:nvPr/>
        </p:nvCxnSpPr>
        <p:spPr>
          <a:xfrm>
            <a:off x="86547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8FF973-BB01-E201-BFF5-3C87947E9400}"/>
              </a:ext>
            </a:extLst>
          </p:cNvPr>
          <p:cNvSpPr txBox="1"/>
          <p:nvPr/>
        </p:nvSpPr>
        <p:spPr>
          <a:xfrm>
            <a:off x="-154290" y="6195435"/>
            <a:ext cx="6871390"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Πηγή</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complete guide to managing your business processes in 2022” (</a:t>
            </a:r>
            <a:r>
              <a:rPr kumimoji="0" lang="en-US"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Monday.com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7297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23" grpId="0" build="p"/>
      <p:bldP spid="25" grpId="0" build="p"/>
      <p:bldP spid="27" grpId="0" build="p"/>
      <p:bldP spid="6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«Ποτέ μου δεν ονειρεύτηκα την επιτυχία. Αντιθέτως, δούλεψα γι’ αυτήν.»</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Estee Lauder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in workshop writing and holding table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06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101369"/>
            <a:ext cx="10595237" cy="3995028"/>
          </a:xfrm>
        </p:spPr>
        <p:txBody>
          <a:bodyPr/>
          <a:lstStyle/>
          <a:p>
            <a:pPr marL="474300" indent="-457200">
              <a:buClr>
                <a:schemeClr val="accent2"/>
              </a:buClr>
              <a:buFont typeface="+mj-lt"/>
              <a:buAutoNum type="arabicPeriod"/>
            </a:pPr>
            <a:r>
              <a:rPr lang="el-GR" dirty="0"/>
              <a:t>Κατανόηση των διαδικασιών που συντελούνται σε έναν οργανισμό </a:t>
            </a:r>
          </a:p>
          <a:p>
            <a:pPr marL="474300" indent="-457200">
              <a:buClr>
                <a:schemeClr val="accent2"/>
              </a:buClr>
              <a:buFont typeface="+mj-lt"/>
              <a:buAutoNum type="arabicPeriod"/>
            </a:pPr>
            <a:endParaRPr lang="el-GR" dirty="0"/>
          </a:p>
          <a:p>
            <a:pPr marL="474300" indent="-457200">
              <a:buClr>
                <a:schemeClr val="accent2"/>
              </a:buClr>
              <a:buFont typeface="+mj-lt"/>
              <a:buAutoNum type="arabicPeriod"/>
            </a:pPr>
            <a:r>
              <a:rPr lang="el-GR" dirty="0"/>
              <a:t>Ανάλυση των διαδικασιών από την αρχή μέχρι το τέλος </a:t>
            </a:r>
          </a:p>
          <a:p>
            <a:pPr marL="474300" indent="-457200">
              <a:buClr>
                <a:schemeClr val="accent2"/>
              </a:buClr>
              <a:buFont typeface="+mj-lt"/>
              <a:buAutoNum type="arabicPeriod"/>
            </a:pPr>
            <a:endParaRPr lang="el-GR" dirty="0"/>
          </a:p>
          <a:p>
            <a:pPr marL="474300" indent="-457200">
              <a:buClr>
                <a:schemeClr val="accent2"/>
              </a:buClr>
              <a:buFont typeface="+mj-lt"/>
              <a:buAutoNum type="arabicPeriod"/>
            </a:pPr>
            <a:r>
              <a:rPr lang="el-GR" dirty="0"/>
              <a:t>Συνεχής βελτίωση των επιχειρηματικών διαδικασιών και της επιχειρηματικής στρατηγικής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Οφέλη Διοίκησης Επιχειρησιακών Διεργασιών</a:t>
            </a:r>
          </a:p>
          <a:p>
            <a:r>
              <a:rPr lang="el-GR" dirty="0"/>
              <a:t>(ΔΕΔ </a:t>
            </a:r>
            <a:r>
              <a:rPr lang="en-GB" dirty="0"/>
              <a:t>– BPM)</a:t>
            </a:r>
            <a:endParaRPr lang="en-ZA" dirty="0"/>
          </a:p>
        </p:txBody>
      </p:sp>
    </p:spTree>
    <p:extLst>
      <p:ext uri="{BB962C8B-B14F-4D97-AF65-F5344CB8AC3E}">
        <p14:creationId xmlns:p14="http://schemas.microsoft.com/office/powerpoint/2010/main" val="4559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l-GR" b="1" dirty="0">
                <a:solidFill>
                  <a:schemeClr val="accent2"/>
                </a:solidFill>
              </a:rPr>
              <a:t>Μαθησιακός Στόχος</a:t>
            </a:r>
            <a:r>
              <a:rPr lang="en-US" b="1" dirty="0">
                <a:solidFill>
                  <a:schemeClr val="accent2"/>
                </a:solidFill>
              </a:rPr>
              <a:t>:</a:t>
            </a:r>
          </a:p>
          <a:p>
            <a:pPr marL="342900" indent="-342900">
              <a:buBlip>
                <a:blip r:embed="rId2"/>
              </a:buBlip>
            </a:pPr>
            <a:endParaRPr lang="en-US" dirty="0"/>
          </a:p>
          <a:p>
            <a:pPr marL="342900" indent="-342900">
              <a:buClr>
                <a:schemeClr val="accent2"/>
              </a:buClr>
              <a:buFont typeface="Arial" panose="020B0604020202020204" pitchFamily="34" charset="0"/>
              <a:buChar char="•"/>
            </a:pPr>
            <a:r>
              <a:rPr lang="el-GR" dirty="0"/>
              <a:t>Οι εκπαιδευόμενοι θα κατανοήσουν το ρόλο της αυτοματοποίησης των επιχειρηματικών προγραμμάτων και υπηρεσιών, καθώς και τα διάφορα τεχνολογικά εργαλεία που μπορούν να εφαρμοστούν στις διάφορες επιχειρηματικές διαδικασίες για να βοηθήσουν τους οργανισμούς να επιτύχουν αυτή την αυτοματοποίηση.</a:t>
            </a:r>
            <a:endParaRPr lang="en-US"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&amp; Μαθησιακοί Στόχοι</a:t>
            </a:r>
            <a:endParaRPr lang="en-US" dirty="0"/>
          </a:p>
          <a:p>
            <a:endParaRPr lang="en-US" dirty="0"/>
          </a:p>
        </p:txBody>
      </p:sp>
    </p:spTree>
    <p:extLst>
      <p:ext uri="{BB962C8B-B14F-4D97-AF65-F5344CB8AC3E}">
        <p14:creationId xmlns:p14="http://schemas.microsoft.com/office/powerpoint/2010/main" val="12072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258815"/>
            <a:ext cx="10595237" cy="3995028"/>
          </a:xfrm>
        </p:spPr>
        <p:txBody>
          <a:bodyPr/>
          <a:lstStyle/>
          <a:p>
            <a:pPr marL="474300" indent="-457200">
              <a:buClr>
                <a:schemeClr val="accent2"/>
              </a:buClr>
              <a:buFont typeface="+mj-lt"/>
              <a:buAutoNum type="arabicPeriod" startAt="4"/>
            </a:pPr>
            <a:r>
              <a:rPr lang="el-GR" dirty="0"/>
              <a:t>Επίτευξη μεγαλύτερου αντίκτυπου στα επιχειρηματικά αποτελέσματα </a:t>
            </a:r>
          </a:p>
          <a:p>
            <a:pPr marL="474300" indent="-457200">
              <a:buClr>
                <a:schemeClr val="accent2"/>
              </a:buClr>
              <a:buFont typeface="+mj-lt"/>
              <a:buAutoNum type="arabicPeriod" startAt="4"/>
            </a:pPr>
            <a:endParaRPr lang="el-GR" dirty="0"/>
          </a:p>
          <a:p>
            <a:pPr marL="474300" indent="-457200">
              <a:buClr>
                <a:schemeClr val="accent2"/>
              </a:buClr>
              <a:buFont typeface="+mj-lt"/>
              <a:buAutoNum type="arabicPeriod" startAt="4"/>
            </a:pPr>
            <a:r>
              <a:rPr lang="el-GR" dirty="0"/>
              <a:t>Προσαρμογή της επιχειρηματικής διαδικασίας τόσο στις τάσεις της αγοράς, όσο και στις απαιτήσεις του κλάδου </a:t>
            </a:r>
          </a:p>
          <a:p>
            <a:pPr marL="474300" indent="-457200">
              <a:buClr>
                <a:schemeClr val="accent2"/>
              </a:buClr>
              <a:buFont typeface="+mj-lt"/>
              <a:buAutoNum type="arabicPeriod" startAt="4"/>
            </a:pPr>
            <a:endParaRPr lang="el-GR" dirty="0"/>
          </a:p>
          <a:p>
            <a:pPr marL="474300" indent="-457200">
              <a:buClr>
                <a:schemeClr val="accent2"/>
              </a:buClr>
              <a:buFont typeface="+mj-lt"/>
              <a:buAutoNum type="arabicPeriod" startAt="4"/>
            </a:pPr>
            <a:r>
              <a:rPr lang="el-GR" dirty="0"/>
              <a:t>Αξιοποίηση των αναδυόμενων τεχνολογιών </a:t>
            </a:r>
          </a:p>
          <a:p>
            <a:pPr marL="0" indent="0"/>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Οφέλη Διοίκησης Επιχειρησιακών Διεργασιών</a:t>
            </a:r>
          </a:p>
          <a:p>
            <a:r>
              <a:rPr lang="el-GR" dirty="0"/>
              <a:t>(ΔΕΔ </a:t>
            </a:r>
            <a:r>
              <a:rPr lang="en-GB" dirty="0"/>
              <a:t>– BPM)</a:t>
            </a:r>
            <a:r>
              <a:rPr lang="el-GR" dirty="0"/>
              <a:t> (Συν.)</a:t>
            </a:r>
            <a:endParaRPr lang="en-ZA" dirty="0"/>
          </a:p>
        </p:txBody>
      </p:sp>
    </p:spTree>
    <p:extLst>
      <p:ext uri="{BB962C8B-B14F-4D97-AF65-F5344CB8AC3E}">
        <p14:creationId xmlns:p14="http://schemas.microsoft.com/office/powerpoint/2010/main" val="133696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878048"/>
            <a:ext cx="10595237" cy="3995028"/>
          </a:xfrm>
        </p:spPr>
        <p:txBody>
          <a:bodyPr/>
          <a:lstStyle/>
          <a:p>
            <a:pPr marL="474300" indent="-457200">
              <a:buClr>
                <a:schemeClr val="accent2"/>
              </a:buClr>
              <a:buBlip>
                <a:blip r:embed="rId2"/>
              </a:buBlip>
            </a:pPr>
            <a:r>
              <a:rPr lang="en-GB" dirty="0">
                <a:solidFill>
                  <a:srgbClr val="000000"/>
                </a:solidFill>
                <a:latin typeface="+mn-lt"/>
              </a:rPr>
              <a:t>Appian: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https://appian.com/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BP Logix:</a:t>
            </a:r>
            <a:r>
              <a:rPr lang="en-GB" dirty="0">
                <a:solidFill>
                  <a:schemeClr val="accent1">
                    <a:lumMod val="75000"/>
                  </a:schemeClr>
                </a:solidFill>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https://www.bplogix.com/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Kofax:</a:t>
            </a:r>
            <a:r>
              <a:rPr lang="en-GB" dirty="0">
                <a:solidFill>
                  <a:schemeClr val="accent1">
                    <a:lumMod val="75000"/>
                  </a:schemeClr>
                </a:solidFill>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https://www.kofax.com/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Oracle: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https://www.oracle.com/index.html</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Pegasystems: </a:t>
            </a:r>
            <a:r>
              <a:rPr lang="en-GB" dirty="0">
                <a:solidFill>
                  <a:schemeClr val="accent1">
                    <a:lumMod val="75000"/>
                  </a:schemeClr>
                </a:solidFill>
                <a:hlinkClick r:id="rId7">
                  <a:extLst>
                    <a:ext uri="{A12FA001-AC4F-418D-AE19-62706E023703}">
                      <ahyp:hlinkClr xmlns:ahyp="http://schemas.microsoft.com/office/drawing/2018/hyperlinkcolor" val="tx"/>
                    </a:ext>
                  </a:extLst>
                </a:hlinkClick>
              </a:rPr>
              <a:t>https://www.pega.com/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Λογισμικό για τη Διοίκηση Επιχειρησιακών Διεργασιών</a:t>
            </a:r>
          </a:p>
          <a:p>
            <a:r>
              <a:rPr lang="el-GR" dirty="0"/>
              <a:t>(ΔΕΔ </a:t>
            </a:r>
            <a:r>
              <a:rPr lang="en-GB" dirty="0"/>
              <a:t>– BPM)</a:t>
            </a:r>
            <a:endParaRPr lang="en-ZA" dirty="0"/>
          </a:p>
        </p:txBody>
      </p:sp>
    </p:spTree>
    <p:extLst>
      <p:ext uri="{BB962C8B-B14F-4D97-AF65-F5344CB8AC3E}">
        <p14:creationId xmlns:p14="http://schemas.microsoft.com/office/powerpoint/2010/main" val="40660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3962"/>
            <a:ext cx="10595237" cy="3995028"/>
          </a:xfrm>
        </p:spPr>
        <p:txBody>
          <a:bodyPr/>
          <a:lstStyle/>
          <a:p>
            <a:pPr marL="474300" indent="-457200">
              <a:buClr>
                <a:schemeClr val="accent2"/>
              </a:buClr>
              <a:buBlip>
                <a:blip r:embed="rId2"/>
              </a:buBlip>
            </a:pPr>
            <a:r>
              <a:rPr lang="en-GB" dirty="0">
                <a:solidFill>
                  <a:srgbClr val="000000"/>
                </a:solidFill>
                <a:latin typeface="+mn-lt"/>
              </a:rPr>
              <a:t>IBM </a:t>
            </a:r>
            <a:r>
              <a:rPr lang="en-GB" dirty="0" err="1">
                <a:solidFill>
                  <a:srgbClr val="000000"/>
                </a:solidFill>
                <a:latin typeface="+mn-lt"/>
              </a:rPr>
              <a:t>Blueworks</a:t>
            </a:r>
            <a:r>
              <a:rPr lang="en-GB" dirty="0">
                <a:solidFill>
                  <a:srgbClr val="000000"/>
                </a:solidFill>
                <a:latin typeface="+mn-lt"/>
              </a:rPr>
              <a:t>: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https://www.ibm.com/products/blueworkslive</a:t>
            </a:r>
            <a:endParaRPr lang="en-GB" dirty="0">
              <a:solidFill>
                <a:schemeClr val="accent1">
                  <a:lumMod val="75000"/>
                </a:schemeClr>
              </a:solidFill>
              <a:latin typeface="+mn-lt"/>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err="1">
                <a:solidFill>
                  <a:srgbClr val="000000"/>
                </a:solidFill>
                <a:latin typeface="+mn-lt"/>
              </a:rPr>
              <a:t>Kissflow</a:t>
            </a:r>
            <a:r>
              <a:rPr lang="en-GB" dirty="0">
                <a:solidFill>
                  <a:srgbClr val="000000"/>
                </a:solidFill>
                <a:latin typeface="+mn-lt"/>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https://kissflow.com/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err="1">
                <a:solidFill>
                  <a:srgbClr val="000000"/>
                </a:solidFill>
                <a:latin typeface="+mn-lt"/>
              </a:rPr>
              <a:t>Quixy</a:t>
            </a:r>
            <a:r>
              <a:rPr lang="en-GB" dirty="0">
                <a:solidFill>
                  <a:srgbClr val="000000"/>
                </a:solidFill>
                <a:latin typeface="+mn-lt"/>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https://quixy.com/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Wrike: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https://www.wrike.com/vm/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Εφαρμογές για τη Διοίκηση Επιχειρησιακών Διεργασιών (ΔΕΔ </a:t>
            </a:r>
            <a:r>
              <a:rPr lang="en-GB" dirty="0"/>
              <a:t>– BPM)</a:t>
            </a:r>
            <a:endParaRPr lang="en-ZA" dirty="0"/>
          </a:p>
          <a:p>
            <a:endParaRPr lang="en-ZA" dirty="0"/>
          </a:p>
        </p:txBody>
      </p:sp>
    </p:spTree>
    <p:extLst>
      <p:ext uri="{BB962C8B-B14F-4D97-AF65-F5344CB8AC3E}">
        <p14:creationId xmlns:p14="http://schemas.microsoft.com/office/powerpoint/2010/main" val="30961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872719" y="852145"/>
            <a:ext cx="9318384" cy="803654"/>
          </a:xfrm>
        </p:spPr>
        <p:txBody>
          <a:bodyPr/>
          <a:lstStyle/>
          <a:p>
            <a:r>
              <a:rPr lang="en-GB" dirty="0"/>
              <a:t>11 </a:t>
            </a:r>
            <a:r>
              <a:rPr lang="el-GR" dirty="0"/>
              <a:t>Στρατηγικοί Τρόποι Χρήσης της Τεχνολογίας από Μη-Κερδοσκοπικούς Οργανισμούς</a:t>
            </a:r>
            <a:endParaRPr lang="en-ZA" dirty="0"/>
          </a:p>
        </p:txBody>
      </p:sp>
      <p:graphicFrame>
        <p:nvGraphicFramePr>
          <p:cNvPr id="5" name="Diagram 4">
            <a:extLst>
              <a:ext uri="{FF2B5EF4-FFF2-40B4-BE49-F238E27FC236}">
                <a16:creationId xmlns:a16="http://schemas.microsoft.com/office/drawing/2014/main" id="{9D03C9D3-3D0C-8122-86B5-ECAC6545946E}"/>
              </a:ext>
            </a:extLst>
          </p:cNvPr>
          <p:cNvGraphicFramePr/>
          <p:nvPr>
            <p:extLst>
              <p:ext uri="{D42A27DB-BD31-4B8C-83A1-F6EECF244321}">
                <p14:modId xmlns:p14="http://schemas.microsoft.com/office/powerpoint/2010/main" val="3270895472"/>
              </p:ext>
            </p:extLst>
          </p:nvPr>
        </p:nvGraphicFramePr>
        <p:xfrm>
          <a:off x="872719" y="2286000"/>
          <a:ext cx="10446561"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7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FA5BD67-724C-47CF-BE1C-E11A109EDC9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4F9916C-4DE3-46C9-BBA9-5E50238828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0186BD3-BCA6-44C3-9EDF-71226317B61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F35A6FCA-9741-4F97-A642-B85F4A0F4AD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BDBA972-56A6-4431-B7C7-81EB7B0225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a:t>
            </a:r>
            <a:r>
              <a:rPr lang="el-GR" dirty="0"/>
              <a:t>Στρατηγικοί Τρόποι Χρήσης της Τεχνολογίας από Μη-Κερδοσκοπικούς Οργανισμούς</a:t>
            </a:r>
            <a:r>
              <a:rPr lang="en-GB" dirty="0"/>
              <a:t> (</a:t>
            </a:r>
            <a:r>
              <a:rPr lang="el-GR" dirty="0"/>
              <a:t>Συν.)</a:t>
            </a:r>
            <a:endParaRPr lang="en-ZA" dirty="0"/>
          </a:p>
        </p:txBody>
      </p:sp>
      <p:graphicFrame>
        <p:nvGraphicFramePr>
          <p:cNvPr id="6" name="Diagram 5">
            <a:extLst>
              <a:ext uri="{FF2B5EF4-FFF2-40B4-BE49-F238E27FC236}">
                <a16:creationId xmlns:a16="http://schemas.microsoft.com/office/drawing/2014/main" id="{C7BCC09A-D73F-C9B4-96B4-83275DDB0457}"/>
              </a:ext>
            </a:extLst>
          </p:cNvPr>
          <p:cNvGraphicFramePr/>
          <p:nvPr>
            <p:extLst>
              <p:ext uri="{D42A27DB-BD31-4B8C-83A1-F6EECF244321}">
                <p14:modId xmlns:p14="http://schemas.microsoft.com/office/powerpoint/2010/main" val="143406182"/>
              </p:ext>
            </p:extLst>
          </p:nvPr>
        </p:nvGraphicFramePr>
        <p:xfrm>
          <a:off x="704850" y="2318657"/>
          <a:ext cx="10782300" cy="32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A2196E9-1AA8-4F22-BA22-4A16FBD642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08C7378-E75F-413F-8C6A-19112C5219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A4222BD1-93C0-4AF0-8C27-9DBF9D57377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0C59BA9B-850D-44E8-9928-6F95830EC8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1801ABD2-6E02-43B3-9A74-7FCB7283EAB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777321C0-58DE-4FDF-A712-D5644B9D28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888556"/>
            <a:ext cx="10595237" cy="3575958"/>
          </a:xfrm>
        </p:spPr>
        <p:txBody>
          <a:bodyPr/>
          <a:lstStyle/>
          <a:p>
            <a:pPr marL="474300" indent="-457200">
              <a:buClr>
                <a:schemeClr val="accent2"/>
              </a:buClr>
              <a:buBlip>
                <a:blip r:embed="rId2"/>
              </a:buBlip>
            </a:pPr>
            <a:r>
              <a:rPr lang="el-GR" b="1" u="sng" dirty="0">
                <a:solidFill>
                  <a:schemeClr val="accent2"/>
                </a:solidFill>
                <a:latin typeface="+mn-lt"/>
              </a:rPr>
              <a:t>Ερωτήσεις για στοχασμό</a:t>
            </a:r>
            <a:endParaRPr lang="en-GB" b="1" u="sng" dirty="0">
              <a:solidFill>
                <a:schemeClr val="accent2"/>
              </a:solidFill>
              <a:latin typeface="+mn-lt"/>
            </a:endParaRPr>
          </a:p>
          <a:p>
            <a:pPr marL="17100" indent="0">
              <a:buClr>
                <a:schemeClr val="accent2"/>
              </a:buClr>
            </a:pPr>
            <a:endParaRPr lang="en-GB" dirty="0"/>
          </a:p>
          <a:p>
            <a:pPr marL="360000" indent="-342900">
              <a:buClr>
                <a:schemeClr val="accent2"/>
              </a:buClr>
              <a:buFont typeface="Arial" panose="020B0604020202020204" pitchFamily="34" charset="0"/>
              <a:buChar char="•"/>
            </a:pPr>
            <a:r>
              <a:rPr lang="el-GR" dirty="0"/>
              <a:t>Πώς άλλαξε η συμπεριφορά των οργανισμών του Τριτογενούς Τομέα τα τελευταία δύο χρόνια;</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Ποια στοιχεία θα μπορούσε να μας δώσει η γνώση αυτή για το μέλλον;</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Πώς πρέπει να προετοιμαστούν οι μη κερδοσκοπικοί οργανισμοί για </a:t>
            </a:r>
            <a:r>
              <a:rPr lang="el-GR" dirty="0" err="1"/>
              <a:t>τοσυνεχώς</a:t>
            </a:r>
            <a:r>
              <a:rPr lang="el-GR" dirty="0"/>
              <a:t> μεταβαλλόμενο περιβάλλον εξεύρεσης πόρων;</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Τεχνολογία</a:t>
            </a:r>
            <a:r>
              <a:rPr lang="en-GB" dirty="0"/>
              <a:t>, </a:t>
            </a:r>
            <a:r>
              <a:rPr lang="el-GR" dirty="0"/>
              <a:t>Τριτογενής Τομέας και η Πανδημία του </a:t>
            </a:r>
            <a:r>
              <a:rPr lang="en-GB" dirty="0"/>
              <a:t>COVID-19</a:t>
            </a:r>
            <a:endParaRPr lang="en-ZA" dirty="0"/>
          </a:p>
        </p:txBody>
      </p:sp>
    </p:spTree>
    <p:extLst>
      <p:ext uri="{BB962C8B-B14F-4D97-AF65-F5344CB8AC3E}">
        <p14:creationId xmlns:p14="http://schemas.microsoft.com/office/powerpoint/2010/main" val="29724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latin typeface="+mn-lt"/>
              </a:rPr>
              <a:t>Επενδύστε στην τεχνολογία σκεπτόμενοι μακροπρόθεσμα</a:t>
            </a:r>
            <a:r>
              <a:rPr lang="en-GB" b="1" dirty="0">
                <a:solidFill>
                  <a:schemeClr val="accent2"/>
                </a:solidFill>
                <a:latin typeface="+mn-lt"/>
              </a:rPr>
              <a:t>: </a:t>
            </a:r>
            <a:r>
              <a:rPr lang="el-GR" dirty="0"/>
              <a:t>Επενδύστε σε τεχνολογία που διευκολύνει τη διεξαγωγή μιας πλούσιας, αμφίδρομης συνομιλίας με τους χορηγούς σας, και που σας παρέχει τα εργαλεία για εξέλιξη σύμφωνα και με τις αλλαγές στις προσδοκίες των χορηγών.</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l-GR" b="1" dirty="0">
                <a:solidFill>
                  <a:schemeClr val="accent2"/>
                </a:solidFill>
              </a:rPr>
              <a:t>Αναπτύξτε ηγέτες με καινούριες δεξιότητες</a:t>
            </a:r>
            <a:r>
              <a:rPr lang="en-GB" b="1" dirty="0">
                <a:solidFill>
                  <a:schemeClr val="accent2"/>
                </a:solidFill>
              </a:rPr>
              <a:t>: </a:t>
            </a:r>
            <a:r>
              <a:rPr lang="el-GR" dirty="0"/>
              <a:t>Η πολυπλοκότητα της εποχής που έπεται της πανδημίας του COVID-19 απαιτεί την ανάπτυξη νέων ηγετικών ικανοτήτων. Η επένδυση στη δια βίου μάθηση αποτελεί το τίμημα της διατήρησης των εργαζομένων, και είναι το κλειδί για μακροπρόθεσμη επιτυχία.</a:t>
            </a:r>
          </a:p>
          <a:p>
            <a:pPr marL="17100" indent="0">
              <a:buClr>
                <a:srgbClr val="000000"/>
              </a:buCl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Τεχνολογία</a:t>
            </a:r>
            <a:r>
              <a:rPr lang="en-GB" dirty="0"/>
              <a:t>, </a:t>
            </a:r>
            <a:r>
              <a:rPr lang="el-GR" dirty="0"/>
              <a:t>Τριτογενής Τομέας και η Πανδημία του </a:t>
            </a:r>
            <a:r>
              <a:rPr lang="en-GB" dirty="0"/>
              <a:t>COVID-19</a:t>
            </a:r>
            <a:endParaRPr lang="en-ZA" dirty="0"/>
          </a:p>
        </p:txBody>
      </p:sp>
    </p:spTree>
    <p:extLst>
      <p:ext uri="{BB962C8B-B14F-4D97-AF65-F5344CB8AC3E}">
        <p14:creationId xmlns:p14="http://schemas.microsoft.com/office/powerpoint/2010/main" val="36475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latin typeface="+mn-lt"/>
              </a:rPr>
              <a:t>Προαγωγή μιας βιώσιμης κουλτούρας</a:t>
            </a:r>
            <a:r>
              <a:rPr lang="en-GB" b="1" dirty="0">
                <a:solidFill>
                  <a:schemeClr val="accent2"/>
                </a:solidFill>
                <a:latin typeface="+mn-lt"/>
              </a:rPr>
              <a:t>: </a:t>
            </a:r>
            <a:r>
              <a:rPr lang="el-GR" dirty="0"/>
              <a:t>Οι νέες στρατηγικές και τεχνολογίες μπορούν να είναι τόσο καλές όσο η κουλτούρα και η κατάρτιση που τις υποστηρίζει. </a:t>
            </a:r>
          </a:p>
          <a:p>
            <a:pPr marL="474300" indent="-457200">
              <a:buClr>
                <a:schemeClr val="accent2"/>
              </a:buClr>
              <a:buBlip>
                <a:blip r:embed="rId2"/>
              </a:buBlip>
            </a:pPr>
            <a:endParaRPr lang="en-GB" dirty="0"/>
          </a:p>
          <a:p>
            <a:pPr marL="474300" indent="-457200">
              <a:buClr>
                <a:schemeClr val="accent2"/>
              </a:buClr>
              <a:buFont typeface="Arial" panose="020B0604020202020204" pitchFamily="34" charset="0"/>
              <a:buChar char="•"/>
            </a:pPr>
            <a:r>
              <a:rPr lang="el-GR" dirty="0"/>
              <a:t>Μια κουλτούρα που ανταμείβει την πρωτοβουλία ανάληψης ρίσκου, ενθαρρύνει πραγματικά την καινοτομία, διαχειρίζεται σωστά την αλλαγή και αναπτύσσει τους ηγέτες της είναι απαραίτητη για να διασφαλιστεί ότι ο οργανισμός σας θα ευημερεί και θα εξελίσσεται σύμφωνα με τις απαιτήσεις της εποχής.</a:t>
            </a:r>
          </a:p>
          <a:p>
            <a:pPr marL="17100" indent="0">
              <a:buClr>
                <a:srgbClr val="000000"/>
              </a:buCl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Τεχνολογία</a:t>
            </a:r>
            <a:r>
              <a:rPr lang="en-GB" dirty="0"/>
              <a:t>, </a:t>
            </a:r>
            <a:r>
              <a:rPr lang="el-GR" dirty="0"/>
              <a:t>Τριτογενής Τομέας και η Πανδημία του </a:t>
            </a:r>
            <a:r>
              <a:rPr lang="en-GB" dirty="0"/>
              <a:t>COVID-19</a:t>
            </a:r>
            <a:endParaRPr lang="en-ZA" dirty="0"/>
          </a:p>
        </p:txBody>
      </p:sp>
    </p:spTree>
    <p:extLst>
      <p:ext uri="{BB962C8B-B14F-4D97-AF65-F5344CB8AC3E}">
        <p14:creationId xmlns:p14="http://schemas.microsoft.com/office/powerpoint/2010/main" val="8893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Ρομποτική Αυτοματοποίηση</a:t>
            </a:r>
            <a:r>
              <a:rPr lang="en-GB" b="1" dirty="0">
                <a:solidFill>
                  <a:schemeClr val="accent2"/>
                </a:solidFill>
              </a:rPr>
              <a:t> </a:t>
            </a:r>
            <a:r>
              <a:rPr lang="el-GR" b="1" dirty="0">
                <a:solidFill>
                  <a:schemeClr val="accent2"/>
                </a:solidFill>
              </a:rPr>
              <a:t>Διεργασιών (ΡΑΔ-</a:t>
            </a:r>
            <a:r>
              <a:rPr lang="en-GB" b="1" dirty="0">
                <a:solidFill>
                  <a:schemeClr val="accent2"/>
                </a:solidFill>
              </a:rPr>
              <a:t>RPA</a:t>
            </a:r>
            <a:r>
              <a:rPr lang="el-GR" b="1" dirty="0">
                <a:solidFill>
                  <a:schemeClr val="accent2"/>
                </a:solidFill>
              </a:rPr>
              <a:t>) </a:t>
            </a:r>
            <a:r>
              <a:rPr lang="el-GR" dirty="0"/>
              <a:t>βοηθά τους οργανισμούς να παράγουν περισσότερα χρησιμοποιώντας λιγότερα μέσα, όπως για παράδειγμα η αυτόματη επεξεργασία και αποθήκευση δεδομένων χωρίς να χρειάζεται να εισαχθούν τα δεδομένα στο χέρι, η δημιουργία αναφορών οικονομικής κατάστασης χωρίς να αναλώνεται σημαντικός χρόνος στην Excel, καθώς και η εκτέλεση εκστρατειών προβολής χωρίς να αναλώνονται ώρες σε ένα πρόγραμμα διαχείρισης πελατειακών σχέσεων (ΔΠΣ). </a:t>
            </a:r>
          </a:p>
          <a:p>
            <a:pPr marL="474300" indent="-457200">
              <a:buClr>
                <a:schemeClr val="accent2"/>
              </a:buClr>
              <a:buBlip>
                <a:blip r:embed="rId2"/>
              </a:buBlip>
            </a:pPr>
            <a:r>
              <a:rPr lang="el-GR" dirty="0"/>
              <a:t>Αυτού του είδους οι βελτιστοποιήσεις έχουν γίνει πραγματικότητα μέσω της Ρομποτικής Αυτοματοποίησης Διεργασιών (ΡΑΔ-RPA), με τους οργανισμούς να έχουν μόλις αρχίσει να αντιλαμβάνονται το τεράστιο εύρος των δυνατοτήτων της μεθόδου αυτής.</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Εισαγωγή στη Ρομποτική Αυτοματοποίηση    Διεργασιών (ΡΑΔ-</a:t>
            </a:r>
            <a:r>
              <a:rPr lang="en-GB" dirty="0"/>
              <a:t>RPA</a:t>
            </a:r>
            <a:r>
              <a:rPr lang="el-GR" dirty="0"/>
              <a:t>)</a:t>
            </a:r>
            <a:endParaRPr lang="en-ZA" dirty="0"/>
          </a:p>
        </p:txBody>
      </p:sp>
    </p:spTree>
    <p:extLst>
      <p:ext uri="{BB962C8B-B14F-4D97-AF65-F5344CB8AC3E}">
        <p14:creationId xmlns:p14="http://schemas.microsoft.com/office/powerpoint/2010/main" val="15275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dirty="0"/>
              <a:t>Εκστρατείες εμπλοκής</a:t>
            </a:r>
          </a:p>
          <a:p>
            <a:pPr marL="17100" indent="0">
              <a:buClr>
                <a:schemeClr val="accent2"/>
              </a:buClr>
            </a:pPr>
            <a:endParaRPr lang="el-GR" dirty="0"/>
          </a:p>
          <a:p>
            <a:pPr marL="474300" indent="-457200">
              <a:buClr>
                <a:schemeClr val="accent2"/>
              </a:buClr>
              <a:buBlip>
                <a:blip r:embed="rId2"/>
              </a:buBlip>
            </a:pPr>
            <a:r>
              <a:rPr lang="el-GR" dirty="0"/>
              <a:t>Διαχείριση επαναλαμβανόμενων χορηγιών</a:t>
            </a:r>
          </a:p>
          <a:p>
            <a:pPr marL="474300" indent="-457200">
              <a:buClr>
                <a:schemeClr val="accent2"/>
              </a:buClr>
              <a:buBlip>
                <a:blip r:embed="rId2"/>
              </a:buBlip>
            </a:pPr>
            <a:endParaRPr lang="el-GR" dirty="0"/>
          </a:p>
          <a:p>
            <a:pPr marL="474300" indent="-457200">
              <a:buClr>
                <a:schemeClr val="accent2"/>
              </a:buClr>
              <a:buBlip>
                <a:blip r:embed="rId2"/>
              </a:buBlip>
            </a:pPr>
            <a:r>
              <a:rPr lang="el-GR" dirty="0"/>
              <a:t>Ψηφιακές και έντυπες εκστρατείες μάρκετινγκ</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Παραδείγματα ΡΑΔ-</a:t>
            </a:r>
            <a:r>
              <a:rPr lang="en-GB" dirty="0"/>
              <a:t>RPA </a:t>
            </a:r>
            <a:r>
              <a:rPr lang="el-GR" dirty="0"/>
              <a:t>για μη-κερδοσκοπικούς οργανισμούς</a:t>
            </a:r>
            <a:endParaRPr lang="en-ZA" dirty="0"/>
          </a:p>
        </p:txBody>
      </p:sp>
    </p:spTree>
    <p:extLst>
      <p:ext uri="{BB962C8B-B14F-4D97-AF65-F5344CB8AC3E}">
        <p14:creationId xmlns:p14="http://schemas.microsoft.com/office/powerpoint/2010/main" val="5534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l-GR" b="1" dirty="0">
                <a:solidFill>
                  <a:schemeClr val="accent2"/>
                </a:solidFill>
              </a:rPr>
              <a:t>Διδακτικοί Στόχοι</a:t>
            </a:r>
            <a:r>
              <a:rPr lang="en-US" b="1" dirty="0">
                <a:solidFill>
                  <a:schemeClr val="accent2"/>
                </a:solidFill>
              </a:rPr>
              <a:t>: </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l-GR" dirty="0"/>
              <a:t>Οι εκπαιδευόμενοι θα εισαχθούν στη Διαχείριση Επιχειρησιακών Διεργασιών (ΔΕΔ), τη Διαχείριση Πελατειακών Σχέσεων (ΔΠΣ), τη Βελτιστοποίηση Μηχανών Αναζήτησης (SEO), τα εργαλεία του λογισμικού Υπολογιστικού Νέφους (</a:t>
            </a:r>
            <a:r>
              <a:rPr lang="el-GR" dirty="0" err="1"/>
              <a:t>Cloud</a:t>
            </a:r>
            <a:r>
              <a:rPr lang="el-GR" dirty="0"/>
              <a:t>) και την </a:t>
            </a:r>
            <a:r>
              <a:rPr lang="el-GR" dirty="0" err="1"/>
              <a:t>Eυέλικτη</a:t>
            </a:r>
            <a:r>
              <a:rPr lang="el-GR" dirty="0"/>
              <a:t> </a:t>
            </a:r>
            <a:r>
              <a:rPr lang="el-GR" dirty="0" err="1"/>
              <a:t>Mεθοδολογία</a:t>
            </a:r>
            <a:r>
              <a:rPr lang="el-GR" dirty="0"/>
              <a:t>.</a:t>
            </a:r>
          </a:p>
          <a:p>
            <a:pPr marL="342900" indent="-342900">
              <a:buClr>
                <a:schemeClr val="accent2"/>
              </a:buClr>
              <a:buFont typeface="Arial" panose="020B0604020202020204" pitchFamily="34" charset="0"/>
              <a:buChar char="•"/>
            </a:pPr>
            <a:endParaRPr lang="el-GR" dirty="0"/>
          </a:p>
          <a:p>
            <a:pPr marL="342900" indent="-342900">
              <a:buClr>
                <a:schemeClr val="accent2"/>
              </a:buClr>
              <a:buFont typeface="Arial" panose="020B0604020202020204" pitchFamily="34" charset="0"/>
              <a:buChar char="•"/>
            </a:pPr>
            <a:r>
              <a:rPr lang="el-GR" dirty="0"/>
              <a:t>Οι εκπαιδευόμενοι θα εκπαιδευτούν στον γραφιστικό σχεδιασμό, στις στρατηγικές ψηφιακής επικοινωνίας, στην πληρωμένη και </a:t>
            </a:r>
            <a:r>
              <a:rPr lang="el-GR" dirty="0" err="1"/>
              <a:t>στοχευμένη</a:t>
            </a:r>
            <a:r>
              <a:rPr lang="el-GR" dirty="0"/>
              <a:t> διαφήμιση και στην ανάλυση δεδομένων.</a:t>
            </a:r>
          </a:p>
          <a:p>
            <a:pPr marL="0" marR="0" lvl="0" indent="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&amp; Μαθησιακοί Στόχοι</a:t>
            </a:r>
            <a:endParaRPr lang="en-US" dirty="0"/>
          </a:p>
          <a:p>
            <a:endParaRPr lang="en-US" dirty="0"/>
          </a:p>
        </p:txBody>
      </p:sp>
    </p:spTree>
    <p:extLst>
      <p:ext uri="{BB962C8B-B14F-4D97-AF65-F5344CB8AC3E}">
        <p14:creationId xmlns:p14="http://schemas.microsoft.com/office/powerpoint/2010/main" val="33507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dirty="0"/>
              <a:t>Εκστρατείες προβολής</a:t>
            </a:r>
          </a:p>
          <a:p>
            <a:pPr marL="474300" indent="-457200">
              <a:buClr>
                <a:schemeClr val="accent2"/>
              </a:buClr>
              <a:buBlip>
                <a:blip r:embed="rId2"/>
              </a:buBlip>
            </a:pPr>
            <a:endParaRPr lang="el-GR" dirty="0"/>
          </a:p>
          <a:p>
            <a:pPr marL="474300" indent="-457200">
              <a:buClr>
                <a:schemeClr val="accent2"/>
              </a:buClr>
              <a:buBlip>
                <a:blip r:embed="rId2"/>
              </a:buBlip>
            </a:pPr>
            <a:r>
              <a:rPr lang="el-GR" dirty="0"/>
              <a:t>Παρακολούθηση κυβερνητικών και ρυθμιστικών θεμάτων</a:t>
            </a:r>
          </a:p>
          <a:p>
            <a:pPr marL="474300" indent="-457200">
              <a:buClr>
                <a:schemeClr val="accent2"/>
              </a:buClr>
              <a:buBlip>
                <a:blip r:embed="rId2"/>
              </a:buBlip>
            </a:pPr>
            <a:endParaRPr lang="el-GR" dirty="0"/>
          </a:p>
          <a:p>
            <a:pPr marL="474300" indent="-457200">
              <a:buClr>
                <a:schemeClr val="accent2"/>
              </a:buClr>
              <a:buBlip>
                <a:blip r:embed="rId2"/>
              </a:buBlip>
            </a:pPr>
            <a:r>
              <a:rPr lang="el-GR" dirty="0"/>
              <a:t>Διαχείριση εθελοντών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Παραδείγματα ΡΑΔ-</a:t>
            </a:r>
            <a:r>
              <a:rPr lang="en-GB" dirty="0"/>
              <a:t>RPA </a:t>
            </a:r>
            <a:r>
              <a:rPr lang="el-GR" dirty="0"/>
              <a:t>για μη-κερδοσκοπικούς οργανισμούς (Συν.)</a:t>
            </a:r>
            <a:endParaRPr lang="en-ZA" dirty="0"/>
          </a:p>
        </p:txBody>
      </p:sp>
    </p:spTree>
    <p:extLst>
      <p:ext uri="{BB962C8B-B14F-4D97-AF65-F5344CB8AC3E}">
        <p14:creationId xmlns:p14="http://schemas.microsoft.com/office/powerpoint/2010/main" val="39071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«Να βλέπετε τα πράγματα σαν να είναι στο παρόν, ακόμη κι αν αυτά βρίσκονται στο μέλλον».</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Larry Ellison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PU with binary numbers and blueprin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85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Το κόστος μιας λύσης RPA αποτελεί κοινή ανησυχία για κάθε οργανισμό. </a:t>
            </a:r>
            <a:r>
              <a:rPr lang="el-GR" dirty="0"/>
              <a:t>Μπορεί να εξαρτηθεί από τα ακόλουθα:</a:t>
            </a:r>
          </a:p>
          <a:p>
            <a:pPr marL="474300" indent="-457200">
              <a:buClr>
                <a:schemeClr val="accent2"/>
              </a:buClr>
              <a:buBlip>
                <a:blip r:embed="rId2"/>
              </a:buBlip>
            </a:pPr>
            <a:endParaRPr lang="el-GR" dirty="0"/>
          </a:p>
          <a:p>
            <a:pPr marL="474300" indent="-457200">
              <a:buClr>
                <a:schemeClr val="accent2"/>
              </a:buClr>
              <a:buBlip>
                <a:blip r:embed="rId2"/>
              </a:buBlip>
            </a:pPr>
            <a:r>
              <a:rPr lang="el-GR" dirty="0"/>
              <a:t>Την πολυπλοκότητα</a:t>
            </a:r>
          </a:p>
          <a:p>
            <a:pPr marL="474300" indent="-457200">
              <a:buClr>
                <a:schemeClr val="accent2"/>
              </a:buClr>
              <a:buBlip>
                <a:blip r:embed="rId2"/>
              </a:buBlip>
            </a:pPr>
            <a:endParaRPr lang="el-GR" dirty="0"/>
          </a:p>
          <a:p>
            <a:pPr marL="474300" indent="-457200">
              <a:buClr>
                <a:schemeClr val="accent2"/>
              </a:buClr>
              <a:buBlip>
                <a:blip r:embed="rId2"/>
              </a:buBlip>
            </a:pPr>
            <a:r>
              <a:rPr lang="el-GR" dirty="0"/>
              <a:t>Τον αριθμό των </a:t>
            </a:r>
            <a:r>
              <a:rPr lang="el-GR" dirty="0" err="1"/>
              <a:t>bot</a:t>
            </a:r>
            <a:endParaRPr lang="el-GR" dirty="0"/>
          </a:p>
          <a:p>
            <a:pPr marL="474300" indent="-457200">
              <a:buClr>
                <a:schemeClr val="accent2"/>
              </a:buClr>
              <a:buBlip>
                <a:blip r:embed="rId2"/>
              </a:buBlip>
            </a:pPr>
            <a:endParaRPr lang="el-GR" dirty="0"/>
          </a:p>
          <a:p>
            <a:pPr marL="474300" indent="-457200">
              <a:buClr>
                <a:schemeClr val="accent2"/>
              </a:buClr>
              <a:buBlip>
                <a:blip r:embed="rId2"/>
              </a:buBlip>
            </a:pPr>
            <a:r>
              <a:rPr lang="el-GR" dirty="0"/>
              <a:t>Το χρόνο που απαιτείται για την ανάπτυξη και υλοποίησή της</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Κύριες Προκλήσεις της Ρομποτικής Αυτοματοποίησης Διεργασιών (ΡΑΔ-</a:t>
            </a:r>
            <a:r>
              <a:rPr lang="en-GB" dirty="0"/>
              <a:t>RPA</a:t>
            </a:r>
            <a:r>
              <a:rPr lang="el-GR" dirty="0"/>
              <a:t>)</a:t>
            </a:r>
            <a:endParaRPr lang="en-ZA" dirty="0"/>
          </a:p>
        </p:txBody>
      </p:sp>
    </p:spTree>
    <p:extLst>
      <p:ext uri="{BB962C8B-B14F-4D97-AF65-F5344CB8AC3E}">
        <p14:creationId xmlns:p14="http://schemas.microsoft.com/office/powerpoint/2010/main" val="1637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Το κόστος μιας λύσης RPA αποτελεί κοινή ανησυχία για κάθε οργανισμό. </a:t>
            </a:r>
            <a:r>
              <a:rPr lang="el-GR" dirty="0"/>
              <a:t>Μπορεί να εξαρτηθεί από τα ακόλουθα (Συν.):</a:t>
            </a:r>
          </a:p>
          <a:p>
            <a:pPr marL="17100" indent="0">
              <a:buClr>
                <a:schemeClr val="accent2"/>
              </a:buClr>
            </a:pPr>
            <a:endParaRPr lang="en-GB" dirty="0">
              <a:latin typeface="+mn-lt"/>
            </a:endParaRPr>
          </a:p>
          <a:p>
            <a:pPr marL="360000" indent="-342900">
              <a:buClr>
                <a:schemeClr val="accent2"/>
              </a:buClr>
              <a:buFont typeface="Arial" panose="020B0604020202020204" pitchFamily="34" charset="0"/>
              <a:buChar char="•"/>
            </a:pPr>
            <a:r>
              <a:rPr lang="el-GR" dirty="0">
                <a:solidFill>
                  <a:srgbClr val="000000"/>
                </a:solidFill>
                <a:latin typeface="+mn-lt"/>
              </a:rPr>
              <a:t>Το επίπεδο εξατομίκευσης</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Κύριες Προκλήσεις της Ρομποτικής Αυτοματοποίησης Διεργασιών (ΡΑΔ-</a:t>
            </a:r>
            <a:r>
              <a:rPr lang="en-GB" dirty="0"/>
              <a:t>RPA</a:t>
            </a:r>
            <a:r>
              <a:rPr lang="el-GR" dirty="0"/>
              <a:t>)</a:t>
            </a:r>
            <a:endParaRPr lang="en-ZA" dirty="0"/>
          </a:p>
        </p:txBody>
      </p:sp>
      <p:sp>
        <p:nvSpPr>
          <p:cNvPr id="4" name="Rectangle 1">
            <a:extLst>
              <a:ext uri="{FF2B5EF4-FFF2-40B4-BE49-F238E27FC236}">
                <a16:creationId xmlns:a16="http://schemas.microsoft.com/office/drawing/2014/main" id="{9283C89D-5B43-1EDB-668E-B94599789192}"/>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30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820462"/>
            <a:ext cx="10907948" cy="3575958"/>
          </a:xfrm>
        </p:spPr>
        <p:txBody>
          <a:bodyPr/>
          <a:lstStyle/>
          <a:p>
            <a:pPr marL="474300" indent="-457200">
              <a:buClr>
                <a:schemeClr val="accent2"/>
              </a:buClr>
              <a:buBlip>
                <a:blip r:embed="rId2"/>
              </a:buBlip>
            </a:pPr>
            <a:r>
              <a:rPr lang="el-GR" b="1" dirty="0">
                <a:solidFill>
                  <a:schemeClr val="accent2"/>
                </a:solidFill>
              </a:rPr>
              <a:t>Βασικό βήμα:</a:t>
            </a:r>
            <a:r>
              <a:rPr lang="el-GR" dirty="0"/>
              <a:t> Δημιουργία προγραμματισμένων μηνυμάτων. Αυτό μπορεί να χρησιμοποιηθεί με τρόπους απλούς, όπως η προκαταρκτική σύνταξη των αναρτήσεων στα μέσα κοινωνικής δικτύωσης, αλλά και με πιο σύνθετους τρόπους, όπως η δημιουργία στρατηγικής εκστρατείας, αυτοματοποιώντας έτσι την ατομική επιρροή μέσω ηλεκτρονικού (email) ή γραπτού μηνύματος (SMS).</a:t>
            </a:r>
            <a:endParaRPr lang="el-GR" b="1" dirty="0">
              <a:solidFill>
                <a:schemeClr val="accent2"/>
              </a:solidFill>
            </a:endParaRPr>
          </a:p>
          <a:p>
            <a:pPr marL="474300" indent="-457200">
              <a:buClr>
                <a:schemeClr val="accent2"/>
              </a:buClr>
              <a:buBlip>
                <a:blip r:embed="rId2"/>
              </a:buBlip>
            </a:pPr>
            <a:r>
              <a:rPr lang="el-GR" b="1" dirty="0">
                <a:solidFill>
                  <a:schemeClr val="accent2"/>
                </a:solidFill>
              </a:rPr>
              <a:t>Ενδιάμεσο βήμα: </a:t>
            </a:r>
            <a:r>
              <a:rPr lang="el-GR" dirty="0"/>
              <a:t>Στόχευση χορηγών. Φυσικά, υπάρχουν τρόποι να επεκτείνετε τις δυνατότητες αυτοματοποίησης, όπως για παράδειγμα δημιουργώντας στοχευμένα μηνύματα με βάση την τοποθεσία ή τα δημογραφικά στοιχεία των χρηστών, ώστε να αυξήσετε τις πιθανότητες επαφής σας με τους χορηγούς. Χρησιμοποιώντας απλώς τα υπάρχοντα δεδομένα και εργαλεία σας για να προσεγγίσετε ανθρώπους μέσω ηλεκτρονικού ταχυδρομείου ή μέσων κοινωνικής δικτύωσης, το μήνυμά σας ίσως φτάσει λίγο πιο κοντά στο στόχο του.</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Χρησιμοποιώντας την Αυτοματοποίηση στους Οργανισμούς του Τριτογενούς Τομέα</a:t>
            </a:r>
            <a:endParaRPr lang="en-ZA" dirty="0"/>
          </a:p>
        </p:txBody>
      </p:sp>
    </p:spTree>
    <p:extLst>
      <p:ext uri="{BB962C8B-B14F-4D97-AF65-F5344CB8AC3E}">
        <p14:creationId xmlns:p14="http://schemas.microsoft.com/office/powerpoint/2010/main" val="24044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Προχωρημένο βήμα: </a:t>
            </a:r>
            <a:r>
              <a:rPr lang="el-GR" dirty="0"/>
              <a:t>Εξατομίκευση. Η στόχευση με βάση τα δημογραφικά στοιχεία έχει και κάποιους περιορισμούς. Οι οργανισμοί που έχουν υφιστάμενες σχέσεις με χορηγούς μπορούν να σημειώσουν μεγαλύτερη επιτυχία χρησιμοποιώντας μηνύματα που προορίζονται για συγκεκριμένους παραλήπτες, αξιοποιώντας έτσι τις ήδη υπάρχουσες σχέσεις τους μαζί τους με σκοπό να τους προσεγγίσουν μέσω ενός αποτελεσματικού μηνύματος.</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Χρησιμοποιώντας την Αυτοματοποίηση στους Οργανισμούς του Τριτογενούς Τομέα</a:t>
            </a:r>
            <a:endParaRPr lang="en-ZA" dirty="0"/>
          </a:p>
        </p:txBody>
      </p:sp>
    </p:spTree>
    <p:extLst>
      <p:ext uri="{BB962C8B-B14F-4D97-AF65-F5344CB8AC3E}">
        <p14:creationId xmlns:p14="http://schemas.microsoft.com/office/powerpoint/2010/main" val="3385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dirty="0">
                <a:latin typeface="+mn-lt"/>
              </a:rPr>
              <a:t>Τα </a:t>
            </a:r>
            <a:r>
              <a:rPr lang="en-GB" dirty="0">
                <a:latin typeface="+mn-lt"/>
              </a:rPr>
              <a:t>Chatbots </a:t>
            </a:r>
            <a:r>
              <a:rPr lang="el-GR" dirty="0">
                <a:latin typeface="+mn-lt"/>
              </a:rPr>
              <a:t>βοηθούν τους μη-κερδοσκοπικούς οργανισμούς να κάνουν περισσότερα πράγματα, ευκολότερα</a:t>
            </a:r>
            <a:endParaRPr lang="en-GB" dirty="0">
              <a:latin typeface="+mn-lt"/>
            </a:endParaRPr>
          </a:p>
          <a:p>
            <a:pPr marL="474300" indent="-457200">
              <a:buClr>
                <a:schemeClr val="accent2"/>
              </a:buClr>
              <a:buBlip>
                <a:blip r:embed="rId2"/>
              </a:buBlip>
            </a:pPr>
            <a:r>
              <a:rPr lang="el-GR" dirty="0">
                <a:latin typeface="+mn-lt"/>
              </a:rPr>
              <a:t>Τα </a:t>
            </a:r>
            <a:r>
              <a:rPr lang="en-GB" dirty="0">
                <a:latin typeface="+mn-lt"/>
              </a:rPr>
              <a:t>Chatbots </a:t>
            </a:r>
            <a:r>
              <a:rPr lang="el-GR" dirty="0">
                <a:latin typeface="+mn-lt"/>
              </a:rPr>
              <a:t>αυξάνουν τόσο τη δημιουργικότητα, όσο και την απήχηση, χωρίς όμως να αυξάνουν το</a:t>
            </a:r>
            <a:r>
              <a:rPr lang="el-GR" dirty="0"/>
              <a:t> φό</a:t>
            </a:r>
            <a:r>
              <a:rPr lang="el-GR" dirty="0">
                <a:latin typeface="+mn-lt"/>
              </a:rPr>
              <a:t>ρτο εργασίας του υπάρχοντος προσωπικού</a:t>
            </a:r>
            <a:endParaRPr lang="en-GB" dirty="0">
              <a:latin typeface="+mn-lt"/>
            </a:endParaRPr>
          </a:p>
          <a:p>
            <a:pPr marL="474300" indent="-457200">
              <a:buClr>
                <a:schemeClr val="accent2"/>
              </a:buClr>
              <a:buBlip>
                <a:blip r:embed="rId2"/>
              </a:buBlip>
            </a:pPr>
            <a:r>
              <a:rPr lang="el-GR" dirty="0">
                <a:latin typeface="+mn-lt"/>
              </a:rPr>
              <a:t>Τα </a:t>
            </a:r>
            <a:r>
              <a:rPr lang="en-GB" dirty="0">
                <a:latin typeface="+mn-lt"/>
              </a:rPr>
              <a:t>Chatbots </a:t>
            </a:r>
            <a:r>
              <a:rPr lang="el-GR" dirty="0">
                <a:latin typeface="+mn-lt"/>
              </a:rPr>
              <a:t>βοηθούν τους μη-κερδοσκοπικούς οργανισμούς να </a:t>
            </a:r>
            <a:r>
              <a:rPr lang="el-GR" i="1" dirty="0">
                <a:latin typeface="+mn-lt"/>
              </a:rPr>
              <a:t>Αφηγηθούν μια Καθηλωτική Ιστορία</a:t>
            </a:r>
            <a:endParaRPr lang="en-GB" i="1"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Οφέλη των Διαλογικών Ρομπότ</a:t>
            </a:r>
            <a:r>
              <a:rPr lang="en-GB" dirty="0"/>
              <a:t> (Chatbots) </a:t>
            </a:r>
            <a:r>
              <a:rPr lang="el-GR" dirty="0"/>
              <a:t>για τον Τριτογενή Τομέα</a:t>
            </a:r>
            <a:endParaRPr lang="en-ZA" dirty="0"/>
          </a:p>
        </p:txBody>
      </p:sp>
    </p:spTree>
    <p:extLst>
      <p:ext uri="{BB962C8B-B14F-4D97-AF65-F5344CB8AC3E}">
        <p14:creationId xmlns:p14="http://schemas.microsoft.com/office/powerpoint/2010/main" val="424817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dirty="0">
                <a:latin typeface="+mn-lt"/>
              </a:rPr>
              <a:t>Τα </a:t>
            </a:r>
            <a:r>
              <a:rPr lang="en-GB" dirty="0">
                <a:latin typeface="+mn-lt"/>
              </a:rPr>
              <a:t>Chatbots </a:t>
            </a:r>
            <a:r>
              <a:rPr lang="el-GR" dirty="0">
                <a:latin typeface="+mn-lt"/>
              </a:rPr>
              <a:t>βοηθούν τους μη κερδοσκοπικούς οργανισμούς να επικοινωνούν με τους υποστηρικτές τους μέσω της Τεχνητής Νοημοσύνης (</a:t>
            </a:r>
            <a:r>
              <a:rPr lang="en-GB" dirty="0"/>
              <a:t>AI)</a:t>
            </a:r>
            <a:endParaRPr lang="en-GB" dirty="0">
              <a:latin typeface="+mn-lt"/>
            </a:endParaRPr>
          </a:p>
          <a:p>
            <a:pPr marL="474300" indent="-457200">
              <a:buClr>
                <a:schemeClr val="accent2"/>
              </a:buClr>
              <a:buBlip>
                <a:blip r:embed="rId2"/>
              </a:buBlip>
            </a:pPr>
            <a:r>
              <a:rPr lang="el-GR" dirty="0"/>
              <a:t>Τα </a:t>
            </a:r>
            <a:r>
              <a:rPr lang="en-GB" dirty="0">
                <a:latin typeface="+mn-lt"/>
              </a:rPr>
              <a:t>Chatbots </a:t>
            </a:r>
            <a:r>
              <a:rPr lang="el-GR" dirty="0"/>
              <a:t>εμπλέκουν τους χρήστες μέσω γνωστών εφαρμογών αποστολής γραπτών μηνυμάτων</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Οφέλη των Διαλογικών Ρομπότ</a:t>
            </a:r>
            <a:r>
              <a:rPr lang="en-GB" dirty="0"/>
              <a:t> (Chatbots) </a:t>
            </a:r>
            <a:r>
              <a:rPr lang="el-GR" dirty="0"/>
              <a:t>για τον Τριτογενή Τομέα</a:t>
            </a:r>
            <a:endParaRPr lang="en-ZA" dirty="0"/>
          </a:p>
        </p:txBody>
      </p:sp>
    </p:spTree>
    <p:extLst>
      <p:ext uri="{BB962C8B-B14F-4D97-AF65-F5344CB8AC3E}">
        <p14:creationId xmlns:p14="http://schemas.microsoft.com/office/powerpoint/2010/main" val="28475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latin typeface="+mn-lt"/>
              </a:rPr>
              <a:t>Άσκηση </a:t>
            </a:r>
            <a:r>
              <a:rPr lang="en-GB" b="1" dirty="0" err="1">
                <a:solidFill>
                  <a:schemeClr val="accent2"/>
                </a:solidFill>
                <a:latin typeface="+mn-lt"/>
              </a:rPr>
              <a:t>Kissflow</a:t>
            </a:r>
            <a:r>
              <a:rPr lang="en-GB" b="1" dirty="0">
                <a:solidFill>
                  <a:schemeClr val="accent2"/>
                </a:solidFill>
                <a:latin typeface="+mn-lt"/>
              </a:rPr>
              <a:t>: </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el-GR" dirty="0"/>
              <a:t>Χρησιμοποιείστε την πλατφόρμα </a:t>
            </a:r>
            <a:r>
              <a:rPr lang="en-GB" dirty="0" err="1">
                <a:latin typeface="+mn-lt"/>
              </a:rPr>
              <a:t>Kissflow</a:t>
            </a:r>
            <a:r>
              <a:rPr lang="en-GB" dirty="0">
                <a:latin typeface="+mn-lt"/>
              </a:rPr>
              <a:t>, </a:t>
            </a:r>
            <a:r>
              <a:rPr lang="el-GR" dirty="0">
                <a:latin typeface="+mn-lt"/>
              </a:rPr>
              <a:t>(</a:t>
            </a: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https://kissflow.com/workflow/process/</a:t>
            </a:r>
            <a:r>
              <a:rPr lang="el-GR" dirty="0"/>
              <a:t>)</a:t>
            </a:r>
            <a:r>
              <a:rPr lang="en-GB" dirty="0">
                <a:latin typeface="+mn-lt"/>
              </a:rPr>
              <a:t> </a:t>
            </a:r>
            <a:r>
              <a:rPr lang="el-GR" dirty="0">
                <a:latin typeface="+mn-lt"/>
              </a:rPr>
              <a:t>για να αναπτύξετε μία επαγγελματική πλατφόρμα για την επιχείρησή σας.</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endParaRPr lang="en-ZA" dirty="0"/>
          </a:p>
        </p:txBody>
      </p:sp>
    </p:spTree>
    <p:extLst>
      <p:ext uri="{BB962C8B-B14F-4D97-AF65-F5344CB8AC3E}">
        <p14:creationId xmlns:p14="http://schemas.microsoft.com/office/powerpoint/2010/main" val="19264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Ο </a:t>
            </a:r>
            <a:r>
              <a:rPr lang="el-GR" b="1" u="sng" dirty="0">
                <a:solidFill>
                  <a:schemeClr val="accent2"/>
                </a:solidFill>
                <a:hlinkClick r:id="rId3"/>
              </a:rPr>
              <a:t>Μη-Κερδοσκοπικός Οργανισμός για Παιδιά </a:t>
            </a:r>
            <a:r>
              <a:rPr lang="el-GR" b="1" dirty="0">
                <a:solidFill>
                  <a:schemeClr val="accent2"/>
                </a:solidFill>
              </a:rPr>
              <a:t>συνειδητοποιεί τα Πλεονεκτήματα του Ψηφιακού Μετασχηματισμού:</a:t>
            </a:r>
          </a:p>
          <a:p>
            <a:pPr marL="474300" indent="-457200">
              <a:buClr>
                <a:schemeClr val="accent2"/>
              </a:buClr>
              <a:buBlip>
                <a:blip r:embed="rId2"/>
              </a:buBlip>
            </a:pPr>
            <a:r>
              <a:rPr lang="el-GR" dirty="0"/>
              <a:t>Όταν ο οργανισμός έψαχνε τρόπους για να αλλάξει τον τρόπο επικοινωνίας και συνεργασίας του με το προσωπικό του και τους κοινωνικούς λειτουργούς, συνεργάστηκε με την εταιρεία 2toLead, με σκοπό να διασφαλίσει την επιτυχία του. </a:t>
            </a:r>
          </a:p>
          <a:p>
            <a:pPr marL="474300" indent="-457200">
              <a:buClr>
                <a:schemeClr val="accent2"/>
              </a:buClr>
              <a:buBlip>
                <a:blip r:embed="rId2"/>
              </a:buBlip>
            </a:pPr>
            <a:r>
              <a:rPr lang="el-GR" dirty="0"/>
              <a:t>Η ομάδα του οργανισμού χρησιμοποιούσε μια παλιά πλατφόρμα Ενδοδικτύου (</a:t>
            </a:r>
            <a:r>
              <a:rPr lang="el-GR" dirty="0" err="1"/>
              <a:t>Intranet</a:t>
            </a:r>
            <a:r>
              <a:rPr lang="el-GR" dirty="0"/>
              <a:t>) για την ανταλλαγή βασικών συνδέσμων και διάφορων καθημερινών πληροφοριών.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Περιπτωσιολογική Μελέτη (</a:t>
            </a:r>
            <a:r>
              <a:rPr lang="en-GB" dirty="0"/>
              <a:t>Case Study)</a:t>
            </a:r>
            <a:endParaRPr lang="en-ZA" dirty="0"/>
          </a:p>
        </p:txBody>
      </p:sp>
    </p:spTree>
    <p:extLst>
      <p:ext uri="{BB962C8B-B14F-4D97-AF65-F5344CB8AC3E}">
        <p14:creationId xmlns:p14="http://schemas.microsoft.com/office/powerpoint/2010/main" val="32625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88413"/>
            <a:ext cx="10595237" cy="3995028"/>
          </a:xfrm>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lang="el-GR" b="1" dirty="0">
                <a:solidFill>
                  <a:srgbClr val="0D9390"/>
                </a:solidFill>
                <a:latin typeface="Calibri" panose="020F0502020204030204"/>
              </a:rPr>
              <a:t>Μαθησιακοί Στόχοι</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l-GR" dirty="0"/>
              <a:t>Οι εκπαιδευόμενοι θα είναι σε θέση να κατανοήσουν πώς η Διαχείριση Επιχειρησιακών Διεργασιών (ΔΕΔ) λειτουργεί αδιάκοπα στο σχεδιασμό, τη μοντελοποίηση, την οργάνωση, τη βελτιστοποίηση και την τεκμηρίωση των διεργασιών και, συνεπώς, πώς η ΔΕΔ λειτουργεί στους Οργανισμού του Τριτογενούς Τομέα.</a:t>
            </a:r>
          </a:p>
          <a:p>
            <a:pPr marL="342900" lvl="0" indent="-342900">
              <a:buClr>
                <a:srgbClr val="0D9390"/>
              </a:buClr>
              <a:buFont typeface="Arial" panose="020B0604020202020204" pitchFamily="34" charset="0"/>
              <a:buChar char="•"/>
              <a:defRPr/>
            </a:pPr>
            <a:r>
              <a:rPr lang="el-GR" dirty="0"/>
              <a:t>Οι εκπαιδευόμενοι θα αποκτήσουν γνώσεις σχετικά με το πώς μπορεί να χρησιμοποιηθεί η Διαχείριση Πελατειακών Σχέσεων (ΔΠΣ) στη λήψη πληροφοριών από εταίρους, χορηγούς και συνεργάτες, αναλύοντας τις τάσεις, το μάρκετινγκ και την επικοινωνία.</a:t>
            </a: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&amp; Μαθησιακοί Στόχοι</a:t>
            </a:r>
            <a:endParaRPr lang="en-US" dirty="0"/>
          </a:p>
          <a:p>
            <a:endParaRPr lang="en-US" dirty="0"/>
          </a:p>
        </p:txBody>
      </p:sp>
    </p:spTree>
    <p:extLst>
      <p:ext uri="{BB962C8B-B14F-4D97-AF65-F5344CB8AC3E}">
        <p14:creationId xmlns:p14="http://schemas.microsoft.com/office/powerpoint/2010/main" val="6154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Ο </a:t>
            </a:r>
            <a:r>
              <a:rPr lang="el-GR" b="1" u="sng" dirty="0">
                <a:solidFill>
                  <a:schemeClr val="accent2"/>
                </a:solidFill>
                <a:hlinkClick r:id="rId3"/>
              </a:rPr>
              <a:t>Μη-Κερδοσκοπικός Οργανισμός για Παιδιά </a:t>
            </a:r>
            <a:r>
              <a:rPr lang="el-GR" b="1" dirty="0">
                <a:solidFill>
                  <a:schemeClr val="accent2"/>
                </a:solidFill>
              </a:rPr>
              <a:t>συνειδητοποιεί τα Πλεονεκτήματα του Ψηφιακού Μετασχηματισμού (Συν.):</a:t>
            </a:r>
          </a:p>
          <a:p>
            <a:pPr marL="17100" indent="0">
              <a:buClr>
                <a:schemeClr val="accent2"/>
              </a:buClr>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el-GR" dirty="0"/>
              <a:t>Ένας άλλος αναπόσπαστος αποθηκευτικός χώρος ήταν ο διακομιστής αρχείων, ο οποίος έπρεπε επίσης να μεταφερθεί στην πλατφόρμα SharePoint </a:t>
            </a:r>
            <a:r>
              <a:rPr lang="el-GR" dirty="0" err="1"/>
              <a:t>Online</a:t>
            </a:r>
            <a:r>
              <a:rPr lang="el-GR" dirty="0"/>
              <a:t>. </a:t>
            </a:r>
          </a:p>
          <a:p>
            <a:pPr marL="360000" indent="-342900">
              <a:buClr>
                <a:schemeClr val="accent2"/>
              </a:buClr>
              <a:buFont typeface="Arial" panose="020B0604020202020204" pitchFamily="34" charset="0"/>
              <a:buChar char="•"/>
            </a:pPr>
            <a:r>
              <a:rPr lang="el-GR" dirty="0"/>
              <a:t>Μετά από ένα αρχικό βήμα προς την ορθή κατεύθυνση, μεταβαίνοντας από ένα περιβάλλον του</a:t>
            </a:r>
            <a:r>
              <a:rPr lang="en-GB" dirty="0"/>
              <a:t> </a:t>
            </a:r>
            <a:r>
              <a:rPr lang="el-GR" dirty="0"/>
              <a:t>προγράμματος </a:t>
            </a:r>
            <a:r>
              <a:rPr lang="el-GR" dirty="0" err="1"/>
              <a:t>Lotus</a:t>
            </a:r>
            <a:r>
              <a:rPr lang="el-GR" dirty="0"/>
              <a:t> </a:t>
            </a:r>
            <a:r>
              <a:rPr lang="el-GR" dirty="0" err="1"/>
              <a:t>Notes</a:t>
            </a:r>
            <a:r>
              <a:rPr lang="el-GR" dirty="0"/>
              <a:t> σε αυτό της Microsoft 365, οι ηγέτες παρέμειναν προσηλωμένοι στην υποστήριξη του εργατικού δυναμικού τους κατά τη διάρκεια της μετάβασης.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Περιπτωσιολογική Μελέτη (</a:t>
            </a:r>
            <a:r>
              <a:rPr lang="en-GB" dirty="0"/>
              <a:t>Case Study)</a:t>
            </a:r>
            <a:endParaRPr lang="en-ZA" dirty="0"/>
          </a:p>
        </p:txBody>
      </p:sp>
    </p:spTree>
    <p:extLst>
      <p:ext uri="{BB962C8B-B14F-4D97-AF65-F5344CB8AC3E}">
        <p14:creationId xmlns:p14="http://schemas.microsoft.com/office/powerpoint/2010/main" val="6282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Το</a:t>
            </a:r>
            <a:r>
              <a:rPr lang="el-GR" b="1" dirty="0">
                <a:solidFill>
                  <a:schemeClr val="accent2"/>
                </a:solidFill>
                <a:hlinkClick r:id="rId3"/>
              </a:rPr>
              <a:t> </a:t>
            </a:r>
            <a:r>
              <a:rPr lang="el-GR" b="1" u="sng" dirty="0">
                <a:solidFill>
                  <a:schemeClr val="accent2"/>
                </a:solidFill>
                <a:hlinkClick r:id="rId3"/>
              </a:rPr>
              <a:t>Έργο </a:t>
            </a:r>
            <a:r>
              <a:rPr lang="el-GR" b="1" u="sng" dirty="0" err="1">
                <a:solidFill>
                  <a:schemeClr val="accent2"/>
                </a:solidFill>
                <a:hlinkClick r:id="rId3"/>
              </a:rPr>
              <a:t>Trevor</a:t>
            </a:r>
            <a:r>
              <a:rPr lang="el-GR" b="1" u="sng" dirty="0">
                <a:solidFill>
                  <a:schemeClr val="accent2"/>
                </a:solidFill>
                <a:hlinkClick r:id="rId3"/>
              </a:rPr>
              <a:t> </a:t>
            </a:r>
            <a:r>
              <a:rPr lang="el-GR" b="1" dirty="0">
                <a:solidFill>
                  <a:schemeClr val="accent2"/>
                </a:solidFill>
              </a:rPr>
              <a:t>κυκλοφορεί ένα Νέο Εργαλείο Τεχνητής Νοημοσύνης για την Υποστήριξη της Κατάρτισης Συμβούλων Κρίσης:</a:t>
            </a:r>
          </a:p>
          <a:p>
            <a:pPr marL="360000" indent="-342900">
              <a:buClr>
                <a:schemeClr val="accent2"/>
              </a:buClr>
              <a:buBlip>
                <a:blip r:embed="rId2"/>
              </a:buBlip>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el-GR" dirty="0"/>
              <a:t>Ο πρώτος στο είδος του «Προσομοιωτής Επαφής με την Κρίση» (</a:t>
            </a:r>
            <a:r>
              <a:rPr lang="en-GB" dirty="0"/>
              <a:t>“Crisis Contact Simulator”)</a:t>
            </a:r>
            <a:r>
              <a:rPr lang="el-GR" dirty="0"/>
              <a:t>, ο οποίος αναπτύχθηκε σε συνεργασία με την Google.org, θα βοηθήσει στην εκπαίδευση των συμβούλων και θα τους προετοιμάσει να υποστηρίξουν τους νέους που βρίσκονται σε κρίση.</a:t>
            </a:r>
          </a:p>
          <a:p>
            <a:pPr marL="360000" indent="-342900">
              <a:buClr>
                <a:schemeClr val="accent2"/>
              </a:buClr>
              <a:buFont typeface="Arial" panose="020B0604020202020204" pitchFamily="34" charset="0"/>
              <a:buChar char="•"/>
            </a:pPr>
            <a:r>
              <a:rPr lang="el-GR" dirty="0"/>
              <a:t>Ο μη-κερδοσκοπικός οργανισμός που σώζει ζωές βασίστηκε πάνω σε χρόνια εμπειρίας στον τομέα της καινοτομίας για να τριπλασιάσει τους ψηφιακούς εθελοντές συμβούλους κρίσης το 2021.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Περιπτωσιολογική Μελέτη (</a:t>
            </a:r>
            <a:r>
              <a:rPr lang="en-GB" dirty="0"/>
              <a:t>Case Study)</a:t>
            </a:r>
            <a:endParaRPr lang="en-ZA" dirty="0"/>
          </a:p>
        </p:txBody>
      </p:sp>
    </p:spTree>
    <p:extLst>
      <p:ext uri="{BB962C8B-B14F-4D97-AF65-F5344CB8AC3E}">
        <p14:creationId xmlns:p14="http://schemas.microsoft.com/office/powerpoint/2010/main" val="1916270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a:pPr>
            <a:r>
              <a:rPr lang="el-GR" dirty="0">
                <a:latin typeface="+mn-lt"/>
              </a:rPr>
              <a:t>Τί είναι η </a:t>
            </a:r>
            <a:r>
              <a:rPr lang="el-GR" dirty="0"/>
              <a:t>Αυτοματοποίηση Επιχειρησιακών Διεργασιών</a:t>
            </a:r>
            <a:r>
              <a:rPr lang="en-GB" dirty="0"/>
              <a:t> (</a:t>
            </a:r>
            <a:r>
              <a:rPr lang="el-GR" dirty="0"/>
              <a:t>ΑΕΔ-</a:t>
            </a:r>
            <a:r>
              <a:rPr lang="en-GB" dirty="0"/>
              <a:t>BPA)</a:t>
            </a:r>
            <a:r>
              <a:rPr lang="el-GR" dirty="0"/>
              <a:t>;</a:t>
            </a:r>
            <a:endParaRPr lang="en-GB" dirty="0">
              <a:latin typeface="+mn-lt"/>
            </a:endParaRP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l-GR" dirty="0">
                <a:latin typeface="+mn-lt"/>
              </a:rPr>
              <a:t>Ποια είναι τα κυριότερα πλεονεκτήματα της </a:t>
            </a:r>
            <a:r>
              <a:rPr lang="el-GR" dirty="0"/>
              <a:t>ΑΕΔ;</a:t>
            </a:r>
            <a:endParaRPr lang="en-GB" dirty="0">
              <a:latin typeface="+mn-lt"/>
            </a:endParaRP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l-GR" dirty="0">
                <a:latin typeface="+mn-lt"/>
              </a:rPr>
              <a:t>Ποια είναι τα μειονεκτήματα της </a:t>
            </a:r>
            <a:r>
              <a:rPr lang="el-GR" dirty="0"/>
              <a:t>ΑΕΔ;</a:t>
            </a:r>
            <a:endParaRPr lang="en-GB" dirty="0">
              <a:latin typeface="+mn-lt"/>
            </a:endParaRP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l-GR" dirty="0"/>
              <a:t>Είναι η Αυτοματοποίηση Επιχειρησιακών Διεργασιών</a:t>
            </a:r>
            <a:r>
              <a:rPr lang="en-GB" dirty="0"/>
              <a:t> (</a:t>
            </a:r>
            <a:r>
              <a:rPr lang="el-GR" dirty="0"/>
              <a:t>ΑΕΔ-</a:t>
            </a:r>
            <a:r>
              <a:rPr lang="en-GB" dirty="0"/>
              <a:t>BPA)</a:t>
            </a:r>
            <a:r>
              <a:rPr lang="el-GR" dirty="0"/>
              <a:t> η ίδια διαδικασία όπως η</a:t>
            </a:r>
            <a:r>
              <a:rPr lang="en-GB" dirty="0">
                <a:latin typeface="+mn-lt"/>
              </a:rPr>
              <a:t> </a:t>
            </a:r>
            <a:r>
              <a:rPr lang="el-GR" dirty="0">
                <a:latin typeface="+mn-lt"/>
              </a:rPr>
              <a:t>επιχειρησιακή αυτοματοποίηση</a:t>
            </a:r>
            <a:r>
              <a:rPr lang="el-GR"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ZA" dirty="0"/>
          </a:p>
        </p:txBody>
      </p:sp>
    </p:spTree>
    <p:extLst>
      <p:ext uri="{BB962C8B-B14F-4D97-AF65-F5344CB8AC3E}">
        <p14:creationId xmlns:p14="http://schemas.microsoft.com/office/powerpoint/2010/main" val="15364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5"/>
            </a:pPr>
            <a:r>
              <a:rPr lang="el-GR" dirty="0">
                <a:latin typeface="+mn-lt"/>
              </a:rPr>
              <a:t>Ποιο είναι το καλύτερο λογισμικό για </a:t>
            </a:r>
            <a:r>
              <a:rPr lang="el-GR" dirty="0"/>
              <a:t>Αυτοματοποίηση Επιχειρησιακών Διεργασιών</a:t>
            </a:r>
            <a:r>
              <a:rPr lang="en-GB" dirty="0"/>
              <a:t> (</a:t>
            </a:r>
            <a:r>
              <a:rPr lang="el-GR" dirty="0"/>
              <a:t>ΑΕΔ-</a:t>
            </a:r>
            <a:r>
              <a:rPr lang="en-GB" dirty="0"/>
              <a:t>BPA)</a:t>
            </a:r>
            <a:r>
              <a:rPr lang="el-GR" dirty="0"/>
              <a:t>;</a:t>
            </a:r>
            <a:endParaRPr lang="en-GB" dirty="0">
              <a:latin typeface="+mn-lt"/>
            </a:endParaRPr>
          </a:p>
          <a:p>
            <a:pPr marL="474300" indent="-457200">
              <a:buClr>
                <a:schemeClr val="accent2"/>
              </a:buClr>
              <a:buFont typeface="+mj-lt"/>
              <a:buAutoNum type="arabicPeriod" startAt="5"/>
            </a:pPr>
            <a:r>
              <a:rPr lang="el-GR" dirty="0">
                <a:latin typeface="+mn-lt"/>
              </a:rPr>
              <a:t>Ποια είναι μερικά πρακτικά παραδείγματα </a:t>
            </a:r>
            <a:r>
              <a:rPr lang="el-GR" dirty="0"/>
              <a:t>Αυτοματοποίησης Επιχειρησιακών Διεργασιών</a:t>
            </a:r>
            <a:r>
              <a:rPr lang="en-GB" dirty="0"/>
              <a:t> (</a:t>
            </a:r>
            <a:r>
              <a:rPr lang="el-GR" dirty="0"/>
              <a:t>ΑΕΔ-</a:t>
            </a:r>
            <a:r>
              <a:rPr lang="en-GB" dirty="0"/>
              <a:t>BPA)</a:t>
            </a:r>
            <a:r>
              <a:rPr lang="el-GR" dirty="0"/>
              <a:t>;</a:t>
            </a:r>
            <a:endParaRPr lang="en-GB" dirty="0">
              <a:latin typeface="+mn-lt"/>
            </a:endParaRPr>
          </a:p>
          <a:p>
            <a:pPr marL="474300" indent="-457200">
              <a:buClr>
                <a:schemeClr val="accent2"/>
              </a:buClr>
              <a:buFont typeface="+mj-lt"/>
              <a:buAutoNum type="arabicPeriod" startAt="5"/>
            </a:pPr>
            <a:r>
              <a:rPr lang="el-GR" dirty="0">
                <a:latin typeface="+mn-lt"/>
              </a:rPr>
              <a:t>Τι πρέπει και τι δεν πρέπει να αυτοματοποιηθεί;</a:t>
            </a:r>
            <a:endParaRPr lang="en-GB" dirty="0">
              <a:latin typeface="+mn-lt"/>
            </a:endParaRPr>
          </a:p>
          <a:p>
            <a:pPr marL="474300" indent="-457200">
              <a:buClr>
                <a:schemeClr val="accent2"/>
              </a:buClr>
              <a:buFont typeface="+mj-lt"/>
              <a:buAutoNum type="arabicPeriod" startAt="5"/>
            </a:pPr>
            <a:r>
              <a:rPr lang="el-GR" dirty="0">
                <a:latin typeface="+mn-lt"/>
              </a:rPr>
              <a:t>Ποιες είναι οι διαφορές μεταξύ </a:t>
            </a:r>
            <a:r>
              <a:rPr lang="el-GR" dirty="0"/>
              <a:t>της Αυτοματοποίησης Επιχειρησιακών Διεργασιών (ΑΕΔ-</a:t>
            </a:r>
            <a:r>
              <a:rPr lang="en-GB" dirty="0">
                <a:latin typeface="+mn-lt"/>
              </a:rPr>
              <a:t>BPA</a:t>
            </a:r>
            <a:r>
              <a:rPr lang="el-GR" dirty="0">
                <a:latin typeface="+mn-lt"/>
              </a:rPr>
              <a:t>),</a:t>
            </a:r>
            <a:r>
              <a:rPr lang="en-GB" dirty="0">
                <a:latin typeface="+mn-lt"/>
              </a:rPr>
              <a:t> </a:t>
            </a:r>
            <a:r>
              <a:rPr lang="el-GR" dirty="0">
                <a:latin typeface="+mn-lt"/>
              </a:rPr>
              <a:t>της </a:t>
            </a:r>
            <a:r>
              <a:rPr lang="el-GR" dirty="0"/>
              <a:t>Διοίκησης Επιχειρησιακών Διεργασιών (ΔΕΔ </a:t>
            </a:r>
            <a:r>
              <a:rPr lang="en-GB" dirty="0"/>
              <a:t>– BPM)</a:t>
            </a:r>
            <a:r>
              <a:rPr lang="el-GR" dirty="0"/>
              <a:t>, και</a:t>
            </a:r>
            <a:r>
              <a:rPr lang="en-GB" dirty="0">
                <a:latin typeface="+mn-lt"/>
              </a:rPr>
              <a:t> BP</a:t>
            </a:r>
            <a:r>
              <a:rPr lang="en-GB" dirty="0"/>
              <a:t>O</a:t>
            </a:r>
            <a:r>
              <a:rPr lang="el-GR"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 (Συν.)</a:t>
            </a:r>
            <a:endParaRPr lang="en-ZA" dirty="0"/>
          </a:p>
        </p:txBody>
      </p:sp>
    </p:spTree>
    <p:extLst>
      <p:ext uri="{BB962C8B-B14F-4D97-AF65-F5344CB8AC3E}">
        <p14:creationId xmlns:p14="http://schemas.microsoft.com/office/powerpoint/2010/main" val="41135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9"/>
            </a:pPr>
            <a:r>
              <a:rPr lang="el-GR" dirty="0"/>
              <a:t>Αυτοματοποίηση Επιχειρησιακών Διεργασιών</a:t>
            </a:r>
            <a:r>
              <a:rPr lang="en-GB" dirty="0"/>
              <a:t> (</a:t>
            </a:r>
            <a:r>
              <a:rPr lang="el-GR" dirty="0"/>
              <a:t>ΑΕΔ-</a:t>
            </a:r>
            <a:r>
              <a:rPr lang="en-GB" dirty="0"/>
              <a:t>BPA) </a:t>
            </a:r>
            <a:r>
              <a:rPr lang="en-GB" dirty="0">
                <a:latin typeface="+mn-lt"/>
              </a:rPr>
              <a:t>vs. </a:t>
            </a:r>
            <a:r>
              <a:rPr lang="el-GR" dirty="0"/>
              <a:t>Διοίκηση Επιχειρησιακών Διεργασιών (ΔΕΔ </a:t>
            </a:r>
            <a:r>
              <a:rPr lang="en-GB" dirty="0"/>
              <a:t>– BPM)</a:t>
            </a:r>
            <a:r>
              <a:rPr lang="en-GB" dirty="0">
                <a:latin typeface="+mn-lt"/>
              </a:rPr>
              <a:t> – </a:t>
            </a:r>
            <a:r>
              <a:rPr lang="el-GR" dirty="0" err="1"/>
              <a:t>ανφέρονται</a:t>
            </a:r>
            <a:r>
              <a:rPr lang="el-GR" dirty="0"/>
              <a:t> στο ίδιο πράγμα; </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 (Συν.)</a:t>
            </a:r>
            <a:endParaRPr lang="en-ZA" dirty="0"/>
          </a:p>
        </p:txBody>
      </p:sp>
    </p:spTree>
    <p:extLst>
      <p:ext uri="{BB962C8B-B14F-4D97-AF65-F5344CB8AC3E}">
        <p14:creationId xmlns:p14="http://schemas.microsoft.com/office/powerpoint/2010/main" val="5100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Ποιο από τα ακόλουθα </a:t>
            </a:r>
            <a:r>
              <a:rPr lang="el-GR" i="1" u="sng" dirty="0"/>
              <a:t>δεν</a:t>
            </a:r>
            <a:r>
              <a:rPr lang="el-GR" dirty="0"/>
              <a:t> αποτελεί ένα εκ των τεσσάρων χαρακτηριστικών της ενσωμάτωσης των εργαζομένων (τα λεγόμενα 4 </a:t>
            </a:r>
            <a:r>
              <a:rPr lang="en-GB" dirty="0"/>
              <a:t>“C”)</a:t>
            </a:r>
            <a:r>
              <a:rPr lang="el-GR" dirty="0"/>
              <a:t>;</a:t>
            </a:r>
            <a:endParaRPr lang="en-GB" dirty="0">
              <a:latin typeface="+mn-lt"/>
            </a:endParaRPr>
          </a:p>
          <a:p>
            <a:pPr marL="474300" indent="-457200">
              <a:buClr>
                <a:schemeClr val="accent2"/>
              </a:buClr>
              <a:buFont typeface="+mj-lt"/>
              <a:buAutoNum type="alphaLcParenR"/>
            </a:pPr>
            <a:r>
              <a:rPr lang="el-GR" dirty="0"/>
              <a:t>Συμμόρφωση (</a:t>
            </a:r>
            <a:r>
              <a:rPr lang="en-GB" dirty="0"/>
              <a:t>Compliance</a:t>
            </a:r>
            <a:r>
              <a:rPr lang="el-GR" dirty="0"/>
              <a:t>)</a:t>
            </a:r>
            <a:endParaRPr lang="en-GB" dirty="0"/>
          </a:p>
          <a:p>
            <a:pPr marL="474300" indent="-457200">
              <a:buClr>
                <a:schemeClr val="accent2"/>
              </a:buClr>
              <a:buFont typeface="+mj-lt"/>
              <a:buAutoNum type="alphaLcParenR"/>
            </a:pPr>
            <a:r>
              <a:rPr lang="el-GR" dirty="0"/>
              <a:t>Κόστα (</a:t>
            </a:r>
            <a:r>
              <a:rPr lang="en-GB" dirty="0"/>
              <a:t>Costs</a:t>
            </a:r>
            <a:r>
              <a:rPr lang="el-GR" dirty="0"/>
              <a:t>)</a:t>
            </a:r>
            <a:endParaRPr lang="en-GB" dirty="0"/>
          </a:p>
          <a:p>
            <a:pPr marL="474300" indent="-457200">
              <a:buClr>
                <a:schemeClr val="accent2"/>
              </a:buClr>
              <a:buFont typeface="+mj-lt"/>
              <a:buAutoNum type="alphaLcParenR"/>
            </a:pPr>
            <a:r>
              <a:rPr lang="el-GR" dirty="0">
                <a:latin typeface="+mn-lt"/>
              </a:rPr>
              <a:t>Διευκρίνιση (</a:t>
            </a:r>
            <a:r>
              <a:rPr lang="en-GB" dirty="0">
                <a:latin typeface="+mn-lt"/>
              </a:rPr>
              <a:t>Clarification</a:t>
            </a:r>
            <a:r>
              <a:rPr lang="el-GR" dirty="0">
                <a:latin typeface="+mn-lt"/>
              </a:rPr>
              <a:t>)</a:t>
            </a:r>
            <a:endParaRPr lang="en-GB" dirty="0">
              <a:latin typeface="+mn-lt"/>
            </a:endParaRPr>
          </a:p>
          <a:p>
            <a:pPr marL="474300" indent="-457200">
              <a:buClr>
                <a:schemeClr val="accent2"/>
              </a:buClr>
              <a:buFont typeface="+mj-lt"/>
              <a:buAutoNum type="alphaLcParenR"/>
            </a:pPr>
            <a:r>
              <a:rPr lang="el-GR" dirty="0"/>
              <a:t>Κουλτούρα (</a:t>
            </a:r>
            <a:r>
              <a:rPr lang="en-GB" dirty="0"/>
              <a:t>Culture</a:t>
            </a:r>
            <a:r>
              <a:rPr lang="el-GR"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Tree>
    <p:extLst>
      <p:ext uri="{BB962C8B-B14F-4D97-AF65-F5344CB8AC3E}">
        <p14:creationId xmlns:p14="http://schemas.microsoft.com/office/powerpoint/2010/main" val="4683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Ποιο από τα ακόλουθα </a:t>
            </a:r>
            <a:r>
              <a:rPr lang="el-GR" i="1" u="sng" dirty="0"/>
              <a:t>δεν</a:t>
            </a:r>
            <a:r>
              <a:rPr lang="el-GR" dirty="0"/>
              <a:t> αποτελεί ένα εκ των τεσσάρων χαρακτηριστικών της ενσωμάτωσης των εργαζομένων (τα λεγόμενα 4 </a:t>
            </a:r>
            <a:r>
              <a:rPr lang="en-GB" dirty="0"/>
              <a:t>“C”)</a:t>
            </a:r>
            <a:r>
              <a:rPr lang="el-GR" dirty="0"/>
              <a:t>;</a:t>
            </a:r>
            <a:endParaRPr lang="en-GB" dirty="0">
              <a:latin typeface="+mn-lt"/>
            </a:endParaRPr>
          </a:p>
          <a:p>
            <a:pPr marL="17100" indent="0">
              <a:buClr>
                <a:schemeClr val="accent2"/>
              </a:buClr>
            </a:pPr>
            <a:endParaRPr lang="en-GB" dirty="0">
              <a:latin typeface="+mn-lt"/>
            </a:endParaRPr>
          </a:p>
          <a:p>
            <a:pPr marL="474300" indent="-457200">
              <a:buClr>
                <a:schemeClr val="accent2"/>
              </a:buClr>
              <a:buFont typeface="+mj-lt"/>
              <a:buAutoNum type="alphaLcParenR"/>
            </a:pPr>
            <a:r>
              <a:rPr lang="el-GR" dirty="0"/>
              <a:t>Συμμόρφωση (</a:t>
            </a:r>
            <a:r>
              <a:rPr lang="en-GB" dirty="0"/>
              <a:t>Compliance</a:t>
            </a:r>
            <a:r>
              <a:rPr lang="el-GR" dirty="0"/>
              <a:t>)</a:t>
            </a:r>
            <a:endParaRPr lang="en-GB" dirty="0"/>
          </a:p>
          <a:p>
            <a:pPr marL="474300" indent="-457200">
              <a:buClr>
                <a:schemeClr val="accent2"/>
              </a:buClr>
              <a:buFont typeface="+mj-lt"/>
              <a:buAutoNum type="alphaLcParenR"/>
            </a:pPr>
            <a:r>
              <a:rPr lang="el-GR" dirty="0"/>
              <a:t>Κόστα (</a:t>
            </a:r>
            <a:r>
              <a:rPr lang="en-GB" dirty="0"/>
              <a:t>Costs</a:t>
            </a:r>
            <a:r>
              <a:rPr lang="el-GR" dirty="0"/>
              <a:t>)</a:t>
            </a:r>
            <a:endParaRPr lang="en-GB" dirty="0"/>
          </a:p>
          <a:p>
            <a:pPr marL="474300" indent="-457200">
              <a:buClr>
                <a:schemeClr val="accent2"/>
              </a:buClr>
              <a:buFont typeface="+mj-lt"/>
              <a:buAutoNum type="alphaLcParenR"/>
            </a:pPr>
            <a:r>
              <a:rPr lang="el-GR" dirty="0">
                <a:latin typeface="+mn-lt"/>
              </a:rPr>
              <a:t>Διευκρίνιση (</a:t>
            </a:r>
            <a:r>
              <a:rPr lang="en-GB" dirty="0">
                <a:latin typeface="+mn-lt"/>
              </a:rPr>
              <a:t>Clarification</a:t>
            </a:r>
            <a:r>
              <a:rPr lang="el-GR" dirty="0">
                <a:latin typeface="+mn-lt"/>
              </a:rPr>
              <a:t>)</a:t>
            </a:r>
            <a:endParaRPr lang="en-GB" dirty="0">
              <a:latin typeface="+mn-lt"/>
            </a:endParaRPr>
          </a:p>
          <a:p>
            <a:pPr marL="474300" indent="-457200">
              <a:buClr>
                <a:schemeClr val="accent2"/>
              </a:buClr>
              <a:buFont typeface="+mj-lt"/>
              <a:buAutoNum type="alphaLcParenR"/>
            </a:pPr>
            <a:r>
              <a:rPr lang="el-GR" dirty="0"/>
              <a:t>Κουλτούρα (</a:t>
            </a:r>
            <a:r>
              <a:rPr lang="en-GB" dirty="0"/>
              <a:t>Culture</a:t>
            </a:r>
            <a:r>
              <a:rPr lang="el-GR" dirty="0"/>
              <a:t>)</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pic>
        <p:nvPicPr>
          <p:cNvPr id="4" name="Graphic 3" descr="Checkmark with solid fill">
            <a:extLst>
              <a:ext uri="{FF2B5EF4-FFF2-40B4-BE49-F238E27FC236}">
                <a16:creationId xmlns:a16="http://schemas.microsoft.com/office/drawing/2014/main" id="{F7FE91D7-8C35-F51D-ABA3-1D5E950F9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8338" y="3673419"/>
            <a:ext cx="384628" cy="384628"/>
          </a:xfrm>
          <a:prstGeom prst="rect">
            <a:avLst/>
          </a:prstGeom>
        </p:spPr>
      </p:pic>
      <p:sp>
        <p:nvSpPr>
          <p:cNvPr id="5" name="TextBox 4">
            <a:extLst>
              <a:ext uri="{FF2B5EF4-FFF2-40B4-BE49-F238E27FC236}">
                <a16:creationId xmlns:a16="http://schemas.microsoft.com/office/drawing/2014/main" id="{9E7B5370-27BC-D216-A3E0-04A64352C6A7}"/>
              </a:ext>
            </a:extLst>
          </p:cNvPr>
          <p:cNvSpPr txBox="1"/>
          <p:nvPr/>
        </p:nvSpPr>
        <p:spPr>
          <a:xfrm>
            <a:off x="4863300" y="3327124"/>
            <a:ext cx="5837125" cy="1077218"/>
          </a:xfrm>
          <a:prstGeom prst="rect">
            <a:avLst/>
          </a:prstGeom>
          <a:noFill/>
        </p:spPr>
        <p:txBody>
          <a:bodyPr wrap="square" rtlCol="0">
            <a:spAutoFit/>
          </a:bodyPr>
          <a:lstStyle/>
          <a:p>
            <a:r>
              <a:rPr lang="el-GR" sz="1600" dirty="0"/>
              <a:t>Το τέταρτο χαρακτηριστικό ("C") της ενσωμάτωσης των εργαζομένων είναι η «Σύνδεση» ("Connection"), το οποίο αναφέρεται στη δημιουργία ζωτικής σημασίας διαπροσωπικών σχέσεων και δικτύων πληροφόρησης σε έναν οργανισμό.</a:t>
            </a:r>
            <a:endParaRPr lang="en-ZA" sz="1600" dirty="0"/>
          </a:p>
        </p:txBody>
      </p:sp>
    </p:spTree>
    <p:extLst>
      <p:ext uri="{BB962C8B-B14F-4D97-AF65-F5344CB8AC3E}">
        <p14:creationId xmlns:p14="http://schemas.microsoft.com/office/powerpoint/2010/main" val="16392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Τοποθετήστε τα ακόλουθα βήματα αυτοματοποίησης στη σωστή σειρά:</a:t>
            </a:r>
            <a:endParaRPr lang="en-GB" dirty="0">
              <a:latin typeface="+mn-lt"/>
            </a:endParaRPr>
          </a:p>
          <a:p>
            <a:pPr marL="474300" indent="-457200">
              <a:buClr>
                <a:schemeClr val="accent2"/>
              </a:buClr>
              <a:buFont typeface="Arial" panose="020B0604020202020204" pitchFamily="34" charset="0"/>
              <a:buChar char="•"/>
            </a:pPr>
            <a:r>
              <a:rPr lang="el-GR" dirty="0"/>
              <a:t>Ορίστε τους οργανωτικούς σας στόχους</a:t>
            </a:r>
          </a:p>
          <a:p>
            <a:pPr marL="474300" indent="-457200">
              <a:buClr>
                <a:schemeClr val="accent2"/>
              </a:buClr>
              <a:buFont typeface="Arial" panose="020B0604020202020204" pitchFamily="34" charset="0"/>
              <a:buChar char="•"/>
            </a:pPr>
            <a:r>
              <a:rPr lang="el-GR" dirty="0"/>
              <a:t>Προσδιορίστε τα βήματα και τις διαδικασίες που μπορούν να αυτοματοποιηθούν</a:t>
            </a:r>
          </a:p>
          <a:p>
            <a:pPr marL="474300" indent="-457200">
              <a:buClr>
                <a:schemeClr val="accent2"/>
              </a:buClr>
              <a:buFont typeface="Arial" panose="020B0604020202020204" pitchFamily="34" charset="0"/>
              <a:buChar char="•"/>
            </a:pPr>
            <a:r>
              <a:rPr lang="el-GR" dirty="0"/>
              <a:t>Κάντε εκτιμήσεις και παρακολουθήστε</a:t>
            </a:r>
          </a:p>
          <a:p>
            <a:pPr marL="474300" indent="-457200">
              <a:buClr>
                <a:schemeClr val="accent2"/>
              </a:buClr>
              <a:buFont typeface="Arial" panose="020B0604020202020204" pitchFamily="34" charset="0"/>
              <a:buChar char="•"/>
            </a:pPr>
            <a:r>
              <a:rPr lang="el-GR" dirty="0"/>
              <a:t>Διαχείριση αλλαγών</a:t>
            </a:r>
          </a:p>
          <a:p>
            <a:pPr marL="474300" indent="-457200">
              <a:buClr>
                <a:schemeClr val="accent2"/>
              </a:buClr>
              <a:buFont typeface="Arial" panose="020B0604020202020204" pitchFamily="34" charset="0"/>
              <a:buChar char="•"/>
            </a:pPr>
            <a:r>
              <a:rPr lang="el-GR" dirty="0"/>
              <a:t>Επιλογή των κατάλληλων εργαλείων</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Tree>
    <p:extLst>
      <p:ext uri="{BB962C8B-B14F-4D97-AF65-F5344CB8AC3E}">
        <p14:creationId xmlns:p14="http://schemas.microsoft.com/office/powerpoint/2010/main" val="1488369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Απάντηση</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rabicPeriod"/>
            </a:pPr>
            <a:r>
              <a:rPr lang="el-GR" dirty="0"/>
              <a:t>Προσδιορίστε τα βήματα και τις διαδικασίες που μπορούν να αυτοματοποιηθούν</a:t>
            </a:r>
          </a:p>
          <a:p>
            <a:pPr marL="474300" indent="-457200">
              <a:buClr>
                <a:schemeClr val="accent2"/>
              </a:buClr>
              <a:buFont typeface="+mj-lt"/>
              <a:buAutoNum type="arabicPeriod"/>
            </a:pPr>
            <a:r>
              <a:rPr lang="el-GR" dirty="0"/>
              <a:t>Ορίστε τους οργανωτικούς σας στόχους </a:t>
            </a:r>
          </a:p>
          <a:p>
            <a:pPr marL="474300" indent="-457200">
              <a:buClr>
                <a:schemeClr val="accent2"/>
              </a:buClr>
              <a:buFont typeface="+mj-lt"/>
              <a:buAutoNum type="arabicPeriod"/>
            </a:pPr>
            <a:r>
              <a:rPr lang="el-GR" dirty="0"/>
              <a:t>Επιλογή των κατάλληλων εργαλείων</a:t>
            </a:r>
          </a:p>
          <a:p>
            <a:pPr marL="474300" indent="-457200">
              <a:buClr>
                <a:schemeClr val="accent2"/>
              </a:buClr>
              <a:buFont typeface="+mj-lt"/>
              <a:buAutoNum type="arabicPeriod"/>
            </a:pPr>
            <a:r>
              <a:rPr lang="el-GR" dirty="0"/>
              <a:t>Διαχείριση αλλαγών</a:t>
            </a:r>
          </a:p>
          <a:p>
            <a:pPr marL="474300" indent="-457200">
              <a:buClr>
                <a:schemeClr val="accent2"/>
              </a:buClr>
              <a:buFont typeface="+mj-lt"/>
              <a:buAutoNum type="arabicPeriod"/>
            </a:pPr>
            <a:r>
              <a:rPr lang="el-GR" dirty="0"/>
              <a:t>Κάντε εκτιμήσεις και παρακολουθήστε</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Tree>
    <p:extLst>
      <p:ext uri="{BB962C8B-B14F-4D97-AF65-F5344CB8AC3E}">
        <p14:creationId xmlns:p14="http://schemas.microsoft.com/office/powerpoint/2010/main" val="3967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«Όταν χρησιμοποιεί την αυτοματοποίηση για πρώτη φορά, ένας Οργανισμός του Τριτογενούς Τομέα θα πρέπει αρχικά να εφαρμόσει την στρατηγική της προγραμματισμένης αποστολής μηνυμάτων προς τους χορηγούς, και στη συνέχεια εξατομικευμένη αποστολή μηνυμάτων προς αυτούς».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endParaRPr lang="en-GB" b="1" dirty="0">
              <a:solidFill>
                <a:schemeClr val="accent2"/>
              </a:solidFill>
            </a:endParaRP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Tree>
    <p:extLst>
      <p:ext uri="{BB962C8B-B14F-4D97-AF65-F5344CB8AC3E}">
        <p14:creationId xmlns:p14="http://schemas.microsoft.com/office/powerpoint/2010/main" val="100235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88413"/>
            <a:ext cx="10595237" cy="3995028"/>
          </a:xfrm>
        </p:spPr>
        <p:txBody>
          <a:bodyPr/>
          <a:lstStyle/>
          <a:p>
            <a:pPr marL="342900" lvl="0" indent="-342900">
              <a:buClr>
                <a:srgbClr val="0D9390"/>
              </a:buClr>
              <a:buBlip>
                <a:blip r:embed="rId2"/>
              </a:buBlip>
              <a:defRPr/>
            </a:pPr>
            <a:r>
              <a:rPr lang="el-GR" b="1" dirty="0">
                <a:solidFill>
                  <a:srgbClr val="0D9390"/>
                </a:solidFill>
              </a:rPr>
              <a:t>Μαθησιακοί Στόχοι </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Συν</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l-GR" dirty="0"/>
              <a:t>Οι εκπαιδευόμενοι θα αποκτήσουν επίγνωση του τρόπου με τον οποίο η Βελτιστοποίηση Μηχανών Αναζήτησης (SEO) μπορεί να χρησιμοποιηθεί για τη βελτιστοποίηση των ιστοσελίδων και την κατάταξή τους στις λίστες των διάφορων μηχανών αναζήτησης, όπως για παράδειγμα η </a:t>
            </a:r>
            <a:r>
              <a:rPr lang="el-GR" dirty="0" err="1"/>
              <a:t>Google</a:t>
            </a:r>
            <a:r>
              <a:rPr lang="el-GR" dirty="0"/>
              <a:t>. </a:t>
            </a:r>
          </a:p>
          <a:p>
            <a:pPr marL="342900" lvl="0" indent="-342900">
              <a:buClr>
                <a:srgbClr val="0D9390"/>
              </a:buClr>
              <a:buFont typeface="Arial" panose="020B0604020202020204" pitchFamily="34" charset="0"/>
              <a:buChar char="•"/>
              <a:defRPr/>
            </a:pPr>
            <a:endParaRPr lang="el-GR" dirty="0"/>
          </a:p>
          <a:p>
            <a:pPr marL="342900" lvl="0" indent="-342900">
              <a:buClr>
                <a:srgbClr val="0D9390"/>
              </a:buClr>
              <a:buFont typeface="Arial" panose="020B0604020202020204" pitchFamily="34" charset="0"/>
              <a:buChar char="•"/>
              <a:defRPr/>
            </a:pPr>
            <a:r>
              <a:rPr lang="el-GR" dirty="0"/>
              <a:t>Οι εκπαιδευόμενοι θα είναι σε θέση να κατανοήσουν πώς να διαχειρίζονται αποτελεσματικά το Σύστημα Υπολογιστικού Νέφους (</a:t>
            </a:r>
            <a:r>
              <a:rPr lang="el-GR" dirty="0" err="1"/>
              <a:t>Cloud</a:t>
            </a:r>
            <a:r>
              <a:rPr lang="el-GR" dirty="0"/>
              <a:t>), καθώς και να κατανοούν και να υπολογίζουν τους κινδύνους που πιθανόν να προκύψουν από τη χρήση του.</a:t>
            </a: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&amp; Μαθησιακοί Στόχοι</a:t>
            </a:r>
            <a:endParaRPr lang="en-US" dirty="0"/>
          </a:p>
          <a:p>
            <a:endParaRPr lang="en-US" dirty="0"/>
          </a:p>
        </p:txBody>
      </p:sp>
    </p:spTree>
    <p:extLst>
      <p:ext uri="{BB962C8B-B14F-4D97-AF65-F5344CB8AC3E}">
        <p14:creationId xmlns:p14="http://schemas.microsoft.com/office/powerpoint/2010/main" val="1555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l-GR" dirty="0"/>
              <a:t>«Όταν χρησιμοποιεί την αυτοματοποίηση για πρώτη φορά, ένας Οργανισμός του Τριτογενούς Τομέα θα πρέπει αρχικά να εφαρμόσει την στρατηγική της προγραμματισμένης αποστολής μηνυμάτων προς τους χορηγούς, και στη συνέχεια εξατομικευμένη αποστολή μηνυμάτων προς αυτούς». </a:t>
            </a:r>
            <a:r>
              <a:rPr lang="el-GR" b="1" dirty="0">
                <a:solidFill>
                  <a:schemeClr val="accent2"/>
                </a:solidFill>
              </a:rPr>
              <a:t>Σωστό</a:t>
            </a:r>
            <a:r>
              <a:rPr lang="en-GB" b="1" dirty="0">
                <a:solidFill>
                  <a:schemeClr val="accent2"/>
                </a:solidFill>
              </a:rPr>
              <a:t> </a:t>
            </a:r>
            <a:r>
              <a:rPr lang="el-GR" b="1" dirty="0">
                <a:solidFill>
                  <a:schemeClr val="accent2"/>
                </a:solidFill>
              </a:rPr>
              <a:t>ή</a:t>
            </a:r>
            <a:r>
              <a:rPr lang="en-GB" b="1" dirty="0">
                <a:solidFill>
                  <a:schemeClr val="accent2"/>
                </a:solidFill>
              </a:rPr>
              <a:t> </a:t>
            </a:r>
            <a:r>
              <a:rPr lang="el-GR" b="1" dirty="0">
                <a:solidFill>
                  <a:schemeClr val="accent2"/>
                </a:solidFill>
              </a:rPr>
              <a:t>λάθος;</a:t>
            </a:r>
            <a:endParaRPr lang="en-GB" b="1" dirty="0">
              <a:solidFill>
                <a:schemeClr val="accent2"/>
              </a:solidFill>
            </a:endParaRP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l-GR" dirty="0"/>
              <a:t>Σωστό</a:t>
            </a:r>
            <a:endParaRPr lang="en-GB" dirty="0"/>
          </a:p>
          <a:p>
            <a:pPr marL="474300" indent="-457200">
              <a:buClr>
                <a:schemeClr val="accent2"/>
              </a:buClr>
              <a:buFont typeface="+mj-lt"/>
              <a:buAutoNum type="alphaLcParenR"/>
            </a:pPr>
            <a:r>
              <a:rPr lang="el-GR" dirty="0"/>
              <a:t>Λάθος</a:t>
            </a:r>
            <a:endParaRPr lang="en-GB"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pic>
        <p:nvPicPr>
          <p:cNvPr id="4" name="Graphic 3" descr="Checkmark with solid fill">
            <a:extLst>
              <a:ext uri="{FF2B5EF4-FFF2-40B4-BE49-F238E27FC236}">
                <a16:creationId xmlns:a16="http://schemas.microsoft.com/office/drawing/2014/main" id="{B4F218DB-9E12-4772-FD5B-2D5E657F3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1413" y="3942364"/>
            <a:ext cx="384628" cy="384628"/>
          </a:xfrm>
          <a:prstGeom prst="rect">
            <a:avLst/>
          </a:prstGeom>
        </p:spPr>
      </p:pic>
      <p:sp>
        <p:nvSpPr>
          <p:cNvPr id="5" name="TextBox 4">
            <a:extLst>
              <a:ext uri="{FF2B5EF4-FFF2-40B4-BE49-F238E27FC236}">
                <a16:creationId xmlns:a16="http://schemas.microsoft.com/office/drawing/2014/main" id="{5D4FAD26-E9C3-B2A6-6D88-6106C4B51B26}"/>
              </a:ext>
            </a:extLst>
          </p:cNvPr>
          <p:cNvSpPr txBox="1"/>
          <p:nvPr/>
        </p:nvSpPr>
        <p:spPr>
          <a:xfrm>
            <a:off x="2723745" y="3942364"/>
            <a:ext cx="8669873" cy="1077218"/>
          </a:xfrm>
          <a:prstGeom prst="rect">
            <a:avLst/>
          </a:prstGeom>
          <a:noFill/>
        </p:spPr>
        <p:txBody>
          <a:bodyPr wrap="square" rtlCol="0">
            <a:spAutoFit/>
          </a:bodyPr>
          <a:lstStyle/>
          <a:p>
            <a:r>
              <a:rPr lang="el-GR" sz="1600" dirty="0"/>
              <a:t>Κατά την εφαρμογή της αυτοματοποίησης για πρώτη φορά, ένας Οργανισμός του Τριτογενούς Τομέα θα πρέπει αρχικά να εφαρμόσει την στρατηγική της προγραμματισμένης αποστολής μηνυμάτων προς τους χορηγούς του, και στη συνέχεια να βελτιώσει τα αυτοματοποιημένα μηνύματά του έτσι ώστε να είναι προσαρμοσμένα στα δημογραφικά χαρακτηριστικά των εκάστοτε χορηγών.</a:t>
            </a:r>
            <a:endParaRPr lang="en-ZA" sz="1600" dirty="0"/>
          </a:p>
        </p:txBody>
      </p:sp>
    </p:spTree>
    <p:extLst>
      <p:ext uri="{BB962C8B-B14F-4D97-AF65-F5344CB8AC3E}">
        <p14:creationId xmlns:p14="http://schemas.microsoft.com/office/powerpoint/2010/main" val="13744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852773"/>
            <a:ext cx="10595236" cy="3575958"/>
          </a:xfrm>
        </p:spPr>
        <p:txBody>
          <a:bodyPr/>
          <a:lstStyle/>
          <a:p>
            <a:pPr marL="474300" indent="-457200">
              <a:buClr>
                <a:schemeClr val="accent2"/>
              </a:buClr>
              <a:buFont typeface="Wingdings" panose="05000000000000000000" pitchFamily="2" charset="2"/>
              <a:buChar char="Ø"/>
            </a:pPr>
            <a:r>
              <a:rPr lang="el-GR" dirty="0"/>
              <a:t>Η Ρομποτική Αυτοματοποίηση Διεργασιών (ΡΑΔ-</a:t>
            </a:r>
            <a:r>
              <a:rPr lang="en-GB" dirty="0"/>
              <a:t>RPA</a:t>
            </a:r>
            <a:r>
              <a:rPr lang="el-GR" dirty="0"/>
              <a:t>) μπορεί να οριστεί ως</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l-GR" dirty="0"/>
              <a:t>Δημιουργία, επεξεργασία και ανάλυση των προβλέψιμων διαδικασιών που συνθέτουν τις βασικές επιχειρησιακές λειτουργίες.</a:t>
            </a:r>
          </a:p>
          <a:p>
            <a:pPr marL="474300" indent="-457200">
              <a:buClr>
                <a:schemeClr val="accent2"/>
              </a:buClr>
              <a:buFont typeface="+mj-lt"/>
              <a:buAutoNum type="alphaLcParenR"/>
            </a:pPr>
            <a:r>
              <a:rPr lang="el-GR" dirty="0"/>
              <a:t>Ενσωμάτωση όλων των εργαλείων τομέα και λειτουργικότητας σε διάφορα επίπεδα αυτοματισμού.</a:t>
            </a:r>
          </a:p>
          <a:p>
            <a:pPr marL="474300" indent="-457200">
              <a:buClr>
                <a:schemeClr val="accent2"/>
              </a:buClr>
              <a:buFont typeface="+mj-lt"/>
              <a:buAutoNum type="alphaLcParenR"/>
            </a:pPr>
            <a:r>
              <a:rPr lang="el-GR" dirty="0"/>
              <a:t>Διαχείριση σύνθετων διαδικασιών σε επίπεδο οργανισμού με τη χρήση τεχνολογικών μεθόδων.</a:t>
            </a:r>
          </a:p>
          <a:p>
            <a:pPr marL="474300" indent="-457200">
              <a:buClr>
                <a:schemeClr val="accent2"/>
              </a:buClr>
              <a:buFont typeface="+mj-lt"/>
              <a:buAutoNum type="alphaLcParenR"/>
            </a:pPr>
            <a:r>
              <a:rPr lang="el-GR" dirty="0"/>
              <a:t>Αυτόματη επεξεργασία και αποθήκευση δεδομένων χωρίς την ανάγκη χειροκίνητης καταχώρησης δεδομένων.</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Tree>
    <p:extLst>
      <p:ext uri="{BB962C8B-B14F-4D97-AF65-F5344CB8AC3E}">
        <p14:creationId xmlns:p14="http://schemas.microsoft.com/office/powerpoint/2010/main" val="265945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457265"/>
            <a:ext cx="10595237" cy="3575958"/>
          </a:xfrm>
        </p:spPr>
        <p:txBody>
          <a:bodyPr/>
          <a:lstStyle/>
          <a:p>
            <a:pPr marL="474300" indent="-457200">
              <a:buClr>
                <a:schemeClr val="accent2"/>
              </a:buClr>
              <a:buFont typeface="Wingdings" panose="05000000000000000000" pitchFamily="2" charset="2"/>
              <a:buChar char="Ø"/>
            </a:pPr>
            <a:r>
              <a:rPr lang="el-GR" dirty="0"/>
              <a:t>Η Ρομποτική Αυτοματοποίηση Διεργασιών (ΡΑΔ-</a:t>
            </a:r>
            <a:r>
              <a:rPr lang="en-GB" dirty="0"/>
              <a:t>RPA</a:t>
            </a:r>
            <a:r>
              <a:rPr lang="el-GR" dirty="0"/>
              <a:t>) μπορεί να οριστεί ως</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l-GR" dirty="0"/>
              <a:t>Δημιουργία, επεξεργασία και ανάλυση των προβλέψιμων διαδικασιών που συνθέτουν τις βασικές επιχειρησιακές λειτουργίες.</a:t>
            </a:r>
          </a:p>
          <a:p>
            <a:pPr marL="474300" indent="-457200">
              <a:buClr>
                <a:schemeClr val="accent2"/>
              </a:buClr>
              <a:buFont typeface="+mj-lt"/>
              <a:buAutoNum type="alphaLcParenR"/>
            </a:pPr>
            <a:r>
              <a:rPr lang="el-GR" dirty="0"/>
              <a:t>Ενσωμάτωση όλων των εργαλείων τομέα και λειτουργικότητας σε διάφορα επίπεδα αυτοματισμού.</a:t>
            </a:r>
          </a:p>
          <a:p>
            <a:pPr marL="474300" indent="-457200">
              <a:buClr>
                <a:schemeClr val="accent2"/>
              </a:buClr>
              <a:buFont typeface="+mj-lt"/>
              <a:buAutoNum type="alphaLcParenR"/>
            </a:pPr>
            <a:r>
              <a:rPr lang="el-GR" dirty="0"/>
              <a:t>Διαχείριση σύνθετων διαδικασιών σε επίπεδο οργανισμού με τη χρήση τεχνολογικών μεθόδων.</a:t>
            </a:r>
          </a:p>
          <a:p>
            <a:pPr marL="474300" indent="-457200">
              <a:buClr>
                <a:schemeClr val="accent2"/>
              </a:buClr>
              <a:buFont typeface="+mj-lt"/>
              <a:buAutoNum type="alphaLcParenR"/>
            </a:pPr>
            <a:r>
              <a:rPr lang="el-GR" dirty="0"/>
              <a:t>Αυτόματη επεξεργασία και αποθήκευση δεδομένων χωρίς την ανάγκη χειροκίνητης καταχώρησης δεδομένων.</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pic>
        <p:nvPicPr>
          <p:cNvPr id="4" name="Graphic 3" descr="Checkmark with solid fill">
            <a:extLst>
              <a:ext uri="{FF2B5EF4-FFF2-40B4-BE49-F238E27FC236}">
                <a16:creationId xmlns:a16="http://schemas.microsoft.com/office/drawing/2014/main" id="{36B18D14-F20E-1307-DD57-168F347AE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5725" y="5344257"/>
            <a:ext cx="384628" cy="384628"/>
          </a:xfrm>
          <a:prstGeom prst="rect">
            <a:avLst/>
          </a:prstGeom>
        </p:spPr>
      </p:pic>
      <p:sp>
        <p:nvSpPr>
          <p:cNvPr id="5" name="TextBox 4">
            <a:extLst>
              <a:ext uri="{FF2B5EF4-FFF2-40B4-BE49-F238E27FC236}">
                <a16:creationId xmlns:a16="http://schemas.microsoft.com/office/drawing/2014/main" id="{89F021DF-58DF-5768-114D-A804364766B9}"/>
              </a:ext>
            </a:extLst>
          </p:cNvPr>
          <p:cNvSpPr txBox="1"/>
          <p:nvPr/>
        </p:nvSpPr>
        <p:spPr>
          <a:xfrm>
            <a:off x="6096000" y="5038434"/>
            <a:ext cx="5627833" cy="1077218"/>
          </a:xfrm>
          <a:prstGeom prst="rect">
            <a:avLst/>
          </a:prstGeom>
          <a:noFill/>
        </p:spPr>
        <p:txBody>
          <a:bodyPr wrap="square" rtlCol="0">
            <a:spAutoFit/>
          </a:bodyPr>
          <a:lstStyle/>
          <a:p>
            <a:pPr algn="r"/>
            <a:r>
              <a:rPr lang="el-GR" sz="1600" dirty="0"/>
              <a:t>Η Ρομποτική Αυτοματοποίηση Διεργασιών (ΡΑΔ-</a:t>
            </a:r>
            <a:r>
              <a:rPr lang="en-GB" sz="1600" dirty="0"/>
              <a:t>RPA</a:t>
            </a:r>
            <a:r>
              <a:rPr lang="el-GR" sz="1600" dirty="0"/>
              <a:t>)</a:t>
            </a:r>
            <a:r>
              <a:rPr lang="en-GB" sz="1600" dirty="0"/>
              <a:t> </a:t>
            </a:r>
            <a:r>
              <a:rPr lang="el-GR" sz="1600" dirty="0"/>
              <a:t>μπορεί να συντάσσει αυτόματα αναφορές οικονομικής κατάστασης και να εκτελεί προγραμματισμένες εργασίες Διαχείρισης Πελατειακών Σχέσεων (ΔΠΣ) χωρίς χειροκίνητη παρέμβαση.</a:t>
            </a:r>
            <a:endParaRPr lang="en-ZA" sz="1600" dirty="0"/>
          </a:p>
        </p:txBody>
      </p:sp>
    </p:spTree>
    <p:extLst>
      <p:ext uri="{BB962C8B-B14F-4D97-AF65-F5344CB8AC3E}">
        <p14:creationId xmlns:p14="http://schemas.microsoft.com/office/powerpoint/2010/main" val="288172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l-GR" dirty="0"/>
              <a:t>Αναφέρετε 6 στρατηγικούς τρόπους με τους οποίους οι μη κερδοσκοπικοί οργανισμοί μπορούν να αξιοποιήσουν την τεχνολογία.</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62980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Σύντομες Ασκήσεις</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706041"/>
            <a:ext cx="10595237" cy="3995028"/>
          </a:xfrm>
        </p:spPr>
        <p:txBody>
          <a:bodyPr/>
          <a:lstStyle/>
          <a:p>
            <a:pPr marL="474300" indent="-457200">
              <a:buClr>
                <a:schemeClr val="accent2"/>
              </a:buClr>
              <a:buFont typeface="Wingdings" panose="05000000000000000000" pitchFamily="2" charset="2"/>
              <a:buChar char="Ø"/>
            </a:pPr>
            <a:r>
              <a:rPr lang="el-GR" dirty="0"/>
              <a:t>Οποιεσδήποτε 6 από τις παρακάτω απαντήσεις είναι σωστές:</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D350D96D-9A38-A953-2BBE-3A2DB846F0FB}"/>
              </a:ext>
            </a:extLst>
          </p:cNvPr>
          <p:cNvGraphicFramePr>
            <a:graphicFrameLocks noGrp="1"/>
          </p:cNvGraphicFramePr>
          <p:nvPr>
            <p:extLst>
              <p:ext uri="{D42A27DB-BD31-4B8C-83A1-F6EECF244321}">
                <p14:modId xmlns:p14="http://schemas.microsoft.com/office/powerpoint/2010/main" val="3019449061"/>
              </p:ext>
            </p:extLst>
          </p:nvPr>
        </p:nvGraphicFramePr>
        <p:xfrm>
          <a:off x="798382" y="2343830"/>
          <a:ext cx="10595236" cy="3447232"/>
        </p:xfrm>
        <a:graphic>
          <a:graphicData uri="http://schemas.openxmlformats.org/drawingml/2006/table">
            <a:tbl>
              <a:tblPr firstRow="1" bandRow="1">
                <a:tableStyleId>{8A107856-5554-42FB-B03E-39F5DBC370BA}</a:tableStyleId>
              </a:tblPr>
              <a:tblGrid>
                <a:gridCol w="5297618">
                  <a:extLst>
                    <a:ext uri="{9D8B030D-6E8A-4147-A177-3AD203B41FA5}">
                      <a16:colId xmlns:a16="http://schemas.microsoft.com/office/drawing/2014/main" val="3752673547"/>
                    </a:ext>
                  </a:extLst>
                </a:gridCol>
                <a:gridCol w="5297618">
                  <a:extLst>
                    <a:ext uri="{9D8B030D-6E8A-4147-A177-3AD203B41FA5}">
                      <a16:colId xmlns:a16="http://schemas.microsoft.com/office/drawing/2014/main" val="132659526"/>
                    </a:ext>
                  </a:extLst>
                </a:gridCol>
              </a:tblGrid>
              <a:tr h="443456">
                <a:tc>
                  <a:txBody>
                    <a:bodyPr/>
                    <a:lstStyle/>
                    <a:p>
                      <a:r>
                        <a:rPr lang="el-GR" b="0" dirty="0">
                          <a:solidFill>
                            <a:srgbClr val="000000"/>
                          </a:solidFill>
                        </a:rPr>
                        <a:t>Αυτοματοποίηση του μάρκετινγκ</a:t>
                      </a:r>
                      <a:endParaRPr lang="en-ZA" b="0" dirty="0">
                        <a:solidFill>
                          <a:srgbClr val="000000"/>
                        </a:solidFill>
                      </a:endParaRPr>
                    </a:p>
                  </a:txBody>
                  <a:tcPr/>
                </a:tc>
                <a:tc>
                  <a:txBody>
                    <a:bodyPr/>
                    <a:lstStyle/>
                    <a:p>
                      <a:r>
                        <a:rPr lang="el-GR" b="0" dirty="0">
                          <a:solidFill>
                            <a:srgbClr val="000000"/>
                          </a:solidFill>
                        </a:rPr>
                        <a:t>Εφαρμογή λύσεων επικοινωνίας και τεχνολογίας πληροφοριών</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l-GR" b="0" dirty="0">
                          <a:solidFill>
                            <a:srgbClr val="000000"/>
                          </a:solidFill>
                        </a:rPr>
                        <a:t>Συνεργασία με άλλους οργανισμούς-συνεργάτες</a:t>
                      </a:r>
                      <a:endParaRPr lang="en-ZA" b="0" dirty="0">
                        <a:solidFill>
                          <a:srgbClr val="000000"/>
                        </a:solidFill>
                      </a:endParaRPr>
                    </a:p>
                  </a:txBody>
                  <a:tcPr/>
                </a:tc>
                <a:tc>
                  <a:txBody>
                    <a:bodyPr/>
                    <a:lstStyle/>
                    <a:p>
                      <a:r>
                        <a:rPr lang="el-GR" b="0" dirty="0">
                          <a:solidFill>
                            <a:srgbClr val="000000"/>
                          </a:solidFill>
                        </a:rPr>
                        <a:t>Δοκιμή προγραμμάτων λογισμικού αξιοποιώντας εκπτωτικές προσφορές</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l-GR" b="0" dirty="0">
                          <a:solidFill>
                            <a:srgbClr val="000000"/>
                          </a:solidFill>
                        </a:rPr>
                        <a:t>Παρουσία στα μέσα κοινωνικής δικτύωσης</a:t>
                      </a:r>
                      <a:endParaRPr lang="en-ZA" b="0" dirty="0">
                        <a:solidFill>
                          <a:srgbClr val="000000"/>
                        </a:solidFill>
                      </a:endParaRPr>
                    </a:p>
                  </a:txBody>
                  <a:tcPr/>
                </a:tc>
                <a:tc>
                  <a:txBody>
                    <a:bodyPr/>
                    <a:lstStyle/>
                    <a:p>
                      <a:r>
                        <a:rPr lang="el-GR" b="0" dirty="0">
                          <a:solidFill>
                            <a:srgbClr val="000000"/>
                          </a:solidFill>
                        </a:rPr>
                        <a:t>Πρόσληψη ελεύθερων επαγγελματιών</a:t>
                      </a:r>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l-GR" b="0" dirty="0">
                          <a:solidFill>
                            <a:srgbClr val="000000"/>
                          </a:solidFill>
                        </a:rPr>
                        <a:t>Διαδικτυακή προώθηση εκδηλώσεων συγκέντρωσης πόρων</a:t>
                      </a:r>
                      <a:endParaRPr lang="en-ZA" b="0" dirty="0">
                        <a:solidFill>
                          <a:srgbClr val="000000"/>
                        </a:solidFill>
                      </a:endParaRPr>
                    </a:p>
                  </a:txBody>
                  <a:tcPr/>
                </a:tc>
                <a:tc>
                  <a:txBody>
                    <a:bodyPr/>
                    <a:lstStyle/>
                    <a:p>
                      <a:r>
                        <a:rPr lang="el-GR" b="0" dirty="0">
                          <a:solidFill>
                            <a:srgbClr val="000000"/>
                          </a:solidFill>
                        </a:rPr>
                        <a:t>Επένδυση σε λογισμικό Διαχείρισης Πελατειακών Σχέσεων (ΔΠΣ)</a:t>
                      </a:r>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l-GR" b="0" dirty="0">
                          <a:solidFill>
                            <a:srgbClr val="000000"/>
                          </a:solidFill>
                        </a:rPr>
                        <a:t>Πρόσβαση σε τοπικούς κοινοτικούς πόρους</a:t>
                      </a:r>
                      <a:endParaRPr lang="en-ZA" b="0" dirty="0">
                        <a:solidFill>
                          <a:srgbClr val="000000"/>
                        </a:solidFill>
                      </a:endParaRPr>
                    </a:p>
                  </a:txBody>
                  <a:tcPr/>
                </a:tc>
                <a:tc>
                  <a:txBody>
                    <a:bodyPr/>
                    <a:lstStyle/>
                    <a:p>
                      <a:r>
                        <a:rPr lang="el-GR" b="0" dirty="0">
                          <a:solidFill>
                            <a:srgbClr val="000000"/>
                          </a:solidFill>
                        </a:rPr>
                        <a:t>Χρήση εργαλείων και υπηρεσιών που διευκολύνουν τη συνεργασία αξιοποιώντας εκπτωτικές προσφορές</a:t>
                      </a:r>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l-GR" b="0" dirty="0">
                          <a:solidFill>
                            <a:srgbClr val="000000"/>
                          </a:solidFill>
                        </a:rPr>
                        <a:t>Εντοπισμός διαδικτυακών πλατφορμών εθελοντισμού</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644023227"/>
                  </a:ext>
                </a:extLst>
              </a:tr>
            </a:tbl>
          </a:graphicData>
        </a:graphic>
      </p:graphicFrame>
    </p:spTree>
    <p:extLst>
      <p:ext uri="{BB962C8B-B14F-4D97-AF65-F5344CB8AC3E}">
        <p14:creationId xmlns:p14="http://schemas.microsoft.com/office/powerpoint/2010/main" val="30706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pPr lvl="0">
              <a:defRPr/>
            </a:pPr>
            <a:r>
              <a:rPr lang="el-GR" dirty="0"/>
              <a:t>Διαχείριση Πελατειακών Σχέσεων </a:t>
            </a: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4800" b="0" i="0" u="none" strike="noStrike" kern="1200" cap="none" spc="0" normalizeH="0" baseline="0" noProof="0" dirty="0">
                <a:ln>
                  <a:noFill/>
                </a:ln>
                <a:solidFill>
                  <a:srgbClr val="000000"/>
                </a:solidFill>
                <a:effectLst/>
                <a:uLnTx/>
                <a:uFillTx/>
                <a:latin typeface="Calibri" panose="020F0502020204030204"/>
                <a:ea typeface="+mn-ea"/>
                <a:cs typeface="+mn-cs"/>
              </a:rPr>
              <a:t>ΔΠΣ</a:t>
            </a: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02</a:t>
            </a:r>
            <a:endParaRPr lang="en-ZA" dirty="0"/>
          </a:p>
        </p:txBody>
      </p:sp>
    </p:spTree>
    <p:extLst>
      <p:ext uri="{BB962C8B-B14F-4D97-AF65-F5344CB8AC3E}">
        <p14:creationId xmlns:p14="http://schemas.microsoft.com/office/powerpoint/2010/main" val="3060756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l-GR" b="1" dirty="0">
                <a:solidFill>
                  <a:schemeClr val="accent2"/>
                </a:solidFill>
              </a:rPr>
              <a:t>Ορισμός: </a:t>
            </a:r>
            <a:r>
              <a:rPr lang="el-GR" dirty="0"/>
              <a:t>Διαχείριση Πελατειακών Σχέσεων (ΔΠΣ - CRM): Με έναν πολύ ευρύ τρόπο ορίζεται ως η προσπάθεια που καταβάλλεται από μια επιχείρηση, με σκοπό τη δημιουργία, την ανάπτυξη και τη διατήρηση μιας υγιούς και μακροχρόνιας σχέσης με τους πελάτες της, μέσω της χρήση της τεχνολογίας. </a:t>
            </a:r>
          </a:p>
          <a:p>
            <a:pPr marL="474300" indent="-457200">
              <a:buClr>
                <a:schemeClr val="accent2"/>
              </a:buClr>
              <a:buBlip>
                <a:blip r:embed="rId2"/>
              </a:buBlip>
            </a:pPr>
            <a:endParaRPr lang="el-GR" dirty="0"/>
          </a:p>
          <a:p>
            <a:pPr marL="474300" indent="-457200">
              <a:buClr>
                <a:schemeClr val="accent2"/>
              </a:buClr>
              <a:buBlip>
                <a:blip r:embed="rId2"/>
              </a:buBlip>
            </a:pPr>
            <a:r>
              <a:rPr lang="el-GR" dirty="0"/>
              <a:t>Από τη σκοπιά της διοίκησης, η ΔΠΣ μπορεί να οριστεί ως μια οργανωμένη προσέγγιση μιας επιχείρησης για την ανάπτυξη, τη διαχείριση και διατήρηση μιας κερδοφόρας σχέσης με τους πελάτες της.</a:t>
            </a:r>
          </a:p>
          <a:p>
            <a:pPr marL="474300" indent="-457200">
              <a:buClr>
                <a:schemeClr val="accent2"/>
              </a:buClr>
              <a:buFont typeface="Arial" panose="020B0604020202020204" pitchFamily="34" charset="0"/>
              <a:buChar char="•"/>
            </a:pPr>
            <a:endParaRPr lang="en-GB" dirty="0">
              <a:latin typeface="+mn-lt"/>
            </a:endParaRPr>
          </a:p>
          <a:p>
            <a:pPr marL="474300" indent="-457200">
              <a:buClr>
                <a:schemeClr val="accent2"/>
              </a:buClr>
              <a:buBlip>
                <a:blip r:embed="rId3"/>
              </a:buBlip>
            </a:pPr>
            <a:endParaRPr lang="en-GB" dirty="0">
              <a:latin typeface="+mn-lt"/>
            </a:endParaRPr>
          </a:p>
          <a:p>
            <a:pPr marL="474300" indent="-457200">
              <a:buClr>
                <a:schemeClr val="accent2"/>
              </a:buClr>
              <a:buBlip>
                <a:blip r:embed="rId3"/>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pPr lvl="0">
              <a:defRPr/>
            </a:pPr>
            <a:r>
              <a:rPr lang="el-GR" dirty="0"/>
              <a:t>Διαχείριση Πελατειακών Σχέσεων </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3600" b="0" i="0" u="none" strike="noStrike" kern="1200" cap="none" spc="0" normalizeH="0" baseline="0" noProof="0" dirty="0">
                <a:ln>
                  <a:noFill/>
                </a:ln>
                <a:solidFill>
                  <a:srgbClr val="000000"/>
                </a:solidFill>
                <a:effectLst/>
                <a:uLnTx/>
                <a:uFillTx/>
                <a:latin typeface="Calibri" panose="020F0502020204030204"/>
                <a:ea typeface="+mn-ea"/>
                <a:cs typeface="+mn-cs"/>
              </a:rPr>
              <a:t>ΔΠΣ</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48484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Font typeface="Arial" panose="020B0604020202020204" pitchFamily="34" charset="0"/>
              <a:buChar char="•"/>
            </a:pPr>
            <a:r>
              <a:rPr lang="el-GR" dirty="0"/>
              <a:t>Ταυτίζοντας τον όρο με την τεχνολογία, οι οργανισμοί πληροφορικής ορίζουν τη ΔΠΣ ως ένα είδος λογισμικού το οποίο βοηθά στο μάρκετινγκ, στην προβολή προϊόντων, στις πωλήσεις, καθώς και στις λειτουργίες για ομαλή εξυπηρέτηση των πελατών μιας επιχείρησης.</a:t>
            </a:r>
          </a:p>
          <a:p>
            <a:pPr marL="17100" indent="0">
              <a:buClr>
                <a:schemeClr val="accent2"/>
              </a:buClr>
            </a:pPr>
            <a:endParaRPr lang="en-GB" dirty="0">
              <a:latin typeface="+mn-lt"/>
            </a:endParaRPr>
          </a:p>
          <a:p>
            <a:pPr marL="474300" indent="-457200">
              <a:buClr>
                <a:schemeClr val="accent2"/>
              </a:buClr>
              <a:buBlip>
                <a:blip r:embed="rId2"/>
              </a:buBlip>
            </a:pPr>
            <a:endParaRPr lang="en-GB" dirty="0">
              <a:latin typeface="+mn-lt"/>
            </a:endParaRPr>
          </a:p>
          <a:p>
            <a:pPr marL="17100" indent="0">
              <a:buClr>
                <a:schemeClr val="accent2"/>
              </a:buCl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pPr lvl="0">
              <a:defRPr/>
            </a:pPr>
            <a:r>
              <a:rPr lang="el-GR" dirty="0"/>
              <a:t>Διαχείριση Πελατειακών Σχέσεων </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3600" b="0" i="0" u="none" strike="noStrike" kern="1200" cap="none" spc="0" normalizeH="0" baseline="0" noProof="0" dirty="0">
                <a:ln>
                  <a:noFill/>
                </a:ln>
                <a:solidFill>
                  <a:srgbClr val="000000"/>
                </a:solidFill>
                <a:effectLst/>
                <a:uLnTx/>
                <a:uFillTx/>
                <a:latin typeface="Calibri" panose="020F0502020204030204"/>
                <a:ea typeface="+mn-ea"/>
                <a:cs typeface="+mn-cs"/>
              </a:rPr>
              <a:t>ΔΠΣ</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51508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3D4A011B-A563-6FF4-54AC-36A9D657AF8B}"/>
              </a:ext>
            </a:extLst>
          </p:cNvPr>
          <p:cNvPicPr>
            <a:picLocks noChangeAspect="1"/>
          </p:cNvPicPr>
          <p:nvPr/>
        </p:nvPicPr>
        <p:blipFill>
          <a:blip r:embed="rId3"/>
          <a:stretch>
            <a:fillRect/>
          </a:stretch>
        </p:blipFill>
        <p:spPr>
          <a:xfrm>
            <a:off x="643467" y="702732"/>
            <a:ext cx="10905066" cy="5452535"/>
          </a:xfrm>
          <a:prstGeom prst="rect">
            <a:avLst/>
          </a:prstGeom>
        </p:spPr>
      </p:pic>
    </p:spTree>
    <p:extLst>
      <p:ext uri="{BB962C8B-B14F-4D97-AF65-F5344CB8AC3E}">
        <p14:creationId xmlns:p14="http://schemas.microsoft.com/office/powerpoint/2010/main" val="1807145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839600C-47C6-B358-D150-09BBCC31CFBB}"/>
              </a:ext>
            </a:extLst>
          </p:cNvPr>
          <p:cNvPicPr>
            <a:picLocks noChangeAspect="1"/>
          </p:cNvPicPr>
          <p:nvPr/>
        </p:nvPicPr>
        <p:blipFill>
          <a:blip r:embed="rId3"/>
          <a:stretch>
            <a:fillRect/>
          </a:stretch>
        </p:blipFill>
        <p:spPr>
          <a:xfrm>
            <a:off x="643467" y="743626"/>
            <a:ext cx="10905066" cy="5370746"/>
          </a:xfrm>
          <a:prstGeom prst="rect">
            <a:avLst/>
          </a:prstGeom>
        </p:spPr>
      </p:pic>
    </p:spTree>
    <p:extLst>
      <p:ext uri="{BB962C8B-B14F-4D97-AF65-F5344CB8AC3E}">
        <p14:creationId xmlns:p14="http://schemas.microsoft.com/office/powerpoint/2010/main" val="62463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l-GR" sz="2400" b="1" i="0" u="none" strike="noStrike" kern="1200" cap="none" spc="0" normalizeH="0" baseline="0" noProof="0" dirty="0">
                <a:ln>
                  <a:noFill/>
                </a:ln>
                <a:solidFill>
                  <a:srgbClr val="0D9390"/>
                </a:solidFill>
                <a:effectLst/>
                <a:uLnTx/>
                <a:uFillTx/>
                <a:latin typeface="Calibri" panose="020F0502020204030204"/>
                <a:ea typeface="+mn-ea"/>
                <a:cs typeface="+mn-cs"/>
              </a:rPr>
              <a:t>Μαθησιακοί Στόχοι</a:t>
            </a:r>
            <a:r>
              <a:rPr kumimoji="0" lang="el-GR" sz="2400" b="1" i="0" u="none" strike="noStrike" kern="1200" cap="none" spc="0" normalizeH="0" noProof="0" dirty="0">
                <a:ln>
                  <a:noFill/>
                </a:ln>
                <a:solidFill>
                  <a:srgbClr val="0D9390"/>
                </a:solidFill>
                <a:effectLst/>
                <a:uLnTx/>
                <a:uFillTx/>
                <a:latin typeface="Calibri" panose="020F0502020204030204"/>
                <a:ea typeface="+mn-ea"/>
                <a:cs typeface="+mn-cs"/>
              </a:rPr>
              <a:t> (Συν.):</a:t>
            </a:r>
            <a:endPar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l-GR" dirty="0"/>
              <a:t>Οι εκπαιδευόμενοι θα αποκτήσουν γνώσεις σχετικά με τις Ευέλικτες Μεθοδολογίες, όπως οι ακόλουθες: </a:t>
            </a:r>
            <a:r>
              <a:rPr lang="el-GR" dirty="0" err="1"/>
              <a:t>Lean</a:t>
            </a:r>
            <a:r>
              <a:rPr lang="el-GR" dirty="0"/>
              <a:t>, </a:t>
            </a:r>
            <a:r>
              <a:rPr lang="el-GR" dirty="0" err="1"/>
              <a:t>Scrum</a:t>
            </a:r>
            <a:r>
              <a:rPr lang="el-GR" dirty="0"/>
              <a:t>, </a:t>
            </a:r>
            <a:r>
              <a:rPr lang="el-GR" dirty="0" err="1"/>
              <a:t>Kanban</a:t>
            </a:r>
            <a:r>
              <a:rPr lang="el-GR" dirty="0"/>
              <a:t>, Agile </a:t>
            </a:r>
            <a:r>
              <a:rPr lang="el-GR" dirty="0" err="1"/>
              <a:t>Inception</a:t>
            </a:r>
            <a:r>
              <a:rPr lang="el-GR" dirty="0"/>
              <a:t>, </a:t>
            </a:r>
            <a:r>
              <a:rPr lang="el-GR" dirty="0" err="1"/>
              <a:t>Design</a:t>
            </a:r>
            <a:r>
              <a:rPr lang="el-GR" dirty="0"/>
              <a:t> </a:t>
            </a:r>
            <a:r>
              <a:rPr lang="el-GR" dirty="0" err="1"/>
              <a:t>Thinking</a:t>
            </a:r>
            <a:r>
              <a:rPr lang="el-GR" dirty="0"/>
              <a:t> και </a:t>
            </a:r>
            <a:r>
              <a:rPr lang="el-GR" dirty="0" err="1"/>
              <a:t>Design</a:t>
            </a:r>
            <a:r>
              <a:rPr lang="el-GR" dirty="0"/>
              <a:t> </a:t>
            </a:r>
            <a:r>
              <a:rPr lang="el-GR" dirty="0" err="1"/>
              <a:t>Sprint</a:t>
            </a:r>
            <a:r>
              <a:rPr lang="el-GR" dirty="0"/>
              <a:t>. </a:t>
            </a:r>
          </a:p>
          <a:p>
            <a:pPr marL="342900" lvl="0" indent="-342900">
              <a:buClr>
                <a:srgbClr val="0D9390"/>
              </a:buClr>
              <a:buFont typeface="Arial" panose="020B0604020202020204" pitchFamily="34" charset="0"/>
              <a:buChar char="•"/>
              <a:defRPr/>
            </a:pPr>
            <a:endParaRPr lang="el-GR" dirty="0"/>
          </a:p>
          <a:p>
            <a:pPr marL="342900" lvl="0" indent="-342900">
              <a:buClr>
                <a:srgbClr val="0D9390"/>
              </a:buClr>
              <a:buFont typeface="Arial" panose="020B0604020202020204" pitchFamily="34" charset="0"/>
              <a:buChar char="•"/>
              <a:defRPr/>
            </a:pPr>
            <a:r>
              <a:rPr lang="el-GR" dirty="0"/>
              <a:t>Οι εκπαιδευόμενοι θα είναι σε θέση να ελέγχουν ποιες ενέργειές τους λειτουργούν, καθώς και να εντοπίζουν πιθανά κενά κατά τη διάρκεια τόσο της εσωτερικής, όσο και της εξωτερικής επικοινωνίας.</a:t>
            </a: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&amp; Μαθησιακοί Στόχοι</a:t>
            </a:r>
            <a:endParaRPr lang="en-US" dirty="0"/>
          </a:p>
          <a:p>
            <a:endParaRPr lang="en-US" dirty="0"/>
          </a:p>
        </p:txBody>
      </p:sp>
    </p:spTree>
    <p:extLst>
      <p:ext uri="{BB962C8B-B14F-4D97-AF65-F5344CB8AC3E}">
        <p14:creationId xmlns:p14="http://schemas.microsoft.com/office/powerpoint/2010/main" val="41987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pPr lvl="0">
              <a:defRPr/>
            </a:pPr>
            <a:r>
              <a:rPr lang="el-GR" dirty="0"/>
              <a:t>Διαχείριση Πελατειακών Σχέσεων </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3600" b="0" i="0" u="none" strike="noStrike" kern="1200" cap="none" spc="0" normalizeH="0" baseline="0" noProof="0" dirty="0">
                <a:ln>
                  <a:noFill/>
                </a:ln>
                <a:solidFill>
                  <a:srgbClr val="000000"/>
                </a:solidFill>
                <a:effectLst/>
                <a:uLnTx/>
                <a:uFillTx/>
                <a:latin typeface="Calibri" panose="020F0502020204030204"/>
                <a:ea typeface="+mn-ea"/>
                <a:cs typeface="+mn-cs"/>
              </a:rPr>
              <a:t>ΔΠΣ</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l-GR" sz="3600" b="0" i="0" u="none" strike="noStrike" kern="1200" cap="none" spc="0" normalizeH="0" baseline="0" noProof="0" dirty="0">
                <a:ln>
                  <a:noFill/>
                </a:ln>
                <a:solidFill>
                  <a:srgbClr val="000000"/>
                </a:solidFill>
                <a:effectLst/>
                <a:uLnTx/>
                <a:uFillTx/>
                <a:latin typeface="Calibri" panose="020F0502020204030204"/>
                <a:ea typeface="+mn-ea"/>
                <a:cs typeface="+mn-cs"/>
              </a:rPr>
              <a:t>                       και Τριτογενής Τομέας</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2"/>
              </a:buBlip>
            </a:pPr>
            <a:r>
              <a:rPr lang="el-GR" dirty="0"/>
              <a:t>Το σύστημα Διαχείρισης Πελατειακών Σχέσεων επιτρέπει στους οργανισμούς του Τριτογενή Τομέα να αποκτήσουν μία εκ των ακόλουθων μορφών: ίδρυμα, σωματείο, ένωση, ομάδα αυτοβοήθειας ή ομοσπονδία. </a:t>
            </a:r>
          </a:p>
          <a:p>
            <a:pPr marL="360000" indent="-342900">
              <a:buBlip>
                <a:blip r:embed="rId2"/>
              </a:buBlip>
            </a:pPr>
            <a:r>
              <a:rPr lang="el-GR" dirty="0"/>
              <a:t>Η ουσία των ΜΚΟ είναι η λειτουργία τους με όρους συγκεκριμένης δομής, έχοντας επίσημη οντότητα, και παραμένοντας ταυτόχρονα ανεξάρτητες από τις δημόσιες αρχές. Αυτού του είδους ιδρύματα είναι κυρίαρχα, γεγονός που τους προσδίδει περισσότερες ευθύνες.</a:t>
            </a:r>
          </a:p>
          <a:p>
            <a:pPr marL="360000" indent="-342900">
              <a:buBlip>
                <a:blip r:embed="rId2"/>
              </a:buBlip>
            </a:pPr>
            <a:r>
              <a:rPr lang="el-GR" dirty="0"/>
              <a:t>Συνδέοντας τους ενδιαφερόμενους φορείς με τα σχετικά δεδομένα, τα συστήματα διαχείρισης πελατειακών σχέσεων βοηθούν τους ΜΚΟ να επεκτείνουν την εμβέλειά τους και δημιουργήσουν νέες ευκαιρίες.</a:t>
            </a:r>
          </a:p>
          <a:p>
            <a:endParaRPr lang="en-ZA" dirty="0"/>
          </a:p>
        </p:txBody>
      </p:sp>
    </p:spTree>
    <p:extLst>
      <p:ext uri="{BB962C8B-B14F-4D97-AF65-F5344CB8AC3E}">
        <p14:creationId xmlns:p14="http://schemas.microsoft.com/office/powerpoint/2010/main" val="2064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Πλεονεκτήματα ενός Συστήματος ΔΠΣ για τους ΜΚΟ</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l-GR" b="1" dirty="0">
                <a:solidFill>
                  <a:schemeClr val="accent2"/>
                </a:solidFill>
              </a:rPr>
              <a:t>Μερικά συστήματα ΔΠΣ καλύπτουν πιο εξειδικευμένες ανάγκες για συγκεκριμένους τύπους οργανισμών. </a:t>
            </a:r>
            <a:r>
              <a:rPr lang="el-GR" dirty="0"/>
              <a:t>Δύο τέτοια κοινά συστήματα είναι τα εξής</a:t>
            </a:r>
            <a:r>
              <a:rPr lang="en-GB" dirty="0"/>
              <a:t>:</a:t>
            </a:r>
          </a:p>
          <a:p>
            <a:pPr marL="0" indent="0"/>
            <a:endParaRPr lang="en-GB" dirty="0"/>
          </a:p>
          <a:p>
            <a:pPr marL="360000" indent="-342900">
              <a:buClr>
                <a:schemeClr val="accent2"/>
              </a:buClr>
              <a:buFont typeface="Arial" panose="020B0604020202020204" pitchFamily="34" charset="0"/>
              <a:buChar char="•"/>
            </a:pPr>
            <a:r>
              <a:rPr lang="el-GR" b="1" u="sng" dirty="0">
                <a:solidFill>
                  <a:prstClr val="black"/>
                </a:solidFill>
              </a:rPr>
              <a:t>Συστήματα διαχείρισης χορηγών</a:t>
            </a:r>
            <a:r>
              <a:rPr lang="en-GB" b="1" dirty="0"/>
              <a:t>: </a:t>
            </a:r>
            <a:r>
              <a:rPr lang="el-GR" dirty="0"/>
              <a:t>Χρησιμοποιούμενα ιδίως από φιλανθρωπικούς μη κερδοσκοπικούς οργανισμούς, τα συστήματα αυτά διαχειρίζονται τις σχέσεις τόσο με μεγάλους χορηγούς, όσο και με χορηγούς μικρότερης κλίμακας, και βοηθούν στον εντοπισμό μακροπρόθεσμων ευκαιριών.</a:t>
            </a:r>
          </a:p>
          <a:p>
            <a:endParaRPr lang="en-ZA" dirty="0"/>
          </a:p>
        </p:txBody>
      </p:sp>
    </p:spTree>
    <p:extLst>
      <p:ext uri="{BB962C8B-B14F-4D97-AF65-F5344CB8AC3E}">
        <p14:creationId xmlns:p14="http://schemas.microsoft.com/office/powerpoint/2010/main" val="17217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Πλεονεκτήματα ενός Συστήματος ΔΠΣ για τους ΜΚΟ</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65257"/>
            <a:ext cx="10595237" cy="3995028"/>
          </a:xfrm>
        </p:spPr>
        <p:txBody>
          <a:bodyPr/>
          <a:lstStyle/>
          <a:p>
            <a:pPr marL="114300" indent="-342900">
              <a:buBlip>
                <a:blip r:embed="rId3"/>
              </a:buBlip>
            </a:pPr>
            <a:r>
              <a:rPr lang="el-GR" b="1" dirty="0">
                <a:solidFill>
                  <a:schemeClr val="accent2"/>
                </a:solidFill>
              </a:rPr>
              <a:t>Κοινά συστήματα ΔΠΣ </a:t>
            </a:r>
            <a:r>
              <a:rPr lang="en-GB" b="1" dirty="0">
                <a:solidFill>
                  <a:schemeClr val="accent2"/>
                </a:solidFill>
              </a:rPr>
              <a:t>(</a:t>
            </a:r>
            <a:r>
              <a:rPr lang="el-GR" b="1" dirty="0">
                <a:solidFill>
                  <a:schemeClr val="accent2"/>
                </a:solidFill>
              </a:rPr>
              <a:t>συν</a:t>
            </a:r>
            <a:r>
              <a:rPr lang="en-GB" b="1" dirty="0">
                <a:solidFill>
                  <a:schemeClr val="accent2"/>
                </a:solidFill>
              </a:rPr>
              <a:t>.):</a:t>
            </a:r>
          </a:p>
          <a:p>
            <a:pPr marL="0" indent="0"/>
            <a:endParaRPr lang="en-GB" b="1" dirty="0">
              <a:solidFill>
                <a:schemeClr val="accent2"/>
              </a:solidFill>
            </a:endParaRPr>
          </a:p>
          <a:p>
            <a:pPr marL="360000" indent="-342900">
              <a:buClr>
                <a:schemeClr val="accent2"/>
              </a:buClr>
              <a:buFont typeface="Arial" panose="020B0604020202020204" pitchFamily="34" charset="0"/>
              <a:buChar char="•"/>
            </a:pPr>
            <a:r>
              <a:rPr lang="el-GR" b="1" u="sng" dirty="0">
                <a:solidFill>
                  <a:prstClr val="black"/>
                </a:solidFill>
              </a:rPr>
              <a:t>Συστήματα διαχείρισης ενώσεων/συνδέσμων:</a:t>
            </a:r>
            <a:r>
              <a:rPr lang="el-GR" dirty="0">
                <a:solidFill>
                  <a:prstClr val="black"/>
                </a:solidFill>
              </a:rPr>
              <a:t> Ενώ οι επαγγελματικές και εμπορικές ενώσεις μπορεί να εμπεριέχουν το φιλανθρωπικό στοιχείο, η εστίασή τους είναι διαφορετική από πολλούς άλλους τύπους μη κερδοσκοπικών οργανισμών. Τα μέλη τους θεωρούνται γενικά μέλη και όχι πελάτες, χορηγοί ή εμπλεκόμενοι. </a:t>
            </a:r>
          </a:p>
          <a:p>
            <a:pPr marL="360000" indent="-342900">
              <a:buClr>
                <a:schemeClr val="accent2"/>
              </a:buClr>
              <a:buFont typeface="Arial" panose="020B0604020202020204" pitchFamily="34" charset="0"/>
              <a:buChar char="•"/>
            </a:pPr>
            <a:r>
              <a:rPr lang="el-GR" dirty="0">
                <a:solidFill>
                  <a:prstClr val="black"/>
                </a:solidFill>
              </a:rPr>
              <a:t>Ένα σύστημα διαχείρισης ενώσεων/συνδέσμων είναι προσαρμοσμένο σε αυτές τις ανάγκες, και μπορεί επίσης να περιλαμβάνει, μεταξύ άλλων, πρόσβαση σε λογισμικά κατασκευής ιστοσελίδων, εργαλεία για μάρκετινγκ ηλεκτρονικού ταχυδρομείου και δυνατότητα εγγραφής σε εκδηλώσεις.</a:t>
            </a:r>
          </a:p>
          <a:p>
            <a:endParaRPr lang="en-ZA" dirty="0"/>
          </a:p>
        </p:txBody>
      </p:sp>
    </p:spTree>
    <p:extLst>
      <p:ext uri="{BB962C8B-B14F-4D97-AF65-F5344CB8AC3E}">
        <p14:creationId xmlns:p14="http://schemas.microsoft.com/office/powerpoint/2010/main" val="4037926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ΔΠΣ</a:t>
            </a:r>
            <a:r>
              <a:rPr lang="en-GB" dirty="0"/>
              <a:t> </a:t>
            </a:r>
            <a:r>
              <a:rPr lang="el-GR" dirty="0"/>
              <a:t>για</a:t>
            </a:r>
            <a:r>
              <a:rPr lang="en-GB" dirty="0"/>
              <a:t> </a:t>
            </a:r>
            <a:r>
              <a:rPr lang="el-GR" dirty="0"/>
              <a:t>Φιλανθρωπικούς οργανισμούς</a:t>
            </a:r>
            <a:r>
              <a:rPr lang="en-GB" dirty="0"/>
              <a:t>: </a:t>
            </a:r>
            <a:r>
              <a:rPr lang="el-GR" dirty="0"/>
              <a:t>Τα Βήματα προς την Επιτυχία</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l-GR" b="1" dirty="0">
                <a:solidFill>
                  <a:schemeClr val="accent2"/>
                </a:solidFill>
              </a:rPr>
              <a:t>Η αποτυχία εφαρμογής της Πληροφορικής επιστήμης είναι ένα πολύ συνηθισμένο φαινόμενο στον Τριτογενή Τομέα. Πώς όμως μπορούν τα διάφορα έργα υλοποίησης μίας ομαλής Διαχείρισης Πελατειακών Σχέσεων να βοηθήσουν τους μη κερδοσκοπικούς οργανισμούς να αποφύγουν τυχόν προβλήματα;</a:t>
            </a:r>
          </a:p>
          <a:p>
            <a:pPr marL="17100" indent="0"/>
            <a:endParaRPr lang="en-GB" dirty="0"/>
          </a:p>
          <a:p>
            <a:pPr marL="360000" indent="-342900">
              <a:buClr>
                <a:schemeClr val="accent2"/>
              </a:buClr>
              <a:buFont typeface="Arial" panose="020B0604020202020204" pitchFamily="34" charset="0"/>
              <a:buChar char="•"/>
            </a:pPr>
            <a:r>
              <a:rPr lang="el-GR" dirty="0"/>
              <a:t>Πριν ξεκινήσετε, διεξάγετε μια έρευνα σχετικά με τα προσφερόμενα συστήματα ΔΠΣ.</a:t>
            </a:r>
            <a:endParaRPr lang="en-GB" dirty="0"/>
          </a:p>
          <a:p>
            <a:pPr marL="360000" indent="-342900">
              <a:buClr>
                <a:schemeClr val="accent2"/>
              </a:buClr>
              <a:buFont typeface="Arial" panose="020B0604020202020204" pitchFamily="34" charset="0"/>
              <a:buChar char="•"/>
            </a:pPr>
            <a:r>
              <a:rPr lang="el-GR" dirty="0"/>
              <a:t>Επιλέξτε την καλύτερη </a:t>
            </a:r>
            <a:r>
              <a:rPr lang="el-GR" dirty="0">
                <a:hlinkClick r:id="rId4"/>
              </a:rPr>
              <a:t>λύση</a:t>
            </a:r>
            <a:r>
              <a:rPr lang="el-GR" dirty="0"/>
              <a:t> για τη δική σας περίπτωση</a:t>
            </a:r>
            <a:endParaRPr lang="en-GB" dirty="0"/>
          </a:p>
          <a:p>
            <a:pPr marL="360000" indent="-342900">
              <a:buClr>
                <a:schemeClr val="accent2"/>
              </a:buClr>
              <a:buFont typeface="Arial" panose="020B0604020202020204" pitchFamily="34" charset="0"/>
              <a:buChar char="•"/>
            </a:pPr>
            <a:r>
              <a:rPr lang="el-GR" dirty="0"/>
              <a:t>Εφαρμόστε πρακτικά τη λύση αυτή</a:t>
            </a:r>
            <a:endParaRPr lang="en-ZA" dirty="0"/>
          </a:p>
        </p:txBody>
      </p:sp>
    </p:spTree>
    <p:extLst>
      <p:ext uri="{BB962C8B-B14F-4D97-AF65-F5344CB8AC3E}">
        <p14:creationId xmlns:p14="http://schemas.microsoft.com/office/powerpoint/2010/main" val="224576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Μπορεί η ΔΠΣ να Εφαρμοστεί σε Μη Κερδοσκοπικούς Οργανισμούς Μικρότερης Κλίμακας;</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dirty="0"/>
              <a:t>Ένα σύστημα ΔΠΣ μπορεί να αναδειχτεί ως ένα πραγματικά χρήσιμο και ευέλικτο εργαλείο, το οποίο μπορεί να βοηθήσει τους μη κερδοσκοπικούς οργανισμούς να είναι πιο αποτελεσματικοί και να αξιοποιήσουν πολύ περισσότερο τα δεδομένα που συλλέγουν.</a:t>
            </a:r>
          </a:p>
          <a:p>
            <a:pPr marL="360000" indent="-342900">
              <a:buClr>
                <a:schemeClr val="accent2"/>
              </a:buClr>
              <a:buBlip>
                <a:blip r:embed="rId3"/>
              </a:buBlip>
            </a:pPr>
            <a:endParaRPr lang="el-GR" dirty="0"/>
          </a:p>
          <a:p>
            <a:pPr marL="360000" indent="-342900">
              <a:buClr>
                <a:schemeClr val="accent2"/>
              </a:buClr>
              <a:buBlip>
                <a:blip r:embed="rId3"/>
              </a:buBlip>
            </a:pPr>
            <a:r>
              <a:rPr lang="el-GR" dirty="0"/>
              <a:t>Μια έρευνα (</a:t>
            </a:r>
            <a:r>
              <a:rPr lang="el-GR" dirty="0">
                <a:solidFill>
                  <a:schemeClr val="accent2"/>
                </a:solidFill>
                <a:hlinkClick r:id="rId4"/>
              </a:rPr>
              <a:t>2019, Salesforce.org</a:t>
            </a:r>
            <a:r>
              <a:rPr lang="el-GR" dirty="0"/>
              <a:t>) έδειξε ότι το 58% των μη κερδοσκοπικών οργανισμών θεωρεί ότι η ΔΠΣ προορίζεται αποκλειστικά για τη διαχείριση χορηγών και εμπλεκόμενων φορέων, ενώ μόνο το 26% των μη κερδοσκοπικών οργανισμών χρησιμοποιεί λογισμικό Διαχείρισης Πελατειακών Σχέσεων. </a:t>
            </a:r>
          </a:p>
          <a:p>
            <a:endParaRPr lang="en-ZA" dirty="0"/>
          </a:p>
        </p:txBody>
      </p:sp>
    </p:spTree>
    <p:extLst>
      <p:ext uri="{BB962C8B-B14F-4D97-AF65-F5344CB8AC3E}">
        <p14:creationId xmlns:p14="http://schemas.microsoft.com/office/powerpoint/2010/main" val="7785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ΔΠΣ σε Μη Κερδοσκοπικούς Οργανισμούς            Μικρής Κλίμακας</a:t>
            </a:r>
            <a:endParaRPr lang="en-ZA" dirty="0"/>
          </a:p>
        </p:txBody>
      </p:sp>
      <p:graphicFrame>
        <p:nvGraphicFramePr>
          <p:cNvPr id="6" name="Diagram 5">
            <a:extLst>
              <a:ext uri="{FF2B5EF4-FFF2-40B4-BE49-F238E27FC236}">
                <a16:creationId xmlns:a16="http://schemas.microsoft.com/office/drawing/2014/main" id="{A33AB183-27C2-A806-E995-6562237A4A3E}"/>
              </a:ext>
            </a:extLst>
          </p:cNvPr>
          <p:cNvGraphicFramePr/>
          <p:nvPr>
            <p:extLst>
              <p:ext uri="{D42A27DB-BD31-4B8C-83A1-F6EECF244321}">
                <p14:modId xmlns:p14="http://schemas.microsoft.com/office/powerpoint/2010/main" val="1302192436"/>
              </p:ext>
            </p:extLst>
          </p:nvPr>
        </p:nvGraphicFramePr>
        <p:xfrm>
          <a:off x="979714" y="2057400"/>
          <a:ext cx="10413904" cy="341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4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5204B87-00B5-4319-8574-0058A2F40A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62790C4-0C18-47F4-80CB-9A486B4B6B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AAEFC45-C7A5-49F6-B2FC-E188656E26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6CC2079-06AC-469B-A52C-7B9051CFA60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126B256-9AA6-474B-92CB-6476D1DA961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Τα Λογισμικά ΔΠΣ για τους ΜΚΟ</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dirty="0"/>
              <a:t>Οι μη κερδοσκοπικοί οργανισμοί χρησιμοποιούν λογισμικό Διαχείρισης Πελατειακών Σχέσεων το οποίο έχει σχεδιαστεί ειδικά για τη διαχείριση των σχέσεων μεταξύ των ατόμων που τους απαρτίζουν (χορηγοί, εθελοντές, μέλη). </a:t>
            </a:r>
          </a:p>
          <a:p>
            <a:pPr marL="360000" indent="-342900">
              <a:buClr>
                <a:schemeClr val="accent2"/>
              </a:buClr>
              <a:buBlip>
                <a:blip r:embed="rId3"/>
              </a:buBlip>
            </a:pPr>
            <a:r>
              <a:rPr lang="el-GR" dirty="0"/>
              <a:t>Τα λογισμικά ΔΠΣ για μη κερδοσκοπικούς οργανισμούς χρησιμοποιούνται κυρίως από τους υπαλλήλους τους, οι οποίοι είναι υπεύθυνοι για την προβολή, το μάρκετινγκ, τις δημόσιες σχέσεις και την εξεύρεση πόρων. </a:t>
            </a:r>
          </a:p>
          <a:p>
            <a:pPr marL="360000" indent="-342900">
              <a:buClr>
                <a:schemeClr val="accent2"/>
              </a:buClr>
              <a:buBlip>
                <a:blip r:embed="rId3"/>
              </a:buBlip>
            </a:pPr>
            <a:r>
              <a:rPr lang="el-GR" dirty="0"/>
              <a:t>Τα διευθυντικά στελέχη χρησιμοποιούν τα λογισμικά αυτά για παρακολούθηση της αποτελεσματικότητας των προσπαθειών μάρκετινγκ και τον υπολογισμό της συμμετοχής των μελών τους σε διάφορες δραστηριότητες (εκδηλώσεις, συγκέντρωση πόρων κ.λπ.).</a:t>
            </a:r>
          </a:p>
          <a:p>
            <a:endParaRPr lang="en-ZA" dirty="0"/>
          </a:p>
        </p:txBody>
      </p:sp>
    </p:spTree>
    <p:extLst>
      <p:ext uri="{BB962C8B-B14F-4D97-AF65-F5344CB8AC3E}">
        <p14:creationId xmlns:p14="http://schemas.microsoft.com/office/powerpoint/2010/main" val="6537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Προτάσεις Προγραμμάτων Λογισμικού ΔΠΣ για ΜΚΟ </a:t>
            </a:r>
            <a:endParaRPr lang="en-ZA" dirty="0"/>
          </a:p>
        </p:txBody>
      </p:sp>
      <p:graphicFrame>
        <p:nvGraphicFramePr>
          <p:cNvPr id="2" name="Diagram 1">
            <a:extLst>
              <a:ext uri="{FF2B5EF4-FFF2-40B4-BE49-F238E27FC236}">
                <a16:creationId xmlns:a16="http://schemas.microsoft.com/office/drawing/2014/main" id="{9C56E6FD-F8FE-4E4F-1B63-E838F382BF85}"/>
              </a:ext>
            </a:extLst>
          </p:cNvPr>
          <p:cNvGraphicFramePr/>
          <p:nvPr>
            <p:extLst>
              <p:ext uri="{D42A27DB-BD31-4B8C-83A1-F6EECF244321}">
                <p14:modId xmlns:p14="http://schemas.microsoft.com/office/powerpoint/2010/main" val="404192687"/>
              </p:ext>
            </p:extLst>
          </p:nvPr>
        </p:nvGraphicFramePr>
        <p:xfrm>
          <a:off x="522514" y="2168145"/>
          <a:ext cx="10794904" cy="278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1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F89FC944-2DF1-456F-AF28-CCCD387089E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1DC07B2-E0C3-4343-B12D-38244C0ADB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F1FD643-3D95-4297-A9AE-42F6CB49F9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8366132-DF9D-4416-882C-08087B079F3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118C599-8069-42DF-8301-F164CBF3D2B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E09CD157-276A-4C5F-9CA8-1AFDE4156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Προτάσεις Λογισμικών</a:t>
            </a:r>
            <a:r>
              <a:rPr lang="en-GB" dirty="0"/>
              <a:t> </a:t>
            </a:r>
            <a:r>
              <a:rPr lang="el-GR" dirty="0"/>
              <a:t>Συστημάτων ΔΠΣ για ΜΚΟ </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dirty="0">
                <a:solidFill>
                  <a:schemeClr val="accent2"/>
                </a:solidFill>
              </a:rPr>
              <a:t>Για να μπορέσει ένα λογισμικό να συμπεριληφθεί στην κατηγορία μη κερδοσκοπικής Διαχείρισης Πελατειακών Σχέσεων, θα πρέπει να:</a:t>
            </a:r>
          </a:p>
          <a:p>
            <a:pPr marL="360000" indent="-342900">
              <a:buClr>
                <a:schemeClr val="accent2"/>
              </a:buClr>
              <a:buBlip>
                <a:blip r:embed="rId3"/>
              </a:buBlip>
            </a:pPr>
            <a:endParaRPr lang="el-GR" b="1" dirty="0">
              <a:solidFill>
                <a:schemeClr val="accent2"/>
              </a:solidFill>
            </a:endParaRPr>
          </a:p>
          <a:p>
            <a:pPr marL="360000" indent="-342900">
              <a:buClr>
                <a:schemeClr val="accent2"/>
              </a:buClr>
              <a:buBlip>
                <a:blip r:embed="rId3"/>
              </a:buBlip>
            </a:pPr>
            <a:r>
              <a:rPr lang="el-GR" dirty="0"/>
              <a:t>Παρέχει δυνατότητες δημιουργίας, διαχείρισης και παρακολούθησης εκστρατειών μάρκετινγκ.</a:t>
            </a:r>
          </a:p>
          <a:p>
            <a:pPr marL="360000" indent="-342900">
              <a:buClr>
                <a:schemeClr val="accent2"/>
              </a:buClr>
              <a:buBlip>
                <a:blip r:embed="rId3"/>
              </a:buBlip>
            </a:pPr>
            <a:r>
              <a:rPr lang="el-GR" dirty="0"/>
              <a:t>Περιλαμβάνει λειτουργίες διαχείρισης πιθανών ενδιαφερόμενων, ώστε να επιτευχθεί η ιεράρχηση των προωθητικών δράσεων.</a:t>
            </a:r>
          </a:p>
          <a:p>
            <a:pPr marL="360000" indent="-342900">
              <a:buClr>
                <a:schemeClr val="accent2"/>
              </a:buClr>
              <a:buBlip>
                <a:blip r:embed="rId3"/>
              </a:buBlip>
            </a:pPr>
            <a:r>
              <a:rPr lang="el-GR" dirty="0"/>
              <a:t>Παρέχει διαδικτυακές πύλες για τα μέλη και τους χορηγούς για τη δημιουργία και τη διαχείριση προφίλ, την πραγματοποίηση εισφορών ή την εγγραφή σε εκδηλώσεις.</a:t>
            </a:r>
          </a:p>
          <a:p>
            <a:endParaRPr lang="en-ZA" dirty="0"/>
          </a:p>
        </p:txBody>
      </p:sp>
    </p:spTree>
    <p:extLst>
      <p:ext uri="{BB962C8B-B14F-4D97-AF65-F5344CB8AC3E}">
        <p14:creationId xmlns:p14="http://schemas.microsoft.com/office/powerpoint/2010/main" val="416923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Προτάσεις Λογισμικών</a:t>
            </a:r>
            <a:r>
              <a:rPr lang="en-GB" dirty="0"/>
              <a:t> </a:t>
            </a:r>
            <a:r>
              <a:rPr lang="el-GR" dirty="0"/>
              <a:t>Συστημάτων ΔΠΣ για ΜΚΟ </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dirty="0">
                <a:solidFill>
                  <a:schemeClr val="accent2"/>
                </a:solidFill>
              </a:rPr>
              <a:t>Για να μπορέσει ένα λογισμικό να συμπεριληφθεί στην κατηγορία μη κερδοσκοπικής Διαχείρισης Πελατειακών Σχέσεων, θα πρέπει να (συν.):</a:t>
            </a:r>
          </a:p>
          <a:p>
            <a:pPr marL="17100" indent="0">
              <a:buClr>
                <a:schemeClr val="accent2"/>
              </a:buClr>
            </a:pPr>
            <a:endParaRPr lang="en-GB" dirty="0"/>
          </a:p>
          <a:p>
            <a:pPr marL="360000" indent="-342900">
              <a:buClr>
                <a:schemeClr val="accent2"/>
              </a:buClr>
              <a:buFont typeface="Arial" panose="020B0604020202020204" pitchFamily="34" charset="0"/>
              <a:buChar char="•"/>
            </a:pPr>
            <a:r>
              <a:rPr lang="el-GR" dirty="0"/>
              <a:t>Διευκολύνει την επικοινωνία μεταξύ των μελών, χρησιμοποιώντας τα κανάλια τα οποία τα άτομα αυτά προτιμούν (π.χ. ηλεκτρονικό ταχυδρομείο, τηλέφωνο, μέσα κοινωνικής δικτύωσης).</a:t>
            </a:r>
          </a:p>
          <a:p>
            <a:pPr marL="360000" indent="-342900">
              <a:buClr>
                <a:schemeClr val="accent2"/>
              </a:buClr>
              <a:buFont typeface="Arial" panose="020B0604020202020204" pitchFamily="34" charset="0"/>
              <a:buChar char="•"/>
            </a:pPr>
            <a:endParaRPr lang="el-GR" dirty="0"/>
          </a:p>
          <a:p>
            <a:pPr marL="360000" indent="-342900">
              <a:buClr>
                <a:schemeClr val="accent2"/>
              </a:buClr>
              <a:buFont typeface="Arial" panose="020B0604020202020204" pitchFamily="34" charset="0"/>
              <a:buChar char="•"/>
            </a:pPr>
            <a:r>
              <a:rPr lang="el-GR" dirty="0"/>
              <a:t>Διαχειρίζεται τις πληροφορίες του προφίλ των μελών, καθώς και τη συνεισφορά τους σε δραστηριότητες ή στη συγκέντρωση πόρων.</a:t>
            </a:r>
          </a:p>
          <a:p>
            <a:endParaRPr lang="en-ZA" dirty="0"/>
          </a:p>
        </p:txBody>
      </p:sp>
    </p:spTree>
    <p:extLst>
      <p:ext uri="{BB962C8B-B14F-4D97-AF65-F5344CB8AC3E}">
        <p14:creationId xmlns:p14="http://schemas.microsoft.com/office/powerpoint/2010/main" val="271654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Ικανότητες που θα Αποκτηθούν</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742586"/>
            <a:ext cx="10413904" cy="3785652"/>
          </a:xfrm>
          <a:prstGeom prst="rect">
            <a:avLst/>
          </a:prstGeom>
          <a:noFill/>
        </p:spPr>
        <p:txBody>
          <a:bodyPr wrap="square" rtlCol="0">
            <a:spAutoFit/>
          </a:bodyPr>
          <a:lstStyle/>
          <a:p>
            <a:pPr marL="342900" lvl="0" indent="-342900">
              <a:buBlip>
                <a:blip r:embed="rId3"/>
              </a:buBlip>
              <a:defRPr/>
            </a:pPr>
            <a:r>
              <a:rPr lang="el-GR" sz="2400" dirty="0">
                <a:solidFill>
                  <a:srgbClr val="000000"/>
                </a:solidFill>
              </a:rPr>
              <a:t>Γνώση αναφορικά με τη διαδικασία αυτοματοποίησης, καθώς και τα πλεονεκτήματα και τις προκλήσεις που αυτή εμπεριέχει</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Αναγνώριση των μεθόδων αυτοματοποίησης λογισμικού που βελτιστοποιούν τις επιχειρηματικές διαδικασίες</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Γνώση σχετικά με τη Διοίκηση Επιχειρησιακών Διεργασιών (ΔΕΔ) και πώς αυτή μπορεί να εφαρμοστεί στον Τριτογενή Τομέα</a:t>
            </a:r>
          </a:p>
          <a:p>
            <a:pPr marL="342900" lvl="0" indent="-342900">
              <a:buBlip>
                <a:blip r:embed="rId3"/>
              </a:buBlip>
              <a:defRPr/>
            </a:pPr>
            <a:endParaRPr lang="el-GR" sz="2400" dirty="0">
              <a:solidFill>
                <a:srgbClr val="000000"/>
              </a:solidFill>
            </a:endParaRPr>
          </a:p>
          <a:p>
            <a:pPr marL="342900" lvl="0" indent="-342900">
              <a:buBlip>
                <a:blip r:embed="rId3"/>
              </a:buBlip>
              <a:defRPr/>
            </a:pPr>
            <a:r>
              <a:rPr lang="el-GR" sz="2400" dirty="0">
                <a:solidFill>
                  <a:srgbClr val="000000"/>
                </a:solidFill>
              </a:rPr>
              <a:t>Γνώσεις όσον αφορά τη Διαχείριση Πελατειακών Σχέσεων (ΔΠΣ)</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247582"/>
            <a:ext cx="4676539" cy="3808175"/>
          </a:xfrm>
        </p:spPr>
        <p:txBody>
          <a:bodyPr/>
          <a:lstStyle/>
          <a:p>
            <a:r>
              <a:rPr lang="el-GR" dirty="0"/>
              <a:t>«Δεν έχει σημασία πόσο ευφυής είσαι ή αν έχεις σπουδαία στρατηγική, εάν παίζεις μόνος σου, θα χάνεις πάντα ενάντια σε μια ομάδα»</a:t>
            </a:r>
            <a:r>
              <a:rPr lang="en-GB" dirty="0"/>
              <a:t>.</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Reid Hoffman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Rowing team on sunny riv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94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Χρειάζεστε βοήθεια να βρείτε Λογισμικά</a:t>
            </a:r>
            <a:r>
              <a:rPr lang="en-GB" dirty="0"/>
              <a:t> </a:t>
            </a:r>
            <a:r>
              <a:rPr lang="el-GR" dirty="0"/>
              <a:t>ΔΠΣ για ΜΚΟ;</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dirty="0"/>
              <a:t>Διαβάστε έναν </a:t>
            </a:r>
            <a:r>
              <a:rPr lang="el-GR" b="1" dirty="0">
                <a:solidFill>
                  <a:schemeClr val="accent2"/>
                </a:solidFill>
              </a:rPr>
              <a:t>Οδηγό</a:t>
            </a:r>
            <a:r>
              <a:rPr lang="en-GB" dirty="0"/>
              <a:t>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adaptaconsulting.co.uk, 2021</a:t>
            </a:r>
            <a:r>
              <a:rPr lang="en-GB" dirty="0"/>
              <a:t>) </a:t>
            </a:r>
            <a:r>
              <a:rPr lang="el-GR" dirty="0"/>
              <a:t>για τους παροχείς των λογισμικών πακέτων που είναι ικανά να ανταπεξέλθουν στις βασικές απαιτήσεις της διαχείρισης των σχέσεων με υποστηρικτές, μέλη, χρήστες των υπηρεσιών,</a:t>
            </a:r>
            <a:r>
              <a:rPr lang="en-GB" dirty="0"/>
              <a:t> </a:t>
            </a:r>
            <a:r>
              <a:rPr lang="el-GR" dirty="0"/>
              <a:t>επωφελούμενους, καθώς και με άλλες κατηγορίες επαφών στον μη κερδοσκοπικό τομέα.</a:t>
            </a:r>
            <a:endParaRPr lang="en-GB" dirty="0"/>
          </a:p>
          <a:p>
            <a:pPr marL="360000" indent="-342900">
              <a:buClr>
                <a:schemeClr val="accent2"/>
              </a:buClr>
              <a:buBlip>
                <a:blip r:embed="rId3"/>
              </a:buBlip>
            </a:pPr>
            <a:r>
              <a:rPr lang="el-GR" dirty="0"/>
              <a:t>Συνδεθείτε με το δίκτυο </a:t>
            </a:r>
            <a:r>
              <a:rPr lang="el-GR" u="sng" dirty="0">
                <a:solidFill>
                  <a:schemeClr val="accent2"/>
                </a:solidFill>
                <a:hlinkClick r:id="rId5"/>
              </a:rPr>
              <a:t>TechSoup</a:t>
            </a:r>
            <a:r>
              <a:rPr lang="el-GR" dirty="0"/>
              <a:t> για ένα διαδικτυακό σεμινάριο με την </a:t>
            </a:r>
            <a:r>
              <a:rPr lang="el-GR" dirty="0" err="1"/>
              <a:t>Maureen</a:t>
            </a:r>
            <a:r>
              <a:rPr lang="el-GR" dirty="0"/>
              <a:t> </a:t>
            </a:r>
            <a:r>
              <a:rPr lang="el-GR" dirty="0" err="1"/>
              <a:t>Wallbeoff</a:t>
            </a:r>
            <a:r>
              <a:rPr lang="el-GR" dirty="0"/>
              <a:t>, σύμβουλο ψηφιακής στρατηγικής για ΜΚΟ και εκπαιδεύτρια τεχνολογίας, με θέμα «Επιλογή του Βέλτιστου Συστήματος Συγκέντρωσης Πόρων (ΔΠΣ/Βάση Δεδομένων)».</a:t>
            </a:r>
            <a:endParaRPr lang="en-ZA" dirty="0"/>
          </a:p>
        </p:txBody>
      </p:sp>
    </p:spTree>
    <p:extLst>
      <p:ext uri="{BB962C8B-B14F-4D97-AF65-F5344CB8AC3E}">
        <p14:creationId xmlns:p14="http://schemas.microsoft.com/office/powerpoint/2010/main" val="28146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Δεοντολογική Συλλογή Δεδομένων ως ΜΚΟ</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dirty="0"/>
              <a:t>Η συλλογή δεδομένων είναι ζωτικής σημασίας για τη βελτίωση των μη κερδοσκοπικών οργανισμών, τη συγκέντρωση πόρων, καθώς και για την παροχή υπηρεσιών στους εμπλεκόμενους.</a:t>
            </a:r>
          </a:p>
          <a:p>
            <a:pPr marL="360000" indent="-342900">
              <a:buClr>
                <a:schemeClr val="accent2"/>
              </a:buClr>
              <a:buBlip>
                <a:blip r:embed="rId3"/>
              </a:buBlip>
            </a:pPr>
            <a:r>
              <a:rPr lang="el-GR" dirty="0"/>
              <a:t>Τα δεδομένα μπορεί να περιλαμβάνουν λεπτομέρειες που βοηθούν τους ΜΚΟ στην εξεύρεση πόρων και την παροχή υπηρεσιών μέσω ερευνών και συνεντεύξεων, καθώς και μέσω της συλλογής προσωπικών πληροφοριών που αφορούν την υγεία και την ευημερία των ανθρώπων.</a:t>
            </a:r>
          </a:p>
          <a:p>
            <a:pPr marL="360000" indent="-342900">
              <a:buClr>
                <a:schemeClr val="accent2"/>
              </a:buClr>
              <a:buBlip>
                <a:blip r:embed="rId3"/>
              </a:buBlip>
            </a:pPr>
            <a:r>
              <a:rPr lang="el-GR" dirty="0"/>
              <a:t>Οι άνθρωποι εμπιστεύονται στους ΜΚΟ τα προσωπικά τους δεδομένα, επομένως οι οργανώσεις αυτές οφείλουν να διασφαλίζουν την προστασία των στοιχείων αυτών.</a:t>
            </a:r>
          </a:p>
          <a:p>
            <a:endParaRPr lang="en-ZA" dirty="0"/>
          </a:p>
        </p:txBody>
      </p:sp>
    </p:spTree>
    <p:extLst>
      <p:ext uri="{BB962C8B-B14F-4D97-AF65-F5344CB8AC3E}">
        <p14:creationId xmlns:p14="http://schemas.microsoft.com/office/powerpoint/2010/main" val="301894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Δεοντολογική Συλλογή Δεδομένων ως ΜΚΟ</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dirty="0"/>
              <a:t>Οι παρακάτω είναι μερικές βασικές συμβουλές προς ΜΚΟ για τη διασφάλιση της δεοντολογικής συλλογής δεδομένων:</a:t>
            </a:r>
            <a:endParaRPr lang="en-ZA" dirty="0"/>
          </a:p>
        </p:txBody>
      </p:sp>
      <p:graphicFrame>
        <p:nvGraphicFramePr>
          <p:cNvPr id="2" name="Diagram 1">
            <a:extLst>
              <a:ext uri="{FF2B5EF4-FFF2-40B4-BE49-F238E27FC236}">
                <a16:creationId xmlns:a16="http://schemas.microsoft.com/office/drawing/2014/main" id="{13C68F9C-1B45-F70E-6E9F-D694F3CB6165}"/>
              </a:ext>
            </a:extLst>
          </p:cNvPr>
          <p:cNvGraphicFramePr/>
          <p:nvPr>
            <p:extLst>
              <p:ext uri="{D42A27DB-BD31-4B8C-83A1-F6EECF244321}">
                <p14:modId xmlns:p14="http://schemas.microsoft.com/office/powerpoint/2010/main" val="3634943436"/>
              </p:ext>
            </p:extLst>
          </p:nvPr>
        </p:nvGraphicFramePr>
        <p:xfrm>
          <a:off x="466173" y="3011116"/>
          <a:ext cx="10927444" cy="2872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40FF53B-A5FA-47A1-AD83-5F322B26E21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1C55EE4-65AB-4163-9ED7-92ED9F11E0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A4AE485-D325-46CC-9EF1-1CAD71382D6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1651E08-927A-4228-BF70-9EC282CE3C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F4B2947A-B27C-41D6-B582-DEF7AF9FEEA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Δραστηριότητα</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dirty="0">
                <a:solidFill>
                  <a:schemeClr val="accent2"/>
                </a:solidFill>
              </a:rPr>
              <a:t>Άσκηση</a:t>
            </a:r>
            <a:r>
              <a:rPr lang="en-GB" b="1" dirty="0">
                <a:solidFill>
                  <a:schemeClr val="accent2"/>
                </a:solidFill>
              </a:rPr>
              <a:t>: </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l-GR" dirty="0"/>
              <a:t>Φτιάξτε έναν πίνακα που να περιλαμβάνει τις ανάγκες που ο οργανισμός σας ζητά να καλύψει μέσω ενός συστήματος Διαχείρισης Πελατειακών Σχέσεων ώστε να αποκομίσει το δυνατόν περισσότερα οφέλη.</a:t>
            </a:r>
            <a:endParaRPr lang="en-ZA" dirty="0"/>
          </a:p>
        </p:txBody>
      </p:sp>
    </p:spTree>
    <p:extLst>
      <p:ext uri="{BB962C8B-B14F-4D97-AF65-F5344CB8AC3E}">
        <p14:creationId xmlns:p14="http://schemas.microsoft.com/office/powerpoint/2010/main" val="9326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65257"/>
            <a:ext cx="10728897" cy="3995028"/>
          </a:xfrm>
        </p:spPr>
        <p:txBody>
          <a:bodyPr/>
          <a:lstStyle/>
          <a:p>
            <a:pPr marL="360000" indent="-342900">
              <a:buClr>
                <a:schemeClr val="accent2"/>
              </a:buClr>
              <a:buBlip>
                <a:blip r:embed="rId3"/>
              </a:buBlip>
            </a:pPr>
            <a:r>
              <a:rPr lang="el-GR" b="1" u="sng" dirty="0">
                <a:solidFill>
                  <a:schemeClr val="accent2"/>
                </a:solidFill>
              </a:rPr>
              <a:t>Η Περίπτωση του μη κερδοσκοπικού οργανισμού </a:t>
            </a:r>
            <a:r>
              <a:rPr lang="en-GB" b="1" u="sng" dirty="0">
                <a:solidFill>
                  <a:schemeClr val="accent2"/>
                </a:solidFill>
              </a:rPr>
              <a:t>Shelter </a:t>
            </a:r>
            <a:r>
              <a:rPr lang="en-GB" b="1" dirty="0">
                <a:solidFill>
                  <a:schemeClr val="accent2"/>
                </a:solidFill>
                <a:hlinkClick r:id="rId4">
                  <a:extLst>
                    <a:ext uri="{A12FA001-AC4F-418D-AE19-62706E023703}">
                      <ahyp:hlinkClr xmlns:ahyp="http://schemas.microsoft.com/office/drawing/2018/hyperlinkcolor" val="tx"/>
                    </a:ext>
                  </a:extLst>
                </a:hlinkClick>
              </a:rPr>
              <a:t>–</a:t>
            </a:r>
            <a:r>
              <a:rPr lang="el-GR" b="1" dirty="0">
                <a:solidFill>
                  <a:schemeClr val="accent2"/>
                </a:solidFill>
                <a:hlinkClick r:id="rId4">
                  <a:extLst>
                    <a:ext uri="{A12FA001-AC4F-418D-AE19-62706E023703}">
                      <ahyp:hlinkClr xmlns:ahyp="http://schemas.microsoft.com/office/drawing/2018/hyperlinkcolor" val="tx"/>
                    </a:ext>
                  </a:extLst>
                </a:hlinkClick>
              </a:rPr>
              <a:t> </a:t>
            </a:r>
            <a:r>
              <a:rPr lang="el-GR" b="1" u="sng" dirty="0">
                <a:solidFill>
                  <a:schemeClr val="accent2"/>
                </a:solidFill>
                <a:hlinkClick r:id="rId4">
                  <a:extLst>
                    <a:ext uri="{A12FA001-AC4F-418D-AE19-62706E023703}">
                      <ahyp:hlinkClr xmlns:ahyp="http://schemas.microsoft.com/office/drawing/2018/hyperlinkcolor" val="tx"/>
                    </a:ext>
                  </a:extLst>
                </a:hlinkClick>
              </a:rPr>
              <a:t>Επιλογή συστήματος ΔΠΣ</a:t>
            </a:r>
            <a:r>
              <a:rPr lang="en-GB" b="1" dirty="0">
                <a:solidFill>
                  <a:schemeClr val="accent2"/>
                </a:solidFill>
              </a:rPr>
              <a:t>:</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l-GR" dirty="0"/>
              <a:t>Ο μη κερδοσκοπικός οργανισμός </a:t>
            </a:r>
            <a:r>
              <a:rPr lang="en-GB" dirty="0"/>
              <a:t>Shelter </a:t>
            </a:r>
            <a:r>
              <a:rPr lang="el-GR" dirty="0"/>
              <a:t>προσέγγισε τη</a:t>
            </a:r>
            <a:r>
              <a:rPr lang="en-GB" dirty="0"/>
              <a:t> </a:t>
            </a:r>
            <a:r>
              <a:rPr lang="el-GR" dirty="0"/>
              <a:t>συμβουλευτική εταιρεία</a:t>
            </a:r>
            <a:r>
              <a:rPr lang="en-GB" dirty="0"/>
              <a:t> </a:t>
            </a:r>
            <a:r>
              <a:rPr lang="en-GB" b="1" dirty="0" err="1">
                <a:solidFill>
                  <a:schemeClr val="accent2"/>
                </a:solidFill>
              </a:rPr>
              <a:t>Adapta</a:t>
            </a:r>
            <a:r>
              <a:rPr lang="en-GB" dirty="0"/>
              <a:t> </a:t>
            </a:r>
            <a:r>
              <a:rPr lang="el-GR" dirty="0"/>
              <a:t>για να τον υποστηρίξει στην διαδικασία επιλογής για την αντικατάσταση  του συστήματος Διαχείρισης Πελατειακών Σχέσεων που διέθετε.</a:t>
            </a:r>
            <a:endParaRPr lang="en-GB" dirty="0"/>
          </a:p>
          <a:p>
            <a:pPr marL="360000" indent="-342900">
              <a:buClr>
                <a:schemeClr val="accent2"/>
              </a:buClr>
              <a:buFont typeface="Arial" panose="020B0604020202020204" pitchFamily="34" charset="0"/>
              <a:buChar char="•"/>
            </a:pPr>
            <a:r>
              <a:rPr lang="el-GR" dirty="0"/>
              <a:t>Το παλιό σύστημά τους είχε κριθεί ανεπαρκές για να </a:t>
            </a:r>
            <a:r>
              <a:rPr lang="el-GR" dirty="0" err="1"/>
              <a:t>αντεπεξέλθει</a:t>
            </a:r>
            <a:r>
              <a:rPr lang="el-GR" dirty="0"/>
              <a:t> στις φιλοδοξίες του οργανισμού όσον αφορά τη συγκέντρωση πόρων, κι έτσι οι ηγέτες του οργανισμού αποφάσισαν να εξετάσουν μια σειρά εναλλακτικών λύσεων. Στο παρελθόν είχαν παρακολουθήσει κάποια από τα σεμινάρια της </a:t>
            </a:r>
            <a:r>
              <a:rPr lang="el-GR" dirty="0" err="1"/>
              <a:t>Adapta</a:t>
            </a:r>
            <a:r>
              <a:rPr lang="el-GR" dirty="0"/>
              <a:t>, κι έτσι αποφάσισαν να ζητήσουν βοήθεια από τη συγκεκριμένη εταιρεία.</a:t>
            </a:r>
          </a:p>
          <a:p>
            <a:endParaRPr lang="en-ZA" dirty="0"/>
          </a:p>
        </p:txBody>
      </p:sp>
    </p:spTree>
    <p:extLst>
      <p:ext uri="{BB962C8B-B14F-4D97-AF65-F5344CB8AC3E}">
        <p14:creationId xmlns:p14="http://schemas.microsoft.com/office/powerpoint/2010/main" val="13270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360000" indent="-342900">
              <a:buClr>
                <a:schemeClr val="accent2"/>
              </a:buClr>
              <a:buBlip>
                <a:blip r:embed="rId3"/>
              </a:buBlip>
            </a:pPr>
            <a:r>
              <a:rPr lang="el-GR" b="1" u="sng" dirty="0">
                <a:solidFill>
                  <a:schemeClr val="accent2"/>
                </a:solidFill>
              </a:rPr>
              <a:t>Η Αυτοματοποίηση Βελτιώνει τη Διαχείριση Εθελοντών</a:t>
            </a:r>
            <a:r>
              <a:rPr lang="en-GB" b="1" u="sng" dirty="0">
                <a:solidFill>
                  <a:schemeClr val="accent2"/>
                </a:solidFill>
              </a:rPr>
              <a:t>: </a:t>
            </a:r>
          </a:p>
          <a:p>
            <a:pPr marL="17100" indent="0">
              <a:buClr>
                <a:schemeClr val="accent2"/>
              </a:buClr>
            </a:pPr>
            <a:endParaRPr lang="el-GR" u="sng" dirty="0">
              <a:solidFill>
                <a:schemeClr val="accent2">
                  <a:lumMod val="75000"/>
                </a:schemeClr>
              </a:solidFill>
              <a:hlinkClick r:id="rId4">
                <a:extLst>
                  <a:ext uri="{A12FA001-AC4F-418D-AE19-62706E023703}">
                    <ahyp:hlinkClr xmlns:ahyp="http://schemas.microsoft.com/office/drawing/2018/hyperlinkcolor" val="tx"/>
                  </a:ext>
                </a:extLst>
              </a:hlinkClick>
            </a:endParaRPr>
          </a:p>
          <a:p>
            <a:pPr marL="360000" indent="-342900">
              <a:buClr>
                <a:schemeClr val="accent2"/>
              </a:buClr>
              <a:buFont typeface="Arial" panose="020B0604020202020204" pitchFamily="34" charset="0"/>
              <a:buChar char="•"/>
            </a:pPr>
            <a:r>
              <a:rPr lang="el-GR" dirty="0">
                <a:solidFill>
                  <a:schemeClr val="tx1"/>
                </a:solidFill>
                <a:hlinkClick r:id="rId4">
                  <a:extLst>
                    <a:ext uri="{A12FA001-AC4F-418D-AE19-62706E023703}">
                      <ahyp:hlinkClr xmlns:ahyp="http://schemas.microsoft.com/office/drawing/2018/hyperlinkcolor" val="tx"/>
                    </a:ext>
                  </a:extLst>
                </a:hlinkClick>
              </a:rPr>
              <a:t>Ο οργανισμός</a:t>
            </a:r>
            <a:r>
              <a:rPr lang="el-GR" dirty="0">
                <a:hlinkClick r:id="rId4">
                  <a:extLst>
                    <a:ext uri="{A12FA001-AC4F-418D-AE19-62706E023703}">
                      <ahyp:hlinkClr xmlns:ahyp="http://schemas.microsoft.com/office/drawing/2018/hyperlinkcolor" val="tx"/>
                    </a:ext>
                  </a:extLst>
                </a:hlinkClick>
              </a:rPr>
              <a:t> </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Team Rubicon</a:t>
            </a:r>
            <a:r>
              <a:rPr lang="en-GB" dirty="0"/>
              <a:t>, </a:t>
            </a:r>
            <a:r>
              <a:rPr lang="el-GR" dirty="0"/>
              <a:t>είναι μια μη κερδοσκοπική ομάδα που δραστηριοποιείται στον τομέα της αντιμετώπισης καταστροφών, η οποία συστάθηκε από το σώμα Πεζοναυτών του αμερικανικού ναυτικού (</a:t>
            </a:r>
            <a:r>
              <a:rPr lang="en-GB" dirty="0"/>
              <a:t>U.S. Marines) </a:t>
            </a:r>
            <a:r>
              <a:rPr lang="el-GR" dirty="0"/>
              <a:t>πριν από 11 χρόνια. Ο οργανισμός αυτός διεκπεραιώνει επιτυχημένες επιχειρήσεις ανθρωπιστικής βοήθειας, και αποτελεί σπουδαίο, έμπρακτο παράδειγμα στην προχωρημένη ανάλυση στατιστικών δεδομένων.</a:t>
            </a:r>
            <a:endParaRPr lang="en-GB" dirty="0"/>
          </a:p>
          <a:p>
            <a:pPr marL="360000" indent="-342900">
              <a:buClr>
                <a:schemeClr val="accent2"/>
              </a:buClr>
              <a:buFont typeface="Arial" panose="020B0604020202020204" pitchFamily="34" charset="0"/>
              <a:buChar char="•"/>
            </a:pPr>
            <a:r>
              <a:rPr lang="el-GR" dirty="0"/>
              <a:t>Αυτό οφείλεται στο γεγονός ότι αριθμεί περισσότερους από 138,000 εθελοντές, και εργοδοτεί περισσότερα από 180 άτομα</a:t>
            </a:r>
            <a:r>
              <a:rPr lang="en-GB" dirty="0"/>
              <a:t>. </a:t>
            </a:r>
            <a:r>
              <a:rPr lang="el-GR" dirty="0"/>
              <a:t>Μόνο κατά την περσινή χρονιά ο οργανισμός αυτός κινητοποιήθηκε για πάνω από 365 περιστατικά.</a:t>
            </a:r>
            <a:endParaRPr lang="en-GB" dirty="0"/>
          </a:p>
          <a:p>
            <a:endParaRPr lang="en-ZA" dirty="0"/>
          </a:p>
        </p:txBody>
      </p:sp>
    </p:spTree>
    <p:extLst>
      <p:ext uri="{BB962C8B-B14F-4D97-AF65-F5344CB8AC3E}">
        <p14:creationId xmlns:p14="http://schemas.microsoft.com/office/powerpoint/2010/main" val="364637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u="sng" dirty="0">
                <a:solidFill>
                  <a:schemeClr val="accent2"/>
                </a:solidFill>
              </a:rPr>
              <a:t>Επιτυχής Εφαρμογή ενός Προγράμματος Διαχείρισης Πελατειακών Σχέσεων από έναν ΜΚΟ</a:t>
            </a:r>
            <a:endParaRPr lang="en-GB" b="1" u="sng" dirty="0">
              <a:solidFill>
                <a:schemeClr val="accent2"/>
              </a:solidFill>
            </a:endParaRPr>
          </a:p>
          <a:p>
            <a:pPr marL="360000" indent="-342900">
              <a:buClr>
                <a:schemeClr val="accent2"/>
              </a:buClr>
              <a:buFont typeface="Arial" panose="020B0604020202020204" pitchFamily="34" charset="0"/>
              <a:buChar char="•"/>
            </a:pPr>
            <a:r>
              <a:rPr lang="en-GB" b="1" dirty="0">
                <a:solidFill>
                  <a:schemeClr val="accent2"/>
                </a:solidFill>
                <a:hlinkClick r:id="rId4">
                  <a:extLst>
                    <a:ext uri="{A12FA001-AC4F-418D-AE19-62706E023703}">
                      <ahyp:hlinkClr xmlns:ahyp="http://schemas.microsoft.com/office/drawing/2018/hyperlinkcolor" val="tx"/>
                    </a:ext>
                  </a:extLst>
                </a:hlinkClick>
              </a:rPr>
              <a:t>Plan </a:t>
            </a:r>
            <a:r>
              <a:rPr lang="en-GB" b="1" dirty="0" err="1">
                <a:solidFill>
                  <a:schemeClr val="accent2"/>
                </a:solidFill>
                <a:hlinkClick r:id="rId4">
                  <a:extLst>
                    <a:ext uri="{A12FA001-AC4F-418D-AE19-62706E023703}">
                      <ahyp:hlinkClr xmlns:ahyp="http://schemas.microsoft.com/office/drawing/2018/hyperlinkcolor" val="tx"/>
                    </a:ext>
                  </a:extLst>
                </a:hlinkClick>
              </a:rPr>
              <a:t>Notway</a:t>
            </a:r>
            <a:r>
              <a:rPr lang="el-GR" b="1" dirty="0">
                <a:solidFill>
                  <a:schemeClr val="accent2"/>
                </a:solidFill>
              </a:rPr>
              <a:t>:</a:t>
            </a:r>
            <a:r>
              <a:rPr lang="en-GB" sz="2600" b="1" dirty="0">
                <a:solidFill>
                  <a:srgbClr val="ED7D31">
                    <a:lumMod val="50000"/>
                  </a:srgbClr>
                </a:solidFill>
              </a:rPr>
              <a:t> </a:t>
            </a:r>
            <a:r>
              <a:rPr lang="el-GR" dirty="0"/>
              <a:t>είναι ένας μη κερδοσκοπικός οργανισμός, ο οποίος μετατόπισε τον προσανατολισμό του από τις πωλήσεις προς την αγορά, κατά τη διαδικασία εφαρμογής ενός προγράμματος Διαχείρισης Πελατειακών Σχέσεων. </a:t>
            </a:r>
          </a:p>
          <a:p>
            <a:pPr marL="17100" indent="0">
              <a:buClr>
                <a:schemeClr val="accent2"/>
              </a:buClr>
            </a:pPr>
            <a:endParaRPr lang="en-GB" dirty="0"/>
          </a:p>
          <a:p>
            <a:pPr marL="360000" indent="-342900">
              <a:buClr>
                <a:schemeClr val="accent2"/>
              </a:buClr>
              <a:buFont typeface="Arial" panose="020B0604020202020204" pitchFamily="34" charset="0"/>
              <a:buChar char="•"/>
            </a:pPr>
            <a:r>
              <a:rPr lang="el-GR" dirty="0"/>
              <a:t>Η περίπτωση του</a:t>
            </a:r>
            <a:r>
              <a:rPr lang="en-GB" dirty="0"/>
              <a:t> Plan </a:t>
            </a:r>
            <a:r>
              <a:rPr lang="en-GB" dirty="0" err="1"/>
              <a:t>Notway</a:t>
            </a:r>
            <a:r>
              <a:rPr lang="en-GB" dirty="0"/>
              <a:t> </a:t>
            </a:r>
            <a:r>
              <a:rPr lang="el-GR" dirty="0"/>
              <a:t>εξετάστηκε χρησιμοποιώντας τους πέντε ζωτικής σημασίας τομείς που εντοπίζονται από ερευνητές και επαγγελματίες: στρατηγική, πελάτες ή αγορά, άνθρωποι, διαδικασία και τεχνολογία.</a:t>
            </a:r>
            <a:endParaRPr lang="en-ZA" dirty="0"/>
          </a:p>
        </p:txBody>
      </p:sp>
    </p:spTree>
    <p:extLst>
      <p:ext uri="{BB962C8B-B14F-4D97-AF65-F5344CB8AC3E}">
        <p14:creationId xmlns:p14="http://schemas.microsoft.com/office/powerpoint/2010/main" val="26049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Μελέτη Περίπτωσης (</a:t>
            </a:r>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l-GR" b="1" u="sng" dirty="0">
                <a:solidFill>
                  <a:schemeClr val="accent2"/>
                </a:solidFill>
              </a:rPr>
              <a:t>Επιτυχής Εφαρμογή ενός Προγράμματος Διαχείρισης Πελατειακών Σχέσεων από έναν ΜΚΟ (συν.)</a:t>
            </a:r>
            <a:endParaRPr lang="en-GB" b="1" u="sng" dirty="0">
              <a:solidFill>
                <a:schemeClr val="accent2"/>
              </a:solidFill>
            </a:endParaRP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l-GR" dirty="0"/>
              <a:t>Η μελέτη εντοπίζει τους παράγοντες επιτυχίας των προγραμμάτων Διαχείρισης Πελατειακών Σχέσεων στον συγκεκριμένο μη κερδοσκοπικό οργανισμό, και προσφέρει πληροφορίες προς άλλους οργανισμούς, είτε μη κερδοσκοπικούς, είτε κερδοσκοπικούς.</a:t>
            </a:r>
          </a:p>
          <a:p>
            <a:endParaRPr lang="en-ZA" dirty="0"/>
          </a:p>
        </p:txBody>
      </p:sp>
    </p:spTree>
    <p:extLst>
      <p:ext uri="{BB962C8B-B14F-4D97-AF65-F5344CB8AC3E}">
        <p14:creationId xmlns:p14="http://schemas.microsoft.com/office/powerpoint/2010/main" val="1750290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l-GR" dirty="0"/>
              <a:t>Ερωτήσεις</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2" y="1565257"/>
            <a:ext cx="10595237" cy="3995028"/>
          </a:xfrm>
        </p:spPr>
        <p:txBody>
          <a:bodyPr/>
          <a:lstStyle/>
          <a:p>
            <a:pPr marL="474300" indent="-457200">
              <a:buClr>
                <a:schemeClr val="accent2"/>
              </a:buClr>
              <a:buFont typeface="+mj-lt"/>
              <a:buAutoNum type="arabicPeriod"/>
            </a:pPr>
            <a:r>
              <a:rPr lang="el-GR" dirty="0"/>
              <a:t>Τί σημαίνει ο όρος Διαχείριση Πελατειακών Σχέσεων (ΔΠΣ);</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l-GR" dirty="0"/>
              <a:t>Τι περιλαμβάνει η ΔΠΣ;</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l-GR" dirty="0"/>
              <a:t>Ποιος μπορεί να επωφεληθεί από τη ΔΠΣ;</a:t>
            </a:r>
            <a:endParaRPr lang="en-GB" dirty="0"/>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l-GR" dirty="0"/>
              <a:t>Ποια είναι τα πλεονεκτήματα ενός συστήματος ΔΠΣ;</a:t>
            </a:r>
            <a:endParaRPr lang="en-GB" dirty="0"/>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l-GR" dirty="0"/>
              <a:t>Πώς λειτουργεί η ΔΠΣ;</a:t>
            </a:r>
            <a:endParaRPr lang="en-GB" dirty="0"/>
          </a:p>
          <a:p>
            <a:pPr marL="474300" indent="-457200">
              <a:buClr>
                <a:schemeClr val="accent2"/>
              </a:buClr>
              <a:buFont typeface="+mj-lt"/>
              <a:buAutoNum type="arabicPeriod"/>
            </a:pPr>
            <a:endParaRPr lang="en-GB" dirty="0"/>
          </a:p>
          <a:p>
            <a:endParaRPr lang="en-ZA" dirty="0"/>
          </a:p>
        </p:txBody>
      </p:sp>
    </p:spTree>
    <p:extLst>
      <p:ext uri="{BB962C8B-B14F-4D97-AF65-F5344CB8AC3E}">
        <p14:creationId xmlns:p14="http://schemas.microsoft.com/office/powerpoint/2010/main" val="34819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9248</TotalTime>
  <Words>17432</Words>
  <Application>Microsoft Office PowerPoint</Application>
  <PresentationFormat>Widescreen</PresentationFormat>
  <Paragraphs>2350</Paragraphs>
  <Slides>319</Slides>
  <Notes>241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319</vt:i4>
      </vt:variant>
    </vt:vector>
  </HeadingPairs>
  <TitlesOfParts>
    <vt:vector size="328" baseType="lpstr">
      <vt:lpstr>Arial</vt:lpstr>
      <vt:lpstr>Calibri</vt:lpstr>
      <vt:lpstr>Calibri Light</vt:lpstr>
      <vt:lpstr>Montserrat</vt:lpstr>
      <vt:lpstr>Montserrat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Andria Xenofontos</cp:lastModifiedBy>
  <cp:revision>230</cp:revision>
  <dcterms:created xsi:type="dcterms:W3CDTF">2020-10-14T13:32:04Z</dcterms:created>
  <dcterms:modified xsi:type="dcterms:W3CDTF">2023-02-07T13:33:45Z</dcterms:modified>
</cp:coreProperties>
</file>