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omments/modernComment_114C_A01EDE57.xml" ContentType="application/vnd.ms-powerpoint.comments+xml"/>
  <Override PartName="/ppt/notesSlides/notesSlide35.xml" ContentType="application/vnd.openxmlformats-officedocument.presentationml.notesSlide+xml"/>
  <Override PartName="/ppt/comments/modernComment_111F_26747AB9.xml" ContentType="application/vnd.ms-powerpoint.comments+xml"/>
  <Override PartName="/ppt/notesSlides/notesSlide3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comments/modernComment_114D_6CF1EF57.xml" ContentType="application/vnd.ms-powerpoint.comments+xml"/>
  <Override PartName="/ppt/notesSlides/notesSlide54.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55.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56.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28" r:id="rId1"/>
  </p:sldMasterIdLst>
  <p:notesMasterIdLst>
    <p:notesMasterId r:id="rId130"/>
  </p:notesMasterIdLst>
  <p:handoutMasterIdLst>
    <p:handoutMasterId r:id="rId131"/>
  </p:handoutMasterIdLst>
  <p:sldIdLst>
    <p:sldId id="4286" r:id="rId2"/>
    <p:sldId id="4647" r:id="rId3"/>
    <p:sldId id="4322" r:id="rId4"/>
    <p:sldId id="4427" r:id="rId5"/>
    <p:sldId id="4347" r:id="rId6"/>
    <p:sldId id="4425" r:id="rId7"/>
    <p:sldId id="4423" r:id="rId8"/>
    <p:sldId id="4346" r:id="rId9"/>
    <p:sldId id="4426" r:id="rId10"/>
    <p:sldId id="4351" r:id="rId11"/>
    <p:sldId id="4352" r:id="rId12"/>
    <p:sldId id="4750" r:id="rId13"/>
    <p:sldId id="4354" r:id="rId14"/>
    <p:sldId id="4355" r:id="rId15"/>
    <p:sldId id="4687" r:id="rId16"/>
    <p:sldId id="4357" r:id="rId17"/>
    <p:sldId id="4358" r:id="rId18"/>
    <p:sldId id="4359" r:id="rId19"/>
    <p:sldId id="4361" r:id="rId20"/>
    <p:sldId id="4362" r:id="rId21"/>
    <p:sldId id="4363" r:id="rId22"/>
    <p:sldId id="4751" r:id="rId23"/>
    <p:sldId id="4752" r:id="rId24"/>
    <p:sldId id="4720" r:id="rId25"/>
    <p:sldId id="4688" r:id="rId26"/>
    <p:sldId id="4649" r:id="rId27"/>
    <p:sldId id="4650" r:id="rId28"/>
    <p:sldId id="4651" r:id="rId29"/>
    <p:sldId id="4684" r:id="rId30"/>
    <p:sldId id="4654" r:id="rId31"/>
    <p:sldId id="4685" r:id="rId32"/>
    <p:sldId id="4753" r:id="rId33"/>
    <p:sldId id="4754" r:id="rId34"/>
    <p:sldId id="4699" r:id="rId35"/>
    <p:sldId id="4755" r:id="rId36"/>
    <p:sldId id="4756" r:id="rId37"/>
    <p:sldId id="4365" r:id="rId38"/>
    <p:sldId id="4757" r:id="rId39"/>
    <p:sldId id="4758" r:id="rId40"/>
    <p:sldId id="4759" r:id="rId41"/>
    <p:sldId id="4595" r:id="rId42"/>
    <p:sldId id="4645" r:id="rId43"/>
    <p:sldId id="4648" r:id="rId44"/>
    <p:sldId id="4656" r:id="rId45"/>
    <p:sldId id="4657" r:id="rId46"/>
    <p:sldId id="4660" r:id="rId47"/>
    <p:sldId id="4661" r:id="rId48"/>
    <p:sldId id="4663" r:id="rId49"/>
    <p:sldId id="4664" r:id="rId50"/>
    <p:sldId id="4669" r:id="rId51"/>
    <p:sldId id="4670" r:id="rId52"/>
    <p:sldId id="4671" r:id="rId53"/>
    <p:sldId id="4672" r:id="rId54"/>
    <p:sldId id="4673" r:id="rId55"/>
    <p:sldId id="4675" r:id="rId56"/>
    <p:sldId id="4676" r:id="rId57"/>
    <p:sldId id="4428" r:id="rId58"/>
    <p:sldId id="4383" r:id="rId59"/>
    <p:sldId id="4384" r:id="rId60"/>
    <p:sldId id="4385" r:id="rId61"/>
    <p:sldId id="4596" r:id="rId62"/>
    <p:sldId id="4387" r:id="rId63"/>
    <p:sldId id="4386" r:id="rId64"/>
    <p:sldId id="4388" r:id="rId65"/>
    <p:sldId id="4389" r:id="rId66"/>
    <p:sldId id="4390" r:id="rId67"/>
    <p:sldId id="4391" r:id="rId68"/>
    <p:sldId id="4392" r:id="rId69"/>
    <p:sldId id="4393" r:id="rId70"/>
    <p:sldId id="4394" r:id="rId71"/>
    <p:sldId id="4395" r:id="rId72"/>
    <p:sldId id="4697" r:id="rId73"/>
    <p:sldId id="4700" r:id="rId74"/>
    <p:sldId id="4710" r:id="rId75"/>
    <p:sldId id="4711" r:id="rId76"/>
    <p:sldId id="4730" r:id="rId77"/>
    <p:sldId id="4731" r:id="rId78"/>
    <p:sldId id="4733" r:id="rId79"/>
    <p:sldId id="4734" r:id="rId80"/>
    <p:sldId id="4735" r:id="rId81"/>
    <p:sldId id="4736" r:id="rId82"/>
    <p:sldId id="4737" r:id="rId83"/>
    <p:sldId id="4429" r:id="rId84"/>
    <p:sldId id="4739" r:id="rId85"/>
    <p:sldId id="4400" r:id="rId86"/>
    <p:sldId id="4721" r:id="rId87"/>
    <p:sldId id="4723" r:id="rId88"/>
    <p:sldId id="4724" r:id="rId89"/>
    <p:sldId id="4403" r:id="rId90"/>
    <p:sldId id="4722" r:id="rId91"/>
    <p:sldId id="4725" r:id="rId92"/>
    <p:sldId id="4726" r:id="rId93"/>
    <p:sldId id="4404" r:id="rId94"/>
    <p:sldId id="4741" r:id="rId95"/>
    <p:sldId id="4743" r:id="rId96"/>
    <p:sldId id="4746" r:id="rId97"/>
    <p:sldId id="4747" r:id="rId98"/>
    <p:sldId id="4748" r:id="rId99"/>
    <p:sldId id="4407" r:id="rId100"/>
    <p:sldId id="4691" r:id="rId101"/>
    <p:sldId id="4408" r:id="rId102"/>
    <p:sldId id="4409" r:id="rId103"/>
    <p:sldId id="4410" r:id="rId104"/>
    <p:sldId id="4411" r:id="rId105"/>
    <p:sldId id="4412" r:id="rId106"/>
    <p:sldId id="4413" r:id="rId107"/>
    <p:sldId id="4749" r:id="rId108"/>
    <p:sldId id="4598" r:id="rId109"/>
    <p:sldId id="4415" r:id="rId110"/>
    <p:sldId id="4416" r:id="rId111"/>
    <p:sldId id="4417" r:id="rId112"/>
    <p:sldId id="4418" r:id="rId113"/>
    <p:sldId id="4420" r:id="rId114"/>
    <p:sldId id="4421" r:id="rId115"/>
    <p:sldId id="4644" r:id="rId116"/>
    <p:sldId id="4693" r:id="rId117"/>
    <p:sldId id="4694" r:id="rId118"/>
    <p:sldId id="4695" r:id="rId119"/>
    <p:sldId id="4696" r:id="rId120"/>
    <p:sldId id="4597" r:id="rId121"/>
    <p:sldId id="4263" r:id="rId122"/>
    <p:sldId id="4377" r:id="rId123"/>
    <p:sldId id="4677" r:id="rId124"/>
    <p:sldId id="4678" r:id="rId125"/>
    <p:sldId id="4681" r:id="rId126"/>
    <p:sldId id="4680" r:id="rId127"/>
    <p:sldId id="4682" r:id="rId128"/>
    <p:sldId id="4683" r:id="rId1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duction, Instructional &amp; Learning Objectives, Competencies, Module Duration" id="{F8E57CDA-3EB4-463E-B244-0C6CD3558374}">
          <p14:sldIdLst>
            <p14:sldId id="4286"/>
            <p14:sldId id="4647"/>
            <p14:sldId id="4322"/>
            <p14:sldId id="4427"/>
            <p14:sldId id="4347"/>
            <p14:sldId id="4425"/>
            <p14:sldId id="4423"/>
            <p14:sldId id="4346"/>
            <p14:sldId id="4426"/>
            <p14:sldId id="4351"/>
          </p14:sldIdLst>
        </p14:section>
        <p14:section name="Communication" id="{882B5BE8-6648-4E14-BFF6-B6D18BA40BE6}">
          <p14:sldIdLst>
            <p14:sldId id="4352"/>
            <p14:sldId id="4750"/>
            <p14:sldId id="4354"/>
            <p14:sldId id="4355"/>
            <p14:sldId id="4687"/>
            <p14:sldId id="4357"/>
            <p14:sldId id="4358"/>
            <p14:sldId id="4359"/>
            <p14:sldId id="4361"/>
            <p14:sldId id="4362"/>
            <p14:sldId id="4363"/>
            <p14:sldId id="4751"/>
            <p14:sldId id="4752"/>
            <p14:sldId id="4720"/>
            <p14:sldId id="4688"/>
            <p14:sldId id="4649"/>
            <p14:sldId id="4650"/>
            <p14:sldId id="4651"/>
            <p14:sldId id="4684"/>
            <p14:sldId id="4654"/>
            <p14:sldId id="4685"/>
            <p14:sldId id="4753"/>
            <p14:sldId id="4754"/>
            <p14:sldId id="4699"/>
            <p14:sldId id="4755"/>
            <p14:sldId id="4756"/>
            <p14:sldId id="4365"/>
            <p14:sldId id="4757"/>
            <p14:sldId id="4758"/>
            <p14:sldId id="4759"/>
            <p14:sldId id="4595"/>
          </p14:sldIdLst>
        </p14:section>
        <p14:section name="Inbound Marketing" id="{8A9EDC98-4B87-4CB4-AE3E-081634EBEDD0}">
          <p14:sldIdLst>
            <p14:sldId id="4645"/>
            <p14:sldId id="4648"/>
            <p14:sldId id="4656"/>
            <p14:sldId id="4657"/>
            <p14:sldId id="4660"/>
            <p14:sldId id="4661"/>
            <p14:sldId id="4663"/>
            <p14:sldId id="4664"/>
            <p14:sldId id="4669"/>
            <p14:sldId id="4670"/>
            <p14:sldId id="4671"/>
            <p14:sldId id="4672"/>
            <p14:sldId id="4673"/>
            <p14:sldId id="4675"/>
            <p14:sldId id="4676"/>
          </p14:sldIdLst>
        </p14:section>
        <p14:section name="Storytelling" id="{8DD220A0-BF59-4626-A5FD-A6F2A9679CC5}">
          <p14:sldIdLst>
            <p14:sldId id="4428"/>
            <p14:sldId id="4383"/>
            <p14:sldId id="4384"/>
            <p14:sldId id="4385"/>
            <p14:sldId id="4596"/>
            <p14:sldId id="4387"/>
            <p14:sldId id="4386"/>
            <p14:sldId id="4388"/>
            <p14:sldId id="4389"/>
            <p14:sldId id="4390"/>
            <p14:sldId id="4391"/>
            <p14:sldId id="4392"/>
            <p14:sldId id="4393"/>
            <p14:sldId id="4394"/>
            <p14:sldId id="4395"/>
            <p14:sldId id="4697"/>
            <p14:sldId id="4700"/>
            <p14:sldId id="4710"/>
            <p14:sldId id="4711"/>
            <p14:sldId id="4730"/>
            <p14:sldId id="4731"/>
            <p14:sldId id="4733"/>
            <p14:sldId id="4734"/>
            <p14:sldId id="4735"/>
            <p14:sldId id="4736"/>
            <p14:sldId id="4737"/>
          </p14:sldIdLst>
        </p14:section>
        <p14:section name="Communication Tools" id="{0A0A6796-B23D-44F5-B38D-9FB88AB3EAA1}">
          <p14:sldIdLst>
            <p14:sldId id="4429"/>
            <p14:sldId id="4739"/>
            <p14:sldId id="4400"/>
            <p14:sldId id="4721"/>
            <p14:sldId id="4723"/>
            <p14:sldId id="4724"/>
            <p14:sldId id="4403"/>
            <p14:sldId id="4722"/>
            <p14:sldId id="4725"/>
            <p14:sldId id="4726"/>
            <p14:sldId id="4404"/>
            <p14:sldId id="4741"/>
            <p14:sldId id="4743"/>
            <p14:sldId id="4746"/>
            <p14:sldId id="4747"/>
            <p14:sldId id="4748"/>
            <p14:sldId id="4407"/>
            <p14:sldId id="4691"/>
            <p14:sldId id="4408"/>
            <p14:sldId id="4409"/>
            <p14:sldId id="4410"/>
            <p14:sldId id="4411"/>
            <p14:sldId id="4412"/>
            <p14:sldId id="4413"/>
            <p14:sldId id="4749"/>
            <p14:sldId id="4598"/>
            <p14:sldId id="4415"/>
            <p14:sldId id="4416"/>
            <p14:sldId id="4417"/>
            <p14:sldId id="4418"/>
            <p14:sldId id="4420"/>
            <p14:sldId id="4421"/>
            <p14:sldId id="4644"/>
            <p14:sldId id="4693"/>
            <p14:sldId id="4694"/>
            <p14:sldId id="4695"/>
            <p14:sldId id="4696"/>
            <p14:sldId id="4597"/>
          </p14:sldIdLst>
        </p14:section>
        <p14:section name="References" id="{B078D9D6-F9BB-44E1-8D5E-BB995529F1D3}">
          <p14:sldIdLst>
            <p14:sldId id="4263"/>
            <p14:sldId id="4377"/>
            <p14:sldId id="4677"/>
            <p14:sldId id="4678"/>
            <p14:sldId id="4681"/>
            <p14:sldId id="4680"/>
            <p14:sldId id="4682"/>
            <p14:sldId id="468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B85C4F-1EE9-78F6-606D-E7A439482858}" name="Mark Bolger ( Momentum Consulting )" initials="MB(MC)" userId="S::mark@momentumconsulting.ie::5191d3a0-a879-4689-ad06-75e79f89cfa4" providerId="AD"/>
  <p188:author id="{9E43EFDA-1178-3358-5A5C-305990F5E974}" name="Aoife Curran( EU Project Officer )" initials="ACEPO)" userId="S::aoife@momentumconsulting.ie::b2766038-51c9-480f-8c18-ac5e9de6cae2" providerId="AD"/>
  <p188:author id="{061768E4-5D43-D54C-A556-963B452A24D2}" name="Albie Melia  (EU Projects &amp; Communication Specialist)" initials="AS" userId="S::albie@momentumconsulting.ie::2d1a2eb5-dfb4-4d11-8423-60408b1fc395"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2DCC70"/>
    <a:srgbClr val="E77E23"/>
    <a:srgbClr val="E84C3D"/>
    <a:srgbClr val="745DC5"/>
    <a:srgbClr val="ECF0F1"/>
    <a:srgbClr val="3598DB"/>
    <a:srgbClr val="FFCD03"/>
    <a:srgbClr val="AABC99"/>
    <a:srgbClr val="DAE0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21742BA-0FE8-4E64-8BBD-6446C7D83EC7}" v="3" dt="2023-05-19T12:02:08.263"/>
    <p1510:client id="{3E6058DE-9D9B-4C7F-AF7E-86310A52AD12}" v="27" dt="2023-05-19T09:54:15.715"/>
    <p1510:client id="{4C1D6F52-D3EB-4B7A-B4C6-1BF592654CA5}" v="81" dt="2023-05-19T12:17:16.268"/>
    <p1510:client id="{4F896E53-ED85-4F51-B8C7-C7349AB0D602}" v="105" dt="2023-05-19T11:28:55.037"/>
    <p1510:client id="{4FB9FC86-18EA-4B2C-A842-483BBF3EF3F9}" v="6" dt="2023-05-19T14:15:22.378"/>
    <p1510:client id="{54E75167-5A5D-4059-BE18-CE9050411FE0}" v="735" dt="2023-05-19T11:29:45.155"/>
    <p1510:client id="{6DB6B48F-CC15-4EAC-B9AD-DA0BD5E2D2EB}" v="234" dt="2023-05-19T10:40:20.525"/>
    <p1510:client id="{711D6E6B-F8D7-420B-921F-0360D0D17625}" v="45" dt="2023-05-19T10:02:05.173"/>
    <p1510:client id="{7A15AD02-2AD4-4533-9951-B8B89283AA09}" v="91" dt="2023-05-19T12:12:36.246"/>
    <p1510:client id="{910232D8-74CB-496B-BDCD-C377B4E3D526}" v="47" dt="2023-05-19T10:48:44.998"/>
    <p1510:client id="{9F183015-9DA5-CA88-970D-AAC1E267B4D5}" v="781" dt="2023-05-19T15:28:11.464"/>
    <p1510:client id="{B7A6EEA8-00F9-4CF9-8238-8D97DF7402FC}" v="84" dt="2023-05-19T12:00:26.929"/>
    <p1510:client id="{D40AA962-7793-4971-8798-525D3D612D1F}" v="876" dt="2023-05-19T13:27:32.63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42"/>
    <p:restoredTop sz="94662"/>
  </p:normalViewPr>
  <p:slideViewPr>
    <p:cSldViewPr snapToGrid="0">
      <p:cViewPr varScale="1">
        <p:scale>
          <a:sx n="93" d="100"/>
          <a:sy n="93" d="100"/>
        </p:scale>
        <p:origin x="216" y="536"/>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theme" Target="theme/theme1.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notesMaster" Target="notesMasters/notesMaster1.xml"/><Relationship Id="rId135" Type="http://schemas.openxmlformats.org/officeDocument/2006/relationships/tableStyles" Target="tableStyle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handoutMaster" Target="handoutMasters/handoutMaster1.xml"/><Relationship Id="rId136" Type="http://schemas.microsoft.com/office/2015/10/relationships/revisionInfo" Target="revisionInfo.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microsoft.com/office/2018/10/relationships/authors" Target="authors.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presProps" Target="presProps.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4" Type="http://schemas.openxmlformats.org/officeDocument/2006/relationships/slide" Target="slides/slide3.xml"/><Relationship Id="rId9" Type="http://schemas.openxmlformats.org/officeDocument/2006/relationships/slide" Target="slides/slide8.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19984917043740574"/>
          <c:y val="4.7738693467336682E-2"/>
          <c:w val="0.56711915535444946"/>
          <c:h val="0.94472361809045224"/>
        </c:manualLayout>
      </c:layout>
      <c:doughnutChart>
        <c:varyColors val="1"/>
        <c:ser>
          <c:idx val="0"/>
          <c:order val="0"/>
          <c:tx>
            <c:strRef>
              <c:f>Sheet1!$B$1</c:f>
              <c:strCache>
                <c:ptCount val="1"/>
                <c:pt idx="0">
                  <c:v>Brand Colours </c:v>
                </c:pt>
              </c:strCache>
            </c:strRef>
          </c:tx>
          <c:dPt>
            <c:idx val="0"/>
            <c:bubble3D val="0"/>
            <c:spPr>
              <a:solidFill>
                <a:srgbClr val="E84C3D"/>
              </a:solidFill>
              <a:ln w="19050">
                <a:solidFill>
                  <a:schemeClr val="lt1"/>
                </a:solidFill>
              </a:ln>
              <a:effectLst/>
            </c:spPr>
            <c:extLst>
              <c:ext xmlns:c16="http://schemas.microsoft.com/office/drawing/2014/chart" uri="{C3380CC4-5D6E-409C-BE32-E72D297353CC}">
                <c16:uniqueId val="{00000001-1C74-4B52-8874-792B2BC12E22}"/>
              </c:ext>
            </c:extLst>
          </c:dPt>
          <c:dPt>
            <c:idx val="1"/>
            <c:bubble3D val="0"/>
            <c:spPr>
              <a:solidFill>
                <a:srgbClr val="E77E23"/>
              </a:solidFill>
              <a:ln w="19050">
                <a:solidFill>
                  <a:schemeClr val="lt1"/>
                </a:solidFill>
              </a:ln>
              <a:effectLst/>
            </c:spPr>
            <c:extLst>
              <c:ext xmlns:c16="http://schemas.microsoft.com/office/drawing/2014/chart" uri="{C3380CC4-5D6E-409C-BE32-E72D297353CC}">
                <c16:uniqueId val="{00000002-1C74-4B52-8874-792B2BC12E22}"/>
              </c:ext>
            </c:extLst>
          </c:dPt>
          <c:dPt>
            <c:idx val="2"/>
            <c:bubble3D val="0"/>
            <c:spPr>
              <a:solidFill>
                <a:srgbClr val="FFCD03"/>
              </a:solidFill>
              <a:ln w="19050">
                <a:solidFill>
                  <a:schemeClr val="lt1"/>
                </a:solidFill>
              </a:ln>
              <a:effectLst/>
            </c:spPr>
            <c:extLst>
              <c:ext xmlns:c16="http://schemas.microsoft.com/office/drawing/2014/chart" uri="{C3380CC4-5D6E-409C-BE32-E72D297353CC}">
                <c16:uniqueId val="{00000003-1C74-4B52-8874-792B2BC12E22}"/>
              </c:ext>
            </c:extLst>
          </c:dPt>
          <c:dPt>
            <c:idx val="3"/>
            <c:bubble3D val="0"/>
            <c:spPr>
              <a:solidFill>
                <a:srgbClr val="2DCC70"/>
              </a:solidFill>
              <a:ln w="19050">
                <a:solidFill>
                  <a:schemeClr val="lt1"/>
                </a:solidFill>
              </a:ln>
              <a:effectLst/>
            </c:spPr>
            <c:extLst>
              <c:ext xmlns:c16="http://schemas.microsoft.com/office/drawing/2014/chart" uri="{C3380CC4-5D6E-409C-BE32-E72D297353CC}">
                <c16:uniqueId val="{00000004-1C74-4B52-8874-792B2BC12E22}"/>
              </c:ext>
            </c:extLst>
          </c:dPt>
          <c:dPt>
            <c:idx val="4"/>
            <c:bubble3D val="0"/>
            <c:spPr>
              <a:solidFill>
                <a:srgbClr val="3598DB"/>
              </a:solidFill>
              <a:ln w="19050">
                <a:solidFill>
                  <a:schemeClr val="lt1"/>
                </a:solidFill>
              </a:ln>
              <a:effectLst/>
            </c:spPr>
            <c:extLst>
              <c:ext xmlns:c16="http://schemas.microsoft.com/office/drawing/2014/chart" uri="{C3380CC4-5D6E-409C-BE32-E72D297353CC}">
                <c16:uniqueId val="{00000005-1C74-4B52-8874-792B2BC12E22}"/>
              </c:ext>
            </c:extLst>
          </c:dPt>
          <c:dPt>
            <c:idx val="5"/>
            <c:bubble3D val="0"/>
            <c:spPr>
              <a:solidFill>
                <a:srgbClr val="745DC5"/>
              </a:solidFill>
              <a:ln w="19050">
                <a:solidFill>
                  <a:schemeClr val="lt1"/>
                </a:solidFill>
              </a:ln>
              <a:effectLst/>
            </c:spPr>
            <c:extLst>
              <c:ext xmlns:c16="http://schemas.microsoft.com/office/drawing/2014/chart" uri="{C3380CC4-5D6E-409C-BE32-E72D297353CC}">
                <c16:uniqueId val="{00000006-1C74-4B52-8874-792B2BC12E22}"/>
              </c:ext>
            </c:extLst>
          </c:dPt>
          <c:dPt>
            <c:idx val="6"/>
            <c:bubble3D val="0"/>
            <c:spPr>
              <a:solidFill>
                <a:srgbClr val="ECF0F1"/>
              </a:solidFill>
              <a:ln w="19050">
                <a:solidFill>
                  <a:schemeClr val="lt1"/>
                </a:solidFill>
              </a:ln>
              <a:effectLst/>
            </c:spPr>
            <c:extLst>
              <c:ext xmlns:c16="http://schemas.microsoft.com/office/drawing/2014/chart" uri="{C3380CC4-5D6E-409C-BE32-E72D297353CC}">
                <c16:uniqueId val="{00000007-1C74-4B52-8874-792B2BC12E22}"/>
              </c:ext>
            </c:extLst>
          </c:dPt>
          <c:dPt>
            <c:idx val="7"/>
            <c:bubble3D val="0"/>
            <c:spPr>
              <a:solidFill>
                <a:srgbClr val="000000"/>
              </a:solidFill>
              <a:ln w="19050">
                <a:solidFill>
                  <a:schemeClr val="lt1"/>
                </a:solidFill>
              </a:ln>
              <a:effectLst/>
            </c:spPr>
            <c:extLst>
              <c:ext xmlns:c16="http://schemas.microsoft.com/office/drawing/2014/chart" uri="{C3380CC4-5D6E-409C-BE32-E72D297353CC}">
                <c16:uniqueId val="{00000008-1C74-4B52-8874-792B2BC12E22}"/>
              </c:ext>
            </c:extLst>
          </c:dPt>
          <c:cat>
            <c:strRef>
              <c:f>Sheet1!$A$2:$A$9</c:f>
              <c:strCache>
                <c:ptCount val="8"/>
                <c:pt idx="0">
                  <c:v>Red</c:v>
                </c:pt>
                <c:pt idx="1">
                  <c:v>Orange </c:v>
                </c:pt>
                <c:pt idx="2">
                  <c:v>Yellow </c:v>
                </c:pt>
                <c:pt idx="3">
                  <c:v>Green </c:v>
                </c:pt>
                <c:pt idx="4">
                  <c:v>Blue </c:v>
                </c:pt>
                <c:pt idx="5">
                  <c:v>Purple </c:v>
                </c:pt>
                <c:pt idx="6">
                  <c:v>White </c:v>
                </c:pt>
                <c:pt idx="7">
                  <c:v>Black </c:v>
                </c:pt>
              </c:strCache>
            </c:strRef>
          </c:cat>
          <c:val>
            <c:numRef>
              <c:f>Sheet1!$B$2:$B$9</c:f>
              <c:numCache>
                <c:formatCode>General</c:formatCode>
                <c:ptCount val="8"/>
                <c:pt idx="0">
                  <c:v>1</c:v>
                </c:pt>
                <c:pt idx="1">
                  <c:v>1</c:v>
                </c:pt>
                <c:pt idx="2">
                  <c:v>1</c:v>
                </c:pt>
                <c:pt idx="3">
                  <c:v>1</c:v>
                </c:pt>
                <c:pt idx="4">
                  <c:v>1</c:v>
                </c:pt>
                <c:pt idx="5">
                  <c:v>1</c:v>
                </c:pt>
                <c:pt idx="6">
                  <c:v>1</c:v>
                </c:pt>
                <c:pt idx="7">
                  <c:v>1</c:v>
                </c:pt>
              </c:numCache>
            </c:numRef>
          </c:val>
          <c:extLst>
            <c:ext xmlns:c16="http://schemas.microsoft.com/office/drawing/2014/chart" uri="{C3380CC4-5D6E-409C-BE32-E72D297353CC}">
              <c16:uniqueId val="{00000000-1C74-4B52-8874-792B2BC12E22}"/>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LT"/>
    </a:p>
  </c:txPr>
  <c:externalData r:id="rId3">
    <c:autoUpdate val="0"/>
  </c:externalData>
</c:chartSpace>
</file>

<file path=ppt/charts/colors1.xml><?xml version="1.0" encoding="utf-8"?>
<cs:colorStyle xmlns:cs="http://schemas.microsoft.com/office/drawing/2012/chartStyle" xmlns:a="http://schemas.openxmlformats.org/drawingml/2006/main" meth="withinLinear" id="14">
  <a:schemeClr val="accent1"/>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111F_26747AB9.xml><?xml version="1.0" encoding="utf-8"?>
<p188:cmLst xmlns:a="http://schemas.openxmlformats.org/drawingml/2006/main" xmlns:r="http://schemas.openxmlformats.org/officeDocument/2006/relationships" xmlns:p188="http://schemas.microsoft.com/office/powerpoint/2018/8/main">
  <p188:cm id="{1E887E37-0AC2-4CAD-862B-79DC049B3A4D}" authorId="{CFB85C4F-1EE9-78F6-606D-E7A439482858}" created="2023-05-19T10:03:35.925">
    <pc:sldMkLst xmlns:pc="http://schemas.microsoft.com/office/powerpoint/2013/main/command">
      <pc:docMk/>
      <pc:sldMk cId="645167801" sldId="4383"/>
    </pc:sldMkLst>
    <p188:txBody>
      <a:bodyPr/>
      <a:lstStyle/>
      <a:p>
        <a:r>
          <a:rPr lang="en-IE"/>
          <a:t>For example. Have a look for better intro text from one of the other modules and then put it in here to explain why storytelling is so important for non-profits etc 
[@Albie Melia  (EU Projects &amp; Communication Specialist)] </a:t>
        </a:r>
      </a:p>
    </p188:txBody>
  </p188:cm>
</p188:cmLst>
</file>

<file path=ppt/comments/modernComment_114C_A01EDE57.xml><?xml version="1.0" encoding="utf-8"?>
<p188:cmLst xmlns:a="http://schemas.openxmlformats.org/drawingml/2006/main" xmlns:r="http://schemas.openxmlformats.org/officeDocument/2006/relationships" xmlns:p188="http://schemas.microsoft.com/office/powerpoint/2018/8/main">
  <p188:cm id="{BDD6E6FE-DF9A-4CED-90A6-7AFD523BDE9F}" authorId="{CFB85C4F-1EE9-78F6-606D-E7A439482858}" created="2023-05-18T12:29:49.783">
    <pc:sldMkLst xmlns:pc="http://schemas.microsoft.com/office/powerpoint/2013/main/command">
      <pc:docMk/>
      <pc:sldMk cId="2686377559" sldId="4428"/>
    </pc:sldMkLst>
    <p188:replyLst>
      <p188:reply id="{F1230CCD-0E77-4739-BDBA-EA754EFB6807}" authorId="{CFB85C4F-1EE9-78F6-606D-E7A439482858}" created="2023-05-19T10:00:37.845">
        <p188:txBody>
          <a:bodyPr/>
          <a:lstStyle/>
          <a:p>
            <a:r>
              <a:rPr lang="en-IE"/>
              <a:t>[@Albie Melia  (EU Projects &amp; Communication Specialist)] 
For this section see what slides you can copy across </a:t>
            </a:r>
          </a:p>
        </p188:txBody>
      </p188:reply>
    </p188:replyLst>
    <p188:txBody>
      <a:bodyPr/>
      <a:lstStyle/>
      <a:p>
        <a:r>
          <a:rPr lang="en-IE"/>
          <a:t>This section was written by another partner. 
It's pretty good for content but given this is for charities I feel like the story is quite important. 
I've posted to ask for content from other MMS projects we can take elements over from</a:t>
        </a:r>
      </a:p>
    </p188:txBody>
  </p188:cm>
</p188:cmLst>
</file>

<file path=ppt/comments/modernComment_114D_6CF1EF57.xml><?xml version="1.0" encoding="utf-8"?>
<p188:cmLst xmlns:a="http://schemas.openxmlformats.org/drawingml/2006/main" xmlns:r="http://schemas.openxmlformats.org/officeDocument/2006/relationships" xmlns:p188="http://schemas.microsoft.com/office/powerpoint/2018/8/main">
  <p188:cm id="{30A1C0B6-5958-4FAC-8E14-245B34E9B3CE}" authorId="{CFB85C4F-1EE9-78F6-606D-E7A439482858}" created="2023-05-18T12:04:35.436">
    <pc:sldMkLst xmlns:pc="http://schemas.microsoft.com/office/powerpoint/2013/main/command">
      <pc:docMk/>
      <pc:sldMk cId="1827794775" sldId="4429"/>
    </pc:sldMkLst>
    <p188:replyLst>
      <p188:reply id="{7B510100-36FD-4D8F-83AB-BBC13FE0C717}" authorId="{CFB85C4F-1EE9-78F6-606D-E7A439482858}" created="2023-05-18T12:41:20.172">
        <p188:txBody>
          <a:bodyPr/>
          <a:lstStyle/>
          <a:p>
            <a:r>
              <a:rPr lang="en-IE"/>
              <a:t>Also if you look at the include me module you can see how they presented their tools </a:t>
            </a:r>
          </a:p>
        </p188:txBody>
      </p188:reply>
    </p188:replyLst>
    <p188:txBody>
      <a:bodyPr/>
      <a:lstStyle/>
      <a:p>
        <a:r>
          <a:rPr lang="en-IE"/>
          <a:t>Maybe flick through this section and see if there's anywhere you can add some more slides
Also maybe putting the tool logos in and hyperlinking them would make it look a bit better!! </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83CDFB7-1E39-4239-BE58-2653AD3FA64B}" type="doc">
      <dgm:prSet loTypeId="urn:microsoft.com/office/officeart/2005/8/layout/hierarchy3" loCatId="list" qsTypeId="urn:microsoft.com/office/officeart/2005/8/quickstyle/simple1" qsCatId="simple" csTypeId="urn:microsoft.com/office/officeart/2005/8/colors/accent1_2" csCatId="accent1" phldr="1"/>
      <dgm:spPr/>
      <dgm:t>
        <a:bodyPr/>
        <a:lstStyle/>
        <a:p>
          <a:endParaRPr lang="en-IE"/>
        </a:p>
      </dgm:t>
    </dgm:pt>
    <dgm:pt modelId="{128233FE-7C88-4DC2-9720-CA60947C75A2}">
      <dgm:prSet phldrT="[Text]"/>
      <dgm:spPr/>
      <dgm:t>
        <a:bodyPr/>
        <a:lstStyle/>
        <a:p>
          <a:r>
            <a:rPr lang="en-GB" dirty="0" err="1"/>
            <a:t>Įeinanti</a:t>
          </a:r>
          <a:r>
            <a:rPr lang="en-GB" dirty="0"/>
            <a:t> </a:t>
          </a:r>
          <a:r>
            <a:rPr lang="en-GB" dirty="0" err="1"/>
            <a:t>rinkodara</a:t>
          </a:r>
          <a:endParaRPr lang="en-IE" dirty="0"/>
        </a:p>
      </dgm:t>
    </dgm:pt>
    <dgm:pt modelId="{2576070A-8B1D-4564-99FC-0F532D076D69}" type="parTrans" cxnId="{5FE4B0AC-70D0-41E8-A0A0-BBFE8E113561}">
      <dgm:prSet/>
      <dgm:spPr/>
      <dgm:t>
        <a:bodyPr/>
        <a:lstStyle/>
        <a:p>
          <a:endParaRPr lang="en-IE"/>
        </a:p>
      </dgm:t>
    </dgm:pt>
    <dgm:pt modelId="{E3A13755-D44A-403F-A55F-8767C89268DC}" type="sibTrans" cxnId="{5FE4B0AC-70D0-41E8-A0A0-BBFE8E113561}">
      <dgm:prSet/>
      <dgm:spPr/>
      <dgm:t>
        <a:bodyPr/>
        <a:lstStyle/>
        <a:p>
          <a:endParaRPr lang="en-IE"/>
        </a:p>
      </dgm:t>
    </dgm:pt>
    <dgm:pt modelId="{7D39F0B7-68CA-474E-82AF-AD98BA272B66}">
      <dgm:prSet phldrT="[Text]"/>
      <dgm:spPr/>
      <dgm:t>
        <a:bodyPr/>
        <a:lstStyle/>
        <a:p>
          <a:r>
            <a:rPr lang="en-GB" dirty="0" err="1"/>
            <a:t>Mokamos</a:t>
          </a:r>
          <a:r>
            <a:rPr lang="en-GB" dirty="0"/>
            <a:t> </a:t>
          </a:r>
          <a:r>
            <a:rPr lang="en-GB" dirty="0" err="1"/>
            <a:t>paieškos</a:t>
          </a:r>
          <a:r>
            <a:rPr lang="en-GB" dirty="0"/>
            <a:t> </a:t>
          </a:r>
          <a:r>
            <a:rPr lang="en-GB" dirty="0" err="1"/>
            <a:t>rinkodara</a:t>
          </a:r>
          <a:endParaRPr lang="en-IE" dirty="0"/>
        </a:p>
      </dgm:t>
    </dgm:pt>
    <dgm:pt modelId="{5026E921-D60D-4C80-A92E-0BE52834B8E6}" type="parTrans" cxnId="{DA9B2C5A-FCF5-4662-BAA5-0BBB1D9BB63B}">
      <dgm:prSet/>
      <dgm:spPr/>
      <dgm:t>
        <a:bodyPr/>
        <a:lstStyle/>
        <a:p>
          <a:endParaRPr lang="en-IE"/>
        </a:p>
      </dgm:t>
    </dgm:pt>
    <dgm:pt modelId="{FC3E22F1-60E1-4532-9809-05831E350D05}" type="sibTrans" cxnId="{DA9B2C5A-FCF5-4662-BAA5-0BBB1D9BB63B}">
      <dgm:prSet/>
      <dgm:spPr/>
      <dgm:t>
        <a:bodyPr/>
        <a:lstStyle/>
        <a:p>
          <a:endParaRPr lang="en-IE"/>
        </a:p>
      </dgm:t>
    </dgm:pt>
    <dgm:pt modelId="{7B266B3C-2AD5-4A85-9C30-336E548BAED1}">
      <dgm:prSet phldrT="[Text]"/>
      <dgm:spPr/>
      <dgm:t>
        <a:bodyPr/>
        <a:lstStyle/>
        <a:p>
          <a:r>
            <a:rPr lang="en-GB" dirty="0" err="1"/>
            <a:t>Turinio</a:t>
          </a:r>
          <a:r>
            <a:rPr lang="en-GB" dirty="0"/>
            <a:t> </a:t>
          </a:r>
          <a:r>
            <a:rPr lang="en-GB" dirty="0" err="1"/>
            <a:t>rinkodara</a:t>
          </a:r>
          <a:endParaRPr lang="en-IE" dirty="0"/>
        </a:p>
      </dgm:t>
    </dgm:pt>
    <dgm:pt modelId="{72B5A43D-0A9F-4DCE-8A54-71D8A120323F}" type="parTrans" cxnId="{DB268067-9326-4512-B96C-DE601BDA02A7}">
      <dgm:prSet/>
      <dgm:spPr/>
      <dgm:t>
        <a:bodyPr/>
        <a:lstStyle/>
        <a:p>
          <a:endParaRPr lang="en-IE"/>
        </a:p>
      </dgm:t>
    </dgm:pt>
    <dgm:pt modelId="{8CF6691C-25D4-413E-B49E-04B99D5CEC42}" type="sibTrans" cxnId="{DB268067-9326-4512-B96C-DE601BDA02A7}">
      <dgm:prSet/>
      <dgm:spPr/>
      <dgm:t>
        <a:bodyPr/>
        <a:lstStyle/>
        <a:p>
          <a:endParaRPr lang="en-IE"/>
        </a:p>
      </dgm:t>
    </dgm:pt>
    <dgm:pt modelId="{D33D59F9-AD83-44E2-A9A7-3B0B1FB44573}">
      <dgm:prSet phldrT="[Text]"/>
      <dgm:spPr/>
      <dgm:t>
        <a:bodyPr/>
        <a:lstStyle/>
        <a:p>
          <a:r>
            <a:rPr lang="en-GB" dirty="0" err="1"/>
            <a:t>Išeinanti</a:t>
          </a:r>
          <a:r>
            <a:rPr lang="en-GB" dirty="0"/>
            <a:t> </a:t>
          </a:r>
          <a:r>
            <a:rPr lang="en-GB" dirty="0" err="1"/>
            <a:t>rinkodara</a:t>
          </a:r>
          <a:endParaRPr lang="en-IE" dirty="0"/>
        </a:p>
      </dgm:t>
    </dgm:pt>
    <dgm:pt modelId="{3D3F7076-CE57-479E-AE5E-C56B2BFAD769}" type="parTrans" cxnId="{9A11FD81-FAB1-4746-8A7F-271E148A09CA}">
      <dgm:prSet/>
      <dgm:spPr/>
      <dgm:t>
        <a:bodyPr/>
        <a:lstStyle/>
        <a:p>
          <a:endParaRPr lang="en-IE"/>
        </a:p>
      </dgm:t>
    </dgm:pt>
    <dgm:pt modelId="{505D721D-77D5-497C-85F1-88088A35C41A}" type="sibTrans" cxnId="{9A11FD81-FAB1-4746-8A7F-271E148A09CA}">
      <dgm:prSet/>
      <dgm:spPr/>
      <dgm:t>
        <a:bodyPr/>
        <a:lstStyle/>
        <a:p>
          <a:endParaRPr lang="en-IE"/>
        </a:p>
      </dgm:t>
    </dgm:pt>
    <dgm:pt modelId="{A6F2AFE0-77BB-4E0F-BF08-F88DABE5BED7}">
      <dgm:prSet phldrT="[Text]"/>
      <dgm:spPr/>
      <dgm:t>
        <a:bodyPr/>
        <a:lstStyle/>
        <a:p>
          <a:r>
            <a:rPr lang="en-GB" dirty="0" err="1"/>
            <a:t>Šaltasis</a:t>
          </a:r>
          <a:r>
            <a:rPr lang="en-GB" dirty="0"/>
            <a:t> </a:t>
          </a:r>
          <a:r>
            <a:rPr lang="en-GB" dirty="0" err="1"/>
            <a:t>skambutis</a:t>
          </a:r>
          <a:endParaRPr lang="en-IE" dirty="0"/>
        </a:p>
      </dgm:t>
    </dgm:pt>
    <dgm:pt modelId="{727689C6-DB09-42AC-811E-0367C0BDC2AC}" type="parTrans" cxnId="{C5BE0CAE-5D80-4186-AABB-84C6B17A50F6}">
      <dgm:prSet/>
      <dgm:spPr/>
      <dgm:t>
        <a:bodyPr/>
        <a:lstStyle/>
        <a:p>
          <a:endParaRPr lang="en-IE"/>
        </a:p>
      </dgm:t>
    </dgm:pt>
    <dgm:pt modelId="{B794C1EF-FC70-4C6E-BABB-1CE8F3DFC32C}" type="sibTrans" cxnId="{C5BE0CAE-5D80-4186-AABB-84C6B17A50F6}">
      <dgm:prSet/>
      <dgm:spPr/>
      <dgm:t>
        <a:bodyPr/>
        <a:lstStyle/>
        <a:p>
          <a:endParaRPr lang="en-IE"/>
        </a:p>
      </dgm:t>
    </dgm:pt>
    <dgm:pt modelId="{A3E9167F-365A-4810-820B-2F58F54D3FDE}">
      <dgm:prSet phldrT="[Text]"/>
      <dgm:spPr/>
      <dgm:t>
        <a:bodyPr/>
        <a:lstStyle/>
        <a:p>
          <a:r>
            <a:rPr lang="en-GB" dirty="0" err="1"/>
            <a:t>Pertraukiantys</a:t>
          </a:r>
          <a:r>
            <a:rPr lang="en-GB" dirty="0"/>
            <a:t> </a:t>
          </a:r>
          <a:r>
            <a:rPr lang="en-GB" dirty="0" err="1"/>
            <a:t>skelbimai</a:t>
          </a:r>
          <a:endParaRPr lang="en-IE" dirty="0"/>
        </a:p>
      </dgm:t>
    </dgm:pt>
    <dgm:pt modelId="{7C28297C-790A-4EB8-9EDD-24D1EA68F41E}" type="parTrans" cxnId="{E4968C68-0281-4AEF-A7DA-8CB7A3CE6AE8}">
      <dgm:prSet/>
      <dgm:spPr/>
      <dgm:t>
        <a:bodyPr/>
        <a:lstStyle/>
        <a:p>
          <a:endParaRPr lang="en-IE"/>
        </a:p>
      </dgm:t>
    </dgm:pt>
    <dgm:pt modelId="{D6221ADF-7B79-4636-A36F-260D526C9C99}" type="sibTrans" cxnId="{E4968C68-0281-4AEF-A7DA-8CB7A3CE6AE8}">
      <dgm:prSet/>
      <dgm:spPr/>
      <dgm:t>
        <a:bodyPr/>
        <a:lstStyle/>
        <a:p>
          <a:endParaRPr lang="en-IE"/>
        </a:p>
      </dgm:t>
    </dgm:pt>
    <dgm:pt modelId="{D427DCEC-95A6-43FC-9ABC-EFCFC88D424E}">
      <dgm:prSet phldrT="[Text]"/>
      <dgm:spPr/>
      <dgm:t>
        <a:bodyPr/>
        <a:lstStyle/>
        <a:p>
          <a:r>
            <a:rPr lang="en-GB" dirty="0" err="1"/>
            <a:t>Rinkodara</a:t>
          </a:r>
          <a:r>
            <a:rPr lang="en-GB" dirty="0"/>
            <a:t> el. </a:t>
          </a:r>
          <a:r>
            <a:rPr lang="en-GB" dirty="0" err="1"/>
            <a:t>paštu</a:t>
          </a:r>
          <a:endParaRPr lang="en-IE" dirty="0"/>
        </a:p>
      </dgm:t>
    </dgm:pt>
    <dgm:pt modelId="{9E67DD46-1401-4702-8ED6-87AD70FC92D9}" type="parTrans" cxnId="{E39FAA9E-4AAF-4AC4-BA1D-668301C4D62D}">
      <dgm:prSet/>
      <dgm:spPr/>
      <dgm:t>
        <a:bodyPr/>
        <a:lstStyle/>
        <a:p>
          <a:endParaRPr lang="en-IE"/>
        </a:p>
      </dgm:t>
    </dgm:pt>
    <dgm:pt modelId="{10453B51-A408-4D37-BE74-004FFF15C55A}" type="sibTrans" cxnId="{E39FAA9E-4AAF-4AC4-BA1D-668301C4D62D}">
      <dgm:prSet/>
      <dgm:spPr/>
      <dgm:t>
        <a:bodyPr/>
        <a:lstStyle/>
        <a:p>
          <a:endParaRPr lang="en-IE"/>
        </a:p>
      </dgm:t>
    </dgm:pt>
    <dgm:pt modelId="{C13FE692-15E9-485C-9D6E-36B6BD57112D}">
      <dgm:prSet phldrT="[Text]"/>
      <dgm:spPr/>
      <dgm:t>
        <a:bodyPr/>
        <a:lstStyle/>
        <a:p>
          <a:r>
            <a:rPr lang="lt-LT" dirty="0"/>
            <a:t>El. pašto šiukšlės</a:t>
          </a:r>
          <a:endParaRPr lang="en-IE" dirty="0"/>
        </a:p>
      </dgm:t>
    </dgm:pt>
    <dgm:pt modelId="{23810D4C-7991-4F8D-BA50-579D500897CF}" type="parTrans" cxnId="{6068A7C8-E563-4FC5-94E0-D4811B1AFF3F}">
      <dgm:prSet/>
      <dgm:spPr/>
      <dgm:t>
        <a:bodyPr/>
        <a:lstStyle/>
        <a:p>
          <a:endParaRPr lang="en-IE"/>
        </a:p>
      </dgm:t>
    </dgm:pt>
    <dgm:pt modelId="{8ABBF318-E2AA-433F-A257-C6A2105693B6}" type="sibTrans" cxnId="{6068A7C8-E563-4FC5-94E0-D4811B1AFF3F}">
      <dgm:prSet/>
      <dgm:spPr/>
      <dgm:t>
        <a:bodyPr/>
        <a:lstStyle/>
        <a:p>
          <a:endParaRPr lang="en-IE"/>
        </a:p>
      </dgm:t>
    </dgm:pt>
    <dgm:pt modelId="{C1C5E182-7D4D-4038-8CAA-462AEECC427F}" type="pres">
      <dgm:prSet presAssocID="{783CDFB7-1E39-4239-BE58-2653AD3FA64B}" presName="diagram" presStyleCnt="0">
        <dgm:presLayoutVars>
          <dgm:chPref val="1"/>
          <dgm:dir/>
          <dgm:animOne val="branch"/>
          <dgm:animLvl val="lvl"/>
          <dgm:resizeHandles/>
        </dgm:presLayoutVars>
      </dgm:prSet>
      <dgm:spPr/>
    </dgm:pt>
    <dgm:pt modelId="{00BA2AE5-5523-42E4-8B9E-76F8583DACC5}" type="pres">
      <dgm:prSet presAssocID="{128233FE-7C88-4DC2-9720-CA60947C75A2}" presName="root" presStyleCnt="0"/>
      <dgm:spPr/>
    </dgm:pt>
    <dgm:pt modelId="{4B7AC490-2081-458E-AE55-E8FCFF09CE79}" type="pres">
      <dgm:prSet presAssocID="{128233FE-7C88-4DC2-9720-CA60947C75A2}" presName="rootComposite" presStyleCnt="0"/>
      <dgm:spPr/>
    </dgm:pt>
    <dgm:pt modelId="{6E34F717-2BA3-413A-85F1-78888C3F841C}" type="pres">
      <dgm:prSet presAssocID="{128233FE-7C88-4DC2-9720-CA60947C75A2}" presName="rootText" presStyleLbl="node1" presStyleIdx="0" presStyleCnt="2"/>
      <dgm:spPr/>
    </dgm:pt>
    <dgm:pt modelId="{77B539D9-06B8-4D7C-B743-DEE7BA040178}" type="pres">
      <dgm:prSet presAssocID="{128233FE-7C88-4DC2-9720-CA60947C75A2}" presName="rootConnector" presStyleLbl="node1" presStyleIdx="0" presStyleCnt="2"/>
      <dgm:spPr/>
    </dgm:pt>
    <dgm:pt modelId="{6CBC00F7-E7D3-4B65-BAC8-B38821D2F3C6}" type="pres">
      <dgm:prSet presAssocID="{128233FE-7C88-4DC2-9720-CA60947C75A2}" presName="childShape" presStyleCnt="0"/>
      <dgm:spPr/>
    </dgm:pt>
    <dgm:pt modelId="{88204331-DC4D-4E15-8336-112013F7EC7F}" type="pres">
      <dgm:prSet presAssocID="{5026E921-D60D-4C80-A92E-0BE52834B8E6}" presName="Name13" presStyleLbl="parChTrans1D2" presStyleIdx="0" presStyleCnt="6"/>
      <dgm:spPr/>
    </dgm:pt>
    <dgm:pt modelId="{D23B17E3-87B2-45AF-92D6-D64E18BA6943}" type="pres">
      <dgm:prSet presAssocID="{7D39F0B7-68CA-474E-82AF-AD98BA272B66}" presName="childText" presStyleLbl="bgAcc1" presStyleIdx="0" presStyleCnt="6">
        <dgm:presLayoutVars>
          <dgm:bulletEnabled val="1"/>
        </dgm:presLayoutVars>
      </dgm:prSet>
      <dgm:spPr/>
    </dgm:pt>
    <dgm:pt modelId="{901A0B57-A7C3-42AC-BF40-A90CF36E0843}" type="pres">
      <dgm:prSet presAssocID="{72B5A43D-0A9F-4DCE-8A54-71D8A120323F}" presName="Name13" presStyleLbl="parChTrans1D2" presStyleIdx="1" presStyleCnt="6"/>
      <dgm:spPr/>
    </dgm:pt>
    <dgm:pt modelId="{66B56E3C-CD41-4023-90D2-BCD89D041D32}" type="pres">
      <dgm:prSet presAssocID="{7B266B3C-2AD5-4A85-9C30-336E548BAED1}" presName="childText" presStyleLbl="bgAcc1" presStyleIdx="1" presStyleCnt="6">
        <dgm:presLayoutVars>
          <dgm:bulletEnabled val="1"/>
        </dgm:presLayoutVars>
      </dgm:prSet>
      <dgm:spPr/>
    </dgm:pt>
    <dgm:pt modelId="{D60F7BFD-47C6-4AC4-8F58-693414961A39}" type="pres">
      <dgm:prSet presAssocID="{9E67DD46-1401-4702-8ED6-87AD70FC92D9}" presName="Name13" presStyleLbl="parChTrans1D2" presStyleIdx="2" presStyleCnt="6"/>
      <dgm:spPr/>
    </dgm:pt>
    <dgm:pt modelId="{05138FD4-1CB7-4FA9-81FA-1B228E54C3F7}" type="pres">
      <dgm:prSet presAssocID="{D427DCEC-95A6-43FC-9ABC-EFCFC88D424E}" presName="childText" presStyleLbl="bgAcc1" presStyleIdx="2" presStyleCnt="6">
        <dgm:presLayoutVars>
          <dgm:bulletEnabled val="1"/>
        </dgm:presLayoutVars>
      </dgm:prSet>
      <dgm:spPr/>
    </dgm:pt>
    <dgm:pt modelId="{C1E96956-FB0A-4EB1-B56B-521DFB9E2CD7}" type="pres">
      <dgm:prSet presAssocID="{D33D59F9-AD83-44E2-A9A7-3B0B1FB44573}" presName="root" presStyleCnt="0"/>
      <dgm:spPr/>
    </dgm:pt>
    <dgm:pt modelId="{2FD61D2C-4299-4B8F-A760-F77DC0D3BB36}" type="pres">
      <dgm:prSet presAssocID="{D33D59F9-AD83-44E2-A9A7-3B0B1FB44573}" presName="rootComposite" presStyleCnt="0"/>
      <dgm:spPr/>
    </dgm:pt>
    <dgm:pt modelId="{140D74CE-1C0D-4EFA-BD11-DE34FC9E0A3B}" type="pres">
      <dgm:prSet presAssocID="{D33D59F9-AD83-44E2-A9A7-3B0B1FB44573}" presName="rootText" presStyleLbl="node1" presStyleIdx="1" presStyleCnt="2"/>
      <dgm:spPr/>
    </dgm:pt>
    <dgm:pt modelId="{AFA8AB07-941B-4D8C-8F71-C2CC5A0AE5C5}" type="pres">
      <dgm:prSet presAssocID="{D33D59F9-AD83-44E2-A9A7-3B0B1FB44573}" presName="rootConnector" presStyleLbl="node1" presStyleIdx="1" presStyleCnt="2"/>
      <dgm:spPr/>
    </dgm:pt>
    <dgm:pt modelId="{187185C5-260C-4134-9FC4-1865C77661D3}" type="pres">
      <dgm:prSet presAssocID="{D33D59F9-AD83-44E2-A9A7-3B0B1FB44573}" presName="childShape" presStyleCnt="0"/>
      <dgm:spPr/>
    </dgm:pt>
    <dgm:pt modelId="{007E538B-F944-4FD6-BAE6-17F385D50698}" type="pres">
      <dgm:prSet presAssocID="{727689C6-DB09-42AC-811E-0367C0BDC2AC}" presName="Name13" presStyleLbl="parChTrans1D2" presStyleIdx="3" presStyleCnt="6"/>
      <dgm:spPr/>
    </dgm:pt>
    <dgm:pt modelId="{2A5D98A8-425A-478B-A30C-1C34912DF0B3}" type="pres">
      <dgm:prSet presAssocID="{A6F2AFE0-77BB-4E0F-BF08-F88DABE5BED7}" presName="childText" presStyleLbl="bgAcc1" presStyleIdx="3" presStyleCnt="6">
        <dgm:presLayoutVars>
          <dgm:bulletEnabled val="1"/>
        </dgm:presLayoutVars>
      </dgm:prSet>
      <dgm:spPr/>
    </dgm:pt>
    <dgm:pt modelId="{4FE0B58E-E569-45B5-9AE6-06F85779BD01}" type="pres">
      <dgm:prSet presAssocID="{7C28297C-790A-4EB8-9EDD-24D1EA68F41E}" presName="Name13" presStyleLbl="parChTrans1D2" presStyleIdx="4" presStyleCnt="6"/>
      <dgm:spPr/>
    </dgm:pt>
    <dgm:pt modelId="{E4E1E3C1-0C62-452E-9A48-0F3169739B06}" type="pres">
      <dgm:prSet presAssocID="{A3E9167F-365A-4810-820B-2F58F54D3FDE}" presName="childText" presStyleLbl="bgAcc1" presStyleIdx="4" presStyleCnt="6">
        <dgm:presLayoutVars>
          <dgm:bulletEnabled val="1"/>
        </dgm:presLayoutVars>
      </dgm:prSet>
      <dgm:spPr/>
    </dgm:pt>
    <dgm:pt modelId="{6F9FDE4D-2FFA-4A49-A812-981FD3DBBDF7}" type="pres">
      <dgm:prSet presAssocID="{23810D4C-7991-4F8D-BA50-579D500897CF}" presName="Name13" presStyleLbl="parChTrans1D2" presStyleIdx="5" presStyleCnt="6"/>
      <dgm:spPr/>
    </dgm:pt>
    <dgm:pt modelId="{28724BE1-B1DA-45DD-ABCA-9C10055E8C7C}" type="pres">
      <dgm:prSet presAssocID="{C13FE692-15E9-485C-9D6E-36B6BD57112D}" presName="childText" presStyleLbl="bgAcc1" presStyleIdx="5" presStyleCnt="6">
        <dgm:presLayoutVars>
          <dgm:bulletEnabled val="1"/>
        </dgm:presLayoutVars>
      </dgm:prSet>
      <dgm:spPr/>
    </dgm:pt>
  </dgm:ptLst>
  <dgm:cxnLst>
    <dgm:cxn modelId="{48EAD406-4472-4087-B37B-086393C93C34}" type="presOf" srcId="{5026E921-D60D-4C80-A92E-0BE52834B8E6}" destId="{88204331-DC4D-4E15-8336-112013F7EC7F}" srcOrd="0" destOrd="0" presId="urn:microsoft.com/office/officeart/2005/8/layout/hierarchy3"/>
    <dgm:cxn modelId="{6FB5E221-7DB2-455E-9417-5666FA1FC607}" type="presOf" srcId="{783CDFB7-1E39-4239-BE58-2653AD3FA64B}" destId="{C1C5E182-7D4D-4038-8CAA-462AEECC427F}" srcOrd="0" destOrd="0" presId="urn:microsoft.com/office/officeart/2005/8/layout/hierarchy3"/>
    <dgm:cxn modelId="{22A80E2E-18DC-435B-A474-2CB823E3C65B}" type="presOf" srcId="{C13FE692-15E9-485C-9D6E-36B6BD57112D}" destId="{28724BE1-B1DA-45DD-ABCA-9C10055E8C7C}" srcOrd="0" destOrd="0" presId="urn:microsoft.com/office/officeart/2005/8/layout/hierarchy3"/>
    <dgm:cxn modelId="{F16BFE35-0977-4969-B9E7-D941354B62E5}" type="presOf" srcId="{A3E9167F-365A-4810-820B-2F58F54D3FDE}" destId="{E4E1E3C1-0C62-452E-9A48-0F3169739B06}" srcOrd="0" destOrd="0" presId="urn:microsoft.com/office/officeart/2005/8/layout/hierarchy3"/>
    <dgm:cxn modelId="{A8D4413F-8238-4985-A335-F273F848AADE}" type="presOf" srcId="{7B266B3C-2AD5-4A85-9C30-336E548BAED1}" destId="{66B56E3C-CD41-4023-90D2-BCD89D041D32}" srcOrd="0" destOrd="0" presId="urn:microsoft.com/office/officeart/2005/8/layout/hierarchy3"/>
    <dgm:cxn modelId="{6FBE5144-A15D-45FD-99EB-ECD8BBB22554}" type="presOf" srcId="{9E67DD46-1401-4702-8ED6-87AD70FC92D9}" destId="{D60F7BFD-47C6-4AC4-8F58-693414961A39}" srcOrd="0" destOrd="0" presId="urn:microsoft.com/office/officeart/2005/8/layout/hierarchy3"/>
    <dgm:cxn modelId="{C3D5F144-0A60-4009-A0EE-E17358C2340A}" type="presOf" srcId="{D427DCEC-95A6-43FC-9ABC-EFCFC88D424E}" destId="{05138FD4-1CB7-4FA9-81FA-1B228E54C3F7}" srcOrd="0" destOrd="0" presId="urn:microsoft.com/office/officeart/2005/8/layout/hierarchy3"/>
    <dgm:cxn modelId="{7EE1F144-D88B-4FF7-BD9D-2F9894E9037A}" type="presOf" srcId="{727689C6-DB09-42AC-811E-0367C0BDC2AC}" destId="{007E538B-F944-4FD6-BAE6-17F385D50698}" srcOrd="0" destOrd="0" presId="urn:microsoft.com/office/officeart/2005/8/layout/hierarchy3"/>
    <dgm:cxn modelId="{BF0D6150-6232-4CC8-8FD9-533E75CB9134}" type="presOf" srcId="{7C28297C-790A-4EB8-9EDD-24D1EA68F41E}" destId="{4FE0B58E-E569-45B5-9AE6-06F85779BD01}" srcOrd="0" destOrd="0" presId="urn:microsoft.com/office/officeart/2005/8/layout/hierarchy3"/>
    <dgm:cxn modelId="{DA9B2C5A-FCF5-4662-BAA5-0BBB1D9BB63B}" srcId="{128233FE-7C88-4DC2-9720-CA60947C75A2}" destId="{7D39F0B7-68CA-474E-82AF-AD98BA272B66}" srcOrd="0" destOrd="0" parTransId="{5026E921-D60D-4C80-A92E-0BE52834B8E6}" sibTransId="{FC3E22F1-60E1-4532-9809-05831E350D05}"/>
    <dgm:cxn modelId="{DB268067-9326-4512-B96C-DE601BDA02A7}" srcId="{128233FE-7C88-4DC2-9720-CA60947C75A2}" destId="{7B266B3C-2AD5-4A85-9C30-336E548BAED1}" srcOrd="1" destOrd="0" parTransId="{72B5A43D-0A9F-4DCE-8A54-71D8A120323F}" sibTransId="{8CF6691C-25D4-413E-B49E-04B99D5CEC42}"/>
    <dgm:cxn modelId="{E4968C68-0281-4AEF-A7DA-8CB7A3CE6AE8}" srcId="{D33D59F9-AD83-44E2-A9A7-3B0B1FB44573}" destId="{A3E9167F-365A-4810-820B-2F58F54D3FDE}" srcOrd="1" destOrd="0" parTransId="{7C28297C-790A-4EB8-9EDD-24D1EA68F41E}" sibTransId="{D6221ADF-7B79-4636-A36F-260D526C9C99}"/>
    <dgm:cxn modelId="{9A11FD81-FAB1-4746-8A7F-271E148A09CA}" srcId="{783CDFB7-1E39-4239-BE58-2653AD3FA64B}" destId="{D33D59F9-AD83-44E2-A9A7-3B0B1FB44573}" srcOrd="1" destOrd="0" parTransId="{3D3F7076-CE57-479E-AE5E-C56B2BFAD769}" sibTransId="{505D721D-77D5-497C-85F1-88088A35C41A}"/>
    <dgm:cxn modelId="{5FB3C196-FE39-49D5-955F-67151B71DAB2}" type="presOf" srcId="{128233FE-7C88-4DC2-9720-CA60947C75A2}" destId="{77B539D9-06B8-4D7C-B743-DEE7BA040178}" srcOrd="1" destOrd="0" presId="urn:microsoft.com/office/officeart/2005/8/layout/hierarchy3"/>
    <dgm:cxn modelId="{FF6A3F9D-BA71-42E7-8A58-2A6CACDEB388}" type="presOf" srcId="{A6F2AFE0-77BB-4E0F-BF08-F88DABE5BED7}" destId="{2A5D98A8-425A-478B-A30C-1C34912DF0B3}" srcOrd="0" destOrd="0" presId="urn:microsoft.com/office/officeart/2005/8/layout/hierarchy3"/>
    <dgm:cxn modelId="{E39FAA9E-4AAF-4AC4-BA1D-668301C4D62D}" srcId="{128233FE-7C88-4DC2-9720-CA60947C75A2}" destId="{D427DCEC-95A6-43FC-9ABC-EFCFC88D424E}" srcOrd="2" destOrd="0" parTransId="{9E67DD46-1401-4702-8ED6-87AD70FC92D9}" sibTransId="{10453B51-A408-4D37-BE74-004FFF15C55A}"/>
    <dgm:cxn modelId="{5FE4B0AC-70D0-41E8-A0A0-BBFE8E113561}" srcId="{783CDFB7-1E39-4239-BE58-2653AD3FA64B}" destId="{128233FE-7C88-4DC2-9720-CA60947C75A2}" srcOrd="0" destOrd="0" parTransId="{2576070A-8B1D-4564-99FC-0F532D076D69}" sibTransId="{E3A13755-D44A-403F-A55F-8767C89268DC}"/>
    <dgm:cxn modelId="{C5BE0CAE-5D80-4186-AABB-84C6B17A50F6}" srcId="{D33D59F9-AD83-44E2-A9A7-3B0B1FB44573}" destId="{A6F2AFE0-77BB-4E0F-BF08-F88DABE5BED7}" srcOrd="0" destOrd="0" parTransId="{727689C6-DB09-42AC-811E-0367C0BDC2AC}" sibTransId="{B794C1EF-FC70-4C6E-BABB-1CE8F3DFC32C}"/>
    <dgm:cxn modelId="{ABDFB4C2-8F45-42E9-BF2F-287B349E5B41}" type="presOf" srcId="{72B5A43D-0A9F-4DCE-8A54-71D8A120323F}" destId="{901A0B57-A7C3-42AC-BF40-A90CF36E0843}" srcOrd="0" destOrd="0" presId="urn:microsoft.com/office/officeart/2005/8/layout/hierarchy3"/>
    <dgm:cxn modelId="{6068A7C8-E563-4FC5-94E0-D4811B1AFF3F}" srcId="{D33D59F9-AD83-44E2-A9A7-3B0B1FB44573}" destId="{C13FE692-15E9-485C-9D6E-36B6BD57112D}" srcOrd="2" destOrd="0" parTransId="{23810D4C-7991-4F8D-BA50-579D500897CF}" sibTransId="{8ABBF318-E2AA-433F-A257-C6A2105693B6}"/>
    <dgm:cxn modelId="{8DE9D4D0-DF5F-43F7-89F3-F8793A4A5E13}" type="presOf" srcId="{D33D59F9-AD83-44E2-A9A7-3B0B1FB44573}" destId="{140D74CE-1C0D-4EFA-BD11-DE34FC9E0A3B}" srcOrd="0" destOrd="0" presId="urn:microsoft.com/office/officeart/2005/8/layout/hierarchy3"/>
    <dgm:cxn modelId="{FFB35DD1-35BE-40E8-91EB-E2112BC172F0}" type="presOf" srcId="{23810D4C-7991-4F8D-BA50-579D500897CF}" destId="{6F9FDE4D-2FFA-4A49-A812-981FD3DBBDF7}" srcOrd="0" destOrd="0" presId="urn:microsoft.com/office/officeart/2005/8/layout/hierarchy3"/>
    <dgm:cxn modelId="{2338A2E9-675D-4868-8CC6-A9BDF4F23F3E}" type="presOf" srcId="{7D39F0B7-68CA-474E-82AF-AD98BA272B66}" destId="{D23B17E3-87B2-45AF-92D6-D64E18BA6943}" srcOrd="0" destOrd="0" presId="urn:microsoft.com/office/officeart/2005/8/layout/hierarchy3"/>
    <dgm:cxn modelId="{64A501F8-7C0A-498F-A736-D3327A6DCCCA}" type="presOf" srcId="{128233FE-7C88-4DC2-9720-CA60947C75A2}" destId="{6E34F717-2BA3-413A-85F1-78888C3F841C}" srcOrd="0" destOrd="0" presId="urn:microsoft.com/office/officeart/2005/8/layout/hierarchy3"/>
    <dgm:cxn modelId="{5F6822F8-AABE-42D1-8763-CD577FADDCC9}" type="presOf" srcId="{D33D59F9-AD83-44E2-A9A7-3B0B1FB44573}" destId="{AFA8AB07-941B-4D8C-8F71-C2CC5A0AE5C5}" srcOrd="1" destOrd="0" presId="urn:microsoft.com/office/officeart/2005/8/layout/hierarchy3"/>
    <dgm:cxn modelId="{625DA79F-41AC-4F5C-A14E-337427D2F32E}" type="presParOf" srcId="{C1C5E182-7D4D-4038-8CAA-462AEECC427F}" destId="{00BA2AE5-5523-42E4-8B9E-76F8583DACC5}" srcOrd="0" destOrd="0" presId="urn:microsoft.com/office/officeart/2005/8/layout/hierarchy3"/>
    <dgm:cxn modelId="{E5141C75-8291-4E04-B8F5-B73962E5712F}" type="presParOf" srcId="{00BA2AE5-5523-42E4-8B9E-76F8583DACC5}" destId="{4B7AC490-2081-458E-AE55-E8FCFF09CE79}" srcOrd="0" destOrd="0" presId="urn:microsoft.com/office/officeart/2005/8/layout/hierarchy3"/>
    <dgm:cxn modelId="{9BABF803-2B61-4852-ACC0-960B9DCA1866}" type="presParOf" srcId="{4B7AC490-2081-458E-AE55-E8FCFF09CE79}" destId="{6E34F717-2BA3-413A-85F1-78888C3F841C}" srcOrd="0" destOrd="0" presId="urn:microsoft.com/office/officeart/2005/8/layout/hierarchy3"/>
    <dgm:cxn modelId="{5A06FC5D-A582-426B-9FA1-5CAAF1646BB2}" type="presParOf" srcId="{4B7AC490-2081-458E-AE55-E8FCFF09CE79}" destId="{77B539D9-06B8-4D7C-B743-DEE7BA040178}" srcOrd="1" destOrd="0" presId="urn:microsoft.com/office/officeart/2005/8/layout/hierarchy3"/>
    <dgm:cxn modelId="{EBD77E79-8F3D-446E-80A3-0B1F4F013152}" type="presParOf" srcId="{00BA2AE5-5523-42E4-8B9E-76F8583DACC5}" destId="{6CBC00F7-E7D3-4B65-BAC8-B38821D2F3C6}" srcOrd="1" destOrd="0" presId="urn:microsoft.com/office/officeart/2005/8/layout/hierarchy3"/>
    <dgm:cxn modelId="{287BDC3A-043C-4FD7-A7BB-7B3A64E878B7}" type="presParOf" srcId="{6CBC00F7-E7D3-4B65-BAC8-B38821D2F3C6}" destId="{88204331-DC4D-4E15-8336-112013F7EC7F}" srcOrd="0" destOrd="0" presId="urn:microsoft.com/office/officeart/2005/8/layout/hierarchy3"/>
    <dgm:cxn modelId="{F54B796D-831A-41C3-B3D4-E941DFCD53A7}" type="presParOf" srcId="{6CBC00F7-E7D3-4B65-BAC8-B38821D2F3C6}" destId="{D23B17E3-87B2-45AF-92D6-D64E18BA6943}" srcOrd="1" destOrd="0" presId="urn:microsoft.com/office/officeart/2005/8/layout/hierarchy3"/>
    <dgm:cxn modelId="{7F86E607-BC8D-4B59-AAF6-0A16B9B3DDD4}" type="presParOf" srcId="{6CBC00F7-E7D3-4B65-BAC8-B38821D2F3C6}" destId="{901A0B57-A7C3-42AC-BF40-A90CF36E0843}" srcOrd="2" destOrd="0" presId="urn:microsoft.com/office/officeart/2005/8/layout/hierarchy3"/>
    <dgm:cxn modelId="{D1B463DF-9A87-4AF7-AB59-5BB17AF724B5}" type="presParOf" srcId="{6CBC00F7-E7D3-4B65-BAC8-B38821D2F3C6}" destId="{66B56E3C-CD41-4023-90D2-BCD89D041D32}" srcOrd="3" destOrd="0" presId="urn:microsoft.com/office/officeart/2005/8/layout/hierarchy3"/>
    <dgm:cxn modelId="{99ACEC54-8D5C-4EEC-BFA8-43296F5C0987}" type="presParOf" srcId="{6CBC00F7-E7D3-4B65-BAC8-B38821D2F3C6}" destId="{D60F7BFD-47C6-4AC4-8F58-693414961A39}" srcOrd="4" destOrd="0" presId="urn:microsoft.com/office/officeart/2005/8/layout/hierarchy3"/>
    <dgm:cxn modelId="{0419495E-6DAC-411D-B3C3-56E8F35BF80A}" type="presParOf" srcId="{6CBC00F7-E7D3-4B65-BAC8-B38821D2F3C6}" destId="{05138FD4-1CB7-4FA9-81FA-1B228E54C3F7}" srcOrd="5" destOrd="0" presId="urn:microsoft.com/office/officeart/2005/8/layout/hierarchy3"/>
    <dgm:cxn modelId="{B4E2B9FE-C667-4124-8C87-9D71D3A9BD9E}" type="presParOf" srcId="{C1C5E182-7D4D-4038-8CAA-462AEECC427F}" destId="{C1E96956-FB0A-4EB1-B56B-521DFB9E2CD7}" srcOrd="1" destOrd="0" presId="urn:microsoft.com/office/officeart/2005/8/layout/hierarchy3"/>
    <dgm:cxn modelId="{6A97954A-7DA6-43F9-9BFE-662524249E6B}" type="presParOf" srcId="{C1E96956-FB0A-4EB1-B56B-521DFB9E2CD7}" destId="{2FD61D2C-4299-4B8F-A760-F77DC0D3BB36}" srcOrd="0" destOrd="0" presId="urn:microsoft.com/office/officeart/2005/8/layout/hierarchy3"/>
    <dgm:cxn modelId="{559C892F-6586-4248-8681-1CA1099327FF}" type="presParOf" srcId="{2FD61D2C-4299-4B8F-A760-F77DC0D3BB36}" destId="{140D74CE-1C0D-4EFA-BD11-DE34FC9E0A3B}" srcOrd="0" destOrd="0" presId="urn:microsoft.com/office/officeart/2005/8/layout/hierarchy3"/>
    <dgm:cxn modelId="{AB7D8125-AC9D-4F71-B8D2-6AD4D707A42D}" type="presParOf" srcId="{2FD61D2C-4299-4B8F-A760-F77DC0D3BB36}" destId="{AFA8AB07-941B-4D8C-8F71-C2CC5A0AE5C5}" srcOrd="1" destOrd="0" presId="urn:microsoft.com/office/officeart/2005/8/layout/hierarchy3"/>
    <dgm:cxn modelId="{9D1BED50-C5EF-46BF-9BC0-6A1EDE70C19F}" type="presParOf" srcId="{C1E96956-FB0A-4EB1-B56B-521DFB9E2CD7}" destId="{187185C5-260C-4134-9FC4-1865C77661D3}" srcOrd="1" destOrd="0" presId="urn:microsoft.com/office/officeart/2005/8/layout/hierarchy3"/>
    <dgm:cxn modelId="{B90135A9-B642-4D6F-8FF5-DA10FB922BD5}" type="presParOf" srcId="{187185C5-260C-4134-9FC4-1865C77661D3}" destId="{007E538B-F944-4FD6-BAE6-17F385D50698}" srcOrd="0" destOrd="0" presId="urn:microsoft.com/office/officeart/2005/8/layout/hierarchy3"/>
    <dgm:cxn modelId="{568C7853-AFB1-4BFB-9B64-48040BAE391C}" type="presParOf" srcId="{187185C5-260C-4134-9FC4-1865C77661D3}" destId="{2A5D98A8-425A-478B-A30C-1C34912DF0B3}" srcOrd="1" destOrd="0" presId="urn:microsoft.com/office/officeart/2005/8/layout/hierarchy3"/>
    <dgm:cxn modelId="{7FB2F425-6520-4EB5-9C20-B73CDF207B2D}" type="presParOf" srcId="{187185C5-260C-4134-9FC4-1865C77661D3}" destId="{4FE0B58E-E569-45B5-9AE6-06F85779BD01}" srcOrd="2" destOrd="0" presId="urn:microsoft.com/office/officeart/2005/8/layout/hierarchy3"/>
    <dgm:cxn modelId="{4A5289F0-01B7-46CA-8F25-DDDC612E9552}" type="presParOf" srcId="{187185C5-260C-4134-9FC4-1865C77661D3}" destId="{E4E1E3C1-0C62-452E-9A48-0F3169739B06}" srcOrd="3" destOrd="0" presId="urn:microsoft.com/office/officeart/2005/8/layout/hierarchy3"/>
    <dgm:cxn modelId="{265869FB-756E-4CED-8D8E-3E2CC29E7D53}" type="presParOf" srcId="{187185C5-260C-4134-9FC4-1865C77661D3}" destId="{6F9FDE4D-2FFA-4A49-A812-981FD3DBBDF7}" srcOrd="4" destOrd="0" presId="urn:microsoft.com/office/officeart/2005/8/layout/hierarchy3"/>
    <dgm:cxn modelId="{B5C0A7B6-5276-40D9-9269-16EEF65F04CB}" type="presParOf" srcId="{187185C5-260C-4134-9FC4-1865C77661D3}" destId="{28724BE1-B1DA-45DD-ABCA-9C10055E8C7C}" srcOrd="5" destOrd="0" presId="urn:microsoft.com/office/officeart/2005/8/layout/hierarchy3"/>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1B7F4473-B28D-411A-B29B-523E3D1DE23D}" type="doc">
      <dgm:prSet loTypeId="urn:microsoft.com/office/officeart/2005/8/layout/default" loCatId="list" qsTypeId="urn:microsoft.com/office/officeart/2005/8/quickstyle/simple4" qsCatId="simple" csTypeId="urn:microsoft.com/office/officeart/2005/8/colors/accent1_2" csCatId="accent1" phldr="1"/>
      <dgm:spPr/>
      <dgm:t>
        <a:bodyPr/>
        <a:lstStyle/>
        <a:p>
          <a:endParaRPr lang="en-ZA"/>
        </a:p>
      </dgm:t>
    </dgm:pt>
    <dgm:pt modelId="{3D286A86-DFD0-4C27-AC96-137508F6CAA7}">
      <dgm:prSet phldrT="[Text]" custT="1"/>
      <dgm:spPr/>
      <dgm:t>
        <a:bodyPr/>
        <a:lstStyle/>
        <a:p>
          <a:r>
            <a:rPr lang="en-GB" sz="2400" dirty="0" err="1">
              <a:effectLst>
                <a:outerShdw blurRad="38100" dist="38100" dir="2700000" algn="tl">
                  <a:srgbClr val="000000">
                    <a:alpha val="43137"/>
                  </a:srgbClr>
                </a:outerShdw>
              </a:effectLst>
            </a:rPr>
            <a:t>Veiksmai</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nukreipti</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į</a:t>
          </a:r>
          <a:r>
            <a:rPr lang="en-GB" sz="2400" dirty="0">
              <a:effectLst>
                <a:outerShdw blurRad="38100" dist="38100" dir="2700000" algn="tl">
                  <a:srgbClr val="000000">
                    <a:alpha val="43137"/>
                  </a:srgbClr>
                </a:outerShdw>
              </a:effectLst>
            </a:rPr>
            <a:t> </a:t>
          </a:r>
          <a:r>
            <a:rPr lang="en-GB" sz="2400" dirty="0" err="1">
              <a:effectLst>
                <a:outerShdw blurRad="38100" dist="38100" dir="2700000" algn="tl">
                  <a:srgbClr val="000000">
                    <a:alpha val="43137"/>
                  </a:srgbClr>
                </a:outerShdw>
              </a:effectLst>
            </a:rPr>
            <a:t>tikslą</a:t>
          </a:r>
          <a:endParaRPr lang="en-ZA" sz="2400" dirty="0">
            <a:effectLst>
              <a:outerShdw blurRad="38100" dist="38100" dir="2700000" algn="tl">
                <a:srgbClr val="000000">
                  <a:alpha val="43137"/>
                </a:srgbClr>
              </a:outerShdw>
            </a:effectLst>
          </a:endParaRPr>
        </a:p>
      </dgm:t>
    </dgm:pt>
    <dgm:pt modelId="{FD00AAA3-8A18-4B6E-8A9D-4CDE101DD8AC}" type="parTrans" cxnId="{D3D76F35-A8B9-43A7-8B3A-F298A5E5677A}">
      <dgm:prSet/>
      <dgm:spPr/>
      <dgm:t>
        <a:bodyPr/>
        <a:lstStyle/>
        <a:p>
          <a:endParaRPr lang="en-ZA"/>
        </a:p>
      </dgm:t>
    </dgm:pt>
    <dgm:pt modelId="{4DDAB70D-406C-4AE6-A38D-73B504D9F941}" type="sibTrans" cxnId="{D3D76F35-A8B9-43A7-8B3A-F298A5E5677A}">
      <dgm:prSet/>
      <dgm:spPr/>
      <dgm:t>
        <a:bodyPr/>
        <a:lstStyle/>
        <a:p>
          <a:endParaRPr lang="en-ZA"/>
        </a:p>
      </dgm:t>
    </dgm:pt>
    <dgm:pt modelId="{841BF480-52F1-4EDC-82A0-3A9701501553}">
      <dgm:prSet custT="1"/>
      <dgm:spPr/>
      <dgm:t>
        <a:bodyPr/>
        <a:lstStyle/>
        <a:p>
          <a:r>
            <a:rPr lang="lt-LT" sz="2400" dirty="0">
              <a:effectLst>
                <a:outerShdw blurRad="38100" dist="38100" dir="2700000" algn="tl">
                  <a:srgbClr val="000000">
                    <a:alpha val="43137"/>
                  </a:srgbClr>
                </a:outerShdw>
              </a:effectLst>
            </a:rPr>
            <a:t>Nustatyta tvarka tarp įvykių ir būsenų</a:t>
          </a:r>
          <a:endParaRPr lang="en-ZA" sz="2400" dirty="0">
            <a:effectLst>
              <a:outerShdw blurRad="38100" dist="38100" dir="2700000" algn="tl">
                <a:srgbClr val="000000">
                  <a:alpha val="43137"/>
                </a:srgbClr>
              </a:outerShdw>
            </a:effectLst>
          </a:endParaRPr>
        </a:p>
      </dgm:t>
    </dgm:pt>
    <dgm:pt modelId="{DFDB74F5-1296-4F85-8E1C-D4CA652DC79B}" type="parTrans" cxnId="{3B4CE89D-172B-4F60-99A0-4322ACBDDCD1}">
      <dgm:prSet/>
      <dgm:spPr/>
      <dgm:t>
        <a:bodyPr/>
        <a:lstStyle/>
        <a:p>
          <a:endParaRPr lang="en-ZA"/>
        </a:p>
      </dgm:t>
    </dgm:pt>
    <dgm:pt modelId="{8C1EA5FE-BFAC-45D9-8579-C89E27C985A5}" type="sibTrans" cxnId="{3B4CE89D-172B-4F60-99A0-4322ACBDDCD1}">
      <dgm:prSet/>
      <dgm:spPr/>
      <dgm:t>
        <a:bodyPr/>
        <a:lstStyle/>
        <a:p>
          <a:endParaRPr lang="en-ZA"/>
        </a:p>
      </dgm:t>
    </dgm:pt>
    <dgm:pt modelId="{68CF4FE4-7F58-4A70-AA63-2503DE7320F2}">
      <dgm:prSet custT="1"/>
      <dgm:spPr/>
      <dgm:t>
        <a:bodyPr/>
        <a:lstStyle/>
        <a:p>
          <a:r>
            <a:rPr lang="lt-LT" sz="2400" dirty="0">
              <a:effectLst>
                <a:outerShdw blurRad="38100" dist="38100" dir="2700000" algn="tl">
                  <a:srgbClr val="000000">
                    <a:alpha val="43137"/>
                  </a:srgbClr>
                </a:outerShdw>
              </a:effectLst>
            </a:rPr>
            <a:t>Jautrumas tam, kas yra padoru bendraujant su žmonėmis</a:t>
          </a:r>
          <a:endParaRPr lang="en-ZA" sz="2400" dirty="0">
            <a:effectLst>
              <a:outerShdw blurRad="38100" dist="38100" dir="2700000" algn="tl">
                <a:srgbClr val="000000">
                  <a:alpha val="43137"/>
                </a:srgbClr>
              </a:outerShdw>
            </a:effectLst>
          </a:endParaRPr>
        </a:p>
      </dgm:t>
    </dgm:pt>
    <dgm:pt modelId="{C23105EA-475E-41A4-9B62-DB16E4911738}" type="parTrans" cxnId="{8C6FECC8-8617-4873-91C9-F7ED9266614F}">
      <dgm:prSet/>
      <dgm:spPr/>
      <dgm:t>
        <a:bodyPr/>
        <a:lstStyle/>
        <a:p>
          <a:endParaRPr lang="en-ZA"/>
        </a:p>
      </dgm:t>
    </dgm:pt>
    <dgm:pt modelId="{362C7D16-276A-4644-BA5D-D9601AA9F692}" type="sibTrans" cxnId="{8C6FECC8-8617-4873-91C9-F7ED9266614F}">
      <dgm:prSet/>
      <dgm:spPr/>
      <dgm:t>
        <a:bodyPr/>
        <a:lstStyle/>
        <a:p>
          <a:endParaRPr lang="en-ZA"/>
        </a:p>
      </dgm:t>
    </dgm:pt>
    <dgm:pt modelId="{82D0EAD8-48B4-4C5F-84DE-EE10E0F37007}">
      <dgm:prSet custT="1"/>
      <dgm:spPr/>
      <dgm:t>
        <a:bodyPr/>
        <a:lstStyle/>
        <a:p>
          <a:r>
            <a:rPr lang="lt-LT" sz="2400" dirty="0"/>
            <a:t>Pasakotojo perspektyvos atskleidimas</a:t>
          </a:r>
          <a:endParaRPr lang="en-ZA" sz="2400" dirty="0">
            <a:effectLst>
              <a:outerShdw blurRad="38100" dist="38100" dir="2700000" algn="tl">
                <a:srgbClr val="000000">
                  <a:alpha val="43137"/>
                </a:srgbClr>
              </a:outerShdw>
            </a:effectLst>
          </a:endParaRPr>
        </a:p>
      </dgm:t>
    </dgm:pt>
    <dgm:pt modelId="{1FD373B8-9D92-41FE-9908-28A043913101}" type="parTrans" cxnId="{E1EB80A0-D57D-4777-9834-9E450B0587C7}">
      <dgm:prSet/>
      <dgm:spPr/>
      <dgm:t>
        <a:bodyPr/>
        <a:lstStyle/>
        <a:p>
          <a:endParaRPr lang="en-ZA"/>
        </a:p>
      </dgm:t>
    </dgm:pt>
    <dgm:pt modelId="{EA7480D8-EDA5-4A01-A8E6-47C9B6B17126}" type="sibTrans" cxnId="{E1EB80A0-D57D-4777-9834-9E450B0587C7}">
      <dgm:prSet/>
      <dgm:spPr/>
      <dgm:t>
        <a:bodyPr/>
        <a:lstStyle/>
        <a:p>
          <a:endParaRPr lang="en-ZA"/>
        </a:p>
      </dgm:t>
    </dgm:pt>
    <dgm:pt modelId="{48D849F6-F4F1-48F2-89EC-B2D307BFDD88}" type="pres">
      <dgm:prSet presAssocID="{1B7F4473-B28D-411A-B29B-523E3D1DE23D}" presName="diagram" presStyleCnt="0">
        <dgm:presLayoutVars>
          <dgm:dir/>
          <dgm:resizeHandles val="exact"/>
        </dgm:presLayoutVars>
      </dgm:prSet>
      <dgm:spPr/>
    </dgm:pt>
    <dgm:pt modelId="{60081139-1E2C-47DC-AFA8-367A05967189}" type="pres">
      <dgm:prSet presAssocID="{3D286A86-DFD0-4C27-AC96-137508F6CAA7}" presName="node" presStyleLbl="node1" presStyleIdx="0" presStyleCnt="4">
        <dgm:presLayoutVars>
          <dgm:bulletEnabled val="1"/>
        </dgm:presLayoutVars>
      </dgm:prSet>
      <dgm:spPr/>
    </dgm:pt>
    <dgm:pt modelId="{2ECCF5D7-F299-465F-9825-32EEBD4F5C28}" type="pres">
      <dgm:prSet presAssocID="{4DDAB70D-406C-4AE6-A38D-73B504D9F941}" presName="sibTrans" presStyleCnt="0"/>
      <dgm:spPr/>
    </dgm:pt>
    <dgm:pt modelId="{8990A114-3ACB-4B42-9B00-C647661F8236}" type="pres">
      <dgm:prSet presAssocID="{841BF480-52F1-4EDC-82A0-3A9701501553}" presName="node" presStyleLbl="node1" presStyleIdx="1" presStyleCnt="4">
        <dgm:presLayoutVars>
          <dgm:bulletEnabled val="1"/>
        </dgm:presLayoutVars>
      </dgm:prSet>
      <dgm:spPr/>
    </dgm:pt>
    <dgm:pt modelId="{5E260F09-85B2-4365-9256-2E0A6B876282}" type="pres">
      <dgm:prSet presAssocID="{8C1EA5FE-BFAC-45D9-8579-C89E27C985A5}" presName="sibTrans" presStyleCnt="0"/>
      <dgm:spPr/>
    </dgm:pt>
    <dgm:pt modelId="{17550879-EC98-4D56-A41C-D6EE67CD2887}" type="pres">
      <dgm:prSet presAssocID="{68CF4FE4-7F58-4A70-AA63-2503DE7320F2}" presName="node" presStyleLbl="node1" presStyleIdx="2" presStyleCnt="4">
        <dgm:presLayoutVars>
          <dgm:bulletEnabled val="1"/>
        </dgm:presLayoutVars>
      </dgm:prSet>
      <dgm:spPr/>
    </dgm:pt>
    <dgm:pt modelId="{EFA4648F-60D5-4358-9554-E27BB974CA86}" type="pres">
      <dgm:prSet presAssocID="{362C7D16-276A-4644-BA5D-D9601AA9F692}" presName="sibTrans" presStyleCnt="0"/>
      <dgm:spPr/>
    </dgm:pt>
    <dgm:pt modelId="{0AABE897-D260-4A5E-BB85-0ED9D7E71BE2}" type="pres">
      <dgm:prSet presAssocID="{82D0EAD8-48B4-4C5F-84DE-EE10E0F37007}" presName="node" presStyleLbl="node1" presStyleIdx="3" presStyleCnt="4">
        <dgm:presLayoutVars>
          <dgm:bulletEnabled val="1"/>
        </dgm:presLayoutVars>
      </dgm:prSet>
      <dgm:spPr/>
    </dgm:pt>
  </dgm:ptLst>
  <dgm:cxnLst>
    <dgm:cxn modelId="{EB7E1F24-E609-4B0A-B46D-74CBB3990026}" type="presOf" srcId="{82D0EAD8-48B4-4C5F-84DE-EE10E0F37007}" destId="{0AABE897-D260-4A5E-BB85-0ED9D7E71BE2}" srcOrd="0" destOrd="0" presId="urn:microsoft.com/office/officeart/2005/8/layout/default"/>
    <dgm:cxn modelId="{5C225933-66BA-4836-BD91-3F307C460ED2}" type="presOf" srcId="{1B7F4473-B28D-411A-B29B-523E3D1DE23D}" destId="{48D849F6-F4F1-48F2-89EC-B2D307BFDD88}" srcOrd="0" destOrd="0" presId="urn:microsoft.com/office/officeart/2005/8/layout/default"/>
    <dgm:cxn modelId="{D3D76F35-A8B9-43A7-8B3A-F298A5E5677A}" srcId="{1B7F4473-B28D-411A-B29B-523E3D1DE23D}" destId="{3D286A86-DFD0-4C27-AC96-137508F6CAA7}" srcOrd="0" destOrd="0" parTransId="{FD00AAA3-8A18-4B6E-8A9D-4CDE101DD8AC}" sibTransId="{4DDAB70D-406C-4AE6-A38D-73B504D9F941}"/>
    <dgm:cxn modelId="{51A81C93-C39D-4EBB-8977-4810F8CEF26E}" type="presOf" srcId="{3D286A86-DFD0-4C27-AC96-137508F6CAA7}" destId="{60081139-1E2C-47DC-AFA8-367A05967189}" srcOrd="0" destOrd="0" presId="urn:microsoft.com/office/officeart/2005/8/layout/default"/>
    <dgm:cxn modelId="{3B4CE89D-172B-4F60-99A0-4322ACBDDCD1}" srcId="{1B7F4473-B28D-411A-B29B-523E3D1DE23D}" destId="{841BF480-52F1-4EDC-82A0-3A9701501553}" srcOrd="1" destOrd="0" parTransId="{DFDB74F5-1296-4F85-8E1C-D4CA652DC79B}" sibTransId="{8C1EA5FE-BFAC-45D9-8579-C89E27C985A5}"/>
    <dgm:cxn modelId="{E1EB80A0-D57D-4777-9834-9E450B0587C7}" srcId="{1B7F4473-B28D-411A-B29B-523E3D1DE23D}" destId="{82D0EAD8-48B4-4C5F-84DE-EE10E0F37007}" srcOrd="3" destOrd="0" parTransId="{1FD373B8-9D92-41FE-9908-28A043913101}" sibTransId="{EA7480D8-EDA5-4A01-A8E6-47C9B6B17126}"/>
    <dgm:cxn modelId="{8C6FECC8-8617-4873-91C9-F7ED9266614F}" srcId="{1B7F4473-B28D-411A-B29B-523E3D1DE23D}" destId="{68CF4FE4-7F58-4A70-AA63-2503DE7320F2}" srcOrd="2" destOrd="0" parTransId="{C23105EA-475E-41A4-9B62-DB16E4911738}" sibTransId="{362C7D16-276A-4644-BA5D-D9601AA9F692}"/>
    <dgm:cxn modelId="{4D1285DE-916E-4037-B6AB-43A2686CFF35}" type="presOf" srcId="{68CF4FE4-7F58-4A70-AA63-2503DE7320F2}" destId="{17550879-EC98-4D56-A41C-D6EE67CD2887}" srcOrd="0" destOrd="0" presId="urn:microsoft.com/office/officeart/2005/8/layout/default"/>
    <dgm:cxn modelId="{CF9FC8E1-E958-4AE0-826C-09BA7D19705C}" type="presOf" srcId="{841BF480-52F1-4EDC-82A0-3A9701501553}" destId="{8990A114-3ACB-4B42-9B00-C647661F8236}" srcOrd="0" destOrd="0" presId="urn:microsoft.com/office/officeart/2005/8/layout/default"/>
    <dgm:cxn modelId="{281E9C2D-58CD-4A10-B82D-2694711D219A}" type="presParOf" srcId="{48D849F6-F4F1-48F2-89EC-B2D307BFDD88}" destId="{60081139-1E2C-47DC-AFA8-367A05967189}" srcOrd="0" destOrd="0" presId="urn:microsoft.com/office/officeart/2005/8/layout/default"/>
    <dgm:cxn modelId="{A79EB830-802F-4147-B0ED-171442B811AF}" type="presParOf" srcId="{48D849F6-F4F1-48F2-89EC-B2D307BFDD88}" destId="{2ECCF5D7-F299-465F-9825-32EEBD4F5C28}" srcOrd="1" destOrd="0" presId="urn:microsoft.com/office/officeart/2005/8/layout/default"/>
    <dgm:cxn modelId="{95EEC101-752E-4577-89ED-E9B229143EFD}" type="presParOf" srcId="{48D849F6-F4F1-48F2-89EC-B2D307BFDD88}" destId="{8990A114-3ACB-4B42-9B00-C647661F8236}" srcOrd="2" destOrd="0" presId="urn:microsoft.com/office/officeart/2005/8/layout/default"/>
    <dgm:cxn modelId="{49361CF4-C642-4D7C-9B8C-AF35DFE33202}" type="presParOf" srcId="{48D849F6-F4F1-48F2-89EC-B2D307BFDD88}" destId="{5E260F09-85B2-4365-9256-2E0A6B876282}" srcOrd="3" destOrd="0" presId="urn:microsoft.com/office/officeart/2005/8/layout/default"/>
    <dgm:cxn modelId="{311B0193-7E70-4202-8D27-AB879AB5E55C}" type="presParOf" srcId="{48D849F6-F4F1-48F2-89EC-B2D307BFDD88}" destId="{17550879-EC98-4D56-A41C-D6EE67CD2887}" srcOrd="4" destOrd="0" presId="urn:microsoft.com/office/officeart/2005/8/layout/default"/>
    <dgm:cxn modelId="{0D0847B7-5467-4554-955F-D2C89FC5E774}" type="presParOf" srcId="{48D849F6-F4F1-48F2-89EC-B2D307BFDD88}" destId="{EFA4648F-60D5-4358-9554-E27BB974CA86}" srcOrd="5" destOrd="0" presId="urn:microsoft.com/office/officeart/2005/8/layout/default"/>
    <dgm:cxn modelId="{F98A15FE-B445-4618-81A0-CAA4E0F2294E}" type="presParOf" srcId="{48D849F6-F4F1-48F2-89EC-B2D307BFDD88}" destId="{0AABE897-D260-4A5E-BB85-0ED9D7E71BE2}" srcOrd="6" destOrd="0" presId="urn:microsoft.com/office/officeart/2005/8/layout/defaul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478B01C-B681-43D1-BB24-E589E9E16210}" type="doc">
      <dgm:prSet loTypeId="urn:microsoft.com/office/officeart/2005/8/layout/venn3" loCatId="relationship" qsTypeId="urn:microsoft.com/office/officeart/2005/8/quickstyle/simple4" qsCatId="simple" csTypeId="urn:microsoft.com/office/officeart/2005/8/colors/accent1_2" csCatId="accent1" phldr="1"/>
      <dgm:spPr/>
      <dgm:t>
        <a:bodyPr/>
        <a:lstStyle/>
        <a:p>
          <a:endParaRPr lang="en-ZA"/>
        </a:p>
      </dgm:t>
    </dgm:pt>
    <dgm:pt modelId="{1AD38C1A-4A40-4F11-8DAF-B49078C5D265}">
      <dgm:prSet phldrT="[Text]" custT="1"/>
      <dgm:spPr/>
      <dgm:t>
        <a:bodyPr/>
        <a:lstStyle/>
        <a:p>
          <a:r>
            <a:rPr lang="en-ZA" sz="2400" dirty="0" err="1">
              <a:solidFill>
                <a:srgbClr val="000000"/>
              </a:solidFill>
            </a:rPr>
            <a:t>Auditorija</a:t>
          </a:r>
          <a:endParaRPr lang="en-ZA" sz="2400" dirty="0">
            <a:solidFill>
              <a:srgbClr val="000000"/>
            </a:solidFill>
          </a:endParaRPr>
        </a:p>
      </dgm:t>
    </dgm:pt>
    <dgm:pt modelId="{73CB562F-4A9C-4C02-AEDB-A056037D89B6}" type="parTrans" cxnId="{6BDA6FCF-F3B5-4C88-BB53-D899521E52EE}">
      <dgm:prSet/>
      <dgm:spPr/>
      <dgm:t>
        <a:bodyPr/>
        <a:lstStyle/>
        <a:p>
          <a:endParaRPr lang="en-ZA"/>
        </a:p>
      </dgm:t>
    </dgm:pt>
    <dgm:pt modelId="{54777731-4A41-4C53-9045-C8D06F4F92C0}" type="sibTrans" cxnId="{6BDA6FCF-F3B5-4C88-BB53-D899521E52EE}">
      <dgm:prSet/>
      <dgm:spPr/>
      <dgm:t>
        <a:bodyPr/>
        <a:lstStyle/>
        <a:p>
          <a:endParaRPr lang="en-ZA"/>
        </a:p>
      </dgm:t>
    </dgm:pt>
    <dgm:pt modelId="{C68A3EF5-1DE5-4081-BB83-9F8CC6084350}">
      <dgm:prSet custT="1"/>
      <dgm:spPr/>
      <dgm:t>
        <a:bodyPr/>
        <a:lstStyle/>
        <a:p>
          <a:r>
            <a:rPr lang="en-ZA" sz="2400" dirty="0" err="1">
              <a:solidFill>
                <a:srgbClr val="000000"/>
              </a:solidFill>
            </a:rPr>
            <a:t>Žinutė</a:t>
          </a:r>
          <a:endParaRPr lang="en-ZA" sz="2400" dirty="0">
            <a:solidFill>
              <a:srgbClr val="000000"/>
            </a:solidFill>
          </a:endParaRPr>
        </a:p>
      </dgm:t>
    </dgm:pt>
    <dgm:pt modelId="{F13F703E-5166-4EF4-B725-72FB366F14E4}" type="parTrans" cxnId="{0A53F540-98BB-41BC-A97D-20349AFB56BC}">
      <dgm:prSet/>
      <dgm:spPr/>
      <dgm:t>
        <a:bodyPr/>
        <a:lstStyle/>
        <a:p>
          <a:endParaRPr lang="en-ZA"/>
        </a:p>
      </dgm:t>
    </dgm:pt>
    <dgm:pt modelId="{A433A25F-9A80-4586-8125-37E4ABFD9568}" type="sibTrans" cxnId="{0A53F540-98BB-41BC-A97D-20349AFB56BC}">
      <dgm:prSet/>
      <dgm:spPr/>
      <dgm:t>
        <a:bodyPr/>
        <a:lstStyle/>
        <a:p>
          <a:endParaRPr lang="en-ZA"/>
        </a:p>
      </dgm:t>
    </dgm:pt>
    <dgm:pt modelId="{F3F7EA44-6224-4042-9709-8737BA5B4831}">
      <dgm:prSet custT="1"/>
      <dgm:spPr/>
      <dgm:t>
        <a:bodyPr/>
        <a:lstStyle/>
        <a:p>
          <a:r>
            <a:rPr lang="en-GB" sz="2400" dirty="0" err="1">
              <a:solidFill>
                <a:srgbClr val="000000"/>
              </a:solidFill>
            </a:rPr>
            <a:t>Istorijos</a:t>
          </a:r>
          <a:r>
            <a:rPr lang="en-GB" sz="2400" dirty="0">
              <a:solidFill>
                <a:srgbClr val="000000"/>
              </a:solidFill>
            </a:rPr>
            <a:t> </a:t>
          </a:r>
          <a:r>
            <a:rPr lang="en-GB" sz="2400" dirty="0" err="1">
              <a:solidFill>
                <a:srgbClr val="000000"/>
              </a:solidFill>
            </a:rPr>
            <a:t>platinimui</a:t>
          </a:r>
          <a:r>
            <a:rPr lang="en-GB" sz="2400" dirty="0">
              <a:solidFill>
                <a:srgbClr val="000000"/>
              </a:solidFill>
            </a:rPr>
            <a:t> </a:t>
          </a:r>
          <a:r>
            <a:rPr lang="en-GB" sz="2400" dirty="0" err="1">
              <a:solidFill>
                <a:srgbClr val="000000"/>
              </a:solidFill>
            </a:rPr>
            <a:t>naudojama</a:t>
          </a:r>
          <a:r>
            <a:rPr lang="en-GB" sz="2400" dirty="0">
              <a:solidFill>
                <a:srgbClr val="000000"/>
              </a:solidFill>
            </a:rPr>
            <a:t> </a:t>
          </a:r>
          <a:r>
            <a:rPr lang="en-GB" sz="2400" dirty="0" err="1">
              <a:solidFill>
                <a:srgbClr val="000000"/>
              </a:solidFill>
            </a:rPr>
            <a:t>platforma</a:t>
          </a:r>
          <a:endParaRPr lang="en-ZA" sz="2400" dirty="0">
            <a:solidFill>
              <a:srgbClr val="000000"/>
            </a:solidFill>
          </a:endParaRPr>
        </a:p>
      </dgm:t>
    </dgm:pt>
    <dgm:pt modelId="{545B0671-C7D1-4A50-BED2-D453BFBA7630}" type="parTrans" cxnId="{E3E89AAB-1787-45EF-B400-55BD90EBFCC7}">
      <dgm:prSet/>
      <dgm:spPr/>
      <dgm:t>
        <a:bodyPr/>
        <a:lstStyle/>
        <a:p>
          <a:endParaRPr lang="en-ZA"/>
        </a:p>
      </dgm:t>
    </dgm:pt>
    <dgm:pt modelId="{425428EC-29BF-46DD-ADFD-E6CB5F7F2407}" type="sibTrans" cxnId="{E3E89AAB-1787-45EF-B400-55BD90EBFCC7}">
      <dgm:prSet/>
      <dgm:spPr/>
      <dgm:t>
        <a:bodyPr/>
        <a:lstStyle/>
        <a:p>
          <a:endParaRPr lang="en-ZA"/>
        </a:p>
      </dgm:t>
    </dgm:pt>
    <dgm:pt modelId="{09A75C0B-F67B-4E06-B254-FB9EA70F91A6}" type="pres">
      <dgm:prSet presAssocID="{8478B01C-B681-43D1-BB24-E589E9E16210}" presName="Name0" presStyleCnt="0">
        <dgm:presLayoutVars>
          <dgm:dir/>
          <dgm:resizeHandles val="exact"/>
        </dgm:presLayoutVars>
      </dgm:prSet>
      <dgm:spPr/>
    </dgm:pt>
    <dgm:pt modelId="{E4666D55-429E-4A27-A1D1-871623D74C4C}" type="pres">
      <dgm:prSet presAssocID="{1AD38C1A-4A40-4F11-8DAF-B49078C5D265}" presName="Name5" presStyleLbl="vennNode1" presStyleIdx="0" presStyleCnt="3" custScaleX="110375">
        <dgm:presLayoutVars>
          <dgm:bulletEnabled val="1"/>
        </dgm:presLayoutVars>
      </dgm:prSet>
      <dgm:spPr/>
    </dgm:pt>
    <dgm:pt modelId="{62B31BCF-0008-4734-A8EA-289EA9733381}" type="pres">
      <dgm:prSet presAssocID="{54777731-4A41-4C53-9045-C8D06F4F92C0}" presName="space" presStyleCnt="0"/>
      <dgm:spPr/>
    </dgm:pt>
    <dgm:pt modelId="{B27D2DEA-4D99-4C54-B5C7-81EFA37AE9EB}" type="pres">
      <dgm:prSet presAssocID="{C68A3EF5-1DE5-4081-BB83-9F8CC6084350}" presName="Name5" presStyleLbl="vennNode1" presStyleIdx="1" presStyleCnt="3" custScaleX="110375">
        <dgm:presLayoutVars>
          <dgm:bulletEnabled val="1"/>
        </dgm:presLayoutVars>
      </dgm:prSet>
      <dgm:spPr/>
    </dgm:pt>
    <dgm:pt modelId="{5DEFFBF4-FA0E-4E38-BC98-FE5E09A47BE2}" type="pres">
      <dgm:prSet presAssocID="{A433A25F-9A80-4586-8125-37E4ABFD9568}" presName="space" presStyleCnt="0"/>
      <dgm:spPr/>
    </dgm:pt>
    <dgm:pt modelId="{96586F5F-31C0-4A86-A1F1-0BB769A7E62F}" type="pres">
      <dgm:prSet presAssocID="{F3F7EA44-6224-4042-9709-8737BA5B4831}" presName="Name5" presStyleLbl="vennNode1" presStyleIdx="2" presStyleCnt="3" custScaleX="110375">
        <dgm:presLayoutVars>
          <dgm:bulletEnabled val="1"/>
        </dgm:presLayoutVars>
      </dgm:prSet>
      <dgm:spPr/>
    </dgm:pt>
  </dgm:ptLst>
  <dgm:cxnLst>
    <dgm:cxn modelId="{0A53F540-98BB-41BC-A97D-20349AFB56BC}" srcId="{8478B01C-B681-43D1-BB24-E589E9E16210}" destId="{C68A3EF5-1DE5-4081-BB83-9F8CC6084350}" srcOrd="1" destOrd="0" parTransId="{F13F703E-5166-4EF4-B725-72FB366F14E4}" sibTransId="{A433A25F-9A80-4586-8125-37E4ABFD9568}"/>
    <dgm:cxn modelId="{1CE25149-A48D-4FFE-8B02-1BD68BEC7225}" type="presOf" srcId="{1AD38C1A-4A40-4F11-8DAF-B49078C5D265}" destId="{E4666D55-429E-4A27-A1D1-871623D74C4C}" srcOrd="0" destOrd="0" presId="urn:microsoft.com/office/officeart/2005/8/layout/venn3"/>
    <dgm:cxn modelId="{81BBC65E-B385-4EF7-9132-F4B63D181454}" type="presOf" srcId="{F3F7EA44-6224-4042-9709-8737BA5B4831}" destId="{96586F5F-31C0-4A86-A1F1-0BB769A7E62F}" srcOrd="0" destOrd="0" presId="urn:microsoft.com/office/officeart/2005/8/layout/venn3"/>
    <dgm:cxn modelId="{6E29E39F-E1D4-4427-97D4-69A80EDFE817}" type="presOf" srcId="{8478B01C-B681-43D1-BB24-E589E9E16210}" destId="{09A75C0B-F67B-4E06-B254-FB9EA70F91A6}" srcOrd="0" destOrd="0" presId="urn:microsoft.com/office/officeart/2005/8/layout/venn3"/>
    <dgm:cxn modelId="{EDD758A9-DD6D-4527-A1C0-F2B18BFB90AF}" type="presOf" srcId="{C68A3EF5-1DE5-4081-BB83-9F8CC6084350}" destId="{B27D2DEA-4D99-4C54-B5C7-81EFA37AE9EB}" srcOrd="0" destOrd="0" presId="urn:microsoft.com/office/officeart/2005/8/layout/venn3"/>
    <dgm:cxn modelId="{E3E89AAB-1787-45EF-B400-55BD90EBFCC7}" srcId="{8478B01C-B681-43D1-BB24-E589E9E16210}" destId="{F3F7EA44-6224-4042-9709-8737BA5B4831}" srcOrd="2" destOrd="0" parTransId="{545B0671-C7D1-4A50-BED2-D453BFBA7630}" sibTransId="{425428EC-29BF-46DD-ADFD-E6CB5F7F2407}"/>
    <dgm:cxn modelId="{6BDA6FCF-F3B5-4C88-BB53-D899521E52EE}" srcId="{8478B01C-B681-43D1-BB24-E589E9E16210}" destId="{1AD38C1A-4A40-4F11-8DAF-B49078C5D265}" srcOrd="0" destOrd="0" parTransId="{73CB562F-4A9C-4C02-AEDB-A056037D89B6}" sibTransId="{54777731-4A41-4C53-9045-C8D06F4F92C0}"/>
    <dgm:cxn modelId="{091C4F83-C2C0-4324-AB89-879798BA54CA}" type="presParOf" srcId="{09A75C0B-F67B-4E06-B254-FB9EA70F91A6}" destId="{E4666D55-429E-4A27-A1D1-871623D74C4C}" srcOrd="0" destOrd="0" presId="urn:microsoft.com/office/officeart/2005/8/layout/venn3"/>
    <dgm:cxn modelId="{24BBCD63-453E-4E6A-AC90-C5594E62081F}" type="presParOf" srcId="{09A75C0B-F67B-4E06-B254-FB9EA70F91A6}" destId="{62B31BCF-0008-4734-A8EA-289EA9733381}" srcOrd="1" destOrd="0" presId="urn:microsoft.com/office/officeart/2005/8/layout/venn3"/>
    <dgm:cxn modelId="{B99E798D-0E7A-4210-B97B-A2C48661836F}" type="presParOf" srcId="{09A75C0B-F67B-4E06-B254-FB9EA70F91A6}" destId="{B27D2DEA-4D99-4C54-B5C7-81EFA37AE9EB}" srcOrd="2" destOrd="0" presId="urn:microsoft.com/office/officeart/2005/8/layout/venn3"/>
    <dgm:cxn modelId="{69999C81-C086-47DB-8233-87FA3F1004DA}" type="presParOf" srcId="{09A75C0B-F67B-4E06-B254-FB9EA70F91A6}" destId="{5DEFFBF4-FA0E-4E38-BC98-FE5E09A47BE2}" srcOrd="3" destOrd="0" presId="urn:microsoft.com/office/officeart/2005/8/layout/venn3"/>
    <dgm:cxn modelId="{D46DBABD-85B2-4422-B18D-EFAD07B0A06E}" type="presParOf" srcId="{09A75C0B-F67B-4E06-B254-FB9EA70F91A6}" destId="{96586F5F-31C0-4A86-A1F1-0BB769A7E62F}" srcOrd="4" destOrd="0" presId="urn:microsoft.com/office/officeart/2005/8/layout/venn3"/>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49CCFE-FC98-441E-AFCF-12E6D9E6FE6A}" type="doc">
      <dgm:prSet loTypeId="urn:microsoft.com/office/officeart/2005/8/layout/hChevron3" loCatId="process" qsTypeId="urn:microsoft.com/office/officeart/2005/8/quickstyle/simple5" qsCatId="simple" csTypeId="urn:microsoft.com/office/officeart/2005/8/colors/accent1_2" csCatId="accent1" phldr="1"/>
      <dgm:spPr/>
      <dgm:t>
        <a:bodyPr/>
        <a:lstStyle/>
        <a:p>
          <a:endParaRPr lang="en-ZA"/>
        </a:p>
      </dgm:t>
    </dgm:pt>
    <dgm:pt modelId="{FEC2146F-B598-4DFD-85E8-A1F73F690A6E}">
      <dgm:prSet phldrT="[Text]" custT="1"/>
      <dgm:spPr/>
      <dgm:t>
        <a:bodyPr/>
        <a:lstStyle/>
        <a:p>
          <a:r>
            <a:rPr lang="en-ZA" sz="2400">
              <a:effectLst>
                <a:outerShdw blurRad="38100" dist="38100" dir="2700000" algn="tl">
                  <a:srgbClr val="000000">
                    <a:alpha val="43137"/>
                  </a:srgbClr>
                </a:outerShdw>
              </a:effectLst>
            </a:rPr>
            <a:t>Trello</a:t>
          </a:r>
        </a:p>
      </dgm:t>
    </dgm:pt>
    <dgm:pt modelId="{B660E804-DF08-400E-A195-4D1053E0E132}" type="parTrans" cxnId="{6C4C6F64-14D5-40A7-8A4B-0F301F1ED2AA}">
      <dgm:prSet/>
      <dgm:spPr/>
      <dgm:t>
        <a:bodyPr/>
        <a:lstStyle/>
        <a:p>
          <a:endParaRPr lang="en-ZA"/>
        </a:p>
      </dgm:t>
    </dgm:pt>
    <dgm:pt modelId="{7E47810C-9E19-446F-8D9B-639EA44D3113}" type="sibTrans" cxnId="{6C4C6F64-14D5-40A7-8A4B-0F301F1ED2AA}">
      <dgm:prSet/>
      <dgm:spPr/>
      <dgm:t>
        <a:bodyPr/>
        <a:lstStyle/>
        <a:p>
          <a:endParaRPr lang="en-ZA"/>
        </a:p>
      </dgm:t>
    </dgm:pt>
    <dgm:pt modelId="{91026905-4377-448D-9F3C-414AB21749D8}">
      <dgm:prSet phldrT="[Text]" custT="1"/>
      <dgm:spPr/>
      <dgm:t>
        <a:bodyPr/>
        <a:lstStyle/>
        <a:p>
          <a:r>
            <a:rPr lang="en-ZA" sz="2400" dirty="0">
              <a:effectLst>
                <a:outerShdw blurRad="38100" dist="38100" dir="2700000" algn="tl">
                  <a:srgbClr val="000000">
                    <a:alpha val="43137"/>
                  </a:srgbClr>
                </a:outerShdw>
              </a:effectLst>
            </a:rPr>
            <a:t>Asana</a:t>
          </a:r>
        </a:p>
      </dgm:t>
    </dgm:pt>
    <dgm:pt modelId="{04D57FEB-5B3C-4758-AF68-5A36F6448086}" type="parTrans" cxnId="{02EFAD29-3558-464F-9E9B-3A1C521808F5}">
      <dgm:prSet/>
      <dgm:spPr/>
      <dgm:t>
        <a:bodyPr/>
        <a:lstStyle/>
        <a:p>
          <a:endParaRPr lang="en-ZA"/>
        </a:p>
      </dgm:t>
    </dgm:pt>
    <dgm:pt modelId="{F6DFED40-5E71-4C5D-A7A6-C28BCE165A01}" type="sibTrans" cxnId="{02EFAD29-3558-464F-9E9B-3A1C521808F5}">
      <dgm:prSet/>
      <dgm:spPr/>
      <dgm:t>
        <a:bodyPr/>
        <a:lstStyle/>
        <a:p>
          <a:endParaRPr lang="en-ZA"/>
        </a:p>
      </dgm:t>
    </dgm:pt>
    <dgm:pt modelId="{7920CD46-876A-45D1-81D4-DE1F90917025}">
      <dgm:prSet phldrT="[Text]" custT="1"/>
      <dgm:spPr/>
      <dgm:t>
        <a:bodyPr/>
        <a:lstStyle/>
        <a:p>
          <a:r>
            <a:rPr lang="en-ZA" sz="2400">
              <a:effectLst>
                <a:outerShdw blurRad="38100" dist="38100" dir="2700000" algn="tl">
                  <a:srgbClr val="000000">
                    <a:alpha val="43137"/>
                  </a:srgbClr>
                </a:outerShdw>
              </a:effectLst>
            </a:rPr>
            <a:t>Monday.com</a:t>
          </a:r>
        </a:p>
      </dgm:t>
    </dgm:pt>
    <dgm:pt modelId="{0FDB484A-9278-49BD-A405-9EB8FEB5C6B0}" type="parTrans" cxnId="{0413BCFD-EB4A-4FBD-BCB7-097054373DBB}">
      <dgm:prSet/>
      <dgm:spPr/>
      <dgm:t>
        <a:bodyPr/>
        <a:lstStyle/>
        <a:p>
          <a:endParaRPr lang="en-ZA"/>
        </a:p>
      </dgm:t>
    </dgm:pt>
    <dgm:pt modelId="{6CEB3F5F-822E-4EBE-B113-D3BD8244BB65}" type="sibTrans" cxnId="{0413BCFD-EB4A-4FBD-BCB7-097054373DBB}">
      <dgm:prSet/>
      <dgm:spPr/>
      <dgm:t>
        <a:bodyPr/>
        <a:lstStyle/>
        <a:p>
          <a:endParaRPr lang="en-ZA"/>
        </a:p>
      </dgm:t>
    </dgm:pt>
    <dgm:pt modelId="{1648C389-F385-47D2-B11A-D189067B39B1}" type="pres">
      <dgm:prSet presAssocID="{8E49CCFE-FC98-441E-AFCF-12E6D9E6FE6A}" presName="Name0" presStyleCnt="0">
        <dgm:presLayoutVars>
          <dgm:dir/>
          <dgm:resizeHandles val="exact"/>
        </dgm:presLayoutVars>
      </dgm:prSet>
      <dgm:spPr/>
    </dgm:pt>
    <dgm:pt modelId="{88147CD4-04EA-4AEF-843C-E2CBC7457770}" type="pres">
      <dgm:prSet presAssocID="{FEC2146F-B598-4DFD-85E8-A1F73F690A6E}" presName="parTxOnly" presStyleLbl="node1" presStyleIdx="0" presStyleCnt="3">
        <dgm:presLayoutVars>
          <dgm:bulletEnabled val="1"/>
        </dgm:presLayoutVars>
      </dgm:prSet>
      <dgm:spPr/>
    </dgm:pt>
    <dgm:pt modelId="{8482DA14-BDDD-4D5E-B5AB-60DACA80CB9C}" type="pres">
      <dgm:prSet presAssocID="{7E47810C-9E19-446F-8D9B-639EA44D3113}" presName="parSpace" presStyleCnt="0"/>
      <dgm:spPr/>
    </dgm:pt>
    <dgm:pt modelId="{D3402497-6BB6-4A6F-90DB-DAF71DC85B2D}" type="pres">
      <dgm:prSet presAssocID="{91026905-4377-448D-9F3C-414AB21749D8}" presName="parTxOnly" presStyleLbl="node1" presStyleIdx="1" presStyleCnt="3" custLinFactNeighborY="24242">
        <dgm:presLayoutVars>
          <dgm:bulletEnabled val="1"/>
        </dgm:presLayoutVars>
      </dgm:prSet>
      <dgm:spPr/>
    </dgm:pt>
    <dgm:pt modelId="{DD04F781-699C-4F96-93ED-624EBD2C713E}" type="pres">
      <dgm:prSet presAssocID="{F6DFED40-5E71-4C5D-A7A6-C28BCE165A01}" presName="parSpace" presStyleCnt="0"/>
      <dgm:spPr/>
    </dgm:pt>
    <dgm:pt modelId="{2043CC53-992C-4DCC-968C-71729E7E84B5}" type="pres">
      <dgm:prSet presAssocID="{7920CD46-876A-45D1-81D4-DE1F90917025}" presName="parTxOnly" presStyleLbl="node1" presStyleIdx="2" presStyleCnt="3" custLinFactNeighborX="572" custLinFactNeighborY="13854">
        <dgm:presLayoutVars>
          <dgm:bulletEnabled val="1"/>
        </dgm:presLayoutVars>
      </dgm:prSet>
      <dgm:spPr/>
    </dgm:pt>
  </dgm:ptLst>
  <dgm:cxnLst>
    <dgm:cxn modelId="{D8527A14-9110-426C-9E48-9CC8406740C2}" type="presOf" srcId="{7920CD46-876A-45D1-81D4-DE1F90917025}" destId="{2043CC53-992C-4DCC-968C-71729E7E84B5}" srcOrd="0" destOrd="0" presId="urn:microsoft.com/office/officeart/2005/8/layout/hChevron3"/>
    <dgm:cxn modelId="{8B03581A-644B-42E1-B326-217191842872}" type="presOf" srcId="{8E49CCFE-FC98-441E-AFCF-12E6D9E6FE6A}" destId="{1648C389-F385-47D2-B11A-D189067B39B1}" srcOrd="0" destOrd="0" presId="urn:microsoft.com/office/officeart/2005/8/layout/hChevron3"/>
    <dgm:cxn modelId="{26937B27-ED8D-44CC-8F74-763E9DCF1C1A}" type="presOf" srcId="{FEC2146F-B598-4DFD-85E8-A1F73F690A6E}" destId="{88147CD4-04EA-4AEF-843C-E2CBC7457770}" srcOrd="0" destOrd="0" presId="urn:microsoft.com/office/officeart/2005/8/layout/hChevron3"/>
    <dgm:cxn modelId="{02EFAD29-3558-464F-9E9B-3A1C521808F5}" srcId="{8E49CCFE-FC98-441E-AFCF-12E6D9E6FE6A}" destId="{91026905-4377-448D-9F3C-414AB21749D8}" srcOrd="1" destOrd="0" parTransId="{04D57FEB-5B3C-4758-AF68-5A36F6448086}" sibTransId="{F6DFED40-5E71-4C5D-A7A6-C28BCE165A01}"/>
    <dgm:cxn modelId="{6C4C6F64-14D5-40A7-8A4B-0F301F1ED2AA}" srcId="{8E49CCFE-FC98-441E-AFCF-12E6D9E6FE6A}" destId="{FEC2146F-B598-4DFD-85E8-A1F73F690A6E}" srcOrd="0" destOrd="0" parTransId="{B660E804-DF08-400E-A195-4D1053E0E132}" sibTransId="{7E47810C-9E19-446F-8D9B-639EA44D3113}"/>
    <dgm:cxn modelId="{E266207D-8824-4886-92EA-C492008B38D6}" type="presOf" srcId="{91026905-4377-448D-9F3C-414AB21749D8}" destId="{D3402497-6BB6-4A6F-90DB-DAF71DC85B2D}" srcOrd="0" destOrd="0" presId="urn:microsoft.com/office/officeart/2005/8/layout/hChevron3"/>
    <dgm:cxn modelId="{0413BCFD-EB4A-4FBD-BCB7-097054373DBB}" srcId="{8E49CCFE-FC98-441E-AFCF-12E6D9E6FE6A}" destId="{7920CD46-876A-45D1-81D4-DE1F90917025}" srcOrd="2" destOrd="0" parTransId="{0FDB484A-9278-49BD-A405-9EB8FEB5C6B0}" sibTransId="{6CEB3F5F-822E-4EBE-B113-D3BD8244BB65}"/>
    <dgm:cxn modelId="{9142C08D-CF08-4ED6-B464-0003A9DDE480}" type="presParOf" srcId="{1648C389-F385-47D2-B11A-D189067B39B1}" destId="{88147CD4-04EA-4AEF-843C-E2CBC7457770}" srcOrd="0" destOrd="0" presId="urn:microsoft.com/office/officeart/2005/8/layout/hChevron3"/>
    <dgm:cxn modelId="{490C05B7-CDAC-4221-AAF8-995418BA4C64}" type="presParOf" srcId="{1648C389-F385-47D2-B11A-D189067B39B1}" destId="{8482DA14-BDDD-4D5E-B5AB-60DACA80CB9C}" srcOrd="1" destOrd="0" presId="urn:microsoft.com/office/officeart/2005/8/layout/hChevron3"/>
    <dgm:cxn modelId="{27C18F11-01BC-4545-A667-5135B75F461C}" type="presParOf" srcId="{1648C389-F385-47D2-B11A-D189067B39B1}" destId="{D3402497-6BB6-4A6F-90DB-DAF71DC85B2D}" srcOrd="2" destOrd="0" presId="urn:microsoft.com/office/officeart/2005/8/layout/hChevron3"/>
    <dgm:cxn modelId="{6E550F84-2443-4EB8-AA2A-BD8FBC9AEA97}" type="presParOf" srcId="{1648C389-F385-47D2-B11A-D189067B39B1}" destId="{DD04F781-699C-4F96-93ED-624EBD2C713E}" srcOrd="3" destOrd="0" presId="urn:microsoft.com/office/officeart/2005/8/layout/hChevron3"/>
    <dgm:cxn modelId="{DEA95331-2139-4A3B-8D07-7D4FDC7E8A1C}" type="presParOf" srcId="{1648C389-F385-47D2-B11A-D189067B39B1}" destId="{2043CC53-992C-4DCC-968C-71729E7E84B5}" srcOrd="4" destOrd="0" presId="urn:microsoft.com/office/officeart/2005/8/layout/hChevron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3AECBD4-9F6A-441D-93B3-3F0A0AB59D18}" type="doc">
      <dgm:prSet loTypeId="urn:microsoft.com/office/officeart/2005/8/layout/hProcess11" loCatId="process" qsTypeId="urn:microsoft.com/office/officeart/2005/8/quickstyle/simple1" qsCatId="simple" csTypeId="urn:microsoft.com/office/officeart/2005/8/colors/accent1_2" csCatId="accent1" phldr="1"/>
      <dgm:spPr/>
    </dgm:pt>
    <dgm:pt modelId="{0145A47F-1282-423A-8F47-1048B668AE4D}">
      <dgm:prSet phldrT="[Text]" custT="1"/>
      <dgm:spPr/>
      <dgm:t>
        <a:bodyPr/>
        <a:lstStyle/>
        <a:p>
          <a:pPr algn="ctr"/>
          <a:r>
            <a:rPr lang="en-GB" sz="2400">
              <a:solidFill>
                <a:srgbClr val="000000"/>
              </a:solidFill>
              <a:effectLst/>
            </a:rPr>
            <a:t>Dropbox</a:t>
          </a:r>
          <a:endParaRPr lang="en-ZA" sz="2400">
            <a:solidFill>
              <a:srgbClr val="000000"/>
            </a:solidFill>
            <a:effectLst/>
          </a:endParaRPr>
        </a:p>
      </dgm:t>
    </dgm:pt>
    <dgm:pt modelId="{9FD5276A-D0FF-4E34-8D68-A5F392A73921}" type="parTrans" cxnId="{30D7A3F7-3079-4EF9-9495-21BC89617385}">
      <dgm:prSet/>
      <dgm:spPr/>
      <dgm:t>
        <a:bodyPr/>
        <a:lstStyle/>
        <a:p>
          <a:pPr algn="ctr"/>
          <a:endParaRPr lang="en-ZA"/>
        </a:p>
      </dgm:t>
    </dgm:pt>
    <dgm:pt modelId="{0EA8AE2D-73EF-4D6D-9B5B-6FEA27A1ABA5}" type="sibTrans" cxnId="{30D7A3F7-3079-4EF9-9495-21BC89617385}">
      <dgm:prSet/>
      <dgm:spPr/>
      <dgm:t>
        <a:bodyPr/>
        <a:lstStyle/>
        <a:p>
          <a:pPr algn="ctr"/>
          <a:endParaRPr lang="en-ZA"/>
        </a:p>
      </dgm:t>
    </dgm:pt>
    <dgm:pt modelId="{8B0E7BC2-925B-4D7A-B04B-399541E259D4}">
      <dgm:prSet phldrT="[Text]" custT="1"/>
      <dgm:spPr/>
      <dgm:t>
        <a:bodyPr/>
        <a:lstStyle/>
        <a:p>
          <a:pPr algn="ctr"/>
          <a:r>
            <a:rPr lang="en-GB" sz="2400">
              <a:solidFill>
                <a:srgbClr val="000000"/>
              </a:solidFill>
              <a:effectLst/>
            </a:rPr>
            <a:t>Google Drive</a:t>
          </a:r>
          <a:endParaRPr lang="en-ZA" sz="2400">
            <a:solidFill>
              <a:srgbClr val="000000"/>
            </a:solidFill>
            <a:effectLst/>
          </a:endParaRPr>
        </a:p>
      </dgm:t>
    </dgm:pt>
    <dgm:pt modelId="{F8291A1D-BE4C-4BC4-9E39-99392EE7B7AC}" type="parTrans" cxnId="{941BCACB-80EC-47EF-9ACB-63AA38D5E264}">
      <dgm:prSet/>
      <dgm:spPr/>
      <dgm:t>
        <a:bodyPr/>
        <a:lstStyle/>
        <a:p>
          <a:pPr algn="ctr"/>
          <a:endParaRPr lang="en-ZA"/>
        </a:p>
      </dgm:t>
    </dgm:pt>
    <dgm:pt modelId="{E2A81483-A95D-4E87-8F4A-489D512662AC}" type="sibTrans" cxnId="{941BCACB-80EC-47EF-9ACB-63AA38D5E264}">
      <dgm:prSet/>
      <dgm:spPr/>
      <dgm:t>
        <a:bodyPr/>
        <a:lstStyle/>
        <a:p>
          <a:pPr algn="ctr"/>
          <a:endParaRPr lang="en-ZA"/>
        </a:p>
      </dgm:t>
    </dgm:pt>
    <dgm:pt modelId="{5AD72305-1C4B-4960-B9A7-A451880B91AC}">
      <dgm:prSet phldrT="[Text]" custT="1"/>
      <dgm:spPr/>
      <dgm:t>
        <a:bodyPr/>
        <a:lstStyle/>
        <a:p>
          <a:pPr algn="ctr"/>
          <a:r>
            <a:rPr lang="en-GB" sz="2400">
              <a:solidFill>
                <a:srgbClr val="000000"/>
              </a:solidFill>
              <a:effectLst/>
            </a:rPr>
            <a:t>One Drive</a:t>
          </a:r>
          <a:endParaRPr lang="en-ZA" sz="2400">
            <a:solidFill>
              <a:srgbClr val="000000"/>
            </a:solidFill>
            <a:effectLst/>
          </a:endParaRPr>
        </a:p>
      </dgm:t>
    </dgm:pt>
    <dgm:pt modelId="{59FD5A00-747C-4E22-A1DB-17C137201A67}" type="parTrans" cxnId="{49756EF8-8D42-4C6D-AFFB-1A320836D5CB}">
      <dgm:prSet/>
      <dgm:spPr/>
      <dgm:t>
        <a:bodyPr/>
        <a:lstStyle/>
        <a:p>
          <a:pPr algn="ctr"/>
          <a:endParaRPr lang="en-ZA"/>
        </a:p>
      </dgm:t>
    </dgm:pt>
    <dgm:pt modelId="{CCDB829D-5F65-40C6-B41C-B20236C5D006}" type="sibTrans" cxnId="{49756EF8-8D42-4C6D-AFFB-1A320836D5CB}">
      <dgm:prSet/>
      <dgm:spPr/>
      <dgm:t>
        <a:bodyPr/>
        <a:lstStyle/>
        <a:p>
          <a:pPr algn="ctr"/>
          <a:endParaRPr lang="en-ZA"/>
        </a:p>
      </dgm:t>
    </dgm:pt>
    <dgm:pt modelId="{5F61971A-7968-4C30-BA13-4D0BCC0A90F8}" type="pres">
      <dgm:prSet presAssocID="{B3AECBD4-9F6A-441D-93B3-3F0A0AB59D18}" presName="Name0" presStyleCnt="0">
        <dgm:presLayoutVars>
          <dgm:dir/>
          <dgm:resizeHandles val="exact"/>
        </dgm:presLayoutVars>
      </dgm:prSet>
      <dgm:spPr/>
    </dgm:pt>
    <dgm:pt modelId="{736A049E-23B9-4E45-B41F-D6EE7304BF98}" type="pres">
      <dgm:prSet presAssocID="{B3AECBD4-9F6A-441D-93B3-3F0A0AB59D18}" presName="arrow" presStyleLbl="bgShp" presStyleIdx="0" presStyleCnt="1"/>
      <dgm:spPr/>
    </dgm:pt>
    <dgm:pt modelId="{9231CDFB-82E7-4BFB-9CDE-D2E633F66FEF}" type="pres">
      <dgm:prSet presAssocID="{B3AECBD4-9F6A-441D-93B3-3F0A0AB59D18}" presName="points" presStyleCnt="0"/>
      <dgm:spPr/>
    </dgm:pt>
    <dgm:pt modelId="{55F7866C-C5D4-4818-8D8A-0ECF9C6BAF38}" type="pres">
      <dgm:prSet presAssocID="{0145A47F-1282-423A-8F47-1048B668AE4D}" presName="compositeA" presStyleCnt="0"/>
      <dgm:spPr/>
    </dgm:pt>
    <dgm:pt modelId="{3AF7A6B6-1CFE-46FD-B789-E31F0DB14CF2}" type="pres">
      <dgm:prSet presAssocID="{0145A47F-1282-423A-8F47-1048B668AE4D}" presName="textA" presStyleLbl="revTx" presStyleIdx="0" presStyleCnt="3">
        <dgm:presLayoutVars>
          <dgm:bulletEnabled val="1"/>
        </dgm:presLayoutVars>
      </dgm:prSet>
      <dgm:spPr/>
    </dgm:pt>
    <dgm:pt modelId="{C95CDA5D-172E-415B-969E-8C54D166A163}" type="pres">
      <dgm:prSet presAssocID="{0145A47F-1282-423A-8F47-1048B668AE4D}" presName="circleA" presStyleLbl="node1" presStyleIdx="0" presStyleCnt="3"/>
      <dgm:spPr/>
    </dgm:pt>
    <dgm:pt modelId="{591CEC80-5A12-40DC-B3C4-611DD68A6734}" type="pres">
      <dgm:prSet presAssocID="{0145A47F-1282-423A-8F47-1048B668AE4D}" presName="spaceA" presStyleCnt="0"/>
      <dgm:spPr/>
    </dgm:pt>
    <dgm:pt modelId="{CFC646CA-F3EF-4436-BA5A-0C03F524BBD5}" type="pres">
      <dgm:prSet presAssocID="{0EA8AE2D-73EF-4D6D-9B5B-6FEA27A1ABA5}" presName="space" presStyleCnt="0"/>
      <dgm:spPr/>
    </dgm:pt>
    <dgm:pt modelId="{DF93D0A6-B9CD-42B7-8EB9-2CC6AF9E629F}" type="pres">
      <dgm:prSet presAssocID="{8B0E7BC2-925B-4D7A-B04B-399541E259D4}" presName="compositeB" presStyleCnt="0"/>
      <dgm:spPr/>
    </dgm:pt>
    <dgm:pt modelId="{CE2D534D-2C9C-4226-8DE5-FFEE09CF8972}" type="pres">
      <dgm:prSet presAssocID="{8B0E7BC2-925B-4D7A-B04B-399541E259D4}" presName="textB" presStyleLbl="revTx" presStyleIdx="1" presStyleCnt="3">
        <dgm:presLayoutVars>
          <dgm:bulletEnabled val="1"/>
        </dgm:presLayoutVars>
      </dgm:prSet>
      <dgm:spPr/>
    </dgm:pt>
    <dgm:pt modelId="{C5B33332-1E87-4C88-AF51-E4648A11B462}" type="pres">
      <dgm:prSet presAssocID="{8B0E7BC2-925B-4D7A-B04B-399541E259D4}" presName="circleB" presStyleLbl="node1" presStyleIdx="1" presStyleCnt="3"/>
      <dgm:spPr/>
    </dgm:pt>
    <dgm:pt modelId="{56D30CDC-4EE9-49CF-B991-E110E7911729}" type="pres">
      <dgm:prSet presAssocID="{8B0E7BC2-925B-4D7A-B04B-399541E259D4}" presName="spaceB" presStyleCnt="0"/>
      <dgm:spPr/>
    </dgm:pt>
    <dgm:pt modelId="{05043859-45C5-490A-83BD-64D2F85F6A84}" type="pres">
      <dgm:prSet presAssocID="{E2A81483-A95D-4E87-8F4A-489D512662AC}" presName="space" presStyleCnt="0"/>
      <dgm:spPr/>
    </dgm:pt>
    <dgm:pt modelId="{835EE3D0-C502-4C0F-BB57-F7080F26812D}" type="pres">
      <dgm:prSet presAssocID="{5AD72305-1C4B-4960-B9A7-A451880B91AC}" presName="compositeA" presStyleCnt="0"/>
      <dgm:spPr/>
    </dgm:pt>
    <dgm:pt modelId="{F06B7708-5274-42D0-956A-B9AC5AE1C4A4}" type="pres">
      <dgm:prSet presAssocID="{5AD72305-1C4B-4960-B9A7-A451880B91AC}" presName="textA" presStyleLbl="revTx" presStyleIdx="2" presStyleCnt="3">
        <dgm:presLayoutVars>
          <dgm:bulletEnabled val="1"/>
        </dgm:presLayoutVars>
      </dgm:prSet>
      <dgm:spPr/>
    </dgm:pt>
    <dgm:pt modelId="{9541A6AB-3597-4B62-ABCA-FD4872FBDFCA}" type="pres">
      <dgm:prSet presAssocID="{5AD72305-1C4B-4960-B9A7-A451880B91AC}" presName="circleA" presStyleLbl="node1" presStyleIdx="2" presStyleCnt="3"/>
      <dgm:spPr/>
    </dgm:pt>
    <dgm:pt modelId="{7B69086B-1B5F-409A-8398-B0CFC95D6EED}" type="pres">
      <dgm:prSet presAssocID="{5AD72305-1C4B-4960-B9A7-A451880B91AC}" presName="spaceA" presStyleCnt="0"/>
      <dgm:spPr/>
    </dgm:pt>
  </dgm:ptLst>
  <dgm:cxnLst>
    <dgm:cxn modelId="{7C063D38-2C32-43C4-8B49-0D6298893A5A}" type="presOf" srcId="{8B0E7BC2-925B-4D7A-B04B-399541E259D4}" destId="{CE2D534D-2C9C-4226-8DE5-FFEE09CF8972}" srcOrd="0" destOrd="0" presId="urn:microsoft.com/office/officeart/2005/8/layout/hProcess11"/>
    <dgm:cxn modelId="{FB73D552-B20E-413A-B83D-83F0A42AD613}" type="presOf" srcId="{B3AECBD4-9F6A-441D-93B3-3F0A0AB59D18}" destId="{5F61971A-7968-4C30-BA13-4D0BCC0A90F8}" srcOrd="0" destOrd="0" presId="urn:microsoft.com/office/officeart/2005/8/layout/hProcess11"/>
    <dgm:cxn modelId="{4DB5F257-D4F4-4C2E-A62B-2F2A78BC20A2}" type="presOf" srcId="{0145A47F-1282-423A-8F47-1048B668AE4D}" destId="{3AF7A6B6-1CFE-46FD-B789-E31F0DB14CF2}" srcOrd="0" destOrd="0" presId="urn:microsoft.com/office/officeart/2005/8/layout/hProcess11"/>
    <dgm:cxn modelId="{941BCACB-80EC-47EF-9ACB-63AA38D5E264}" srcId="{B3AECBD4-9F6A-441D-93B3-3F0A0AB59D18}" destId="{8B0E7BC2-925B-4D7A-B04B-399541E259D4}" srcOrd="1" destOrd="0" parTransId="{F8291A1D-BE4C-4BC4-9E39-99392EE7B7AC}" sibTransId="{E2A81483-A95D-4E87-8F4A-489D512662AC}"/>
    <dgm:cxn modelId="{37337AE6-87C3-4E7A-AE8A-6D0CF9932520}" type="presOf" srcId="{5AD72305-1C4B-4960-B9A7-A451880B91AC}" destId="{F06B7708-5274-42D0-956A-B9AC5AE1C4A4}" srcOrd="0" destOrd="0" presId="urn:microsoft.com/office/officeart/2005/8/layout/hProcess11"/>
    <dgm:cxn modelId="{30D7A3F7-3079-4EF9-9495-21BC89617385}" srcId="{B3AECBD4-9F6A-441D-93B3-3F0A0AB59D18}" destId="{0145A47F-1282-423A-8F47-1048B668AE4D}" srcOrd="0" destOrd="0" parTransId="{9FD5276A-D0FF-4E34-8D68-A5F392A73921}" sibTransId="{0EA8AE2D-73EF-4D6D-9B5B-6FEA27A1ABA5}"/>
    <dgm:cxn modelId="{49756EF8-8D42-4C6D-AFFB-1A320836D5CB}" srcId="{B3AECBD4-9F6A-441D-93B3-3F0A0AB59D18}" destId="{5AD72305-1C4B-4960-B9A7-A451880B91AC}" srcOrd="2" destOrd="0" parTransId="{59FD5A00-747C-4E22-A1DB-17C137201A67}" sibTransId="{CCDB829D-5F65-40C6-B41C-B20236C5D006}"/>
    <dgm:cxn modelId="{68A8FA9D-12B4-47FD-ADDC-7187ECE162C2}" type="presParOf" srcId="{5F61971A-7968-4C30-BA13-4D0BCC0A90F8}" destId="{736A049E-23B9-4E45-B41F-D6EE7304BF98}" srcOrd="0" destOrd="0" presId="urn:microsoft.com/office/officeart/2005/8/layout/hProcess11"/>
    <dgm:cxn modelId="{1E35B8C2-ECF6-49CA-A38D-BAF27575DC89}" type="presParOf" srcId="{5F61971A-7968-4C30-BA13-4D0BCC0A90F8}" destId="{9231CDFB-82E7-4BFB-9CDE-D2E633F66FEF}" srcOrd="1" destOrd="0" presId="urn:microsoft.com/office/officeart/2005/8/layout/hProcess11"/>
    <dgm:cxn modelId="{6291E9B3-3C30-4A4B-AE53-643FA77C446E}" type="presParOf" srcId="{9231CDFB-82E7-4BFB-9CDE-D2E633F66FEF}" destId="{55F7866C-C5D4-4818-8D8A-0ECF9C6BAF38}" srcOrd="0" destOrd="0" presId="urn:microsoft.com/office/officeart/2005/8/layout/hProcess11"/>
    <dgm:cxn modelId="{C5941616-1E23-44D6-827D-FF7B2FB21736}" type="presParOf" srcId="{55F7866C-C5D4-4818-8D8A-0ECF9C6BAF38}" destId="{3AF7A6B6-1CFE-46FD-B789-E31F0DB14CF2}" srcOrd="0" destOrd="0" presId="urn:microsoft.com/office/officeart/2005/8/layout/hProcess11"/>
    <dgm:cxn modelId="{CA64D6F3-9627-41E9-9965-A5CD39BDAC0C}" type="presParOf" srcId="{55F7866C-C5D4-4818-8D8A-0ECF9C6BAF38}" destId="{C95CDA5D-172E-415B-969E-8C54D166A163}" srcOrd="1" destOrd="0" presId="urn:microsoft.com/office/officeart/2005/8/layout/hProcess11"/>
    <dgm:cxn modelId="{6297A066-16D2-4528-A822-0A2147982909}" type="presParOf" srcId="{55F7866C-C5D4-4818-8D8A-0ECF9C6BAF38}" destId="{591CEC80-5A12-40DC-B3C4-611DD68A6734}" srcOrd="2" destOrd="0" presId="urn:microsoft.com/office/officeart/2005/8/layout/hProcess11"/>
    <dgm:cxn modelId="{D61E447F-4810-4C89-92C6-46EEC8B63442}" type="presParOf" srcId="{9231CDFB-82E7-4BFB-9CDE-D2E633F66FEF}" destId="{CFC646CA-F3EF-4436-BA5A-0C03F524BBD5}" srcOrd="1" destOrd="0" presId="urn:microsoft.com/office/officeart/2005/8/layout/hProcess11"/>
    <dgm:cxn modelId="{11C0B085-CF0A-472B-816D-DD7B3789DF0E}" type="presParOf" srcId="{9231CDFB-82E7-4BFB-9CDE-D2E633F66FEF}" destId="{DF93D0A6-B9CD-42B7-8EB9-2CC6AF9E629F}" srcOrd="2" destOrd="0" presId="urn:microsoft.com/office/officeart/2005/8/layout/hProcess11"/>
    <dgm:cxn modelId="{52B61F4C-C462-4A33-9492-2A09D00BB4C2}" type="presParOf" srcId="{DF93D0A6-B9CD-42B7-8EB9-2CC6AF9E629F}" destId="{CE2D534D-2C9C-4226-8DE5-FFEE09CF8972}" srcOrd="0" destOrd="0" presId="urn:microsoft.com/office/officeart/2005/8/layout/hProcess11"/>
    <dgm:cxn modelId="{76A91E0E-C6A9-4B58-9DC0-647B73C492F4}" type="presParOf" srcId="{DF93D0A6-B9CD-42B7-8EB9-2CC6AF9E629F}" destId="{C5B33332-1E87-4C88-AF51-E4648A11B462}" srcOrd="1" destOrd="0" presId="urn:microsoft.com/office/officeart/2005/8/layout/hProcess11"/>
    <dgm:cxn modelId="{3B71E06F-0901-4A2E-AEA3-255C9FFE1FEA}" type="presParOf" srcId="{DF93D0A6-B9CD-42B7-8EB9-2CC6AF9E629F}" destId="{56D30CDC-4EE9-49CF-B991-E110E7911729}" srcOrd="2" destOrd="0" presId="urn:microsoft.com/office/officeart/2005/8/layout/hProcess11"/>
    <dgm:cxn modelId="{F4AE6D8F-6FDB-4081-A92D-759E148BC281}" type="presParOf" srcId="{9231CDFB-82E7-4BFB-9CDE-D2E633F66FEF}" destId="{05043859-45C5-490A-83BD-64D2F85F6A84}" srcOrd="3" destOrd="0" presId="urn:microsoft.com/office/officeart/2005/8/layout/hProcess11"/>
    <dgm:cxn modelId="{994779E5-34D6-42A1-A5FE-539AEE373EFA}" type="presParOf" srcId="{9231CDFB-82E7-4BFB-9CDE-D2E633F66FEF}" destId="{835EE3D0-C502-4C0F-BB57-F7080F26812D}" srcOrd="4" destOrd="0" presId="urn:microsoft.com/office/officeart/2005/8/layout/hProcess11"/>
    <dgm:cxn modelId="{2D5A6DE7-DD9F-4297-BFA9-1672B6967985}" type="presParOf" srcId="{835EE3D0-C502-4C0F-BB57-F7080F26812D}" destId="{F06B7708-5274-42D0-956A-B9AC5AE1C4A4}" srcOrd="0" destOrd="0" presId="urn:microsoft.com/office/officeart/2005/8/layout/hProcess11"/>
    <dgm:cxn modelId="{20A12428-B63C-46A8-A886-314EE78ECF10}" type="presParOf" srcId="{835EE3D0-C502-4C0F-BB57-F7080F26812D}" destId="{9541A6AB-3597-4B62-ABCA-FD4872FBDFCA}" srcOrd="1" destOrd="0" presId="urn:microsoft.com/office/officeart/2005/8/layout/hProcess11"/>
    <dgm:cxn modelId="{4B7CDFAE-B35F-463D-BCAD-8E0A51E46FD2}" type="presParOf" srcId="{835EE3D0-C502-4C0F-BB57-F7080F26812D}" destId="{7B69086B-1B5F-409A-8398-B0CFC95D6EED}" srcOrd="2" destOrd="0" presId="urn:microsoft.com/office/officeart/2005/8/layout/hProcess1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BD52F785-A904-4719-822D-2A3CF1C3A594}" type="doc">
      <dgm:prSet loTypeId="urn:microsoft.com/office/officeart/2005/8/layout/chevron1" loCatId="process" qsTypeId="urn:microsoft.com/office/officeart/2005/8/quickstyle/simple4" qsCatId="simple" csTypeId="urn:microsoft.com/office/officeart/2005/8/colors/accent1_2" csCatId="accent1" phldr="1"/>
      <dgm:spPr/>
    </dgm:pt>
    <dgm:pt modelId="{6EBBC5AE-035A-4759-90C2-E3463A6E649B}">
      <dgm:prSet phldrT="[Text]" custT="1"/>
      <dgm:spPr/>
      <dgm:t>
        <a:bodyPr/>
        <a:lstStyle/>
        <a:p>
          <a:r>
            <a:rPr lang="en-ZA" sz="2400" dirty="0">
              <a:effectLst>
                <a:outerShdw blurRad="38100" dist="38100" dir="2700000" algn="tl">
                  <a:srgbClr val="000000">
                    <a:alpha val="43137"/>
                  </a:srgbClr>
                </a:outerShdw>
              </a:effectLst>
            </a:rPr>
            <a:t>Slack </a:t>
          </a:r>
        </a:p>
      </dgm:t>
    </dgm:pt>
    <dgm:pt modelId="{F6E72508-BF90-4FE5-9D5E-256336E66F85}" type="parTrans" cxnId="{D85CF171-A538-47DB-A555-E56BD3196971}">
      <dgm:prSet/>
      <dgm:spPr/>
      <dgm:t>
        <a:bodyPr/>
        <a:lstStyle/>
        <a:p>
          <a:endParaRPr lang="en-ZA"/>
        </a:p>
      </dgm:t>
    </dgm:pt>
    <dgm:pt modelId="{4C76B317-94A5-4671-81F2-A118D06BF1D3}" type="sibTrans" cxnId="{D85CF171-A538-47DB-A555-E56BD3196971}">
      <dgm:prSet/>
      <dgm:spPr/>
      <dgm:t>
        <a:bodyPr/>
        <a:lstStyle/>
        <a:p>
          <a:endParaRPr lang="en-ZA"/>
        </a:p>
      </dgm:t>
    </dgm:pt>
    <dgm:pt modelId="{51B3195D-2562-4FA3-A63D-718A30A6F431}">
      <dgm:prSet phldrT="[Text]" custT="1"/>
      <dgm:spPr/>
      <dgm:t>
        <a:bodyPr/>
        <a:lstStyle/>
        <a:p>
          <a:r>
            <a:rPr lang="en-ZA" sz="2400" dirty="0">
              <a:effectLst>
                <a:outerShdw blurRad="38100" dist="38100" dir="2700000" algn="tl">
                  <a:srgbClr val="000000">
                    <a:alpha val="43137"/>
                  </a:srgbClr>
                </a:outerShdw>
              </a:effectLst>
            </a:rPr>
            <a:t>Teams </a:t>
          </a:r>
        </a:p>
      </dgm:t>
    </dgm:pt>
    <dgm:pt modelId="{1F3A93EF-37D6-468B-8C8A-8D97785E84FB}" type="parTrans" cxnId="{09ED06FF-6F97-4031-8F45-5BACF0C0BF7F}">
      <dgm:prSet/>
      <dgm:spPr/>
      <dgm:t>
        <a:bodyPr/>
        <a:lstStyle/>
        <a:p>
          <a:endParaRPr lang="en-ZA"/>
        </a:p>
      </dgm:t>
    </dgm:pt>
    <dgm:pt modelId="{E30EC7FB-C623-49BA-B4B5-4412C71FD89E}" type="sibTrans" cxnId="{09ED06FF-6F97-4031-8F45-5BACF0C0BF7F}">
      <dgm:prSet/>
      <dgm:spPr/>
      <dgm:t>
        <a:bodyPr/>
        <a:lstStyle/>
        <a:p>
          <a:endParaRPr lang="en-ZA"/>
        </a:p>
      </dgm:t>
    </dgm:pt>
    <dgm:pt modelId="{711C09F0-A69A-4ECF-8102-77B8F754D7B4}">
      <dgm:prSet phldrT="[Text]" custT="1"/>
      <dgm:spPr/>
      <dgm:t>
        <a:bodyPr/>
        <a:lstStyle/>
        <a:p>
          <a:r>
            <a:rPr lang="en-ZA" sz="2400" dirty="0">
              <a:effectLst>
                <a:outerShdw blurRad="38100" dist="38100" dir="2700000" algn="tl">
                  <a:srgbClr val="000000">
                    <a:alpha val="43137"/>
                  </a:srgbClr>
                </a:outerShdw>
              </a:effectLst>
            </a:rPr>
            <a:t>Google Chat </a:t>
          </a:r>
        </a:p>
      </dgm:t>
    </dgm:pt>
    <dgm:pt modelId="{670A204F-8E20-4758-875A-EE52F54E2C05}" type="parTrans" cxnId="{3FCC0A45-1611-477C-9F00-6A3EF3077395}">
      <dgm:prSet/>
      <dgm:spPr/>
      <dgm:t>
        <a:bodyPr/>
        <a:lstStyle/>
        <a:p>
          <a:endParaRPr lang="en-ZA"/>
        </a:p>
      </dgm:t>
    </dgm:pt>
    <dgm:pt modelId="{28848B12-89AA-415A-BB89-8FCBED42ED1F}" type="sibTrans" cxnId="{3FCC0A45-1611-477C-9F00-6A3EF3077395}">
      <dgm:prSet/>
      <dgm:spPr/>
      <dgm:t>
        <a:bodyPr/>
        <a:lstStyle/>
        <a:p>
          <a:endParaRPr lang="en-ZA"/>
        </a:p>
      </dgm:t>
    </dgm:pt>
    <dgm:pt modelId="{0DF19676-D230-46B8-880F-40F2BCCD942C}" type="pres">
      <dgm:prSet presAssocID="{BD52F785-A904-4719-822D-2A3CF1C3A594}" presName="Name0" presStyleCnt="0">
        <dgm:presLayoutVars>
          <dgm:dir/>
          <dgm:animLvl val="lvl"/>
          <dgm:resizeHandles val="exact"/>
        </dgm:presLayoutVars>
      </dgm:prSet>
      <dgm:spPr/>
    </dgm:pt>
    <dgm:pt modelId="{B286689D-BC1A-47BC-91C3-5A45EEC45382}" type="pres">
      <dgm:prSet presAssocID="{6EBBC5AE-035A-4759-90C2-E3463A6E649B}" presName="parTxOnly" presStyleLbl="node1" presStyleIdx="0" presStyleCnt="3">
        <dgm:presLayoutVars>
          <dgm:chMax val="0"/>
          <dgm:chPref val="0"/>
          <dgm:bulletEnabled val="1"/>
        </dgm:presLayoutVars>
      </dgm:prSet>
      <dgm:spPr/>
    </dgm:pt>
    <dgm:pt modelId="{0A4A7003-AE98-43B8-85B9-AFC995C0766A}" type="pres">
      <dgm:prSet presAssocID="{4C76B317-94A5-4671-81F2-A118D06BF1D3}" presName="parTxOnlySpace" presStyleCnt="0"/>
      <dgm:spPr/>
    </dgm:pt>
    <dgm:pt modelId="{51365B43-0D33-43F9-B39E-5959FEE8E4CB}" type="pres">
      <dgm:prSet presAssocID="{51B3195D-2562-4FA3-A63D-718A30A6F431}" presName="parTxOnly" presStyleLbl="node1" presStyleIdx="1" presStyleCnt="3">
        <dgm:presLayoutVars>
          <dgm:chMax val="0"/>
          <dgm:chPref val="0"/>
          <dgm:bulletEnabled val="1"/>
        </dgm:presLayoutVars>
      </dgm:prSet>
      <dgm:spPr/>
    </dgm:pt>
    <dgm:pt modelId="{6375F189-75EF-420A-BC95-1CAE50DC0145}" type="pres">
      <dgm:prSet presAssocID="{E30EC7FB-C623-49BA-B4B5-4412C71FD89E}" presName="parTxOnlySpace" presStyleCnt="0"/>
      <dgm:spPr/>
    </dgm:pt>
    <dgm:pt modelId="{9B7F4393-28DA-43AF-9F5D-A5EC87B366C9}" type="pres">
      <dgm:prSet presAssocID="{711C09F0-A69A-4ECF-8102-77B8F754D7B4}" presName="parTxOnly" presStyleLbl="node1" presStyleIdx="2" presStyleCnt="3">
        <dgm:presLayoutVars>
          <dgm:chMax val="0"/>
          <dgm:chPref val="0"/>
          <dgm:bulletEnabled val="1"/>
        </dgm:presLayoutVars>
      </dgm:prSet>
      <dgm:spPr/>
    </dgm:pt>
  </dgm:ptLst>
  <dgm:cxnLst>
    <dgm:cxn modelId="{3FCC0A45-1611-477C-9F00-6A3EF3077395}" srcId="{BD52F785-A904-4719-822D-2A3CF1C3A594}" destId="{711C09F0-A69A-4ECF-8102-77B8F754D7B4}" srcOrd="2" destOrd="0" parTransId="{670A204F-8E20-4758-875A-EE52F54E2C05}" sibTransId="{28848B12-89AA-415A-BB89-8FCBED42ED1F}"/>
    <dgm:cxn modelId="{D85CF171-A538-47DB-A555-E56BD3196971}" srcId="{BD52F785-A904-4719-822D-2A3CF1C3A594}" destId="{6EBBC5AE-035A-4759-90C2-E3463A6E649B}" srcOrd="0" destOrd="0" parTransId="{F6E72508-BF90-4FE5-9D5E-256336E66F85}" sibTransId="{4C76B317-94A5-4671-81F2-A118D06BF1D3}"/>
    <dgm:cxn modelId="{195BF68B-5652-49FB-AC13-305E8693E495}" type="presOf" srcId="{6EBBC5AE-035A-4759-90C2-E3463A6E649B}" destId="{B286689D-BC1A-47BC-91C3-5A45EEC45382}" srcOrd="0" destOrd="0" presId="urn:microsoft.com/office/officeart/2005/8/layout/chevron1"/>
    <dgm:cxn modelId="{5942DDAA-2157-4938-88DD-85D16659637A}" type="presOf" srcId="{BD52F785-A904-4719-822D-2A3CF1C3A594}" destId="{0DF19676-D230-46B8-880F-40F2BCCD942C}" srcOrd="0" destOrd="0" presId="urn:microsoft.com/office/officeart/2005/8/layout/chevron1"/>
    <dgm:cxn modelId="{B4E789EA-D944-4026-94C0-D1062892D04B}" type="presOf" srcId="{711C09F0-A69A-4ECF-8102-77B8F754D7B4}" destId="{9B7F4393-28DA-43AF-9F5D-A5EC87B366C9}" srcOrd="0" destOrd="0" presId="urn:microsoft.com/office/officeart/2005/8/layout/chevron1"/>
    <dgm:cxn modelId="{252B90FB-EDA6-4E3A-96DC-55EB92CC44C3}" type="presOf" srcId="{51B3195D-2562-4FA3-A63D-718A30A6F431}" destId="{51365B43-0D33-43F9-B39E-5959FEE8E4CB}" srcOrd="0" destOrd="0" presId="urn:microsoft.com/office/officeart/2005/8/layout/chevron1"/>
    <dgm:cxn modelId="{09ED06FF-6F97-4031-8F45-5BACF0C0BF7F}" srcId="{BD52F785-A904-4719-822D-2A3CF1C3A594}" destId="{51B3195D-2562-4FA3-A63D-718A30A6F431}" srcOrd="1" destOrd="0" parTransId="{1F3A93EF-37D6-468B-8C8A-8D97785E84FB}" sibTransId="{E30EC7FB-C623-49BA-B4B5-4412C71FD89E}"/>
    <dgm:cxn modelId="{D920EC74-0034-4DB1-8709-530B77624742}" type="presParOf" srcId="{0DF19676-D230-46B8-880F-40F2BCCD942C}" destId="{B286689D-BC1A-47BC-91C3-5A45EEC45382}" srcOrd="0" destOrd="0" presId="urn:microsoft.com/office/officeart/2005/8/layout/chevron1"/>
    <dgm:cxn modelId="{575965C7-89DA-45B5-A7C1-FED0384989F4}" type="presParOf" srcId="{0DF19676-D230-46B8-880F-40F2BCCD942C}" destId="{0A4A7003-AE98-43B8-85B9-AFC995C0766A}" srcOrd="1" destOrd="0" presId="urn:microsoft.com/office/officeart/2005/8/layout/chevron1"/>
    <dgm:cxn modelId="{C3297FA3-10AA-4B2E-853B-401176FA9106}" type="presParOf" srcId="{0DF19676-D230-46B8-880F-40F2BCCD942C}" destId="{51365B43-0D33-43F9-B39E-5959FEE8E4CB}" srcOrd="2" destOrd="0" presId="urn:microsoft.com/office/officeart/2005/8/layout/chevron1"/>
    <dgm:cxn modelId="{554EA266-3424-471C-8FEF-A81B4FAA485A}" type="presParOf" srcId="{0DF19676-D230-46B8-880F-40F2BCCD942C}" destId="{6375F189-75EF-420A-BC95-1CAE50DC0145}" srcOrd="3" destOrd="0" presId="urn:microsoft.com/office/officeart/2005/8/layout/chevron1"/>
    <dgm:cxn modelId="{92A6F17E-5BD5-4AB7-9ED7-BB1B8F6A613D}" type="presParOf" srcId="{0DF19676-D230-46B8-880F-40F2BCCD942C}" destId="{9B7F4393-28DA-43AF-9F5D-A5EC87B366C9}"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E34F717-2BA3-413A-85F1-78888C3F841C}">
      <dsp:nvSpPr>
        <dsp:cNvPr id="0" name=""/>
        <dsp:cNvSpPr/>
      </dsp:nvSpPr>
      <dsp:spPr>
        <a:xfrm>
          <a:off x="2368552" y="2308"/>
          <a:ext cx="2000625" cy="1000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GB" sz="3000" kern="1200" dirty="0" err="1"/>
            <a:t>Įeinanti</a:t>
          </a:r>
          <a:r>
            <a:rPr lang="en-GB" sz="3000" kern="1200" dirty="0"/>
            <a:t> </a:t>
          </a:r>
          <a:r>
            <a:rPr lang="en-GB" sz="3000" kern="1200" dirty="0" err="1"/>
            <a:t>rinkodara</a:t>
          </a:r>
          <a:endParaRPr lang="en-IE" sz="3000" kern="1200" dirty="0"/>
        </a:p>
      </dsp:txBody>
      <dsp:txXfrm>
        <a:off x="2397850" y="31606"/>
        <a:ext cx="1942029" cy="941716"/>
      </dsp:txXfrm>
    </dsp:sp>
    <dsp:sp modelId="{88204331-DC4D-4E15-8336-112013F7EC7F}">
      <dsp:nvSpPr>
        <dsp:cNvPr id="0" name=""/>
        <dsp:cNvSpPr/>
      </dsp:nvSpPr>
      <dsp:spPr>
        <a:xfrm>
          <a:off x="2568615" y="1002620"/>
          <a:ext cx="200062" cy="750234"/>
        </a:xfrm>
        <a:custGeom>
          <a:avLst/>
          <a:gdLst/>
          <a:ahLst/>
          <a:cxnLst/>
          <a:rect l="0" t="0" r="0" b="0"/>
          <a:pathLst>
            <a:path>
              <a:moveTo>
                <a:pt x="0" y="0"/>
              </a:moveTo>
              <a:lnTo>
                <a:pt x="0" y="750234"/>
              </a:lnTo>
              <a:lnTo>
                <a:pt x="200062" y="750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D23B17E3-87B2-45AF-92D6-D64E18BA6943}">
      <dsp:nvSpPr>
        <dsp:cNvPr id="0" name=""/>
        <dsp:cNvSpPr/>
      </dsp:nvSpPr>
      <dsp:spPr>
        <a:xfrm>
          <a:off x="2768677" y="1252698"/>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kern="1200" dirty="0" err="1"/>
            <a:t>Mokamos</a:t>
          </a:r>
          <a:r>
            <a:rPr lang="en-GB" sz="1900" kern="1200" dirty="0"/>
            <a:t> </a:t>
          </a:r>
          <a:r>
            <a:rPr lang="en-GB" sz="1900" kern="1200" dirty="0" err="1"/>
            <a:t>paieškos</a:t>
          </a:r>
          <a:r>
            <a:rPr lang="en-GB" sz="1900" kern="1200" dirty="0"/>
            <a:t> </a:t>
          </a:r>
          <a:r>
            <a:rPr lang="en-GB" sz="1900" kern="1200" dirty="0" err="1"/>
            <a:t>rinkodara</a:t>
          </a:r>
          <a:endParaRPr lang="en-IE" sz="1900" kern="1200" dirty="0"/>
        </a:p>
      </dsp:txBody>
      <dsp:txXfrm>
        <a:off x="2797975" y="1281996"/>
        <a:ext cx="1541904" cy="941716"/>
      </dsp:txXfrm>
    </dsp:sp>
    <dsp:sp modelId="{901A0B57-A7C3-42AC-BF40-A90CF36E0843}">
      <dsp:nvSpPr>
        <dsp:cNvPr id="0" name=""/>
        <dsp:cNvSpPr/>
      </dsp:nvSpPr>
      <dsp:spPr>
        <a:xfrm>
          <a:off x="2568615" y="1002620"/>
          <a:ext cx="200062" cy="2000625"/>
        </a:xfrm>
        <a:custGeom>
          <a:avLst/>
          <a:gdLst/>
          <a:ahLst/>
          <a:cxnLst/>
          <a:rect l="0" t="0" r="0" b="0"/>
          <a:pathLst>
            <a:path>
              <a:moveTo>
                <a:pt x="0" y="0"/>
              </a:moveTo>
              <a:lnTo>
                <a:pt x="0" y="2000625"/>
              </a:lnTo>
              <a:lnTo>
                <a:pt x="200062" y="20006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6B56E3C-CD41-4023-90D2-BCD89D041D32}">
      <dsp:nvSpPr>
        <dsp:cNvPr id="0" name=""/>
        <dsp:cNvSpPr/>
      </dsp:nvSpPr>
      <dsp:spPr>
        <a:xfrm>
          <a:off x="2768677" y="2503089"/>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kern="1200" dirty="0" err="1"/>
            <a:t>Turinio</a:t>
          </a:r>
          <a:r>
            <a:rPr lang="en-GB" sz="1900" kern="1200" dirty="0"/>
            <a:t> </a:t>
          </a:r>
          <a:r>
            <a:rPr lang="en-GB" sz="1900" kern="1200" dirty="0" err="1"/>
            <a:t>rinkodara</a:t>
          </a:r>
          <a:endParaRPr lang="en-IE" sz="1900" kern="1200" dirty="0"/>
        </a:p>
      </dsp:txBody>
      <dsp:txXfrm>
        <a:off x="2797975" y="2532387"/>
        <a:ext cx="1541904" cy="941716"/>
      </dsp:txXfrm>
    </dsp:sp>
    <dsp:sp modelId="{D60F7BFD-47C6-4AC4-8F58-693414961A39}">
      <dsp:nvSpPr>
        <dsp:cNvPr id="0" name=""/>
        <dsp:cNvSpPr/>
      </dsp:nvSpPr>
      <dsp:spPr>
        <a:xfrm>
          <a:off x="2568615" y="1002620"/>
          <a:ext cx="200062" cy="3251015"/>
        </a:xfrm>
        <a:custGeom>
          <a:avLst/>
          <a:gdLst/>
          <a:ahLst/>
          <a:cxnLst/>
          <a:rect l="0" t="0" r="0" b="0"/>
          <a:pathLst>
            <a:path>
              <a:moveTo>
                <a:pt x="0" y="0"/>
              </a:moveTo>
              <a:lnTo>
                <a:pt x="0" y="3251015"/>
              </a:lnTo>
              <a:lnTo>
                <a:pt x="200062" y="32510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05138FD4-1CB7-4FA9-81FA-1B228E54C3F7}">
      <dsp:nvSpPr>
        <dsp:cNvPr id="0" name=""/>
        <dsp:cNvSpPr/>
      </dsp:nvSpPr>
      <dsp:spPr>
        <a:xfrm>
          <a:off x="2768677" y="3753480"/>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kern="1200" dirty="0" err="1"/>
            <a:t>Rinkodara</a:t>
          </a:r>
          <a:r>
            <a:rPr lang="en-GB" sz="1900" kern="1200" dirty="0"/>
            <a:t> el. </a:t>
          </a:r>
          <a:r>
            <a:rPr lang="en-GB" sz="1900" kern="1200" dirty="0" err="1"/>
            <a:t>paštu</a:t>
          </a:r>
          <a:endParaRPr lang="en-IE" sz="1900" kern="1200" dirty="0"/>
        </a:p>
      </dsp:txBody>
      <dsp:txXfrm>
        <a:off x="2797975" y="3782778"/>
        <a:ext cx="1541904" cy="941716"/>
      </dsp:txXfrm>
    </dsp:sp>
    <dsp:sp modelId="{140D74CE-1C0D-4EFA-BD11-DE34FC9E0A3B}">
      <dsp:nvSpPr>
        <dsp:cNvPr id="0" name=""/>
        <dsp:cNvSpPr/>
      </dsp:nvSpPr>
      <dsp:spPr>
        <a:xfrm>
          <a:off x="4869334" y="2308"/>
          <a:ext cx="2000625" cy="1000312"/>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38100" rIns="57150" bIns="38100" numCol="1" spcCol="1270" anchor="ctr" anchorCtr="0">
          <a:noAutofit/>
        </a:bodyPr>
        <a:lstStyle/>
        <a:p>
          <a:pPr marL="0" lvl="0" indent="0" algn="ctr" defTabSz="1333500">
            <a:lnSpc>
              <a:spcPct val="90000"/>
            </a:lnSpc>
            <a:spcBef>
              <a:spcPct val="0"/>
            </a:spcBef>
            <a:spcAft>
              <a:spcPct val="35000"/>
            </a:spcAft>
            <a:buNone/>
          </a:pPr>
          <a:r>
            <a:rPr lang="en-GB" sz="3000" kern="1200" dirty="0" err="1"/>
            <a:t>Išeinanti</a:t>
          </a:r>
          <a:r>
            <a:rPr lang="en-GB" sz="3000" kern="1200" dirty="0"/>
            <a:t> </a:t>
          </a:r>
          <a:r>
            <a:rPr lang="en-GB" sz="3000" kern="1200" dirty="0" err="1"/>
            <a:t>rinkodara</a:t>
          </a:r>
          <a:endParaRPr lang="en-IE" sz="3000" kern="1200" dirty="0"/>
        </a:p>
      </dsp:txBody>
      <dsp:txXfrm>
        <a:off x="4898632" y="31606"/>
        <a:ext cx="1942029" cy="941716"/>
      </dsp:txXfrm>
    </dsp:sp>
    <dsp:sp modelId="{007E538B-F944-4FD6-BAE6-17F385D50698}">
      <dsp:nvSpPr>
        <dsp:cNvPr id="0" name=""/>
        <dsp:cNvSpPr/>
      </dsp:nvSpPr>
      <dsp:spPr>
        <a:xfrm>
          <a:off x="5069396" y="1002620"/>
          <a:ext cx="200062" cy="750234"/>
        </a:xfrm>
        <a:custGeom>
          <a:avLst/>
          <a:gdLst/>
          <a:ahLst/>
          <a:cxnLst/>
          <a:rect l="0" t="0" r="0" b="0"/>
          <a:pathLst>
            <a:path>
              <a:moveTo>
                <a:pt x="0" y="0"/>
              </a:moveTo>
              <a:lnTo>
                <a:pt x="0" y="750234"/>
              </a:lnTo>
              <a:lnTo>
                <a:pt x="200062" y="750234"/>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A5D98A8-425A-478B-A30C-1C34912DF0B3}">
      <dsp:nvSpPr>
        <dsp:cNvPr id="0" name=""/>
        <dsp:cNvSpPr/>
      </dsp:nvSpPr>
      <dsp:spPr>
        <a:xfrm>
          <a:off x="5269459" y="1252698"/>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kern="1200" dirty="0" err="1"/>
            <a:t>Šaltasis</a:t>
          </a:r>
          <a:r>
            <a:rPr lang="en-GB" sz="1900" kern="1200" dirty="0"/>
            <a:t> </a:t>
          </a:r>
          <a:r>
            <a:rPr lang="en-GB" sz="1900" kern="1200" dirty="0" err="1"/>
            <a:t>skambutis</a:t>
          </a:r>
          <a:endParaRPr lang="en-IE" sz="1900" kern="1200" dirty="0"/>
        </a:p>
      </dsp:txBody>
      <dsp:txXfrm>
        <a:off x="5298757" y="1281996"/>
        <a:ext cx="1541904" cy="941716"/>
      </dsp:txXfrm>
    </dsp:sp>
    <dsp:sp modelId="{4FE0B58E-E569-45B5-9AE6-06F85779BD01}">
      <dsp:nvSpPr>
        <dsp:cNvPr id="0" name=""/>
        <dsp:cNvSpPr/>
      </dsp:nvSpPr>
      <dsp:spPr>
        <a:xfrm>
          <a:off x="5069396" y="1002620"/>
          <a:ext cx="200062" cy="2000625"/>
        </a:xfrm>
        <a:custGeom>
          <a:avLst/>
          <a:gdLst/>
          <a:ahLst/>
          <a:cxnLst/>
          <a:rect l="0" t="0" r="0" b="0"/>
          <a:pathLst>
            <a:path>
              <a:moveTo>
                <a:pt x="0" y="0"/>
              </a:moveTo>
              <a:lnTo>
                <a:pt x="0" y="2000625"/>
              </a:lnTo>
              <a:lnTo>
                <a:pt x="200062" y="200062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E4E1E3C1-0C62-452E-9A48-0F3169739B06}">
      <dsp:nvSpPr>
        <dsp:cNvPr id="0" name=""/>
        <dsp:cNvSpPr/>
      </dsp:nvSpPr>
      <dsp:spPr>
        <a:xfrm>
          <a:off x="5269459" y="2503089"/>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en-GB" sz="1900" kern="1200" dirty="0" err="1"/>
            <a:t>Pertraukiantys</a:t>
          </a:r>
          <a:r>
            <a:rPr lang="en-GB" sz="1900" kern="1200" dirty="0"/>
            <a:t> </a:t>
          </a:r>
          <a:r>
            <a:rPr lang="en-GB" sz="1900" kern="1200" dirty="0" err="1"/>
            <a:t>skelbimai</a:t>
          </a:r>
          <a:endParaRPr lang="en-IE" sz="1900" kern="1200" dirty="0"/>
        </a:p>
      </dsp:txBody>
      <dsp:txXfrm>
        <a:off x="5298757" y="2532387"/>
        <a:ext cx="1541904" cy="941716"/>
      </dsp:txXfrm>
    </dsp:sp>
    <dsp:sp modelId="{6F9FDE4D-2FFA-4A49-A812-981FD3DBBDF7}">
      <dsp:nvSpPr>
        <dsp:cNvPr id="0" name=""/>
        <dsp:cNvSpPr/>
      </dsp:nvSpPr>
      <dsp:spPr>
        <a:xfrm>
          <a:off x="5069396" y="1002620"/>
          <a:ext cx="200062" cy="3251015"/>
        </a:xfrm>
        <a:custGeom>
          <a:avLst/>
          <a:gdLst/>
          <a:ahLst/>
          <a:cxnLst/>
          <a:rect l="0" t="0" r="0" b="0"/>
          <a:pathLst>
            <a:path>
              <a:moveTo>
                <a:pt x="0" y="0"/>
              </a:moveTo>
              <a:lnTo>
                <a:pt x="0" y="3251015"/>
              </a:lnTo>
              <a:lnTo>
                <a:pt x="200062" y="3251015"/>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28724BE1-B1DA-45DD-ABCA-9C10055E8C7C}">
      <dsp:nvSpPr>
        <dsp:cNvPr id="0" name=""/>
        <dsp:cNvSpPr/>
      </dsp:nvSpPr>
      <dsp:spPr>
        <a:xfrm>
          <a:off x="5269459" y="3753480"/>
          <a:ext cx="1600500" cy="1000312"/>
        </a:xfrm>
        <a:prstGeom prst="roundRect">
          <a:avLst>
            <a:gd name="adj" fmla="val 10000"/>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36195" tIns="24130" rIns="36195" bIns="24130" numCol="1" spcCol="1270" anchor="ctr" anchorCtr="0">
          <a:noAutofit/>
        </a:bodyPr>
        <a:lstStyle/>
        <a:p>
          <a:pPr marL="0" lvl="0" indent="0" algn="ctr" defTabSz="844550">
            <a:lnSpc>
              <a:spcPct val="90000"/>
            </a:lnSpc>
            <a:spcBef>
              <a:spcPct val="0"/>
            </a:spcBef>
            <a:spcAft>
              <a:spcPct val="35000"/>
            </a:spcAft>
            <a:buNone/>
          </a:pPr>
          <a:r>
            <a:rPr lang="lt-LT" sz="1900" kern="1200" dirty="0"/>
            <a:t>El. pašto šiukšlės</a:t>
          </a:r>
          <a:endParaRPr lang="en-IE" sz="1900" kern="1200" dirty="0"/>
        </a:p>
      </dsp:txBody>
      <dsp:txXfrm>
        <a:off x="5298757" y="3782778"/>
        <a:ext cx="1541904" cy="9417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081139-1E2C-47DC-AFA8-367A05967189}">
      <dsp:nvSpPr>
        <dsp:cNvPr id="0" name=""/>
        <dsp:cNvSpPr/>
      </dsp:nvSpPr>
      <dsp:spPr>
        <a:xfrm>
          <a:off x="3104"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en-GB" sz="2400" kern="1200" dirty="0" err="1">
              <a:effectLst>
                <a:outerShdw blurRad="38100" dist="38100" dir="2700000" algn="tl">
                  <a:srgbClr val="000000">
                    <a:alpha val="43137"/>
                  </a:srgbClr>
                </a:outerShdw>
              </a:effectLst>
            </a:rPr>
            <a:t>Veiksmai</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nukreipti</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į</a:t>
          </a:r>
          <a:r>
            <a:rPr lang="en-GB" sz="2400" kern="1200" dirty="0">
              <a:effectLst>
                <a:outerShdw blurRad="38100" dist="38100" dir="2700000" algn="tl">
                  <a:srgbClr val="000000">
                    <a:alpha val="43137"/>
                  </a:srgbClr>
                </a:outerShdw>
              </a:effectLst>
            </a:rPr>
            <a:t> </a:t>
          </a:r>
          <a:r>
            <a:rPr lang="en-GB" sz="2400" kern="1200" dirty="0" err="1">
              <a:effectLst>
                <a:outerShdw blurRad="38100" dist="38100" dir="2700000" algn="tl">
                  <a:srgbClr val="000000">
                    <a:alpha val="43137"/>
                  </a:srgbClr>
                </a:outerShdw>
              </a:effectLst>
            </a:rPr>
            <a:t>tikslą</a:t>
          </a:r>
          <a:endParaRPr lang="en-ZA" sz="2400" kern="1200" dirty="0">
            <a:effectLst>
              <a:outerShdw blurRad="38100" dist="38100" dir="2700000" algn="tl">
                <a:srgbClr val="000000">
                  <a:alpha val="43137"/>
                </a:srgbClr>
              </a:outerShdw>
            </a:effectLst>
          </a:endParaRPr>
        </a:p>
      </dsp:txBody>
      <dsp:txXfrm>
        <a:off x="3104" y="847824"/>
        <a:ext cx="2462564" cy="1477538"/>
      </dsp:txXfrm>
    </dsp:sp>
    <dsp:sp modelId="{8990A114-3ACB-4B42-9B00-C647661F8236}">
      <dsp:nvSpPr>
        <dsp:cNvPr id="0" name=""/>
        <dsp:cNvSpPr/>
      </dsp:nvSpPr>
      <dsp:spPr>
        <a:xfrm>
          <a:off x="2711925"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Nustatyta tvarka tarp įvykių ir būsenų</a:t>
          </a:r>
          <a:endParaRPr lang="en-ZA" sz="2400" kern="1200" dirty="0">
            <a:effectLst>
              <a:outerShdw blurRad="38100" dist="38100" dir="2700000" algn="tl">
                <a:srgbClr val="000000">
                  <a:alpha val="43137"/>
                </a:srgbClr>
              </a:outerShdw>
            </a:effectLst>
          </a:endParaRPr>
        </a:p>
      </dsp:txBody>
      <dsp:txXfrm>
        <a:off x="2711925" y="847824"/>
        <a:ext cx="2462564" cy="1477538"/>
      </dsp:txXfrm>
    </dsp:sp>
    <dsp:sp modelId="{17550879-EC98-4D56-A41C-D6EE67CD2887}">
      <dsp:nvSpPr>
        <dsp:cNvPr id="0" name=""/>
        <dsp:cNvSpPr/>
      </dsp:nvSpPr>
      <dsp:spPr>
        <a:xfrm>
          <a:off x="5420746"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effectLst>
                <a:outerShdw blurRad="38100" dist="38100" dir="2700000" algn="tl">
                  <a:srgbClr val="000000">
                    <a:alpha val="43137"/>
                  </a:srgbClr>
                </a:outerShdw>
              </a:effectLst>
            </a:rPr>
            <a:t>Jautrumas tam, kas yra padoru bendraujant su žmonėmis</a:t>
          </a:r>
          <a:endParaRPr lang="en-ZA" sz="2400" kern="1200" dirty="0">
            <a:effectLst>
              <a:outerShdw blurRad="38100" dist="38100" dir="2700000" algn="tl">
                <a:srgbClr val="000000">
                  <a:alpha val="43137"/>
                </a:srgbClr>
              </a:outerShdw>
            </a:effectLst>
          </a:endParaRPr>
        </a:p>
      </dsp:txBody>
      <dsp:txXfrm>
        <a:off x="5420746" y="847824"/>
        <a:ext cx="2462564" cy="1477538"/>
      </dsp:txXfrm>
    </dsp:sp>
    <dsp:sp modelId="{0AABE897-D260-4A5E-BB85-0ED9D7E71BE2}">
      <dsp:nvSpPr>
        <dsp:cNvPr id="0" name=""/>
        <dsp:cNvSpPr/>
      </dsp:nvSpPr>
      <dsp:spPr>
        <a:xfrm>
          <a:off x="8129568" y="847824"/>
          <a:ext cx="2462564" cy="1477538"/>
        </a:xfrm>
        <a:prstGeom prst="rect">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ctr" defTabSz="1066800">
            <a:lnSpc>
              <a:spcPct val="90000"/>
            </a:lnSpc>
            <a:spcBef>
              <a:spcPct val="0"/>
            </a:spcBef>
            <a:spcAft>
              <a:spcPct val="35000"/>
            </a:spcAft>
            <a:buNone/>
          </a:pPr>
          <a:r>
            <a:rPr lang="lt-LT" sz="2400" kern="1200" dirty="0"/>
            <a:t>Pasakotojo perspektyvos atskleidimas</a:t>
          </a:r>
          <a:endParaRPr lang="en-ZA" sz="2400" kern="1200" dirty="0">
            <a:effectLst>
              <a:outerShdw blurRad="38100" dist="38100" dir="2700000" algn="tl">
                <a:srgbClr val="000000">
                  <a:alpha val="43137"/>
                </a:srgbClr>
              </a:outerShdw>
            </a:effectLst>
          </a:endParaRPr>
        </a:p>
      </dsp:txBody>
      <dsp:txXfrm>
        <a:off x="8129568" y="847824"/>
        <a:ext cx="2462564" cy="147753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4666D55-429E-4A27-A1D1-871623D74C4C}">
      <dsp:nvSpPr>
        <dsp:cNvPr id="0" name=""/>
        <dsp:cNvSpPr/>
      </dsp:nvSpPr>
      <dsp:spPr>
        <a:xfrm>
          <a:off x="1915131"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30480" rIns="125037" bIns="30480" numCol="1" spcCol="1270" anchor="ctr" anchorCtr="0">
          <a:noAutofit/>
        </a:bodyPr>
        <a:lstStyle/>
        <a:p>
          <a:pPr marL="0" lvl="0" indent="0" algn="ctr" defTabSz="1066800">
            <a:lnSpc>
              <a:spcPct val="90000"/>
            </a:lnSpc>
            <a:spcBef>
              <a:spcPct val="0"/>
            </a:spcBef>
            <a:spcAft>
              <a:spcPct val="35000"/>
            </a:spcAft>
            <a:buNone/>
          </a:pPr>
          <a:r>
            <a:rPr lang="en-ZA" sz="2400" kern="1200" dirty="0" err="1">
              <a:solidFill>
                <a:srgbClr val="000000"/>
              </a:solidFill>
            </a:rPr>
            <a:t>Auditorija</a:t>
          </a:r>
          <a:endParaRPr lang="en-ZA" sz="2400" kern="1200" dirty="0">
            <a:solidFill>
              <a:srgbClr val="000000"/>
            </a:solidFill>
          </a:endParaRPr>
        </a:p>
      </dsp:txBody>
      <dsp:txXfrm>
        <a:off x="2282383" y="333565"/>
        <a:ext cx="1773250" cy="1606568"/>
      </dsp:txXfrm>
    </dsp:sp>
    <dsp:sp modelId="{B27D2DEA-4D99-4C54-B5C7-81EFA37AE9EB}">
      <dsp:nvSpPr>
        <dsp:cNvPr id="0" name=""/>
        <dsp:cNvSpPr/>
      </dsp:nvSpPr>
      <dsp:spPr>
        <a:xfrm>
          <a:off x="3968478"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30480" rIns="125037" bIns="30480" numCol="1" spcCol="1270" anchor="ctr" anchorCtr="0">
          <a:noAutofit/>
        </a:bodyPr>
        <a:lstStyle/>
        <a:p>
          <a:pPr marL="0" lvl="0" indent="0" algn="ctr" defTabSz="1066800">
            <a:lnSpc>
              <a:spcPct val="90000"/>
            </a:lnSpc>
            <a:spcBef>
              <a:spcPct val="0"/>
            </a:spcBef>
            <a:spcAft>
              <a:spcPct val="35000"/>
            </a:spcAft>
            <a:buNone/>
          </a:pPr>
          <a:r>
            <a:rPr lang="en-ZA" sz="2400" kern="1200" dirty="0" err="1">
              <a:solidFill>
                <a:srgbClr val="000000"/>
              </a:solidFill>
            </a:rPr>
            <a:t>Žinutė</a:t>
          </a:r>
          <a:endParaRPr lang="en-ZA" sz="2400" kern="1200" dirty="0">
            <a:solidFill>
              <a:srgbClr val="000000"/>
            </a:solidFill>
          </a:endParaRPr>
        </a:p>
      </dsp:txBody>
      <dsp:txXfrm>
        <a:off x="4335730" y="333565"/>
        <a:ext cx="1773250" cy="1606568"/>
      </dsp:txXfrm>
    </dsp:sp>
    <dsp:sp modelId="{96586F5F-31C0-4A86-A1F1-0BB769A7E62F}">
      <dsp:nvSpPr>
        <dsp:cNvPr id="0" name=""/>
        <dsp:cNvSpPr/>
      </dsp:nvSpPr>
      <dsp:spPr>
        <a:xfrm>
          <a:off x="6021826" y="834"/>
          <a:ext cx="2507754" cy="2272030"/>
        </a:xfrm>
        <a:prstGeom prst="ellipse">
          <a:avLst/>
        </a:prstGeom>
        <a:gradFill rotWithShape="0">
          <a:gsLst>
            <a:gs pos="0">
              <a:schemeClr val="accent1">
                <a:alpha val="50000"/>
                <a:hueOff val="0"/>
                <a:satOff val="0"/>
                <a:lumOff val="0"/>
                <a:alphaOff val="0"/>
                <a:satMod val="103000"/>
                <a:lumMod val="102000"/>
                <a:tint val="94000"/>
              </a:schemeClr>
            </a:gs>
            <a:gs pos="50000">
              <a:schemeClr val="accent1">
                <a:alpha val="50000"/>
                <a:hueOff val="0"/>
                <a:satOff val="0"/>
                <a:lumOff val="0"/>
                <a:alphaOff val="0"/>
                <a:satMod val="110000"/>
                <a:lumMod val="100000"/>
                <a:shade val="100000"/>
              </a:schemeClr>
            </a:gs>
            <a:gs pos="100000">
              <a:schemeClr val="accent1">
                <a:alpha val="50000"/>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0">
          <a:scrgbClr r="0" g="0" b="0"/>
        </a:effectRef>
        <a:fontRef idx="minor">
          <a:schemeClr val="tx1"/>
        </a:fontRef>
      </dsp:style>
      <dsp:txBody>
        <a:bodyPr spcFirstLastPara="0" vert="horz" wrap="square" lIns="125037" tIns="30480" rIns="125037" bIns="30480" numCol="1" spcCol="1270" anchor="ctr" anchorCtr="0">
          <a:noAutofit/>
        </a:bodyPr>
        <a:lstStyle/>
        <a:p>
          <a:pPr marL="0" lvl="0" indent="0" algn="ctr" defTabSz="1066800">
            <a:lnSpc>
              <a:spcPct val="90000"/>
            </a:lnSpc>
            <a:spcBef>
              <a:spcPct val="0"/>
            </a:spcBef>
            <a:spcAft>
              <a:spcPct val="35000"/>
            </a:spcAft>
            <a:buNone/>
          </a:pPr>
          <a:r>
            <a:rPr lang="en-GB" sz="2400" kern="1200" dirty="0" err="1">
              <a:solidFill>
                <a:srgbClr val="000000"/>
              </a:solidFill>
            </a:rPr>
            <a:t>Istorijos</a:t>
          </a:r>
          <a:r>
            <a:rPr lang="en-GB" sz="2400" kern="1200" dirty="0">
              <a:solidFill>
                <a:srgbClr val="000000"/>
              </a:solidFill>
            </a:rPr>
            <a:t> </a:t>
          </a:r>
          <a:r>
            <a:rPr lang="en-GB" sz="2400" kern="1200" dirty="0" err="1">
              <a:solidFill>
                <a:srgbClr val="000000"/>
              </a:solidFill>
            </a:rPr>
            <a:t>platinimui</a:t>
          </a:r>
          <a:r>
            <a:rPr lang="en-GB" sz="2400" kern="1200" dirty="0">
              <a:solidFill>
                <a:srgbClr val="000000"/>
              </a:solidFill>
            </a:rPr>
            <a:t> </a:t>
          </a:r>
          <a:r>
            <a:rPr lang="en-GB" sz="2400" kern="1200" dirty="0" err="1">
              <a:solidFill>
                <a:srgbClr val="000000"/>
              </a:solidFill>
            </a:rPr>
            <a:t>naudojama</a:t>
          </a:r>
          <a:r>
            <a:rPr lang="en-GB" sz="2400" kern="1200" dirty="0">
              <a:solidFill>
                <a:srgbClr val="000000"/>
              </a:solidFill>
            </a:rPr>
            <a:t> </a:t>
          </a:r>
          <a:r>
            <a:rPr lang="en-GB" sz="2400" kern="1200" dirty="0" err="1">
              <a:solidFill>
                <a:srgbClr val="000000"/>
              </a:solidFill>
            </a:rPr>
            <a:t>platforma</a:t>
          </a:r>
          <a:endParaRPr lang="en-ZA" sz="2400" kern="1200" dirty="0">
            <a:solidFill>
              <a:srgbClr val="000000"/>
            </a:solidFill>
          </a:endParaRPr>
        </a:p>
      </dsp:txBody>
      <dsp:txXfrm>
        <a:off x="6389078" y="333565"/>
        <a:ext cx="1773250" cy="16065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147CD4-04EA-4AEF-843C-E2CBC7457770}">
      <dsp:nvSpPr>
        <dsp:cNvPr id="0" name=""/>
        <dsp:cNvSpPr/>
      </dsp:nvSpPr>
      <dsp:spPr>
        <a:xfrm>
          <a:off x="4656" y="0"/>
          <a:ext cx="4071509" cy="803654"/>
        </a:xfrm>
        <a:prstGeom prst="homePlate">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28016"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Trello</a:t>
          </a:r>
        </a:p>
      </dsp:txBody>
      <dsp:txXfrm>
        <a:off x="4656" y="0"/>
        <a:ext cx="3870596" cy="803654"/>
      </dsp:txXfrm>
    </dsp:sp>
    <dsp:sp modelId="{D3402497-6BB6-4A6F-90DB-DAF71DC85B2D}">
      <dsp:nvSpPr>
        <dsp:cNvPr id="0" name=""/>
        <dsp:cNvSpPr/>
      </dsp:nvSpPr>
      <dsp:spPr>
        <a:xfrm>
          <a:off x="3261863" y="0"/>
          <a:ext cx="4071509" cy="80365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Asana</a:t>
          </a:r>
        </a:p>
      </dsp:txBody>
      <dsp:txXfrm>
        <a:off x="3663690" y="0"/>
        <a:ext cx="3267855" cy="803654"/>
      </dsp:txXfrm>
    </dsp:sp>
    <dsp:sp modelId="{2043CC53-992C-4DCC-968C-71729E7E84B5}">
      <dsp:nvSpPr>
        <dsp:cNvPr id="0" name=""/>
        <dsp:cNvSpPr/>
      </dsp:nvSpPr>
      <dsp:spPr>
        <a:xfrm>
          <a:off x="6523727" y="0"/>
          <a:ext cx="4071509" cy="803654"/>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96012" tIns="64008" rIns="32004" bIns="64008" numCol="1" spcCol="1270" anchor="ctr" anchorCtr="0">
          <a:noAutofit/>
        </a:bodyPr>
        <a:lstStyle/>
        <a:p>
          <a:pPr marL="0" lvl="0" indent="0" algn="ctr" defTabSz="1066800">
            <a:lnSpc>
              <a:spcPct val="90000"/>
            </a:lnSpc>
            <a:spcBef>
              <a:spcPct val="0"/>
            </a:spcBef>
            <a:spcAft>
              <a:spcPct val="35000"/>
            </a:spcAft>
            <a:buNone/>
          </a:pPr>
          <a:r>
            <a:rPr lang="en-ZA" sz="2400" kern="1200">
              <a:effectLst>
                <a:outerShdw blurRad="38100" dist="38100" dir="2700000" algn="tl">
                  <a:srgbClr val="000000">
                    <a:alpha val="43137"/>
                  </a:srgbClr>
                </a:outerShdw>
              </a:effectLst>
            </a:rPr>
            <a:t>Monday.com</a:t>
          </a:r>
        </a:p>
      </dsp:txBody>
      <dsp:txXfrm>
        <a:off x="6925554" y="0"/>
        <a:ext cx="3267855" cy="80365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36A049E-23B9-4E45-B41F-D6EE7304BF98}">
      <dsp:nvSpPr>
        <dsp:cNvPr id="0" name=""/>
        <dsp:cNvSpPr/>
      </dsp:nvSpPr>
      <dsp:spPr>
        <a:xfrm>
          <a:off x="0" y="658757"/>
          <a:ext cx="10595237" cy="878343"/>
        </a:xfrm>
        <a:prstGeom prst="notchedRightArrow">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AF7A6B6-1CFE-46FD-B789-E31F0DB14CF2}">
      <dsp:nvSpPr>
        <dsp:cNvPr id="0" name=""/>
        <dsp:cNvSpPr/>
      </dsp:nvSpPr>
      <dsp:spPr>
        <a:xfrm>
          <a:off x="4656" y="0"/>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Dropbox</a:t>
          </a:r>
          <a:endParaRPr lang="en-ZA" sz="2400" kern="1200">
            <a:solidFill>
              <a:srgbClr val="000000"/>
            </a:solidFill>
            <a:effectLst/>
          </a:endParaRPr>
        </a:p>
      </dsp:txBody>
      <dsp:txXfrm>
        <a:off x="4656" y="0"/>
        <a:ext cx="3073032" cy="878343"/>
      </dsp:txXfrm>
    </dsp:sp>
    <dsp:sp modelId="{C95CDA5D-172E-415B-969E-8C54D166A163}">
      <dsp:nvSpPr>
        <dsp:cNvPr id="0" name=""/>
        <dsp:cNvSpPr/>
      </dsp:nvSpPr>
      <dsp:spPr>
        <a:xfrm>
          <a:off x="1431379"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E2D534D-2C9C-4226-8DE5-FFEE09CF8972}">
      <dsp:nvSpPr>
        <dsp:cNvPr id="0" name=""/>
        <dsp:cNvSpPr/>
      </dsp:nvSpPr>
      <dsp:spPr>
        <a:xfrm>
          <a:off x="3231340" y="1317515"/>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t"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Google Drive</a:t>
          </a:r>
          <a:endParaRPr lang="en-ZA" sz="2400" kern="1200">
            <a:solidFill>
              <a:srgbClr val="000000"/>
            </a:solidFill>
            <a:effectLst/>
          </a:endParaRPr>
        </a:p>
      </dsp:txBody>
      <dsp:txXfrm>
        <a:off x="3231340" y="1317515"/>
        <a:ext cx="3073032" cy="878343"/>
      </dsp:txXfrm>
    </dsp:sp>
    <dsp:sp modelId="{C5B33332-1E87-4C88-AF51-E4648A11B462}">
      <dsp:nvSpPr>
        <dsp:cNvPr id="0" name=""/>
        <dsp:cNvSpPr/>
      </dsp:nvSpPr>
      <dsp:spPr>
        <a:xfrm>
          <a:off x="4658063"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06B7708-5274-42D0-956A-B9AC5AE1C4A4}">
      <dsp:nvSpPr>
        <dsp:cNvPr id="0" name=""/>
        <dsp:cNvSpPr/>
      </dsp:nvSpPr>
      <dsp:spPr>
        <a:xfrm>
          <a:off x="6458024" y="0"/>
          <a:ext cx="3073032" cy="8783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0688" tIns="170688" rIns="170688" bIns="170688" numCol="1" spcCol="1270" anchor="b" anchorCtr="0">
          <a:noAutofit/>
        </a:bodyPr>
        <a:lstStyle/>
        <a:p>
          <a:pPr marL="0" lvl="0" indent="0" algn="ctr" defTabSz="1066800">
            <a:lnSpc>
              <a:spcPct val="90000"/>
            </a:lnSpc>
            <a:spcBef>
              <a:spcPct val="0"/>
            </a:spcBef>
            <a:spcAft>
              <a:spcPct val="35000"/>
            </a:spcAft>
            <a:buNone/>
          </a:pPr>
          <a:r>
            <a:rPr lang="en-GB" sz="2400" kern="1200">
              <a:solidFill>
                <a:srgbClr val="000000"/>
              </a:solidFill>
              <a:effectLst/>
            </a:rPr>
            <a:t>One Drive</a:t>
          </a:r>
          <a:endParaRPr lang="en-ZA" sz="2400" kern="1200">
            <a:solidFill>
              <a:srgbClr val="000000"/>
            </a:solidFill>
            <a:effectLst/>
          </a:endParaRPr>
        </a:p>
      </dsp:txBody>
      <dsp:txXfrm>
        <a:off x="6458024" y="0"/>
        <a:ext cx="3073032" cy="878343"/>
      </dsp:txXfrm>
    </dsp:sp>
    <dsp:sp modelId="{9541A6AB-3597-4B62-ABCA-FD4872FBDFCA}">
      <dsp:nvSpPr>
        <dsp:cNvPr id="0" name=""/>
        <dsp:cNvSpPr/>
      </dsp:nvSpPr>
      <dsp:spPr>
        <a:xfrm>
          <a:off x="7884747" y="988136"/>
          <a:ext cx="219585" cy="219585"/>
        </a:xfrm>
        <a:prstGeom prst="ellipse">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286689D-BC1A-47BC-91C3-5A45EEC45382}">
      <dsp:nvSpPr>
        <dsp:cNvPr id="0" name=""/>
        <dsp:cNvSpPr/>
      </dsp:nvSpPr>
      <dsp:spPr>
        <a:xfrm>
          <a:off x="3104"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Slack </a:t>
          </a:r>
        </a:p>
      </dsp:txBody>
      <dsp:txXfrm>
        <a:off x="404932" y="0"/>
        <a:ext cx="2978141" cy="803655"/>
      </dsp:txXfrm>
    </dsp:sp>
    <dsp:sp modelId="{51365B43-0D33-43F9-B39E-5959FEE8E4CB}">
      <dsp:nvSpPr>
        <dsp:cNvPr id="0" name=""/>
        <dsp:cNvSpPr/>
      </dsp:nvSpPr>
      <dsp:spPr>
        <a:xfrm>
          <a:off x="3406720"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Teams </a:t>
          </a:r>
        </a:p>
      </dsp:txBody>
      <dsp:txXfrm>
        <a:off x="3808548" y="0"/>
        <a:ext cx="2978141" cy="803655"/>
      </dsp:txXfrm>
    </dsp:sp>
    <dsp:sp modelId="{9B7F4393-28DA-43AF-9F5D-A5EC87B366C9}">
      <dsp:nvSpPr>
        <dsp:cNvPr id="0" name=""/>
        <dsp:cNvSpPr/>
      </dsp:nvSpPr>
      <dsp:spPr>
        <a:xfrm>
          <a:off x="6810336" y="0"/>
          <a:ext cx="3781796" cy="803655"/>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96012" tIns="32004" rIns="32004" bIns="32004" numCol="1" spcCol="1270" anchor="ctr" anchorCtr="0">
          <a:noAutofit/>
        </a:bodyPr>
        <a:lstStyle/>
        <a:p>
          <a:pPr marL="0" lvl="0" indent="0" algn="ctr" defTabSz="1066800">
            <a:lnSpc>
              <a:spcPct val="90000"/>
            </a:lnSpc>
            <a:spcBef>
              <a:spcPct val="0"/>
            </a:spcBef>
            <a:spcAft>
              <a:spcPct val="35000"/>
            </a:spcAft>
            <a:buNone/>
          </a:pPr>
          <a:r>
            <a:rPr lang="en-ZA" sz="2400" kern="1200" dirty="0">
              <a:effectLst>
                <a:outerShdw blurRad="38100" dist="38100" dir="2700000" algn="tl">
                  <a:srgbClr val="000000">
                    <a:alpha val="43137"/>
                  </a:srgbClr>
                </a:outerShdw>
              </a:effectLst>
            </a:rPr>
            <a:t>Google Chat </a:t>
          </a:r>
        </a:p>
      </dsp:txBody>
      <dsp:txXfrm>
        <a:off x="7212164" y="0"/>
        <a:ext cx="2978141" cy="803655"/>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3">
  <dgm:title val=""/>
  <dgm:desc val=""/>
  <dgm:catLst>
    <dgm:cat type="hierarchy" pri="7000"/>
    <dgm:cat type="list" pri="23000"/>
    <dgm:cat type="relationship" pri="15000"/>
    <dgm:cat type="convert" pri="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1" destId="11" srcOrd="0" destOrd="0"/>
        <dgm:cxn modelId="6" srcId="1" destId="12" srcOrd="1" destOrd="0"/>
        <dgm:cxn modelId="7" srcId="0" destId="2" srcOrd="1" destOrd="0"/>
        <dgm:cxn modelId="8" srcId="2" destId="21" srcOrd="0" destOrd="0"/>
        <dgm:cxn modelId="9" srcId="2" destId="2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w" for="des" forName="rootComposite" refType="w"/>
      <dgm:constr type="h" for="des" forName="rootComposite" refType="w" fact="0.5"/>
      <dgm:constr type="w" for="des" forName="childText" refType="w" refFor="des" refForName="rootComposite" fact="0.8"/>
      <dgm:constr type="h" for="des" forName="childText" refType="h" refFor="des" refForName="rootComposite"/>
      <dgm:constr type="sibSp" refType="w" refFor="des" refForName="rootComposite" fact="0.25"/>
      <dgm:constr type="sibSp" for="des" forName="childShape" refType="h" refFor="des" refForName="childText" fact="0.25"/>
      <dgm:constr type="sp" for="des" forName="root" refType="h" refFor="des" refForName="childText" fact="0.25"/>
    </dgm:constrLst>
    <dgm:ruleLst/>
    <dgm:forEach name="Name3" axis="ch">
      <dgm:forEach name="Name4" axis="self" ptType="node" cnt="1">
        <dgm:layoutNode name="root">
          <dgm:choose name="Name5">
            <dgm:if name="Name6" func="var" arg="dir" op="equ" val="norm">
              <dgm:alg type="hierRoot">
                <dgm:param type="hierAlign" val="tL"/>
              </dgm:alg>
            </dgm:if>
            <dgm:else name="Name7">
              <dgm:alg type="hierRoot">
                <dgm:param type="hierAlign" val="tR"/>
              </dgm:alg>
            </dgm:else>
          </dgm:choose>
          <dgm:shape xmlns:r="http://schemas.openxmlformats.org/officeDocument/2006/relationships" r:blip="">
            <dgm:adjLst/>
          </dgm:shape>
          <dgm:presOf/>
          <dgm:constrLst>
            <dgm:constr type="alignOff" val="0.2"/>
          </dgm:constrLst>
          <dgm:ruleLst/>
          <dgm:layoutNode name="rootComposite">
            <dgm:alg type="composite"/>
            <dgm:shape xmlns:r="http://schemas.openxmlformats.org/officeDocument/2006/relationships" r:blip="">
              <dgm:adjLst/>
            </dgm:shape>
            <dgm:presOf axis="self" ptType="node" cnt="1"/>
            <dgm:choose name="Name8">
              <dgm:if name="Name9" func="var" arg="dir" op="equ" val="norm">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10">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rootConnector" moveWith="rootText">
              <dgm:alg type="sp"/>
              <dgm:shape xmlns:r="http://schemas.openxmlformats.org/officeDocument/2006/relationships" type="roundRect" r:blip="" hideGeom="1">
                <dgm:adjLst>
                  <dgm:adj idx="1" val="0.1"/>
                </dgm:adjLst>
              </dgm:shape>
              <dgm:presOf axis="self" ptType="node" cnt="1"/>
              <dgm:constrLst/>
              <dgm:ruleLst/>
            </dgm:layoutNode>
          </dgm:layoutNode>
          <dgm:layoutNode name="childShape">
            <dgm:alg type="hierChild">
              <dgm:param type="chAlign" val="l"/>
              <dgm:param type="linDir" val="fromT"/>
            </dgm:alg>
            <dgm:shape xmlns:r="http://schemas.openxmlformats.org/officeDocument/2006/relationships" r:blip="">
              <dgm:adjLst/>
            </dgm:shape>
            <dgm:presOf/>
            <dgm:constrLst/>
            <dgm:ruleLst/>
            <dgm:forEach name="Name11" axis="ch">
              <dgm:forEach name="Name12" axis="self" ptType="parTrans" cnt="1">
                <dgm:layoutNode name="Name13">
                  <dgm:choose name="Name14">
                    <dgm:if name="Name15" func="var" arg="dir" op="equ" val="norm">
                      <dgm:alg type="conn">
                        <dgm:param type="dim" val="1D"/>
                        <dgm:param type="endSty" val="noArr"/>
                        <dgm:param type="connRout" val="bend"/>
                        <dgm:param type="srcNode" val="rootConnector"/>
                        <dgm:param type="begPts" val="bCtr"/>
                        <dgm:param type="endPts" val="midL"/>
                      </dgm:alg>
                    </dgm:if>
                    <dgm:else name="Name16">
                      <dgm:alg type="conn">
                        <dgm:param type="dim" val="1D"/>
                        <dgm:param type="endSty" val="noArr"/>
                        <dgm:param type="connRout" val="bend"/>
                        <dgm:param type="srcNode" val="rootConnector"/>
                        <dgm:param type="begPts" val="bCtr"/>
                        <dgm:param type="endPts" val="midR"/>
                      </dgm:alg>
                    </dgm:else>
                  </dgm:choose>
                  <dgm:shape xmlns:r="http://schemas.openxmlformats.org/officeDocument/2006/relationships" type="conn" r:blip="">
                    <dgm:adjLst/>
                  </dgm:shape>
                  <dgm:presOf axis="self"/>
                  <dgm:constrLst>
                    <dgm:constr type="begPad"/>
                    <dgm:constr type="endPad"/>
                  </dgm:constrLst>
                  <dgm:ruleLst/>
                </dgm:layoutNode>
              </dgm:forEach>
              <dgm:forEach name="Name17" axis="self" ptType="node">
                <dgm:layoutNode name="childText" styleLbl="bgAcc1">
                  <dgm:varLst>
                    <dgm:bulletEnabled val="1"/>
                  </dgm:varLst>
                  <dgm:alg type="tx"/>
                  <dgm:shape xmlns:r="http://schemas.openxmlformats.org/officeDocument/2006/relationships" type="roundRect" r:blip="">
                    <dgm:adjLst>
                      <dgm:adj idx="1" val="0.1"/>
                    </dgm:adjLst>
                  </dgm:shape>
                  <dgm:presOf axis="self desOrSelf" ptType="node node" st="1 1" cnt="1 0"/>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enn3">
  <dgm:title val=""/>
  <dgm:desc val=""/>
  <dgm:catLst>
    <dgm:cat type="relationship" pri="29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fallback" val="2D"/>
        </dgm:alg>
      </dgm:if>
      <dgm:else name="Name3">
        <dgm:alg type="lin">
          <dgm:param type="fallback" val="2D"/>
          <dgm:param type="linDir" val="fromR"/>
        </dgm:alg>
      </dgm:else>
    </dgm:choose>
    <dgm:shape xmlns:r="http://schemas.openxmlformats.org/officeDocument/2006/relationships" r:blip="">
      <dgm:adjLst/>
    </dgm:shape>
    <dgm:presOf/>
    <dgm:constrLst>
      <dgm:constr type="w" for="ch" ptType="node" refType="w"/>
      <dgm:constr type="h" for="ch" ptType="node" refType="w" refFor="ch" refPtType="node"/>
      <dgm:constr type="w" for="ch" forName="space" refType="w" refFor="ch" refPtType="node" fact="-0.2"/>
      <dgm:constr type="primFontSz" for="ch" ptType="node" op="equ" val="65"/>
    </dgm:constrLst>
    <dgm:ruleLst/>
    <dgm:forEach name="Name4" axis="ch" ptType="node">
      <dgm:layoutNode name="Name5" styleLbl="vennNode1">
        <dgm:varLst>
          <dgm:bulletEnabled val="1"/>
        </dgm:varLst>
        <dgm:alg type="tx">
          <dgm:param type="txAnchorVertCh" val="mid"/>
          <dgm:param type="txAnchorHorzCh" val="ctr"/>
        </dgm:alg>
        <dgm:shape xmlns:r="http://schemas.openxmlformats.org/officeDocument/2006/relationships" type="ellipse" r:blip="">
          <dgm:adjLst/>
        </dgm:shape>
        <dgm:presOf axis="desOrSelf" ptType="node"/>
        <dgm:constrLst>
          <dgm:constr type="tMarg" refType="primFontSz" fact="0.1"/>
          <dgm:constr type="bMarg" refType="primFontSz" fact="0.1"/>
          <dgm:constr type="lMarg" refType="w" fact="0.156"/>
          <dgm:constr type="rMarg" refType="w" fact="0.156"/>
        </dgm:constrLst>
        <dgm:ruleLst>
          <dgm:rule type="primFontSz" val="5" fact="NaN" max="NaN"/>
        </dgm:ruleLst>
      </dgm:layoutNode>
      <dgm:forEach name="Name6"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F982F48-3ECE-B3AC-53BA-3D27CDC869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a:extLst>
              <a:ext uri="{FF2B5EF4-FFF2-40B4-BE49-F238E27FC236}">
                <a16:creationId xmlns:a16="http://schemas.microsoft.com/office/drawing/2014/main" id="{8FDE5284-639C-6F4C-B04D-F55C0D341FC6}"/>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F67715E-BD19-42EF-BAAC-123655D176F4}" type="datetimeFigureOut">
              <a:rPr lang="en-IE" smtClean="0"/>
              <a:t>12/06/2023</a:t>
            </a:fld>
            <a:endParaRPr lang="en-IE"/>
          </a:p>
        </p:txBody>
      </p:sp>
      <p:sp>
        <p:nvSpPr>
          <p:cNvPr id="4" name="Footer Placeholder 3">
            <a:extLst>
              <a:ext uri="{FF2B5EF4-FFF2-40B4-BE49-F238E27FC236}">
                <a16:creationId xmlns:a16="http://schemas.microsoft.com/office/drawing/2014/main" id="{8A6C6EFC-A468-B950-CF76-A30504C2A54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5" name="Slide Number Placeholder 4">
            <a:extLst>
              <a:ext uri="{FF2B5EF4-FFF2-40B4-BE49-F238E27FC236}">
                <a16:creationId xmlns:a16="http://schemas.microsoft.com/office/drawing/2014/main" id="{D36DD3AE-066F-259C-0E55-BA8C74E0B6FB}"/>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3B4932C5-75E6-49A0-8970-C9383069AEBB}" type="slidenum">
              <a:rPr lang="en-IE" smtClean="0"/>
              <a:t>‹#›</a:t>
            </a:fld>
            <a:endParaRPr lang="en-IE"/>
          </a:p>
        </p:txBody>
      </p:sp>
    </p:spTree>
    <p:extLst>
      <p:ext uri="{BB962C8B-B14F-4D97-AF65-F5344CB8AC3E}">
        <p14:creationId xmlns:p14="http://schemas.microsoft.com/office/powerpoint/2010/main" val="37182585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E6B282E-B117-B940-84DA-9267D4C22CBD}" type="datetimeFigureOut">
              <a:rPr lang="en-US" smtClean="0"/>
              <a:t>6/12/23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BE5DE82-CF29-044D-9158-06A811149881}" type="slidenum">
              <a:rPr lang="en-US" smtClean="0"/>
              <a:t>‹#›</a:t>
            </a:fld>
            <a:endParaRPr lang="en-US"/>
          </a:p>
        </p:txBody>
      </p:sp>
    </p:spTree>
    <p:extLst>
      <p:ext uri="{BB962C8B-B14F-4D97-AF65-F5344CB8AC3E}">
        <p14:creationId xmlns:p14="http://schemas.microsoft.com/office/powerpoint/2010/main" val="176198739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a:t>
            </a:fld>
            <a:endParaRPr lang="en-US"/>
          </a:p>
        </p:txBody>
      </p:sp>
    </p:spTree>
    <p:extLst>
      <p:ext uri="{BB962C8B-B14F-4D97-AF65-F5344CB8AC3E}">
        <p14:creationId xmlns:p14="http://schemas.microsoft.com/office/powerpoint/2010/main" val="2044093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480057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576844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19</a:t>
            </a:fld>
            <a:endParaRPr lang="en-US"/>
          </a:p>
        </p:txBody>
      </p:sp>
    </p:spTree>
    <p:extLst>
      <p:ext uri="{BB962C8B-B14F-4D97-AF65-F5344CB8AC3E}">
        <p14:creationId xmlns:p14="http://schemas.microsoft.com/office/powerpoint/2010/main" val="15983745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20</a:t>
            </a:fld>
            <a:endParaRPr lang="en-US"/>
          </a:p>
        </p:txBody>
      </p:sp>
    </p:spTree>
    <p:extLst>
      <p:ext uri="{BB962C8B-B14F-4D97-AF65-F5344CB8AC3E}">
        <p14:creationId xmlns:p14="http://schemas.microsoft.com/office/powerpoint/2010/main" val="42379827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21</a:t>
            </a:fld>
            <a:endParaRPr lang="en-US"/>
          </a:p>
        </p:txBody>
      </p:sp>
    </p:spTree>
    <p:extLst>
      <p:ext uri="{BB962C8B-B14F-4D97-AF65-F5344CB8AC3E}">
        <p14:creationId xmlns:p14="http://schemas.microsoft.com/office/powerpoint/2010/main" val="6268444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768503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39320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049245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73276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29</a:t>
            </a:fld>
            <a:endParaRPr lang="en-US"/>
          </a:p>
        </p:txBody>
      </p:sp>
    </p:spTree>
    <p:extLst>
      <p:ext uri="{BB962C8B-B14F-4D97-AF65-F5344CB8AC3E}">
        <p14:creationId xmlns:p14="http://schemas.microsoft.com/office/powerpoint/2010/main" val="4116876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2</a:t>
            </a:fld>
            <a:endParaRPr lang="en-US"/>
          </a:p>
        </p:txBody>
      </p:sp>
    </p:spTree>
    <p:extLst>
      <p:ext uri="{BB962C8B-B14F-4D97-AF65-F5344CB8AC3E}">
        <p14:creationId xmlns:p14="http://schemas.microsoft.com/office/powerpoint/2010/main" val="42264682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6775444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605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1897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42</a:t>
            </a:fld>
            <a:endParaRPr lang="en-US"/>
          </a:p>
        </p:txBody>
      </p:sp>
    </p:spTree>
    <p:extLst>
      <p:ext uri="{BB962C8B-B14F-4D97-AF65-F5344CB8AC3E}">
        <p14:creationId xmlns:p14="http://schemas.microsoft.com/office/powerpoint/2010/main" val="265830408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699103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909052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538634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1699070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62398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499564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8</a:t>
            </a:fld>
            <a:endParaRPr lang="en-US"/>
          </a:p>
        </p:txBody>
      </p:sp>
    </p:spTree>
    <p:extLst>
      <p:ext uri="{BB962C8B-B14F-4D97-AF65-F5344CB8AC3E}">
        <p14:creationId xmlns:p14="http://schemas.microsoft.com/office/powerpoint/2010/main" val="246163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757866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007255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57031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513081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921737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7306949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16190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264499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50550668"/>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332750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fld id="{4BE5DE82-CF29-044D-9158-06A811149881}" type="slidenum">
              <a:rPr lang="en-US" smtClean="0"/>
              <a:t>9</a:t>
            </a:fld>
            <a:endParaRPr lang="en-US"/>
          </a:p>
        </p:txBody>
      </p:sp>
    </p:spTree>
    <p:extLst>
      <p:ext uri="{BB962C8B-B14F-4D97-AF65-F5344CB8AC3E}">
        <p14:creationId xmlns:p14="http://schemas.microsoft.com/office/powerpoint/2010/main" val="149960806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445581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226698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221489"/>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54589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6892514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3335436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77789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5198014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657245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54003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351512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873637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47584096"/>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8309104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3523089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81828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68834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6012638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167322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5056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02192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9967309"/>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0287099"/>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63848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1740184"/>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471629"/>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34263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749025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5245053"/>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8601325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0555783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6363574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2410429"/>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4661685"/>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609776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3184348"/>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E"/>
          </a:p>
        </p:txBody>
      </p:sp>
      <p:sp>
        <p:nvSpPr>
          <p:cNvPr id="4" name="Slide Number Placeholder 3"/>
          <p:cNvSpPr>
            <a:spLocks noGrp="1"/>
          </p:cNvSpPr>
          <p:nvPr>
            <p:ph type="sldNum" sz="quarter" idx="5"/>
          </p:nvPr>
        </p:nvSpPr>
        <p:spPr/>
        <p:txBody>
          <a:bodyPr/>
          <a:lstStyle/>
          <a:p>
            <a:fld id="{4BE5DE82-CF29-044D-9158-06A811149881}" type="slidenum">
              <a:rPr lang="en-US" smtClean="0"/>
              <a:t>116</a:t>
            </a:fld>
            <a:endParaRPr lang="en-US"/>
          </a:p>
        </p:txBody>
      </p:sp>
    </p:spTree>
    <p:extLst>
      <p:ext uri="{BB962C8B-B14F-4D97-AF65-F5344CB8AC3E}">
        <p14:creationId xmlns:p14="http://schemas.microsoft.com/office/powerpoint/2010/main" val="325841424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117</a:t>
            </a:fld>
            <a:endParaRPr lang="en-US"/>
          </a:p>
        </p:txBody>
      </p:sp>
    </p:spTree>
    <p:extLst>
      <p:ext uri="{BB962C8B-B14F-4D97-AF65-F5344CB8AC3E}">
        <p14:creationId xmlns:p14="http://schemas.microsoft.com/office/powerpoint/2010/main" val="4237824826"/>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118</a:t>
            </a:fld>
            <a:endParaRPr lang="en-US"/>
          </a:p>
        </p:txBody>
      </p:sp>
    </p:spTree>
    <p:extLst>
      <p:ext uri="{BB962C8B-B14F-4D97-AF65-F5344CB8AC3E}">
        <p14:creationId xmlns:p14="http://schemas.microsoft.com/office/powerpoint/2010/main" val="1555062305"/>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4BE5DE82-CF29-044D-9158-06A811149881}" type="slidenum">
              <a:rPr lang="en-US" smtClean="0"/>
              <a:t>121</a:t>
            </a:fld>
            <a:endParaRPr lang="en-US"/>
          </a:p>
        </p:txBody>
      </p:sp>
    </p:spTree>
    <p:extLst>
      <p:ext uri="{BB962C8B-B14F-4D97-AF65-F5344CB8AC3E}">
        <p14:creationId xmlns:p14="http://schemas.microsoft.com/office/powerpoint/2010/main" val="717219308"/>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4061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8090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ZA"/>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BE5DE82-CF29-044D-9158-06A81114988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20537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nt Typecae &amp; Size">
    <p:spTree>
      <p:nvGrpSpPr>
        <p:cNvPr id="1" name=""/>
        <p:cNvGrpSpPr/>
        <p:nvPr/>
      </p:nvGrpSpPr>
      <p:grpSpPr>
        <a:xfrm>
          <a:off x="0" y="0"/>
          <a:ext cx="0" cy="0"/>
          <a:chOff x="0" y="0"/>
          <a:chExt cx="0" cy="0"/>
        </a:xfrm>
      </p:grpSpPr>
      <p:sp>
        <p:nvSpPr>
          <p:cNvPr id="6" name="Rectangle 5"/>
          <p:cNvSpPr/>
          <p:nvPr userDrawn="1"/>
        </p:nvSpPr>
        <p:spPr>
          <a:xfrm>
            <a:off x="0" y="0"/>
            <a:ext cx="12192000" cy="6858001"/>
          </a:xfrm>
          <a:prstGeom prst="rect">
            <a:avLst/>
          </a:prstGeom>
          <a:solidFill>
            <a:srgbClr val="D0D6C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userDrawn="1"/>
        </p:nvSpPr>
        <p:spPr>
          <a:xfrm>
            <a:off x="424669" y="528535"/>
            <a:ext cx="6498645" cy="769441"/>
          </a:xfrm>
          <a:prstGeom prst="rect">
            <a:avLst/>
          </a:prstGeom>
        </p:spPr>
        <p:txBody>
          <a:bodyPr wrap="square">
            <a:spAutoFit/>
          </a:bodyPr>
          <a:lstStyle/>
          <a:p>
            <a:pPr fontAlgn="base"/>
            <a:r>
              <a:rPr lang="en-IE" sz="4400" b="0" i="0" u="none" strike="noStrike" kern="1200" baseline="0">
                <a:solidFill>
                  <a:srgbClr val="000000"/>
                </a:solidFill>
                <a:effectLst/>
                <a:latin typeface="+mn-lt"/>
                <a:ea typeface="+mn-ea"/>
                <a:cs typeface="+mn-cs"/>
                <a:sym typeface="Quattrocento Sans"/>
              </a:rPr>
              <a:t>FONT TYPEFACE &amp; SIZE</a:t>
            </a:r>
            <a:endParaRPr lang="en-IE" sz="3600" baseline="0">
              <a:solidFill>
                <a:srgbClr val="000000"/>
              </a:solidFill>
              <a:latin typeface="+mn-lt"/>
              <a:ea typeface="Quattrocento Sans"/>
              <a:cs typeface="Quattrocento Sans"/>
              <a:sym typeface="Quattrocento Sans"/>
            </a:endParaRPr>
          </a:p>
        </p:txBody>
      </p:sp>
      <p:sp>
        <p:nvSpPr>
          <p:cNvPr id="8" name="Rectangle 7"/>
          <p:cNvSpPr/>
          <p:nvPr userDrawn="1"/>
        </p:nvSpPr>
        <p:spPr>
          <a:xfrm>
            <a:off x="7347983" y="564843"/>
            <a:ext cx="4589207" cy="4708981"/>
          </a:xfrm>
          <a:prstGeom prst="rect">
            <a:avLst/>
          </a:prstGeom>
        </p:spPr>
        <p:txBody>
          <a:bodyPr wrap="square">
            <a:spAutoFit/>
          </a:bodyPr>
          <a:lstStyle/>
          <a:p>
            <a:pPr fontAlgn="base"/>
            <a:r>
              <a:rPr lang="en-IE" sz="3000" b="0" i="0" u="none" strike="noStrike" kern="1200">
                <a:solidFill>
                  <a:srgbClr val="000000"/>
                </a:solidFill>
                <a:effectLst/>
                <a:latin typeface="+mn-lt"/>
                <a:ea typeface="+mn-ea"/>
                <a:cs typeface="+mn-cs"/>
              </a:rPr>
              <a:t>PLEASE</a:t>
            </a:r>
            <a:r>
              <a:rPr lang="en-IE" sz="3000" b="0" i="0" u="none" strike="noStrike" kern="1200" baseline="0">
                <a:solidFill>
                  <a:srgbClr val="000000"/>
                </a:solidFill>
                <a:effectLst/>
                <a:latin typeface="+mn-lt"/>
                <a:ea typeface="+mn-ea"/>
                <a:cs typeface="+mn-cs"/>
              </a:rPr>
              <a:t> ENSURE TO KEEP FONTS AS PER THE LAYOUT</a:t>
            </a:r>
            <a:endParaRPr lang="en-IE" sz="3000" b="0" i="0" u="none" strike="noStrike" kern="1200">
              <a:solidFill>
                <a:srgbClr val="000000"/>
              </a:solidFill>
              <a:effectLst/>
              <a:latin typeface="+mn-lt"/>
              <a:ea typeface="+mn-ea"/>
              <a:cs typeface="+mn-cs"/>
            </a:endParaRPr>
          </a:p>
          <a:p>
            <a:pPr fontAlgn="base"/>
            <a:endParaRPr lang="en-IE" sz="3000" b="0" i="0" u="none" strike="noStrike" kern="1200">
              <a:solidFill>
                <a:srgbClr val="000000"/>
              </a:solidFill>
              <a:effectLst/>
              <a:latin typeface="+mn-lt"/>
              <a:ea typeface="+mn-ea"/>
              <a:cs typeface="+mn-cs"/>
            </a:endParaRPr>
          </a:p>
          <a:p>
            <a:pPr marL="0" lvl="0" indent="0" algn="l" rtl="0">
              <a:spcBef>
                <a:spcPts val="0"/>
              </a:spcBef>
              <a:spcAft>
                <a:spcPts val="0"/>
              </a:spcAft>
              <a:buClr>
                <a:schemeClr val="dk1"/>
              </a:buClr>
              <a:buSzPts val="1100"/>
              <a:buFont typeface="Arial"/>
              <a:buNone/>
            </a:pPr>
            <a:r>
              <a:rPr lang="en-IE" sz="3000" b="0" i="0" u="none" strike="noStrike" kern="1200">
                <a:solidFill>
                  <a:srgbClr val="000000"/>
                </a:solidFill>
                <a:effectLst/>
                <a:latin typeface="+mn-lt"/>
                <a:ea typeface="+mn-ea"/>
                <a:cs typeface="+mn-cs"/>
              </a:rPr>
              <a:t>48 point </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Divider</a:t>
            </a:r>
            <a:r>
              <a:rPr lang="en-IE" sz="3000" b="0" i="0" u="none" strike="noStrike" kern="1200" baseline="0">
                <a:solidFill>
                  <a:srgbClr val="000000"/>
                </a:solidFill>
                <a:effectLst/>
                <a:latin typeface="+mn-lt"/>
                <a:ea typeface="+mn-ea"/>
                <a:cs typeface="+mn-cs"/>
              </a:rPr>
              <a:t> Slides</a:t>
            </a:r>
          </a:p>
          <a:p>
            <a:pPr marL="0" lvl="0" indent="0" algn="l" rtl="0">
              <a:spcBef>
                <a:spcPts val="0"/>
              </a:spcBef>
              <a:spcAft>
                <a:spcPts val="0"/>
              </a:spcAft>
              <a:buClr>
                <a:schemeClr val="dk1"/>
              </a:buClr>
              <a:buSzPts val="1100"/>
              <a:buFont typeface="Arial"/>
              <a:buNone/>
            </a:pPr>
            <a:endParaRPr lang="en-IE" sz="1000" b="1" baseline="0">
              <a:solidFill>
                <a:srgbClr val="000000"/>
              </a:solidFill>
              <a:latin typeface="+mn-lt"/>
              <a:ea typeface="Quattrocento Sans"/>
              <a:cs typeface="Quattrocento Sans"/>
              <a:sym typeface="Quattrocento San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36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Title Heading</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30 point</a:t>
            </a:r>
            <a:r>
              <a:rPr lang="en-IE" sz="3000" b="0" i="0" u="none" strike="noStrike" kern="1200" baseline="0">
                <a:solidFill>
                  <a:srgbClr val="000000"/>
                </a:solidFill>
                <a:effectLst/>
                <a:latin typeface="+mn-lt"/>
                <a:ea typeface="+mn-ea"/>
                <a:cs typeface="+mn-cs"/>
              </a:rPr>
              <a:t>  -  </a:t>
            </a:r>
            <a:r>
              <a:rPr lang="en-IE" sz="3000" b="0" i="0" u="none" strike="noStrike" kern="1200">
                <a:solidFill>
                  <a:srgbClr val="000000"/>
                </a:solidFill>
                <a:effectLst/>
                <a:latin typeface="+mn-lt"/>
                <a:ea typeface="+mn-ea"/>
                <a:cs typeface="+mn-cs"/>
              </a:rPr>
              <a:t>Sub-Titles</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	</a:t>
            </a:r>
            <a:r>
              <a:rPr lang="en-IE" sz="3000" b="0" i="0" u="none" strike="noStrike" kern="1200" baseline="0">
                <a:solidFill>
                  <a:srgbClr val="000000"/>
                </a:solidFill>
                <a:effectLst/>
                <a:latin typeface="+mn-lt"/>
                <a:ea typeface="+mn-ea"/>
                <a:cs typeface="+mn-cs"/>
              </a:rPr>
              <a:t>       </a:t>
            </a:r>
            <a:r>
              <a:rPr lang="en-IE" sz="3000" b="0" i="0" u="none" strike="noStrike" kern="1200">
                <a:solidFill>
                  <a:srgbClr val="000000"/>
                </a:solidFill>
                <a:effectLst/>
                <a:latin typeface="+mn-lt"/>
                <a:ea typeface="+mn-ea"/>
                <a:cs typeface="+mn-cs"/>
              </a:rPr>
              <a:t>- Quotes	</a:t>
            </a: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endParaRPr lang="en-IE" sz="1000" b="0" i="0" u="none" strike="noStrike" kern="1200">
              <a:solidFill>
                <a:srgbClr val="000000"/>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
                <a:schemeClr val="dk1"/>
              </a:buClr>
              <a:buSzPts val="1100"/>
              <a:buFont typeface="Arial"/>
              <a:buNone/>
              <a:tabLst/>
              <a:defRPr/>
            </a:pPr>
            <a:r>
              <a:rPr lang="en-IE" sz="3000" b="0" i="0" u="none" strike="noStrike" kern="1200">
                <a:solidFill>
                  <a:srgbClr val="000000"/>
                </a:solidFill>
                <a:effectLst/>
                <a:latin typeface="+mn-lt"/>
                <a:ea typeface="+mn-ea"/>
                <a:cs typeface="+mn-cs"/>
              </a:rPr>
              <a:t>24 point</a:t>
            </a:r>
            <a:r>
              <a:rPr lang="en-IE" sz="3000" b="0" i="0" u="none" strike="noStrike" kern="1200" baseline="0">
                <a:solidFill>
                  <a:srgbClr val="000000"/>
                </a:solidFill>
                <a:effectLst/>
                <a:latin typeface="+mn-lt"/>
                <a:ea typeface="+mn-ea"/>
                <a:cs typeface="+mn-cs"/>
              </a:rPr>
              <a:t>  -  </a:t>
            </a:r>
            <a:r>
              <a:rPr lang="en-IE" sz="3000" b="0" i="0" u="none" strike="noStrike" kern="1200" baseline="0">
                <a:solidFill>
                  <a:srgbClr val="000000"/>
                </a:solidFill>
                <a:effectLst/>
                <a:latin typeface="+mn-lt"/>
                <a:ea typeface="Quattrocento Sans"/>
                <a:cs typeface="Quattrocento Sans"/>
                <a:sym typeface="Quattrocento Sans"/>
              </a:rPr>
              <a:t>Main </a:t>
            </a:r>
            <a:r>
              <a:rPr lang="en-IE" sz="3000" b="0" i="0" u="none" strike="noStrike" kern="1200">
                <a:solidFill>
                  <a:srgbClr val="000000"/>
                </a:solidFill>
                <a:effectLst/>
                <a:latin typeface="+mn-lt"/>
                <a:ea typeface="+mn-ea"/>
                <a:cs typeface="+mn-cs"/>
              </a:rPr>
              <a:t>Text Body </a:t>
            </a:r>
            <a:endParaRPr lang="en-US" sz="3000">
              <a:solidFill>
                <a:srgbClr val="000000"/>
              </a:solidFill>
            </a:endParaRPr>
          </a:p>
          <a:p>
            <a:pPr fontAlgn="base"/>
            <a:endParaRPr lang="en-IE" sz="3000" b="0" i="0" u="none" strike="noStrike" kern="1200">
              <a:solidFill>
                <a:srgbClr val="000000"/>
              </a:solidFill>
              <a:effectLst/>
              <a:latin typeface="+mn-lt"/>
              <a:ea typeface="+mn-ea"/>
              <a:cs typeface="+mn-cs"/>
            </a:endParaRPr>
          </a:p>
        </p:txBody>
      </p:sp>
      <p:sp>
        <p:nvSpPr>
          <p:cNvPr id="9" name="Rectangle 8"/>
          <p:cNvSpPr/>
          <p:nvPr userDrawn="1"/>
        </p:nvSpPr>
        <p:spPr>
          <a:xfrm>
            <a:off x="424669" y="2014904"/>
            <a:ext cx="5845501" cy="2492990"/>
          </a:xfrm>
          <a:prstGeom prst="rect">
            <a:avLst/>
          </a:prstGeom>
        </p:spPr>
        <p:txBody>
          <a:bodyPr wrap="square">
            <a:spAutoFit/>
          </a:bodyPr>
          <a:lstStyle/>
          <a:p>
            <a:pPr marL="0" marR="0" indent="0" algn="l" defTabSz="914400" rtl="0" eaLnBrk="1" fontAlgn="base" latinLnBrk="0" hangingPunct="1">
              <a:lnSpc>
                <a:spcPct val="100000"/>
              </a:lnSpc>
              <a:spcBef>
                <a:spcPts val="0"/>
              </a:spcBef>
              <a:spcAft>
                <a:spcPts val="0"/>
              </a:spcAft>
              <a:buClrTx/>
              <a:buSzTx/>
              <a:buFontTx/>
              <a:buNone/>
              <a:tabLst/>
              <a:defRPr/>
            </a:pPr>
            <a:r>
              <a:rPr lang="en-IE" sz="2400" b="0" i="0" u="none" strike="noStrike" kern="1200" baseline="0">
                <a:solidFill>
                  <a:srgbClr val="000000"/>
                </a:solidFill>
                <a:effectLst/>
                <a:latin typeface="+mn-lt"/>
                <a:ea typeface="+mn-ea"/>
                <a:cs typeface="+mn-cs"/>
                <a:sym typeface="Quattrocento Sans"/>
              </a:rPr>
              <a:t>Please ensure to keep the font sizes set as per the slide layouts. The font used throughout the </a:t>
            </a:r>
            <a:r>
              <a:rPr lang="en-IE" sz="2400" b="1" i="0" u="none" strike="noStrike" kern="1200" baseline="0">
                <a:solidFill>
                  <a:srgbClr val="000000"/>
                </a:solidFill>
                <a:effectLst/>
                <a:latin typeface="+mn-lt"/>
                <a:ea typeface="+mn-ea"/>
                <a:cs typeface="+mn-cs"/>
                <a:sym typeface="Quattrocento Sans"/>
              </a:rPr>
              <a:t>Leader SEEDS </a:t>
            </a:r>
            <a:r>
              <a:rPr lang="en-IE" sz="2400" b="0" i="0" u="none" strike="noStrike" kern="1200" baseline="0">
                <a:solidFill>
                  <a:srgbClr val="000000"/>
                </a:solidFill>
                <a:effectLst/>
                <a:latin typeface="+mn-lt"/>
                <a:ea typeface="+mn-ea"/>
                <a:cs typeface="+mn-cs"/>
                <a:sym typeface="Quattrocento Sans"/>
              </a:rPr>
              <a:t>PowerPoint is</a:t>
            </a:r>
            <a:r>
              <a:rPr lang="is-IS" sz="2400" b="0" i="0" u="none" strike="noStrike" kern="1200" baseline="0">
                <a:solidFill>
                  <a:srgbClr val="000000"/>
                </a:solidFill>
                <a:effectLst/>
                <a:latin typeface="+mn-lt"/>
                <a:ea typeface="+mn-ea"/>
                <a:cs typeface="+mn-cs"/>
                <a:sym typeface="Quattrocento Sans"/>
              </a:rPr>
              <a:t>….</a:t>
            </a:r>
          </a:p>
          <a:p>
            <a:pPr marL="0" marR="0" indent="0" algn="l" defTabSz="914400" rtl="0" eaLnBrk="1" fontAlgn="base" latinLnBrk="0" hangingPunct="1">
              <a:lnSpc>
                <a:spcPct val="100000"/>
              </a:lnSpc>
              <a:spcBef>
                <a:spcPts val="0"/>
              </a:spcBef>
              <a:spcAft>
                <a:spcPts val="0"/>
              </a:spcAft>
              <a:buClrTx/>
              <a:buSzTx/>
              <a:buFontTx/>
              <a:buNone/>
              <a:tabLst/>
              <a:defRPr/>
            </a:pPr>
            <a:endParaRPr lang="en-IE" sz="2400" b="0" i="0" u="none" strike="noStrike" kern="1200" baseline="0">
              <a:solidFill>
                <a:srgbClr val="000000"/>
              </a:solidFill>
              <a:effectLst/>
              <a:latin typeface="+mn-lt"/>
              <a:ea typeface="+mn-ea"/>
              <a:cs typeface="+mn-cs"/>
              <a:sym typeface="Quattrocento Sans"/>
            </a:endParaRPr>
          </a:p>
          <a:p>
            <a:pPr fontAlgn="base"/>
            <a:endParaRPr lang="en-IE" sz="2400" b="0" i="0" u="none" strike="noStrike" kern="1200" baseline="0">
              <a:solidFill>
                <a:srgbClr val="000000"/>
              </a:solidFill>
              <a:effectLst/>
              <a:latin typeface="+mn-lt"/>
              <a:ea typeface="+mn-ea"/>
              <a:cs typeface="+mn-cs"/>
              <a:sym typeface="Quattrocento Sans"/>
            </a:endParaRPr>
          </a:p>
          <a:p>
            <a:pPr fontAlgn="base"/>
            <a:r>
              <a:rPr lang="en-IE" sz="3600" b="1" i="1" baseline="0">
                <a:solidFill>
                  <a:srgbClr val="000000"/>
                </a:solidFill>
                <a:latin typeface="+mn-lt"/>
                <a:ea typeface="Quattrocento Sans"/>
                <a:cs typeface="Quattrocento Sans"/>
                <a:sym typeface="Quattrocento Sans"/>
              </a:rPr>
              <a:t>Calibri</a:t>
            </a:r>
            <a:endParaRPr lang="en-IE" sz="3600" baseline="0">
              <a:solidFill>
                <a:srgbClr val="000000"/>
              </a:solidFill>
              <a:latin typeface="+mn-lt"/>
              <a:ea typeface="Quattrocento Sans"/>
              <a:cs typeface="Quattrocento Sans"/>
              <a:sym typeface="Quattrocento Sans"/>
            </a:endParaRPr>
          </a:p>
        </p:txBody>
      </p:sp>
      <p:cxnSp>
        <p:nvCxnSpPr>
          <p:cNvPr id="10" name="Straight Connector 9"/>
          <p:cNvCxnSpPr/>
          <p:nvPr userDrawn="1"/>
        </p:nvCxnSpPr>
        <p:spPr>
          <a:xfrm>
            <a:off x="7098716" y="-1"/>
            <a:ext cx="0" cy="5540408"/>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userDrawn="1"/>
        </p:nvCxnSpPr>
        <p:spPr>
          <a:xfrm flipH="1">
            <a:off x="1" y="1620217"/>
            <a:ext cx="7098715"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
        <p:nvSpPr>
          <p:cNvPr id="12" name="Rectangle 11"/>
          <p:cNvSpPr/>
          <p:nvPr userDrawn="1"/>
        </p:nvSpPr>
        <p:spPr>
          <a:xfrm>
            <a:off x="0" y="5968370"/>
            <a:ext cx="12192000" cy="461665"/>
          </a:xfrm>
          <a:prstGeom prst="rect">
            <a:avLst/>
          </a:prstGeom>
        </p:spPr>
        <p:txBody>
          <a:bodyPr wrap="square">
            <a:spAutoFit/>
          </a:bodyPr>
          <a:lstStyle/>
          <a:p>
            <a:pPr algn="ctr"/>
            <a:r>
              <a:rPr lang="en-IE" sz="2400" kern="1200">
                <a:solidFill>
                  <a:srgbClr val="000000"/>
                </a:solidFill>
                <a:effectLst/>
                <a:latin typeface="+mn-lt"/>
                <a:ea typeface="+mn-ea"/>
                <a:cs typeface="+mn-cs"/>
              </a:rPr>
              <a:t>*** </a:t>
            </a:r>
            <a:r>
              <a:rPr lang="en-IE" sz="2400" b="1" kern="1200">
                <a:solidFill>
                  <a:srgbClr val="000000"/>
                </a:solidFill>
                <a:effectLst/>
                <a:latin typeface="+mn-lt"/>
                <a:ea typeface="+mn-ea"/>
                <a:cs typeface="+mn-cs"/>
              </a:rPr>
              <a:t>PLEASE DELETE THIS INSTRUCTION SLIDE BEFORE PRESENTING FINAL PRESENTATION </a:t>
            </a:r>
            <a:r>
              <a:rPr lang="en-IE" sz="2400" kern="1200">
                <a:solidFill>
                  <a:srgbClr val="000000"/>
                </a:solidFill>
                <a:effectLst/>
                <a:latin typeface="+mn-lt"/>
                <a:ea typeface="+mn-ea"/>
                <a:cs typeface="+mn-cs"/>
              </a:rPr>
              <a:t>*** </a:t>
            </a:r>
            <a:endParaRPr lang="en-US" sz="2400" kern="1200">
              <a:solidFill>
                <a:srgbClr val="000000"/>
              </a:solidFill>
              <a:effectLst/>
              <a:latin typeface="+mn-lt"/>
              <a:ea typeface="+mn-ea"/>
              <a:cs typeface="+mn-cs"/>
            </a:endParaRPr>
          </a:p>
        </p:txBody>
      </p:sp>
      <p:cxnSp>
        <p:nvCxnSpPr>
          <p:cNvPr id="13" name="Straight Connector 12"/>
          <p:cNvCxnSpPr/>
          <p:nvPr userDrawn="1"/>
        </p:nvCxnSpPr>
        <p:spPr>
          <a:xfrm flipH="1">
            <a:off x="2" y="5540407"/>
            <a:ext cx="12191998" cy="0"/>
          </a:xfrm>
          <a:prstGeom prst="line">
            <a:avLst/>
          </a:prstGeom>
          <a:ln>
            <a:solidFill>
              <a:srgbClr val="0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421654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812161" y="637178"/>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pic>
        <p:nvPicPr>
          <p:cNvPr id="2" name="Picture 1">
            <a:extLst>
              <a:ext uri="{FF2B5EF4-FFF2-40B4-BE49-F238E27FC236}">
                <a16:creationId xmlns:a16="http://schemas.microsoft.com/office/drawing/2014/main" id="{AB27225E-3BC9-F56D-53A8-C56EDCCD96E9}"/>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8387" t="10823" r="9307" b="5574"/>
          <a:stretch/>
        </p:blipFill>
        <p:spPr>
          <a:xfrm>
            <a:off x="2000190" y="1447737"/>
            <a:ext cx="7941283" cy="4839954"/>
          </a:xfrm>
          <a:prstGeom prst="rect">
            <a:avLst/>
          </a:prstGeom>
        </p:spPr>
      </p:pic>
      <p:sp>
        <p:nvSpPr>
          <p:cNvPr id="4" name="Picture Placeholder 7">
            <a:extLst>
              <a:ext uri="{FF2B5EF4-FFF2-40B4-BE49-F238E27FC236}">
                <a16:creationId xmlns:a16="http://schemas.microsoft.com/office/drawing/2014/main" id="{44704EC2-9D32-F7D9-50A0-F536BC3007B6}"/>
              </a:ext>
            </a:extLst>
          </p:cNvPr>
          <p:cNvSpPr>
            <a:spLocks noGrp="1"/>
          </p:cNvSpPr>
          <p:nvPr>
            <p:ph type="pic" sz="quarter" idx="15" hasCustomPrompt="1"/>
          </p:nvPr>
        </p:nvSpPr>
        <p:spPr>
          <a:xfrm>
            <a:off x="3184071"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baseline="0">
                <a:solidFill>
                  <a:schemeClr val="bg1">
                    <a:lumMod val="50000"/>
                  </a:schemeClr>
                </a:solidFill>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endParaRPr lang="en-US"/>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a:t>
            </a:r>
          </a:p>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a:t>            Click here  to add photo</a:t>
            </a:r>
          </a:p>
        </p:txBody>
      </p:sp>
    </p:spTree>
    <p:extLst>
      <p:ext uri="{BB962C8B-B14F-4D97-AF65-F5344CB8AC3E}">
        <p14:creationId xmlns:p14="http://schemas.microsoft.com/office/powerpoint/2010/main" val="6076624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Slide 2">
    <p:spTree>
      <p:nvGrpSpPr>
        <p:cNvPr id="1" name=""/>
        <p:cNvGrpSpPr/>
        <p:nvPr/>
      </p:nvGrpSpPr>
      <p:grpSpPr>
        <a:xfrm>
          <a:off x="0" y="0"/>
          <a:ext cx="0" cy="0"/>
          <a:chOff x="0" y="0"/>
          <a:chExt cx="0" cy="0"/>
        </a:xfrm>
      </p:grpSpPr>
      <p:sp>
        <p:nvSpPr>
          <p:cNvPr id="10" name="Freeform 9">
            <a:extLst>
              <a:ext uri="{FF2B5EF4-FFF2-40B4-BE49-F238E27FC236}">
                <a16:creationId xmlns:a16="http://schemas.microsoft.com/office/drawing/2014/main" id="{91650004-395C-9C43-AE5F-4CE2B1EB3C37}"/>
              </a:ext>
            </a:extLst>
          </p:cNvPr>
          <p:cNvSpPr/>
          <p:nvPr userDrawn="1"/>
        </p:nvSpPr>
        <p:spPr>
          <a:xfrm>
            <a:off x="666427" y="1299620"/>
            <a:ext cx="11525573" cy="4716265"/>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11" name="Freeform 10">
            <a:extLst>
              <a:ext uri="{FF2B5EF4-FFF2-40B4-BE49-F238E27FC236}">
                <a16:creationId xmlns:a16="http://schemas.microsoft.com/office/drawing/2014/main" id="{495CCA75-D873-B74E-ACC4-92A1859D6E0C}"/>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
        <p:nvSpPr>
          <p:cNvPr id="12" name="Freeform 11">
            <a:extLst>
              <a:ext uri="{FF2B5EF4-FFF2-40B4-BE49-F238E27FC236}">
                <a16:creationId xmlns:a16="http://schemas.microsoft.com/office/drawing/2014/main" id="{0D36EFDA-264B-4948-A7A5-D2CBE1A3DC45}"/>
              </a:ext>
            </a:extLst>
          </p:cNvPr>
          <p:cNvSpPr/>
          <p:nvPr userDrawn="1"/>
        </p:nvSpPr>
        <p:spPr>
          <a:xfrm>
            <a:off x="3732000" y="1893387"/>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14" name="Text Placeholder 17">
            <a:extLst>
              <a:ext uri="{FF2B5EF4-FFF2-40B4-BE49-F238E27FC236}">
                <a16:creationId xmlns:a16="http://schemas.microsoft.com/office/drawing/2014/main" id="{E5809F09-19F8-644E-93CF-7EED6ADA9275}"/>
              </a:ext>
            </a:extLst>
          </p:cNvPr>
          <p:cNvSpPr>
            <a:spLocks noGrp="1"/>
          </p:cNvSpPr>
          <p:nvPr>
            <p:ph type="body" sz="quarter" idx="18" hasCustomPrompt="1"/>
          </p:nvPr>
        </p:nvSpPr>
        <p:spPr>
          <a:xfrm>
            <a:off x="914400" y="2169763"/>
            <a:ext cx="10479218" cy="3440624"/>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3E9E7B3E-59B0-DC4E-9561-9A1693329D98}"/>
              </a:ext>
            </a:extLst>
          </p:cNvPr>
          <p:cNvSpPr>
            <a:spLocks noGrp="1"/>
          </p:cNvSpPr>
          <p:nvPr>
            <p:ph type="body" sz="quarter" idx="16" hasCustomPrompt="1"/>
          </p:nvPr>
        </p:nvSpPr>
        <p:spPr>
          <a:xfrm>
            <a:off x="798381" y="443960"/>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806024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Divider ">
    <p:spTree>
      <p:nvGrpSpPr>
        <p:cNvPr id="1" name=""/>
        <p:cNvGrpSpPr/>
        <p:nvPr/>
      </p:nvGrpSpPr>
      <p:grpSpPr>
        <a:xfrm>
          <a:off x="0" y="0"/>
          <a:ext cx="0" cy="0"/>
          <a:chOff x="0" y="0"/>
          <a:chExt cx="0" cy="0"/>
        </a:xfrm>
      </p:grpSpPr>
      <p:sp>
        <p:nvSpPr>
          <p:cNvPr id="45" name="Freeform 44">
            <a:extLst>
              <a:ext uri="{FF2B5EF4-FFF2-40B4-BE49-F238E27FC236}">
                <a16:creationId xmlns:a16="http://schemas.microsoft.com/office/drawing/2014/main" id="{9FA70792-0674-9D4F-B2EB-1EA85D634C6B}"/>
              </a:ext>
            </a:extLst>
          </p:cNvPr>
          <p:cNvSpPr/>
          <p:nvPr userDrawn="1"/>
        </p:nvSpPr>
        <p:spPr>
          <a:xfrm rot="5400000" flipH="1">
            <a:off x="3036428" y="-2380550"/>
            <a:ext cx="6146707"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rgbClr val="DAE0D2"/>
          </a:solidFill>
          <a:ln w="24491" cap="flat">
            <a:noFill/>
            <a:prstDash val="solid"/>
            <a:miter/>
          </a:ln>
        </p:spPr>
        <p:txBody>
          <a:bodyPr wrap="square" rtlCol="0" anchor="ctr">
            <a:noAutofit/>
          </a:bodyPr>
          <a:lstStyle/>
          <a:p>
            <a:endParaRPr lang="en-US"/>
          </a:p>
        </p:txBody>
      </p:sp>
      <p:sp>
        <p:nvSpPr>
          <p:cNvPr id="8" name="Freeform 7">
            <a:extLst>
              <a:ext uri="{FF2B5EF4-FFF2-40B4-BE49-F238E27FC236}">
                <a16:creationId xmlns:a16="http://schemas.microsoft.com/office/drawing/2014/main" id="{C9191872-FD39-9640-9FBD-E895199BE50F}"/>
              </a:ext>
            </a:extLst>
          </p:cNvPr>
          <p:cNvSpPr/>
          <p:nvPr userDrawn="1"/>
        </p:nvSpPr>
        <p:spPr>
          <a:xfrm>
            <a:off x="5280000" y="2582803"/>
            <a:ext cx="69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9" name="Rectangle 8">
            <a:extLst>
              <a:ext uri="{FF2B5EF4-FFF2-40B4-BE49-F238E27FC236}">
                <a16:creationId xmlns:a16="http://schemas.microsoft.com/office/drawing/2014/main" id="{627A825B-5E41-4E4C-888D-127C62DD902C}"/>
              </a:ext>
            </a:extLst>
          </p:cNvPr>
          <p:cNvSpPr/>
          <p:nvPr userDrawn="1"/>
        </p:nvSpPr>
        <p:spPr>
          <a:xfrm>
            <a:off x="23805" y="9076427"/>
            <a:ext cx="7535870" cy="16153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Calibri" panose="020F0502020204030204" pitchFamily="34" charset="0"/>
              <a:cs typeface="Calibri" panose="020F0502020204030204" pitchFamily="34" charset="0"/>
            </a:endParaRPr>
          </a:p>
        </p:txBody>
      </p:sp>
      <p:sp>
        <p:nvSpPr>
          <p:cNvPr id="46" name="Text Placeholder 23">
            <a:extLst>
              <a:ext uri="{FF2B5EF4-FFF2-40B4-BE49-F238E27FC236}">
                <a16:creationId xmlns:a16="http://schemas.microsoft.com/office/drawing/2014/main" id="{0D7D5BA7-4F69-404A-9C14-2AAE5C10692D}"/>
              </a:ext>
            </a:extLst>
          </p:cNvPr>
          <p:cNvSpPr>
            <a:spLocks noGrp="1"/>
          </p:cNvSpPr>
          <p:nvPr>
            <p:ph type="body" sz="quarter" idx="16" hasCustomPrompt="1"/>
          </p:nvPr>
        </p:nvSpPr>
        <p:spPr>
          <a:xfrm>
            <a:off x="5278758" y="2930184"/>
            <a:ext cx="6010480" cy="3066422"/>
          </a:xfrm>
          <a:prstGeom prst="rect">
            <a:avLst/>
          </a:prstGeom>
        </p:spPr>
        <p:txBody>
          <a:bodyPr>
            <a:normAutofit/>
          </a:bodyPr>
          <a:lstStyle>
            <a:lvl1pPr marL="0" indent="0" algn="l">
              <a:buNone/>
              <a:defRPr sz="4800" b="0" i="0">
                <a:solidFill>
                  <a:srgbClr val="000000"/>
                </a:solidFill>
                <a:latin typeface="+mn-lt"/>
              </a:defRPr>
            </a:lvl1pPr>
          </a:lstStyle>
          <a:p>
            <a:pPr lvl="0"/>
            <a:r>
              <a:rPr lang="en-US"/>
              <a:t>Divider Title</a:t>
            </a:r>
          </a:p>
        </p:txBody>
      </p:sp>
      <p:sp>
        <p:nvSpPr>
          <p:cNvPr id="47" name="Text Placeholder 23">
            <a:extLst>
              <a:ext uri="{FF2B5EF4-FFF2-40B4-BE49-F238E27FC236}">
                <a16:creationId xmlns:a16="http://schemas.microsoft.com/office/drawing/2014/main" id="{AE77B303-149B-3242-B9F9-CA4AA9DCA5E4}"/>
              </a:ext>
            </a:extLst>
          </p:cNvPr>
          <p:cNvSpPr>
            <a:spLocks noGrp="1"/>
          </p:cNvSpPr>
          <p:nvPr>
            <p:ph type="body" sz="quarter" idx="17" hasCustomPrompt="1"/>
          </p:nvPr>
        </p:nvSpPr>
        <p:spPr>
          <a:xfrm>
            <a:off x="4011879" y="1670479"/>
            <a:ext cx="2066906" cy="582221"/>
          </a:xfrm>
          <a:prstGeom prst="rect">
            <a:avLst/>
          </a:prstGeom>
        </p:spPr>
        <p:txBody>
          <a:bodyPr>
            <a:noAutofit/>
          </a:bodyPr>
          <a:lstStyle>
            <a:lvl1pPr marL="0" indent="0" algn="l">
              <a:buNone/>
              <a:defRPr sz="9000" b="0" i="0">
                <a:solidFill>
                  <a:srgbClr val="000000"/>
                </a:solidFill>
                <a:latin typeface="+mn-lt"/>
              </a:defRPr>
            </a:lvl1pPr>
          </a:lstStyle>
          <a:p>
            <a:pPr lvl="0"/>
            <a:r>
              <a:rPr lang="en-US"/>
              <a:t>01</a:t>
            </a:r>
          </a:p>
        </p:txBody>
      </p:sp>
      <p:pic>
        <p:nvPicPr>
          <p:cNvPr id="44" name="Picture 43">
            <a:extLst>
              <a:ext uri="{FF2B5EF4-FFF2-40B4-BE49-F238E27FC236}">
                <a16:creationId xmlns:a16="http://schemas.microsoft.com/office/drawing/2014/main" id="{AB8B6C1E-4A8E-6298-C7AB-20B9FB1E66E9}"/>
              </a:ext>
            </a:extLst>
          </p:cNvPr>
          <p:cNvPicPr>
            <a:picLocks noChangeAspect="1"/>
          </p:cNvPicPr>
          <p:nvPr userDrawn="1"/>
        </p:nvPicPr>
        <p:blipFill rotWithShape="1">
          <a:blip r:embed="rId2"/>
          <a:srcRect l="52584" t="30583" r="10722" b="33364"/>
          <a:stretch/>
        </p:blipFill>
        <p:spPr>
          <a:xfrm>
            <a:off x="292977" y="3429000"/>
            <a:ext cx="2996920" cy="2944648"/>
          </a:xfrm>
          <a:prstGeom prst="rect">
            <a:avLst/>
          </a:prstGeom>
        </p:spPr>
      </p:pic>
    </p:spTree>
    <p:extLst>
      <p:ext uri="{BB962C8B-B14F-4D97-AF65-F5344CB8AC3E}">
        <p14:creationId xmlns:p14="http://schemas.microsoft.com/office/powerpoint/2010/main" val="22041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ptop Slide">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4A5A0CC0-7987-9040-8B8F-D3C665F1CB95}"/>
              </a:ext>
            </a:extLst>
          </p:cNvPr>
          <p:cNvSpPr/>
          <p:nvPr userDrawn="1"/>
        </p:nvSpPr>
        <p:spPr>
          <a:xfrm>
            <a:off x="511444" y="453836"/>
            <a:ext cx="6549756"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0" name="Text Placeholder 17">
            <a:extLst>
              <a:ext uri="{FF2B5EF4-FFF2-40B4-BE49-F238E27FC236}">
                <a16:creationId xmlns:a16="http://schemas.microsoft.com/office/drawing/2014/main" id="{79BB21E1-6301-F340-A3EB-88F8E6615CB4}"/>
              </a:ext>
            </a:extLst>
          </p:cNvPr>
          <p:cNvSpPr>
            <a:spLocks noGrp="1"/>
          </p:cNvSpPr>
          <p:nvPr>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1" name="Text Placeholder 23">
            <a:extLst>
              <a:ext uri="{FF2B5EF4-FFF2-40B4-BE49-F238E27FC236}">
                <a16:creationId xmlns:a16="http://schemas.microsoft.com/office/drawing/2014/main" id="{9A2F2590-659E-2F4E-9B77-3EF6B78D5416}"/>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pic>
        <p:nvPicPr>
          <p:cNvPr id="12" name="Picture 11">
            <a:extLst>
              <a:ext uri="{FF2B5EF4-FFF2-40B4-BE49-F238E27FC236}">
                <a16:creationId xmlns:a16="http://schemas.microsoft.com/office/drawing/2014/main" id="{27278AC8-9627-2E4F-865B-D5B6A7F0C215}"/>
              </a:ext>
            </a:extLst>
          </p:cNvPr>
          <p:cNvPicPr>
            <a:picLocks noChangeAspect="1"/>
          </p:cNvPicPr>
          <p:nvPr userDrawn="1"/>
        </p:nvPicPr>
        <p:blipFill rotWithShape="1">
          <a:blip r:embed="rId2"/>
          <a:srcRect l="-18315" t="15976" r="29196" b="11083"/>
          <a:stretch/>
        </p:blipFill>
        <p:spPr>
          <a:xfrm>
            <a:off x="3752900" y="1028507"/>
            <a:ext cx="8439100" cy="5375657"/>
          </a:xfrm>
          <a:prstGeom prst="rect">
            <a:avLst/>
          </a:prstGeom>
        </p:spPr>
      </p:pic>
      <p:sp>
        <p:nvSpPr>
          <p:cNvPr id="13" name="Picture Placeholder 17">
            <a:extLst>
              <a:ext uri="{FF2B5EF4-FFF2-40B4-BE49-F238E27FC236}">
                <a16:creationId xmlns:a16="http://schemas.microsoft.com/office/drawing/2014/main" id="{2E6FA9F7-0C1A-7347-A781-77BB594AB062}"/>
              </a:ext>
            </a:extLst>
          </p:cNvPr>
          <p:cNvSpPr>
            <a:spLocks noGrp="1"/>
          </p:cNvSpPr>
          <p:nvPr>
            <p:ph type="pic" sz="quarter" idx="10"/>
          </p:nvPr>
        </p:nvSpPr>
        <p:spPr>
          <a:xfrm>
            <a:off x="7061200" y="1201447"/>
            <a:ext cx="5130800" cy="3913188"/>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4" name="Freeform 13">
            <a:extLst>
              <a:ext uri="{FF2B5EF4-FFF2-40B4-BE49-F238E27FC236}">
                <a16:creationId xmlns:a16="http://schemas.microsoft.com/office/drawing/2014/main" id="{1F892F07-3D26-EA46-A5F7-831A0CED5616}"/>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9566428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hone Slide">
    <p:spTree>
      <p:nvGrpSpPr>
        <p:cNvPr id="1" name=""/>
        <p:cNvGrpSpPr/>
        <p:nvPr/>
      </p:nvGrpSpPr>
      <p:grpSpPr>
        <a:xfrm>
          <a:off x="0" y="0"/>
          <a:ext cx="0" cy="0"/>
          <a:chOff x="0" y="0"/>
          <a:chExt cx="0" cy="0"/>
        </a:xfrm>
      </p:grpSpPr>
      <p:sp>
        <p:nvSpPr>
          <p:cNvPr id="24" name="Freeform 23">
            <a:extLst>
              <a:ext uri="{FF2B5EF4-FFF2-40B4-BE49-F238E27FC236}">
                <a16:creationId xmlns:a16="http://schemas.microsoft.com/office/drawing/2014/main" id="{26C40169-A279-C344-8500-68BD50467F1C}"/>
              </a:ext>
            </a:extLst>
          </p:cNvPr>
          <p:cNvSpPr/>
          <p:nvPr userDrawn="1"/>
        </p:nvSpPr>
        <p:spPr>
          <a:xfrm>
            <a:off x="511443" y="453836"/>
            <a:ext cx="9895090" cy="5655338"/>
          </a:xfrm>
          <a:custGeom>
            <a:avLst/>
            <a:gdLst>
              <a:gd name="connsiteX0" fmla="*/ 0 w 9895090"/>
              <a:gd name="connsiteY0" fmla="*/ 0 h 5655338"/>
              <a:gd name="connsiteX1" fmla="*/ 3861355 w 9895090"/>
              <a:gd name="connsiteY1" fmla="*/ 0 h 5655338"/>
              <a:gd name="connsiteX2" fmla="*/ 4984550 w 9895090"/>
              <a:gd name="connsiteY2" fmla="*/ 0 h 5655338"/>
              <a:gd name="connsiteX3" fmla="*/ 8845904 w 9895090"/>
              <a:gd name="connsiteY3" fmla="*/ 0 h 5655338"/>
              <a:gd name="connsiteX4" fmla="*/ 9895090 w 9895090"/>
              <a:gd name="connsiteY4" fmla="*/ 1094953 h 5655338"/>
              <a:gd name="connsiteX5" fmla="*/ 9895090 w 9895090"/>
              <a:gd name="connsiteY5" fmla="*/ 5655338 h 5655338"/>
              <a:gd name="connsiteX6" fmla="*/ 6033735 w 9895090"/>
              <a:gd name="connsiteY6" fmla="*/ 5655338 h 5655338"/>
              <a:gd name="connsiteX7" fmla="*/ 5402003 w 9895090"/>
              <a:gd name="connsiteY7" fmla="*/ 5655338 h 5655338"/>
              <a:gd name="connsiteX8" fmla="*/ 1540648 w 9895090"/>
              <a:gd name="connsiteY8" fmla="*/ 5655338 h 5655338"/>
              <a:gd name="connsiteX9" fmla="*/ 0 w 9895090"/>
              <a:gd name="connsiteY9" fmla="*/ 4047485 h 56553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9895090" h="5655338">
                <a:moveTo>
                  <a:pt x="0" y="0"/>
                </a:moveTo>
                <a:lnTo>
                  <a:pt x="3861355" y="0"/>
                </a:lnTo>
                <a:lnTo>
                  <a:pt x="4984550" y="0"/>
                </a:lnTo>
                <a:lnTo>
                  <a:pt x="8845904" y="0"/>
                </a:lnTo>
                <a:cubicBezTo>
                  <a:pt x="9425720" y="0"/>
                  <a:pt x="9895090" y="489848"/>
                  <a:pt x="9895090" y="1094953"/>
                </a:cubicBezTo>
                <a:lnTo>
                  <a:pt x="9895090" y="5655338"/>
                </a:lnTo>
                <a:lnTo>
                  <a:pt x="6033735" y="5655338"/>
                </a:lnTo>
                <a:lnTo>
                  <a:pt x="5402003" y="5655338"/>
                </a:lnTo>
                <a:lnTo>
                  <a:pt x="1540648" y="5655338"/>
                </a:lnTo>
                <a:cubicBezTo>
                  <a:pt x="690255" y="5655338"/>
                  <a:pt x="0" y="4934974"/>
                  <a:pt x="0" y="4047485"/>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pic>
        <p:nvPicPr>
          <p:cNvPr id="16" name="Picture 15" descr="iPhone6_mockup_front_white.png">
            <a:extLst>
              <a:ext uri="{FF2B5EF4-FFF2-40B4-BE49-F238E27FC236}">
                <a16:creationId xmlns:a16="http://schemas.microsoft.com/office/drawing/2014/main" id="{87258D54-E8B8-3B41-A9D8-B88A46AEF4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370013" y="130886"/>
            <a:ext cx="3821987" cy="5978288"/>
          </a:xfrm>
          <a:prstGeom prst="rect">
            <a:avLst/>
          </a:prstGeom>
        </p:spPr>
      </p:pic>
      <p:sp>
        <p:nvSpPr>
          <p:cNvPr id="23" name="Picture Placeholder 17">
            <a:extLst>
              <a:ext uri="{FF2B5EF4-FFF2-40B4-BE49-F238E27FC236}">
                <a16:creationId xmlns:a16="http://schemas.microsoft.com/office/drawing/2014/main" id="{6E7E1AD6-B0FF-1F42-A53A-67F89CF1D0D9}"/>
              </a:ext>
            </a:extLst>
          </p:cNvPr>
          <p:cNvSpPr>
            <a:spLocks noGrp="1"/>
          </p:cNvSpPr>
          <p:nvPr userDrawn="1">
            <p:ph type="pic" sz="quarter" idx="10"/>
          </p:nvPr>
        </p:nvSpPr>
        <p:spPr>
          <a:xfrm>
            <a:off x="9119231" y="1080299"/>
            <a:ext cx="2281593" cy="4048579"/>
          </a:xfrm>
          <a:prstGeom prst="rect">
            <a:avLst/>
          </a:prstGeom>
          <a:solidFill>
            <a:schemeClr val="bg1">
              <a:lumMod val="85000"/>
            </a:schemeClr>
          </a:solidFill>
        </p:spPr>
        <p:txBody>
          <a:bodyPr/>
          <a:lstStyle>
            <a:lvl1pPr algn="ctr">
              <a:buNone/>
              <a:defRPr sz="1600">
                <a:solidFill>
                  <a:srgbClr val="7F7F7F"/>
                </a:solidFill>
              </a:defRPr>
            </a:lvl1pPr>
          </a:lstStyle>
          <a:p>
            <a:endParaRPr lang="en-US"/>
          </a:p>
          <a:p>
            <a:endParaRPr lang="en-US"/>
          </a:p>
          <a:p>
            <a:endParaRPr lang="en-US"/>
          </a:p>
          <a:p>
            <a:endParaRPr lang="en-US"/>
          </a:p>
          <a:p>
            <a:endParaRPr lang="en-US"/>
          </a:p>
          <a:p>
            <a:endParaRPr lang="en-US"/>
          </a:p>
          <a:p>
            <a:endParaRPr lang="en-US"/>
          </a:p>
          <a:p>
            <a:r>
              <a:rPr lang="en-US"/>
              <a:t>Click to add photo</a:t>
            </a:r>
          </a:p>
        </p:txBody>
      </p:sp>
      <p:sp>
        <p:nvSpPr>
          <p:cNvPr id="19" name="Text Placeholder 17">
            <a:extLst>
              <a:ext uri="{FF2B5EF4-FFF2-40B4-BE49-F238E27FC236}">
                <a16:creationId xmlns:a16="http://schemas.microsoft.com/office/drawing/2014/main" id="{4AD454E8-192D-EA41-8012-763277E2675F}"/>
              </a:ext>
            </a:extLst>
          </p:cNvPr>
          <p:cNvSpPr>
            <a:spLocks noGrp="1"/>
          </p:cNvSpPr>
          <p:nvPr userDrawn="1">
            <p:ph type="body" sz="quarter" idx="18" hasCustomPrompt="1"/>
          </p:nvPr>
        </p:nvSpPr>
        <p:spPr>
          <a:xfrm>
            <a:off x="898357" y="2319301"/>
            <a:ext cx="4867011" cy="3291086"/>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20" name="Text Placeholder 23">
            <a:extLst>
              <a:ext uri="{FF2B5EF4-FFF2-40B4-BE49-F238E27FC236}">
                <a16:creationId xmlns:a16="http://schemas.microsoft.com/office/drawing/2014/main" id="{CDDCD1E1-77DA-2B41-A2CC-1127DEFACCCB}"/>
              </a:ext>
            </a:extLst>
          </p:cNvPr>
          <p:cNvSpPr>
            <a:spLocks noGrp="1"/>
          </p:cNvSpPr>
          <p:nvPr userDrawn="1">
            <p:ph type="body" sz="quarter" idx="16" hasCustomPrompt="1"/>
          </p:nvPr>
        </p:nvSpPr>
        <p:spPr>
          <a:xfrm>
            <a:off x="835671" y="1104338"/>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25" name="Freeform 24">
            <a:extLst>
              <a:ext uri="{FF2B5EF4-FFF2-40B4-BE49-F238E27FC236}">
                <a16:creationId xmlns:a16="http://schemas.microsoft.com/office/drawing/2014/main" id="{31126932-DD16-5F4F-84FB-88F292299AE2}"/>
              </a:ext>
            </a:extLst>
          </p:cNvPr>
          <p:cNvSpPr/>
          <p:nvPr userDrawn="1"/>
        </p:nvSpPr>
        <p:spPr>
          <a:xfrm>
            <a:off x="0" y="57825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Tree>
    <p:extLst>
      <p:ext uri="{BB962C8B-B14F-4D97-AF65-F5344CB8AC3E}">
        <p14:creationId xmlns:p14="http://schemas.microsoft.com/office/powerpoint/2010/main" val="41087756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Final Slide">
    <p:spTree>
      <p:nvGrpSpPr>
        <p:cNvPr id="1" name=""/>
        <p:cNvGrpSpPr/>
        <p:nvPr/>
      </p:nvGrpSpPr>
      <p:grpSpPr>
        <a:xfrm>
          <a:off x="0" y="0"/>
          <a:ext cx="0" cy="0"/>
          <a:chOff x="0" y="0"/>
          <a:chExt cx="0" cy="0"/>
        </a:xfrm>
      </p:grpSpPr>
      <p:sp>
        <p:nvSpPr>
          <p:cNvPr id="141" name="Freeform 140">
            <a:extLst>
              <a:ext uri="{FF2B5EF4-FFF2-40B4-BE49-F238E27FC236}">
                <a16:creationId xmlns:a16="http://schemas.microsoft.com/office/drawing/2014/main" id="{2EBA44FF-91D5-9C66-972E-47D379BB3EC5}"/>
              </a:ext>
            </a:extLst>
          </p:cNvPr>
          <p:cNvSpPr/>
          <p:nvPr userDrawn="1"/>
        </p:nvSpPr>
        <p:spPr>
          <a:xfrm>
            <a:off x="3929244" y="485453"/>
            <a:ext cx="8011997" cy="5260027"/>
          </a:xfrm>
          <a:custGeom>
            <a:avLst/>
            <a:gdLst>
              <a:gd name="connsiteX0" fmla="*/ 0 w 8011997"/>
              <a:gd name="connsiteY0" fmla="*/ 0 h 5260027"/>
              <a:gd name="connsiteX1" fmla="*/ 5470419 w 8011997"/>
              <a:gd name="connsiteY1" fmla="*/ 0 h 5260027"/>
              <a:gd name="connsiteX2" fmla="*/ 5494683 w 8011997"/>
              <a:gd name="connsiteY2" fmla="*/ 1082 h 5260027"/>
              <a:gd name="connsiteX3" fmla="*/ 6860542 w 8011997"/>
              <a:gd name="connsiteY3" fmla="*/ 1082 h 5260027"/>
              <a:gd name="connsiteX4" fmla="*/ 8011997 w 8011997"/>
              <a:gd name="connsiteY4" fmla="*/ 1019288 h 5260027"/>
              <a:gd name="connsiteX5" fmla="*/ 8011997 w 8011997"/>
              <a:gd name="connsiteY5" fmla="*/ 5260027 h 5260027"/>
              <a:gd name="connsiteX6" fmla="*/ 3080946 w 8011997"/>
              <a:gd name="connsiteY6" fmla="*/ 5260027 h 5260027"/>
              <a:gd name="connsiteX7" fmla="*/ 3056743 w 8011997"/>
              <a:gd name="connsiteY7" fmla="*/ 5258945 h 5260027"/>
              <a:gd name="connsiteX8" fmla="*/ 1690823 w 8011997"/>
              <a:gd name="connsiteY8" fmla="*/ 5258945 h 5260027"/>
              <a:gd name="connsiteX9" fmla="*/ 0 w 8011997"/>
              <a:gd name="connsiteY9" fmla="*/ 3763790 h 52600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8011997" h="5260027">
                <a:moveTo>
                  <a:pt x="0" y="0"/>
                </a:moveTo>
                <a:lnTo>
                  <a:pt x="5470419" y="0"/>
                </a:lnTo>
                <a:lnTo>
                  <a:pt x="5494683" y="1082"/>
                </a:lnTo>
                <a:lnTo>
                  <a:pt x="6860542" y="1082"/>
                </a:lnTo>
                <a:cubicBezTo>
                  <a:pt x="7496874" y="1082"/>
                  <a:pt x="8011997" y="456595"/>
                  <a:pt x="8011997" y="1019288"/>
                </a:cubicBezTo>
                <a:lnTo>
                  <a:pt x="8011997" y="5260027"/>
                </a:lnTo>
                <a:lnTo>
                  <a:pt x="3080946" y="5260027"/>
                </a:lnTo>
                <a:lnTo>
                  <a:pt x="3056743" y="5258945"/>
                </a:lnTo>
                <a:lnTo>
                  <a:pt x="1690823" y="5258945"/>
                </a:lnTo>
                <a:cubicBezTo>
                  <a:pt x="757537" y="5258945"/>
                  <a:pt x="0" y="4589073"/>
                  <a:pt x="0" y="3763790"/>
                </a:cubicBez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37" name="Freeform 36">
            <a:extLst>
              <a:ext uri="{FF2B5EF4-FFF2-40B4-BE49-F238E27FC236}">
                <a16:creationId xmlns:a16="http://schemas.microsoft.com/office/drawing/2014/main" id="{B66C74BC-9567-9849-8573-F27A29B72F69}"/>
              </a:ext>
            </a:extLst>
          </p:cNvPr>
          <p:cNvSpPr/>
          <p:nvPr userDrawn="1"/>
        </p:nvSpPr>
        <p:spPr>
          <a:xfrm>
            <a:off x="3228000" y="2178786"/>
            <a:ext cx="8964000" cy="144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Text Placeholder 23">
            <a:extLst>
              <a:ext uri="{FF2B5EF4-FFF2-40B4-BE49-F238E27FC236}">
                <a16:creationId xmlns:a16="http://schemas.microsoft.com/office/drawing/2014/main" id="{E1B388D9-79A8-4F4E-A699-E4B798FB46A7}"/>
              </a:ext>
            </a:extLst>
          </p:cNvPr>
          <p:cNvSpPr>
            <a:spLocks noGrp="1"/>
          </p:cNvSpPr>
          <p:nvPr>
            <p:ph type="body" sz="quarter" idx="19" hasCustomPrompt="1"/>
          </p:nvPr>
        </p:nvSpPr>
        <p:spPr>
          <a:xfrm>
            <a:off x="8262757" y="3684778"/>
            <a:ext cx="3195486" cy="731140"/>
          </a:xfrm>
          <a:prstGeom prst="rect">
            <a:avLst/>
          </a:prstGeom>
        </p:spPr>
        <p:txBody>
          <a:bodyPr anchor="ctr">
            <a:normAutofit/>
          </a:bodyPr>
          <a:lstStyle>
            <a:lvl1pPr marL="0" indent="0" algn="r">
              <a:buNone/>
              <a:defRPr sz="2800" baseline="0">
                <a:solidFill>
                  <a:srgbClr val="000000"/>
                </a:solidFill>
                <a:latin typeface="+mn-lt"/>
              </a:defRPr>
            </a:lvl1pPr>
          </a:lstStyle>
          <a:p>
            <a:pPr lvl="0"/>
            <a:r>
              <a:rPr lang="en-US"/>
              <a:t>Any Questions?</a:t>
            </a:r>
          </a:p>
        </p:txBody>
      </p:sp>
      <p:sp>
        <p:nvSpPr>
          <p:cNvPr id="33" name="Text Placeholder 23">
            <a:extLst>
              <a:ext uri="{FF2B5EF4-FFF2-40B4-BE49-F238E27FC236}">
                <a16:creationId xmlns:a16="http://schemas.microsoft.com/office/drawing/2014/main" id="{A262A524-87DB-9447-BD5C-C79347DB3C1A}"/>
              </a:ext>
            </a:extLst>
          </p:cNvPr>
          <p:cNvSpPr>
            <a:spLocks noGrp="1"/>
          </p:cNvSpPr>
          <p:nvPr>
            <p:ph type="body" sz="quarter" idx="20" hasCustomPrompt="1"/>
          </p:nvPr>
        </p:nvSpPr>
        <p:spPr>
          <a:xfrm>
            <a:off x="8262757" y="2875202"/>
            <a:ext cx="3195485" cy="837258"/>
          </a:xfrm>
          <a:prstGeom prst="rect">
            <a:avLst/>
          </a:prstGeom>
        </p:spPr>
        <p:txBody>
          <a:bodyPr anchor="ctr">
            <a:normAutofit/>
          </a:bodyPr>
          <a:lstStyle>
            <a:lvl1pPr marL="0" indent="0" algn="ctr">
              <a:buNone/>
              <a:defRPr sz="5000" baseline="0">
                <a:solidFill>
                  <a:srgbClr val="000000"/>
                </a:solidFill>
                <a:latin typeface="+mn-lt"/>
              </a:defRPr>
            </a:lvl1pPr>
          </a:lstStyle>
          <a:p>
            <a:pPr lvl="0"/>
            <a:r>
              <a:rPr lang="en-US"/>
              <a:t>Thank You</a:t>
            </a:r>
          </a:p>
        </p:txBody>
      </p:sp>
      <p:grpSp>
        <p:nvGrpSpPr>
          <p:cNvPr id="34" name="Group 33">
            <a:extLst>
              <a:ext uri="{FF2B5EF4-FFF2-40B4-BE49-F238E27FC236}">
                <a16:creationId xmlns:a16="http://schemas.microsoft.com/office/drawing/2014/main" id="{FFCAF4E6-72DB-E649-B092-C010328005F1}"/>
              </a:ext>
            </a:extLst>
          </p:cNvPr>
          <p:cNvGrpSpPr/>
          <p:nvPr userDrawn="1"/>
        </p:nvGrpSpPr>
        <p:grpSpPr>
          <a:xfrm>
            <a:off x="9456007" y="5907510"/>
            <a:ext cx="2735993" cy="679345"/>
            <a:chOff x="0" y="0"/>
            <a:chExt cx="2301694" cy="571500"/>
          </a:xfrm>
        </p:grpSpPr>
        <p:sp>
          <p:nvSpPr>
            <p:cNvPr id="35" name="Rectangle 34">
              <a:extLst>
                <a:ext uri="{FF2B5EF4-FFF2-40B4-BE49-F238E27FC236}">
                  <a16:creationId xmlns:a16="http://schemas.microsoft.com/office/drawing/2014/main" id="{D1740294-4308-8F46-B6E3-2486ADA5C51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36" name="Picture 35">
              <a:extLst>
                <a:ext uri="{FF2B5EF4-FFF2-40B4-BE49-F238E27FC236}">
                  <a16:creationId xmlns:a16="http://schemas.microsoft.com/office/drawing/2014/main" id="{37A8314D-532F-284C-8D90-022E08B7A71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pic>
        <p:nvPicPr>
          <p:cNvPr id="137" name="Picture 136">
            <a:extLst>
              <a:ext uri="{FF2B5EF4-FFF2-40B4-BE49-F238E27FC236}">
                <a16:creationId xmlns:a16="http://schemas.microsoft.com/office/drawing/2014/main" id="{157F5430-83EA-A52A-8825-6D8CF03D3F17}"/>
              </a:ext>
            </a:extLst>
          </p:cNvPr>
          <p:cNvPicPr>
            <a:picLocks noChangeAspect="1"/>
          </p:cNvPicPr>
          <p:nvPr userDrawn="1"/>
        </p:nvPicPr>
        <p:blipFill rotWithShape="1">
          <a:blip r:embed="rId3"/>
          <a:srcRect l="52584" t="30583" r="10722" b="33364"/>
          <a:stretch/>
        </p:blipFill>
        <p:spPr>
          <a:xfrm>
            <a:off x="472216" y="485453"/>
            <a:ext cx="2996920" cy="2944648"/>
          </a:xfrm>
          <a:prstGeom prst="rect">
            <a:avLst/>
          </a:prstGeom>
        </p:spPr>
      </p:pic>
      <p:sp>
        <p:nvSpPr>
          <p:cNvPr id="144" name="Freeform 143">
            <a:extLst>
              <a:ext uri="{FF2B5EF4-FFF2-40B4-BE49-F238E27FC236}">
                <a16:creationId xmlns:a16="http://schemas.microsoft.com/office/drawing/2014/main" id="{DF9027E3-349A-F107-EB73-B10BB0BC99E7}"/>
              </a:ext>
            </a:extLst>
          </p:cNvPr>
          <p:cNvSpPr/>
          <p:nvPr userDrawn="1"/>
        </p:nvSpPr>
        <p:spPr>
          <a:xfrm>
            <a:off x="-74645" y="5349180"/>
            <a:ext cx="6101044" cy="727928"/>
          </a:xfrm>
          <a:custGeom>
            <a:avLst/>
            <a:gdLst>
              <a:gd name="connsiteX0" fmla="*/ 0 w 6101044"/>
              <a:gd name="connsiteY0" fmla="*/ 0 h 727928"/>
              <a:gd name="connsiteX1" fmla="*/ 1235526 w 6101044"/>
              <a:gd name="connsiteY1" fmla="*/ 0 h 727928"/>
              <a:gd name="connsiteX2" fmla="*/ 4471731 w 6101044"/>
              <a:gd name="connsiteY2" fmla="*/ 0 h 727928"/>
              <a:gd name="connsiteX3" fmla="*/ 5707257 w 6101044"/>
              <a:gd name="connsiteY3" fmla="*/ 0 h 727928"/>
              <a:gd name="connsiteX4" fmla="*/ 6101044 w 6101044"/>
              <a:gd name="connsiteY4" fmla="*/ 393878 h 727928"/>
              <a:gd name="connsiteX5" fmla="*/ 6101044 w 6101044"/>
              <a:gd name="connsiteY5" fmla="*/ 727928 h 727928"/>
              <a:gd name="connsiteX6" fmla="*/ 4865518 w 6101044"/>
              <a:gd name="connsiteY6" fmla="*/ 727928 h 727928"/>
              <a:gd name="connsiteX7" fmla="*/ 1235526 w 6101044"/>
              <a:gd name="connsiteY7" fmla="*/ 727928 h 727928"/>
              <a:gd name="connsiteX8" fmla="*/ 0 w 6101044"/>
              <a:gd name="connsiteY8" fmla="*/ 727928 h 7279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101044" h="727928">
                <a:moveTo>
                  <a:pt x="0" y="0"/>
                </a:moveTo>
                <a:lnTo>
                  <a:pt x="1235526" y="0"/>
                </a:lnTo>
                <a:lnTo>
                  <a:pt x="4471731" y="0"/>
                </a:lnTo>
                <a:lnTo>
                  <a:pt x="5707257" y="0"/>
                </a:lnTo>
                <a:cubicBezTo>
                  <a:pt x="5924090" y="0"/>
                  <a:pt x="6101044" y="176996"/>
                  <a:pt x="6101044" y="393878"/>
                </a:cubicBezTo>
                <a:lnTo>
                  <a:pt x="6101044" y="727928"/>
                </a:lnTo>
                <a:lnTo>
                  <a:pt x="4865518" y="727928"/>
                </a:lnTo>
                <a:lnTo>
                  <a:pt x="1235526"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45" name="Text Placeholder 23">
            <a:extLst>
              <a:ext uri="{FF2B5EF4-FFF2-40B4-BE49-F238E27FC236}">
                <a16:creationId xmlns:a16="http://schemas.microsoft.com/office/drawing/2014/main" id="{E1A45750-3D1A-AB46-DB44-8DDC0F9D8161}"/>
              </a:ext>
            </a:extLst>
          </p:cNvPr>
          <p:cNvSpPr>
            <a:spLocks noGrp="1"/>
          </p:cNvSpPr>
          <p:nvPr>
            <p:ph type="body" sz="quarter" idx="28" hasCustomPrompt="1"/>
          </p:nvPr>
        </p:nvSpPr>
        <p:spPr>
          <a:xfrm>
            <a:off x="700266" y="5330420"/>
            <a:ext cx="6101044"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err="1"/>
              <a:t>www.leaderseeds.eu</a:t>
            </a:r>
            <a:endParaRPr lang="en-US"/>
          </a:p>
        </p:txBody>
      </p:sp>
    </p:spTree>
    <p:extLst>
      <p:ext uri="{BB962C8B-B14F-4D97-AF65-F5344CB8AC3E}">
        <p14:creationId xmlns:p14="http://schemas.microsoft.com/office/powerpoint/2010/main" val="309706829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ext Slide with Image 2">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94FD9EB-B9E7-7C48-A9E5-139C81A5FBA5}"/>
              </a:ext>
            </a:extLst>
          </p:cNvPr>
          <p:cNvSpPr/>
          <p:nvPr userDrawn="1"/>
        </p:nvSpPr>
        <p:spPr>
          <a:xfrm>
            <a:off x="7704944" y="0"/>
            <a:ext cx="4487056" cy="6858000"/>
          </a:xfrm>
          <a:prstGeom prst="rect">
            <a:avLst/>
          </a:prstGeom>
          <a:solidFill>
            <a:srgbClr val="F3A08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RU"/>
          </a:p>
        </p:txBody>
      </p:sp>
      <p:sp>
        <p:nvSpPr>
          <p:cNvPr id="11" name="Picture Placeholder 15">
            <a:extLst>
              <a:ext uri="{FF2B5EF4-FFF2-40B4-BE49-F238E27FC236}">
                <a16:creationId xmlns:a16="http://schemas.microsoft.com/office/drawing/2014/main" id="{8563CA61-F9C7-9E43-B5CF-9258FA745462}"/>
              </a:ext>
            </a:extLst>
          </p:cNvPr>
          <p:cNvSpPr>
            <a:spLocks noGrp="1"/>
          </p:cNvSpPr>
          <p:nvPr>
            <p:ph type="pic" sz="quarter" idx="17"/>
          </p:nvPr>
        </p:nvSpPr>
        <p:spPr>
          <a:xfrm>
            <a:off x="7340026" y="0"/>
            <a:ext cx="4851974" cy="6190938"/>
          </a:xfrm>
          <a:prstGeom prst="rect">
            <a:avLst/>
          </a:prstGeom>
        </p:spPr>
        <p:txBody>
          <a:bodyPr vert="horz">
            <a:normAutofit/>
          </a:bodyPr>
          <a:lstStyle>
            <a:lvl1pPr marL="0" indent="0" algn="ctr">
              <a:buNone/>
              <a:defRPr sz="2000" i="1">
                <a:solidFill>
                  <a:schemeClr val="accent6"/>
                </a:solidFill>
              </a:defRPr>
            </a:lvl1pPr>
          </a:lstStyle>
          <a:p>
            <a:endParaRPr lang="en-US"/>
          </a:p>
          <a:p>
            <a:r>
              <a:rPr lang="en-US"/>
              <a:t>Click picture or </a:t>
            </a:r>
          </a:p>
          <a:p>
            <a:r>
              <a:rPr lang="en-US"/>
              <a:t>texture fill to add photo </a:t>
            </a:r>
          </a:p>
        </p:txBody>
      </p:sp>
      <p:sp>
        <p:nvSpPr>
          <p:cNvPr id="12" name="Text Placeholder 23">
            <a:extLst>
              <a:ext uri="{FF2B5EF4-FFF2-40B4-BE49-F238E27FC236}">
                <a16:creationId xmlns:a16="http://schemas.microsoft.com/office/drawing/2014/main" id="{EBC65FE7-D707-4245-A480-FD320A95AC74}"/>
              </a:ext>
            </a:extLst>
          </p:cNvPr>
          <p:cNvSpPr>
            <a:spLocks noGrp="1"/>
          </p:cNvSpPr>
          <p:nvPr>
            <p:ph type="body" sz="quarter" idx="16" hasCustomPrompt="1"/>
          </p:nvPr>
        </p:nvSpPr>
        <p:spPr>
          <a:xfrm>
            <a:off x="750854" y="424209"/>
            <a:ext cx="6204581" cy="692192"/>
          </a:xfrm>
          <a:ln>
            <a:noFill/>
          </a:ln>
        </p:spPr>
        <p:txBody>
          <a:bodyPr anchor="ctr">
            <a:normAutofit/>
          </a:bodyPr>
          <a:lstStyle>
            <a:lvl1pPr marL="0" indent="0" algn="l">
              <a:buNone/>
              <a:defRPr sz="3600" b="1" i="0">
                <a:solidFill>
                  <a:srgbClr val="B72677"/>
                </a:solidFill>
                <a:latin typeface="+mn-lt"/>
              </a:defRPr>
            </a:lvl1pPr>
          </a:lstStyle>
          <a:p>
            <a:pPr lvl="0"/>
            <a:r>
              <a:rPr lang="en-US"/>
              <a:t>Title</a:t>
            </a:r>
          </a:p>
        </p:txBody>
      </p:sp>
      <p:sp>
        <p:nvSpPr>
          <p:cNvPr id="13" name="Text Placeholder 17">
            <a:extLst>
              <a:ext uri="{FF2B5EF4-FFF2-40B4-BE49-F238E27FC236}">
                <a16:creationId xmlns:a16="http://schemas.microsoft.com/office/drawing/2014/main" id="{A9B099DE-0842-FD4B-9839-FB8B8543984E}"/>
              </a:ext>
            </a:extLst>
          </p:cNvPr>
          <p:cNvSpPr>
            <a:spLocks noGrp="1"/>
          </p:cNvSpPr>
          <p:nvPr>
            <p:ph type="body" sz="quarter" idx="18" hasCustomPrompt="1"/>
          </p:nvPr>
        </p:nvSpPr>
        <p:spPr>
          <a:xfrm>
            <a:off x="750855" y="1583402"/>
            <a:ext cx="6204581" cy="4607536"/>
          </a:xfrm>
        </p:spPr>
        <p:txBody>
          <a:bodyPr/>
          <a:lstStyle>
            <a:lvl1pPr marL="0">
              <a:lnSpc>
                <a:spcPct val="100000"/>
              </a:lnSpc>
              <a:spcBef>
                <a:spcPts val="0"/>
              </a:spcBef>
              <a:buNone/>
              <a:defRPr sz="2400" b="0" i="0" spc="0">
                <a:solidFill>
                  <a:schemeClr val="tx2">
                    <a:lumMod val="85000"/>
                    <a:lumOff val="15000"/>
                  </a:schemeClr>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Main Body Text</a:t>
            </a:r>
            <a:endParaRPr lang="en-US"/>
          </a:p>
        </p:txBody>
      </p:sp>
      <p:sp>
        <p:nvSpPr>
          <p:cNvPr id="14" name="TextBox 13">
            <a:extLst>
              <a:ext uri="{FF2B5EF4-FFF2-40B4-BE49-F238E27FC236}">
                <a16:creationId xmlns:a16="http://schemas.microsoft.com/office/drawing/2014/main" id="{DA97C03E-F188-404D-9AB9-F1183F9BB30A}"/>
              </a:ext>
            </a:extLst>
          </p:cNvPr>
          <p:cNvSpPr txBox="1"/>
          <p:nvPr userDrawn="1"/>
        </p:nvSpPr>
        <p:spPr>
          <a:xfrm>
            <a:off x="1244639" y="6415218"/>
            <a:ext cx="1258352" cy="276999"/>
          </a:xfrm>
          <a:prstGeom prst="rect">
            <a:avLst/>
          </a:prstGeom>
          <a:noFill/>
          <a:ln>
            <a:solidFill>
              <a:srgbClr val="E3E2DB"/>
            </a:solidFill>
          </a:ln>
        </p:spPr>
        <p:txBody>
          <a:bodyPr wrap="square" rtlCol="0">
            <a:spAutoFit/>
          </a:bodyPr>
          <a:lstStyle/>
          <a:p>
            <a:pPr algn="l"/>
            <a:r>
              <a:rPr lang="en-GB" sz="1200" spc="100" baseline="0">
                <a:solidFill>
                  <a:srgbClr val="EC7444"/>
                </a:solidFill>
                <a:latin typeface="Calibri" panose="020F0502020204030204" pitchFamily="34" charset="0"/>
                <a:cs typeface="Calibri" panose="020F0502020204030204" pitchFamily="34" charset="0"/>
              </a:rPr>
              <a:t>Catalyse</a:t>
            </a:r>
            <a:endParaRPr lang="en-RU" sz="1200" spc="100" baseline="0">
              <a:solidFill>
                <a:srgbClr val="EC7444"/>
              </a:solidFill>
              <a:latin typeface="Calibri" panose="020F0502020204030204" pitchFamily="34" charset="0"/>
              <a:cs typeface="Calibri" panose="020F0502020204030204" pitchFamily="34" charset="0"/>
            </a:endParaRPr>
          </a:p>
        </p:txBody>
      </p:sp>
      <p:cxnSp>
        <p:nvCxnSpPr>
          <p:cNvPr id="15" name="Straight Connector 14">
            <a:extLst>
              <a:ext uri="{FF2B5EF4-FFF2-40B4-BE49-F238E27FC236}">
                <a16:creationId xmlns:a16="http://schemas.microsoft.com/office/drawing/2014/main" id="{B2CAE95D-7F42-1E44-8D0A-AF835447169B}"/>
              </a:ext>
            </a:extLst>
          </p:cNvPr>
          <p:cNvCxnSpPr>
            <a:endCxn id="14" idx="1"/>
          </p:cNvCxnSpPr>
          <p:nvPr userDrawn="1"/>
        </p:nvCxnSpPr>
        <p:spPr>
          <a:xfrm>
            <a:off x="0" y="6553717"/>
            <a:ext cx="1244639" cy="1"/>
          </a:xfrm>
          <a:prstGeom prst="line">
            <a:avLst/>
          </a:prstGeom>
          <a:ln w="19050">
            <a:solidFill>
              <a:srgbClr val="B72677"/>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23171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Topic/Intro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0F6592B-7F59-3445-BEEC-F5D11A16E243}"/>
              </a:ext>
            </a:extLst>
          </p:cNvPr>
          <p:cNvSpPr/>
          <p:nvPr userDrawn="1"/>
        </p:nvSpPr>
        <p:spPr>
          <a:xfrm>
            <a:off x="-3" y="-1544"/>
            <a:ext cx="12192000" cy="6858000"/>
          </a:xfrm>
          <a:prstGeom prst="rect">
            <a:avLst/>
          </a:pr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riangle 11">
            <a:extLst>
              <a:ext uri="{FF2B5EF4-FFF2-40B4-BE49-F238E27FC236}">
                <a16:creationId xmlns:a16="http://schemas.microsoft.com/office/drawing/2014/main" id="{FFDC648E-CACA-8346-B30D-AFFE168EEA2D}"/>
              </a:ext>
            </a:extLst>
          </p:cNvPr>
          <p:cNvSpPr/>
          <p:nvPr userDrawn="1"/>
        </p:nvSpPr>
        <p:spPr>
          <a:xfrm>
            <a:off x="3634154" y="3429000"/>
            <a:ext cx="8557846" cy="3429000"/>
          </a:xfrm>
          <a:prstGeom prst="triangle">
            <a:avLst>
              <a:gd name="adj" fmla="val 100000"/>
            </a:avLst>
          </a:prstGeom>
          <a:solidFill>
            <a:srgbClr val="00ACA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riangle 10">
            <a:extLst>
              <a:ext uri="{FF2B5EF4-FFF2-40B4-BE49-F238E27FC236}">
                <a16:creationId xmlns:a16="http://schemas.microsoft.com/office/drawing/2014/main" id="{31CC15D0-EF60-E642-96B2-98FC479E846D}"/>
              </a:ext>
            </a:extLst>
          </p:cNvPr>
          <p:cNvSpPr/>
          <p:nvPr userDrawn="1"/>
        </p:nvSpPr>
        <p:spPr>
          <a:xfrm flipH="1" flipV="1">
            <a:off x="-3" y="0"/>
            <a:ext cx="7596556" cy="4161692"/>
          </a:xfrm>
          <a:prstGeom prst="triangle">
            <a:avLst>
              <a:gd name="adj" fmla="val 100000"/>
            </a:avLst>
          </a:pr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E890BD0-BEDD-9944-B755-4F10331EABD1}"/>
              </a:ext>
            </a:extLst>
          </p:cNvPr>
          <p:cNvSpPr/>
          <p:nvPr userDrawn="1"/>
        </p:nvSpPr>
        <p:spPr>
          <a:xfrm>
            <a:off x="231691" y="242888"/>
            <a:ext cx="11750024" cy="63436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Text Placeholder 23">
            <a:extLst>
              <a:ext uri="{FF2B5EF4-FFF2-40B4-BE49-F238E27FC236}">
                <a16:creationId xmlns:a16="http://schemas.microsoft.com/office/drawing/2014/main" id="{74608F64-6F39-344A-9307-DF199655E0C9}"/>
              </a:ext>
            </a:extLst>
          </p:cNvPr>
          <p:cNvSpPr>
            <a:spLocks noGrp="1"/>
          </p:cNvSpPr>
          <p:nvPr>
            <p:ph type="body" sz="quarter" idx="13" hasCustomPrompt="1"/>
          </p:nvPr>
        </p:nvSpPr>
        <p:spPr>
          <a:xfrm>
            <a:off x="515902" y="751463"/>
            <a:ext cx="11171222" cy="844269"/>
          </a:xfrm>
        </p:spPr>
        <p:txBody>
          <a:bodyPr>
            <a:normAutofit/>
          </a:bodyPr>
          <a:lstStyle>
            <a:lvl1pPr marL="0" indent="0" algn="l">
              <a:buNone/>
              <a:defRPr sz="3600" b="1">
                <a:solidFill>
                  <a:srgbClr val="5E5E5E"/>
                </a:solidFill>
                <a:latin typeface="+mn-lt"/>
              </a:defRPr>
            </a:lvl1pPr>
          </a:lstStyle>
          <a:p>
            <a:pPr lvl="0"/>
            <a:r>
              <a:rPr lang="en-US"/>
              <a:t>Topic/Intro Slide</a:t>
            </a:r>
          </a:p>
        </p:txBody>
      </p:sp>
      <p:sp>
        <p:nvSpPr>
          <p:cNvPr id="31" name="Text Placeholder 25">
            <a:extLst>
              <a:ext uri="{FF2B5EF4-FFF2-40B4-BE49-F238E27FC236}">
                <a16:creationId xmlns:a16="http://schemas.microsoft.com/office/drawing/2014/main" id="{C781FB8A-944B-B441-8781-A9DFEAE4F81F}"/>
              </a:ext>
            </a:extLst>
          </p:cNvPr>
          <p:cNvSpPr>
            <a:spLocks noGrp="1"/>
          </p:cNvSpPr>
          <p:nvPr>
            <p:ph type="body" sz="quarter" idx="14" hasCustomPrompt="1"/>
          </p:nvPr>
        </p:nvSpPr>
        <p:spPr>
          <a:xfrm>
            <a:off x="515901" y="1776830"/>
            <a:ext cx="11156987" cy="3537886"/>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grpSp>
        <p:nvGrpSpPr>
          <p:cNvPr id="32" name="Group 31">
            <a:extLst>
              <a:ext uri="{FF2B5EF4-FFF2-40B4-BE49-F238E27FC236}">
                <a16:creationId xmlns:a16="http://schemas.microsoft.com/office/drawing/2014/main" id="{FFBF8643-57D3-7944-A3AE-BA50E01A8EBF}"/>
              </a:ext>
            </a:extLst>
          </p:cNvPr>
          <p:cNvGrpSpPr/>
          <p:nvPr userDrawn="1"/>
        </p:nvGrpSpPr>
        <p:grpSpPr>
          <a:xfrm>
            <a:off x="10314649" y="5867562"/>
            <a:ext cx="1877348" cy="396639"/>
            <a:chOff x="9324753" y="5969157"/>
            <a:chExt cx="1877348" cy="396639"/>
          </a:xfrm>
        </p:grpSpPr>
        <p:sp>
          <p:nvSpPr>
            <p:cNvPr id="33" name="TextBox 32">
              <a:extLst>
                <a:ext uri="{FF2B5EF4-FFF2-40B4-BE49-F238E27FC236}">
                  <a16:creationId xmlns:a16="http://schemas.microsoft.com/office/drawing/2014/main" id="{D19B82AF-477C-B546-8FCB-87228C610530}"/>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34" name="TextBox 33">
              <a:extLst>
                <a:ext uri="{FF2B5EF4-FFF2-40B4-BE49-F238E27FC236}">
                  <a16:creationId xmlns:a16="http://schemas.microsoft.com/office/drawing/2014/main" id="{FEE9ECFF-F0FF-6E40-86EB-E1A555B4F906}"/>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35" name="TextBox 34">
              <a:extLst>
                <a:ext uri="{FF2B5EF4-FFF2-40B4-BE49-F238E27FC236}">
                  <a16:creationId xmlns:a16="http://schemas.microsoft.com/office/drawing/2014/main" id="{BCE501B5-644C-CF44-9A5E-A55B12EA9FBC}"/>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36" name="TextBox 35">
              <a:extLst>
                <a:ext uri="{FF2B5EF4-FFF2-40B4-BE49-F238E27FC236}">
                  <a16:creationId xmlns:a16="http://schemas.microsoft.com/office/drawing/2014/main" id="{AAAD12E8-6672-DC45-A40B-17266F1CF351}"/>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Tree>
    <p:extLst>
      <p:ext uri="{BB962C8B-B14F-4D97-AF65-F5344CB8AC3E}">
        <p14:creationId xmlns:p14="http://schemas.microsoft.com/office/powerpoint/2010/main" val="23953406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Master Text Slide - Orange">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 name="Group 3">
            <a:extLst>
              <a:ext uri="{FF2B5EF4-FFF2-40B4-BE49-F238E27FC236}">
                <a16:creationId xmlns:a16="http://schemas.microsoft.com/office/drawing/2014/main" id="{F59DD0EF-8796-7445-985C-87B694671CB4}"/>
              </a:ext>
            </a:extLst>
          </p:cNvPr>
          <p:cNvGrpSpPr/>
          <p:nvPr userDrawn="1"/>
        </p:nvGrpSpPr>
        <p:grpSpPr>
          <a:xfrm>
            <a:off x="10314652" y="6093162"/>
            <a:ext cx="1877348" cy="396639"/>
            <a:chOff x="9324753" y="5969157"/>
            <a:chExt cx="1877348" cy="396639"/>
          </a:xfrm>
        </p:grpSpPr>
        <p:sp>
          <p:nvSpPr>
            <p:cNvPr id="21" name="TextBox 20">
              <a:extLst>
                <a:ext uri="{FF2B5EF4-FFF2-40B4-BE49-F238E27FC236}">
                  <a16:creationId xmlns:a16="http://schemas.microsoft.com/office/drawing/2014/main" id="{B95A97FC-095E-C546-840E-38BE49E75BBE}"/>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4" name="TextBox 23">
              <a:extLst>
                <a:ext uri="{FF2B5EF4-FFF2-40B4-BE49-F238E27FC236}">
                  <a16:creationId xmlns:a16="http://schemas.microsoft.com/office/drawing/2014/main" id="{B05F9001-1921-B244-A040-095719296DD1}"/>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2" name="TextBox 21">
              <a:extLst>
                <a:ext uri="{FF2B5EF4-FFF2-40B4-BE49-F238E27FC236}">
                  <a16:creationId xmlns:a16="http://schemas.microsoft.com/office/drawing/2014/main" id="{999F95BB-34CF-224A-AB68-5ABAB8669F48}"/>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23" name="TextBox 22">
              <a:extLst>
                <a:ext uri="{FF2B5EF4-FFF2-40B4-BE49-F238E27FC236}">
                  <a16:creationId xmlns:a16="http://schemas.microsoft.com/office/drawing/2014/main" id="{2E2C4BDE-6FF7-EB47-8310-BAF923D6B57E}"/>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5E5E5E"/>
                </a:solidFill>
                <a:latin typeface="+mn-lt"/>
              </a:defRPr>
            </a:lvl1pPr>
          </a:lstStyle>
          <a:p>
            <a:pPr lvl="0"/>
            <a:r>
              <a:rPr lang="en-US"/>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8817654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1_Master Text Slide - Pink">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637F8E1F-F9BA-4749-A21A-E44400B2D64E}"/>
              </a:ext>
            </a:extLst>
          </p:cNvPr>
          <p:cNvGrpSpPr/>
          <p:nvPr userDrawn="1"/>
        </p:nvGrpSpPr>
        <p:grpSpPr>
          <a:xfrm>
            <a:off x="0" y="0"/>
            <a:ext cx="1675006" cy="1772009"/>
            <a:chOff x="327570" y="4453037"/>
            <a:chExt cx="1539689" cy="1542069"/>
          </a:xfrm>
        </p:grpSpPr>
        <p:sp>
          <p:nvSpPr>
            <p:cNvPr id="15" name="Freeform 14">
              <a:extLst>
                <a:ext uri="{FF2B5EF4-FFF2-40B4-BE49-F238E27FC236}">
                  <a16:creationId xmlns:a16="http://schemas.microsoft.com/office/drawing/2014/main" id="{F4337FEC-12F3-104D-9401-B6368EE849FC}"/>
                </a:ext>
              </a:extLst>
            </p:cNvPr>
            <p:cNvSpPr/>
            <p:nvPr userDrawn="1"/>
          </p:nvSpPr>
          <p:spPr>
            <a:xfrm flipH="1" flipV="1">
              <a:off x="327570" y="5115106"/>
              <a:ext cx="439999" cy="880000"/>
            </a:xfrm>
            <a:custGeom>
              <a:avLst/>
              <a:gdLst>
                <a:gd name="connsiteX0" fmla="*/ 439999 w 439999"/>
                <a:gd name="connsiteY0" fmla="*/ 880000 h 880000"/>
                <a:gd name="connsiteX1" fmla="*/ 0 w 439999"/>
                <a:gd name="connsiteY1" fmla="*/ 440680 h 880000"/>
                <a:gd name="connsiteX2" fmla="*/ 439999 w 439999"/>
                <a:gd name="connsiteY2" fmla="*/ 0 h 880000"/>
                <a:gd name="connsiteX3" fmla="*/ 439999 w 439999"/>
                <a:gd name="connsiteY3" fmla="*/ 880000 h 880000"/>
              </a:gdLst>
              <a:ahLst/>
              <a:cxnLst>
                <a:cxn ang="0">
                  <a:pos x="connsiteX0" y="connsiteY0"/>
                </a:cxn>
                <a:cxn ang="0">
                  <a:pos x="connsiteX1" y="connsiteY1"/>
                </a:cxn>
                <a:cxn ang="0">
                  <a:pos x="connsiteX2" y="connsiteY2"/>
                </a:cxn>
                <a:cxn ang="0">
                  <a:pos x="connsiteX3" y="connsiteY3"/>
                </a:cxn>
              </a:cxnLst>
              <a:rect l="l" t="t" r="r" b="b"/>
              <a:pathLst>
                <a:path w="439999" h="880000">
                  <a:moveTo>
                    <a:pt x="439999" y="880000"/>
                  </a:moveTo>
                  <a:lnTo>
                    <a:pt x="0" y="440680"/>
                  </a:lnTo>
                  <a:lnTo>
                    <a:pt x="439999" y="0"/>
                  </a:lnTo>
                  <a:lnTo>
                    <a:pt x="439999" y="880000"/>
                  </a:lnTo>
                  <a:close/>
                </a:path>
              </a:pathLst>
            </a:custGeom>
            <a:solidFill>
              <a:srgbClr val="E78631"/>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17">
              <a:extLst>
                <a:ext uri="{FF2B5EF4-FFF2-40B4-BE49-F238E27FC236}">
                  <a16:creationId xmlns:a16="http://schemas.microsoft.com/office/drawing/2014/main" id="{9AD22EEF-79C8-F24D-8BB3-6743C6A1FAB7}"/>
                </a:ext>
              </a:extLst>
            </p:cNvPr>
            <p:cNvSpPr/>
            <p:nvPr userDrawn="1"/>
          </p:nvSpPr>
          <p:spPr>
            <a:xfrm flipH="1" flipV="1">
              <a:off x="327570" y="4453037"/>
              <a:ext cx="1539689" cy="1101389"/>
            </a:xfrm>
            <a:custGeom>
              <a:avLst/>
              <a:gdLst>
                <a:gd name="connsiteX0" fmla="*/ 1539689 w 1539689"/>
                <a:gd name="connsiteY0" fmla="*/ 1101389 h 1101389"/>
                <a:gd name="connsiteX1" fmla="*/ 0 w 1539689"/>
                <a:gd name="connsiteY1" fmla="*/ 1101389 h 1101389"/>
                <a:gd name="connsiteX2" fmla="*/ 1099690 w 1539689"/>
                <a:gd name="connsiteY2" fmla="*/ 0 h 1101389"/>
                <a:gd name="connsiteX3" fmla="*/ 1539689 w 1539689"/>
                <a:gd name="connsiteY3" fmla="*/ 439320 h 1101389"/>
                <a:gd name="connsiteX4" fmla="*/ 1539689 w 1539689"/>
                <a:gd name="connsiteY4" fmla="*/ 1101389 h 11013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39689" h="1101389">
                  <a:moveTo>
                    <a:pt x="1539689" y="1101389"/>
                  </a:moveTo>
                  <a:lnTo>
                    <a:pt x="0" y="1101389"/>
                  </a:lnTo>
                  <a:lnTo>
                    <a:pt x="1099690" y="0"/>
                  </a:lnTo>
                  <a:lnTo>
                    <a:pt x="1539689" y="439320"/>
                  </a:lnTo>
                  <a:lnTo>
                    <a:pt x="1539689" y="1101389"/>
                  </a:lnTo>
                  <a:close/>
                </a:path>
              </a:pathLst>
            </a:custGeom>
            <a:solidFill>
              <a:srgbClr val="D6315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4" name="Group 3">
            <a:extLst>
              <a:ext uri="{FF2B5EF4-FFF2-40B4-BE49-F238E27FC236}">
                <a16:creationId xmlns:a16="http://schemas.microsoft.com/office/drawing/2014/main" id="{F59DD0EF-8796-7445-985C-87B694671CB4}"/>
              </a:ext>
            </a:extLst>
          </p:cNvPr>
          <p:cNvGrpSpPr/>
          <p:nvPr userDrawn="1"/>
        </p:nvGrpSpPr>
        <p:grpSpPr>
          <a:xfrm>
            <a:off x="10314652" y="6093162"/>
            <a:ext cx="1877348" cy="396639"/>
            <a:chOff x="9324753" y="5969157"/>
            <a:chExt cx="1877348" cy="396639"/>
          </a:xfrm>
        </p:grpSpPr>
        <p:sp>
          <p:nvSpPr>
            <p:cNvPr id="21" name="TextBox 20">
              <a:extLst>
                <a:ext uri="{FF2B5EF4-FFF2-40B4-BE49-F238E27FC236}">
                  <a16:creationId xmlns:a16="http://schemas.microsoft.com/office/drawing/2014/main" id="{B95A97FC-095E-C546-840E-38BE49E75BBE}"/>
                </a:ext>
              </a:extLst>
            </p:cNvPr>
            <p:cNvSpPr txBox="1"/>
            <p:nvPr userDrawn="1"/>
          </p:nvSpPr>
          <p:spPr>
            <a:xfrm>
              <a:off x="9324753" y="5984901"/>
              <a:ext cx="1877348"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4" name="TextBox 23">
              <a:extLst>
                <a:ext uri="{FF2B5EF4-FFF2-40B4-BE49-F238E27FC236}">
                  <a16:creationId xmlns:a16="http://schemas.microsoft.com/office/drawing/2014/main" id="{B05F9001-1921-B244-A040-095719296DD1}"/>
                </a:ext>
              </a:extLst>
            </p:cNvPr>
            <p:cNvSpPr txBox="1"/>
            <p:nvPr userDrawn="1"/>
          </p:nvSpPr>
          <p:spPr>
            <a:xfrm>
              <a:off x="9535035" y="6170672"/>
              <a:ext cx="1667066" cy="162000"/>
            </a:xfrm>
            <a:prstGeom prst="rect">
              <a:avLst/>
            </a:prstGeom>
            <a:solidFill>
              <a:srgbClr val="E78631"/>
            </a:solidFill>
          </p:spPr>
          <p:txBody>
            <a:bodyPr wrap="square" rtlCol="0">
              <a:spAutoFit/>
            </a:bodyPr>
            <a:lstStyle/>
            <a:p>
              <a:pPr algn="r"/>
              <a:endParaRPr lang="en-US" sz="800">
                <a:solidFill>
                  <a:schemeClr val="bg1"/>
                </a:solidFill>
              </a:endParaRPr>
            </a:p>
          </p:txBody>
        </p:sp>
        <p:sp>
          <p:nvSpPr>
            <p:cNvPr id="22" name="TextBox 21">
              <a:extLst>
                <a:ext uri="{FF2B5EF4-FFF2-40B4-BE49-F238E27FC236}">
                  <a16:creationId xmlns:a16="http://schemas.microsoft.com/office/drawing/2014/main" id="{999F95BB-34CF-224A-AB68-5ABAB8669F48}"/>
                </a:ext>
              </a:extLst>
            </p:cNvPr>
            <p:cNvSpPr txBox="1"/>
            <p:nvPr userDrawn="1"/>
          </p:nvSpPr>
          <p:spPr>
            <a:xfrm>
              <a:off x="9597154" y="6150352"/>
              <a:ext cx="1373259" cy="215444"/>
            </a:xfrm>
            <a:prstGeom prst="rect">
              <a:avLst/>
            </a:prstGeom>
            <a:noFill/>
          </p:spPr>
          <p:txBody>
            <a:bodyPr wrap="square" rtlCol="0">
              <a:spAutoFit/>
            </a:bodyPr>
            <a:lstStyle/>
            <a:p>
              <a:pPr algn="r"/>
              <a:r>
                <a:rPr lang="en-US" sz="800">
                  <a:solidFill>
                    <a:schemeClr val="bg1"/>
                  </a:solidFill>
                </a:rPr>
                <a:t>FOR DIGITAL COMPETENCIES</a:t>
              </a:r>
            </a:p>
          </p:txBody>
        </p:sp>
        <p:sp>
          <p:nvSpPr>
            <p:cNvPr id="23" name="TextBox 22">
              <a:extLst>
                <a:ext uri="{FF2B5EF4-FFF2-40B4-BE49-F238E27FC236}">
                  <a16:creationId xmlns:a16="http://schemas.microsoft.com/office/drawing/2014/main" id="{2E2C4BDE-6FF7-EB47-8310-BAF923D6B57E}"/>
                </a:ext>
              </a:extLst>
            </p:cNvPr>
            <p:cNvSpPr txBox="1"/>
            <p:nvPr userDrawn="1"/>
          </p:nvSpPr>
          <p:spPr>
            <a:xfrm>
              <a:off x="9324753" y="5969157"/>
              <a:ext cx="1667066" cy="215444"/>
            </a:xfrm>
            <a:prstGeom prst="rect">
              <a:avLst/>
            </a:prstGeom>
            <a:noFill/>
          </p:spPr>
          <p:txBody>
            <a:bodyPr wrap="square" rtlCol="0">
              <a:spAutoFit/>
            </a:bodyPr>
            <a:lstStyle/>
            <a:p>
              <a:pPr algn="r"/>
              <a:r>
                <a:rPr lang="en-US" sz="800">
                  <a:solidFill>
                    <a:schemeClr val="bg1"/>
                  </a:solidFill>
                </a:rPr>
                <a:t>EMPOWERING FEMAILE MIGRANTS</a:t>
              </a:r>
            </a:p>
          </p:txBody>
        </p:sp>
      </p:grpSp>
      <p:sp>
        <p:nvSpPr>
          <p:cNvPr id="25" name="Text Placeholder 23">
            <a:extLst>
              <a:ext uri="{FF2B5EF4-FFF2-40B4-BE49-F238E27FC236}">
                <a16:creationId xmlns:a16="http://schemas.microsoft.com/office/drawing/2014/main" id="{37F4427A-FEFE-7B4B-AA73-9FDEFAAF431C}"/>
              </a:ext>
            </a:extLst>
          </p:cNvPr>
          <p:cNvSpPr>
            <a:spLocks noGrp="1"/>
          </p:cNvSpPr>
          <p:nvPr>
            <p:ph type="body" sz="quarter" idx="13" hasCustomPrompt="1"/>
          </p:nvPr>
        </p:nvSpPr>
        <p:spPr>
          <a:xfrm>
            <a:off x="1086578" y="751463"/>
            <a:ext cx="10600546" cy="953429"/>
          </a:xfrm>
        </p:spPr>
        <p:txBody>
          <a:bodyPr>
            <a:normAutofit/>
          </a:bodyPr>
          <a:lstStyle>
            <a:lvl1pPr marL="0" indent="0" algn="l">
              <a:buNone/>
              <a:defRPr sz="3600" b="1">
                <a:solidFill>
                  <a:srgbClr val="5E5E5E"/>
                </a:solidFill>
                <a:latin typeface="+mn-lt"/>
              </a:defRPr>
            </a:lvl1pPr>
          </a:lstStyle>
          <a:p>
            <a:pPr lvl="0"/>
            <a:r>
              <a:rPr lang="en-US"/>
              <a:t>Master Text Slide</a:t>
            </a:r>
          </a:p>
        </p:txBody>
      </p:sp>
      <p:sp>
        <p:nvSpPr>
          <p:cNvPr id="26" name="Text Placeholder 25">
            <a:extLst>
              <a:ext uri="{FF2B5EF4-FFF2-40B4-BE49-F238E27FC236}">
                <a16:creationId xmlns:a16="http://schemas.microsoft.com/office/drawing/2014/main" id="{D522E744-70EE-BD40-BDED-0C46EB0C0DD1}"/>
              </a:ext>
            </a:extLst>
          </p:cNvPr>
          <p:cNvSpPr>
            <a:spLocks noGrp="1"/>
          </p:cNvSpPr>
          <p:nvPr>
            <p:ph type="body" sz="quarter" idx="14" hasCustomPrompt="1"/>
          </p:nvPr>
        </p:nvSpPr>
        <p:spPr>
          <a:xfrm>
            <a:off x="1085850" y="1776830"/>
            <a:ext cx="10587038" cy="3995320"/>
          </a:xfrm>
        </p:spPr>
        <p:txBody>
          <a:bodyPr>
            <a:noAutofit/>
          </a:bodyPr>
          <a:lstStyle>
            <a:lvl1pPr marL="0" indent="0" algn="l">
              <a:buNone/>
              <a:defRPr sz="2400" baseline="0">
                <a:solidFill>
                  <a:srgbClr val="5E5E5E"/>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Tree>
    <p:extLst>
      <p:ext uri="{BB962C8B-B14F-4D97-AF65-F5344CB8AC3E}">
        <p14:creationId xmlns:p14="http://schemas.microsoft.com/office/powerpoint/2010/main" val="24172972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over Slide ">
    <p:spTree>
      <p:nvGrpSpPr>
        <p:cNvPr id="1" name=""/>
        <p:cNvGrpSpPr/>
        <p:nvPr/>
      </p:nvGrpSpPr>
      <p:grpSpPr>
        <a:xfrm>
          <a:off x="0" y="0"/>
          <a:ext cx="0" cy="0"/>
          <a:chOff x="0" y="0"/>
          <a:chExt cx="0" cy="0"/>
        </a:xfrm>
      </p:grpSpPr>
      <p:sp>
        <p:nvSpPr>
          <p:cNvPr id="129" name="Freeform 128">
            <a:extLst>
              <a:ext uri="{FF2B5EF4-FFF2-40B4-BE49-F238E27FC236}">
                <a16:creationId xmlns:a16="http://schemas.microsoft.com/office/drawing/2014/main" id="{6BF9E979-3EFE-8646-A6CF-9C0035BF3DF1}"/>
              </a:ext>
            </a:extLst>
          </p:cNvPr>
          <p:cNvSpPr/>
          <p:nvPr userDrawn="1"/>
        </p:nvSpPr>
        <p:spPr>
          <a:xfrm>
            <a:off x="408680" y="493314"/>
            <a:ext cx="11393619" cy="5025371"/>
          </a:xfrm>
          <a:custGeom>
            <a:avLst/>
            <a:gdLst>
              <a:gd name="connsiteX0" fmla="*/ 3470139 w 11393619"/>
              <a:gd name="connsiteY0" fmla="*/ 0 h 4716265"/>
              <a:gd name="connsiteX1" fmla="*/ 8184190 w 11393619"/>
              <a:gd name="connsiteY1" fmla="*/ 0 h 4716265"/>
              <a:gd name="connsiteX2" fmla="*/ 8184192 w 11393619"/>
              <a:gd name="connsiteY2" fmla="*/ 0 h 4716265"/>
              <a:gd name="connsiteX3" fmla="*/ 10401370 w 11393619"/>
              <a:gd name="connsiteY3" fmla="*/ 0 h 4716265"/>
              <a:gd name="connsiteX4" fmla="*/ 11393619 w 11393619"/>
              <a:gd name="connsiteY4" fmla="*/ 913136 h 4716265"/>
              <a:gd name="connsiteX5" fmla="*/ 11393619 w 11393619"/>
              <a:gd name="connsiteY5" fmla="*/ 4716265 h 4716265"/>
              <a:gd name="connsiteX6" fmla="*/ 9176438 w 11393619"/>
              <a:gd name="connsiteY6" fmla="*/ 4716265 h 4716265"/>
              <a:gd name="connsiteX7" fmla="*/ 7144361 w 11393619"/>
              <a:gd name="connsiteY7" fmla="*/ 4716265 h 4716265"/>
              <a:gd name="connsiteX8" fmla="*/ 5706299 w 11393619"/>
              <a:gd name="connsiteY8" fmla="*/ 4716265 h 4716265"/>
              <a:gd name="connsiteX9" fmla="*/ 4927180 w 11393619"/>
              <a:gd name="connsiteY9" fmla="*/ 4716265 h 4716265"/>
              <a:gd name="connsiteX10" fmla="*/ 1457041 w 11393619"/>
              <a:gd name="connsiteY10" fmla="*/ 4716265 h 4716265"/>
              <a:gd name="connsiteX11" fmla="*/ 0 w 11393619"/>
              <a:gd name="connsiteY11" fmla="*/ 3375397 h 4716265"/>
              <a:gd name="connsiteX12" fmla="*/ 0 w 11393619"/>
              <a:gd name="connsiteY12" fmla="*/ 0 h 4716265"/>
              <a:gd name="connsiteX13" fmla="*/ 3470139 w 11393619"/>
              <a:gd name="connsiteY13" fmla="*/ 0 h 4716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393619" h="4716265">
                <a:moveTo>
                  <a:pt x="3470139" y="0"/>
                </a:moveTo>
                <a:lnTo>
                  <a:pt x="8184190" y="0"/>
                </a:lnTo>
                <a:lnTo>
                  <a:pt x="8184192" y="0"/>
                </a:lnTo>
                <a:lnTo>
                  <a:pt x="10401370" y="0"/>
                </a:lnTo>
                <a:cubicBezTo>
                  <a:pt x="10949720" y="0"/>
                  <a:pt x="11393619" y="408508"/>
                  <a:pt x="11393619" y="913136"/>
                </a:cubicBezTo>
                <a:lnTo>
                  <a:pt x="11393619" y="4716265"/>
                </a:lnTo>
                <a:lnTo>
                  <a:pt x="9176438" y="4716265"/>
                </a:lnTo>
                <a:lnTo>
                  <a:pt x="7144361" y="4716265"/>
                </a:lnTo>
                <a:lnTo>
                  <a:pt x="5706299" y="4716265"/>
                </a:lnTo>
                <a:lnTo>
                  <a:pt x="4927180" y="4716265"/>
                </a:lnTo>
                <a:lnTo>
                  <a:pt x="1457041" y="4716265"/>
                </a:lnTo>
                <a:cubicBezTo>
                  <a:pt x="652796" y="4716265"/>
                  <a:pt x="0" y="4115518"/>
                  <a:pt x="0" y="3375397"/>
                </a:cubicBezTo>
                <a:lnTo>
                  <a:pt x="0" y="0"/>
                </a:lnTo>
                <a:lnTo>
                  <a:pt x="3470139" y="0"/>
                </a:lnTo>
                <a:close/>
              </a:path>
            </a:pathLst>
          </a:custGeom>
          <a:solidFill>
            <a:srgbClr val="DAE0D2"/>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7" name="Text Placeholder 23">
            <a:extLst>
              <a:ext uri="{FF2B5EF4-FFF2-40B4-BE49-F238E27FC236}">
                <a16:creationId xmlns:a16="http://schemas.microsoft.com/office/drawing/2014/main" id="{FEE206B0-D9B7-0D4E-8581-4F2B31738F8F}"/>
              </a:ext>
            </a:extLst>
          </p:cNvPr>
          <p:cNvSpPr>
            <a:spLocks noGrp="1"/>
          </p:cNvSpPr>
          <p:nvPr>
            <p:ph type="body" sz="quarter" idx="15" hasCustomPrompt="1"/>
          </p:nvPr>
        </p:nvSpPr>
        <p:spPr>
          <a:xfrm>
            <a:off x="6153881" y="1962041"/>
            <a:ext cx="5278651" cy="697353"/>
          </a:xfrm>
          <a:prstGeom prst="rect">
            <a:avLst/>
          </a:prstGeom>
        </p:spPr>
        <p:txBody>
          <a:bodyPr>
            <a:noAutofit/>
          </a:bodyPr>
          <a:lstStyle>
            <a:lvl1pPr marL="0" indent="0" algn="l">
              <a:buNone/>
              <a:defRPr sz="4800" b="1" baseline="0">
                <a:solidFill>
                  <a:srgbClr val="000000"/>
                </a:solidFill>
                <a:latin typeface="+mn-lt"/>
              </a:defRPr>
            </a:lvl1pPr>
          </a:lstStyle>
          <a:p>
            <a:pPr lvl="0"/>
            <a:r>
              <a:rPr lang="en-US"/>
              <a:t>POWERPIONT</a:t>
            </a:r>
          </a:p>
        </p:txBody>
      </p:sp>
      <p:sp>
        <p:nvSpPr>
          <p:cNvPr id="8" name="Text Placeholder 23">
            <a:extLst>
              <a:ext uri="{FF2B5EF4-FFF2-40B4-BE49-F238E27FC236}">
                <a16:creationId xmlns:a16="http://schemas.microsoft.com/office/drawing/2014/main" id="{59FC3FD8-D2E4-9344-BB18-A0E8935AA6BB}"/>
              </a:ext>
            </a:extLst>
          </p:cNvPr>
          <p:cNvSpPr>
            <a:spLocks noGrp="1"/>
          </p:cNvSpPr>
          <p:nvPr>
            <p:ph type="body" sz="quarter" idx="16" hasCustomPrompt="1"/>
          </p:nvPr>
        </p:nvSpPr>
        <p:spPr>
          <a:xfrm>
            <a:off x="6153882" y="1339315"/>
            <a:ext cx="5278651" cy="697353"/>
          </a:xfrm>
          <a:prstGeom prst="rect">
            <a:avLst/>
          </a:prstGeom>
        </p:spPr>
        <p:txBody>
          <a:bodyPr>
            <a:normAutofit/>
          </a:bodyPr>
          <a:lstStyle>
            <a:lvl1pPr marL="0" indent="0" algn="l">
              <a:buNone/>
              <a:defRPr sz="3600" b="0" i="0">
                <a:solidFill>
                  <a:srgbClr val="000000"/>
                </a:solidFill>
                <a:latin typeface="+mn-lt"/>
              </a:defRPr>
            </a:lvl1pPr>
          </a:lstStyle>
          <a:p>
            <a:pPr lvl="0"/>
            <a:r>
              <a:rPr lang="en-US"/>
              <a:t>Cover Design 1</a:t>
            </a:r>
          </a:p>
        </p:txBody>
      </p:sp>
      <p:grpSp>
        <p:nvGrpSpPr>
          <p:cNvPr id="17" name="Group 16">
            <a:extLst>
              <a:ext uri="{FF2B5EF4-FFF2-40B4-BE49-F238E27FC236}">
                <a16:creationId xmlns:a16="http://schemas.microsoft.com/office/drawing/2014/main" id="{1AEC8C81-1228-634A-A794-E7C603C00625}"/>
              </a:ext>
            </a:extLst>
          </p:cNvPr>
          <p:cNvGrpSpPr/>
          <p:nvPr userDrawn="1"/>
        </p:nvGrpSpPr>
        <p:grpSpPr>
          <a:xfrm>
            <a:off x="8793206" y="5832305"/>
            <a:ext cx="2735993" cy="679345"/>
            <a:chOff x="0" y="0"/>
            <a:chExt cx="2301694" cy="571500"/>
          </a:xfrm>
        </p:grpSpPr>
        <p:sp>
          <p:nvSpPr>
            <p:cNvPr id="18" name="Rectangle 17">
              <a:extLst>
                <a:ext uri="{FF2B5EF4-FFF2-40B4-BE49-F238E27FC236}">
                  <a16:creationId xmlns:a16="http://schemas.microsoft.com/office/drawing/2014/main" id="{7869F886-5497-4144-A9AE-E6C2F639A7D5}"/>
                </a:ext>
              </a:extLst>
            </p:cNvPr>
            <p:cNvSpPr/>
            <p:nvPr/>
          </p:nvSpPr>
          <p:spPr>
            <a:xfrm>
              <a:off x="0" y="0"/>
              <a:ext cx="2301694" cy="571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a:extLst>
                <a:ext uri="{FF2B5EF4-FFF2-40B4-BE49-F238E27FC236}">
                  <a16:creationId xmlns:a16="http://schemas.microsoft.com/office/drawing/2014/main" id="{1F16DD5D-1738-B545-90A2-60DAA7083A3A}"/>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r="44449"/>
            <a:stretch/>
          </p:blipFill>
          <p:spPr bwMode="auto">
            <a:xfrm>
              <a:off x="312965" y="96237"/>
              <a:ext cx="1675765" cy="384810"/>
            </a:xfrm>
            <a:prstGeom prst="rect">
              <a:avLst/>
            </a:prstGeom>
            <a:ln>
              <a:noFill/>
            </a:ln>
            <a:extLst>
              <a:ext uri="{53640926-AAD7-44D8-BBD7-CCE9431645EC}">
                <a14:shadowObscured xmlns:a14="http://schemas.microsoft.com/office/drawing/2010/main"/>
              </a:ext>
            </a:extLst>
          </p:spPr>
        </p:pic>
      </p:grpSp>
      <p:sp>
        <p:nvSpPr>
          <p:cNvPr id="120" name="Freeform 119">
            <a:extLst>
              <a:ext uri="{FF2B5EF4-FFF2-40B4-BE49-F238E27FC236}">
                <a16:creationId xmlns:a16="http://schemas.microsoft.com/office/drawing/2014/main" id="{35EADD95-B6A0-FB25-A1F2-1CF538D7EEFC}"/>
              </a:ext>
            </a:extLst>
          </p:cNvPr>
          <p:cNvSpPr/>
          <p:nvPr userDrawn="1"/>
        </p:nvSpPr>
        <p:spPr>
          <a:xfrm>
            <a:off x="0" y="5216283"/>
            <a:ext cx="4865518" cy="727928"/>
          </a:xfrm>
          <a:custGeom>
            <a:avLst/>
            <a:gdLst>
              <a:gd name="connsiteX0" fmla="*/ 0 w 4865518"/>
              <a:gd name="connsiteY0" fmla="*/ 0 h 727928"/>
              <a:gd name="connsiteX1" fmla="*/ 4471731 w 4865518"/>
              <a:gd name="connsiteY1" fmla="*/ 0 h 727928"/>
              <a:gd name="connsiteX2" fmla="*/ 4865518 w 4865518"/>
              <a:gd name="connsiteY2" fmla="*/ 393878 h 727928"/>
              <a:gd name="connsiteX3" fmla="*/ 4865518 w 4865518"/>
              <a:gd name="connsiteY3" fmla="*/ 727928 h 727928"/>
              <a:gd name="connsiteX4" fmla="*/ 0 w 4865518"/>
              <a:gd name="connsiteY4" fmla="*/ 727928 h 7279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5518" h="727928">
                <a:moveTo>
                  <a:pt x="0" y="0"/>
                </a:moveTo>
                <a:lnTo>
                  <a:pt x="4471731" y="0"/>
                </a:lnTo>
                <a:cubicBezTo>
                  <a:pt x="4688564" y="0"/>
                  <a:pt x="4865518" y="176996"/>
                  <a:pt x="4865518" y="393878"/>
                </a:cubicBezTo>
                <a:lnTo>
                  <a:pt x="4865518" y="727928"/>
                </a:lnTo>
                <a:lnTo>
                  <a:pt x="0" y="727928"/>
                </a:lnTo>
                <a:close/>
              </a:path>
            </a:pathLst>
          </a:custGeom>
          <a:solidFill>
            <a:srgbClr val="AABC99"/>
          </a:solidFill>
          <a:ln w="24491" cap="flat">
            <a:noFill/>
            <a:prstDash val="solid"/>
            <a:miter/>
          </a:ln>
        </p:spPr>
        <p:txBody>
          <a:bodyPr wrap="square" rtlCol="0" anchor="ctr">
            <a:noAutofit/>
          </a:bodyPr>
          <a:lstStyle/>
          <a:p>
            <a:endParaRPr lang="en-US"/>
          </a:p>
        </p:txBody>
      </p:sp>
      <p:sp>
        <p:nvSpPr>
          <p:cNvPr id="12" name="Freeform 11">
            <a:extLst>
              <a:ext uri="{FF2B5EF4-FFF2-40B4-BE49-F238E27FC236}">
                <a16:creationId xmlns:a16="http://schemas.microsoft.com/office/drawing/2014/main" id="{7EF5A9F7-2D0F-1843-87BF-E7567FE20AAF}"/>
              </a:ext>
            </a:extLst>
          </p:cNvPr>
          <p:cNvSpPr/>
          <p:nvPr userDrawn="1"/>
        </p:nvSpPr>
        <p:spPr>
          <a:xfrm>
            <a:off x="3698872" y="3195245"/>
            <a:ext cx="8460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pic>
        <p:nvPicPr>
          <p:cNvPr id="116" name="Picture 115">
            <a:extLst>
              <a:ext uri="{FF2B5EF4-FFF2-40B4-BE49-F238E27FC236}">
                <a16:creationId xmlns:a16="http://schemas.microsoft.com/office/drawing/2014/main" id="{CB2F1FC1-2B37-38B8-18DE-201527B00BC9}"/>
              </a:ext>
            </a:extLst>
          </p:cNvPr>
          <p:cNvPicPr>
            <a:picLocks noChangeAspect="1"/>
          </p:cNvPicPr>
          <p:nvPr userDrawn="1"/>
        </p:nvPicPr>
        <p:blipFill rotWithShape="1">
          <a:blip r:embed="rId3"/>
          <a:srcRect l="52584" t="30583" r="10722" b="33364"/>
          <a:stretch/>
        </p:blipFill>
        <p:spPr>
          <a:xfrm>
            <a:off x="941978" y="1626726"/>
            <a:ext cx="2996920" cy="2944648"/>
          </a:xfrm>
          <a:prstGeom prst="rect">
            <a:avLst/>
          </a:prstGeom>
        </p:spPr>
      </p:pic>
      <p:sp>
        <p:nvSpPr>
          <p:cNvPr id="119" name="Text Placeholder 23">
            <a:extLst>
              <a:ext uri="{FF2B5EF4-FFF2-40B4-BE49-F238E27FC236}">
                <a16:creationId xmlns:a16="http://schemas.microsoft.com/office/drawing/2014/main" id="{1F295F5E-FC93-F40B-AE42-0D4441EEE694}"/>
              </a:ext>
            </a:extLst>
          </p:cNvPr>
          <p:cNvSpPr>
            <a:spLocks noGrp="1"/>
          </p:cNvSpPr>
          <p:nvPr>
            <p:ph type="body" sz="quarter" idx="27" hasCustomPrompt="1"/>
          </p:nvPr>
        </p:nvSpPr>
        <p:spPr>
          <a:xfrm>
            <a:off x="598505" y="5197523"/>
            <a:ext cx="5041923" cy="720752"/>
          </a:xfrm>
          <a:prstGeom prst="rect">
            <a:avLst/>
          </a:prstGeom>
          <a:noFill/>
        </p:spPr>
        <p:txBody>
          <a:bodyPr anchor="ctr">
            <a:noAutofit/>
          </a:bodyPr>
          <a:lstStyle>
            <a:lvl1pPr marL="0" indent="0" algn="l">
              <a:buNone/>
              <a:defRPr sz="3200" b="0" i="0">
                <a:solidFill>
                  <a:srgbClr val="000000"/>
                </a:solidFill>
                <a:latin typeface="+mn-lt"/>
              </a:defRPr>
            </a:lvl1pPr>
          </a:lstStyle>
          <a:p>
            <a:pPr lvl="0"/>
            <a:r>
              <a:rPr lang="en-US" err="1"/>
              <a:t>www.leaderseeds.eu</a:t>
            </a:r>
            <a:endParaRPr lang="en-US"/>
          </a:p>
        </p:txBody>
      </p:sp>
    </p:spTree>
    <p:extLst>
      <p:ext uri="{BB962C8B-B14F-4D97-AF65-F5344CB8AC3E}">
        <p14:creationId xmlns:p14="http://schemas.microsoft.com/office/powerpoint/2010/main" val="42208650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Overview/Content Slide">
    <p:spTree>
      <p:nvGrpSpPr>
        <p:cNvPr id="1" name=""/>
        <p:cNvGrpSpPr/>
        <p:nvPr/>
      </p:nvGrpSpPr>
      <p:grpSpPr>
        <a:xfrm>
          <a:off x="0" y="0"/>
          <a:ext cx="0" cy="0"/>
          <a:chOff x="0" y="0"/>
          <a:chExt cx="0" cy="0"/>
        </a:xfrm>
      </p:grpSpPr>
      <p:sp>
        <p:nvSpPr>
          <p:cNvPr id="19" name="Freeform 18">
            <a:extLst>
              <a:ext uri="{FF2B5EF4-FFF2-40B4-BE49-F238E27FC236}">
                <a16:creationId xmlns:a16="http://schemas.microsoft.com/office/drawing/2014/main" id="{CC4BD56C-7F96-4A48-AB8B-634DA34C1622}"/>
              </a:ext>
            </a:extLst>
          </p:cNvPr>
          <p:cNvSpPr/>
          <p:nvPr userDrawn="1"/>
        </p:nvSpPr>
        <p:spPr>
          <a:xfrm>
            <a:off x="477385" y="748833"/>
            <a:ext cx="6185499" cy="511231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0D6C5"/>
          </a:solidFill>
          <a:ln w="3598" cap="flat">
            <a:noFill/>
            <a:prstDash val="solid"/>
            <a:miter/>
          </a:ln>
        </p:spPr>
        <p:txBody>
          <a:bodyPr rtlCol="0" anchor="ctr"/>
          <a:lstStyle/>
          <a:p>
            <a:endParaRPr lang="en-US" b="0" i="0">
              <a:latin typeface="Calibri" panose="020F0502020204030204" pitchFamily="34" charset="0"/>
            </a:endParaRPr>
          </a:p>
        </p:txBody>
      </p:sp>
      <p:sp>
        <p:nvSpPr>
          <p:cNvPr id="29" name="Freeform 28">
            <a:extLst>
              <a:ext uri="{FF2B5EF4-FFF2-40B4-BE49-F238E27FC236}">
                <a16:creationId xmlns:a16="http://schemas.microsoft.com/office/drawing/2014/main" id="{7FF3A346-0A8B-C042-A53A-1E67C60EDC20}"/>
              </a:ext>
            </a:extLst>
          </p:cNvPr>
          <p:cNvSpPr/>
          <p:nvPr userDrawn="1"/>
        </p:nvSpPr>
        <p:spPr>
          <a:xfrm>
            <a:off x="-15514" y="268990"/>
            <a:ext cx="4963395" cy="875479"/>
          </a:xfrm>
          <a:custGeom>
            <a:avLst/>
            <a:gdLst>
              <a:gd name="connsiteX0" fmla="*/ 0 w 4963395"/>
              <a:gd name="connsiteY0" fmla="*/ 0 h 875479"/>
              <a:gd name="connsiteX1" fmla="*/ 4489787 w 4963395"/>
              <a:gd name="connsiteY1" fmla="*/ 0 h 875479"/>
              <a:gd name="connsiteX2" fmla="*/ 4963395 w 4963395"/>
              <a:gd name="connsiteY2" fmla="*/ 473717 h 875479"/>
              <a:gd name="connsiteX3" fmla="*/ 4963395 w 4963395"/>
              <a:gd name="connsiteY3" fmla="*/ 875479 h 875479"/>
              <a:gd name="connsiteX4" fmla="*/ 15515 w 4963395"/>
              <a:gd name="connsiteY4" fmla="*/ 875479 h 875479"/>
              <a:gd name="connsiteX5" fmla="*/ 15515 w 4963395"/>
              <a:gd name="connsiteY5" fmla="*/ 174171 h 875479"/>
              <a:gd name="connsiteX6" fmla="*/ 10055 w 4963395"/>
              <a:gd name="connsiteY6" fmla="*/ 65941 h 875479"/>
              <a:gd name="connsiteX7" fmla="*/ 0 w 4963395"/>
              <a:gd name="connsiteY7" fmla="*/ 0 h 875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4963395" h="875479">
                <a:moveTo>
                  <a:pt x="0" y="0"/>
                </a:moveTo>
                <a:lnTo>
                  <a:pt x="4489787" y="0"/>
                </a:lnTo>
                <a:cubicBezTo>
                  <a:pt x="4750572" y="0"/>
                  <a:pt x="4963395" y="212873"/>
                  <a:pt x="4963395" y="473717"/>
                </a:cubicBezTo>
                <a:lnTo>
                  <a:pt x="4963395" y="875479"/>
                </a:lnTo>
                <a:lnTo>
                  <a:pt x="15515" y="875479"/>
                </a:lnTo>
                <a:lnTo>
                  <a:pt x="15515" y="174171"/>
                </a:lnTo>
                <a:cubicBezTo>
                  <a:pt x="15515" y="137630"/>
                  <a:pt x="13666" y="101524"/>
                  <a:pt x="10055" y="65941"/>
                </a:cubicBezTo>
                <a:lnTo>
                  <a:pt x="0" y="0"/>
                </a:lnTo>
                <a:close/>
              </a:path>
            </a:pathLst>
          </a:custGeom>
          <a:solidFill>
            <a:srgbClr val="AABC99"/>
          </a:solidFill>
          <a:ln w="3598" cap="flat">
            <a:noFill/>
            <a:prstDash val="solid"/>
            <a:miter/>
          </a:ln>
        </p:spPr>
        <p:txBody>
          <a:bodyPr wrap="square" rtlCol="0" anchor="ctr">
            <a:noAutofit/>
          </a:bodyPr>
          <a:lstStyle/>
          <a:p>
            <a:endParaRPr lang="en-US" b="0" i="0">
              <a:latin typeface="Calibri" panose="020F0502020204030204" pitchFamily="34" charset="0"/>
            </a:endParaRPr>
          </a:p>
        </p:txBody>
      </p:sp>
      <p:sp>
        <p:nvSpPr>
          <p:cNvPr id="27" name="Text Placeholder 25">
            <a:extLst>
              <a:ext uri="{FF2B5EF4-FFF2-40B4-BE49-F238E27FC236}">
                <a16:creationId xmlns:a16="http://schemas.microsoft.com/office/drawing/2014/main" id="{B6FBFE60-B12C-7249-80E7-36657FB982C5}"/>
              </a:ext>
            </a:extLst>
          </p:cNvPr>
          <p:cNvSpPr>
            <a:spLocks noGrp="1"/>
          </p:cNvSpPr>
          <p:nvPr>
            <p:ph type="body" sz="quarter" idx="15" hasCustomPrompt="1"/>
          </p:nvPr>
        </p:nvSpPr>
        <p:spPr>
          <a:xfrm>
            <a:off x="5862882" y="133799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01</a:t>
            </a:r>
          </a:p>
        </p:txBody>
      </p:sp>
      <p:sp>
        <p:nvSpPr>
          <p:cNvPr id="28" name="Text Placeholder 25">
            <a:extLst>
              <a:ext uri="{FF2B5EF4-FFF2-40B4-BE49-F238E27FC236}">
                <a16:creationId xmlns:a16="http://schemas.microsoft.com/office/drawing/2014/main" id="{AD37810F-17D1-864F-A250-E42663BBD06E}"/>
              </a:ext>
            </a:extLst>
          </p:cNvPr>
          <p:cNvSpPr>
            <a:spLocks noGrp="1"/>
          </p:cNvSpPr>
          <p:nvPr>
            <p:ph type="body" sz="quarter" idx="14" hasCustomPrompt="1"/>
          </p:nvPr>
        </p:nvSpPr>
        <p:spPr>
          <a:xfrm>
            <a:off x="6698179" y="133799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57" name="Text Placeholder 17">
            <a:extLst>
              <a:ext uri="{FF2B5EF4-FFF2-40B4-BE49-F238E27FC236}">
                <a16:creationId xmlns:a16="http://schemas.microsoft.com/office/drawing/2014/main" id="{5B8B8C6B-787B-1A48-8968-72E4EBFEE15C}"/>
              </a:ext>
            </a:extLst>
          </p:cNvPr>
          <p:cNvSpPr>
            <a:spLocks noGrp="1"/>
          </p:cNvSpPr>
          <p:nvPr>
            <p:ph type="body" sz="quarter" idx="28" hasCustomPrompt="1"/>
          </p:nvPr>
        </p:nvSpPr>
        <p:spPr>
          <a:xfrm>
            <a:off x="979124" y="1519186"/>
            <a:ext cx="4198618" cy="4671588"/>
          </a:xfrm>
          <a:prstGeom prst="rect">
            <a:avLst/>
          </a:prstGeom>
          <a:noFill/>
        </p:spPr>
        <p:txBody>
          <a:bodyPr/>
          <a:lstStyle>
            <a:lvl1pPr>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Sub-heading</a:t>
            </a:r>
            <a:endParaRPr lang="en-US"/>
          </a:p>
        </p:txBody>
      </p:sp>
      <p:sp>
        <p:nvSpPr>
          <p:cNvPr id="61" name="Text Placeholder 25">
            <a:extLst>
              <a:ext uri="{FF2B5EF4-FFF2-40B4-BE49-F238E27FC236}">
                <a16:creationId xmlns:a16="http://schemas.microsoft.com/office/drawing/2014/main" id="{F594FF25-E151-F942-926C-A77F810C7632}"/>
              </a:ext>
            </a:extLst>
          </p:cNvPr>
          <p:cNvSpPr>
            <a:spLocks noGrp="1"/>
          </p:cNvSpPr>
          <p:nvPr>
            <p:ph type="body" sz="quarter" idx="29" hasCustomPrompt="1"/>
          </p:nvPr>
        </p:nvSpPr>
        <p:spPr>
          <a:xfrm>
            <a:off x="5884585" y="2252978"/>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02</a:t>
            </a:r>
          </a:p>
        </p:txBody>
      </p:sp>
      <p:sp>
        <p:nvSpPr>
          <p:cNvPr id="62" name="Text Placeholder 25">
            <a:extLst>
              <a:ext uri="{FF2B5EF4-FFF2-40B4-BE49-F238E27FC236}">
                <a16:creationId xmlns:a16="http://schemas.microsoft.com/office/drawing/2014/main" id="{B0153595-7226-A74D-958B-B36C1D689ACA}"/>
              </a:ext>
            </a:extLst>
          </p:cNvPr>
          <p:cNvSpPr>
            <a:spLocks noGrp="1"/>
          </p:cNvSpPr>
          <p:nvPr>
            <p:ph type="body" sz="quarter" idx="30" hasCustomPrompt="1"/>
          </p:nvPr>
        </p:nvSpPr>
        <p:spPr>
          <a:xfrm>
            <a:off x="6719882" y="2252978"/>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7" name="Text Placeholder 25">
            <a:extLst>
              <a:ext uri="{FF2B5EF4-FFF2-40B4-BE49-F238E27FC236}">
                <a16:creationId xmlns:a16="http://schemas.microsoft.com/office/drawing/2014/main" id="{65F53387-D10B-9540-985B-6B9A7DBDFE3E}"/>
              </a:ext>
            </a:extLst>
          </p:cNvPr>
          <p:cNvSpPr>
            <a:spLocks noGrp="1"/>
          </p:cNvSpPr>
          <p:nvPr>
            <p:ph type="body" sz="quarter" idx="31" hasCustomPrompt="1"/>
          </p:nvPr>
        </p:nvSpPr>
        <p:spPr>
          <a:xfrm>
            <a:off x="5891164" y="3167965"/>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03</a:t>
            </a:r>
          </a:p>
        </p:txBody>
      </p:sp>
      <p:sp>
        <p:nvSpPr>
          <p:cNvPr id="68" name="Text Placeholder 25">
            <a:extLst>
              <a:ext uri="{FF2B5EF4-FFF2-40B4-BE49-F238E27FC236}">
                <a16:creationId xmlns:a16="http://schemas.microsoft.com/office/drawing/2014/main" id="{3AA738E2-5054-304B-9BFA-90BDCB3A9A28}"/>
              </a:ext>
            </a:extLst>
          </p:cNvPr>
          <p:cNvSpPr>
            <a:spLocks noGrp="1"/>
          </p:cNvSpPr>
          <p:nvPr>
            <p:ph type="body" sz="quarter" idx="32" hasCustomPrompt="1"/>
          </p:nvPr>
        </p:nvSpPr>
        <p:spPr>
          <a:xfrm>
            <a:off x="6726461" y="3167965"/>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69" name="Text Placeholder 25">
            <a:extLst>
              <a:ext uri="{FF2B5EF4-FFF2-40B4-BE49-F238E27FC236}">
                <a16:creationId xmlns:a16="http://schemas.microsoft.com/office/drawing/2014/main" id="{B58710FA-1994-8F4D-A2ED-3865386E0444}"/>
              </a:ext>
            </a:extLst>
          </p:cNvPr>
          <p:cNvSpPr>
            <a:spLocks noGrp="1"/>
          </p:cNvSpPr>
          <p:nvPr>
            <p:ph type="body" sz="quarter" idx="33" hasCustomPrompt="1"/>
          </p:nvPr>
        </p:nvSpPr>
        <p:spPr>
          <a:xfrm>
            <a:off x="5912867" y="4082953"/>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04</a:t>
            </a:r>
          </a:p>
        </p:txBody>
      </p:sp>
      <p:sp>
        <p:nvSpPr>
          <p:cNvPr id="70" name="Text Placeholder 25">
            <a:extLst>
              <a:ext uri="{FF2B5EF4-FFF2-40B4-BE49-F238E27FC236}">
                <a16:creationId xmlns:a16="http://schemas.microsoft.com/office/drawing/2014/main" id="{E7C9F3DF-F2E3-5B4B-A293-519EBD892B38}"/>
              </a:ext>
            </a:extLst>
          </p:cNvPr>
          <p:cNvSpPr>
            <a:spLocks noGrp="1"/>
          </p:cNvSpPr>
          <p:nvPr>
            <p:ph type="body" sz="quarter" idx="34" hasCustomPrompt="1"/>
          </p:nvPr>
        </p:nvSpPr>
        <p:spPr>
          <a:xfrm>
            <a:off x="6748164" y="4082953"/>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71" name="Text Placeholder 25">
            <a:extLst>
              <a:ext uri="{FF2B5EF4-FFF2-40B4-BE49-F238E27FC236}">
                <a16:creationId xmlns:a16="http://schemas.microsoft.com/office/drawing/2014/main" id="{5FEF9E0F-CCB4-9D40-9083-F85963D2966A}"/>
              </a:ext>
            </a:extLst>
          </p:cNvPr>
          <p:cNvSpPr>
            <a:spLocks noGrp="1"/>
          </p:cNvSpPr>
          <p:nvPr>
            <p:ph type="body" sz="quarter" idx="35" hasCustomPrompt="1"/>
          </p:nvPr>
        </p:nvSpPr>
        <p:spPr>
          <a:xfrm>
            <a:off x="5891164" y="4997940"/>
            <a:ext cx="700387" cy="689518"/>
          </a:xfrm>
          <a:prstGeom prst="rect">
            <a:avLst/>
          </a:prstGeom>
          <a:noFill/>
        </p:spPr>
        <p:txBody>
          <a:bodyPr anchor="ctr">
            <a:noAutofit/>
          </a:bodyPr>
          <a:lstStyle>
            <a:lvl1pPr marL="0" indent="0" algn="ctr">
              <a:buNone/>
              <a:defRPr sz="3200" b="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05</a:t>
            </a:r>
          </a:p>
        </p:txBody>
      </p:sp>
      <p:sp>
        <p:nvSpPr>
          <p:cNvPr id="72" name="Text Placeholder 25">
            <a:extLst>
              <a:ext uri="{FF2B5EF4-FFF2-40B4-BE49-F238E27FC236}">
                <a16:creationId xmlns:a16="http://schemas.microsoft.com/office/drawing/2014/main" id="{1972AA1F-15FA-A945-A4A7-7FF4400BA6A5}"/>
              </a:ext>
            </a:extLst>
          </p:cNvPr>
          <p:cNvSpPr>
            <a:spLocks noGrp="1"/>
          </p:cNvSpPr>
          <p:nvPr>
            <p:ph type="body" sz="quarter" idx="36" hasCustomPrompt="1"/>
          </p:nvPr>
        </p:nvSpPr>
        <p:spPr>
          <a:xfrm>
            <a:off x="6726461" y="4997940"/>
            <a:ext cx="4465067" cy="689519"/>
          </a:xfrm>
          <a:prstGeom prst="rect">
            <a:avLst/>
          </a:prstGeom>
        </p:spPr>
        <p:txBody>
          <a:bodyPr anchor="ctr">
            <a:noAutofit/>
          </a:bodyPr>
          <a:lstStyle>
            <a:lvl1pPr marL="0" indent="0" algn="l">
              <a:buNone/>
              <a:defRPr sz="2200" baseline="0">
                <a:solidFill>
                  <a:srgbClr val="000000"/>
                </a:solidFill>
              </a:defRPr>
            </a:lvl1pPr>
            <a:lvl2pPr marL="457200" indent="0" algn="ctr">
              <a:buNone/>
              <a:defRPr sz="2400">
                <a:solidFill>
                  <a:srgbClr val="4D4D4C"/>
                </a:solidFill>
              </a:defRPr>
            </a:lvl2pPr>
            <a:lvl3pPr marL="914400" indent="0" algn="ctr">
              <a:buNone/>
              <a:defRPr sz="2400">
                <a:solidFill>
                  <a:srgbClr val="4D4D4C"/>
                </a:solidFill>
              </a:defRPr>
            </a:lvl3pPr>
            <a:lvl4pPr marL="1371600" indent="0" algn="ctr">
              <a:buNone/>
              <a:defRPr sz="2400">
                <a:solidFill>
                  <a:srgbClr val="4D4D4C"/>
                </a:solidFill>
              </a:defRPr>
            </a:lvl4pPr>
            <a:lvl5pPr marL="1828800" indent="0" algn="ctr">
              <a:buNone/>
              <a:defRPr sz="2400">
                <a:solidFill>
                  <a:srgbClr val="4D4D4C"/>
                </a:solidFill>
              </a:defRPr>
            </a:lvl5pPr>
          </a:lstStyle>
          <a:p>
            <a:pPr lvl="0"/>
            <a:r>
              <a:rPr lang="en-US"/>
              <a:t>Main Body Text</a:t>
            </a:r>
          </a:p>
        </p:txBody>
      </p:sp>
      <p:sp>
        <p:nvSpPr>
          <p:cNvPr id="21" name="Text Placeholder 23">
            <a:extLst>
              <a:ext uri="{FF2B5EF4-FFF2-40B4-BE49-F238E27FC236}">
                <a16:creationId xmlns:a16="http://schemas.microsoft.com/office/drawing/2014/main" id="{AB58C52D-FBF3-E14A-9BE0-2639D73A3859}"/>
              </a:ext>
            </a:extLst>
          </p:cNvPr>
          <p:cNvSpPr>
            <a:spLocks noGrp="1"/>
          </p:cNvSpPr>
          <p:nvPr>
            <p:ph type="body" sz="quarter" idx="27" hasCustomPrompt="1"/>
          </p:nvPr>
        </p:nvSpPr>
        <p:spPr>
          <a:xfrm>
            <a:off x="849241" y="383586"/>
            <a:ext cx="5041923" cy="720752"/>
          </a:xfrm>
          <a:prstGeom prst="rect">
            <a:avLst/>
          </a:prstGeom>
          <a:noFill/>
        </p:spPr>
        <p:txBody>
          <a:bodyPr anchor="ctr">
            <a:noAutofit/>
          </a:bodyPr>
          <a:lstStyle>
            <a:lvl1pPr marL="0" indent="0" algn="l">
              <a:buNone/>
              <a:defRPr sz="3600" b="0" i="0">
                <a:solidFill>
                  <a:srgbClr val="000000"/>
                </a:solidFill>
                <a:latin typeface="+mn-lt"/>
              </a:defRPr>
            </a:lvl1pPr>
          </a:lstStyle>
          <a:p>
            <a:pPr lvl="0"/>
            <a:r>
              <a:rPr lang="en-US"/>
              <a:t>Project Overview</a:t>
            </a:r>
          </a:p>
        </p:txBody>
      </p:sp>
      <p:cxnSp>
        <p:nvCxnSpPr>
          <p:cNvPr id="22" name="Straight Connector 21">
            <a:extLst>
              <a:ext uri="{FF2B5EF4-FFF2-40B4-BE49-F238E27FC236}">
                <a16:creationId xmlns:a16="http://schemas.microsoft.com/office/drawing/2014/main" id="{9DF01F14-643E-584E-8815-2D66531C2F34}"/>
              </a:ext>
            </a:extLst>
          </p:cNvPr>
          <p:cNvCxnSpPr>
            <a:cxnSpLocks/>
          </p:cNvCxnSpPr>
          <p:nvPr userDrawn="1"/>
        </p:nvCxnSpPr>
        <p:spPr>
          <a:xfrm flipH="1">
            <a:off x="5658046" y="4851970"/>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EE19368A-FBF5-B546-8EFA-9C513A76B4D0}"/>
              </a:ext>
            </a:extLst>
          </p:cNvPr>
          <p:cNvCxnSpPr>
            <a:cxnSpLocks/>
          </p:cNvCxnSpPr>
          <p:nvPr userDrawn="1"/>
        </p:nvCxnSpPr>
        <p:spPr>
          <a:xfrm flipH="1">
            <a:off x="5658046" y="3962672"/>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EED4C171-C3A2-E24D-913F-69190F67BB96}"/>
              </a:ext>
            </a:extLst>
          </p:cNvPr>
          <p:cNvCxnSpPr>
            <a:cxnSpLocks/>
          </p:cNvCxnSpPr>
          <p:nvPr userDrawn="1"/>
        </p:nvCxnSpPr>
        <p:spPr>
          <a:xfrm flipH="1">
            <a:off x="5658046" y="3081881"/>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AE91B2BC-7D76-4B4D-B897-64B7D14505D7}"/>
              </a:ext>
            </a:extLst>
          </p:cNvPr>
          <p:cNvCxnSpPr>
            <a:cxnSpLocks/>
          </p:cNvCxnSpPr>
          <p:nvPr userDrawn="1"/>
        </p:nvCxnSpPr>
        <p:spPr>
          <a:xfrm flipH="1">
            <a:off x="5658046" y="2103078"/>
            <a:ext cx="5784878" cy="0"/>
          </a:xfrm>
          <a:prstGeom prst="line">
            <a:avLst/>
          </a:prstGeom>
          <a:ln w="12700">
            <a:solidFill>
              <a:srgbClr val="000000"/>
            </a:solidFill>
          </a:ln>
        </p:spPr>
        <p:style>
          <a:lnRef idx="1">
            <a:schemeClr val="accent1"/>
          </a:lnRef>
          <a:fillRef idx="0">
            <a:schemeClr val="accent1"/>
          </a:fillRef>
          <a:effectRef idx="0">
            <a:schemeClr val="accent1"/>
          </a:effectRef>
          <a:fontRef idx="minor">
            <a:schemeClr val="tx1"/>
          </a:fontRef>
        </p:style>
      </p:cxnSp>
      <p:sp>
        <p:nvSpPr>
          <p:cNvPr id="36" name="Rectangle 35">
            <a:extLst>
              <a:ext uri="{FF2B5EF4-FFF2-40B4-BE49-F238E27FC236}">
                <a16:creationId xmlns:a16="http://schemas.microsoft.com/office/drawing/2014/main" id="{27BC3113-E3C6-5349-8D68-5760D4A8C23B}"/>
              </a:ext>
            </a:extLst>
          </p:cNvPr>
          <p:cNvSpPr/>
          <p:nvPr userDrawn="1"/>
        </p:nvSpPr>
        <p:spPr>
          <a:xfrm>
            <a:off x="938261" y="6028066"/>
            <a:ext cx="5784878" cy="599826"/>
          </a:xfrm>
          <a:prstGeom prst="rect">
            <a:avLst/>
          </a:prstGeom>
        </p:spPr>
        <p:txBody>
          <a:bodyPr wrap="square">
            <a:spAutoFit/>
          </a:bodyPr>
          <a:lstStyle/>
          <a:p>
            <a:pPr marL="0" marR="0" indent="0" algn="just" defTabSz="181904" rtl="0" eaLnBrk="1" fontAlgn="auto" latinLnBrk="0" hangingPunct="0">
              <a:lnSpc>
                <a:spcPct val="100000"/>
              </a:lnSpc>
              <a:spcBef>
                <a:spcPts val="0"/>
              </a:spcBef>
              <a:spcAft>
                <a:spcPts val="0"/>
              </a:spcAft>
              <a:buClrTx/>
              <a:buSzTx/>
              <a:buFontTx/>
              <a:buNone/>
              <a:tabLst/>
              <a:defRPr/>
            </a:pPr>
            <a:r>
              <a:rPr lang="en-US" sz="1050" b="0" i="0">
                <a:solidFill>
                  <a:srgbClr val="000000"/>
                </a:solidFill>
                <a:latin typeface="Calibri" panose="020F0502020204030204" pitchFamily="34" charset="0"/>
                <a:ea typeface="Open Sans" panose="020B0606030504020204" pitchFamily="34" charset="0"/>
                <a:cs typeface="Calibri" panose="020F0502020204030204" pitchFamily="34" charset="0"/>
              </a:rPr>
              <a:t>The European Commission support for the production of this publication does not constitute an endorsement of the contents which reflects the views only of the authors, and the Commission cannot be held responsi­ble for any use which may be made of the information contained therein</a:t>
            </a:r>
          </a:p>
        </p:txBody>
      </p:sp>
    </p:spTree>
    <p:extLst>
      <p:ext uri="{BB962C8B-B14F-4D97-AF65-F5344CB8AC3E}">
        <p14:creationId xmlns:p14="http://schemas.microsoft.com/office/powerpoint/2010/main" val="24765027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Quote Slide">
    <p:spTree>
      <p:nvGrpSpPr>
        <p:cNvPr id="1" name=""/>
        <p:cNvGrpSpPr/>
        <p:nvPr/>
      </p:nvGrpSpPr>
      <p:grpSpPr>
        <a:xfrm>
          <a:off x="0" y="0"/>
          <a:ext cx="0" cy="0"/>
          <a:chOff x="0" y="0"/>
          <a:chExt cx="0" cy="0"/>
        </a:xfrm>
      </p:grpSpPr>
      <p:sp>
        <p:nvSpPr>
          <p:cNvPr id="20" name="Freeform 19">
            <a:extLst>
              <a:ext uri="{FF2B5EF4-FFF2-40B4-BE49-F238E27FC236}">
                <a16:creationId xmlns:a16="http://schemas.microsoft.com/office/drawing/2014/main" id="{A263E4CF-D9D5-6448-976F-02037919196A}"/>
              </a:ext>
            </a:extLst>
          </p:cNvPr>
          <p:cNvSpPr/>
          <p:nvPr userDrawn="1"/>
        </p:nvSpPr>
        <p:spPr>
          <a:xfrm>
            <a:off x="632638" y="567428"/>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856356" y="152491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
        <p:nvSpPr>
          <p:cNvPr id="22" name="Picture Placeholder 11">
            <a:extLst>
              <a:ext uri="{FF2B5EF4-FFF2-40B4-BE49-F238E27FC236}">
                <a16:creationId xmlns:a16="http://schemas.microsoft.com/office/drawing/2014/main" id="{141817D9-EF4F-5648-8536-69E23DB87BED}"/>
              </a:ext>
            </a:extLst>
          </p:cNvPr>
          <p:cNvSpPr>
            <a:spLocks noGrp="1"/>
          </p:cNvSpPr>
          <p:nvPr>
            <p:ph type="pic" sz="quarter" idx="42"/>
          </p:nvPr>
        </p:nvSpPr>
        <p:spPr>
          <a:xfrm>
            <a:off x="6096000" y="986088"/>
            <a:ext cx="5239644" cy="4704418"/>
          </a:xfrm>
          <a:custGeom>
            <a:avLst/>
            <a:gdLst>
              <a:gd name="connsiteX0" fmla="*/ 0 w 6056028"/>
              <a:gd name="connsiteY0" fmla="*/ 0 h 5437409"/>
              <a:gd name="connsiteX1" fmla="*/ 5002966 w 6056028"/>
              <a:gd name="connsiteY1" fmla="*/ 0 h 5437409"/>
              <a:gd name="connsiteX2" fmla="*/ 6056028 w 6056028"/>
              <a:gd name="connsiteY2" fmla="*/ 1052759 h 5437409"/>
              <a:gd name="connsiteX3" fmla="*/ 6056028 w 6056028"/>
              <a:gd name="connsiteY3" fmla="*/ 5437409 h 5437409"/>
              <a:gd name="connsiteX4" fmla="*/ 1546340 w 6056028"/>
              <a:gd name="connsiteY4" fmla="*/ 5437409 h 5437409"/>
              <a:gd name="connsiteX5" fmla="*/ 0 w 6056028"/>
              <a:gd name="connsiteY5" fmla="*/ 3891515 h 54374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056028" h="5437409">
                <a:moveTo>
                  <a:pt x="0" y="0"/>
                </a:moveTo>
                <a:lnTo>
                  <a:pt x="5002966" y="0"/>
                </a:lnTo>
                <a:cubicBezTo>
                  <a:pt x="5584924" y="0"/>
                  <a:pt x="6056028" y="470971"/>
                  <a:pt x="6056028" y="1052759"/>
                </a:cubicBezTo>
                <a:lnTo>
                  <a:pt x="6056028" y="5437409"/>
                </a:lnTo>
                <a:lnTo>
                  <a:pt x="1546340" y="5437409"/>
                </a:lnTo>
                <a:cubicBezTo>
                  <a:pt x="692805" y="5437409"/>
                  <a:pt x="0" y="4744805"/>
                  <a:pt x="0" y="3891515"/>
                </a:cubicBez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Tree>
    <p:extLst>
      <p:ext uri="{BB962C8B-B14F-4D97-AF65-F5344CB8AC3E}">
        <p14:creationId xmlns:p14="http://schemas.microsoft.com/office/powerpoint/2010/main" val="6493237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Quote Slide 2">
    <p:spTree>
      <p:nvGrpSpPr>
        <p:cNvPr id="1" name=""/>
        <p:cNvGrpSpPr/>
        <p:nvPr/>
      </p:nvGrpSpPr>
      <p:grpSpPr>
        <a:xfrm>
          <a:off x="0" y="0"/>
          <a:ext cx="0" cy="0"/>
          <a:chOff x="0" y="0"/>
          <a:chExt cx="0" cy="0"/>
        </a:xfrm>
      </p:grpSpPr>
      <p:sp>
        <p:nvSpPr>
          <p:cNvPr id="12" name="Freeform 11">
            <a:extLst>
              <a:ext uri="{FF2B5EF4-FFF2-40B4-BE49-F238E27FC236}">
                <a16:creationId xmlns:a16="http://schemas.microsoft.com/office/drawing/2014/main" id="{741F60DB-CA5B-8549-AB90-11B53F526B02}"/>
              </a:ext>
            </a:extLst>
          </p:cNvPr>
          <p:cNvSpPr/>
          <p:nvPr userDrawn="1"/>
        </p:nvSpPr>
        <p:spPr>
          <a:xfrm>
            <a:off x="-1014" y="637821"/>
            <a:ext cx="5912541" cy="5541739"/>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AABC99"/>
          </a:solidFill>
          <a:ln w="3598" cap="flat">
            <a:noFill/>
            <a:prstDash val="solid"/>
            <a:miter/>
          </a:ln>
        </p:spPr>
        <p:txBody>
          <a:bodyPr rtlCol="0" anchor="ctr"/>
          <a:lstStyle/>
          <a:p>
            <a:endParaRPr lang="en-US" b="0" i="0">
              <a:latin typeface="Calibri" panose="020F0502020204030204" pitchFamily="34" charset="0"/>
            </a:endParaRPr>
          </a:p>
        </p:txBody>
      </p:sp>
      <p:sp>
        <p:nvSpPr>
          <p:cNvPr id="11" name="Picture Placeholder 10">
            <a:extLst>
              <a:ext uri="{FF2B5EF4-FFF2-40B4-BE49-F238E27FC236}">
                <a16:creationId xmlns:a16="http://schemas.microsoft.com/office/drawing/2014/main" id="{C709A04C-7D13-EC40-8CEA-F10A26195568}"/>
              </a:ext>
            </a:extLst>
          </p:cNvPr>
          <p:cNvSpPr>
            <a:spLocks noGrp="1"/>
          </p:cNvSpPr>
          <p:nvPr>
            <p:ph type="pic" sz="quarter" idx="42"/>
          </p:nvPr>
        </p:nvSpPr>
        <p:spPr>
          <a:xfrm>
            <a:off x="320540" y="335338"/>
            <a:ext cx="11578483" cy="6146707"/>
          </a:xfrm>
          <a:custGeom>
            <a:avLst/>
            <a:gdLst>
              <a:gd name="connsiteX0" fmla="*/ 0 w 11578483"/>
              <a:gd name="connsiteY0" fmla="*/ 0 h 6146707"/>
              <a:gd name="connsiteX1" fmla="*/ 6793238 w 11578483"/>
              <a:gd name="connsiteY1" fmla="*/ 0 h 6146707"/>
              <a:gd name="connsiteX2" fmla="*/ 6793244 w 11578483"/>
              <a:gd name="connsiteY2" fmla="*/ 0 h 6146707"/>
              <a:gd name="connsiteX3" fmla="*/ 10835852 w 11578483"/>
              <a:gd name="connsiteY3" fmla="*/ 0 h 6146707"/>
              <a:gd name="connsiteX4" fmla="*/ 11578483 w 11578483"/>
              <a:gd name="connsiteY4" fmla="*/ 671711 h 6146707"/>
              <a:gd name="connsiteX5" fmla="*/ 11578483 w 11578483"/>
              <a:gd name="connsiteY5" fmla="*/ 6146705 h 6146707"/>
              <a:gd name="connsiteX6" fmla="*/ 7535868 w 11578483"/>
              <a:gd name="connsiteY6" fmla="*/ 6146705 h 6146707"/>
              <a:gd name="connsiteX7" fmla="*/ 7535868 w 11578483"/>
              <a:gd name="connsiteY7" fmla="*/ 6146707 h 6146707"/>
              <a:gd name="connsiteX8" fmla="*/ 1558305 w 11578483"/>
              <a:gd name="connsiteY8" fmla="*/ 6146706 h 6146707"/>
              <a:gd name="connsiteX9" fmla="*/ 266431 w 11578483"/>
              <a:gd name="connsiteY9" fmla="*/ 5524827 h 6146707"/>
              <a:gd name="connsiteX10" fmla="*/ 251483 w 11578483"/>
              <a:gd name="connsiteY10" fmla="*/ 5502591 h 6146707"/>
              <a:gd name="connsiteX11" fmla="*/ 344268 w 11578483"/>
              <a:gd name="connsiteY11" fmla="*/ 5575017 h 6146707"/>
              <a:gd name="connsiteX12" fmla="*/ 1188149 w 11578483"/>
              <a:gd name="connsiteY12" fmla="*/ 5844227 h 6146707"/>
              <a:gd name="connsiteX13" fmla="*/ 5590987 w 11578483"/>
              <a:gd name="connsiteY13" fmla="*/ 5844227 h 6146707"/>
              <a:gd name="connsiteX14" fmla="*/ 5590987 w 11578483"/>
              <a:gd name="connsiteY14" fmla="*/ 1375443 h 6146707"/>
              <a:gd name="connsiteX15" fmla="*/ 4562876 w 11578483"/>
              <a:gd name="connsiteY15" fmla="*/ 302483 h 6146707"/>
              <a:gd name="connsiteX16" fmla="*/ 0 w 11578483"/>
              <a:gd name="connsiteY16" fmla="*/ 302483 h 6146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1578483" h="6146707">
                <a:moveTo>
                  <a:pt x="0" y="0"/>
                </a:moveTo>
                <a:lnTo>
                  <a:pt x="6793238" y="0"/>
                </a:lnTo>
                <a:lnTo>
                  <a:pt x="6793244" y="0"/>
                </a:lnTo>
                <a:lnTo>
                  <a:pt x="10835852" y="0"/>
                </a:lnTo>
                <a:cubicBezTo>
                  <a:pt x="11247342" y="0"/>
                  <a:pt x="11578483" y="301719"/>
                  <a:pt x="11578483" y="671711"/>
                </a:cubicBezTo>
                <a:lnTo>
                  <a:pt x="11578483" y="6146705"/>
                </a:lnTo>
                <a:lnTo>
                  <a:pt x="7535868" y="6146705"/>
                </a:lnTo>
                <a:lnTo>
                  <a:pt x="7535868" y="6146707"/>
                </a:lnTo>
                <a:lnTo>
                  <a:pt x="1558305" y="6146706"/>
                </a:lnTo>
                <a:cubicBezTo>
                  <a:pt x="1021116" y="6146706"/>
                  <a:pt x="546701" y="5899804"/>
                  <a:pt x="266431" y="5524827"/>
                </a:cubicBezTo>
                <a:lnTo>
                  <a:pt x="251483" y="5502591"/>
                </a:lnTo>
                <a:lnTo>
                  <a:pt x="344268" y="5575017"/>
                </a:lnTo>
                <a:cubicBezTo>
                  <a:pt x="585232" y="5744961"/>
                  <a:pt x="875656" y="5844227"/>
                  <a:pt x="1188149" y="5844227"/>
                </a:cubicBezTo>
                <a:lnTo>
                  <a:pt x="5590987" y="5844227"/>
                </a:lnTo>
                <a:lnTo>
                  <a:pt x="5590987" y="1375443"/>
                </a:lnTo>
                <a:cubicBezTo>
                  <a:pt x="5590987" y="782492"/>
                  <a:pt x="5131045" y="302483"/>
                  <a:pt x="4562876" y="302483"/>
                </a:cubicBezTo>
                <a:lnTo>
                  <a:pt x="0" y="302483"/>
                </a:lnTo>
                <a:close/>
              </a:path>
            </a:pathLst>
          </a:custGeom>
          <a:solidFill>
            <a:schemeClr val="bg1">
              <a:lumMod val="85000"/>
            </a:schemeClr>
          </a:solidFill>
          <a:ln>
            <a:noFill/>
          </a:ln>
        </p:spPr>
        <p:txBody>
          <a:bodyPr wrap="square">
            <a:noAutofit/>
          </a:bodyPr>
          <a:lstStyle>
            <a:lvl1pPr marL="0" indent="0">
              <a:buNone/>
              <a:defRPr sz="800" b="0" i="0">
                <a:latin typeface="Calibri" panose="020F0502020204030204" pitchFamily="34" charset="0"/>
                <a:cs typeface="Calibri" panose="020F0502020204030204" pitchFamily="34" charset="0"/>
              </a:defRPr>
            </a:lvl1pPr>
          </a:lstStyle>
          <a:p>
            <a:endParaRPr lang="en-US"/>
          </a:p>
        </p:txBody>
      </p:sp>
      <p:sp>
        <p:nvSpPr>
          <p:cNvPr id="21" name="Text Placeholder 23">
            <a:extLst>
              <a:ext uri="{FF2B5EF4-FFF2-40B4-BE49-F238E27FC236}">
                <a16:creationId xmlns:a16="http://schemas.microsoft.com/office/drawing/2014/main" id="{E3606AA7-F9CD-6342-8AC5-0178F2535BD1}"/>
              </a:ext>
            </a:extLst>
          </p:cNvPr>
          <p:cNvSpPr>
            <a:spLocks noGrp="1"/>
          </p:cNvSpPr>
          <p:nvPr>
            <p:ph type="body" sz="quarter" idx="13" hasCustomPrompt="1"/>
          </p:nvPr>
        </p:nvSpPr>
        <p:spPr>
          <a:xfrm>
            <a:off x="427670" y="1504602"/>
            <a:ext cx="5055171" cy="3808175"/>
          </a:xfrm>
          <a:prstGeom prst="rect">
            <a:avLst/>
          </a:prstGeom>
        </p:spPr>
        <p:txBody>
          <a:bodyPr anchor="ctr">
            <a:normAutofit/>
          </a:bodyPr>
          <a:lstStyle>
            <a:lvl1pPr marL="0" indent="0" algn="ctr">
              <a:buNone/>
              <a:defRPr sz="3000" i="1" baseline="0">
                <a:solidFill>
                  <a:srgbClr val="000000"/>
                </a:solidFill>
                <a:latin typeface="+mn-lt"/>
              </a:defRPr>
            </a:lvl1pPr>
          </a:lstStyle>
          <a:p>
            <a:pPr lvl="0"/>
            <a:r>
              <a:rPr lang="en-US"/>
              <a:t>Quote Slide</a:t>
            </a:r>
          </a:p>
        </p:txBody>
      </p:sp>
    </p:spTree>
    <p:extLst>
      <p:ext uri="{BB962C8B-B14F-4D97-AF65-F5344CB8AC3E}">
        <p14:creationId xmlns:p14="http://schemas.microsoft.com/office/powerpoint/2010/main" val="8269491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ullet Point x3 slide with photo">
    <p:spTree>
      <p:nvGrpSpPr>
        <p:cNvPr id="1" name=""/>
        <p:cNvGrpSpPr/>
        <p:nvPr/>
      </p:nvGrpSpPr>
      <p:grpSpPr>
        <a:xfrm>
          <a:off x="0" y="0"/>
          <a:ext cx="0" cy="0"/>
          <a:chOff x="0" y="0"/>
          <a:chExt cx="0" cy="0"/>
        </a:xfrm>
      </p:grpSpPr>
      <p:sp>
        <p:nvSpPr>
          <p:cNvPr id="38" name="Freeform 37">
            <a:extLst>
              <a:ext uri="{FF2B5EF4-FFF2-40B4-BE49-F238E27FC236}">
                <a16:creationId xmlns:a16="http://schemas.microsoft.com/office/drawing/2014/main" id="{538B95BB-05BC-1048-92B0-7C3AE8E2EA0A}"/>
              </a:ext>
            </a:extLst>
          </p:cNvPr>
          <p:cNvSpPr/>
          <p:nvPr userDrawn="1"/>
        </p:nvSpPr>
        <p:spPr>
          <a:xfrm>
            <a:off x="2241554" y="343175"/>
            <a:ext cx="2144406" cy="5638038"/>
          </a:xfrm>
          <a:custGeom>
            <a:avLst/>
            <a:gdLst>
              <a:gd name="connsiteX0" fmla="*/ 908901 w 908901"/>
              <a:gd name="connsiteY0" fmla="*/ 2711880 h 2711879"/>
              <a:gd name="connsiteX1" fmla="*/ 301407 w 908901"/>
              <a:gd name="connsiteY1" fmla="*/ 2711880 h 2711879"/>
              <a:gd name="connsiteX2" fmla="*/ 0 w 908901"/>
              <a:gd name="connsiteY2" fmla="*/ 2410560 h 2711879"/>
              <a:gd name="connsiteX3" fmla="*/ 0 w 908901"/>
              <a:gd name="connsiteY3" fmla="*/ 0 h 2711879"/>
              <a:gd name="connsiteX4" fmla="*/ 703642 w 908901"/>
              <a:gd name="connsiteY4" fmla="*/ 0 h 2711879"/>
              <a:gd name="connsiteX5" fmla="*/ 908901 w 908901"/>
              <a:gd name="connsiteY5" fmla="*/ 205200 h 2711879"/>
              <a:gd name="connsiteX6" fmla="*/ 908901 w 908901"/>
              <a:gd name="connsiteY6" fmla="*/ 2711880 h 2711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908901" h="2711879">
                <a:moveTo>
                  <a:pt x="908901" y="2711880"/>
                </a:moveTo>
                <a:lnTo>
                  <a:pt x="301407" y="2711880"/>
                </a:lnTo>
                <a:cubicBezTo>
                  <a:pt x="135039" y="2711880"/>
                  <a:pt x="0" y="2576880"/>
                  <a:pt x="0" y="2410560"/>
                </a:cubicBezTo>
                <a:lnTo>
                  <a:pt x="0" y="0"/>
                </a:lnTo>
                <a:lnTo>
                  <a:pt x="703642" y="0"/>
                </a:lnTo>
                <a:cubicBezTo>
                  <a:pt x="817075" y="0"/>
                  <a:pt x="908901" y="91800"/>
                  <a:pt x="908901" y="205200"/>
                </a:cubicBezTo>
                <a:lnTo>
                  <a:pt x="908901" y="271188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39" name="Text Placeholder 8">
            <a:extLst>
              <a:ext uri="{FF2B5EF4-FFF2-40B4-BE49-F238E27FC236}">
                <a16:creationId xmlns:a16="http://schemas.microsoft.com/office/drawing/2014/main" id="{6B50FE60-44EB-BB47-9C00-77A0ED4F0BF3}"/>
              </a:ext>
            </a:extLst>
          </p:cNvPr>
          <p:cNvSpPr>
            <a:spLocks noGrp="1"/>
          </p:cNvSpPr>
          <p:nvPr>
            <p:ph type="body" sz="quarter" idx="35" hasCustomPrompt="1"/>
          </p:nvPr>
        </p:nvSpPr>
        <p:spPr>
          <a:xfrm>
            <a:off x="4890218" y="53087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40" name="Text Placeholder 8">
            <a:extLst>
              <a:ext uri="{FF2B5EF4-FFF2-40B4-BE49-F238E27FC236}">
                <a16:creationId xmlns:a16="http://schemas.microsoft.com/office/drawing/2014/main" id="{996601C1-C7DB-7145-B451-C6F27929EEA8}"/>
              </a:ext>
            </a:extLst>
          </p:cNvPr>
          <p:cNvSpPr>
            <a:spLocks noGrp="1"/>
          </p:cNvSpPr>
          <p:nvPr>
            <p:ph type="body" sz="quarter" idx="36" hasCustomPrompt="1"/>
          </p:nvPr>
        </p:nvSpPr>
        <p:spPr>
          <a:xfrm>
            <a:off x="4890219" y="102958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41" name="Text Placeholder 8">
            <a:extLst>
              <a:ext uri="{FF2B5EF4-FFF2-40B4-BE49-F238E27FC236}">
                <a16:creationId xmlns:a16="http://schemas.microsoft.com/office/drawing/2014/main" id="{E3964F16-943B-CF46-AC28-B5F2326590D6}"/>
              </a:ext>
            </a:extLst>
          </p:cNvPr>
          <p:cNvSpPr>
            <a:spLocks noGrp="1"/>
          </p:cNvSpPr>
          <p:nvPr>
            <p:ph type="body" sz="quarter" idx="37" hasCustomPrompt="1"/>
          </p:nvPr>
        </p:nvSpPr>
        <p:spPr>
          <a:xfrm>
            <a:off x="3145683" y="70160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01</a:t>
            </a:r>
          </a:p>
        </p:txBody>
      </p:sp>
      <p:sp>
        <p:nvSpPr>
          <p:cNvPr id="42" name="Picture Placeholder 120">
            <a:extLst>
              <a:ext uri="{FF2B5EF4-FFF2-40B4-BE49-F238E27FC236}">
                <a16:creationId xmlns:a16="http://schemas.microsoft.com/office/drawing/2014/main" id="{8B46BAE0-2D2B-B946-94D5-467F11F242F6}"/>
              </a:ext>
            </a:extLst>
          </p:cNvPr>
          <p:cNvSpPr>
            <a:spLocks noGrp="1"/>
          </p:cNvSpPr>
          <p:nvPr>
            <p:ph type="pic" sz="quarter" idx="41"/>
          </p:nvPr>
        </p:nvSpPr>
        <p:spPr>
          <a:xfrm>
            <a:off x="7559" y="188180"/>
            <a:ext cx="3354094" cy="5923858"/>
          </a:xfrm>
          <a:custGeom>
            <a:avLst/>
            <a:gdLst>
              <a:gd name="connsiteX0" fmla="*/ 3438997 w 3440759"/>
              <a:gd name="connsiteY0" fmla="*/ 9741397 h 9741397"/>
              <a:gd name="connsiteX1" fmla="*/ 0 w 3440759"/>
              <a:gd name="connsiteY1" fmla="*/ 9741397 h 9741397"/>
              <a:gd name="connsiteX2" fmla="*/ 0 w 3440759"/>
              <a:gd name="connsiteY2" fmla="*/ 0 h 9741397"/>
              <a:gd name="connsiteX3" fmla="*/ 3438997 w 3440759"/>
              <a:gd name="connsiteY3" fmla="*/ 0 h 9741397"/>
              <a:gd name="connsiteX4" fmla="*/ 3438997 w 3440759"/>
              <a:gd name="connsiteY4" fmla="*/ 3726403 h 9741397"/>
              <a:gd name="connsiteX5" fmla="*/ 3440759 w 3440759"/>
              <a:gd name="connsiteY5" fmla="*/ 3726403 h 9741397"/>
              <a:gd name="connsiteX6" fmla="*/ 3440759 w 3440759"/>
              <a:gd name="connsiteY6" fmla="*/ 9382633 h 9741397"/>
              <a:gd name="connsiteX7" fmla="*/ 3438997 w 3440759"/>
              <a:gd name="connsiteY7" fmla="*/ 9382633 h 97413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40759" h="9741397">
                <a:moveTo>
                  <a:pt x="3438997" y="9741397"/>
                </a:moveTo>
                <a:lnTo>
                  <a:pt x="0" y="9741397"/>
                </a:lnTo>
                <a:lnTo>
                  <a:pt x="0" y="0"/>
                </a:lnTo>
                <a:lnTo>
                  <a:pt x="3438997" y="0"/>
                </a:lnTo>
                <a:lnTo>
                  <a:pt x="3438997" y="3726403"/>
                </a:lnTo>
                <a:lnTo>
                  <a:pt x="3440759" y="3726403"/>
                </a:lnTo>
                <a:lnTo>
                  <a:pt x="3440759" y="9382633"/>
                </a:lnTo>
                <a:lnTo>
                  <a:pt x="3438997" y="9382633"/>
                </a:lnTo>
                <a:close/>
              </a:path>
            </a:pathLst>
          </a:custGeom>
          <a:solidFill>
            <a:schemeClr val="bg1">
              <a:lumMod val="85000"/>
            </a:schemeClr>
          </a:solidFill>
          <a:ln>
            <a:noFill/>
          </a:ln>
        </p:spPr>
        <p:txBody>
          <a:bodyPr wrap="square">
            <a:noAutofit/>
          </a:bodyPr>
          <a:lstStyle>
            <a:lvl1pPr marL="0" indent="0">
              <a:buNone/>
              <a:defRPr sz="800">
                <a:latin typeface="Calibri" panose="020F0502020204030204" pitchFamily="34" charset="0"/>
                <a:cs typeface="Calibri" panose="020F0502020204030204" pitchFamily="34" charset="0"/>
              </a:defRPr>
            </a:lvl1pPr>
          </a:lstStyle>
          <a:p>
            <a:endParaRPr lang="en-US"/>
          </a:p>
        </p:txBody>
      </p:sp>
      <p:grpSp>
        <p:nvGrpSpPr>
          <p:cNvPr id="43" name="Group 42">
            <a:extLst>
              <a:ext uri="{FF2B5EF4-FFF2-40B4-BE49-F238E27FC236}">
                <a16:creationId xmlns:a16="http://schemas.microsoft.com/office/drawing/2014/main" id="{6EE1E9FF-0316-EF43-9A90-1F3EEF56451C}"/>
              </a:ext>
            </a:extLst>
          </p:cNvPr>
          <p:cNvGrpSpPr/>
          <p:nvPr userDrawn="1"/>
        </p:nvGrpSpPr>
        <p:grpSpPr>
          <a:xfrm>
            <a:off x="4032086" y="405771"/>
            <a:ext cx="7547911" cy="1674487"/>
            <a:chOff x="4061909" y="1565906"/>
            <a:chExt cx="7547911" cy="1882781"/>
          </a:xfrm>
        </p:grpSpPr>
        <p:cxnSp>
          <p:nvCxnSpPr>
            <p:cNvPr id="44" name="Straight Connector 43">
              <a:extLst>
                <a:ext uri="{FF2B5EF4-FFF2-40B4-BE49-F238E27FC236}">
                  <a16:creationId xmlns:a16="http://schemas.microsoft.com/office/drawing/2014/main" id="{0528D070-1EDE-1941-A1EF-CA8F0EE0EC32}"/>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C1035762-CEB2-CA41-A19F-EE3EF6947D26}"/>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5616AEFF-8426-EF48-9F7D-C1EEBBD074F9}"/>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67" name="Straight Connector 66">
            <a:extLst>
              <a:ext uri="{FF2B5EF4-FFF2-40B4-BE49-F238E27FC236}">
                <a16:creationId xmlns:a16="http://schemas.microsoft.com/office/drawing/2014/main" id="{891ED433-7E20-AE42-86FE-D87C1C7BAF77}"/>
              </a:ext>
            </a:extLst>
          </p:cNvPr>
          <p:cNvCxnSpPr>
            <a:cxnSpLocks/>
          </p:cNvCxnSpPr>
          <p:nvPr userDrawn="1"/>
        </p:nvCxnSpPr>
        <p:spPr>
          <a:xfrm>
            <a:off x="4032085" y="168425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1235E896-4AC7-8A46-8A2C-1217C7E80E7A}"/>
              </a:ext>
            </a:extLst>
          </p:cNvPr>
          <p:cNvCxnSpPr>
            <a:cxnSpLocks/>
          </p:cNvCxnSpPr>
          <p:nvPr userDrawn="1"/>
        </p:nvCxnSpPr>
        <p:spPr>
          <a:xfrm>
            <a:off x="4047584" y="207221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87" name="Text Placeholder 8">
            <a:extLst>
              <a:ext uri="{FF2B5EF4-FFF2-40B4-BE49-F238E27FC236}">
                <a16:creationId xmlns:a16="http://schemas.microsoft.com/office/drawing/2014/main" id="{3311F443-1C7A-514F-BCD9-D4AC14BBCBE9}"/>
              </a:ext>
            </a:extLst>
          </p:cNvPr>
          <p:cNvSpPr>
            <a:spLocks noGrp="1"/>
          </p:cNvSpPr>
          <p:nvPr>
            <p:ph type="body" sz="quarter" idx="42" hasCustomPrompt="1"/>
          </p:nvPr>
        </p:nvSpPr>
        <p:spPr>
          <a:xfrm>
            <a:off x="4890217" y="2454004"/>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88" name="Text Placeholder 8">
            <a:extLst>
              <a:ext uri="{FF2B5EF4-FFF2-40B4-BE49-F238E27FC236}">
                <a16:creationId xmlns:a16="http://schemas.microsoft.com/office/drawing/2014/main" id="{B52771E6-777C-9F40-B966-428B455CB443}"/>
              </a:ext>
            </a:extLst>
          </p:cNvPr>
          <p:cNvSpPr>
            <a:spLocks noGrp="1"/>
          </p:cNvSpPr>
          <p:nvPr>
            <p:ph type="body" sz="quarter" idx="43" hasCustomPrompt="1"/>
          </p:nvPr>
        </p:nvSpPr>
        <p:spPr>
          <a:xfrm>
            <a:off x="4890218" y="2952717"/>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89" name="Text Placeholder 8">
            <a:extLst>
              <a:ext uri="{FF2B5EF4-FFF2-40B4-BE49-F238E27FC236}">
                <a16:creationId xmlns:a16="http://schemas.microsoft.com/office/drawing/2014/main" id="{D796B671-C11B-2F4F-ABBC-B40290009074}"/>
              </a:ext>
            </a:extLst>
          </p:cNvPr>
          <p:cNvSpPr>
            <a:spLocks noGrp="1"/>
          </p:cNvSpPr>
          <p:nvPr>
            <p:ph type="body" sz="quarter" idx="44" hasCustomPrompt="1"/>
          </p:nvPr>
        </p:nvSpPr>
        <p:spPr>
          <a:xfrm>
            <a:off x="3145682" y="2624737"/>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02</a:t>
            </a:r>
          </a:p>
        </p:txBody>
      </p:sp>
      <p:grpSp>
        <p:nvGrpSpPr>
          <p:cNvPr id="90" name="Group 89">
            <a:extLst>
              <a:ext uri="{FF2B5EF4-FFF2-40B4-BE49-F238E27FC236}">
                <a16:creationId xmlns:a16="http://schemas.microsoft.com/office/drawing/2014/main" id="{18DBABD2-A4B6-F349-B0A2-639282B1801B}"/>
              </a:ext>
            </a:extLst>
          </p:cNvPr>
          <p:cNvGrpSpPr/>
          <p:nvPr userDrawn="1"/>
        </p:nvGrpSpPr>
        <p:grpSpPr>
          <a:xfrm>
            <a:off x="4032085" y="2328904"/>
            <a:ext cx="7547911" cy="1674487"/>
            <a:chOff x="4061909" y="1565906"/>
            <a:chExt cx="7547911" cy="1882781"/>
          </a:xfrm>
        </p:grpSpPr>
        <p:cxnSp>
          <p:nvCxnSpPr>
            <p:cNvPr id="91" name="Straight Connector 90">
              <a:extLst>
                <a:ext uri="{FF2B5EF4-FFF2-40B4-BE49-F238E27FC236}">
                  <a16:creationId xmlns:a16="http://schemas.microsoft.com/office/drawing/2014/main" id="{5CDF40CE-92FC-0445-8A94-15FA5B8D57A5}"/>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3BB68F9F-A1DE-A143-B408-E453830CF8A4}"/>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2DBD8B09-0DFC-C44F-884F-040F44DFF773}"/>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94" name="Straight Connector 93">
            <a:extLst>
              <a:ext uri="{FF2B5EF4-FFF2-40B4-BE49-F238E27FC236}">
                <a16:creationId xmlns:a16="http://schemas.microsoft.com/office/drawing/2014/main" id="{8A51DA0B-F4B5-6E40-9253-163D9E4B7B55}"/>
              </a:ext>
            </a:extLst>
          </p:cNvPr>
          <p:cNvCxnSpPr>
            <a:cxnSpLocks/>
          </p:cNvCxnSpPr>
          <p:nvPr userDrawn="1"/>
        </p:nvCxnSpPr>
        <p:spPr>
          <a:xfrm>
            <a:off x="4032084" y="3607391"/>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A1240572-9F09-0049-973E-7817D777AE1A}"/>
              </a:ext>
            </a:extLst>
          </p:cNvPr>
          <p:cNvCxnSpPr>
            <a:cxnSpLocks/>
          </p:cNvCxnSpPr>
          <p:nvPr userDrawn="1"/>
        </p:nvCxnSpPr>
        <p:spPr>
          <a:xfrm>
            <a:off x="4047583" y="3995346"/>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
        <p:nvSpPr>
          <p:cNvPr id="96" name="Text Placeholder 8">
            <a:extLst>
              <a:ext uri="{FF2B5EF4-FFF2-40B4-BE49-F238E27FC236}">
                <a16:creationId xmlns:a16="http://schemas.microsoft.com/office/drawing/2014/main" id="{861A60FE-EB03-3D4F-A2A8-02A4B3CB223C}"/>
              </a:ext>
            </a:extLst>
          </p:cNvPr>
          <p:cNvSpPr>
            <a:spLocks noGrp="1"/>
          </p:cNvSpPr>
          <p:nvPr>
            <p:ph type="body" sz="quarter" idx="45" hasCustomPrompt="1"/>
          </p:nvPr>
        </p:nvSpPr>
        <p:spPr>
          <a:xfrm>
            <a:off x="4905715" y="4317801"/>
            <a:ext cx="6562677" cy="339415"/>
          </a:xfrm>
          <a:prstGeom prst="rect">
            <a:avLst/>
          </a:prstGeom>
        </p:spPr>
        <p:txBody>
          <a:bodyPr>
            <a:noAutofit/>
          </a:bodyPr>
          <a:lstStyle>
            <a:lvl1pPr marL="0" indent="0" algn="r">
              <a:lnSpc>
                <a:spcPct val="100000"/>
              </a:lnSpc>
              <a:buNone/>
              <a:defRPr sz="2400" b="1" i="0">
                <a:solidFill>
                  <a:srgbClr val="371746"/>
                </a:solidFill>
                <a:latin typeface="Calibri" panose="020F0502020204030204" pitchFamily="34" charset="0"/>
                <a:cs typeface="Calibri" panose="020F0502020204030204" pitchFamily="34" charset="0"/>
              </a:defRPr>
            </a:lvl1pPr>
          </a:lstStyle>
          <a:p>
            <a:pPr lvl="0"/>
            <a:r>
              <a:rPr lang="en-US"/>
              <a:t>Feature Title</a:t>
            </a:r>
          </a:p>
        </p:txBody>
      </p:sp>
      <p:sp>
        <p:nvSpPr>
          <p:cNvPr id="97" name="Text Placeholder 8">
            <a:extLst>
              <a:ext uri="{FF2B5EF4-FFF2-40B4-BE49-F238E27FC236}">
                <a16:creationId xmlns:a16="http://schemas.microsoft.com/office/drawing/2014/main" id="{212A7697-D9A5-8F4A-BEA5-B444AEB3A186}"/>
              </a:ext>
            </a:extLst>
          </p:cNvPr>
          <p:cNvSpPr>
            <a:spLocks noGrp="1"/>
          </p:cNvSpPr>
          <p:nvPr>
            <p:ph type="body" sz="quarter" idx="46" hasCustomPrompt="1"/>
          </p:nvPr>
        </p:nvSpPr>
        <p:spPr>
          <a:xfrm>
            <a:off x="4905716" y="4816514"/>
            <a:ext cx="6553234" cy="999383"/>
          </a:xfrm>
          <a:prstGeom prst="rect">
            <a:avLst/>
          </a:prstGeom>
        </p:spPr>
        <p:txBody>
          <a:bodyPr>
            <a:noAutofit/>
          </a:bodyPr>
          <a:lstStyle>
            <a:lvl1pPr marL="0" indent="0" algn="r">
              <a:lnSpc>
                <a:spcPct val="100000"/>
              </a:lnSpc>
              <a:buNone/>
              <a:defRPr lang="en-US" sz="2200" b="0" i="0" smtClean="0">
                <a:solidFill>
                  <a:srgbClr val="000000"/>
                </a:solidFill>
                <a:effectLst/>
                <a:latin typeface="Calibri" panose="020F0502020204030204" pitchFamily="34" charset="0"/>
                <a:cs typeface="Calibri" panose="020F0502020204030204" pitchFamily="34" charset="0"/>
              </a:defRPr>
            </a:lvl1pPr>
          </a:lstStyle>
          <a:p>
            <a:pPr lvl="0"/>
            <a:r>
              <a:rPr lang="en-US"/>
              <a:t>Click to type</a:t>
            </a:r>
          </a:p>
        </p:txBody>
      </p:sp>
      <p:sp>
        <p:nvSpPr>
          <p:cNvPr id="98" name="Text Placeholder 8">
            <a:extLst>
              <a:ext uri="{FF2B5EF4-FFF2-40B4-BE49-F238E27FC236}">
                <a16:creationId xmlns:a16="http://schemas.microsoft.com/office/drawing/2014/main" id="{FC0AD653-42B9-B746-97D0-A064A2B04808}"/>
              </a:ext>
            </a:extLst>
          </p:cNvPr>
          <p:cNvSpPr>
            <a:spLocks noGrp="1"/>
          </p:cNvSpPr>
          <p:nvPr>
            <p:ph type="body" sz="quarter" idx="47" hasCustomPrompt="1"/>
          </p:nvPr>
        </p:nvSpPr>
        <p:spPr>
          <a:xfrm>
            <a:off x="3161180" y="4488534"/>
            <a:ext cx="1169216" cy="955625"/>
          </a:xfrm>
          <a:prstGeom prst="rect">
            <a:avLst/>
          </a:prstGeom>
          <a:noFill/>
        </p:spPr>
        <p:txBody>
          <a:bodyPr anchor="ctr">
            <a:noAutofit/>
          </a:bodyPr>
          <a:lstStyle>
            <a:lvl1pPr marL="0" indent="0" algn="r">
              <a:lnSpc>
                <a:spcPct val="130000"/>
              </a:lnSpc>
              <a:buNone/>
              <a:defRPr sz="6300" b="0" i="0">
                <a:solidFill>
                  <a:srgbClr val="000000"/>
                </a:solidFill>
                <a:latin typeface="Calibri" panose="020F0502020204030204" pitchFamily="34" charset="0"/>
                <a:cs typeface="Calibri" panose="020F0502020204030204" pitchFamily="34" charset="0"/>
              </a:defRPr>
            </a:lvl1pPr>
          </a:lstStyle>
          <a:p>
            <a:pPr lvl="0"/>
            <a:r>
              <a:rPr lang="en-US"/>
              <a:t>03</a:t>
            </a:r>
          </a:p>
        </p:txBody>
      </p:sp>
      <p:grpSp>
        <p:nvGrpSpPr>
          <p:cNvPr id="99" name="Group 98">
            <a:extLst>
              <a:ext uri="{FF2B5EF4-FFF2-40B4-BE49-F238E27FC236}">
                <a16:creationId xmlns:a16="http://schemas.microsoft.com/office/drawing/2014/main" id="{8CF58AFC-A1DF-4E4C-9C1C-A5E6151EFABF}"/>
              </a:ext>
            </a:extLst>
          </p:cNvPr>
          <p:cNvGrpSpPr/>
          <p:nvPr userDrawn="1"/>
        </p:nvGrpSpPr>
        <p:grpSpPr>
          <a:xfrm>
            <a:off x="4047583" y="4192701"/>
            <a:ext cx="7547911" cy="1674487"/>
            <a:chOff x="4061909" y="1565906"/>
            <a:chExt cx="7547911" cy="1882781"/>
          </a:xfrm>
        </p:grpSpPr>
        <p:cxnSp>
          <p:nvCxnSpPr>
            <p:cNvPr id="100" name="Straight Connector 99">
              <a:extLst>
                <a:ext uri="{FF2B5EF4-FFF2-40B4-BE49-F238E27FC236}">
                  <a16:creationId xmlns:a16="http://schemas.microsoft.com/office/drawing/2014/main" id="{D85508B7-CE0C-8344-B589-BFF7161671C9}"/>
                </a:ext>
              </a:extLst>
            </p:cNvPr>
            <p:cNvCxnSpPr>
              <a:cxnSpLocks/>
            </p:cNvCxnSpPr>
            <p:nvPr userDrawn="1"/>
          </p:nvCxnSpPr>
          <p:spPr>
            <a:xfrm>
              <a:off x="11609820" y="1582845"/>
              <a:ext cx="0" cy="1865842"/>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096EEEAE-0150-F54A-8F31-E97BD8F272EE}"/>
                </a:ext>
              </a:extLst>
            </p:cNvPr>
            <p:cNvCxnSpPr>
              <a:cxnSpLocks/>
            </p:cNvCxnSpPr>
            <p:nvPr userDrawn="1"/>
          </p:nvCxnSpPr>
          <p:spPr>
            <a:xfrm>
              <a:off x="4061909" y="157790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93C7D4C4-72C2-CA40-899D-544D3BC4581F}"/>
                </a:ext>
              </a:extLst>
            </p:cNvPr>
            <p:cNvCxnSpPr>
              <a:cxnSpLocks/>
            </p:cNvCxnSpPr>
            <p:nvPr userDrawn="1"/>
          </p:nvCxnSpPr>
          <p:spPr>
            <a:xfrm>
              <a:off x="4061909" y="1565906"/>
              <a:ext cx="0" cy="44526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grpSp>
      <p:cxnSp>
        <p:nvCxnSpPr>
          <p:cNvPr id="103" name="Straight Connector 102">
            <a:extLst>
              <a:ext uri="{FF2B5EF4-FFF2-40B4-BE49-F238E27FC236}">
                <a16:creationId xmlns:a16="http://schemas.microsoft.com/office/drawing/2014/main" id="{E41E3D45-3A3C-3145-9518-CEEDC3C19579}"/>
              </a:ext>
            </a:extLst>
          </p:cNvPr>
          <p:cNvCxnSpPr>
            <a:cxnSpLocks/>
          </p:cNvCxnSpPr>
          <p:nvPr userDrawn="1"/>
        </p:nvCxnSpPr>
        <p:spPr>
          <a:xfrm>
            <a:off x="4047582" y="5471188"/>
            <a:ext cx="0" cy="39600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A80877FA-B0CE-4540-AF75-52B923CEA30F}"/>
              </a:ext>
            </a:extLst>
          </p:cNvPr>
          <p:cNvCxnSpPr>
            <a:cxnSpLocks/>
          </p:cNvCxnSpPr>
          <p:nvPr userDrawn="1"/>
        </p:nvCxnSpPr>
        <p:spPr>
          <a:xfrm>
            <a:off x="4063081" y="5859143"/>
            <a:ext cx="7547911" cy="0"/>
          </a:xfrm>
          <a:prstGeom prst="line">
            <a:avLst/>
          </a:prstGeom>
          <a:solidFill>
            <a:schemeClr val="tx1">
              <a:lumMod val="85000"/>
              <a:lumOff val="15000"/>
            </a:schemeClr>
          </a:solidFill>
          <a:ln w="28575">
            <a:solidFill>
              <a:srgbClr val="000000"/>
            </a:solidFill>
          </a:ln>
          <a:effectLst/>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96454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30" name="Freeform 29">
            <a:extLst>
              <a:ext uri="{FF2B5EF4-FFF2-40B4-BE49-F238E27FC236}">
                <a16:creationId xmlns:a16="http://schemas.microsoft.com/office/drawing/2014/main" id="{B36FB2AA-2DBD-1A44-9CC0-277628E9A1B8}"/>
              </a:ext>
            </a:extLst>
          </p:cNvPr>
          <p:cNvSpPr/>
          <p:nvPr userDrawn="1"/>
        </p:nvSpPr>
        <p:spPr>
          <a:xfrm>
            <a:off x="6180000" y="1149469"/>
            <a:ext cx="6012000" cy="36000"/>
          </a:xfrm>
          <a:custGeom>
            <a:avLst/>
            <a:gdLst>
              <a:gd name="connsiteX0" fmla="*/ 1 w 4076555"/>
              <a:gd name="connsiteY0" fmla="*/ 0 h 51458"/>
              <a:gd name="connsiteX1" fmla="*/ 4076556 w 4076555"/>
              <a:gd name="connsiteY1" fmla="*/ 0 h 51458"/>
              <a:gd name="connsiteX2" fmla="*/ 4076556 w 4076555"/>
              <a:gd name="connsiteY2" fmla="*/ 51459 h 51458"/>
              <a:gd name="connsiteX3" fmla="*/ 1 w 4076555"/>
              <a:gd name="connsiteY3" fmla="*/ 51459 h 51458"/>
            </a:gdLst>
            <a:ahLst/>
            <a:cxnLst>
              <a:cxn ang="0">
                <a:pos x="connsiteX0" y="connsiteY0"/>
              </a:cxn>
              <a:cxn ang="0">
                <a:pos x="connsiteX1" y="connsiteY1"/>
              </a:cxn>
              <a:cxn ang="0">
                <a:pos x="connsiteX2" y="connsiteY2"/>
              </a:cxn>
              <a:cxn ang="0">
                <a:pos x="connsiteX3" y="connsiteY3"/>
              </a:cxn>
            </a:cxnLst>
            <a:rect l="l" t="t" r="r" b="b"/>
            <a:pathLst>
              <a:path w="4076555" h="51458">
                <a:moveTo>
                  <a:pt x="1" y="0"/>
                </a:moveTo>
                <a:lnTo>
                  <a:pt x="4076556" y="0"/>
                </a:lnTo>
                <a:lnTo>
                  <a:pt x="4076556" y="51459"/>
                </a:lnTo>
                <a:lnTo>
                  <a:pt x="1" y="51459"/>
                </a:lnTo>
                <a:close/>
              </a:path>
            </a:pathLst>
          </a:custGeom>
          <a:solidFill>
            <a:srgbClr val="000000"/>
          </a:solidFill>
          <a:ln w="24491" cap="flat">
            <a:solidFill>
              <a:srgbClr val="000000"/>
            </a:solidFill>
            <a:prstDash val="solid"/>
            <a:miter/>
          </a:ln>
        </p:spPr>
        <p:txBody>
          <a:bodyPr rtlCol="0" anchor="ctr"/>
          <a:lstStyle/>
          <a:p>
            <a:endParaRPr lang="en-US"/>
          </a:p>
        </p:txBody>
      </p:sp>
      <p:sp>
        <p:nvSpPr>
          <p:cNvPr id="32" name="Picture Placeholder 2">
            <a:extLst>
              <a:ext uri="{FF2B5EF4-FFF2-40B4-BE49-F238E27FC236}">
                <a16:creationId xmlns:a16="http://schemas.microsoft.com/office/drawing/2014/main" id="{4EDE5ADC-BCE4-1B4C-AA43-CAA0D32703DC}"/>
              </a:ext>
            </a:extLst>
          </p:cNvPr>
          <p:cNvSpPr>
            <a:spLocks noGrp="1"/>
          </p:cNvSpPr>
          <p:nvPr>
            <p:ph type="pic" sz="quarter" idx="42"/>
          </p:nvPr>
        </p:nvSpPr>
        <p:spPr>
          <a:xfrm>
            <a:off x="6096001" y="1452564"/>
            <a:ext cx="6096000" cy="4255968"/>
          </a:xfrm>
          <a:prstGeom prst="rect">
            <a:avLst/>
          </a:prstGeom>
          <a:solidFill>
            <a:schemeClr val="bg1">
              <a:lumMod val="85000"/>
            </a:schemeClr>
          </a:solidFill>
        </p:spPr>
        <p:txBody>
          <a:bodyPr/>
          <a:lstStyle>
            <a:lvl1pPr>
              <a:defRPr sz="800"/>
            </a:lvl1pPr>
          </a:lstStyle>
          <a:p>
            <a:endParaRPr lang="en-US"/>
          </a:p>
        </p:txBody>
      </p:sp>
    </p:spTree>
    <p:extLst>
      <p:ext uri="{BB962C8B-B14F-4D97-AF65-F5344CB8AC3E}">
        <p14:creationId xmlns:p14="http://schemas.microsoft.com/office/powerpoint/2010/main" val="492094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Photo Slide">
    <p:spTree>
      <p:nvGrpSpPr>
        <p:cNvPr id="1" name=""/>
        <p:cNvGrpSpPr/>
        <p:nvPr/>
      </p:nvGrpSpPr>
      <p:grpSpPr>
        <a:xfrm>
          <a:off x="0" y="0"/>
          <a:ext cx="0" cy="0"/>
          <a:chOff x="0" y="0"/>
          <a:chExt cx="0" cy="0"/>
        </a:xfrm>
      </p:grpSpPr>
      <p:sp>
        <p:nvSpPr>
          <p:cNvPr id="22" name="Freeform 21">
            <a:extLst>
              <a:ext uri="{FF2B5EF4-FFF2-40B4-BE49-F238E27FC236}">
                <a16:creationId xmlns:a16="http://schemas.microsoft.com/office/drawing/2014/main" id="{BB4ADFE1-8FB8-3C49-B586-197053CCF892}"/>
              </a:ext>
            </a:extLst>
          </p:cNvPr>
          <p:cNvSpPr/>
          <p:nvPr userDrawn="1"/>
        </p:nvSpPr>
        <p:spPr>
          <a:xfrm>
            <a:off x="511444" y="453836"/>
            <a:ext cx="6033735" cy="5655332"/>
          </a:xfrm>
          <a:custGeom>
            <a:avLst/>
            <a:gdLst>
              <a:gd name="connsiteX0" fmla="*/ 1180419 w 1180419"/>
              <a:gd name="connsiteY0" fmla="*/ 1059840 h 1059839"/>
              <a:gd name="connsiteX1" fmla="*/ 301407 w 1180419"/>
              <a:gd name="connsiteY1" fmla="*/ 1059840 h 1059839"/>
              <a:gd name="connsiteX2" fmla="*/ 0 w 1180419"/>
              <a:gd name="connsiteY2" fmla="*/ 758520 h 1059839"/>
              <a:gd name="connsiteX3" fmla="*/ 0 w 1180419"/>
              <a:gd name="connsiteY3" fmla="*/ 0 h 1059839"/>
              <a:gd name="connsiteX4" fmla="*/ 975160 w 1180419"/>
              <a:gd name="connsiteY4" fmla="*/ 0 h 1059839"/>
              <a:gd name="connsiteX5" fmla="*/ 1180419 w 1180419"/>
              <a:gd name="connsiteY5" fmla="*/ 205200 h 1059839"/>
              <a:gd name="connsiteX6" fmla="*/ 1180419 w 1180419"/>
              <a:gd name="connsiteY6" fmla="*/ 1059840 h 1059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80419" h="1059839">
                <a:moveTo>
                  <a:pt x="1180419" y="1059840"/>
                </a:moveTo>
                <a:lnTo>
                  <a:pt x="301407" y="1059840"/>
                </a:lnTo>
                <a:cubicBezTo>
                  <a:pt x="135039" y="1059840"/>
                  <a:pt x="0" y="924840"/>
                  <a:pt x="0" y="758520"/>
                </a:cubicBezTo>
                <a:lnTo>
                  <a:pt x="0" y="0"/>
                </a:lnTo>
                <a:lnTo>
                  <a:pt x="975160" y="0"/>
                </a:lnTo>
                <a:cubicBezTo>
                  <a:pt x="1088593" y="0"/>
                  <a:pt x="1180419" y="91800"/>
                  <a:pt x="1180419" y="205200"/>
                </a:cubicBezTo>
                <a:lnTo>
                  <a:pt x="1180419" y="1059840"/>
                </a:lnTo>
                <a:close/>
              </a:path>
            </a:pathLst>
          </a:custGeom>
          <a:solidFill>
            <a:srgbClr val="DAE0D2"/>
          </a:solidFill>
          <a:ln w="3598" cap="flat">
            <a:noFill/>
            <a:prstDash val="solid"/>
            <a:miter/>
          </a:ln>
        </p:spPr>
        <p:txBody>
          <a:bodyPr rtlCol="0" anchor="ctr"/>
          <a:lstStyle/>
          <a:p>
            <a:endParaRPr lang="en-US" b="0" i="0">
              <a:latin typeface="Calibri" panose="020F0502020204030204" pitchFamily="34" charset="0"/>
            </a:endParaRPr>
          </a:p>
        </p:txBody>
      </p:sp>
      <p:sp>
        <p:nvSpPr>
          <p:cNvPr id="13" name="Text Placeholder 17">
            <a:extLst>
              <a:ext uri="{FF2B5EF4-FFF2-40B4-BE49-F238E27FC236}">
                <a16:creationId xmlns:a16="http://schemas.microsoft.com/office/drawing/2014/main" id="{3333EE0C-C40D-F34B-991A-191081D0246E}"/>
              </a:ext>
            </a:extLst>
          </p:cNvPr>
          <p:cNvSpPr>
            <a:spLocks noGrp="1"/>
          </p:cNvSpPr>
          <p:nvPr>
            <p:ph type="body" sz="quarter" idx="18" hasCustomPrompt="1"/>
          </p:nvPr>
        </p:nvSpPr>
        <p:spPr>
          <a:xfrm>
            <a:off x="898357" y="2584411"/>
            <a:ext cx="4867011" cy="3025975"/>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4" name="Text Placeholder 23">
            <a:extLst>
              <a:ext uri="{FF2B5EF4-FFF2-40B4-BE49-F238E27FC236}">
                <a16:creationId xmlns:a16="http://schemas.microsoft.com/office/drawing/2014/main" id="{DE6190BE-8380-7B4A-9311-9BD61AE07324}"/>
              </a:ext>
            </a:extLst>
          </p:cNvPr>
          <p:cNvSpPr>
            <a:spLocks noGrp="1"/>
          </p:cNvSpPr>
          <p:nvPr>
            <p:ph type="body" sz="quarter" idx="16" hasCustomPrompt="1"/>
          </p:nvPr>
        </p:nvSpPr>
        <p:spPr>
          <a:xfrm>
            <a:off x="898358" y="890242"/>
            <a:ext cx="4990998" cy="992652"/>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Tree>
    <p:extLst>
      <p:ext uri="{BB962C8B-B14F-4D97-AF65-F5344CB8AC3E}">
        <p14:creationId xmlns:p14="http://schemas.microsoft.com/office/powerpoint/2010/main" val="40610741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A8784FC-5CB3-4F45-814E-B7B4448C237E}"/>
              </a:ext>
            </a:extLst>
          </p:cNvPr>
          <p:cNvSpPr/>
          <p:nvPr userDrawn="1"/>
        </p:nvSpPr>
        <p:spPr>
          <a:xfrm>
            <a:off x="0" y="0"/>
            <a:ext cx="12192000" cy="6858000"/>
          </a:xfrm>
          <a:prstGeom prst="rect">
            <a:avLst/>
          </a:prstGeom>
          <a:solidFill>
            <a:srgbClr val="DAE0D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9">
            <a:extLst>
              <a:ext uri="{FF2B5EF4-FFF2-40B4-BE49-F238E27FC236}">
                <a16:creationId xmlns:a16="http://schemas.microsoft.com/office/drawing/2014/main" id="{87256701-4367-4B43-AA8D-2E63BFA44D44}"/>
              </a:ext>
            </a:extLst>
          </p:cNvPr>
          <p:cNvSpPr/>
          <p:nvPr userDrawn="1"/>
        </p:nvSpPr>
        <p:spPr>
          <a:xfrm rot="5400000" flipH="1">
            <a:off x="3135240" y="-2479364"/>
            <a:ext cx="5949081" cy="11578483"/>
          </a:xfrm>
          <a:custGeom>
            <a:avLst/>
            <a:gdLst>
              <a:gd name="connsiteX0" fmla="*/ 6146707 w 6146707"/>
              <a:gd name="connsiteY0" fmla="*/ 11578483 h 11578483"/>
              <a:gd name="connsiteX1" fmla="*/ 6146707 w 6146707"/>
              <a:gd name="connsiteY1" fmla="*/ 4785245 h 11578483"/>
              <a:gd name="connsiteX2" fmla="*/ 6146707 w 6146707"/>
              <a:gd name="connsiteY2" fmla="*/ 4785239 h 11578483"/>
              <a:gd name="connsiteX3" fmla="*/ 6146707 w 6146707"/>
              <a:gd name="connsiteY3" fmla="*/ 742631 h 11578483"/>
              <a:gd name="connsiteX4" fmla="*/ 5474996 w 6146707"/>
              <a:gd name="connsiteY4" fmla="*/ 0 h 11578483"/>
              <a:gd name="connsiteX5" fmla="*/ 2 w 6146707"/>
              <a:gd name="connsiteY5" fmla="*/ 0 h 11578483"/>
              <a:gd name="connsiteX6" fmla="*/ 2 w 6146707"/>
              <a:gd name="connsiteY6" fmla="*/ 4042615 h 11578483"/>
              <a:gd name="connsiteX7" fmla="*/ 0 w 6146707"/>
              <a:gd name="connsiteY7" fmla="*/ 4042615 h 11578483"/>
              <a:gd name="connsiteX8" fmla="*/ 1 w 6146707"/>
              <a:gd name="connsiteY8" fmla="*/ 10020178 h 11578483"/>
              <a:gd name="connsiteX9" fmla="*/ 1409493 w 6146707"/>
              <a:gd name="connsiteY9" fmla="*/ 11578483 h 115784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6146707" h="11578483">
                <a:moveTo>
                  <a:pt x="6146707" y="11578483"/>
                </a:moveTo>
                <a:lnTo>
                  <a:pt x="6146707" y="4785245"/>
                </a:lnTo>
                <a:lnTo>
                  <a:pt x="6146707" y="4785239"/>
                </a:lnTo>
                <a:lnTo>
                  <a:pt x="6146707" y="742631"/>
                </a:lnTo>
                <a:cubicBezTo>
                  <a:pt x="6146707" y="331141"/>
                  <a:pt x="5844988" y="0"/>
                  <a:pt x="5474996" y="0"/>
                </a:cubicBezTo>
                <a:lnTo>
                  <a:pt x="2" y="0"/>
                </a:lnTo>
                <a:lnTo>
                  <a:pt x="2" y="4042615"/>
                </a:lnTo>
                <a:lnTo>
                  <a:pt x="0" y="4042615"/>
                </a:lnTo>
                <a:lnTo>
                  <a:pt x="1" y="10020178"/>
                </a:lnTo>
                <a:cubicBezTo>
                  <a:pt x="1" y="10879680"/>
                  <a:pt x="632070" y="11578483"/>
                  <a:pt x="1409493" y="11578483"/>
                </a:cubicBezTo>
                <a:close/>
              </a:path>
            </a:pathLst>
          </a:custGeom>
          <a:solidFill>
            <a:schemeClr val="bg1"/>
          </a:solidFill>
          <a:ln w="24491" cap="flat">
            <a:noFill/>
            <a:prstDash val="solid"/>
            <a:miter/>
          </a:ln>
        </p:spPr>
        <p:txBody>
          <a:bodyPr wrap="square" rtlCol="0" anchor="ctr">
            <a:noAutofit/>
          </a:bodyPr>
          <a:lstStyle/>
          <a:p>
            <a:endParaRPr lang="en-US"/>
          </a:p>
        </p:txBody>
      </p:sp>
      <p:sp>
        <p:nvSpPr>
          <p:cNvPr id="14" name="Text Placeholder 17">
            <a:extLst>
              <a:ext uri="{FF2B5EF4-FFF2-40B4-BE49-F238E27FC236}">
                <a16:creationId xmlns:a16="http://schemas.microsoft.com/office/drawing/2014/main" id="{D8308B6F-0CE7-734D-BF98-9CFA2CF6AC8A}"/>
              </a:ext>
            </a:extLst>
          </p:cNvPr>
          <p:cNvSpPr>
            <a:spLocks noGrp="1"/>
          </p:cNvSpPr>
          <p:nvPr>
            <p:ph type="body" sz="quarter" idx="18" hasCustomPrompt="1"/>
          </p:nvPr>
        </p:nvSpPr>
        <p:spPr>
          <a:xfrm>
            <a:off x="798380" y="1900594"/>
            <a:ext cx="10595237" cy="3995028"/>
          </a:xfrm>
          <a:prstGeom prst="rect">
            <a:avLst/>
          </a:prstGeom>
        </p:spPr>
        <p:txBody>
          <a:bodyPr/>
          <a:lstStyle>
            <a:lvl1pPr algn="l">
              <a:buNone/>
              <a:defRPr sz="2400" b="0" i="0" spc="0">
                <a:solidFill>
                  <a:srgbClr val="000000"/>
                </a:solidFill>
                <a:latin typeface="+mn-lt"/>
              </a:defRPr>
            </a:lvl1pPr>
            <a:lvl2pPr>
              <a:buNone/>
              <a:defRPr sz="2000" b="0" i="0" spc="300">
                <a:solidFill>
                  <a:schemeClr val="bg1"/>
                </a:solidFill>
                <a:latin typeface="Montserrat Light" pitchFamily="2" charset="77"/>
              </a:defRPr>
            </a:lvl2pPr>
            <a:lvl3pPr>
              <a:buNone/>
              <a:defRPr sz="2000" b="0" i="0" spc="300">
                <a:solidFill>
                  <a:schemeClr val="bg1"/>
                </a:solidFill>
                <a:latin typeface="Montserrat Light" pitchFamily="2" charset="77"/>
              </a:defRPr>
            </a:lvl3pPr>
            <a:lvl4pPr>
              <a:buNone/>
              <a:defRPr sz="2000" b="0" i="0" spc="300">
                <a:solidFill>
                  <a:schemeClr val="bg1"/>
                </a:solidFill>
                <a:latin typeface="Montserrat Light" pitchFamily="2" charset="77"/>
              </a:defRPr>
            </a:lvl4pPr>
            <a:lvl5pPr>
              <a:buNone/>
              <a:defRPr sz="2000" b="0" i="0" spc="300">
                <a:solidFill>
                  <a:schemeClr val="bg1"/>
                </a:solidFill>
                <a:latin typeface="Montserrat Light" pitchFamily="2" charset="77"/>
              </a:defRPr>
            </a:lvl5pPr>
          </a:lstStyle>
          <a:p>
            <a:pPr lvl="0"/>
            <a:r>
              <a:rPr lang="en-GB"/>
              <a:t>Click to type…</a:t>
            </a:r>
            <a:endParaRPr lang="en-US"/>
          </a:p>
        </p:txBody>
      </p:sp>
      <p:sp>
        <p:nvSpPr>
          <p:cNvPr id="15" name="Text Placeholder 23">
            <a:extLst>
              <a:ext uri="{FF2B5EF4-FFF2-40B4-BE49-F238E27FC236}">
                <a16:creationId xmlns:a16="http://schemas.microsoft.com/office/drawing/2014/main" id="{786512C5-08D4-B441-AF5E-5458E427934D}"/>
              </a:ext>
            </a:extLst>
          </p:cNvPr>
          <p:cNvSpPr>
            <a:spLocks noGrp="1"/>
          </p:cNvSpPr>
          <p:nvPr>
            <p:ph type="body" sz="quarter" idx="16" hasCustomPrompt="1"/>
          </p:nvPr>
        </p:nvSpPr>
        <p:spPr>
          <a:xfrm>
            <a:off x="798381" y="761603"/>
            <a:ext cx="10595237" cy="803654"/>
          </a:xfrm>
          <a:prstGeom prst="rect">
            <a:avLst/>
          </a:prstGeom>
        </p:spPr>
        <p:txBody>
          <a:bodyPr>
            <a:noAutofit/>
          </a:bodyPr>
          <a:lstStyle>
            <a:lvl1pPr marL="0" indent="0" algn="l">
              <a:buNone/>
              <a:defRPr sz="3600" b="0" i="0">
                <a:solidFill>
                  <a:srgbClr val="000000"/>
                </a:solidFill>
                <a:latin typeface="+mn-lt"/>
              </a:defRPr>
            </a:lvl1pPr>
          </a:lstStyle>
          <a:p>
            <a:pPr lvl="0"/>
            <a:r>
              <a:rPr lang="en-US"/>
              <a:t>Heading</a:t>
            </a:r>
          </a:p>
        </p:txBody>
      </p:sp>
      <p:sp>
        <p:nvSpPr>
          <p:cNvPr id="9" name="Text Box 5">
            <a:extLst>
              <a:ext uri="{FF2B5EF4-FFF2-40B4-BE49-F238E27FC236}">
                <a16:creationId xmlns:a16="http://schemas.microsoft.com/office/drawing/2014/main" id="{5CD5CEA4-6EC1-2A2C-ECAF-E26CB0218E99}"/>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11" name="Straight Connector 10">
            <a:extLst>
              <a:ext uri="{FF2B5EF4-FFF2-40B4-BE49-F238E27FC236}">
                <a16:creationId xmlns:a16="http://schemas.microsoft.com/office/drawing/2014/main" id="{943D6864-F498-E81F-FAAF-19E6B54B1A33}"/>
              </a:ext>
            </a:extLst>
          </p:cNvPr>
          <p:cNvCxnSpPr>
            <a:cxnSpLocks/>
            <a:endCxn id="9"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17" name="Picture 16">
            <a:extLst>
              <a:ext uri="{FF2B5EF4-FFF2-40B4-BE49-F238E27FC236}">
                <a16:creationId xmlns:a16="http://schemas.microsoft.com/office/drawing/2014/main" id="{BDC71FC4-7280-0842-0A96-0BDA2ADBEE2C}"/>
              </a:ext>
            </a:extLst>
          </p:cNvPr>
          <p:cNvPicPr>
            <a:picLocks noChangeAspect="1"/>
          </p:cNvPicPr>
          <p:nvPr userDrawn="1"/>
        </p:nvPicPr>
        <p:blipFill rotWithShape="1">
          <a:blip r:embed="rId2"/>
          <a:srcRect l="62665" t="45652" r="17120" b="41908"/>
          <a:stretch/>
        </p:blipFill>
        <p:spPr>
          <a:xfrm>
            <a:off x="10427999" y="6099654"/>
            <a:ext cx="600505" cy="369541"/>
          </a:xfrm>
          <a:prstGeom prst="rect">
            <a:avLst/>
          </a:prstGeom>
        </p:spPr>
      </p:pic>
      <p:sp>
        <p:nvSpPr>
          <p:cNvPr id="18" name="Freeform 17">
            <a:extLst>
              <a:ext uri="{FF2B5EF4-FFF2-40B4-BE49-F238E27FC236}">
                <a16:creationId xmlns:a16="http://schemas.microsoft.com/office/drawing/2014/main" id="{2E79D936-C34F-0B35-FC2D-3401064E92D2}"/>
              </a:ext>
            </a:extLst>
          </p:cNvPr>
          <p:cNvSpPr/>
          <p:nvPr userDrawn="1"/>
        </p:nvSpPr>
        <p:spPr>
          <a:xfrm>
            <a:off x="0" y="5954628"/>
            <a:ext cx="6870578" cy="655024"/>
          </a:xfrm>
          <a:custGeom>
            <a:avLst/>
            <a:gdLst>
              <a:gd name="connsiteX0" fmla="*/ 0 w 7530847"/>
              <a:gd name="connsiteY0" fmla="*/ 717973 h 717972"/>
              <a:gd name="connsiteX1" fmla="*/ 0 w 7530847"/>
              <a:gd name="connsiteY1" fmla="*/ 0 h 717972"/>
              <a:gd name="connsiteX2" fmla="*/ 7143771 w 7530847"/>
              <a:gd name="connsiteY2" fmla="*/ 0 h 717972"/>
              <a:gd name="connsiteX3" fmla="*/ 7530848 w 7530847"/>
              <a:gd name="connsiteY3" fmla="*/ 387166 h 717972"/>
              <a:gd name="connsiteX4" fmla="*/ 7530848 w 7530847"/>
              <a:gd name="connsiteY4" fmla="*/ 715523 h 717972"/>
              <a:gd name="connsiteX5" fmla="*/ 0 w 7530847"/>
              <a:gd name="connsiteY5" fmla="*/ 715523 h 7179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7530847" h="717972">
                <a:moveTo>
                  <a:pt x="0" y="717973"/>
                </a:moveTo>
                <a:lnTo>
                  <a:pt x="0" y="0"/>
                </a:lnTo>
                <a:lnTo>
                  <a:pt x="7143771" y="0"/>
                </a:lnTo>
                <a:cubicBezTo>
                  <a:pt x="7356909" y="0"/>
                  <a:pt x="7530848" y="173980"/>
                  <a:pt x="7530848" y="387166"/>
                </a:cubicBezTo>
                <a:lnTo>
                  <a:pt x="7530848" y="715523"/>
                </a:lnTo>
                <a:lnTo>
                  <a:pt x="0" y="715523"/>
                </a:lnTo>
                <a:close/>
              </a:path>
            </a:pathLst>
          </a:custGeom>
          <a:solidFill>
            <a:srgbClr val="AABC99"/>
          </a:solidFill>
          <a:ln w="24491" cap="flat">
            <a:noFill/>
            <a:prstDash val="solid"/>
            <a:miter/>
          </a:ln>
        </p:spPr>
        <p:txBody>
          <a:bodyPr rtlCol="0" anchor="ctr"/>
          <a:lstStyle/>
          <a:p>
            <a:endParaRPr lang="en-US"/>
          </a:p>
        </p:txBody>
      </p:sp>
    </p:spTree>
    <p:extLst>
      <p:ext uri="{BB962C8B-B14F-4D97-AF65-F5344CB8AC3E}">
        <p14:creationId xmlns:p14="http://schemas.microsoft.com/office/powerpoint/2010/main" val="419105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 Box 5">
            <a:extLst>
              <a:ext uri="{FF2B5EF4-FFF2-40B4-BE49-F238E27FC236}">
                <a16:creationId xmlns:a16="http://schemas.microsoft.com/office/drawing/2014/main" id="{B08E5BC2-C88D-4F41-B1AE-18F639EE42BF}"/>
              </a:ext>
            </a:extLst>
          </p:cNvPr>
          <p:cNvSpPr txBox="1"/>
          <p:nvPr userDrawn="1"/>
        </p:nvSpPr>
        <p:spPr>
          <a:xfrm>
            <a:off x="11094491" y="6277518"/>
            <a:ext cx="921179" cy="369541"/>
          </a:xfrm>
          <a:prstGeom prst="rect">
            <a:avLst/>
          </a:prstGeom>
          <a:noFill/>
          <a:ln>
            <a:noFill/>
          </a:ln>
          <a:effectLst/>
        </p:spPr>
        <p:style>
          <a:lnRef idx="0">
            <a:schemeClr val="accent1"/>
          </a:lnRef>
          <a:fillRef idx="0">
            <a:schemeClr val="accent1"/>
          </a:fillRef>
          <a:effectRef idx="0">
            <a:schemeClr val="accent1"/>
          </a:effectRef>
          <a:fontRef idx="minor">
            <a:schemeClr val="dk1"/>
          </a:fontRef>
        </p:style>
        <p:txBody>
          <a:bodyPr rot="0" spcFirstLastPara="0" vert="horz" wrap="square" lIns="91440" tIns="45720" rIns="91440" bIns="45720" numCol="1" spcCol="0" rtlCol="0" fromWordArt="0" anchor="ctr" anchorCtr="0" forceAA="0" compatLnSpc="1">
            <a:prstTxWarp prst="textNoShape">
              <a:avLst/>
            </a:prstTxWarp>
            <a:noAutofit/>
          </a:bodyPr>
          <a:lstStyle/>
          <a:p>
            <a:r>
              <a:rPr lang="en-US" sz="1000" b="0" i="0">
                <a:solidFill>
                  <a:srgbClr val="000000"/>
                </a:solidFill>
                <a:effectLst/>
                <a:latin typeface="Calibri" panose="020F0502020204030204" pitchFamily="34" charset="0"/>
                <a:ea typeface="Open Sans" panose="020B0606030504020204" pitchFamily="34" charset="0"/>
                <a:cs typeface="Calibri" panose="020F0502020204030204" pitchFamily="34" charset="0"/>
              </a:rPr>
              <a:t>Leader SEEDS</a:t>
            </a:r>
          </a:p>
        </p:txBody>
      </p:sp>
      <p:cxnSp>
        <p:nvCxnSpPr>
          <p:cNvPr id="8" name="Straight Connector 7">
            <a:extLst>
              <a:ext uri="{FF2B5EF4-FFF2-40B4-BE49-F238E27FC236}">
                <a16:creationId xmlns:a16="http://schemas.microsoft.com/office/drawing/2014/main" id="{54497B6D-A77D-C54E-9B99-EDFAB982BE8B}"/>
              </a:ext>
            </a:extLst>
          </p:cNvPr>
          <p:cNvCxnSpPr>
            <a:cxnSpLocks/>
            <a:endCxn id="7" idx="1"/>
          </p:cNvCxnSpPr>
          <p:nvPr userDrawn="1"/>
        </p:nvCxnSpPr>
        <p:spPr>
          <a:xfrm>
            <a:off x="-6440" y="6462289"/>
            <a:ext cx="11100931" cy="0"/>
          </a:xfrm>
          <a:prstGeom prst="line">
            <a:avLst/>
          </a:prstGeom>
          <a:ln w="19050">
            <a:solidFill>
              <a:srgbClr val="000000"/>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89C13CAD-A75C-0B4F-036E-26454C5BC2E8}"/>
              </a:ext>
            </a:extLst>
          </p:cNvPr>
          <p:cNvPicPr>
            <a:picLocks noChangeAspect="1"/>
          </p:cNvPicPr>
          <p:nvPr userDrawn="1"/>
        </p:nvPicPr>
        <p:blipFill rotWithShape="1">
          <a:blip r:embed="rId21"/>
          <a:srcRect l="62665" t="45652" r="17120" b="41908"/>
          <a:stretch/>
        </p:blipFill>
        <p:spPr>
          <a:xfrm>
            <a:off x="10427999" y="6099654"/>
            <a:ext cx="600505" cy="369541"/>
          </a:xfrm>
          <a:prstGeom prst="rect">
            <a:avLst/>
          </a:prstGeom>
        </p:spPr>
      </p:pic>
    </p:spTree>
    <p:extLst>
      <p:ext uri="{BB962C8B-B14F-4D97-AF65-F5344CB8AC3E}">
        <p14:creationId xmlns:p14="http://schemas.microsoft.com/office/powerpoint/2010/main" val="580465908"/>
      </p:ext>
    </p:extLst>
  </p:cSld>
  <p:clrMap bg1="lt1" tx1="dk1" bg2="lt2" tx2="dk2" accent1="accent1" accent2="accent2" accent3="accent3" accent4="accent4" accent5="accent5" accent6="accent6" hlink="hlink" folHlink="folHlink"/>
  <p:sldLayoutIdLst>
    <p:sldLayoutId id="2147483867" r:id="rId1"/>
    <p:sldLayoutId id="2147483829" r:id="rId2"/>
    <p:sldLayoutId id="2147483842" r:id="rId3"/>
    <p:sldLayoutId id="2147483840" r:id="rId4"/>
    <p:sldLayoutId id="2147483880" r:id="rId5"/>
    <p:sldLayoutId id="2147483877" r:id="rId6"/>
    <p:sldLayoutId id="2147483841" r:id="rId7"/>
    <p:sldLayoutId id="2147483881" r:id="rId8"/>
    <p:sldLayoutId id="2147483879" r:id="rId9"/>
    <p:sldLayoutId id="2147483883" r:id="rId10"/>
    <p:sldLayoutId id="2147483878" r:id="rId11"/>
    <p:sldLayoutId id="2147483861" r:id="rId12"/>
    <p:sldLayoutId id="2147483833" r:id="rId13"/>
    <p:sldLayoutId id="2147483847" r:id="rId14"/>
    <p:sldLayoutId id="2147483853" r:id="rId15"/>
    <p:sldLayoutId id="2147483885" r:id="rId16"/>
    <p:sldLayoutId id="2147483886" r:id="rId17"/>
    <p:sldLayoutId id="2147483887" r:id="rId18"/>
    <p:sldLayoutId id="214748388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5.png"/><Relationship Id="rId1" Type="http://schemas.openxmlformats.org/officeDocument/2006/relationships/slideLayout" Target="../slideLayouts/slideLayout9.xml"/><Relationship Id="rId6" Type="http://schemas.openxmlformats.org/officeDocument/2006/relationships/image" Target="../media/image49.png"/><Relationship Id="rId5" Type="http://schemas.openxmlformats.org/officeDocument/2006/relationships/hyperlink" Target="https://www.youtube.com/watch?v=D-hfFocz5OY" TargetMode="External"/><Relationship Id="rId4" Type="http://schemas.openxmlformats.org/officeDocument/2006/relationships/image" Target="../media/image48.svg"/></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9.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3" Type="http://schemas.openxmlformats.org/officeDocument/2006/relationships/hyperlink" Target="https://callhub.io/examples-of-great-nonprofit-storytelling/" TargetMode="External"/><Relationship Id="rId2" Type="http://schemas.openxmlformats.org/officeDocument/2006/relationships/notesSlide" Target="../notesSlides/notesSlide62.xml"/><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65.xml"/><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51.jpe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72.xml"/><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118.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5.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4.xml.rels><?xml version="1.0" encoding="UTF-8" standalone="yes"?>
<Relationships xmlns="http://schemas.openxmlformats.org/package/2006/relationships"><Relationship Id="rId3" Type="http://schemas.openxmlformats.org/officeDocument/2006/relationships/hyperlink" Target="https://www.youtube.com/embed/gCfzeONu3Mo?feature=oembed" TargetMode="External"/><Relationship Id="rId2" Type="http://schemas.openxmlformats.org/officeDocument/2006/relationships/hyperlink" Target="https://www.youtube.com/embed/5a9AQeSFI1Y?start=3&amp;feature=oembed" TargetMode="External"/><Relationship Id="rId1" Type="http://schemas.openxmlformats.org/officeDocument/2006/relationships/slideLayout" Target="../slideLayouts/slideLayout9.xml"/><Relationship Id="rId5" Type="http://schemas.openxmlformats.org/officeDocument/2006/relationships/hyperlink" Target="https://donorbox.org/nonprofit-blog/nonprofit-org-chart" TargetMode="External"/><Relationship Id="rId4" Type="http://schemas.openxmlformats.org/officeDocument/2006/relationships/hyperlink" Target="https://asana.com/resources/organizational-silos" TargetMode="External"/></Relationships>
</file>

<file path=ppt/slides/_rels/slide125.xml.rels><?xml version="1.0" encoding="UTF-8" standalone="yes"?>
<Relationships xmlns="http://schemas.openxmlformats.org/package/2006/relationships"><Relationship Id="rId3" Type="http://schemas.openxmlformats.org/officeDocument/2006/relationships/hyperlink" Target="https://www.powershow.com/view0/8c6863-MDAwN/Inbound_Marketing_vs_Outbound_Marketing_powerpoint_ppt_presentation" TargetMode="External"/><Relationship Id="rId7" Type="http://schemas.openxmlformats.org/officeDocument/2006/relationships/hyperlink" Target="https://www.linkedin.com/advice/0/how-do-you-create-implement-customer-journey#:~:text=Customer%20journey%20mapping%20is%20a,deliver%20more%20value%20and%20impact" TargetMode="External"/><Relationship Id="rId2" Type="http://schemas.openxmlformats.org/officeDocument/2006/relationships/hyperlink" Target="https://www.webfx.com/industries/nonprofits/inbound-marketing/" TargetMode="External"/><Relationship Id="rId1" Type="http://schemas.openxmlformats.org/officeDocument/2006/relationships/slideLayout" Target="../slideLayouts/slideLayout9.xml"/><Relationship Id="rId6" Type="http://schemas.openxmlformats.org/officeDocument/2006/relationships/hyperlink" Target="https://www.linkedin.com/business/marketing/blog/content-marketing/customer-journey-map-definition-benefits-examples" TargetMode="External"/><Relationship Id="rId5" Type="http://schemas.openxmlformats.org/officeDocument/2006/relationships/hyperlink" Target="https://blog.hubspot.com/blog/tabid/6307/bid/5587/Survey-Inbound-Marketing-Cost-Per-Lead-Is-60-Lower-Than-Outbound.aspx" TargetMode="External"/><Relationship Id="rId4" Type="http://schemas.openxmlformats.org/officeDocument/2006/relationships/hyperlink" Target="https://blog.hubspot.com/marketing/how-to-run-a-lean-mean-nonprofit-marketing-machine#what-is-nonprofit-marketing" TargetMode="External"/></Relationships>
</file>

<file path=ppt/slides/_rels/slide126.xml.rels><?xml version="1.0" encoding="UTF-8" standalone="yes"?>
<Relationships xmlns="http://schemas.openxmlformats.org/package/2006/relationships"><Relationship Id="rId2" Type="http://schemas.openxmlformats.org/officeDocument/2006/relationships/hyperlink" Target="https://uxplanet.org/storytelling-elements-31b2a6a7e373" TargetMode="External"/><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3" Type="http://schemas.openxmlformats.org/officeDocument/2006/relationships/hyperlink" Target="https://industrialscripts.com/writing-dialogue-examples/#WhatisGreatDialogue" TargetMode="External"/><Relationship Id="rId2" Type="http://schemas.openxmlformats.org/officeDocument/2006/relationships/hyperlink" Target="https://uxplanet.org/storytelling-elements-31b2a6a7e373" TargetMode="External"/><Relationship Id="rId1" Type="http://schemas.openxmlformats.org/officeDocument/2006/relationships/slideLayout" Target="../slideLayouts/slideLayout9.xml"/></Relationships>
</file>

<file path=ppt/slides/_rels/slide128.xml.rels><?xml version="1.0" encoding="UTF-8" standalone="yes"?>
<Relationships xmlns="http://schemas.openxmlformats.org/package/2006/relationships"><Relationship Id="rId3" Type="http://schemas.openxmlformats.org/officeDocument/2006/relationships/hyperlink" Target="https://visme.co/blog/visual-storytelling-examples-instagram/" TargetMode="External"/><Relationship Id="rId2" Type="http://schemas.openxmlformats.org/officeDocument/2006/relationships/hyperlink" Target="https://repeatreplay.com/songs-that-tell-a-story/" TargetMode="External"/><Relationship Id="rId1" Type="http://schemas.openxmlformats.org/officeDocument/2006/relationships/slideLayout" Target="../slideLayouts/slideLayout9.xml"/><Relationship Id="rId5" Type="http://schemas.openxmlformats.org/officeDocument/2006/relationships/hyperlink" Target="https://commission.europa.eu/select-language?destination=/node/9" TargetMode="External"/><Relationship Id="rId4" Type="http://schemas.openxmlformats.org/officeDocument/2006/relationships/hyperlink" Target="https://www.writersdigest.com/be-inspired/plot-twist-ideas-and-prompts-for-writer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Layout" Target="../slideLayouts/slideLayout10.xml"/><Relationship Id="rId4" Type="http://schemas.openxmlformats.org/officeDocument/2006/relationships/hyperlink" Target="https://www.youtube.com/embed/5a9AQeSFI1Y?start=3&amp;feature=oembed"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2.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1.xml.rels><?xml version="1.0" encoding="UTF-8" standalone="yes"?>
<Relationships xmlns="http://schemas.openxmlformats.org/package/2006/relationships"><Relationship Id="rId3" Type="http://schemas.openxmlformats.org/officeDocument/2006/relationships/hyperlink" Target="https://blog.jostle.me/blog/7-ways-to-improve-internal-communication-at-your-business-2-2/" TargetMode="External"/><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15.png"/></Relationships>
</file>

<file path=ppt/slides/_rels/slide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hyperlink" Target="https://www.goodreads.com/work/quotes/2422333" TargetMode="External"/><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hyperlink" Target="freepik"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3" Type="http://schemas.openxmlformats.org/officeDocument/2006/relationships/hyperlink" Target="https://www.youtube.com/embed/gCfzeONu3Mo?feature=oembed" TargetMode="External"/><Relationship Id="rId2" Type="http://schemas.openxmlformats.org/officeDocument/2006/relationships/image" Target="../media/image13.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0.jpg"/></Relationships>
</file>

<file path=ppt/slides/_rels/slide3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1.jpg"/></Relationships>
</file>

<file path=ppt/slides/_rels/slide3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8.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0.xml"/><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2.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3" Type="http://schemas.microsoft.com/office/2018/10/relationships/comments" Target="../comments/modernComment_114C_A01EDE57.xml"/><Relationship Id="rId2" Type="http://schemas.openxmlformats.org/officeDocument/2006/relationships/notesSlide" Target="../notesSlides/notesSlide34.xml"/><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3" Type="http://schemas.microsoft.com/office/2018/10/relationships/comments" Target="../comments/modernComment_111F_26747AB9.xml"/><Relationship Id="rId2" Type="http://schemas.openxmlformats.org/officeDocument/2006/relationships/notesSlide" Target="../notesSlides/notesSlide35.xml"/><Relationship Id="rId1" Type="http://schemas.openxmlformats.org/officeDocument/2006/relationships/slideLayout" Target="../slideLayouts/slideLayout9.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3.png"/><Relationship Id="rId7" Type="http://schemas.openxmlformats.org/officeDocument/2006/relationships/diagramColors" Target="../diagrams/colors2.xml"/><Relationship Id="rId2" Type="http://schemas.openxmlformats.org/officeDocument/2006/relationships/notesSlide" Target="../notesSlides/notesSlide36.xml"/><Relationship Id="rId1" Type="http://schemas.openxmlformats.org/officeDocument/2006/relationships/slideLayout" Target="../slideLayouts/slideLayout9.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6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7.xml"/><Relationship Id="rId1" Type="http://schemas.openxmlformats.org/officeDocument/2006/relationships/slideLayout" Target="../slideLayouts/slideLayout9.xml"/><Relationship Id="rId5" Type="http://schemas.openxmlformats.org/officeDocument/2006/relationships/image" Target="../media/image26.png"/><Relationship Id="rId4" Type="http://schemas.openxmlformats.org/officeDocument/2006/relationships/hyperlink" Target="Source:%20own%20elaboration,%20information%20extracted%20from%20The%20Brain%20and%20Business%20of%20Story:%20Creating%20Engaging%20and%20Influential%20Presentations%20Using%20Story%20Structure,%20SagePresence,%202018." TargetMode="External"/></Relationships>
</file>

<file path=ppt/slides/_rels/slide6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8.xml"/><Relationship Id="rId1" Type="http://schemas.openxmlformats.org/officeDocument/2006/relationships/slideLayout" Target="../slideLayouts/slideLayout9.xml"/></Relationships>
</file>

<file path=ppt/slides/_rels/slide6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9.xml"/><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0.xml"/><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1.xml"/><Relationship Id="rId1" Type="http://schemas.openxmlformats.org/officeDocument/2006/relationships/slideLayout" Target="../slideLayouts/slideLayout9.xml"/></Relationships>
</file>

<file path=ppt/slides/_rels/slide6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2.xml"/><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13.png"/><Relationship Id="rId7" Type="http://schemas.openxmlformats.org/officeDocument/2006/relationships/diagramQuickStyle" Target="../diagrams/quickStyle3.xml"/><Relationship Id="rId2" Type="http://schemas.openxmlformats.org/officeDocument/2006/relationships/notesSlide" Target="../notesSlides/notesSlide43.xml"/><Relationship Id="rId1" Type="http://schemas.openxmlformats.org/officeDocument/2006/relationships/slideLayout" Target="../slideLayouts/slideLayout9.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industrialscripts.com/writing-dialogue-examples/#WhatisGreatDialogue?" TargetMode="External"/><Relationship Id="rId9" Type="http://schemas.microsoft.com/office/2007/relationships/diagramDrawing" Target="../diagrams/drawing3.xml"/></Relationships>
</file>

<file path=ppt/slides/_rels/slide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4.xml"/><Relationship Id="rId1" Type="http://schemas.openxmlformats.org/officeDocument/2006/relationships/slideLayout" Target="../slideLayouts/slideLayout9.xml"/><Relationship Id="rId4" Type="http://schemas.openxmlformats.org/officeDocument/2006/relationships/hyperlink" Target="https://repeatreplay.com/songs-that-tell-a-story/" TargetMode="Externa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5.xml"/><Relationship Id="rId1" Type="http://schemas.openxmlformats.org/officeDocument/2006/relationships/slideLayout" Target="../slideLayouts/slideLayout9.xml"/><Relationship Id="rId4" Type="http://schemas.openxmlformats.org/officeDocument/2006/relationships/hyperlink" Target="https://visme.co/blog/visual-storytelling-examples-instagram/" TargetMode="External"/></Relationships>
</file>

<file path=ppt/slides/_rels/slide7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6.xml"/><Relationship Id="rId1" Type="http://schemas.openxmlformats.org/officeDocument/2006/relationships/slideLayout" Target="../slideLayouts/slideLayout9.xml"/><Relationship Id="rId4" Type="http://schemas.openxmlformats.org/officeDocument/2006/relationships/hyperlink" Target="https://www.writersdigest.com/be-inspired/plot-twist-ideas-and-prompts-for-writers" TargetMode="External"/></Relationships>
</file>

<file path=ppt/slides/_rels/slide7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slideLayout" Target="../slideLayouts/slideLayout10.xml"/><Relationship Id="rId1" Type="http://schemas.openxmlformats.org/officeDocument/2006/relationships/video" Target="https://www.youtube.com/embed/r-0xUP8sZpA?feature=oembed" TargetMode="External"/></Relationships>
</file>

<file path=ppt/slides/_rels/slide73.xml.rels><?xml version="1.0" encoding="UTF-8" standalone="yes"?>
<Relationships xmlns="http://schemas.openxmlformats.org/package/2006/relationships"><Relationship Id="rId3" Type="http://schemas.openxmlformats.org/officeDocument/2006/relationships/hyperlink" Target="https://www.seanchoiche.com/gallery" TargetMode="External"/><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hyperlink" Target="https://www.seanchoiche.com/gallery" TargetMode="External"/><Relationship Id="rId2" Type="http://schemas.openxmlformats.org/officeDocument/2006/relationships/image" Target="../media/image32.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7.xml"/><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8.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9.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0.xml"/><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1.xml"/><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2.xml"/><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3" Type="http://schemas.microsoft.com/office/2018/10/relationships/comments" Target="../comments/modernComment_114D_6CF1EF57.xml"/><Relationship Id="rId2" Type="http://schemas.openxmlformats.org/officeDocument/2006/relationships/notesSlide" Target="../notesSlides/notesSlide53.xml"/><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hyperlink" Target="https://blog.vantagecircle.com/business-communication-tools/" TargetMode="External"/></Relationships>
</file>

<file path=ppt/slides/_rels/slide85.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3.png"/><Relationship Id="rId7" Type="http://schemas.openxmlformats.org/officeDocument/2006/relationships/diagramColors" Target="../diagrams/colors4.xml"/><Relationship Id="rId2" Type="http://schemas.openxmlformats.org/officeDocument/2006/relationships/notesSlide" Target="../notesSlides/notesSlide54.xml"/><Relationship Id="rId1" Type="http://schemas.openxmlformats.org/officeDocument/2006/relationships/slideLayout" Target="../slideLayouts/slideLayout9.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8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8.xml"/></Relationships>
</file>

<file path=ppt/slides/_rels/slide8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3.png"/><Relationship Id="rId7" Type="http://schemas.openxmlformats.org/officeDocument/2006/relationships/diagramColors" Target="../diagrams/colors5.xml"/><Relationship Id="rId2" Type="http://schemas.openxmlformats.org/officeDocument/2006/relationships/notesSlide" Target="../notesSlides/notesSlide55.xml"/><Relationship Id="rId1" Type="http://schemas.openxmlformats.org/officeDocument/2006/relationships/slideLayout" Target="../slideLayouts/slideLayout9.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8.xml"/></Relationships>
</file>

<file path=ppt/slides/_rels/slide9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8.xml"/></Relationships>
</file>

<file path=ppt/slides/_rels/slide93.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56.xml"/><Relationship Id="rId1" Type="http://schemas.openxmlformats.org/officeDocument/2006/relationships/slideLayout" Target="../slideLayouts/slideLayout9.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9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8.xml"/></Relationships>
</file>

<file path=ppt/slides/_rels/slide9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6.png"/><Relationship Id="rId1" Type="http://schemas.openxmlformats.org/officeDocument/2006/relationships/slideLayout" Target="../slideLayouts/slideLayout7.xml"/><Relationship Id="rId4" Type="http://schemas.openxmlformats.org/officeDocument/2006/relationships/hyperlink" Target="https://www.pickcel.com/blog/best-internal-communication-tools/" TargetMode="External"/></Relationships>
</file>

<file path=ppt/slides/_rels/slide9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7.xml"/><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C7A02EA4-4CBF-804E-84A7-7223E815E249}"/>
              </a:ext>
            </a:extLst>
          </p:cNvPr>
          <p:cNvSpPr>
            <a:spLocks noGrp="1"/>
          </p:cNvSpPr>
          <p:nvPr>
            <p:ph type="body" sz="quarter" idx="15"/>
          </p:nvPr>
        </p:nvSpPr>
        <p:spPr>
          <a:xfrm>
            <a:off x="4171950" y="1704565"/>
            <a:ext cx="7472122" cy="1325138"/>
          </a:xfrm>
        </p:spPr>
        <p:txBody>
          <a:bodyPr/>
          <a:lstStyle/>
          <a:p>
            <a:r>
              <a:rPr lang="en-GB" b="0" dirty="0" err="1"/>
              <a:t>Efektyvi</a:t>
            </a:r>
            <a:r>
              <a:rPr lang="en-GB" b="0" dirty="0"/>
              <a:t> </a:t>
            </a:r>
            <a:r>
              <a:rPr lang="en-GB" b="0" dirty="0" err="1"/>
              <a:t>skaitmeninė</a:t>
            </a:r>
            <a:r>
              <a:rPr lang="en-GB" b="0" dirty="0"/>
              <a:t> </a:t>
            </a:r>
            <a:r>
              <a:rPr lang="en-GB" b="0" dirty="0" err="1"/>
              <a:t>komunikacija</a:t>
            </a:r>
            <a:endParaRPr lang="en-GB" b="0" dirty="0"/>
          </a:p>
        </p:txBody>
      </p:sp>
      <p:sp>
        <p:nvSpPr>
          <p:cNvPr id="2" name="Text Placeholder 1">
            <a:extLst>
              <a:ext uri="{FF2B5EF4-FFF2-40B4-BE49-F238E27FC236}">
                <a16:creationId xmlns:a16="http://schemas.microsoft.com/office/drawing/2014/main" id="{34F3A7B6-F37C-9AB5-FD36-8D288888F0BB}"/>
              </a:ext>
            </a:extLst>
          </p:cNvPr>
          <p:cNvSpPr>
            <a:spLocks noGrp="1"/>
          </p:cNvSpPr>
          <p:nvPr>
            <p:ph type="body" sz="quarter" idx="27"/>
          </p:nvPr>
        </p:nvSpPr>
        <p:spPr/>
        <p:txBody>
          <a:bodyPr/>
          <a:lstStyle/>
          <a:p>
            <a:r>
              <a:rPr lang="en-US" err="1"/>
              <a:t>www.</a:t>
            </a:r>
            <a:r>
              <a:rPr lang="en-US" sz="3600" b="1" err="1"/>
              <a:t>leaderseeds</a:t>
            </a:r>
            <a:r>
              <a:rPr lang="en-US" err="1"/>
              <a:t>.eu</a:t>
            </a:r>
            <a:endParaRPr lang="en-US"/>
          </a:p>
        </p:txBody>
      </p:sp>
      <p:sp>
        <p:nvSpPr>
          <p:cNvPr id="4" name="Text Placeholder 6">
            <a:extLst>
              <a:ext uri="{FF2B5EF4-FFF2-40B4-BE49-F238E27FC236}">
                <a16:creationId xmlns:a16="http://schemas.microsoft.com/office/drawing/2014/main" id="{DB945B46-7C80-0823-8AB5-ED5C77745B8C}"/>
              </a:ext>
            </a:extLst>
          </p:cNvPr>
          <p:cNvSpPr txBox="1">
            <a:spLocks/>
          </p:cNvSpPr>
          <p:nvPr/>
        </p:nvSpPr>
        <p:spPr>
          <a:xfrm>
            <a:off x="4171950" y="3348624"/>
            <a:ext cx="7815022" cy="225073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4800" b="1" kern="1200" baseline="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b="0" dirty="0"/>
              <a:t>2 </a:t>
            </a:r>
            <a:r>
              <a:rPr lang="en-GB" b="0" dirty="0" err="1"/>
              <a:t>modulis</a:t>
            </a:r>
            <a:endParaRPr lang="en-GB" b="0" dirty="0"/>
          </a:p>
        </p:txBody>
      </p:sp>
    </p:spTree>
    <p:extLst>
      <p:ext uri="{BB962C8B-B14F-4D97-AF65-F5344CB8AC3E}">
        <p14:creationId xmlns:p14="http://schemas.microsoft.com/office/powerpoint/2010/main" val="22882396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lt-LT" dirty="0"/>
              <a:t>2-3 valandų turinys (prašome skirti laiko teorinei daliai, pratyboms ir individualiam darbui)</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Modulio trukmė</a:t>
            </a:r>
            <a:endParaRPr lang="en-US" dirty="0"/>
          </a:p>
        </p:txBody>
      </p:sp>
    </p:spTree>
    <p:extLst>
      <p:ext uri="{BB962C8B-B14F-4D97-AF65-F5344CB8AC3E}">
        <p14:creationId xmlns:p14="http://schemas.microsoft.com/office/powerpoint/2010/main" val="3868053889"/>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DCC2FCC-3FED-A4C1-AE86-4213137520F5}"/>
              </a:ext>
            </a:extLst>
          </p:cNvPr>
          <p:cNvSpPr>
            <a:spLocks noGrp="1"/>
          </p:cNvSpPr>
          <p:nvPr>
            <p:ph type="body" sz="quarter" idx="16"/>
          </p:nvPr>
        </p:nvSpPr>
        <p:spPr/>
        <p:txBody>
          <a:bodyPr/>
          <a:lstStyle/>
          <a:p>
            <a:r>
              <a:rPr lang="lt-LT" dirty="0"/>
              <a:t>Socialinės žiniasklaidos naudojimas</a:t>
            </a:r>
            <a:endParaRPr lang="en-IE" dirty="0"/>
          </a:p>
        </p:txBody>
      </p:sp>
      <p:pic>
        <p:nvPicPr>
          <p:cNvPr id="6" name="Picture 5">
            <a:extLst>
              <a:ext uri="{FF2B5EF4-FFF2-40B4-BE49-F238E27FC236}">
                <a16:creationId xmlns:a16="http://schemas.microsoft.com/office/drawing/2014/main" id="{87D9AC0C-0909-ABAC-2F27-A66BB222C4A6}"/>
              </a:ext>
            </a:extLst>
          </p:cNvPr>
          <p:cNvPicPr>
            <a:picLocks noChangeAspect="1"/>
          </p:cNvPicPr>
          <p:nvPr/>
        </p:nvPicPr>
        <p:blipFill rotWithShape="1">
          <a:blip r:embed="rId2">
            <a:extLst>
              <a:ext uri="{28A0092B-C50C-407E-A947-70E740481C1C}">
                <a14:useLocalDpi xmlns:a14="http://schemas.microsoft.com/office/drawing/2010/main" val="0"/>
              </a:ext>
            </a:extLst>
          </a:blip>
          <a:srcRect l="8387" t="10823" r="9307" b="5574"/>
          <a:stretch/>
        </p:blipFill>
        <p:spPr>
          <a:xfrm>
            <a:off x="4005449" y="1447737"/>
            <a:ext cx="7941283" cy="4839954"/>
          </a:xfrm>
          <a:prstGeom prst="rect">
            <a:avLst/>
          </a:prstGeom>
        </p:spPr>
      </p:pic>
      <p:sp>
        <p:nvSpPr>
          <p:cNvPr id="7" name="Picture Placeholder 7">
            <a:extLst>
              <a:ext uri="{FF2B5EF4-FFF2-40B4-BE49-F238E27FC236}">
                <a16:creationId xmlns:a16="http://schemas.microsoft.com/office/drawing/2014/main" id="{18E7E2B3-A024-8E6F-CEAB-7F020FEF3493}"/>
              </a:ext>
            </a:extLst>
          </p:cNvPr>
          <p:cNvSpPr txBox="1">
            <a:spLocks/>
          </p:cNvSpPr>
          <p:nvPr/>
        </p:nvSpPr>
        <p:spPr>
          <a:xfrm>
            <a:off x="5189330" y="1893434"/>
            <a:ext cx="5665788" cy="3478212"/>
          </a:xfrm>
          <a:prstGeom prst="rect">
            <a:avLst/>
          </a:prstGeom>
        </p:spPr>
        <p:txBody>
          <a:bodyPr anchor="t"/>
          <a:lstStyle>
            <a:lvl1pPr marL="228600" marR="0" indent="-228600" algn="ctr" defTabSz="914400" rtl="0" eaLnBrk="1" fontAlgn="auto" latinLnBrk="0" hangingPunct="1">
              <a:lnSpc>
                <a:spcPct val="90000"/>
              </a:lnSpc>
              <a:spcBef>
                <a:spcPts val="1000"/>
              </a:spcBef>
              <a:spcAft>
                <a:spcPts val="0"/>
              </a:spcAft>
              <a:buClrTx/>
              <a:buSzTx/>
              <a:buFont typeface="Arial"/>
              <a:buNone/>
              <a:tabLst/>
              <a:defRPr sz="2800" kern="1200" baseline="0">
                <a:solidFill>
                  <a:schemeClr val="bg1">
                    <a:lumMod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defRPr/>
            </a:pPr>
            <a:r>
              <a:rPr lang="en-US"/>
              <a:t>        </a:t>
            </a:r>
          </a:p>
          <a:p>
            <a:pPr algn="l">
              <a:defRPr/>
            </a:pPr>
            <a:endParaRPr lang="en-US"/>
          </a:p>
          <a:p>
            <a:pPr algn="l">
              <a:defRPr/>
            </a:pPr>
            <a:r>
              <a:rPr lang="en-US"/>
              <a:t>            </a:t>
            </a:r>
          </a:p>
          <a:p>
            <a:pPr algn="l">
              <a:defRPr/>
            </a:pPr>
            <a:r>
              <a:rPr lang="en-US"/>
              <a:t>            Click here  to add photo</a:t>
            </a:r>
          </a:p>
        </p:txBody>
      </p:sp>
      <p:pic>
        <p:nvPicPr>
          <p:cNvPr id="8" name="Gráfico 4" descr="Cámara de vídeo contorno">
            <a:extLst>
              <a:ext uri="{FF2B5EF4-FFF2-40B4-BE49-F238E27FC236}">
                <a16:creationId xmlns:a16="http://schemas.microsoft.com/office/drawing/2014/main" id="{10C0F46C-75FD-EE96-5582-1EA3EE97D0B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0073" y="1740635"/>
            <a:ext cx="1149012" cy="1149012"/>
          </a:xfrm>
          <a:prstGeom prst="rect">
            <a:avLst/>
          </a:prstGeom>
        </p:spPr>
      </p:pic>
      <p:sp>
        <p:nvSpPr>
          <p:cNvPr id="9" name="TextBox 8">
            <a:extLst>
              <a:ext uri="{FF2B5EF4-FFF2-40B4-BE49-F238E27FC236}">
                <a16:creationId xmlns:a16="http://schemas.microsoft.com/office/drawing/2014/main" id="{FC4D19EA-873A-7B6C-5997-EFE2538A7AF7}"/>
              </a:ext>
            </a:extLst>
          </p:cNvPr>
          <p:cNvSpPr txBox="1"/>
          <p:nvPr/>
        </p:nvSpPr>
        <p:spPr>
          <a:xfrm>
            <a:off x="1639085" y="2251391"/>
            <a:ext cx="2676241" cy="1754326"/>
          </a:xfrm>
          <a:prstGeom prst="rect">
            <a:avLst/>
          </a:prstGeom>
          <a:noFill/>
        </p:spPr>
        <p:txBody>
          <a:bodyPr wrap="square" rtlCol="0">
            <a:spAutoFit/>
          </a:bodyPr>
          <a:lstStyle/>
          <a:p>
            <a:pPr marL="0" marR="0" lvl="0" indent="0"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0" i="0" u="none" strike="noStrike" kern="1200" cap="none" spc="0" normalizeH="0" baseline="0" noProof="0" dirty="0" err="1">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rPr>
              <a:t>Pažiūrėkit</a:t>
            </a: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e </a:t>
            </a:r>
            <a:r>
              <a:rPr lang="en-US" sz="2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vaizdo</a:t>
            </a: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įrašą</a:t>
            </a: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lang="en-US" sz="2400" dirty="0" err="1">
                <a:solidFill>
                  <a:prstClr val="black"/>
                </a:solidFill>
                <a:latin typeface="Calibri" panose="020F0502020204030204" pitchFamily="34" charset="0"/>
                <a:ea typeface="Calibri" panose="020F0502020204030204" pitchFamily="34" charset="0"/>
                <a:cs typeface="Times New Roman" panose="02020603050405020304" pitchFamily="18" charset="0"/>
              </a:rPr>
              <a:t>apie</a:t>
            </a:r>
            <a:r>
              <a:rPr lang="en-US" sz="2400" dirty="0">
                <a:solidFill>
                  <a:prstClr val="black"/>
                </a:solidFill>
                <a:latin typeface="Calibri" panose="020F0502020204030204" pitchFamily="34" charset="0"/>
                <a:ea typeface="Calibri" panose="020F0502020204030204" pitchFamily="34" charset="0"/>
                <a:cs typeface="Times New Roman" panose="02020603050405020304" pitchFamily="18" charset="0"/>
              </a:rPr>
              <a:t> </a:t>
            </a:r>
            <a:r>
              <a:rPr kumimoji="0" lang="en-US" sz="2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5">
                  <a:extLst>
                    <a:ext uri="{A12FA001-AC4F-418D-AE19-62706E023703}">
                      <ahyp:hlinkClr xmlns:ahyp="http://schemas.microsoft.com/office/drawing/2018/hyperlinkcolor" val="tx"/>
                    </a:ext>
                  </a:extLst>
                </a:hlinkClick>
              </a:rPr>
              <a:t>Populiariausius socialinės medijos kanalus verslui</a:t>
            </a:r>
            <a:endParaRPr kumimoji="0" lang="es-ES" sz="24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pic>
        <p:nvPicPr>
          <p:cNvPr id="11" name="Picture 10">
            <a:hlinkClick r:id="rId5"/>
            <a:extLst>
              <a:ext uri="{FF2B5EF4-FFF2-40B4-BE49-F238E27FC236}">
                <a16:creationId xmlns:a16="http://schemas.microsoft.com/office/drawing/2014/main" id="{CF5FF347-DD95-FF61-27EF-20A50F263D41}"/>
              </a:ext>
            </a:extLst>
          </p:cNvPr>
          <p:cNvPicPr>
            <a:picLocks noChangeAspect="1"/>
          </p:cNvPicPr>
          <p:nvPr/>
        </p:nvPicPr>
        <p:blipFill>
          <a:blip r:embed="rId6"/>
          <a:srcRect/>
          <a:stretch/>
        </p:blipFill>
        <p:spPr>
          <a:xfrm>
            <a:off x="5189330" y="1884032"/>
            <a:ext cx="5665788" cy="3472579"/>
          </a:xfrm>
          <a:prstGeom prst="rect">
            <a:avLst/>
          </a:prstGeom>
        </p:spPr>
      </p:pic>
    </p:spTree>
    <p:extLst>
      <p:ext uri="{BB962C8B-B14F-4D97-AF65-F5344CB8AC3E}">
        <p14:creationId xmlns:p14="http://schemas.microsoft.com/office/powerpoint/2010/main" val="4087465132"/>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a:pPr>
            <a:r>
              <a:rPr lang="lt-LT" dirty="0"/>
              <a:t>Pirmiausia rūpinkitės naudotoju: Žinodami naudotoją ir jo bendravimo pageidavimus, padidinsite galimybes jį pasiekti. Iš esmės tai yra strategijų naudojimas ir atitinkamas pranešimo pritaikymas atsižvelgiant į amžių, bendravimo stilių, auditorijos tipą ir kalbos vartojimą. </a:t>
            </a:r>
          </a:p>
          <a:p>
            <a:pPr marL="457200" indent="-457200">
              <a:buFont typeface="+mj-lt"/>
              <a:buAutoNum type="arabicPeriod"/>
            </a:pPr>
            <a:endParaRPr lang="lt-LT" dirty="0"/>
          </a:p>
          <a:p>
            <a:pPr marL="342900" indent="-342900">
              <a:buFont typeface="Arial" panose="020B0604020202020204" pitchFamily="34" charset="0"/>
              <a:buChar char="•"/>
            </a:pPr>
            <a:r>
              <a:rPr lang="lt-LT" dirty="0"/>
              <a:t>Gera auditorijos pažinimo praktika yra naudotojų asmenybių kūrimas. Naudotojų personų naudojimas susiaurins kiekvieno segmento (suinteresuotųjų šalių, partnerių, vartotojų ir kt.) pageidavimus.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sz="3200" dirty="0"/>
              <a:t>Keletas patarimų, kuriuos reikia turėti omenyje bendraujant</a:t>
            </a:r>
            <a:endParaRPr lang="en-GB" sz="3200" dirty="0"/>
          </a:p>
        </p:txBody>
      </p:sp>
    </p:spTree>
    <p:extLst>
      <p:ext uri="{BB962C8B-B14F-4D97-AF65-F5344CB8AC3E}">
        <p14:creationId xmlns:p14="http://schemas.microsoft.com/office/powerpoint/2010/main" val="248407860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2"/>
            </a:pPr>
            <a:r>
              <a:rPr lang="lt-LT" b="1" dirty="0">
                <a:solidFill>
                  <a:schemeClr val="accent2"/>
                </a:solidFill>
              </a:rPr>
              <a:t>Nespauskite naudotojų prie informacijos perkrovos: </a:t>
            </a:r>
            <a:r>
              <a:rPr lang="lt-LT" dirty="0"/>
              <a:t>Atsižvelgiant į tai, kiek daug informacijos žmonės gauna kasdien, komunikacija turėtų būti pagrįsta raktiniais žodžiais, kad pritrauktų vartotojų dėmesį ir juos sudomintų. </a:t>
            </a:r>
          </a:p>
          <a:p>
            <a:pPr marL="457200" indent="-457200">
              <a:buFont typeface="+mj-lt"/>
              <a:buAutoNum type="arabicPeriod" startAt="2"/>
            </a:pPr>
            <a:endParaRPr lang="lt-LT" dirty="0"/>
          </a:p>
          <a:p>
            <a:pPr marL="342900" indent="-342900">
              <a:buFont typeface="Arial" panose="020B0604020202020204" pitchFamily="34" charset="0"/>
              <a:buChar char="•"/>
            </a:pPr>
            <a:r>
              <a:rPr lang="lt-LT" dirty="0"/>
              <a:t>Išorinė komunikacija - tai vertės suteikimas kiekvienam jūsų auditorijos segmentui ir dėl to ryšio užmezgimas su tiksline auditorija.</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sz="3200" dirty="0"/>
              <a:t>Keletas patarimų, kuriuos reikia turėti omenyje bendraujant</a:t>
            </a:r>
            <a:endParaRPr lang="en-GB" sz="3200" dirty="0"/>
          </a:p>
        </p:txBody>
      </p:sp>
    </p:spTree>
    <p:extLst>
      <p:ext uri="{BB962C8B-B14F-4D97-AF65-F5344CB8AC3E}">
        <p14:creationId xmlns:p14="http://schemas.microsoft.com/office/powerpoint/2010/main" val="3177149199"/>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3"/>
            </a:pPr>
            <a:r>
              <a:rPr lang="lt-LT" b="1" dirty="0">
                <a:solidFill>
                  <a:schemeClr val="accent2"/>
                </a:solidFill>
              </a:rPr>
              <a:t>Vaizdo įrašų naudojimas: </a:t>
            </a:r>
            <a:r>
              <a:rPr lang="lt-LT" dirty="0"/>
              <a:t>Vaizdo įrašo naudojimas yra labai svarbus dėl emocinių aspektų. </a:t>
            </a:r>
          </a:p>
          <a:p>
            <a:pPr marL="457200" indent="-457200">
              <a:buFont typeface="+mj-lt"/>
              <a:buAutoNum type="arabicPeriod" startAt="3"/>
            </a:pPr>
            <a:endParaRPr lang="lt-LT" dirty="0"/>
          </a:p>
          <a:p>
            <a:pPr marL="342900" indent="-342900">
              <a:buFont typeface="Arial" panose="020B0604020202020204" pitchFamily="34" charset="0"/>
              <a:buChar char="•"/>
            </a:pPr>
            <a:r>
              <a:rPr lang="lt-LT" dirty="0"/>
              <a:t>Be to, vaizdo įrašai yra puikus šaltinis pasiekti naudotojus, kurie teikia pirmenybę vaizdiniam turiniui. </a:t>
            </a:r>
          </a:p>
          <a:p>
            <a:pPr marL="457200" indent="-457200">
              <a:buFont typeface="+mj-lt"/>
              <a:buAutoNum type="arabicPeriod" startAt="3"/>
            </a:pPr>
            <a:endParaRPr lang="lt-LT" b="1" dirty="0">
              <a:solidFill>
                <a:schemeClr val="accent2"/>
              </a:solidFill>
            </a:endParaRPr>
          </a:p>
          <a:p>
            <a:pPr marL="457200" indent="-457200">
              <a:buFont typeface="+mj-lt"/>
              <a:buAutoNum type="arabicPeriod" startAt="4"/>
            </a:pPr>
            <a:r>
              <a:rPr lang="lt-LT" b="1" dirty="0">
                <a:solidFill>
                  <a:schemeClr val="accent2"/>
                </a:solidFill>
              </a:rPr>
              <a:t>Sukurkite tvirtą prekės ženklą: </a:t>
            </a:r>
            <a:r>
              <a:rPr lang="lt-LT" dirty="0"/>
              <a:t>Sukurti ar patobulinti prekės ženklą nėra lengvas žingsnis.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sz="3200" dirty="0"/>
              <a:t>Keletas patarimų, kuriuos reikia turėti omenyje bendraujant</a:t>
            </a:r>
            <a:endParaRPr lang="en-GB" sz="3200" dirty="0"/>
          </a:p>
        </p:txBody>
      </p:sp>
    </p:spTree>
    <p:extLst>
      <p:ext uri="{BB962C8B-B14F-4D97-AF65-F5344CB8AC3E}">
        <p14:creationId xmlns:p14="http://schemas.microsoft.com/office/powerpoint/2010/main" val="3953434065"/>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lt-LT" b="1" dirty="0">
                <a:solidFill>
                  <a:schemeClr val="accent2"/>
                </a:solidFill>
              </a:rPr>
              <a:t>Sukurkite tvirtą prekės ženklą (tęsinys): </a:t>
            </a:r>
            <a:r>
              <a:rPr lang="lt-LT" dirty="0"/>
              <a:t>Reikia atsižvelgti į keletą aspektų...</a:t>
            </a:r>
          </a:p>
          <a:p>
            <a:pPr marL="457200" indent="-457200">
              <a:buFont typeface="+mj-lt"/>
              <a:buAutoNum type="arabicPeriod" startAt="4"/>
            </a:pPr>
            <a:endParaRPr lang="lt-LT" dirty="0"/>
          </a:p>
          <a:p>
            <a:pPr marL="457200" indent="-457200">
              <a:buFont typeface="Arial" panose="020B0604020202020204" pitchFamily="34" charset="0"/>
              <a:buChar char="•"/>
            </a:pPr>
            <a:r>
              <a:rPr lang="lt-LT" dirty="0"/>
              <a:t>Kokią istoriją norima papasakoti prekės ženklu? Prekės ženklo istorija yra tai, kuo jis yra unikalus ir skiriasi nuo kitų. </a:t>
            </a:r>
          </a:p>
          <a:p>
            <a:pPr marL="457200" indent="-457200">
              <a:buFont typeface="Arial" panose="020B0604020202020204" pitchFamily="34" charset="0"/>
              <a:buChar char="•"/>
            </a:pPr>
            <a:endParaRPr lang="lt-LT" dirty="0"/>
          </a:p>
          <a:p>
            <a:pPr marL="457200" indent="-457200">
              <a:buFont typeface="Arial" panose="020B0604020202020204" pitchFamily="34" charset="0"/>
              <a:buChar char="•"/>
            </a:pPr>
            <a:r>
              <a:rPr lang="lt-LT" dirty="0"/>
              <a:t>Aprašomųjų, bet faktais pagrįstų žodžių vartojimas bus svarbus apibrėžiant jūsų prekės ženklo spalvas. </a:t>
            </a:r>
            <a:r>
              <a:rPr lang="lt-LT" dirty="0">
                <a:hlinkClick r:id="rId3"/>
              </a:rPr>
              <a:t>Ne pelno siekiančių pasakojimų kūrimo pavyzdžiai</a:t>
            </a:r>
            <a:r>
              <a:rPr lang="lt-LT" dirty="0"/>
              <a:t>.</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sz="3200" dirty="0"/>
              <a:t>Keletas patarimų, kuriuos reikia turėti omenyje bendraujant</a:t>
            </a:r>
            <a:endParaRPr lang="en-GB" sz="3200" dirty="0"/>
          </a:p>
        </p:txBody>
      </p:sp>
    </p:spTree>
    <p:extLst>
      <p:ext uri="{BB962C8B-B14F-4D97-AF65-F5344CB8AC3E}">
        <p14:creationId xmlns:p14="http://schemas.microsoft.com/office/powerpoint/2010/main" val="2106625685"/>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lt-LT" b="1" dirty="0">
                <a:solidFill>
                  <a:schemeClr val="accent2"/>
                </a:solidFill>
              </a:rPr>
              <a:t>Aspektai, į kuriuos reikia atsižvelgti kuriant tvirtą prekės ženklą (tęsinys):</a:t>
            </a:r>
          </a:p>
          <a:p>
            <a:pPr marL="457200" indent="-457200">
              <a:buFont typeface="+mj-lt"/>
              <a:buAutoNum type="arabicPeriod" startAt="4"/>
            </a:pPr>
            <a:endParaRPr lang="lt-LT" b="1" dirty="0">
              <a:solidFill>
                <a:schemeClr val="accent2"/>
              </a:solidFill>
            </a:endParaRPr>
          </a:p>
          <a:p>
            <a:pPr marL="457200" indent="-457200">
              <a:buFont typeface="Arial" panose="020B0604020202020204" pitchFamily="34" charset="0"/>
              <a:buChar char="•"/>
            </a:pPr>
            <a:r>
              <a:rPr lang="lt-LT" dirty="0"/>
              <a:t>Spalvos ir šriftai: Spalvos turi skirtingas reikšmes, todėl aprašomieji žodžiai turėtų atitikti naudojamas spalvas. </a:t>
            </a:r>
          </a:p>
          <a:p>
            <a:pPr marL="457200" indent="-457200">
              <a:buFont typeface="Arial" panose="020B0604020202020204" pitchFamily="34" charset="0"/>
              <a:buChar char="•"/>
            </a:pPr>
            <a:endParaRPr lang="lt-LT" dirty="0"/>
          </a:p>
          <a:p>
            <a:pPr marL="457200" indent="-457200">
              <a:buFont typeface="Arial" panose="020B0604020202020204" pitchFamily="34" charset="0"/>
              <a:buChar char="•"/>
            </a:pPr>
            <a:r>
              <a:rPr lang="lt-LT" dirty="0"/>
              <a:t>Toliau esančiame paveikslėlyje pateiktas bendras spalvų reikšmių aprašymas, tačiau svarbu nepamiršti kultūrinių ypatumų ir naudojamų spalvų konteksto. Ne visos spalvos gali reikšti tą patį skirtinguose žmonių kultūriniuose kontekstuose.</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sz="3200" dirty="0"/>
              <a:t>Keletas patarimų, kuriuos reikia turėti omenyje bendraujant</a:t>
            </a:r>
            <a:endParaRPr lang="en-GB" sz="3200" dirty="0"/>
          </a:p>
        </p:txBody>
      </p:sp>
    </p:spTree>
    <p:extLst>
      <p:ext uri="{BB962C8B-B14F-4D97-AF65-F5344CB8AC3E}">
        <p14:creationId xmlns:p14="http://schemas.microsoft.com/office/powerpoint/2010/main" val="2433272247"/>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Font typeface="+mj-lt"/>
              <a:buAutoNum type="arabicPeriod" startAt="4"/>
            </a:pPr>
            <a:r>
              <a:rPr lang="lt-LT" b="1" dirty="0">
                <a:solidFill>
                  <a:schemeClr val="accent2"/>
                </a:solidFill>
              </a:rPr>
              <a:t>Aspektai, į kuriuos reikia atsižvelgti kuriant tvirtą prekės ženklą (tęsinys):</a:t>
            </a:r>
          </a:p>
          <a:p>
            <a:pPr marL="457200" indent="-457200">
              <a:buFont typeface="+mj-lt"/>
              <a:buAutoNum type="arabicPeriod" startAt="4"/>
            </a:pPr>
            <a:endParaRPr lang="lt-LT" b="1" dirty="0">
              <a:solidFill>
                <a:schemeClr val="accent2"/>
              </a:solidFill>
            </a:endParaRPr>
          </a:p>
          <a:p>
            <a:pPr marL="457200" indent="-457200">
              <a:buFont typeface="Arial" panose="020B0604020202020204" pitchFamily="34" charset="0"/>
              <a:buChar char="•"/>
            </a:pPr>
            <a:r>
              <a:rPr lang="lt-LT" dirty="0"/>
              <a:t>Naudojami šriftai turėtų atspindėti susijusią istoriją. Todėl spalvos ir šriftai turėtų būti naudojami vienodai, atsižvelgiant į bendrą prekės ženklą.</a:t>
            </a:r>
          </a:p>
          <a:p>
            <a:pPr marL="457200" indent="-457200">
              <a:buFont typeface="Arial" panose="020B0604020202020204" pitchFamily="34" charset="0"/>
              <a:buChar char="•"/>
            </a:pPr>
            <a:endParaRPr lang="lt-LT" dirty="0"/>
          </a:p>
          <a:p>
            <a:pPr marL="457200" indent="-457200">
              <a:buFont typeface="Arial" panose="020B0604020202020204" pitchFamily="34" charset="0"/>
              <a:buChar char="•"/>
            </a:pPr>
            <a:r>
              <a:rPr lang="lt-LT" dirty="0"/>
              <a:t>Prekės ženklas turėtų būti nuoseklus visuose sklaidos veiksmuose. Daugiau informacijos apie prekės ženklo nuoseklumą rasite tinklalapyje Kaip sukurti prekės ženklo nuoseklumą iš „</a:t>
            </a:r>
            <a:r>
              <a:rPr lang="lt-LT" dirty="0" err="1"/>
              <a:t>Hubspot</a:t>
            </a:r>
            <a:r>
              <a:rPr lang="lt-LT" dirty="0"/>
              <a:t>“.</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sz="3200" dirty="0"/>
              <a:t>Keletas patarimų, kuriuos reikia turėti omenyje bendraujant</a:t>
            </a:r>
            <a:endParaRPr lang="en-GB" sz="3200" dirty="0"/>
          </a:p>
        </p:txBody>
      </p:sp>
    </p:spTree>
    <p:extLst>
      <p:ext uri="{BB962C8B-B14F-4D97-AF65-F5344CB8AC3E}">
        <p14:creationId xmlns:p14="http://schemas.microsoft.com/office/powerpoint/2010/main" val="342347829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4494081" y="2048854"/>
            <a:ext cx="2821119" cy="2125293"/>
          </a:xfrm>
        </p:spPr>
        <p:txBody>
          <a:bodyPr/>
          <a:lstStyle/>
          <a:p>
            <a:pPr algn="ctr"/>
            <a:r>
              <a:rPr lang="en-GB" b="1" dirty="0"/>
              <a:t>Building a Brand: Choosing Colours </a:t>
            </a:r>
          </a:p>
        </p:txBody>
      </p:sp>
      <p:graphicFrame>
        <p:nvGraphicFramePr>
          <p:cNvPr id="6" name="Chart 5">
            <a:extLst>
              <a:ext uri="{FF2B5EF4-FFF2-40B4-BE49-F238E27FC236}">
                <a16:creationId xmlns:a16="http://schemas.microsoft.com/office/drawing/2014/main" id="{EE4A8A23-3B32-0A75-E703-2D50B8F54CD9}"/>
              </a:ext>
            </a:extLst>
          </p:cNvPr>
          <p:cNvGraphicFramePr/>
          <p:nvPr>
            <p:extLst>
              <p:ext uri="{D42A27DB-BD31-4B8C-83A1-F6EECF244321}">
                <p14:modId xmlns:p14="http://schemas.microsoft.com/office/powerpoint/2010/main" val="1302403267"/>
              </p:ext>
            </p:extLst>
          </p:nvPr>
        </p:nvGraphicFramePr>
        <p:xfrm>
          <a:off x="1885950" y="584201"/>
          <a:ext cx="8420100" cy="50546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Table 8">
            <a:extLst>
              <a:ext uri="{FF2B5EF4-FFF2-40B4-BE49-F238E27FC236}">
                <a16:creationId xmlns:a16="http://schemas.microsoft.com/office/drawing/2014/main" id="{7E78E2D6-94E0-472D-14D2-A1AA4E3730AA}"/>
              </a:ext>
            </a:extLst>
          </p:cNvPr>
          <p:cNvGraphicFramePr>
            <a:graphicFrameLocks noGrp="1"/>
          </p:cNvGraphicFramePr>
          <p:nvPr>
            <p:extLst>
              <p:ext uri="{D42A27DB-BD31-4B8C-83A1-F6EECF244321}">
                <p14:modId xmlns:p14="http://schemas.microsoft.com/office/powerpoint/2010/main" val="793650353"/>
              </p:ext>
            </p:extLst>
          </p:nvPr>
        </p:nvGraphicFramePr>
        <p:xfrm>
          <a:off x="417381" y="719666"/>
          <a:ext cx="3087819" cy="5054601"/>
        </p:xfrm>
        <a:graphic>
          <a:graphicData uri="http://schemas.openxmlformats.org/drawingml/2006/table">
            <a:tbl>
              <a:tblPr firstRow="1" bandRow="1">
                <a:tableStyleId>{5C22544A-7EE6-4342-B048-85BDC9FD1C3A}</a:tableStyleId>
              </a:tblPr>
              <a:tblGrid>
                <a:gridCol w="3087819">
                  <a:extLst>
                    <a:ext uri="{9D8B030D-6E8A-4147-A177-3AD203B41FA5}">
                      <a16:colId xmlns:a16="http://schemas.microsoft.com/office/drawing/2014/main" val="2503729365"/>
                    </a:ext>
                  </a:extLst>
                </a:gridCol>
              </a:tblGrid>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dirty="0">
                          <a:solidFill>
                            <a:srgbClr val="000000"/>
                          </a:solidFill>
                          <a:cs typeface="Calibri" panose="020F0502020204030204"/>
                        </a:rPr>
                        <a:t>Juoda spalva asocijuojasi su prabanga, elegancija, oficialumu, paslaptingumu ir galia.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8687898"/>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dirty="0">
                          <a:solidFill>
                            <a:srgbClr val="000000"/>
                          </a:solidFill>
                          <a:cs typeface="Calibri"/>
                        </a:rPr>
                        <a:t>Balta spalva asocijuojasi su švara, paprastumu, tikėjimu, tyrumu ir nekaltumu.</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716050"/>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dirty="0">
                          <a:solidFill>
                            <a:srgbClr val="000000"/>
                          </a:solidFill>
                          <a:cs typeface="Calibri" panose="020F0502020204030204"/>
                        </a:rPr>
                        <a:t>Violetinė spalva siejama su kūrybiškumu, individualumu, karališkumu, turtais ir prabanga.</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3162562"/>
                  </a:ext>
                </a:extLst>
              </a:tr>
              <a:tr h="1222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dirty="0">
                          <a:solidFill>
                            <a:srgbClr val="000000"/>
                          </a:solidFill>
                          <a:cs typeface="Calibri" panose="020F0502020204030204"/>
                        </a:rPr>
                        <a:t>Mėlyna spalva siejama su pasitikėjimu, sąžiningumu, autoritetu, išmintimi ir ištikimybe.</a:t>
                      </a:r>
                      <a:endParaRPr lang="en-US" b="0" dirty="0">
                        <a:solidFill>
                          <a:srgbClr val="000000"/>
                        </a:solidFill>
                        <a:cs typeface="Calibri" panose="020F050202020403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8958794"/>
                  </a:ext>
                </a:extLst>
              </a:tr>
            </a:tbl>
          </a:graphicData>
        </a:graphic>
      </p:graphicFrame>
      <p:graphicFrame>
        <p:nvGraphicFramePr>
          <p:cNvPr id="9" name="Table 8">
            <a:extLst>
              <a:ext uri="{FF2B5EF4-FFF2-40B4-BE49-F238E27FC236}">
                <a16:creationId xmlns:a16="http://schemas.microsoft.com/office/drawing/2014/main" id="{6AA242E2-C2B0-276F-8ADA-578F9EDC46D7}"/>
              </a:ext>
            </a:extLst>
          </p:cNvPr>
          <p:cNvGraphicFramePr>
            <a:graphicFrameLocks noGrp="1"/>
          </p:cNvGraphicFramePr>
          <p:nvPr>
            <p:extLst>
              <p:ext uri="{D42A27DB-BD31-4B8C-83A1-F6EECF244321}">
                <p14:modId xmlns:p14="http://schemas.microsoft.com/office/powerpoint/2010/main" val="1780173239"/>
              </p:ext>
            </p:extLst>
          </p:nvPr>
        </p:nvGraphicFramePr>
        <p:xfrm>
          <a:off x="8636000" y="719666"/>
          <a:ext cx="3087819" cy="5054601"/>
        </p:xfrm>
        <a:graphic>
          <a:graphicData uri="http://schemas.openxmlformats.org/drawingml/2006/table">
            <a:tbl>
              <a:tblPr firstRow="1" bandRow="1">
                <a:tableStyleId>{5C22544A-7EE6-4342-B048-85BDC9FD1C3A}</a:tableStyleId>
              </a:tblPr>
              <a:tblGrid>
                <a:gridCol w="3087819">
                  <a:extLst>
                    <a:ext uri="{9D8B030D-6E8A-4147-A177-3AD203B41FA5}">
                      <a16:colId xmlns:a16="http://schemas.microsoft.com/office/drawing/2014/main" val="2503729365"/>
                    </a:ext>
                  </a:extLst>
                </a:gridCol>
              </a:tblGrid>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dirty="0">
                          <a:solidFill>
                            <a:srgbClr val="000000"/>
                          </a:solidFill>
                          <a:cs typeface="Calibri" panose="020F0502020204030204"/>
                        </a:rPr>
                        <a:t>Raudona spalva asocijuojasi su jauduliu, veiksmu, jėga, ryžtu ir aistra.</a:t>
                      </a: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838687898"/>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dirty="0">
                          <a:solidFill>
                            <a:srgbClr val="000000"/>
                          </a:solidFill>
                          <a:cs typeface="Calibri"/>
                        </a:rPr>
                        <a:t>Oranžinė spalva asocijuojasi su laime, optimizmu, pakylėjimu, draugiškumu ir linksmybėmis.</a:t>
                      </a: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342716050"/>
                  </a:ext>
                </a:extLst>
              </a:tr>
              <a:tr h="127735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dirty="0">
                          <a:solidFill>
                            <a:srgbClr val="000000"/>
                          </a:solidFill>
                          <a:cs typeface="Calibri" panose="020F0502020204030204"/>
                        </a:rPr>
                        <a:t>Geltona spalva asocijuojasi su džiaugsmu, energija, entuziazmu, optimizmu ir pasitikėjimu savimi.</a:t>
                      </a: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4053162562"/>
                  </a:ext>
                </a:extLst>
              </a:tr>
              <a:tr h="122253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b="0" dirty="0">
                          <a:solidFill>
                            <a:srgbClr val="000000"/>
                          </a:solidFill>
                          <a:cs typeface="Calibri" panose="020F0502020204030204"/>
                        </a:rPr>
                        <a:t>Žalia spalva asocijuojasi su viltimi, augimu, pusiausvyra, džiaugsmu ir natūralumu.</a:t>
                      </a:r>
                      <a:endParaRPr lang="en-US" b="0" dirty="0">
                        <a:solidFill>
                          <a:srgbClr val="000000"/>
                        </a:solidFill>
                        <a:cs typeface="Calibri" panose="020F0502020204030204"/>
                      </a:endParaRPr>
                    </a:p>
                  </a:txBody>
                  <a:tcP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48958794"/>
                  </a:ext>
                </a:extLst>
              </a:tr>
            </a:tbl>
          </a:graphicData>
        </a:graphic>
      </p:graphicFrame>
    </p:spTree>
    <p:extLst>
      <p:ext uri="{BB962C8B-B14F-4D97-AF65-F5344CB8AC3E}">
        <p14:creationId xmlns:p14="http://schemas.microsoft.com/office/powerpoint/2010/main" val="367686396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GB" dirty="0"/>
              <a:t>“</a:t>
            </a:r>
            <a:r>
              <a:rPr lang="lt-LT" dirty="0"/>
              <a:t>Visada mąstykite nestandartiškai ir naudokitės atsiradusiomis galimybėmis, kad ir kur jos būtų.</a:t>
            </a:r>
            <a:r>
              <a:rPr lang="en-GB" dirty="0"/>
              <a: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Lakshmi Mittal</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tudent constructing electric prototype">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4161" r="14161"/>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90292"/>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823466431"/>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6974019" cy="3995028"/>
          </a:xfrm>
        </p:spPr>
        <p:txBody>
          <a:bodyPr/>
          <a:lstStyle/>
          <a:p>
            <a:pPr marL="457200" indent="-457200">
              <a:buClr>
                <a:schemeClr val="accent2"/>
              </a:buClr>
              <a:buBlip>
                <a:blip r:embed="rId3"/>
              </a:buBlip>
            </a:pPr>
            <a:r>
              <a:rPr lang="lt-LT" dirty="0"/>
              <a:t>KPI - tai rodikliai, kurie paprastai naudojami organizacijos veiklos rezultatams vertinti. Jie padeda įvertinti, ar atlikti veiksmai davė sėkmingų rezultatų, ar yra kokių nors spragų, į kurias reikėtų atsižvelgti. </a:t>
            </a:r>
          </a:p>
          <a:p>
            <a:pPr marL="457200" indent="-457200">
              <a:buClr>
                <a:schemeClr val="accent2"/>
              </a:buClr>
              <a:buBlip>
                <a:blip r:embed="rId3"/>
              </a:buBlip>
            </a:pPr>
            <a:endParaRPr lang="lt-LT" dirty="0"/>
          </a:p>
          <a:p>
            <a:pPr marL="457200" indent="-457200">
              <a:buClr>
                <a:schemeClr val="accent2"/>
              </a:buClr>
              <a:buBlip>
                <a:blip r:embed="rId3"/>
              </a:buBlip>
            </a:pPr>
            <a:r>
              <a:rPr lang="lt-LT" dirty="0"/>
              <a:t>Paprastai jis išreiškiamas procentinėmis reikšmėmis. Šiame skyriuje nagrinėjami KPI yra pagrįsti komunikacijos strategijomis.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Pagrindiniai</a:t>
            </a:r>
            <a:r>
              <a:rPr lang="en-GB" dirty="0"/>
              <a:t> </a:t>
            </a:r>
            <a:r>
              <a:rPr lang="en-GB" dirty="0" err="1"/>
              <a:t>rodikliai</a:t>
            </a:r>
            <a:r>
              <a:rPr lang="en-GB" dirty="0"/>
              <a:t> (KPI)</a:t>
            </a:r>
          </a:p>
        </p:txBody>
      </p:sp>
      <p:pic>
        <p:nvPicPr>
          <p:cNvPr id="6" name="Imagen 4" descr="Un dibujo de un personaje animado&#10;&#10;Descripción generada automáticamente con confianza baja">
            <a:extLst>
              <a:ext uri="{FF2B5EF4-FFF2-40B4-BE49-F238E27FC236}">
                <a16:creationId xmlns:a16="http://schemas.microsoft.com/office/drawing/2014/main" id="{2FD144F0-3908-68B0-3543-9619BCCFFD5D}"/>
              </a:ext>
            </a:extLst>
          </p:cNvPr>
          <p:cNvPicPr>
            <a:picLocks noChangeAspect="1"/>
          </p:cNvPicPr>
          <p:nvPr/>
        </p:nvPicPr>
        <p:blipFill rotWithShape="1">
          <a:blip r:embed="rId4">
            <a:grayscl/>
          </a:blip>
          <a:srcRect l="16777" t="4505" r="21153" b="3138"/>
          <a:stretch/>
        </p:blipFill>
        <p:spPr>
          <a:xfrm>
            <a:off x="7881077" y="1565257"/>
            <a:ext cx="3354959" cy="3325398"/>
          </a:xfrm>
          <a:prstGeom prst="rect">
            <a:avLst/>
          </a:prstGeom>
        </p:spPr>
      </p:pic>
    </p:spTree>
    <p:extLst>
      <p:ext uri="{BB962C8B-B14F-4D97-AF65-F5344CB8AC3E}">
        <p14:creationId xmlns:p14="http://schemas.microsoft.com/office/powerpoint/2010/main" val="100991383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Komunikacija</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01</a:t>
            </a:r>
          </a:p>
        </p:txBody>
      </p:sp>
    </p:spTree>
    <p:extLst>
      <p:ext uri="{BB962C8B-B14F-4D97-AF65-F5344CB8AC3E}">
        <p14:creationId xmlns:p14="http://schemas.microsoft.com/office/powerpoint/2010/main" val="80113262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a:pPr>
            <a:r>
              <a:rPr lang="en-GB" b="1" dirty="0" err="1">
                <a:solidFill>
                  <a:schemeClr val="accent2"/>
                </a:solidFill>
              </a:rPr>
              <a:t>Parengiamasis</a:t>
            </a:r>
            <a:r>
              <a:rPr lang="en-GB" b="1" dirty="0">
                <a:solidFill>
                  <a:schemeClr val="accent2"/>
                </a:solidFill>
              </a:rPr>
              <a:t> </a:t>
            </a:r>
            <a:r>
              <a:rPr lang="en-GB" b="1" dirty="0" err="1">
                <a:solidFill>
                  <a:schemeClr val="accent2"/>
                </a:solidFill>
              </a:rPr>
              <a:t>etapas</a:t>
            </a:r>
            <a:r>
              <a:rPr lang="en-GB" b="1" dirty="0">
                <a:solidFill>
                  <a:schemeClr val="accent2"/>
                </a:solidFill>
              </a:rPr>
              <a:t>: </a:t>
            </a:r>
            <a:r>
              <a:rPr lang="lt-LT" dirty="0"/>
              <a:t>šiame etape naudojant SMART tikslus (</a:t>
            </a:r>
            <a:r>
              <a:rPr lang="lt-LT" dirty="0" err="1"/>
              <a:t>Specific</a:t>
            </a:r>
            <a:r>
              <a:rPr lang="lt-LT" dirty="0"/>
              <a:t>, </a:t>
            </a:r>
            <a:r>
              <a:rPr lang="lt-LT" dirty="0" err="1"/>
              <a:t>Measurable</a:t>
            </a:r>
            <a:r>
              <a:rPr lang="lt-LT" dirty="0"/>
              <a:t>, </a:t>
            </a:r>
            <a:r>
              <a:rPr lang="lt-LT" dirty="0" err="1"/>
              <a:t>Achievable</a:t>
            </a:r>
            <a:r>
              <a:rPr lang="lt-LT" dirty="0"/>
              <a:t>, </a:t>
            </a:r>
            <a:r>
              <a:rPr lang="lt-LT" dirty="0" err="1"/>
              <a:t>Relevant</a:t>
            </a:r>
            <a:r>
              <a:rPr lang="lt-LT" dirty="0"/>
              <a:t>, Time-</a:t>
            </a:r>
            <a:r>
              <a:rPr lang="lt-LT" dirty="0" err="1"/>
              <a:t>Bound</a:t>
            </a:r>
            <a:r>
              <a:rPr lang="lt-LT" dirty="0"/>
              <a:t> - konkretūs, išmatuojami, pasiekiami, svarbūs, susieti su konkrečiu laiku) bus nustatyti ankstesni tikslai ir laukiami rezultatai, kuriuos organizacija siekia pasiekti. Trumpo teiginio naudojimas padės nustatyti pagrindinius rodiklius.</a:t>
            </a:r>
            <a:r>
              <a:rPr lang="en-GB" dirty="0"/>
              <a:t> </a:t>
            </a:r>
          </a:p>
          <a:p>
            <a:pPr marL="0" indent="0"/>
            <a:endParaRPr lang="en-GB"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D9390"/>
                </a:solidFill>
                <a:effectLst/>
                <a:uLnTx/>
                <a:uFillTx/>
                <a:latin typeface="Calibri" panose="020F0502020204030204"/>
                <a:ea typeface="+mn-ea"/>
                <a:cs typeface="+mn-cs"/>
              </a:rPr>
              <a:t>Konkretus</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didindamas savo NVO sekėjų skaičių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LinkedIn</a:t>
            </a:r>
            <a:r>
              <a:rPr lang="lt-LT" dirty="0">
                <a:latin typeface="Calibri" panose="020F0502020204030204"/>
              </a:rPr>
              <a: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tinkle</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GB" sz="2400" b="0" i="0" u="none" strike="noStrike" kern="1200" cap="none" spc="0" normalizeH="0" baseline="0" noProof="0" dirty="0" err="1">
                <a:ln>
                  <a:noFill/>
                </a:ln>
                <a:solidFill>
                  <a:srgbClr val="0D9390"/>
                </a:solidFill>
                <a:effectLst/>
                <a:uLnTx/>
                <a:uFillTx/>
                <a:latin typeface="Calibri" panose="020F0502020204030204"/>
                <a:ea typeface="+mn-ea"/>
                <a:cs typeface="+mn-cs"/>
              </a:rPr>
              <a:t>Pamatuojamas</a:t>
            </a:r>
            <a:r>
              <a:rPr kumimoji="0" lang="en-GB" sz="2400" b="0" i="0" u="none" strike="noStrike" kern="1200" cap="none" spc="0" normalizeH="0" baseline="0" noProof="0" dirty="0">
                <a:ln>
                  <a:noFill/>
                </a:ln>
                <a:solidFill>
                  <a:srgbClr val="0D9390"/>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Nuo 10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tūkst</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iki</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20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tūkst</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p>
          <a:p>
            <a:pPr marL="0" indent="0"/>
            <a:endParaRPr lang="en-GB" dirty="0"/>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Pagrindiniai</a:t>
            </a:r>
            <a:r>
              <a:rPr lang="en-GB" dirty="0"/>
              <a:t> </a:t>
            </a:r>
            <a:r>
              <a:rPr lang="en-GB" dirty="0" err="1"/>
              <a:t>rodikliai</a:t>
            </a:r>
            <a:endParaRPr lang="en-GB" dirty="0"/>
          </a:p>
        </p:txBody>
      </p:sp>
    </p:spTree>
    <p:extLst>
      <p:ext uri="{BB962C8B-B14F-4D97-AF65-F5344CB8AC3E}">
        <p14:creationId xmlns:p14="http://schemas.microsoft.com/office/powerpoint/2010/main" val="1915782025"/>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a:pPr>
            <a:r>
              <a:rPr lang="lt-LT" b="1" dirty="0">
                <a:solidFill>
                  <a:schemeClr val="accent2"/>
                </a:solidFill>
              </a:rPr>
              <a:t>Parengiamasis etapas (tęsinys):</a:t>
            </a:r>
          </a:p>
          <a:p>
            <a:pPr marL="457200" indent="-457200">
              <a:buClr>
                <a:schemeClr val="accent2"/>
              </a:buClr>
              <a:buFont typeface="+mj-lt"/>
              <a:buAutoNum type="arabicParenR"/>
            </a:pPr>
            <a:endParaRPr lang="lt-LT" dirty="0"/>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lt-LT" sz="2400" b="0" i="0" u="none" strike="noStrike" kern="1200" cap="none" spc="0" normalizeH="0" baseline="0" noProof="0" dirty="0">
                <a:ln>
                  <a:noFill/>
                </a:ln>
                <a:solidFill>
                  <a:srgbClr val="0D9390"/>
                </a:solidFill>
                <a:effectLst/>
                <a:uLnTx/>
                <a:uFillTx/>
                <a:latin typeface="Calibri" panose="020F0502020204030204"/>
                <a:ea typeface="+mn-ea"/>
                <a:cs typeface="+mn-cs"/>
              </a:rPr>
              <a:t>Pasiekiamas: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Per tris „</a:t>
            </a:r>
            <a:r>
              <a:rPr kumimoji="0" lang="lt-LT" sz="2400" b="0" i="0" u="none" strike="noStrike" kern="1200" cap="none" spc="0" normalizeH="0" baseline="0" noProof="0" dirty="0" err="1">
                <a:ln>
                  <a:noFill/>
                </a:ln>
                <a:solidFill>
                  <a:srgbClr val="000000"/>
                </a:solidFill>
                <a:effectLst/>
                <a:uLnTx/>
                <a:uFillTx/>
                <a:latin typeface="Calibri" panose="020F0502020204030204"/>
                <a:ea typeface="+mn-ea"/>
                <a:cs typeface="+mn-cs"/>
              </a:rPr>
              <a:t>LinkedIn</a:t>
            </a:r>
            <a:r>
              <a:rPr lang="lt-LT" dirty="0">
                <a:latin typeface="Calibri" panose="020F0502020204030204"/>
              </a:rPr>
              <a:t>“</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kampanijas su įtakingais partneriais. </a:t>
            </a:r>
          </a:p>
          <a:p>
            <a:pPr marL="342900" indent="-342900">
              <a:buFont typeface="Arial" panose="020B0604020202020204" pitchFamily="34" charset="0"/>
              <a:buChar char="•"/>
            </a:pPr>
            <a:endParaRPr lang="lt-LT" dirty="0">
              <a:solidFill>
                <a:schemeClr val="accent2"/>
              </a:solidFill>
            </a:endParaRPr>
          </a:p>
          <a:p>
            <a:pPr marL="342900" indent="-342900">
              <a:buFont typeface="Arial" panose="020B0604020202020204" pitchFamily="34" charset="0"/>
              <a:buChar char="•"/>
            </a:pPr>
            <a:r>
              <a:rPr lang="lt-LT" dirty="0">
                <a:solidFill>
                  <a:schemeClr val="accent2"/>
                </a:solidFill>
              </a:rPr>
              <a:t>Aktualus: </a:t>
            </a:r>
            <a:r>
              <a:rPr lang="lt-LT" dirty="0"/>
              <a:t>Padidinti prekės ženklo žinomumą</a:t>
            </a:r>
          </a:p>
          <a:p>
            <a:pPr marL="342900" indent="-342900">
              <a:buFont typeface="Arial" panose="020B0604020202020204" pitchFamily="34" charset="0"/>
              <a:buChar char="•"/>
            </a:pPr>
            <a:endParaRPr lang="lt-LT" dirty="0"/>
          </a:p>
          <a:p>
            <a:pPr marL="342900" indent="-342900">
              <a:buFont typeface="Arial" panose="020B0604020202020204" pitchFamily="34" charset="0"/>
              <a:buChar char="•"/>
            </a:pPr>
            <a:r>
              <a:rPr lang="lt-LT" dirty="0">
                <a:solidFill>
                  <a:schemeClr val="accent2"/>
                </a:solidFill>
              </a:rPr>
              <a:t>Apribotas laike: </a:t>
            </a:r>
            <a:r>
              <a:rPr lang="lt-LT" dirty="0"/>
              <a:t>Šiais metais</a:t>
            </a:r>
          </a:p>
          <a:p>
            <a:pPr marL="0" indent="0"/>
            <a:endParaRPr lang="lt-LT"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Pagrindiniai</a:t>
            </a:r>
            <a:r>
              <a:rPr lang="en-GB" dirty="0"/>
              <a:t> </a:t>
            </a:r>
            <a:r>
              <a:rPr lang="en-GB" dirty="0" err="1"/>
              <a:t>rodikliai</a:t>
            </a:r>
            <a:endParaRPr lang="en-GB" dirty="0"/>
          </a:p>
        </p:txBody>
      </p:sp>
    </p:spTree>
    <p:extLst>
      <p:ext uri="{BB962C8B-B14F-4D97-AF65-F5344CB8AC3E}">
        <p14:creationId xmlns:p14="http://schemas.microsoft.com/office/powerpoint/2010/main" val="39316840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startAt="2"/>
            </a:pPr>
            <a:r>
              <a:rPr lang="en-GB" b="1" dirty="0" err="1">
                <a:solidFill>
                  <a:schemeClr val="accent2"/>
                </a:solidFill>
              </a:rPr>
              <a:t>Kūrimo</a:t>
            </a:r>
            <a:r>
              <a:rPr lang="en-GB" b="1" dirty="0">
                <a:solidFill>
                  <a:schemeClr val="accent2"/>
                </a:solidFill>
              </a:rPr>
              <a:t> </a:t>
            </a:r>
            <a:r>
              <a:rPr lang="en-GB" b="1" dirty="0" err="1">
                <a:solidFill>
                  <a:schemeClr val="accent2"/>
                </a:solidFill>
              </a:rPr>
              <a:t>etapas</a:t>
            </a:r>
            <a:r>
              <a:rPr lang="en-GB" b="1" dirty="0">
                <a:solidFill>
                  <a:schemeClr val="accent2"/>
                </a:solidFill>
              </a:rPr>
              <a:t>: </a:t>
            </a:r>
            <a:r>
              <a:rPr lang="lt-LT" dirty="0"/>
              <a:t>KPI turėtų būti susiję su faktiniais organizacijos tikslais. Vadinasi, stebimi KPI turėtų atitikti dabartinius prioritetus</a:t>
            </a:r>
            <a:r>
              <a:rPr lang="en-GB" dirty="0"/>
              <a:t>. </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Pagrindiniai</a:t>
            </a:r>
            <a:r>
              <a:rPr lang="en-GB" dirty="0"/>
              <a:t> </a:t>
            </a:r>
            <a:r>
              <a:rPr lang="en-GB" dirty="0" err="1"/>
              <a:t>rodikliai</a:t>
            </a:r>
            <a:endParaRPr lang="en-GB" dirty="0"/>
          </a:p>
        </p:txBody>
      </p:sp>
    </p:spTree>
    <p:extLst>
      <p:ext uri="{BB962C8B-B14F-4D97-AF65-F5344CB8AC3E}">
        <p14:creationId xmlns:p14="http://schemas.microsoft.com/office/powerpoint/2010/main" val="40204717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723040"/>
          </a:xfrm>
        </p:spPr>
        <p:txBody>
          <a:bodyPr/>
          <a:lstStyle/>
          <a:p>
            <a:pPr marL="457200" indent="-457200">
              <a:buClr>
                <a:schemeClr val="accent2"/>
              </a:buClr>
              <a:buFont typeface="+mj-lt"/>
              <a:buAutoNum type="arabicParenR" startAt="2"/>
            </a:pPr>
            <a:r>
              <a:rPr lang="en-GB" b="1" dirty="0" err="1">
                <a:solidFill>
                  <a:schemeClr val="accent2"/>
                </a:solidFill>
              </a:rPr>
              <a:t>Kūrimo</a:t>
            </a:r>
            <a:r>
              <a:rPr lang="en-GB" b="1" dirty="0">
                <a:solidFill>
                  <a:schemeClr val="accent2"/>
                </a:solidFill>
              </a:rPr>
              <a:t> </a:t>
            </a:r>
            <a:r>
              <a:rPr lang="en-GB" b="1" dirty="0" err="1">
                <a:solidFill>
                  <a:schemeClr val="accent2"/>
                </a:solidFill>
              </a:rPr>
              <a:t>etapas</a:t>
            </a:r>
            <a:r>
              <a:rPr lang="en-GB" b="1" dirty="0">
                <a:solidFill>
                  <a:schemeClr val="accent2"/>
                </a:solidFill>
              </a:rPr>
              <a:t> (</a:t>
            </a:r>
            <a:r>
              <a:rPr lang="en-GB" b="1" dirty="0" err="1">
                <a:solidFill>
                  <a:schemeClr val="accent2"/>
                </a:solidFill>
              </a:rPr>
              <a:t>tęsinys</a:t>
            </a:r>
            <a:r>
              <a:rPr lang="en-GB" b="1" dirty="0">
                <a:solidFill>
                  <a:schemeClr val="accent2"/>
                </a:solidFill>
              </a:rPr>
              <a:t>): </a:t>
            </a:r>
            <a:r>
              <a:rPr lang="lt-LT" dirty="0"/>
              <a:t>Nagrinėjamų KPI pavyzdžiai</a:t>
            </a:r>
            <a:r>
              <a:rPr lang="en-GB" dirty="0"/>
              <a:t>:</a:t>
            </a:r>
          </a:p>
          <a:p>
            <a:pPr marL="0" indent="0"/>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Pagrindiniai</a:t>
            </a:r>
            <a:r>
              <a:rPr lang="en-GB" dirty="0"/>
              <a:t> </a:t>
            </a:r>
            <a:r>
              <a:rPr lang="en-GB" dirty="0" err="1"/>
              <a:t>rodikliai</a:t>
            </a:r>
            <a:endParaRPr lang="en-GB" dirty="0"/>
          </a:p>
        </p:txBody>
      </p:sp>
      <p:graphicFrame>
        <p:nvGraphicFramePr>
          <p:cNvPr id="6" name="Table 6">
            <a:extLst>
              <a:ext uri="{FF2B5EF4-FFF2-40B4-BE49-F238E27FC236}">
                <a16:creationId xmlns:a16="http://schemas.microsoft.com/office/drawing/2014/main" id="{43D76976-04B2-4504-3DAA-EB216F3E4015}"/>
              </a:ext>
            </a:extLst>
          </p:cNvPr>
          <p:cNvGraphicFramePr>
            <a:graphicFrameLocks noGrp="1"/>
          </p:cNvGraphicFramePr>
          <p:nvPr>
            <p:extLst>
              <p:ext uri="{D42A27DB-BD31-4B8C-83A1-F6EECF244321}">
                <p14:modId xmlns:p14="http://schemas.microsoft.com/office/powerpoint/2010/main" val="3786519334"/>
              </p:ext>
            </p:extLst>
          </p:nvPr>
        </p:nvGraphicFramePr>
        <p:xfrm>
          <a:off x="1026941" y="2423775"/>
          <a:ext cx="10366678" cy="3312160"/>
        </p:xfrm>
        <a:graphic>
          <a:graphicData uri="http://schemas.openxmlformats.org/drawingml/2006/table">
            <a:tbl>
              <a:tblPr bandRow="1">
                <a:tableStyleId>{5C22544A-7EE6-4342-B048-85BDC9FD1C3A}</a:tableStyleId>
              </a:tblPr>
              <a:tblGrid>
                <a:gridCol w="5498550">
                  <a:extLst>
                    <a:ext uri="{9D8B030D-6E8A-4147-A177-3AD203B41FA5}">
                      <a16:colId xmlns:a16="http://schemas.microsoft.com/office/drawing/2014/main" val="2389506028"/>
                    </a:ext>
                  </a:extLst>
                </a:gridCol>
                <a:gridCol w="4868128">
                  <a:extLst>
                    <a:ext uri="{9D8B030D-6E8A-4147-A177-3AD203B41FA5}">
                      <a16:colId xmlns:a16="http://schemas.microsoft.com/office/drawing/2014/main" val="72292267"/>
                    </a:ext>
                  </a:extLst>
                </a:gridCol>
              </a:tblGrid>
              <a:tr h="370840">
                <a:tc>
                  <a:txBody>
                    <a:bodyPr/>
                    <a:lstStyle/>
                    <a:p>
                      <a:r>
                        <a:rPr lang="en-ZA" sz="1700" b="1" dirty="0" err="1">
                          <a:solidFill>
                            <a:srgbClr val="000000"/>
                          </a:solidFill>
                        </a:rPr>
                        <a:t>Konversijos</a:t>
                      </a:r>
                      <a:r>
                        <a:rPr lang="en-ZA" sz="1700" b="1" dirty="0">
                          <a:solidFill>
                            <a:srgbClr val="000000"/>
                          </a:solidFill>
                        </a:rPr>
                        <a:t> </a:t>
                      </a:r>
                      <a:r>
                        <a:rPr lang="en-ZA" sz="1700" b="1" dirty="0" err="1">
                          <a:solidFill>
                            <a:srgbClr val="000000"/>
                          </a:solidFill>
                        </a:rPr>
                        <a:t>rodiklis</a:t>
                      </a:r>
                      <a:r>
                        <a:rPr lang="en-ZA" sz="1700" b="1" dirty="0">
                          <a:solidFill>
                            <a:srgbClr val="000000"/>
                          </a:solidFill>
                        </a:rPr>
                        <a:t> </a:t>
                      </a:r>
                      <a:r>
                        <a:rPr lang="en-ZA" sz="1700" b="0" dirty="0">
                          <a:solidFill>
                            <a:srgbClr val="000000"/>
                          </a:solidFill>
                        </a:rPr>
                        <a:t>(</a:t>
                      </a:r>
                      <a:r>
                        <a:rPr lang="en-ZA" sz="1700" b="0" dirty="0" err="1">
                          <a:solidFill>
                            <a:srgbClr val="000000"/>
                          </a:solidFill>
                        </a:rPr>
                        <a:t>konversijos</a:t>
                      </a:r>
                      <a:r>
                        <a:rPr lang="en-ZA" sz="1700" b="0" dirty="0">
                          <a:solidFill>
                            <a:srgbClr val="000000"/>
                          </a:solidFill>
                        </a:rPr>
                        <a:t> / </a:t>
                      </a:r>
                      <a:r>
                        <a:rPr lang="en-ZA" sz="1700" b="0" dirty="0" err="1">
                          <a:solidFill>
                            <a:srgbClr val="000000"/>
                          </a:solidFill>
                        </a:rPr>
                        <a:t>apsilankymai</a:t>
                      </a:r>
                      <a:r>
                        <a:rPr lang="en-ZA" sz="1700" b="0" dirty="0">
                          <a:solidFill>
                            <a:srgbClr val="000000"/>
                          </a:solidFill>
                        </a:rPr>
                        <a:t>)</a:t>
                      </a:r>
                    </a:p>
                  </a:txBody>
                  <a:tcPr/>
                </a:tc>
                <a:tc>
                  <a:txBody>
                    <a:bodyPr/>
                    <a:lstStyle/>
                    <a:p>
                      <a:r>
                        <a:rPr lang="en-ZA" sz="1700" dirty="0" err="1">
                          <a:solidFill>
                            <a:srgbClr val="000000"/>
                          </a:solidFill>
                        </a:rPr>
                        <a:t>Ar</a:t>
                      </a:r>
                      <a:r>
                        <a:rPr lang="en-ZA" sz="1700" dirty="0">
                          <a:solidFill>
                            <a:srgbClr val="000000"/>
                          </a:solidFill>
                        </a:rPr>
                        <a:t> </a:t>
                      </a:r>
                      <a:r>
                        <a:rPr lang="en-ZA" sz="1700" dirty="0" err="1">
                          <a:solidFill>
                            <a:srgbClr val="000000"/>
                          </a:solidFill>
                        </a:rPr>
                        <a:t>jie</a:t>
                      </a:r>
                      <a:r>
                        <a:rPr lang="en-ZA" sz="1700" dirty="0">
                          <a:solidFill>
                            <a:srgbClr val="000000"/>
                          </a:solidFill>
                        </a:rPr>
                        <a:t> </a:t>
                      </a:r>
                      <a:r>
                        <a:rPr lang="en-ZA" sz="1700" dirty="0" err="1">
                          <a:solidFill>
                            <a:srgbClr val="000000"/>
                          </a:solidFill>
                        </a:rPr>
                        <a:t>užsiprenumeruoja</a:t>
                      </a:r>
                      <a:r>
                        <a:rPr lang="en-ZA" sz="1700" dirty="0">
                          <a:solidFill>
                            <a:srgbClr val="000000"/>
                          </a:solidFill>
                        </a:rPr>
                        <a:t> </a:t>
                      </a:r>
                      <a:r>
                        <a:rPr lang="en-ZA" sz="1700" dirty="0" err="1">
                          <a:solidFill>
                            <a:srgbClr val="000000"/>
                          </a:solidFill>
                        </a:rPr>
                        <a:t>arba</a:t>
                      </a:r>
                      <a:r>
                        <a:rPr lang="en-ZA" sz="1700" dirty="0">
                          <a:solidFill>
                            <a:srgbClr val="000000"/>
                          </a:solidFill>
                        </a:rPr>
                        <a:t> </a:t>
                      </a:r>
                      <a:r>
                        <a:rPr lang="en-ZA" sz="1700" dirty="0" err="1">
                          <a:solidFill>
                            <a:srgbClr val="000000"/>
                          </a:solidFill>
                        </a:rPr>
                        <a:t>užsiregistruoja</a:t>
                      </a:r>
                      <a:r>
                        <a:rPr lang="en-ZA" sz="1700" dirty="0">
                          <a:solidFill>
                            <a:srgbClr val="000000"/>
                          </a:solidFill>
                        </a:rPr>
                        <a:t>?</a:t>
                      </a:r>
                    </a:p>
                  </a:txBody>
                  <a:tcPr/>
                </a:tc>
                <a:extLst>
                  <a:ext uri="{0D108BD9-81ED-4DB2-BD59-A6C34878D82A}">
                    <a16:rowId xmlns:a16="http://schemas.microsoft.com/office/drawing/2014/main" val="583695376"/>
                  </a:ext>
                </a:extLst>
              </a:tr>
              <a:tr h="370840">
                <a:tc>
                  <a:txBody>
                    <a:bodyPr/>
                    <a:lstStyle/>
                    <a:p>
                      <a:r>
                        <a:rPr lang="lt-LT" sz="1700" b="1" kern="1200" dirty="0">
                          <a:solidFill>
                            <a:srgbClr val="000000"/>
                          </a:solidFill>
                          <a:latin typeface="+mn-lt"/>
                          <a:ea typeface="+mn-ea"/>
                          <a:cs typeface="+mn-cs"/>
                        </a:rPr>
                        <a:t>Apsilankymo išsamumas </a:t>
                      </a:r>
                      <a:r>
                        <a:rPr lang="lt-LT" sz="1700" b="0" kern="1200" dirty="0">
                          <a:solidFill>
                            <a:srgbClr val="000000"/>
                          </a:solidFill>
                          <a:latin typeface="+mn-lt"/>
                          <a:ea typeface="+mn-ea"/>
                          <a:cs typeface="+mn-cs"/>
                        </a:rPr>
                        <a:t>(puslapių peržiūros/apsilankymai)</a:t>
                      </a:r>
                      <a:endParaRPr lang="en-ZA" sz="1700" b="0" dirty="0">
                        <a:solidFill>
                          <a:srgbClr val="000000"/>
                        </a:solidFill>
                      </a:endParaRPr>
                    </a:p>
                  </a:txBody>
                  <a:tcPr/>
                </a:tc>
                <a:tc>
                  <a:txBody>
                    <a:bodyPr/>
                    <a:lstStyle/>
                    <a:p>
                      <a:r>
                        <a:rPr lang="en-ZA" sz="1700" dirty="0" err="1">
                          <a:solidFill>
                            <a:srgbClr val="000000"/>
                          </a:solidFill>
                        </a:rPr>
                        <a:t>Ar</a:t>
                      </a:r>
                      <a:r>
                        <a:rPr lang="en-ZA" sz="1700" dirty="0">
                          <a:solidFill>
                            <a:srgbClr val="000000"/>
                          </a:solidFill>
                        </a:rPr>
                        <a:t> </a:t>
                      </a:r>
                      <a:r>
                        <a:rPr lang="en-ZA" sz="1700" dirty="0" err="1">
                          <a:solidFill>
                            <a:srgbClr val="000000"/>
                          </a:solidFill>
                        </a:rPr>
                        <a:t>jie</a:t>
                      </a:r>
                      <a:r>
                        <a:rPr lang="en-ZA" sz="1700" dirty="0">
                          <a:solidFill>
                            <a:srgbClr val="000000"/>
                          </a:solidFill>
                        </a:rPr>
                        <a:t> </a:t>
                      </a:r>
                      <a:r>
                        <a:rPr lang="en-ZA" sz="1700" dirty="0" err="1">
                          <a:solidFill>
                            <a:srgbClr val="000000"/>
                          </a:solidFill>
                        </a:rPr>
                        <a:t>domisi</a:t>
                      </a:r>
                      <a:r>
                        <a:rPr lang="en-ZA" sz="1700" dirty="0">
                          <a:solidFill>
                            <a:srgbClr val="000000"/>
                          </a:solidFill>
                        </a:rPr>
                        <a:t> </a:t>
                      </a:r>
                      <a:r>
                        <a:rPr lang="en-ZA" sz="1700" dirty="0" err="1">
                          <a:solidFill>
                            <a:srgbClr val="000000"/>
                          </a:solidFill>
                        </a:rPr>
                        <a:t>turiniu</a:t>
                      </a:r>
                      <a:r>
                        <a:rPr lang="en-ZA" sz="1700" dirty="0">
                          <a:solidFill>
                            <a:srgbClr val="000000"/>
                          </a:solidFill>
                        </a:rPr>
                        <a:t>?</a:t>
                      </a:r>
                    </a:p>
                  </a:txBody>
                  <a:tcPr/>
                </a:tc>
                <a:extLst>
                  <a:ext uri="{0D108BD9-81ED-4DB2-BD59-A6C34878D82A}">
                    <a16:rowId xmlns:a16="http://schemas.microsoft.com/office/drawing/2014/main" val="4006270701"/>
                  </a:ext>
                </a:extLst>
              </a:tr>
              <a:tr h="370840">
                <a:tc>
                  <a:txBody>
                    <a:bodyPr/>
                    <a:lstStyle/>
                    <a:p>
                      <a:r>
                        <a:rPr lang="en-ZA" sz="1700" b="1" kern="1200" dirty="0" err="1">
                          <a:solidFill>
                            <a:srgbClr val="000000"/>
                          </a:solidFill>
                          <a:latin typeface="+mn-lt"/>
                          <a:ea typeface="+mn-ea"/>
                          <a:cs typeface="+mn-cs"/>
                        </a:rPr>
                        <a:t>Turinio</a:t>
                      </a:r>
                      <a:r>
                        <a:rPr lang="en-ZA" sz="1700" b="1" kern="1200" dirty="0">
                          <a:solidFill>
                            <a:srgbClr val="000000"/>
                          </a:solidFill>
                          <a:latin typeface="+mn-lt"/>
                          <a:ea typeface="+mn-ea"/>
                          <a:cs typeface="+mn-cs"/>
                        </a:rPr>
                        <a:t> </a:t>
                      </a:r>
                      <a:r>
                        <a:rPr lang="en-ZA" sz="1700" b="1" kern="1200" dirty="0" err="1">
                          <a:solidFill>
                            <a:srgbClr val="000000"/>
                          </a:solidFill>
                          <a:latin typeface="+mn-lt"/>
                          <a:ea typeface="+mn-ea"/>
                          <a:cs typeface="+mn-cs"/>
                        </a:rPr>
                        <a:t>gylis</a:t>
                      </a:r>
                      <a:r>
                        <a:rPr lang="en-ZA" sz="1700" b="1" kern="1200" dirty="0">
                          <a:solidFill>
                            <a:srgbClr val="000000"/>
                          </a:solidFill>
                          <a:latin typeface="+mn-lt"/>
                          <a:ea typeface="+mn-ea"/>
                          <a:cs typeface="+mn-cs"/>
                        </a:rPr>
                        <a:t> </a:t>
                      </a:r>
                      <a:r>
                        <a:rPr lang="en-ZA" sz="1700" b="0" kern="1200" dirty="0">
                          <a:solidFill>
                            <a:srgbClr val="000000"/>
                          </a:solidFill>
                          <a:latin typeface="+mn-lt"/>
                          <a:ea typeface="+mn-ea"/>
                          <a:cs typeface="+mn-cs"/>
                        </a:rPr>
                        <a:t>(</a:t>
                      </a:r>
                      <a:r>
                        <a:rPr lang="en-ZA" sz="1700" b="0" kern="1200" dirty="0" err="1">
                          <a:solidFill>
                            <a:srgbClr val="000000"/>
                          </a:solidFill>
                          <a:latin typeface="+mn-lt"/>
                          <a:ea typeface="+mn-ea"/>
                          <a:cs typeface="+mn-cs"/>
                        </a:rPr>
                        <a:t>puslapio</a:t>
                      </a:r>
                      <a:r>
                        <a:rPr lang="en-ZA" sz="1700" b="0" kern="1200" dirty="0">
                          <a:solidFill>
                            <a:srgbClr val="000000"/>
                          </a:solidFill>
                          <a:latin typeface="+mn-lt"/>
                          <a:ea typeface="+mn-ea"/>
                          <a:cs typeface="+mn-cs"/>
                        </a:rPr>
                        <a:t> </a:t>
                      </a:r>
                      <a:r>
                        <a:rPr lang="en-ZA" sz="1700" b="0" kern="1200" dirty="0" err="1">
                          <a:solidFill>
                            <a:srgbClr val="000000"/>
                          </a:solidFill>
                          <a:latin typeface="+mn-lt"/>
                          <a:ea typeface="+mn-ea"/>
                          <a:cs typeface="+mn-cs"/>
                        </a:rPr>
                        <a:t>turinio</a:t>
                      </a:r>
                      <a:r>
                        <a:rPr lang="en-ZA" sz="1700" b="0" kern="1200" dirty="0">
                          <a:solidFill>
                            <a:srgbClr val="000000"/>
                          </a:solidFill>
                          <a:latin typeface="+mn-lt"/>
                          <a:ea typeface="+mn-ea"/>
                          <a:cs typeface="+mn-cs"/>
                        </a:rPr>
                        <a:t> </a:t>
                      </a:r>
                      <a:r>
                        <a:rPr lang="en-ZA" sz="1700" b="0" kern="1200" dirty="0" err="1">
                          <a:solidFill>
                            <a:srgbClr val="000000"/>
                          </a:solidFill>
                          <a:latin typeface="+mn-lt"/>
                          <a:ea typeface="+mn-ea"/>
                          <a:cs typeface="+mn-cs"/>
                        </a:rPr>
                        <a:t>peržiūros</a:t>
                      </a:r>
                      <a:r>
                        <a:rPr lang="en-ZA" sz="1700" b="0" kern="1200" dirty="0">
                          <a:solidFill>
                            <a:srgbClr val="000000"/>
                          </a:solidFill>
                          <a:latin typeface="+mn-lt"/>
                          <a:ea typeface="+mn-ea"/>
                          <a:cs typeface="+mn-cs"/>
                        </a:rPr>
                        <a:t>/</a:t>
                      </a:r>
                      <a:r>
                        <a:rPr lang="en-ZA" sz="1700" b="0" kern="1200" dirty="0" err="1">
                          <a:solidFill>
                            <a:srgbClr val="000000"/>
                          </a:solidFill>
                          <a:latin typeface="+mn-lt"/>
                          <a:ea typeface="+mn-ea"/>
                          <a:cs typeface="+mn-cs"/>
                        </a:rPr>
                        <a:t>aplankytas</a:t>
                      </a:r>
                      <a:r>
                        <a:rPr lang="en-ZA" sz="1700" b="0" kern="1200" dirty="0">
                          <a:solidFill>
                            <a:srgbClr val="000000"/>
                          </a:solidFill>
                          <a:latin typeface="+mn-lt"/>
                          <a:ea typeface="+mn-ea"/>
                          <a:cs typeface="+mn-cs"/>
                        </a:rPr>
                        <a:t> </a:t>
                      </a:r>
                      <a:r>
                        <a:rPr lang="en-ZA" sz="1700" b="0" kern="1200" dirty="0" err="1">
                          <a:solidFill>
                            <a:srgbClr val="000000"/>
                          </a:solidFill>
                          <a:latin typeface="+mn-lt"/>
                          <a:ea typeface="+mn-ea"/>
                          <a:cs typeface="+mn-cs"/>
                        </a:rPr>
                        <a:t>turinys</a:t>
                      </a:r>
                      <a:r>
                        <a:rPr lang="en-ZA" sz="1700" b="0" kern="1200" dirty="0">
                          <a:solidFill>
                            <a:srgbClr val="000000"/>
                          </a:solidFill>
                          <a:latin typeface="+mn-lt"/>
                          <a:ea typeface="+mn-ea"/>
                          <a:cs typeface="+mn-cs"/>
                        </a:rPr>
                        <a:t>)</a:t>
                      </a:r>
                      <a:endParaRPr lang="en-ZA" sz="1700" b="0" dirty="0">
                        <a:solidFill>
                          <a:srgbClr val="000000"/>
                        </a:solidFill>
                      </a:endParaRPr>
                    </a:p>
                  </a:txBody>
                  <a:tcPr/>
                </a:tc>
                <a:tc>
                  <a:txBody>
                    <a:bodyPr/>
                    <a:lstStyle/>
                    <a:p>
                      <a:r>
                        <a:rPr lang="en-ZA" sz="1700" dirty="0" err="1">
                          <a:solidFill>
                            <a:srgbClr val="000000"/>
                          </a:solidFill>
                        </a:rPr>
                        <a:t>Kuris</a:t>
                      </a:r>
                      <a:r>
                        <a:rPr lang="en-ZA" sz="1700" dirty="0">
                          <a:solidFill>
                            <a:srgbClr val="000000"/>
                          </a:solidFill>
                        </a:rPr>
                        <a:t> </a:t>
                      </a:r>
                      <a:r>
                        <a:rPr lang="en-ZA" sz="1700" dirty="0" err="1">
                          <a:solidFill>
                            <a:srgbClr val="000000"/>
                          </a:solidFill>
                        </a:rPr>
                        <a:t>turinys</a:t>
                      </a:r>
                      <a:r>
                        <a:rPr lang="en-ZA" sz="1700" dirty="0">
                          <a:solidFill>
                            <a:srgbClr val="000000"/>
                          </a:solidFill>
                        </a:rPr>
                        <a:t> </a:t>
                      </a:r>
                      <a:r>
                        <a:rPr lang="en-ZA" sz="1700" dirty="0" err="1">
                          <a:solidFill>
                            <a:srgbClr val="000000"/>
                          </a:solidFill>
                        </a:rPr>
                        <a:t>yra</a:t>
                      </a:r>
                      <a:r>
                        <a:rPr lang="en-ZA" sz="1700" dirty="0">
                          <a:solidFill>
                            <a:srgbClr val="000000"/>
                          </a:solidFill>
                        </a:rPr>
                        <a:t> </a:t>
                      </a:r>
                      <a:r>
                        <a:rPr lang="en-ZA" sz="1700" dirty="0" err="1">
                          <a:solidFill>
                            <a:srgbClr val="000000"/>
                          </a:solidFill>
                        </a:rPr>
                        <a:t>įdomiausias</a:t>
                      </a:r>
                      <a:r>
                        <a:rPr lang="en-ZA" sz="1700" dirty="0">
                          <a:solidFill>
                            <a:srgbClr val="000000"/>
                          </a:solidFill>
                        </a:rPr>
                        <a:t>?</a:t>
                      </a:r>
                    </a:p>
                  </a:txBody>
                  <a:tcPr/>
                </a:tc>
                <a:extLst>
                  <a:ext uri="{0D108BD9-81ED-4DB2-BD59-A6C34878D82A}">
                    <a16:rowId xmlns:a16="http://schemas.microsoft.com/office/drawing/2014/main" val="386382934"/>
                  </a:ext>
                </a:extLst>
              </a:tr>
              <a:tr h="370840">
                <a:tc>
                  <a:txBody>
                    <a:bodyPr/>
                    <a:lstStyle/>
                    <a:p>
                      <a:r>
                        <a:rPr lang="lt-LT" sz="1700" b="1" kern="1200" dirty="0">
                          <a:solidFill>
                            <a:srgbClr val="000000"/>
                          </a:solidFill>
                          <a:latin typeface="+mn-lt"/>
                          <a:ea typeface="+mn-ea"/>
                          <a:cs typeface="+mn-cs"/>
                        </a:rPr>
                        <a:t>Naujų lankytojų procentinė dalis</a:t>
                      </a:r>
                      <a:r>
                        <a:rPr lang="lt-LT" sz="1700" b="0" kern="1200" dirty="0">
                          <a:solidFill>
                            <a:srgbClr val="000000"/>
                          </a:solidFill>
                          <a:latin typeface="+mn-lt"/>
                          <a:ea typeface="+mn-ea"/>
                          <a:cs typeface="+mn-cs"/>
                        </a:rPr>
                        <a:t> (nauji lankytojai / unikalūs lankytojai)</a:t>
                      </a:r>
                      <a:endParaRPr lang="en-ZA" sz="1700" b="0" dirty="0">
                        <a:solidFill>
                          <a:srgbClr val="000000"/>
                        </a:solidFill>
                      </a:endParaRPr>
                    </a:p>
                  </a:txBody>
                  <a:tcPr/>
                </a:tc>
                <a:tc>
                  <a:txBody>
                    <a:bodyPr/>
                    <a:lstStyle/>
                    <a:p>
                      <a:r>
                        <a:rPr lang="en-ZA" sz="1700" dirty="0" err="1">
                          <a:solidFill>
                            <a:srgbClr val="000000"/>
                          </a:solidFill>
                        </a:rPr>
                        <a:t>Ar</a:t>
                      </a:r>
                      <a:r>
                        <a:rPr lang="en-ZA" sz="1700" dirty="0">
                          <a:solidFill>
                            <a:srgbClr val="000000"/>
                          </a:solidFill>
                        </a:rPr>
                        <a:t> </a:t>
                      </a:r>
                      <a:r>
                        <a:rPr lang="en-ZA" sz="1700" dirty="0" err="1">
                          <a:solidFill>
                            <a:srgbClr val="000000"/>
                          </a:solidFill>
                        </a:rPr>
                        <a:t>pritraukiami</a:t>
                      </a:r>
                      <a:r>
                        <a:rPr lang="en-ZA" sz="1700" dirty="0">
                          <a:solidFill>
                            <a:srgbClr val="000000"/>
                          </a:solidFill>
                        </a:rPr>
                        <a:t> </a:t>
                      </a:r>
                      <a:r>
                        <a:rPr lang="en-ZA" sz="1700" dirty="0" err="1">
                          <a:solidFill>
                            <a:srgbClr val="000000"/>
                          </a:solidFill>
                        </a:rPr>
                        <a:t>nauji</a:t>
                      </a:r>
                      <a:r>
                        <a:rPr lang="en-ZA" sz="1700" dirty="0">
                          <a:solidFill>
                            <a:srgbClr val="000000"/>
                          </a:solidFill>
                        </a:rPr>
                        <a:t> </a:t>
                      </a:r>
                      <a:r>
                        <a:rPr lang="en-ZA" sz="1700" dirty="0" err="1">
                          <a:solidFill>
                            <a:srgbClr val="000000"/>
                          </a:solidFill>
                        </a:rPr>
                        <a:t>lankytojai</a:t>
                      </a:r>
                      <a:r>
                        <a:rPr lang="en-ZA" sz="1700" dirty="0">
                          <a:solidFill>
                            <a:srgbClr val="000000"/>
                          </a:solidFill>
                        </a:rPr>
                        <a:t>?</a:t>
                      </a:r>
                    </a:p>
                  </a:txBody>
                  <a:tcPr/>
                </a:tc>
                <a:extLst>
                  <a:ext uri="{0D108BD9-81ED-4DB2-BD59-A6C34878D82A}">
                    <a16:rowId xmlns:a16="http://schemas.microsoft.com/office/drawing/2014/main" val="3430237310"/>
                  </a:ext>
                </a:extLst>
              </a:tr>
              <a:tr h="370840">
                <a:tc>
                  <a:txBody>
                    <a:bodyPr/>
                    <a:lstStyle/>
                    <a:p>
                      <a:r>
                        <a:rPr lang="lt-LT" sz="1700" b="1" kern="1200" dirty="0">
                          <a:solidFill>
                            <a:srgbClr val="000000"/>
                          </a:solidFill>
                          <a:latin typeface="+mn-lt"/>
                          <a:ea typeface="+mn-ea"/>
                          <a:cs typeface="+mn-cs"/>
                        </a:rPr>
                        <a:t>Įsipareigojusių lankytojų dalis </a:t>
                      </a:r>
                      <a:r>
                        <a:rPr lang="lt-LT" sz="1700" b="0" kern="1200" dirty="0">
                          <a:solidFill>
                            <a:srgbClr val="000000"/>
                          </a:solidFill>
                          <a:latin typeface="+mn-lt"/>
                          <a:ea typeface="+mn-ea"/>
                          <a:cs typeface="+mn-cs"/>
                        </a:rPr>
                        <a:t>(ilgesni nei 5 minučių apsilankymai/iš viso apsilankymų)</a:t>
                      </a:r>
                      <a:endParaRPr lang="en-ZA" sz="1700" b="0" dirty="0">
                        <a:solidFill>
                          <a:srgbClr val="000000"/>
                        </a:solidFill>
                      </a:endParaRPr>
                    </a:p>
                  </a:txBody>
                  <a:tcPr/>
                </a:tc>
                <a:tc>
                  <a:txBody>
                    <a:bodyPr/>
                    <a:lstStyle/>
                    <a:p>
                      <a:r>
                        <a:rPr lang="lt-LT" sz="1700" dirty="0">
                          <a:solidFill>
                            <a:srgbClr val="000000"/>
                          </a:solidFill>
                        </a:rPr>
                        <a:t>Ar jie yra ištikimi sekėjai?</a:t>
                      </a:r>
                      <a:endParaRPr lang="en-ZA" sz="1700" dirty="0">
                        <a:solidFill>
                          <a:srgbClr val="000000"/>
                        </a:solidFill>
                      </a:endParaRPr>
                    </a:p>
                  </a:txBody>
                  <a:tcPr/>
                </a:tc>
                <a:extLst>
                  <a:ext uri="{0D108BD9-81ED-4DB2-BD59-A6C34878D82A}">
                    <a16:rowId xmlns:a16="http://schemas.microsoft.com/office/drawing/2014/main" val="3598257301"/>
                  </a:ext>
                </a:extLst>
              </a:tr>
              <a:tr h="370840">
                <a:tc>
                  <a:txBody>
                    <a:bodyPr/>
                    <a:lstStyle/>
                    <a:p>
                      <a:r>
                        <a:rPr lang="lt-LT" sz="1700" b="1" dirty="0">
                          <a:solidFill>
                            <a:srgbClr val="000000"/>
                          </a:solidFill>
                        </a:rPr>
                        <a:t>Lankytojų įsitraukimas </a:t>
                      </a:r>
                      <a:r>
                        <a:rPr lang="lt-LT" sz="1700" b="0" dirty="0">
                          <a:solidFill>
                            <a:srgbClr val="000000"/>
                          </a:solidFill>
                        </a:rPr>
                        <a:t>(komentarai, dalijimasis ir kt.)</a:t>
                      </a:r>
                    </a:p>
                  </a:txBody>
                  <a:tcPr/>
                </a:tc>
                <a:tc>
                  <a:txBody>
                    <a:bodyPr/>
                    <a:lstStyle/>
                    <a:p>
                      <a:r>
                        <a:rPr lang="lt-LT" sz="1700" dirty="0">
                          <a:solidFill>
                            <a:srgbClr val="000000"/>
                          </a:solidFill>
                        </a:rPr>
                        <a:t>Iš viso parodymų</a:t>
                      </a:r>
                      <a:endParaRPr lang="en-ZA" sz="1700" dirty="0">
                        <a:solidFill>
                          <a:srgbClr val="000000"/>
                        </a:solidFill>
                      </a:endParaRPr>
                    </a:p>
                  </a:txBody>
                  <a:tcPr/>
                </a:tc>
                <a:extLst>
                  <a:ext uri="{0D108BD9-81ED-4DB2-BD59-A6C34878D82A}">
                    <a16:rowId xmlns:a16="http://schemas.microsoft.com/office/drawing/2014/main" val="3062113809"/>
                  </a:ext>
                </a:extLst>
              </a:tr>
              <a:tr h="370840">
                <a:tc>
                  <a:txBody>
                    <a:bodyPr/>
                    <a:lstStyle/>
                    <a:p>
                      <a:r>
                        <a:rPr lang="lt-LT" sz="1700" b="1" dirty="0">
                          <a:solidFill>
                            <a:srgbClr val="000000"/>
                          </a:solidFill>
                        </a:rPr>
                        <a:t>Sentimentų santykis</a:t>
                      </a:r>
                      <a:endParaRPr lang="en-ZA" sz="1700" b="1" dirty="0">
                        <a:solidFill>
                          <a:srgbClr val="000000"/>
                        </a:solidFill>
                      </a:endParaRPr>
                    </a:p>
                  </a:txBody>
                  <a:tcPr/>
                </a:tc>
                <a:tc>
                  <a:txBody>
                    <a:bodyPr/>
                    <a:lstStyle/>
                    <a:p>
                      <a:r>
                        <a:rPr lang="lt-LT" sz="1700" dirty="0">
                          <a:solidFill>
                            <a:srgbClr val="000000"/>
                          </a:solidFill>
                        </a:rPr>
                        <a:t>Teigiami-neutralūs-neigiami Prekės ženklo paminėjimai / visi prekės ženklo paminėjimai</a:t>
                      </a:r>
                      <a:endParaRPr lang="en-ZA" sz="1700" dirty="0">
                        <a:solidFill>
                          <a:srgbClr val="000000"/>
                        </a:solidFill>
                      </a:endParaRPr>
                    </a:p>
                  </a:txBody>
                  <a:tcPr/>
                </a:tc>
                <a:extLst>
                  <a:ext uri="{0D108BD9-81ED-4DB2-BD59-A6C34878D82A}">
                    <a16:rowId xmlns:a16="http://schemas.microsoft.com/office/drawing/2014/main" val="1159617049"/>
                  </a:ext>
                </a:extLst>
              </a:tr>
            </a:tbl>
          </a:graphicData>
        </a:graphic>
      </p:graphicFrame>
      <p:sp>
        <p:nvSpPr>
          <p:cNvPr id="2" name="TextBox 1">
            <a:extLst>
              <a:ext uri="{FF2B5EF4-FFF2-40B4-BE49-F238E27FC236}">
                <a16:creationId xmlns:a16="http://schemas.microsoft.com/office/drawing/2014/main" id="{A8387D7F-7366-E886-3CD8-B2B8D63DD0D8}"/>
              </a:ext>
            </a:extLst>
          </p:cNvPr>
          <p:cNvSpPr txBox="1"/>
          <p:nvPr/>
        </p:nvSpPr>
        <p:spPr>
          <a:xfrm>
            <a:off x="1026941" y="5710538"/>
            <a:ext cx="10366677" cy="276999"/>
          </a:xfrm>
          <a:prstGeom prst="rect">
            <a:avLst/>
          </a:prstGeom>
          <a:noFill/>
        </p:spPr>
        <p:txBody>
          <a:bodyPr wrap="square" rtlCol="0">
            <a:spAutoFit/>
          </a:bodyPr>
          <a:lstStyle/>
          <a:p>
            <a:r>
              <a:rPr lang="es-ES" sz="1200" dirty="0" err="1">
                <a:solidFill>
                  <a:srgbClr val="000000"/>
                </a:solidFill>
              </a:rPr>
              <a:t>Šaltinis</a:t>
            </a:r>
            <a:r>
              <a:rPr lang="es-ES" sz="1200" dirty="0">
                <a:solidFill>
                  <a:srgbClr val="000000"/>
                </a:solidFill>
              </a:rPr>
              <a:t>: Castelló (2012) Del ROI al IOR el retorno de la inversión de la comunicación empresarial y publicitaria en medios sociales</a:t>
            </a:r>
          </a:p>
        </p:txBody>
      </p:sp>
    </p:spTree>
    <p:extLst>
      <p:ext uri="{BB962C8B-B14F-4D97-AF65-F5344CB8AC3E}">
        <p14:creationId xmlns:p14="http://schemas.microsoft.com/office/powerpoint/2010/main" val="1737336937"/>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457200" indent="-457200">
              <a:buClr>
                <a:schemeClr val="accent2"/>
              </a:buClr>
              <a:buFont typeface="+mj-lt"/>
              <a:buAutoNum type="arabicParenR" startAt="3"/>
            </a:pPr>
            <a:r>
              <a:rPr lang="lt-LT" b="1" dirty="0">
                <a:solidFill>
                  <a:schemeClr val="accent2"/>
                </a:solidFill>
              </a:rPr>
              <a:t>Vertinimo etapas: </a:t>
            </a:r>
            <a:r>
              <a:rPr lang="lt-LT" dirty="0"/>
              <a:t>Šiame etape stebimas kūrimo etape pasiektas rezultatas. Šiame etape reikia aprašyti, kaip dažnai šie KPI bus stebimi. Paprastas būdas stebėti KPI yra naudoti: </a:t>
            </a:r>
          </a:p>
          <a:p>
            <a:pPr marL="457200" indent="-457200">
              <a:buClr>
                <a:schemeClr val="accent2"/>
              </a:buClr>
              <a:buFont typeface="+mj-lt"/>
              <a:buAutoNum type="arabicParenR" startAt="3"/>
            </a:pPr>
            <a:endParaRPr lang="lt-LT" dirty="0"/>
          </a:p>
          <a:p>
            <a:pPr marL="457200" indent="-457200">
              <a:buClr>
                <a:schemeClr val="accent2"/>
              </a:buClr>
              <a:buFont typeface="Arial" panose="020B0604020202020204" pitchFamily="34" charset="0"/>
              <a:buChar char="•"/>
            </a:pPr>
            <a:r>
              <a:rPr lang="lt-LT" dirty="0"/>
              <a:t>„Excel“ ir „Google“ lapus: Dažnai pridedant veiklos rezultatų pažangą bus matyti, kaip sekasi siekti pažangos, todėl bus nustatyti konkretūs veiksmai ir strategijos veiklos rezultatams stiprinti. </a:t>
            </a:r>
          </a:p>
          <a:p>
            <a:pPr marL="457200" indent="-457200">
              <a:buClr>
                <a:schemeClr val="accent2"/>
              </a:buClr>
              <a:buFont typeface="Arial" panose="020B0604020202020204" pitchFamily="34" charset="0"/>
              <a:buChar char="•"/>
            </a:pPr>
            <a:endParaRPr lang="lt-LT" dirty="0"/>
          </a:p>
          <a:p>
            <a:pPr marL="457200" indent="-457200">
              <a:buClr>
                <a:schemeClr val="accent2"/>
              </a:buClr>
              <a:buFont typeface="Arial" panose="020B0604020202020204" pitchFamily="34" charset="0"/>
              <a:buChar char="•"/>
            </a:pPr>
            <a:r>
              <a:rPr lang="lt-LT" dirty="0"/>
              <a:t>Pavyzdžiui, KPI: 1: Savaitinį stebėjimą galima naudoti vertinant, kiek žmonių prisijungė prie jūsų el. pašto sąrašo.</a:t>
            </a:r>
            <a:endParaRPr lang="en-GB" spc="0" dirty="0">
              <a:latin typeface="+mn-lt"/>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Pagrindiniai</a:t>
            </a:r>
            <a:r>
              <a:rPr lang="en-GB" dirty="0"/>
              <a:t> </a:t>
            </a:r>
            <a:r>
              <a:rPr lang="en-GB" dirty="0" err="1"/>
              <a:t>rodikliai</a:t>
            </a:r>
            <a:endParaRPr lang="en-GB" dirty="0"/>
          </a:p>
        </p:txBody>
      </p:sp>
    </p:spTree>
    <p:extLst>
      <p:ext uri="{BB962C8B-B14F-4D97-AF65-F5344CB8AC3E}">
        <p14:creationId xmlns:p14="http://schemas.microsoft.com/office/powerpoint/2010/main" val="705977384"/>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DC48A82-700F-1E77-37CA-C24978B478FF}"/>
              </a:ext>
            </a:extLst>
          </p:cNvPr>
          <p:cNvSpPr>
            <a:spLocks noGrp="1"/>
          </p:cNvSpPr>
          <p:nvPr>
            <p:ph type="body" sz="quarter" idx="16"/>
          </p:nvPr>
        </p:nvSpPr>
        <p:spPr>
          <a:xfrm>
            <a:off x="798382" y="761603"/>
            <a:ext cx="10595236" cy="803654"/>
          </a:xfrm>
        </p:spPr>
        <p:txBody>
          <a:bodyPr/>
          <a:lstStyle/>
          <a:p>
            <a:r>
              <a:rPr lang="en-GB" dirty="0" err="1"/>
              <a:t>Individualus</a:t>
            </a:r>
            <a:r>
              <a:rPr lang="en-GB" dirty="0"/>
              <a:t> </a:t>
            </a:r>
            <a:r>
              <a:rPr lang="en-GB" dirty="0" err="1"/>
              <a:t>darbas</a:t>
            </a:r>
            <a:endParaRPr lang="en-GB" dirty="0"/>
          </a:p>
        </p:txBody>
      </p:sp>
      <p:sp>
        <p:nvSpPr>
          <p:cNvPr id="8" name="TextBox 7">
            <a:extLst>
              <a:ext uri="{FF2B5EF4-FFF2-40B4-BE49-F238E27FC236}">
                <a16:creationId xmlns:a16="http://schemas.microsoft.com/office/drawing/2014/main" id="{2310624A-F787-9EBD-C303-2E876C299A22}"/>
              </a:ext>
            </a:extLst>
          </p:cNvPr>
          <p:cNvSpPr txBox="1"/>
          <p:nvPr/>
        </p:nvSpPr>
        <p:spPr>
          <a:xfrm>
            <a:off x="798382" y="1720840"/>
            <a:ext cx="10595236" cy="4005199"/>
          </a:xfrm>
          <a:prstGeom prst="rect">
            <a:avLst/>
          </a:prstGeom>
          <a:noFill/>
        </p:spPr>
        <p:txBody>
          <a:bodyPr wrap="square">
            <a:spAutoFit/>
          </a:bodyPr>
          <a:lstStyle/>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Pridėkite siūlomą praktinę užduotį, pasiruošimą vertinimui, kitas individualias studijas.</a:t>
            </a:r>
          </a:p>
          <a:p>
            <a:pPr marR="0" lvl="0" algn="l" defTabSz="914400" rtl="0" eaLnBrk="1" fontAlgn="auto" latinLnBrk="0" hangingPunct="1">
              <a:lnSpc>
                <a:spcPct val="90000"/>
              </a:lnSpc>
              <a:spcBef>
                <a:spcPts val="1000"/>
              </a:spcBef>
              <a:spcAft>
                <a:spcPts val="0"/>
              </a:spcAft>
              <a:buClr>
                <a:srgbClr val="0D9390"/>
              </a:buClr>
              <a:buSzTx/>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457200" marR="0" lvl="0" indent="-457200" algn="l" defTabSz="914400" rtl="0" eaLnBrk="1" fontAlgn="auto" latinLnBrk="0" hangingPunct="1">
              <a:lnSpc>
                <a:spcPct val="90000"/>
              </a:lnSpc>
              <a:spcBef>
                <a:spcPts val="1000"/>
              </a:spcBef>
              <a:spcAft>
                <a:spcPts val="0"/>
              </a:spcAft>
              <a:buClr>
                <a:srgbClr val="0D9390"/>
              </a:buClr>
              <a:buSzTx/>
              <a:buFontTx/>
              <a:buBlip>
                <a:blip r:embed="rId3"/>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Pavyzdžiui, kursinis darbas, skirtas parengti ir įgyvendinti Inovatyvų projektą, kuriame būtų taikomas iššūkiais pagrįstas metodas. Inovatyvų projektą rekomenduojama rengti ir įgyvendinti kartu su vietos suinteresuotaisiais subjektais, siekiant spręsti vietos iššūkius (2.3 skirsnis). Baigę 6 modulius, TSO vadovai galėtų pristatyti savo Inovacinius projektus suinteresuotiesiems subjektams (regionui / miestui / pramonei). Tai paskatins TSO vadovų / TOP vadovų / darbuotojų mąstyseną pagal principą "iš apačios į viršų" ir sustiprins sąveiką, įsitraukimą bei teigiamą poveikį vietos ir regiono bendruomenei.</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30221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561226"/>
            <a:ext cx="10595237" cy="3995028"/>
          </a:xfrm>
        </p:spPr>
        <p:txBody>
          <a:bodyPr/>
          <a:lstStyle/>
          <a:p>
            <a:pPr marL="0" indent="0">
              <a:spcAft>
                <a:spcPts val="800"/>
              </a:spcAft>
              <a:buNone/>
            </a:pPr>
            <a:r>
              <a:rPr lang="lt-LT" sz="2400" dirty="0">
                <a:effectLst/>
                <a:latin typeface="Calibri" panose="020F0502020204030204" pitchFamily="34" charset="0"/>
                <a:ea typeface="Calibri" panose="020F0502020204030204" pitchFamily="34" charset="0"/>
                <a:cs typeface="Times New Roman" panose="02020603050405020304" pitchFamily="18" charset="0"/>
              </a:rPr>
              <a:t>Jūsų bendruomenėje gerai žinomas skurdas, o dėl infliacijos lygio daugelis žmonių susiduria su kasdienėmis išlaidomis. Itin didelio skurdo lygis išaugo, o valstybės institucijos susiduria su sunkumais spręsdamos šią problemą. Kita vertus, jūsų vietos bendruomenė apie tai žino, tačiau imasi veiksmų šiai problemai spręsti. </a:t>
            </a:r>
          </a:p>
          <a:p>
            <a:pPr marL="0" indent="0">
              <a:spcAft>
                <a:spcPts val="800"/>
              </a:spcAft>
              <a:buNone/>
            </a:pPr>
            <a:r>
              <a:rPr lang="lt-LT" sz="2400" dirty="0">
                <a:effectLst/>
                <a:latin typeface="Calibri" panose="020F0502020204030204" pitchFamily="34" charset="0"/>
                <a:ea typeface="Calibri" panose="020F0502020204030204" pitchFamily="34" charset="0"/>
                <a:cs typeface="Times New Roman" panose="02020603050405020304" pitchFamily="18" charset="0"/>
              </a:rPr>
              <a:t>Esant tokiai situacijai, jūsų komanda galvojo, kaip įtraukti daugiau žmonių ir sukurti sąmoningumo didinimo kampaniją, kad padidintų informuotumą. </a:t>
            </a:r>
          </a:p>
          <a:p>
            <a:pPr marL="0" indent="0">
              <a:spcAft>
                <a:spcPts val="800"/>
              </a:spcAft>
              <a:buNone/>
            </a:pPr>
            <a:r>
              <a:rPr lang="lt-LT" sz="2400" dirty="0">
                <a:effectLst/>
                <a:latin typeface="Calibri" panose="020F0502020204030204" pitchFamily="34" charset="0"/>
                <a:ea typeface="Calibri" panose="020F0502020204030204" pitchFamily="34" charset="0"/>
                <a:cs typeface="Times New Roman" panose="02020603050405020304" pitchFamily="18" charset="0"/>
              </a:rPr>
              <a:t>Dabar atėjo jūsų laikas veikti!</a:t>
            </a:r>
            <a:endParaRPr lang="es-ES" sz="24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b="1" dirty="0" err="1">
                <a:solidFill>
                  <a:schemeClr val="accent6">
                    <a:lumMod val="50000"/>
                  </a:schemeClr>
                </a:solidFill>
              </a:rPr>
              <a:t>Iššūkiais</a:t>
            </a:r>
            <a:r>
              <a:rPr lang="en-US" b="1" dirty="0">
                <a:solidFill>
                  <a:schemeClr val="accent6">
                    <a:lumMod val="50000"/>
                  </a:schemeClr>
                </a:solidFill>
              </a:rPr>
              <a:t> </a:t>
            </a:r>
            <a:r>
              <a:rPr lang="en-US" b="1" dirty="0" err="1">
                <a:solidFill>
                  <a:schemeClr val="accent6">
                    <a:lumMod val="50000"/>
                  </a:schemeClr>
                </a:solidFill>
              </a:rPr>
              <a:t>grįstas</a:t>
            </a:r>
            <a:r>
              <a:rPr lang="en-US" b="1" dirty="0">
                <a:solidFill>
                  <a:schemeClr val="accent6">
                    <a:lumMod val="50000"/>
                  </a:schemeClr>
                </a:solidFill>
              </a:rPr>
              <a:t> </a:t>
            </a:r>
            <a:r>
              <a:rPr lang="en-US" b="1" dirty="0" err="1">
                <a:solidFill>
                  <a:schemeClr val="accent6">
                    <a:lumMod val="50000"/>
                  </a:schemeClr>
                </a:solidFill>
              </a:rPr>
              <a:t>mokymasis</a:t>
            </a:r>
            <a:endParaRPr lang="en-US" dirty="0"/>
          </a:p>
        </p:txBody>
      </p:sp>
    </p:spTree>
    <p:extLst>
      <p:ext uri="{BB962C8B-B14F-4D97-AF65-F5344CB8AC3E}">
        <p14:creationId xmlns:p14="http://schemas.microsoft.com/office/powerpoint/2010/main" val="4757215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p:txBody>
          <a:bodyPr/>
          <a:lstStyle/>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Kas yra suinteresuotosios šalys?</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Kodėl ši idėja man svarbi?</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Kodėl tai aktualu?</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Kokio tipo žmones tyrinėjate?</a:t>
            </a:r>
            <a:endParaRPr lang="es-ES" sz="2400" dirty="0"/>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p:txBody>
          <a:bodyPr/>
          <a:lstStyle/>
          <a:p>
            <a:r>
              <a:rPr lang="en-GB" sz="3600" b="1" dirty="0" err="1">
                <a:effectLst/>
                <a:latin typeface="Calibri" panose="020F0502020204030204" pitchFamily="34" charset="0"/>
                <a:ea typeface="Calibri" panose="020F0502020204030204" pitchFamily="34" charset="0"/>
                <a:cs typeface="Times New Roman" panose="02020603050405020304" pitchFamily="18" charset="0"/>
              </a:rPr>
              <a:t>Įsitraukite</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Susipažinkite</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su</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iššūkiu</a:t>
            </a:r>
            <a:endParaRPr lang="en-US" dirty="0"/>
          </a:p>
        </p:txBody>
      </p:sp>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blip>
          <a:srcRect l="2233" r="2233"/>
          <a:stretch>
            <a:fillRect/>
          </a:stretch>
        </p:blipFill>
        <p:spPr/>
      </p:pic>
    </p:spTree>
    <p:extLst>
      <p:ext uri="{BB962C8B-B14F-4D97-AF65-F5344CB8AC3E}">
        <p14:creationId xmlns:p14="http://schemas.microsoft.com/office/powerpoint/2010/main" val="127867103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6AF410E7-A964-D044-9D34-2B240160C103}"/>
              </a:ext>
            </a:extLst>
          </p:cNvPr>
          <p:cNvSpPr>
            <a:spLocks noGrp="1"/>
          </p:cNvSpPr>
          <p:nvPr>
            <p:ph type="body" sz="quarter" idx="18"/>
          </p:nvPr>
        </p:nvSpPr>
        <p:spPr>
          <a:xfrm>
            <a:off x="983200" y="1445391"/>
            <a:ext cx="4867011" cy="3025975"/>
          </a:xfrm>
        </p:spPr>
        <p:txBody>
          <a:bodyPr/>
          <a:lstStyle/>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Nustatykite galutinius vartotojus. Kaip jie jaučiasi? Kokios to priežastys? Ką jie bandė daryti, kad įveiktų problemą? Kokia jų nuomonė apie valstybines institucijas? Kokio pobūdžio darbą jie dirba? </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Ieškokite šaltinių (tinklaraščio pranešimų žiniasklaidoje, straipsnių, vaizdo įrašų ir kt.) </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Kaip galėtume sumažinti kraštutinio skurdo lygį?</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Kaip jūsų komanda gali jiems padėti?</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5" name="Text Placeholder 4">
            <a:extLst>
              <a:ext uri="{FF2B5EF4-FFF2-40B4-BE49-F238E27FC236}">
                <a16:creationId xmlns:a16="http://schemas.microsoft.com/office/drawing/2014/main" id="{A771A6C9-E269-C442-8C5C-3C47FA5A2BA7}"/>
              </a:ext>
            </a:extLst>
          </p:cNvPr>
          <p:cNvSpPr>
            <a:spLocks noGrp="1"/>
          </p:cNvSpPr>
          <p:nvPr>
            <p:ph type="body" sz="quarter" idx="16"/>
          </p:nvPr>
        </p:nvSpPr>
        <p:spPr>
          <a:xfrm>
            <a:off x="898358" y="428328"/>
            <a:ext cx="4990998" cy="992652"/>
          </a:xfrm>
        </p:spPr>
        <p:txBody>
          <a:bodyPr/>
          <a:lstStyle/>
          <a:p>
            <a:r>
              <a:rPr lang="en-GB" sz="3600" b="1" dirty="0" err="1">
                <a:effectLst/>
                <a:latin typeface="Calibri" panose="020F0502020204030204" pitchFamily="34" charset="0"/>
                <a:ea typeface="Calibri" panose="020F0502020204030204" pitchFamily="34" charset="0"/>
                <a:cs typeface="Times New Roman" panose="02020603050405020304" pitchFamily="18" charset="0"/>
              </a:rPr>
              <a:t>Tyrimas</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ištirti</a:t>
            </a:r>
            <a:r>
              <a:rPr lang="en-GB" sz="3600" b="1" dirty="0">
                <a:effectLst/>
                <a:latin typeface="Calibri" panose="020F0502020204030204" pitchFamily="34" charset="0"/>
                <a:ea typeface="Calibri" panose="020F0502020204030204" pitchFamily="34" charset="0"/>
                <a:cs typeface="Times New Roman" panose="02020603050405020304" pitchFamily="18" charset="0"/>
              </a:rPr>
              <a:t> </a:t>
            </a:r>
            <a:r>
              <a:rPr lang="en-GB" sz="3600" b="1" dirty="0" err="1">
                <a:effectLst/>
                <a:latin typeface="Calibri" panose="020F0502020204030204" pitchFamily="34" charset="0"/>
                <a:ea typeface="Calibri" panose="020F0502020204030204" pitchFamily="34" charset="0"/>
                <a:cs typeface="Times New Roman" panose="02020603050405020304" pitchFamily="18" charset="0"/>
              </a:rPr>
              <a:t>iššūkį</a:t>
            </a:r>
            <a:endParaRPr lang="en-US" dirty="0"/>
          </a:p>
        </p:txBody>
      </p:sp>
      <p:pic>
        <p:nvPicPr>
          <p:cNvPr id="19" name="Picture Placeholder 18">
            <a:extLst>
              <a:ext uri="{FF2B5EF4-FFF2-40B4-BE49-F238E27FC236}">
                <a16:creationId xmlns:a16="http://schemas.microsoft.com/office/drawing/2014/main" id="{1DA59C0C-D9C5-01C8-B0BF-9E03B2209977}"/>
              </a:ext>
            </a:extLst>
          </p:cNvPr>
          <p:cNvPicPr>
            <a:picLocks noGrp="1" noChangeAspect="1"/>
          </p:cNvPicPr>
          <p:nvPr>
            <p:ph type="pic" sz="quarter" idx="42"/>
          </p:nvPr>
        </p:nvPicPr>
        <p:blipFill>
          <a:blip r:embed="rId3">
            <a:grayscl/>
          </a:blip>
          <a:srcRect l="2233" r="2233"/>
          <a:stretch>
            <a:fillRect/>
          </a:stretch>
        </p:blipFill>
        <p:spPr/>
      </p:pic>
      <p:sp>
        <p:nvSpPr>
          <p:cNvPr id="20" name="Freeform 19">
            <a:extLst>
              <a:ext uri="{FF2B5EF4-FFF2-40B4-BE49-F238E27FC236}">
                <a16:creationId xmlns:a16="http://schemas.microsoft.com/office/drawing/2014/main" id="{901B0944-630C-096B-838D-24D533786D87}"/>
              </a:ext>
            </a:extLst>
          </p:cNvPr>
          <p:cNvSpPr/>
          <p:nvPr/>
        </p:nvSpPr>
        <p:spPr>
          <a:xfrm>
            <a:off x="6096001" y="1452564"/>
            <a:ext cx="6096000" cy="4255968"/>
          </a:xfrm>
          <a:custGeom>
            <a:avLst/>
            <a:gdLst>
              <a:gd name="connsiteX0" fmla="*/ 0 w 6096000"/>
              <a:gd name="connsiteY0" fmla="*/ 0 h 4255968"/>
              <a:gd name="connsiteX1" fmla="*/ 6096000 w 6096000"/>
              <a:gd name="connsiteY1" fmla="*/ 0 h 4255968"/>
              <a:gd name="connsiteX2" fmla="*/ 6096000 w 6096000"/>
              <a:gd name="connsiteY2" fmla="*/ 4255968 h 4255968"/>
              <a:gd name="connsiteX3" fmla="*/ 0 w 6096000"/>
              <a:gd name="connsiteY3" fmla="*/ 4255968 h 4255968"/>
            </a:gdLst>
            <a:ahLst/>
            <a:cxnLst>
              <a:cxn ang="0">
                <a:pos x="connsiteX0" y="connsiteY0"/>
              </a:cxn>
              <a:cxn ang="0">
                <a:pos x="connsiteX1" y="connsiteY1"/>
              </a:cxn>
              <a:cxn ang="0">
                <a:pos x="connsiteX2" y="connsiteY2"/>
              </a:cxn>
              <a:cxn ang="0">
                <a:pos x="connsiteX3" y="connsiteY3"/>
              </a:cxn>
            </a:cxnLst>
            <a:rect l="l" t="t" r="r" b="b"/>
            <a:pathLst>
              <a:path w="6096000" h="4255968">
                <a:moveTo>
                  <a:pt x="0" y="0"/>
                </a:moveTo>
                <a:lnTo>
                  <a:pt x="6096000" y="0"/>
                </a:lnTo>
                <a:lnTo>
                  <a:pt x="6096000" y="4255968"/>
                </a:lnTo>
                <a:lnTo>
                  <a:pt x="0" y="4255968"/>
                </a:ln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Tree>
    <p:extLst>
      <p:ext uri="{BB962C8B-B14F-4D97-AF65-F5344CB8AC3E}">
        <p14:creationId xmlns:p14="http://schemas.microsoft.com/office/powerpoint/2010/main" val="1808462048"/>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40EDA134-70F1-C346-A124-7880EF1582DA}"/>
              </a:ext>
            </a:extLst>
          </p:cNvPr>
          <p:cNvSpPr>
            <a:spLocks noGrp="1"/>
          </p:cNvSpPr>
          <p:nvPr>
            <p:ph type="body" sz="quarter" idx="18"/>
          </p:nvPr>
        </p:nvSpPr>
        <p:spPr/>
        <p:txBody>
          <a:bodyPr/>
          <a:lstStyle/>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Nustatykite galutinius vartotojus. Kaip jie jaučiasi? Kokios to priežastys? Ką jie bandė daryti, kad įveiktų problemą? Kokia jų nuomonė apie valstybines institucijas? Kokio pobūdžio darbą jie dirba? </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Ieškokite šaltinių (tinklaraščio pranešimų žiniasklaidoje, straipsnių, vaizdo įrašų ir kt.) </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Kaip galėtume sumažinti kraštutinio skurdo lygį?</a:t>
            </a:r>
          </a:p>
          <a:p>
            <a:pPr marL="342900" lvl="0" indent="-342900">
              <a:buFont typeface="+mj-lt"/>
              <a:buAutoNum type="arabicPeriod"/>
            </a:pPr>
            <a:r>
              <a:rPr lang="lt-LT" sz="2400" dirty="0">
                <a:effectLst/>
                <a:latin typeface="Calibri" panose="020F0502020204030204" pitchFamily="34" charset="0"/>
                <a:ea typeface="Calibri" panose="020F0502020204030204" pitchFamily="34" charset="0"/>
                <a:cs typeface="Times New Roman" panose="02020603050405020304" pitchFamily="18" charset="0"/>
              </a:rPr>
              <a:t>Kaip jūsų komanda gali jiems padėti?</a:t>
            </a:r>
            <a:endParaRPr lang="es-ES" sz="24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Text Placeholder 2">
            <a:extLst>
              <a:ext uri="{FF2B5EF4-FFF2-40B4-BE49-F238E27FC236}">
                <a16:creationId xmlns:a16="http://schemas.microsoft.com/office/drawing/2014/main" id="{E4EDAC37-C3BA-1249-8767-414D489BC914}"/>
              </a:ext>
            </a:extLst>
          </p:cNvPr>
          <p:cNvSpPr>
            <a:spLocks noGrp="1"/>
          </p:cNvSpPr>
          <p:nvPr>
            <p:ph type="body" sz="quarter" idx="16"/>
          </p:nvPr>
        </p:nvSpPr>
        <p:spPr/>
        <p:txBody>
          <a:bodyPr/>
          <a:lstStyle/>
          <a:p>
            <a:r>
              <a:rPr lang="lt-LT" sz="3600" b="1" dirty="0">
                <a:effectLst/>
                <a:latin typeface="Calibri" panose="020F0502020204030204" pitchFamily="34" charset="0"/>
                <a:ea typeface="Calibri" panose="020F0502020204030204" pitchFamily="34" charset="0"/>
                <a:cs typeface="Times New Roman" panose="02020603050405020304" pitchFamily="18" charset="0"/>
              </a:rPr>
              <a:t>Veiksmas: kartu su komanda surenkite smegenų šturmą!</a:t>
            </a:r>
            <a:endParaRPr lang="en-US" b="1" dirty="0"/>
          </a:p>
        </p:txBody>
      </p:sp>
    </p:spTree>
    <p:extLst>
      <p:ext uri="{BB962C8B-B14F-4D97-AF65-F5344CB8AC3E}">
        <p14:creationId xmlns:p14="http://schemas.microsoft.com/office/powerpoint/2010/main" val="199711986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6D0F343-6613-8675-FA73-56202F77986D}"/>
              </a:ext>
            </a:extLst>
          </p:cNvPr>
          <p:cNvSpPr>
            <a:spLocks noGrp="1"/>
          </p:cNvSpPr>
          <p:nvPr>
            <p:ph type="body" sz="quarter" idx="18"/>
          </p:nvPr>
        </p:nvSpPr>
        <p:spPr>
          <a:xfrm>
            <a:off x="898358" y="1733511"/>
            <a:ext cx="4867011" cy="3025975"/>
          </a:xfrm>
        </p:spPr>
        <p:txBody>
          <a:bodyPr/>
          <a:lstStyle/>
          <a:p>
            <a:r>
              <a:rPr lang="lt-LT" dirty="0"/>
              <a:t>Bendravimas asmeniškai skiriasi nuo bendravimo internetu. Kai bendraujate su žmogumi akis į akį, girdite jo balso toną, matote jo veido išraišką, kūno kalbą ir rankų gestus. Internetinėje aplinkoje šiais bendravimo būdais pasikliauti negalima.</a:t>
            </a:r>
            <a:endParaRPr lang="en-IE" dirty="0"/>
          </a:p>
        </p:txBody>
      </p:sp>
      <p:sp>
        <p:nvSpPr>
          <p:cNvPr id="4" name="Text Placeholder 3">
            <a:extLst>
              <a:ext uri="{FF2B5EF4-FFF2-40B4-BE49-F238E27FC236}">
                <a16:creationId xmlns:a16="http://schemas.microsoft.com/office/drawing/2014/main" id="{63581FFB-BADE-1925-C279-22F4F4228CEA}"/>
              </a:ext>
            </a:extLst>
          </p:cNvPr>
          <p:cNvSpPr>
            <a:spLocks noGrp="1"/>
          </p:cNvSpPr>
          <p:nvPr>
            <p:ph type="body" sz="quarter" idx="16"/>
          </p:nvPr>
        </p:nvSpPr>
        <p:spPr/>
        <p:txBody>
          <a:bodyPr/>
          <a:lstStyle/>
          <a:p>
            <a:r>
              <a:rPr lang="en-IE" dirty="0" err="1"/>
              <a:t>Komunikacija</a:t>
            </a:r>
            <a:r>
              <a:rPr lang="en-IE" dirty="0"/>
              <a:t> </a:t>
            </a:r>
          </a:p>
        </p:txBody>
      </p:sp>
      <p:pic>
        <p:nvPicPr>
          <p:cNvPr id="8" name="Picture Placeholder 7" descr="Persons talking to each other">
            <a:extLst>
              <a:ext uri="{FF2B5EF4-FFF2-40B4-BE49-F238E27FC236}">
                <a16:creationId xmlns:a16="http://schemas.microsoft.com/office/drawing/2014/main" id="{1DF637AF-033A-B91D-068F-6A1247F06E71}"/>
              </a:ext>
            </a:extLst>
          </p:cNvPr>
          <p:cNvPicPr>
            <a:picLocks noGrp="1" noChangeAspect="1"/>
          </p:cNvPicPr>
          <p:nvPr>
            <p:ph type="pic" sz="quarter" idx="42"/>
          </p:nvPr>
        </p:nvPicPr>
        <p:blipFill>
          <a:blip r:embed="rId2"/>
          <a:srcRect l="2255" r="2255"/>
          <a:stretch/>
        </p:blipFill>
        <p:spPr/>
      </p:pic>
    </p:spTree>
    <p:extLst>
      <p:ext uri="{BB962C8B-B14F-4D97-AF65-F5344CB8AC3E}">
        <p14:creationId xmlns:p14="http://schemas.microsoft.com/office/powerpoint/2010/main" val="338472136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GB" dirty="0"/>
              <a:t>“</a:t>
            </a:r>
            <a:r>
              <a:rPr lang="lt-LT" dirty="0"/>
              <a:t>Nieko nėra geriau nei tiesiog tobulinti savo produktą</a:t>
            </a:r>
            <a:r>
              <a:rPr lang="en-GB" dirty="0"/>
              <a: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Joel </a:t>
            </a:r>
            <a:r>
              <a:rPr lang="en-IE" sz="2200" b="1" i="0" err="1"/>
              <a:t>Spolsky</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Schoolboy with laptop in robotics clas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1096500982"/>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19">
            <a:extLst>
              <a:ext uri="{FF2B5EF4-FFF2-40B4-BE49-F238E27FC236}">
                <a16:creationId xmlns:a16="http://schemas.microsoft.com/office/drawing/2014/main" id="{5328264C-32A9-A14B-88CE-E920BC4BEE14}"/>
              </a:ext>
            </a:extLst>
          </p:cNvPr>
          <p:cNvSpPr>
            <a:spLocks noGrp="1"/>
          </p:cNvSpPr>
          <p:nvPr>
            <p:ph type="body" sz="quarter" idx="20"/>
          </p:nvPr>
        </p:nvSpPr>
        <p:spPr/>
        <p:txBody>
          <a:bodyPr/>
          <a:lstStyle/>
          <a:p>
            <a:r>
              <a:rPr lang="en-US" dirty="0" err="1"/>
              <a:t>Ačiū</a:t>
            </a:r>
            <a:endParaRPr lang="en-US" dirty="0"/>
          </a:p>
        </p:txBody>
      </p:sp>
      <p:sp>
        <p:nvSpPr>
          <p:cNvPr id="2" name="Text Placeholder 1">
            <a:extLst>
              <a:ext uri="{FF2B5EF4-FFF2-40B4-BE49-F238E27FC236}">
                <a16:creationId xmlns:a16="http://schemas.microsoft.com/office/drawing/2014/main" id="{00576451-99CA-2BBC-49EC-1C073AE46CE3}"/>
              </a:ext>
            </a:extLst>
          </p:cNvPr>
          <p:cNvSpPr>
            <a:spLocks noGrp="1"/>
          </p:cNvSpPr>
          <p:nvPr>
            <p:ph type="body" sz="quarter" idx="28"/>
          </p:nvPr>
        </p:nvSpPr>
        <p:spPr/>
        <p:txBody>
          <a:bodyPr/>
          <a:lstStyle/>
          <a:p>
            <a:r>
              <a:rPr lang="en-US" err="1"/>
              <a:t>www.</a:t>
            </a:r>
            <a:r>
              <a:rPr lang="en-US" sz="3600" b="1" err="1"/>
              <a:t>leaderseeds</a:t>
            </a:r>
            <a:r>
              <a:rPr lang="en-US" err="1"/>
              <a:t>.eu</a:t>
            </a:r>
            <a:endParaRPr lang="en-US"/>
          </a:p>
        </p:txBody>
      </p:sp>
    </p:spTree>
    <p:extLst>
      <p:ext uri="{BB962C8B-B14F-4D97-AF65-F5344CB8AC3E}">
        <p14:creationId xmlns:p14="http://schemas.microsoft.com/office/powerpoint/2010/main" val="4169825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Nuorodos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06</a:t>
            </a:r>
          </a:p>
        </p:txBody>
      </p:sp>
    </p:spTree>
    <p:extLst>
      <p:ext uri="{BB962C8B-B14F-4D97-AF65-F5344CB8AC3E}">
        <p14:creationId xmlns:p14="http://schemas.microsoft.com/office/powerpoint/2010/main" val="3460428335"/>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lstStyle/>
          <a:p>
            <a:pPr marL="342900" indent="-342900">
              <a:buFont typeface="Wingdings" panose="05000000000000000000" pitchFamily="2" charset="2"/>
              <a:buChar char="Ø"/>
            </a:pPr>
            <a:r>
              <a:rPr lang="en-IE" err="1"/>
              <a:t>Keyton</a:t>
            </a:r>
            <a:r>
              <a:rPr lang="en-IE"/>
              <a:t>, J. (2010). Case studies for organizational communication: Understanding communication processes. New York, NY: Oxford University Press.</a:t>
            </a:r>
          </a:p>
          <a:p>
            <a:pPr marL="342900" indent="-342900">
              <a:buFont typeface="Wingdings" panose="05000000000000000000" pitchFamily="2" charset="2"/>
              <a:buChar char="Ø"/>
            </a:pPr>
            <a:r>
              <a:rPr lang="en-IE"/>
              <a:t>Welch, M., &amp; Jackson, P. (2007). Re-Thinking Internal Communication: A Stakeholder Approach. Corporate Communications: An International Journal, 12, 177-198.</a:t>
            </a:r>
          </a:p>
          <a:p>
            <a:pPr marL="342900" indent="-342900">
              <a:buFont typeface="Wingdings" panose="05000000000000000000" pitchFamily="2" charset="2"/>
              <a:buChar char="Ø"/>
            </a:pPr>
            <a:r>
              <a:rPr lang="en-IE"/>
              <a:t>K Ruck, M Welch - Public relations review, 2012 Valuing internal communication; management and employee perspectives</a:t>
            </a:r>
          </a:p>
          <a:p>
            <a:pPr marL="342900" indent="-342900">
              <a:buFont typeface="Wingdings" panose="05000000000000000000" pitchFamily="2" charset="2"/>
              <a:buChar char="Ø"/>
            </a:pPr>
            <a:r>
              <a:rPr lang="en-IE"/>
              <a:t>Bui, Thuy Linh (2019). Internal communication in the digital workplace: digital communication channels and employee engagement</a:t>
            </a:r>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r>
              <a:rPr lang="en-IE" dirty="0" err="1"/>
              <a:t>Komunikacijos</a:t>
            </a:r>
            <a:r>
              <a:rPr lang="en-IE" dirty="0"/>
              <a:t> </a:t>
            </a:r>
            <a:r>
              <a:rPr lang="en-IE" dirty="0" err="1"/>
              <a:t>šaltiniai</a:t>
            </a:r>
            <a:endParaRPr lang="en-IE" dirty="0"/>
          </a:p>
        </p:txBody>
      </p:sp>
    </p:spTree>
    <p:extLst>
      <p:ext uri="{BB962C8B-B14F-4D97-AF65-F5344CB8AC3E}">
        <p14:creationId xmlns:p14="http://schemas.microsoft.com/office/powerpoint/2010/main" val="41467346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a:xfrm>
            <a:off x="798380" y="1639523"/>
            <a:ext cx="10595237" cy="2214206"/>
          </a:xfrm>
        </p:spPr>
        <p:txBody>
          <a:bodyPr anchor="t"/>
          <a:lstStyle/>
          <a:p>
            <a:pPr marL="342900" indent="-342900" algn="l">
              <a:buFont typeface="Wingdings" panose="05000000000000000000" pitchFamily="2" charset="2"/>
              <a:buChar char="Ø"/>
            </a:pPr>
            <a:r>
              <a:rPr lang="en-US" b="0" i="0">
                <a:effectLst/>
              </a:rPr>
              <a:t>Jackson, T. W., &amp; van den </a:t>
            </a:r>
            <a:r>
              <a:rPr lang="en-US" b="0" i="0" err="1">
                <a:effectLst/>
              </a:rPr>
              <a:t>Hooff</a:t>
            </a:r>
            <a:r>
              <a:rPr lang="en-US" b="0" i="0">
                <a:effectLst/>
              </a:rPr>
              <a:t>, B. (2012). Understanding the factors that affect information overload and miscommunication within the workplace. Journal of Emerging Trends in Computing and Information Sciences. 3(8). 1240-1252.</a:t>
            </a:r>
          </a:p>
          <a:p>
            <a:pPr marL="342900" indent="-342900" algn="l">
              <a:buFont typeface="Wingdings" panose="05000000000000000000" pitchFamily="2" charset="2"/>
              <a:buChar char="Ø"/>
            </a:pPr>
            <a:r>
              <a:rPr lang="en-US" b="0" i="0">
                <a:effectLst/>
              </a:rPr>
              <a:t>3 models of communication: </a:t>
            </a:r>
            <a:r>
              <a:rPr lang="en-US" b="0" i="0" u="sng">
                <a:effectLst/>
                <a:hlinkClick r:id="rId2">
                  <a:extLst>
                    <a:ext uri="{A12FA001-AC4F-418D-AE19-62706E023703}">
                      <ahyp:hlinkClr xmlns:ahyp="http://schemas.microsoft.com/office/drawing/2018/hyperlinkcolor" val="tx"/>
                    </a:ext>
                  </a:extLst>
                </a:hlinkClick>
              </a:rPr>
              <a:t>hyperlink text: YouTube video</a:t>
            </a:r>
            <a:endParaRPr lang="en-US" b="0" i="0">
              <a:effectLst/>
            </a:endParaRPr>
          </a:p>
          <a:p>
            <a:pPr marL="342900" indent="-342900" algn="l">
              <a:buFont typeface="Wingdings" panose="05000000000000000000" pitchFamily="2" charset="2"/>
              <a:buChar char="Ø"/>
            </a:pPr>
            <a:r>
              <a:rPr lang="en-US" b="0" i="0">
                <a:effectLst/>
              </a:rPr>
              <a:t>Miscommunication: </a:t>
            </a:r>
            <a:r>
              <a:rPr lang="en-US" b="0" i="0" u="sng">
                <a:effectLst/>
                <a:hlinkClick r:id="rId3">
                  <a:extLst>
                    <a:ext uri="{A12FA001-AC4F-418D-AE19-62706E023703}">
                      <ahyp:hlinkClr xmlns:ahyp="http://schemas.microsoft.com/office/drawing/2018/hyperlinkcolor" val="tx"/>
                    </a:ext>
                  </a:extLst>
                </a:hlinkClick>
              </a:rPr>
              <a:t>hyperlink text: YouTube video</a:t>
            </a:r>
            <a:endParaRPr lang="en-US" b="0" i="0">
              <a:effectLst/>
            </a:endParaRPr>
          </a:p>
          <a:p>
            <a:pPr marL="0" indent="0"/>
            <a:endParaRPr lang="en-IE"/>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a:xfrm>
            <a:off x="798380" y="761603"/>
            <a:ext cx="10595237" cy="803654"/>
          </a:xfrm>
        </p:spPr>
        <p:txBody>
          <a:bodyPr/>
          <a:lstStyle/>
          <a:p>
            <a:r>
              <a:rPr lang="lt-LT" b="0" i="0" dirty="0">
                <a:effectLst/>
              </a:rPr>
              <a:t>Bendravimo modeliai ir nesusikalbėjimas</a:t>
            </a:r>
            <a:endParaRPr lang="en-IE" dirty="0"/>
          </a:p>
        </p:txBody>
      </p:sp>
      <p:sp>
        <p:nvSpPr>
          <p:cNvPr id="2" name="Text Placeholder 4">
            <a:extLst>
              <a:ext uri="{FF2B5EF4-FFF2-40B4-BE49-F238E27FC236}">
                <a16:creationId xmlns:a16="http://schemas.microsoft.com/office/drawing/2014/main" id="{1FBD26C3-CF7D-AA24-8216-E85916557584}"/>
              </a:ext>
            </a:extLst>
          </p:cNvPr>
          <p:cNvSpPr txBox="1">
            <a:spLocks/>
          </p:cNvSpPr>
          <p:nvPr/>
        </p:nvSpPr>
        <p:spPr>
          <a:xfrm>
            <a:off x="798380" y="4805916"/>
            <a:ext cx="10595237" cy="22142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Organizacinės silosinės struktūros ir kaip jų išvengti</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hlinkClick r:id="rId4">
                  <a:extLst>
                    <a:ext uri="{A12FA001-AC4F-418D-AE19-62706E023703}">
                      <ahyp:hlinkClr xmlns:ahyp="http://schemas.microsoft.com/office/drawing/2018/hyperlinkcolor" val="tx"/>
                    </a:ext>
                  </a:extLst>
                </a:hlinkClick>
              </a:rPr>
              <a:t>hyperlink text: Article</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Ne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pelno</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siekiančios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organizacijos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none" strike="noStrike" kern="1200" cap="none" spc="0" normalizeH="0" baseline="0" noProof="0" dirty="0" err="1">
                <a:ln>
                  <a:noFill/>
                </a:ln>
                <a:solidFill>
                  <a:srgbClr val="000000"/>
                </a:solidFill>
                <a:effectLst/>
                <a:uLnTx/>
                <a:uFillTx/>
                <a:latin typeface="Calibri" panose="020F0502020204030204"/>
                <a:ea typeface="+mn-ea"/>
                <a:cs typeface="+mn-cs"/>
              </a:rPr>
              <a:t>schemos</a:t>
            </a:r>
            <a:r>
              <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US" sz="2400" b="0" i="0" u="sng" strike="noStrike" kern="1200" cap="none" spc="0" normalizeH="0" baseline="0" noProof="0" dirty="0">
                <a:ln>
                  <a:noFill/>
                </a:ln>
                <a:solidFill>
                  <a:srgbClr val="000000"/>
                </a:solidFill>
                <a:effectLst/>
                <a:uLnTx/>
                <a:uFillTx/>
                <a:latin typeface="Calibri" panose="020F0502020204030204"/>
                <a:ea typeface="+mn-ea"/>
                <a:cs typeface="+mn-cs"/>
                <a:hlinkClick r:id="rId5">
                  <a:extLst>
                    <a:ext uri="{A12FA001-AC4F-418D-AE19-62706E023703}">
                      <ahyp:hlinkClr xmlns:ahyp="http://schemas.microsoft.com/office/drawing/2018/hyperlinkcolor" val="tx"/>
                    </a:ext>
                  </a:extLst>
                </a:hlinkClick>
              </a:rPr>
              <a:t>hyperlink text: Website</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3">
            <a:extLst>
              <a:ext uri="{FF2B5EF4-FFF2-40B4-BE49-F238E27FC236}">
                <a16:creationId xmlns:a16="http://schemas.microsoft.com/office/drawing/2014/main" id="{BC310160-EFCF-5DB4-559B-4AD0842F70EA}"/>
              </a:ext>
            </a:extLst>
          </p:cNvPr>
          <p:cNvSpPr txBox="1">
            <a:spLocks/>
          </p:cNvSpPr>
          <p:nvPr/>
        </p:nvSpPr>
        <p:spPr>
          <a:xfrm>
            <a:off x="798380" y="3927995"/>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dirty="0"/>
              <a:t>Organizacinės struktūros</a:t>
            </a:r>
            <a:endParaRPr lang="en-IE" dirty="0"/>
          </a:p>
        </p:txBody>
      </p:sp>
    </p:spTree>
    <p:extLst>
      <p:ext uri="{BB962C8B-B14F-4D97-AF65-F5344CB8AC3E}">
        <p14:creationId xmlns:p14="http://schemas.microsoft.com/office/powerpoint/2010/main" val="2463062884"/>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a:xfrm>
            <a:off x="798380" y="1639523"/>
            <a:ext cx="10595237" cy="2214206"/>
          </a:xfrm>
        </p:spPr>
        <p:txBody>
          <a:bodyPr anchor="t"/>
          <a:lstStyle/>
          <a:p>
            <a:pPr marL="342900" indent="-342900" algn="l">
              <a:buFont typeface="Wingdings" panose="05000000000000000000" pitchFamily="2" charset="2"/>
              <a:buChar char="Ø"/>
            </a:pPr>
            <a:r>
              <a:rPr lang="en-IE" b="0" i="0" dirty="0" err="1">
                <a:effectLst/>
              </a:rPr>
              <a:t>Įeinančioji</a:t>
            </a:r>
            <a:r>
              <a:rPr lang="en-IE" b="0" i="0" dirty="0">
                <a:effectLst/>
              </a:rPr>
              <a:t> </a:t>
            </a:r>
            <a:r>
              <a:rPr lang="en-IE" b="0" i="0" dirty="0" err="1">
                <a:effectLst/>
              </a:rPr>
              <a:t>rinkodara</a:t>
            </a:r>
            <a:r>
              <a:rPr lang="en-IE" b="0" i="0" dirty="0">
                <a:effectLst/>
              </a:rPr>
              <a:t>: </a:t>
            </a:r>
            <a:r>
              <a:rPr lang="en-IE" b="0" i="0" u="sng" dirty="0">
                <a:effectLst/>
                <a:hlinkClick r:id="rId2">
                  <a:extLst>
                    <a:ext uri="{A12FA001-AC4F-418D-AE19-62706E023703}">
                      <ahyp:hlinkClr xmlns:ahyp="http://schemas.microsoft.com/office/drawing/2018/hyperlinkcolor" val="tx"/>
                    </a:ext>
                  </a:extLst>
                </a:hlinkClick>
              </a:rPr>
              <a:t>hyperlink text: Website</a:t>
            </a:r>
            <a:endParaRPr lang="en-IE" b="0" i="0" dirty="0">
              <a:effectLst/>
            </a:endParaRPr>
          </a:p>
          <a:p>
            <a:pPr marL="342900" indent="-342900" algn="l">
              <a:buFont typeface="Wingdings" panose="05000000000000000000" pitchFamily="2" charset="2"/>
              <a:buChar char="Ø"/>
            </a:pPr>
            <a:r>
              <a:rPr lang="en-IE" b="0" i="0" dirty="0" err="1">
                <a:effectLst/>
              </a:rPr>
              <a:t>Įeinančioji</a:t>
            </a:r>
            <a:r>
              <a:rPr lang="en-IE" b="0" i="0" dirty="0">
                <a:effectLst/>
              </a:rPr>
              <a:t> </a:t>
            </a:r>
            <a:r>
              <a:rPr lang="en-IE" b="0" i="0" dirty="0" err="1">
                <a:effectLst/>
              </a:rPr>
              <a:t>ir</a:t>
            </a:r>
            <a:r>
              <a:rPr lang="en-IE" b="0" i="0" dirty="0">
                <a:effectLst/>
              </a:rPr>
              <a:t> </a:t>
            </a:r>
            <a:r>
              <a:rPr lang="en-IE" b="0" i="0" dirty="0" err="1">
                <a:effectLst/>
              </a:rPr>
              <a:t>išeinančioji</a:t>
            </a:r>
            <a:r>
              <a:rPr lang="en-IE" b="0" i="0" dirty="0">
                <a:effectLst/>
              </a:rPr>
              <a:t> </a:t>
            </a:r>
            <a:r>
              <a:rPr lang="en-IE" b="0" i="0" dirty="0" err="1">
                <a:effectLst/>
              </a:rPr>
              <a:t>rinkodara</a:t>
            </a:r>
            <a:r>
              <a:rPr lang="en-IE" b="0" i="0" dirty="0">
                <a:effectLst/>
              </a:rPr>
              <a:t>: </a:t>
            </a:r>
            <a:r>
              <a:rPr lang="en-IE" b="0" i="0" u="sng" dirty="0">
                <a:effectLst/>
                <a:hlinkClick r:id="rId3">
                  <a:extLst>
                    <a:ext uri="{A12FA001-AC4F-418D-AE19-62706E023703}">
                      <ahyp:hlinkClr xmlns:ahyp="http://schemas.microsoft.com/office/drawing/2018/hyperlinkcolor" val="tx"/>
                    </a:ext>
                  </a:extLst>
                </a:hlinkClick>
              </a:rPr>
              <a:t>hyperlink text: Presentation</a:t>
            </a:r>
            <a:endParaRPr lang="en-IE" b="0" i="0" dirty="0">
              <a:effectLst/>
            </a:endParaRPr>
          </a:p>
          <a:p>
            <a:pPr marL="342900" indent="-342900" algn="l">
              <a:buFont typeface="Wingdings" panose="05000000000000000000" pitchFamily="2" charset="2"/>
              <a:buChar char="Ø"/>
            </a:pPr>
            <a:r>
              <a:rPr lang="en-IE" b="0" i="0" dirty="0">
                <a:effectLst/>
              </a:rPr>
              <a:t>Kaip </a:t>
            </a:r>
            <a:r>
              <a:rPr lang="en-IE" b="0" i="0" dirty="0" err="1">
                <a:effectLst/>
              </a:rPr>
              <a:t>paleisti</a:t>
            </a:r>
            <a:r>
              <a:rPr lang="en-IE" b="0" i="0" dirty="0">
                <a:effectLst/>
              </a:rPr>
              <a:t> ne </a:t>
            </a:r>
            <a:r>
              <a:rPr lang="en-IE" b="0" i="0" dirty="0" err="1">
                <a:effectLst/>
              </a:rPr>
              <a:t>pelno</a:t>
            </a:r>
            <a:r>
              <a:rPr lang="en-IE" b="0" i="0" dirty="0">
                <a:effectLst/>
              </a:rPr>
              <a:t> </a:t>
            </a:r>
            <a:r>
              <a:rPr lang="en-IE" b="0" i="0" dirty="0" err="1">
                <a:effectLst/>
              </a:rPr>
              <a:t>siekiančią</a:t>
            </a:r>
            <a:r>
              <a:rPr lang="en-IE" b="0" i="0" dirty="0">
                <a:effectLst/>
              </a:rPr>
              <a:t> </a:t>
            </a:r>
            <a:r>
              <a:rPr lang="en-IE" b="0" i="0" dirty="0" err="1">
                <a:effectLst/>
              </a:rPr>
              <a:t>rinkodaros</a:t>
            </a:r>
            <a:r>
              <a:rPr lang="en-IE" b="0" i="0" dirty="0">
                <a:effectLst/>
              </a:rPr>
              <a:t> </a:t>
            </a:r>
            <a:r>
              <a:rPr lang="en-IE" b="0" i="0" dirty="0" err="1">
                <a:effectLst/>
              </a:rPr>
              <a:t>mašiną</a:t>
            </a:r>
            <a:r>
              <a:rPr lang="en-IE" b="0" i="0" dirty="0">
                <a:effectLst/>
              </a:rPr>
              <a:t>: </a:t>
            </a:r>
            <a:r>
              <a:rPr lang="en-IE" b="0" i="0" u="sng" dirty="0">
                <a:effectLst/>
                <a:hlinkClick r:id="rId4">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n-IE" b="0" i="0" dirty="0" err="1">
                <a:effectLst/>
              </a:rPr>
              <a:t>Apklausa</a:t>
            </a:r>
            <a:r>
              <a:rPr lang="en-IE" b="0" i="0" dirty="0">
                <a:effectLst/>
              </a:rPr>
              <a:t> </a:t>
            </a:r>
            <a:r>
              <a:rPr lang="en-IE" b="0" i="0" dirty="0" err="1">
                <a:effectLst/>
              </a:rPr>
              <a:t>apie</a:t>
            </a:r>
            <a:r>
              <a:rPr lang="en-IE" b="0" i="0" dirty="0">
                <a:effectLst/>
              </a:rPr>
              <a:t> </a:t>
            </a:r>
            <a:r>
              <a:rPr lang="en-IE" b="0" i="0" dirty="0" err="1">
                <a:effectLst/>
              </a:rPr>
              <a:t>įeinančią</a:t>
            </a:r>
            <a:r>
              <a:rPr lang="en-IE" b="0" i="0" dirty="0">
                <a:effectLst/>
              </a:rPr>
              <a:t> </a:t>
            </a:r>
            <a:r>
              <a:rPr lang="en-IE" b="0" i="0" dirty="0" err="1">
                <a:effectLst/>
              </a:rPr>
              <a:t>rinkodarą</a:t>
            </a:r>
            <a:r>
              <a:rPr lang="en-IE" b="0" i="0" dirty="0">
                <a:effectLst/>
              </a:rPr>
              <a:t>: </a:t>
            </a:r>
            <a:r>
              <a:rPr lang="en-IE" b="0" i="0" u="sng" dirty="0">
                <a:effectLst/>
                <a:hlinkClick r:id="rId5">
                  <a:extLst>
                    <a:ext uri="{A12FA001-AC4F-418D-AE19-62706E023703}">
                      <ahyp:hlinkClr xmlns:ahyp="http://schemas.microsoft.com/office/drawing/2018/hyperlinkcolor" val="tx"/>
                    </a:ext>
                  </a:extLst>
                </a:hlinkClick>
              </a:rPr>
              <a:t>hyperlink text: Article</a:t>
            </a:r>
            <a:endParaRPr lang="en-IE" dirty="0"/>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a:xfrm>
            <a:off x="798380" y="761603"/>
            <a:ext cx="10595237" cy="803654"/>
          </a:xfrm>
        </p:spPr>
        <p:txBody>
          <a:bodyPr/>
          <a:lstStyle/>
          <a:p>
            <a:r>
              <a:rPr lang="en-IE" b="0" i="0" dirty="0" err="1">
                <a:effectLst/>
              </a:rPr>
              <a:t>Rinkodaros</a:t>
            </a:r>
            <a:r>
              <a:rPr lang="en-IE" b="0" i="0" dirty="0">
                <a:effectLst/>
              </a:rPr>
              <a:t> </a:t>
            </a:r>
            <a:r>
              <a:rPr lang="en-IE" b="0" i="0" dirty="0" err="1">
                <a:effectLst/>
              </a:rPr>
              <a:t>šaltiniai</a:t>
            </a:r>
            <a:endParaRPr lang="en-IE" dirty="0"/>
          </a:p>
        </p:txBody>
      </p:sp>
      <p:sp>
        <p:nvSpPr>
          <p:cNvPr id="2" name="Text Placeholder 4">
            <a:extLst>
              <a:ext uri="{FF2B5EF4-FFF2-40B4-BE49-F238E27FC236}">
                <a16:creationId xmlns:a16="http://schemas.microsoft.com/office/drawing/2014/main" id="{1FBD26C3-CF7D-AA24-8216-E85916557584}"/>
              </a:ext>
            </a:extLst>
          </p:cNvPr>
          <p:cNvSpPr txBox="1">
            <a:spLocks/>
          </p:cNvSpPr>
          <p:nvPr/>
        </p:nvSpPr>
        <p:spPr>
          <a:xfrm>
            <a:off x="798380" y="4805916"/>
            <a:ext cx="10595237" cy="2214206"/>
          </a:xfrm>
          <a:prstGeom prst="rect">
            <a:avLst/>
          </a:prstGeom>
        </p:spPr>
        <p:txBody>
          <a:bodyPr anchor="t"/>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gn="l">
              <a:buFont typeface="Wingdings" panose="05000000000000000000" pitchFamily="2" charset="2"/>
              <a:buChar char="Ø"/>
            </a:pPr>
            <a:r>
              <a:rPr lang="lt-LT" b="0" i="0" dirty="0">
                <a:effectLst/>
              </a:rPr>
              <a:t>Klientų kelionės žemėlapis</a:t>
            </a:r>
            <a:r>
              <a:rPr lang="en-IE" b="0" i="0" dirty="0">
                <a:effectLst/>
              </a:rPr>
              <a:t>: </a:t>
            </a:r>
            <a:r>
              <a:rPr lang="en-IE" b="0" i="0" u="sng" dirty="0">
                <a:effectLst/>
                <a:hlinkClick r:id="rId6">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n-IE" b="0" i="0" dirty="0">
                <a:effectLst/>
              </a:rPr>
              <a:t>CJM ne </a:t>
            </a:r>
            <a:r>
              <a:rPr lang="en-IE" b="0" i="0" dirty="0" err="1">
                <a:effectLst/>
              </a:rPr>
              <a:t>pelno</a:t>
            </a:r>
            <a:r>
              <a:rPr lang="en-IE" b="0" i="0" dirty="0">
                <a:effectLst/>
              </a:rPr>
              <a:t> </a:t>
            </a:r>
            <a:r>
              <a:rPr lang="en-IE" b="0" i="0" dirty="0" err="1">
                <a:effectLst/>
              </a:rPr>
              <a:t>siekiančioms</a:t>
            </a:r>
            <a:r>
              <a:rPr lang="en-IE" b="0" i="0" dirty="0">
                <a:effectLst/>
              </a:rPr>
              <a:t> </a:t>
            </a:r>
            <a:r>
              <a:rPr lang="en-IE" b="0" i="0" dirty="0" err="1">
                <a:effectLst/>
              </a:rPr>
              <a:t>organizacijoms</a:t>
            </a:r>
            <a:r>
              <a:rPr lang="en-IE" b="0" i="0" dirty="0">
                <a:effectLst/>
              </a:rPr>
              <a:t>: </a:t>
            </a:r>
            <a:r>
              <a:rPr lang="en-IE" b="0" i="0" u="sng" dirty="0">
                <a:effectLst/>
                <a:hlinkClick r:id="rId7">
                  <a:extLst>
                    <a:ext uri="{A12FA001-AC4F-418D-AE19-62706E023703}">
                      <ahyp:hlinkClr xmlns:ahyp="http://schemas.microsoft.com/office/drawing/2018/hyperlinkcolor" val="tx"/>
                    </a:ext>
                  </a:extLst>
                </a:hlinkClick>
              </a:rPr>
              <a:t>hyperlink text: Article</a:t>
            </a:r>
            <a:endParaRPr lang="en-IE" b="0" i="0" dirty="0">
              <a:effectLst/>
            </a:endParaRPr>
          </a:p>
          <a:p>
            <a:pPr marL="342900" marR="0" lvl="0" indent="-342900" algn="l" defTabSz="914400" rtl="0" eaLnBrk="1" fontAlgn="auto" latinLnBrk="0" hangingPunct="1">
              <a:lnSpc>
                <a:spcPct val="90000"/>
              </a:lnSpc>
              <a:spcBef>
                <a:spcPts val="1000"/>
              </a:spcBef>
              <a:spcAft>
                <a:spcPts val="0"/>
              </a:spcAft>
              <a:buClrTx/>
              <a:buSzTx/>
              <a:buFont typeface="Wingdings" panose="05000000000000000000" pitchFamily="2" charset="2"/>
              <a:buChar char="Ø"/>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3" name="Text Placeholder 3">
            <a:extLst>
              <a:ext uri="{FF2B5EF4-FFF2-40B4-BE49-F238E27FC236}">
                <a16:creationId xmlns:a16="http://schemas.microsoft.com/office/drawing/2014/main" id="{BC310160-EFCF-5DB4-559B-4AD0842F70EA}"/>
              </a:ext>
            </a:extLst>
          </p:cNvPr>
          <p:cNvSpPr txBox="1">
            <a:spLocks/>
          </p:cNvSpPr>
          <p:nvPr/>
        </p:nvSpPr>
        <p:spPr>
          <a:xfrm>
            <a:off x="798380" y="3927995"/>
            <a:ext cx="10595237" cy="803654"/>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3600" b="0" i="0" kern="120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lt-LT" b="0" i="0" dirty="0">
                <a:effectLst/>
              </a:rPr>
              <a:t>Klientų kelionių žemėlapių sudarymas</a:t>
            </a:r>
            <a:endParaRPr lang="en-IE" dirty="0"/>
          </a:p>
        </p:txBody>
      </p:sp>
    </p:spTree>
    <p:extLst>
      <p:ext uri="{BB962C8B-B14F-4D97-AF65-F5344CB8AC3E}">
        <p14:creationId xmlns:p14="http://schemas.microsoft.com/office/powerpoint/2010/main" val="2430646230"/>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en-US" b="0" i="0">
                <a:effectLst/>
              </a:rPr>
              <a:t>The Brain and Business of Story: Creating Engaging and Influential Presentations Using Story Structure. </a:t>
            </a:r>
            <a:r>
              <a:rPr lang="en-US" b="0" i="0" err="1">
                <a:effectLst/>
              </a:rPr>
              <a:t>SagePresence</a:t>
            </a:r>
            <a:r>
              <a:rPr lang="en-US" b="0" i="0">
                <a:effectLst/>
              </a:rPr>
              <a:t>. 2018.</a:t>
            </a:r>
          </a:p>
          <a:p>
            <a:pPr marL="342900" indent="-342900" algn="l">
              <a:buFont typeface="Wingdings" panose="05000000000000000000" pitchFamily="2" charset="2"/>
              <a:buChar char="Ø"/>
            </a:pPr>
            <a:r>
              <a:rPr lang="en-US" b="0" i="0">
                <a:effectLst/>
              </a:rPr>
              <a:t>Storytelling Elements: </a:t>
            </a:r>
            <a:r>
              <a:rPr lang="en-US" b="0" i="0" u="sng">
                <a:effectLst/>
                <a:hlinkClick r:id="rId2">
                  <a:extLst>
                    <a:ext uri="{A12FA001-AC4F-418D-AE19-62706E023703}">
                      <ahyp:hlinkClr xmlns:ahyp="http://schemas.microsoft.com/office/drawing/2018/hyperlinkcolor" val="tx"/>
                    </a:ext>
                  </a:extLst>
                </a:hlinkClick>
              </a:rPr>
              <a:t>hyperlink text: Article</a:t>
            </a:r>
            <a:endParaRPr lang="en-US" b="0" i="0" u="sng">
              <a:effectLst/>
            </a:endParaRPr>
          </a:p>
          <a:p>
            <a:pPr marL="342900" indent="-342900" algn="l">
              <a:buFont typeface="Wingdings" panose="05000000000000000000" pitchFamily="2" charset="2"/>
              <a:buChar char="Ø"/>
            </a:pPr>
            <a:r>
              <a:rPr lang="en-US" b="0" i="0">
                <a:effectLst/>
              </a:rPr>
              <a:t>Parkinson &amp; Laura (2019). Establishing Trust through Storytelling: A Model for Co-Design.</a:t>
            </a:r>
          </a:p>
          <a:p>
            <a:pPr marL="342900" indent="-342900" algn="l">
              <a:buFont typeface="Wingdings" panose="05000000000000000000" pitchFamily="2" charset="2"/>
              <a:buChar char="Ø"/>
            </a:pPr>
            <a:r>
              <a:rPr lang="en-US" b="0" i="0">
                <a:effectLst/>
              </a:rPr>
              <a:t>Jerome Bruner (1990). The Narrative Construction of Reality.</a:t>
            </a:r>
          </a:p>
          <a:p>
            <a:pPr marL="0" indent="0" algn="l"/>
            <a:br>
              <a:rPr lang="en-IE"/>
            </a:br>
            <a:endParaRPr lang="en-IE"/>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lt-LT" b="0" i="0" dirty="0">
                <a:effectLst/>
              </a:rPr>
              <a:t>Istorijų pasakojimo šaltiniai</a:t>
            </a:r>
            <a:endParaRPr lang="en-IE" dirty="0"/>
          </a:p>
        </p:txBody>
      </p:sp>
    </p:spTree>
    <p:extLst>
      <p:ext uri="{BB962C8B-B14F-4D97-AF65-F5344CB8AC3E}">
        <p14:creationId xmlns:p14="http://schemas.microsoft.com/office/powerpoint/2010/main" val="3508139418"/>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en-US" b="0" i="0">
                <a:effectLst/>
              </a:rPr>
              <a:t>Parkinson &amp; Laura (2019). Establishing Trust through Storytelling: A Model for Co-Design.</a:t>
            </a:r>
          </a:p>
          <a:p>
            <a:pPr marL="342900" indent="-342900" algn="l">
              <a:buFont typeface="Wingdings" panose="05000000000000000000" pitchFamily="2" charset="2"/>
              <a:buChar char="Ø"/>
            </a:pPr>
            <a:r>
              <a:rPr lang="en-US" b="0" i="0">
                <a:effectLst/>
              </a:rPr>
              <a:t>Jerome Bruner (1990). The Narrative Construction of Reality.</a:t>
            </a:r>
          </a:p>
          <a:p>
            <a:pPr marL="342900" indent="-342900" algn="l">
              <a:buFont typeface="Wingdings" panose="05000000000000000000" pitchFamily="2" charset="2"/>
              <a:buChar char="Ø"/>
            </a:pPr>
            <a:r>
              <a:rPr lang="en-US" b="0" i="0">
                <a:effectLst/>
              </a:rPr>
              <a:t>The Brain and Business of Story: Creating Engaging and Influential Presentations Using Story Structure. </a:t>
            </a:r>
            <a:r>
              <a:rPr lang="en-US" b="0" i="0" err="1">
                <a:effectLst/>
              </a:rPr>
              <a:t>SagePresence</a:t>
            </a:r>
            <a:r>
              <a:rPr lang="en-US" b="0" i="0">
                <a:effectLst/>
              </a:rPr>
              <a:t>. 2018.</a:t>
            </a:r>
          </a:p>
          <a:p>
            <a:pPr marL="342900" indent="-342900" algn="l">
              <a:buFont typeface="Wingdings" panose="05000000000000000000" pitchFamily="2" charset="2"/>
              <a:buChar char="Ø"/>
            </a:pPr>
            <a:r>
              <a:rPr lang="en-US" b="0" i="0">
                <a:effectLst/>
              </a:rPr>
              <a:t>Storytelling Elements: </a:t>
            </a:r>
            <a:r>
              <a:rPr lang="en-US" b="0" i="0" u="sng">
                <a:effectLst/>
                <a:hlinkClick r:id="rId2">
                  <a:extLst>
                    <a:ext uri="{A12FA001-AC4F-418D-AE19-62706E023703}">
                      <ahyp:hlinkClr xmlns:ahyp="http://schemas.microsoft.com/office/drawing/2018/hyperlinkcolor" val="tx"/>
                    </a:ext>
                  </a:extLst>
                </a:hlinkClick>
              </a:rPr>
              <a:t>hyperlink text: Article</a:t>
            </a:r>
            <a:endParaRPr lang="en-US" b="0" i="0">
              <a:effectLst/>
            </a:endParaRPr>
          </a:p>
          <a:p>
            <a:pPr marL="342900" indent="-342900" algn="l">
              <a:buFont typeface="Wingdings" panose="05000000000000000000" pitchFamily="2" charset="2"/>
              <a:buChar char="Ø"/>
            </a:pPr>
            <a:r>
              <a:rPr lang="en-IE" b="0" i="0">
                <a:effectLst/>
              </a:rPr>
              <a:t>Good dialogues within the film industry: </a:t>
            </a:r>
            <a:r>
              <a:rPr lang="en-IE" b="0" i="0" u="sng">
                <a:effectLst/>
                <a:hlinkClick r:id="rId3">
                  <a:extLst>
                    <a:ext uri="{A12FA001-AC4F-418D-AE19-62706E023703}">
                      <ahyp:hlinkClr xmlns:ahyp="http://schemas.microsoft.com/office/drawing/2018/hyperlinkcolor" val="tx"/>
                    </a:ext>
                  </a:extLst>
                </a:hlinkClick>
              </a:rPr>
              <a:t>hyperlink text: Article</a:t>
            </a:r>
            <a:endParaRPr lang="en-IE" b="0" i="0">
              <a:effectLst/>
            </a:endParaRPr>
          </a:p>
          <a:p>
            <a:pPr marL="0" indent="0" algn="l"/>
            <a:br>
              <a:rPr lang="en-IE"/>
            </a:br>
            <a:endParaRPr lang="en-IE"/>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lt-LT" b="0" i="0" dirty="0">
                <a:effectLst/>
              </a:rPr>
              <a:t>Istorijų pasakojimo šaltiniai</a:t>
            </a:r>
            <a:endParaRPr lang="en-IE" dirty="0"/>
          </a:p>
        </p:txBody>
      </p:sp>
    </p:spTree>
    <p:extLst>
      <p:ext uri="{BB962C8B-B14F-4D97-AF65-F5344CB8AC3E}">
        <p14:creationId xmlns:p14="http://schemas.microsoft.com/office/powerpoint/2010/main" val="29500627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4A223417-E2BD-C806-5CF1-B4AC6A923D1D}"/>
              </a:ext>
            </a:extLst>
          </p:cNvPr>
          <p:cNvSpPr>
            <a:spLocks noGrp="1"/>
          </p:cNvSpPr>
          <p:nvPr>
            <p:ph type="body" sz="quarter" idx="18"/>
          </p:nvPr>
        </p:nvSpPr>
        <p:spPr/>
        <p:txBody>
          <a:bodyPr anchor="ctr"/>
          <a:lstStyle/>
          <a:p>
            <a:pPr marL="342900" indent="-342900" algn="l">
              <a:buFont typeface="Wingdings" panose="05000000000000000000" pitchFamily="2" charset="2"/>
              <a:buChar char="Ø"/>
            </a:pPr>
            <a:r>
              <a:rPr lang="lt-LT" b="0" i="0" dirty="0">
                <a:effectLst/>
              </a:rPr>
              <a:t>20 geriausių dainų, kurios pasakoja istoriją</a:t>
            </a:r>
            <a:r>
              <a:rPr lang="en-IE" b="0" i="0" dirty="0">
                <a:effectLst/>
              </a:rPr>
              <a:t>: </a:t>
            </a:r>
            <a:r>
              <a:rPr lang="en-IE" b="0" i="0" u="sng" dirty="0">
                <a:effectLst/>
                <a:hlinkClick r:id="rId2">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n-IE" b="0" i="0" dirty="0">
                <a:effectLst/>
              </a:rPr>
              <a:t>21 </a:t>
            </a:r>
            <a:r>
              <a:rPr lang="en-IE" b="0" i="0" dirty="0" err="1">
                <a:effectLst/>
              </a:rPr>
              <a:t>gražus</a:t>
            </a:r>
            <a:r>
              <a:rPr lang="en-IE" b="0" i="0" dirty="0">
                <a:effectLst/>
              </a:rPr>
              <a:t> </a:t>
            </a:r>
            <a:r>
              <a:rPr lang="en-IE" b="0" i="0" dirty="0" err="1">
                <a:effectLst/>
              </a:rPr>
              <a:t>vaizdinio</a:t>
            </a:r>
            <a:r>
              <a:rPr lang="en-IE" b="0" i="0" dirty="0">
                <a:effectLst/>
              </a:rPr>
              <a:t> </a:t>
            </a:r>
            <a:r>
              <a:rPr lang="en-IE" b="0" i="0" dirty="0" err="1">
                <a:effectLst/>
              </a:rPr>
              <a:t>pasakojimo</a:t>
            </a:r>
            <a:r>
              <a:rPr lang="en-IE" b="0" i="0" dirty="0">
                <a:effectLst/>
              </a:rPr>
              <a:t> </a:t>
            </a:r>
            <a:r>
              <a:rPr lang="en-IE" b="0" i="0" dirty="0" err="1">
                <a:effectLst/>
              </a:rPr>
              <a:t>pavyzdys</a:t>
            </a:r>
            <a:r>
              <a:rPr lang="en-IE" b="0" i="0" dirty="0">
                <a:effectLst/>
              </a:rPr>
              <a:t> </a:t>
            </a:r>
            <a:r>
              <a:rPr lang="en-IE" b="0" i="1" dirty="0">
                <a:effectLst/>
              </a:rPr>
              <a:t>Instagram</a:t>
            </a:r>
            <a:r>
              <a:rPr lang="en-IE" b="0" i="0" dirty="0">
                <a:effectLst/>
              </a:rPr>
              <a:t>: </a:t>
            </a:r>
            <a:r>
              <a:rPr lang="en-IE" b="0" i="0" u="sng" dirty="0">
                <a:effectLst/>
                <a:hlinkClick r:id="rId3">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lt-LT" b="0" i="0" dirty="0">
                <a:effectLst/>
              </a:rPr>
              <a:t>25 siužeto vingių idėjos ir užuominos rašytojams</a:t>
            </a:r>
            <a:r>
              <a:rPr lang="en-IE" b="0" i="0" dirty="0">
                <a:effectLst/>
              </a:rPr>
              <a:t>: </a:t>
            </a:r>
            <a:r>
              <a:rPr lang="en-IE" b="0" i="0" u="sng" dirty="0">
                <a:effectLst/>
                <a:hlinkClick r:id="rId4">
                  <a:extLst>
                    <a:ext uri="{A12FA001-AC4F-418D-AE19-62706E023703}">
                      <ahyp:hlinkClr xmlns:ahyp="http://schemas.microsoft.com/office/drawing/2018/hyperlinkcolor" val="tx"/>
                    </a:ext>
                  </a:extLst>
                </a:hlinkClick>
              </a:rPr>
              <a:t>hyperlink text: Article</a:t>
            </a:r>
            <a:endParaRPr lang="en-IE" b="0" i="0" dirty="0">
              <a:effectLst/>
            </a:endParaRPr>
          </a:p>
          <a:p>
            <a:pPr marL="342900" indent="-342900" algn="l">
              <a:buFont typeface="Wingdings" panose="05000000000000000000" pitchFamily="2" charset="2"/>
              <a:buChar char="Ø"/>
            </a:pPr>
            <a:r>
              <a:rPr lang="en-IE" b="0" i="0" dirty="0" err="1">
                <a:effectLst/>
              </a:rPr>
              <a:t>Castelló</a:t>
            </a:r>
            <a:r>
              <a:rPr lang="en-IE" b="0" i="0" dirty="0">
                <a:effectLst/>
              </a:rPr>
              <a:t> (2012) Del ROI al IOR </a:t>
            </a:r>
            <a:r>
              <a:rPr lang="en-IE" b="0" i="0" dirty="0" err="1">
                <a:effectLst/>
              </a:rPr>
              <a:t>el</a:t>
            </a:r>
            <a:r>
              <a:rPr lang="en-IE" b="0" i="0" dirty="0">
                <a:effectLst/>
              </a:rPr>
              <a:t> </a:t>
            </a:r>
            <a:r>
              <a:rPr lang="en-IE" b="0" i="0" dirty="0" err="1">
                <a:effectLst/>
              </a:rPr>
              <a:t>retorno</a:t>
            </a:r>
            <a:r>
              <a:rPr lang="en-IE" b="0" i="0" dirty="0">
                <a:effectLst/>
              </a:rPr>
              <a:t> de la </a:t>
            </a:r>
            <a:r>
              <a:rPr lang="en-IE" b="0" i="0" dirty="0" err="1">
                <a:effectLst/>
              </a:rPr>
              <a:t>inversión</a:t>
            </a:r>
            <a:r>
              <a:rPr lang="en-IE" b="0" i="0" dirty="0">
                <a:effectLst/>
              </a:rPr>
              <a:t> de la </a:t>
            </a:r>
            <a:r>
              <a:rPr lang="en-IE" b="0" i="0" dirty="0" err="1">
                <a:effectLst/>
              </a:rPr>
              <a:t>comunicación</a:t>
            </a:r>
            <a:r>
              <a:rPr lang="en-IE" b="0" i="0" dirty="0">
                <a:effectLst/>
              </a:rPr>
              <a:t> </a:t>
            </a:r>
            <a:r>
              <a:rPr lang="en-IE" b="0" i="0" dirty="0" err="1">
                <a:effectLst/>
              </a:rPr>
              <a:t>empresarial</a:t>
            </a:r>
            <a:r>
              <a:rPr lang="en-IE" b="0" i="0" dirty="0">
                <a:effectLst/>
              </a:rPr>
              <a:t> y </a:t>
            </a:r>
            <a:r>
              <a:rPr lang="en-IE" b="0" i="0" dirty="0" err="1">
                <a:effectLst/>
              </a:rPr>
              <a:t>publicitaria</a:t>
            </a:r>
            <a:r>
              <a:rPr lang="en-IE" b="0" i="0" dirty="0">
                <a:effectLst/>
              </a:rPr>
              <a:t> </a:t>
            </a:r>
            <a:r>
              <a:rPr lang="en-IE" b="0" i="0" dirty="0" err="1">
                <a:effectLst/>
              </a:rPr>
              <a:t>en</a:t>
            </a:r>
            <a:r>
              <a:rPr lang="en-IE" b="0" i="0" dirty="0">
                <a:effectLst/>
              </a:rPr>
              <a:t> </a:t>
            </a:r>
            <a:r>
              <a:rPr lang="en-IE" b="0" i="0" dirty="0" err="1">
                <a:effectLst/>
              </a:rPr>
              <a:t>medios</a:t>
            </a:r>
            <a:r>
              <a:rPr lang="en-IE" b="0" i="0" dirty="0">
                <a:effectLst/>
              </a:rPr>
              <a:t> </a:t>
            </a:r>
            <a:r>
              <a:rPr lang="en-IE" b="0" i="0" dirty="0" err="1">
                <a:effectLst/>
              </a:rPr>
              <a:t>sociales</a:t>
            </a:r>
            <a:r>
              <a:rPr lang="en-IE" b="0" i="0" dirty="0">
                <a:effectLst/>
              </a:rPr>
              <a:t>.</a:t>
            </a:r>
          </a:p>
          <a:p>
            <a:pPr marL="342900" indent="-342900" algn="l">
              <a:buFont typeface="Wingdings" panose="05000000000000000000" pitchFamily="2" charset="2"/>
              <a:buChar char="Ø"/>
            </a:pPr>
            <a:r>
              <a:rPr lang="lt-LT" b="0" i="0" dirty="0">
                <a:effectLst/>
              </a:rPr>
              <a:t>Kaip sukurti prekės ženklo nuoseklumą</a:t>
            </a:r>
            <a:r>
              <a:rPr lang="en-IE" b="0" i="0" dirty="0">
                <a:effectLst/>
              </a:rPr>
              <a:t>: </a:t>
            </a:r>
            <a:r>
              <a:rPr lang="en-IE" b="0" i="0" u="sng" dirty="0">
                <a:effectLst/>
                <a:hlinkClick r:id="rId5">
                  <a:extLst>
                    <a:ext uri="{A12FA001-AC4F-418D-AE19-62706E023703}">
                      <ahyp:hlinkClr xmlns:ahyp="http://schemas.microsoft.com/office/drawing/2018/hyperlinkcolor" val="tx"/>
                    </a:ext>
                  </a:extLst>
                </a:hlinkClick>
              </a:rPr>
              <a:t>hyperlink text: Website</a:t>
            </a:r>
            <a:endParaRPr lang="en-IE" b="0" i="0" dirty="0">
              <a:effectLst/>
            </a:endParaRPr>
          </a:p>
          <a:p>
            <a:pPr marL="0" indent="0" algn="l"/>
            <a:br>
              <a:rPr lang="en-IE" dirty="0"/>
            </a:br>
            <a:endParaRPr lang="en-IE" dirty="0"/>
          </a:p>
        </p:txBody>
      </p:sp>
      <p:sp>
        <p:nvSpPr>
          <p:cNvPr id="4" name="Text Placeholder 3">
            <a:extLst>
              <a:ext uri="{FF2B5EF4-FFF2-40B4-BE49-F238E27FC236}">
                <a16:creationId xmlns:a16="http://schemas.microsoft.com/office/drawing/2014/main" id="{83582AF0-8B30-48E0-B1F2-54DA342AC4A5}"/>
              </a:ext>
            </a:extLst>
          </p:cNvPr>
          <p:cNvSpPr>
            <a:spLocks noGrp="1"/>
          </p:cNvSpPr>
          <p:nvPr>
            <p:ph type="body" sz="quarter" idx="16"/>
          </p:nvPr>
        </p:nvSpPr>
        <p:spPr/>
        <p:txBody>
          <a:bodyPr/>
          <a:lstStyle/>
          <a:p>
            <a:pPr algn="l"/>
            <a:r>
              <a:rPr lang="lt-LT" b="0" i="0" dirty="0">
                <a:effectLst/>
              </a:rPr>
              <a:t>Istorijų pasakojimo šaltiniai</a:t>
            </a:r>
            <a:endParaRPr lang="en-IE" dirty="0"/>
          </a:p>
        </p:txBody>
      </p:sp>
    </p:spTree>
    <p:extLst>
      <p:ext uri="{BB962C8B-B14F-4D97-AF65-F5344CB8AC3E}">
        <p14:creationId xmlns:p14="http://schemas.microsoft.com/office/powerpoint/2010/main" val="24059535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000912"/>
            <a:ext cx="10595237" cy="3995028"/>
          </a:xfrm>
        </p:spPr>
        <p:txBody>
          <a:bodyPr lIns="91440" tIns="45720" rIns="91440" bIns="45720" anchor="t"/>
          <a:lstStyle/>
          <a:p>
            <a:pPr marL="457200" indent="-457200">
              <a:buBlip>
                <a:blip r:embed="rId3"/>
              </a:buBlip>
              <a:defRPr/>
            </a:pPr>
            <a:r>
              <a:rPr kumimoji="0" lang="lt-LT" b="0" i="0" u="none" strike="noStrike" kern="1200" cap="none" spc="0" normalizeH="0" baseline="0" noProof="0" dirty="0">
                <a:ln>
                  <a:noFill/>
                </a:ln>
                <a:effectLst/>
                <a:uLnTx/>
                <a:uFillTx/>
                <a:latin typeface="Calibri" panose="020F0502020204030204"/>
                <a:ea typeface="+mn-ea"/>
                <a:cs typeface="+mn-cs"/>
              </a:rPr>
              <a:t>Komunikaciją galima apibrėžti kaip informacijos ir bendro supratimo perdavimo iš vieno asmens kitam procesą (</a:t>
            </a:r>
            <a:r>
              <a:rPr kumimoji="0" lang="lt-LT" b="0" i="0" u="none" strike="noStrike" kern="1200" cap="none" spc="0" normalizeH="0" baseline="0" noProof="0" dirty="0" err="1">
                <a:ln>
                  <a:noFill/>
                </a:ln>
                <a:effectLst/>
                <a:uLnTx/>
                <a:uFillTx/>
                <a:latin typeface="Calibri" panose="020F0502020204030204"/>
                <a:ea typeface="+mn-ea"/>
                <a:cs typeface="+mn-cs"/>
              </a:rPr>
              <a:t>Keyton</a:t>
            </a:r>
            <a:r>
              <a:rPr kumimoji="0" lang="lt-LT" b="0" i="0" u="none" strike="noStrike" kern="1200" cap="none" spc="0" normalizeH="0" baseline="0" noProof="0" dirty="0">
                <a:ln>
                  <a:noFill/>
                </a:ln>
                <a:effectLst/>
                <a:uLnTx/>
                <a:uFillTx/>
                <a:latin typeface="Calibri" panose="020F0502020204030204"/>
                <a:ea typeface="+mn-ea"/>
                <a:cs typeface="+mn-cs"/>
              </a:rPr>
              <a:t>, 2011). </a:t>
            </a:r>
          </a:p>
          <a:p>
            <a:pPr marL="457200" indent="-457200">
              <a:buBlip>
                <a:blip r:embed="rId3"/>
              </a:buBlip>
              <a:defRPr/>
            </a:pPr>
            <a:endParaRPr kumimoji="0" lang="lt-LT" b="0" i="0" u="none" strike="noStrike" kern="1200" cap="none" spc="0" normalizeH="0" baseline="0" noProof="0" dirty="0">
              <a:ln>
                <a:noFill/>
              </a:ln>
              <a:effectLst/>
              <a:uLnTx/>
              <a:uFillTx/>
              <a:latin typeface="Calibri" panose="020F0502020204030204"/>
              <a:ea typeface="+mn-ea"/>
              <a:cs typeface="+mn-cs"/>
            </a:endParaRPr>
          </a:p>
          <a:p>
            <a:pPr marL="457200" indent="-457200">
              <a:buBlip>
                <a:blip r:embed="rId3"/>
              </a:buBlip>
              <a:defRPr/>
            </a:pPr>
            <a:r>
              <a:rPr kumimoji="0" lang="lt-LT" b="0" i="0" u="none" strike="noStrike" kern="1200" cap="none" spc="0" normalizeH="0" baseline="0" noProof="0" dirty="0">
                <a:ln>
                  <a:noFill/>
                </a:ln>
                <a:effectLst/>
                <a:uLnTx/>
                <a:uFillTx/>
                <a:latin typeface="Calibri" panose="020F0502020204030204"/>
                <a:ea typeface="+mn-ea"/>
                <a:cs typeface="+mn-cs"/>
              </a:rPr>
              <a:t>Organizacijose komunikacija yra raktas į aiškų bendravimą su darbuotojais ir suinteresuotosiomis šalimis.</a:t>
            </a:r>
          </a:p>
          <a:p>
            <a:pPr marL="457200" indent="-457200">
              <a:buBlip>
                <a:blip r:embed="rId3"/>
              </a:buBlip>
              <a:defRPr/>
            </a:pPr>
            <a:endParaRPr kumimoji="0" lang="lt-LT" b="0" i="0" u="none" strike="noStrike" kern="1200" cap="none" spc="0" normalizeH="0" baseline="0" noProof="0" dirty="0">
              <a:ln>
                <a:noFill/>
              </a:ln>
              <a:effectLst/>
              <a:uLnTx/>
              <a:uFillTx/>
              <a:latin typeface="Calibri" panose="020F0502020204030204"/>
              <a:ea typeface="+mn-ea"/>
              <a:cs typeface="+mn-cs"/>
            </a:endParaRPr>
          </a:p>
          <a:p>
            <a:pPr marL="457200" indent="-457200">
              <a:buBlip>
                <a:blip r:embed="rId3"/>
              </a:buBlip>
              <a:defRPr/>
            </a:pPr>
            <a:r>
              <a:rPr kumimoji="0" lang="lt-LT" b="0" i="0" u="none" strike="noStrike" kern="1200" cap="none" spc="0" normalizeH="0" baseline="0" noProof="0" dirty="0">
                <a:ln>
                  <a:noFill/>
                </a:ln>
                <a:effectLst/>
                <a:uLnTx/>
                <a:uFillTx/>
                <a:latin typeface="Calibri" panose="020F0502020204030204"/>
                <a:ea typeface="+mn-ea"/>
                <a:cs typeface="+mn-cs"/>
              </a:rPr>
              <a:t>Supratimas, ką ir kaip komunikuoti, padės pasiekti geresnių rezultatų, patobulinti vidinį darbą ir atitinkamai užtikrinti turinio kokybę.</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38338"/>
            <a:ext cx="10595237" cy="803654"/>
          </a:xfrm>
        </p:spPr>
        <p:txBody>
          <a:bodyPr/>
          <a:lstStyle/>
          <a:p>
            <a:r>
              <a:rPr lang="en-GB" dirty="0"/>
              <a:t>Kas </a:t>
            </a:r>
            <a:r>
              <a:rPr lang="en-GB" dirty="0" err="1"/>
              <a:t>yra</a:t>
            </a:r>
            <a:r>
              <a:rPr lang="en-GB" dirty="0"/>
              <a:t> </a:t>
            </a:r>
            <a:r>
              <a:rPr lang="en-GB" dirty="0" err="1"/>
              <a:t>komunikacija</a:t>
            </a:r>
            <a:r>
              <a:rPr lang="en-GB" dirty="0"/>
              <a:t>? </a:t>
            </a:r>
            <a:r>
              <a:rPr lang="en-GB" dirty="0" err="1"/>
              <a:t>Komunikacijos</a:t>
            </a:r>
            <a:r>
              <a:rPr lang="en-GB" dirty="0"/>
              <a:t> </a:t>
            </a:r>
            <a:r>
              <a:rPr lang="en-GB" dirty="0" err="1"/>
              <a:t>elementai</a:t>
            </a:r>
            <a:endParaRPr lang="en-US" dirty="0"/>
          </a:p>
        </p:txBody>
      </p:sp>
    </p:spTree>
    <p:extLst>
      <p:ext uri="{BB962C8B-B14F-4D97-AF65-F5344CB8AC3E}">
        <p14:creationId xmlns:p14="http://schemas.microsoft.com/office/powerpoint/2010/main" val="1549347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08922"/>
            <a:ext cx="10595237" cy="4687475"/>
          </a:xfrm>
        </p:spPr>
        <p:txBody>
          <a:bodyPr/>
          <a:lstStyle/>
          <a:p>
            <a:pPr marL="457200" lvl="0" indent="-457200">
              <a:buBlip>
                <a:blip r:embed="rId3"/>
              </a:buBlip>
              <a:defRPr/>
            </a:pPr>
            <a:r>
              <a:rPr lang="lt-LT" dirty="0"/>
              <a:t>Visa tai vyksta be aiškios strategijos ir skirtingų komunikacijos elementų supratimo. </a:t>
            </a:r>
          </a:p>
          <a:p>
            <a:pPr marL="457200" lvl="0" indent="-457200">
              <a:buBlip>
                <a:blip r:embed="rId3"/>
              </a:buBlip>
              <a:defRPr/>
            </a:pPr>
            <a:endParaRPr lang="lt-LT" dirty="0"/>
          </a:p>
          <a:p>
            <a:pPr marL="457200" lvl="0" indent="-457200">
              <a:buBlip>
                <a:blip r:embed="rId3"/>
              </a:buBlip>
              <a:defRPr/>
            </a:pPr>
            <a:r>
              <a:rPr lang="lt-LT" dirty="0"/>
              <a:t>Tradiciškai bendravimas suprantamas kaip linijinis procesas, kai siuntėjas siunčia pranešimą gavėjui. </a:t>
            </a:r>
          </a:p>
          <a:p>
            <a:pPr marL="457200" lvl="0" indent="-457200">
              <a:buBlip>
                <a:blip r:embed="rId3"/>
              </a:buBlip>
              <a:defRPr/>
            </a:pPr>
            <a:endParaRPr lang="lt-LT" dirty="0"/>
          </a:p>
          <a:p>
            <a:pPr marL="457200" lvl="0" indent="-457200">
              <a:buBlip>
                <a:blip r:embed="rId3"/>
              </a:buBlip>
              <a:defRPr/>
            </a:pPr>
            <a:r>
              <a:rPr lang="lt-LT" dirty="0"/>
              <a:t>Tačiau šiame linijiniame modelyje neatsižvelgiama į svarbius aspektus, tokius kaip kontekstas, kuriame pranešimas buvo perduotas, triukšmas arba veiksniai, kurie gali trukdyti bendraujant, arba pranešimo kodavimo ir dekodavimo procesas.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a:t>Kas </a:t>
            </a:r>
            <a:r>
              <a:rPr lang="en-GB" dirty="0" err="1"/>
              <a:t>yra</a:t>
            </a:r>
            <a:r>
              <a:rPr lang="en-GB" dirty="0"/>
              <a:t> </a:t>
            </a:r>
            <a:r>
              <a:rPr lang="en-GB" dirty="0" err="1"/>
              <a:t>komunikacija</a:t>
            </a:r>
            <a:r>
              <a:rPr lang="en-GB" dirty="0"/>
              <a:t>? </a:t>
            </a:r>
            <a:r>
              <a:rPr lang="en-GB" dirty="0" err="1"/>
              <a:t>Komunikacijos</a:t>
            </a:r>
            <a:r>
              <a:rPr lang="en-GB" dirty="0"/>
              <a:t> </a:t>
            </a:r>
            <a:r>
              <a:rPr lang="en-GB" dirty="0" err="1"/>
              <a:t>elementai</a:t>
            </a:r>
            <a:endParaRPr lang="en-US" dirty="0"/>
          </a:p>
        </p:txBody>
      </p:sp>
    </p:spTree>
    <p:extLst>
      <p:ext uri="{BB962C8B-B14F-4D97-AF65-F5344CB8AC3E}">
        <p14:creationId xmlns:p14="http://schemas.microsoft.com/office/powerpoint/2010/main" val="202152534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B4FD902-7F32-4833-137C-E5CB858D8F83}"/>
              </a:ext>
            </a:extLst>
          </p:cNvPr>
          <p:cNvSpPr>
            <a:spLocks noGrp="1"/>
          </p:cNvSpPr>
          <p:nvPr>
            <p:ph type="body" sz="quarter" idx="16"/>
          </p:nvPr>
        </p:nvSpPr>
        <p:spPr/>
        <p:txBody>
          <a:bodyPr/>
          <a:lstStyle/>
          <a:p>
            <a:pPr algn="ctr"/>
            <a:r>
              <a:rPr lang="en-IE" dirty="0" err="1"/>
              <a:t>Komunikacijos</a:t>
            </a:r>
            <a:r>
              <a:rPr lang="en-IE" dirty="0"/>
              <a:t> </a:t>
            </a:r>
            <a:r>
              <a:rPr lang="en-IE" dirty="0" err="1"/>
              <a:t>teorijos</a:t>
            </a:r>
            <a:endParaRPr lang="en-IE" dirty="0"/>
          </a:p>
        </p:txBody>
      </p:sp>
      <p:pic>
        <p:nvPicPr>
          <p:cNvPr id="10" name="Picture Placeholder 9">
            <a:extLst>
              <a:ext uri="{FF2B5EF4-FFF2-40B4-BE49-F238E27FC236}">
                <a16:creationId xmlns:a16="http://schemas.microsoft.com/office/drawing/2014/main" id="{35A94C45-F17C-1A15-9101-90455F3A8072}"/>
              </a:ext>
            </a:extLst>
          </p:cNvPr>
          <p:cNvPicPr>
            <a:picLocks noGrp="1" noChangeAspect="1"/>
          </p:cNvPicPr>
          <p:nvPr>
            <p:ph type="pic" sz="quarter" idx="15"/>
          </p:nvPr>
        </p:nvPicPr>
        <p:blipFill>
          <a:blip r:embed="rId2"/>
          <a:srcRect l="7658" r="7658"/>
          <a:stretch/>
        </p:blipFill>
        <p:spPr>
          <a:xfrm>
            <a:off x="3184071" y="1877392"/>
            <a:ext cx="5665788" cy="3478212"/>
          </a:xfrm>
        </p:spPr>
      </p:pic>
      <p:sp>
        <p:nvSpPr>
          <p:cNvPr id="8" name="Oval 7">
            <a:extLst>
              <a:ext uri="{FF2B5EF4-FFF2-40B4-BE49-F238E27FC236}">
                <a16:creationId xmlns:a16="http://schemas.microsoft.com/office/drawing/2014/main" id="{9D37B138-DD0F-4CF1-27B4-27BD8502B8AC}"/>
              </a:ext>
            </a:extLst>
          </p:cNvPr>
          <p:cNvSpPr/>
          <p:nvPr/>
        </p:nvSpPr>
        <p:spPr>
          <a:xfrm>
            <a:off x="959748" y="1800481"/>
            <a:ext cx="1790700" cy="975485"/>
          </a:xfrm>
          <a:prstGeom prst="ellipse">
            <a:avLst/>
          </a:prstGeom>
          <a:solidFill>
            <a:srgbClr val="AABC99"/>
          </a:solidFill>
          <a:ln>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solidFill>
                  <a:schemeClr val="bg1"/>
                </a:solidFill>
              </a:rPr>
              <a:t>Žiūrėti</a:t>
            </a:r>
            <a:r>
              <a:rPr lang="en-US" dirty="0"/>
              <a:t> </a:t>
            </a:r>
            <a:endParaRPr lang="en-IE" dirty="0"/>
          </a:p>
        </p:txBody>
      </p:sp>
      <p:sp>
        <p:nvSpPr>
          <p:cNvPr id="11" name="TextBox 10">
            <a:extLst>
              <a:ext uri="{FF2B5EF4-FFF2-40B4-BE49-F238E27FC236}">
                <a16:creationId xmlns:a16="http://schemas.microsoft.com/office/drawing/2014/main" id="{669D4DD9-BB41-E8E9-D54A-241FE9DF6767}"/>
              </a:ext>
            </a:extLst>
          </p:cNvPr>
          <p:cNvSpPr txBox="1"/>
          <p:nvPr/>
        </p:nvSpPr>
        <p:spPr>
          <a:xfrm>
            <a:off x="8849859" y="2385637"/>
            <a:ext cx="2855981" cy="2086725"/>
          </a:xfrm>
          <a:prstGeom prst="rect">
            <a:avLst/>
          </a:prstGeom>
          <a:noFill/>
        </p:spPr>
        <p:txBody>
          <a:bodyPr wrap="square" lIns="91440" tIns="45720" rIns="91440" bIns="45720" rtlCol="0" anchor="t">
            <a:spAutoFit/>
          </a:bodyPr>
          <a:lstStyle/>
          <a:p>
            <a:pPr marL="342900" marR="0" lvl="0" indent="-342900" algn="ctr"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Toliau</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pateiktame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4"/>
              </a:rPr>
              <a:t>vaizdo įraše</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apibendrinamos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esamos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komunikacijos</a:t>
            </a:r>
            <a:r>
              <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rPr>
              <a:t> </a:t>
            </a:r>
            <a:r>
              <a:rPr kumimoji="0" lang="en-GB" sz="2400" b="0" i="0" u="none" strike="noStrike" kern="1200" cap="none" spc="0" normalizeH="0" baseline="0" noProof="0" dirty="0" err="1">
                <a:ln>
                  <a:noFill/>
                </a:ln>
                <a:solidFill>
                  <a:srgbClr val="000000"/>
                </a:solidFill>
                <a:effectLst/>
                <a:uLnTx/>
                <a:uFillTx/>
                <a:latin typeface="Calibri" panose="020F0502020204030204"/>
                <a:ea typeface="+mn-ea"/>
                <a:cs typeface="+mn-cs"/>
              </a:rPr>
              <a:t>teorijos</a:t>
            </a:r>
            <a:endParaRPr kumimoji="0" lang="en-GB" sz="2400" b="0"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9040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lt-LT" dirty="0"/>
              <a:t>Vidinė komunikacija - tai komunikacija, vykstanti darbo vietoje. Iš esmės tai yra bendravimas, kai organizacijos komandos nariai ir vadovai bendrauja tarpusavyje. </a:t>
            </a:r>
          </a:p>
          <a:p>
            <a:pPr marL="342900" indent="-342900">
              <a:buBlip>
                <a:blip r:embed="rId3"/>
              </a:buBlip>
            </a:pPr>
            <a:endParaRPr lang="lt-LT" dirty="0"/>
          </a:p>
          <a:p>
            <a:pPr marL="342900" indent="-342900">
              <a:buBlip>
                <a:blip r:embed="rId3"/>
              </a:buBlip>
            </a:pPr>
            <a:r>
              <a:rPr lang="lt-LT" dirty="0" err="1"/>
              <a:t>Welch</a:t>
            </a:r>
            <a:r>
              <a:rPr lang="lt-LT" dirty="0"/>
              <a:t> &amp; </a:t>
            </a:r>
            <a:r>
              <a:rPr lang="lt-LT" dirty="0" err="1"/>
              <a:t>Jackson</a:t>
            </a:r>
            <a:r>
              <a:rPr lang="lt-LT" dirty="0"/>
              <a:t> (2007) ir </a:t>
            </a:r>
            <a:r>
              <a:rPr lang="lt-LT" dirty="0" err="1"/>
              <a:t>Welch</a:t>
            </a:r>
            <a:r>
              <a:rPr lang="lt-LT" dirty="0"/>
              <a:t> (2012) teigia, kad vidinė komunikacija - tai formalus ir neformalus darbuotojų ir darbdavių bendravimas.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Vidinė komunikacija</a:t>
            </a:r>
            <a:endParaRPr lang="en-US" dirty="0"/>
          </a:p>
        </p:txBody>
      </p:sp>
    </p:spTree>
    <p:extLst>
      <p:ext uri="{BB962C8B-B14F-4D97-AF65-F5344CB8AC3E}">
        <p14:creationId xmlns:p14="http://schemas.microsoft.com/office/powerpoint/2010/main" val="414828259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lt-LT" dirty="0"/>
              <a:t>Kiekviena organizacija pasirenka geriausią bendravimo būdą, todėl nėra vienintelio unikalaus vidinio bendravimo būdo. </a:t>
            </a:r>
          </a:p>
          <a:p>
            <a:pPr marL="342900" indent="-342900">
              <a:buBlip>
                <a:blip r:embed="rId3"/>
              </a:buBlip>
            </a:pPr>
            <a:endParaRPr lang="lt-LT" dirty="0"/>
          </a:p>
          <a:p>
            <a:pPr marL="342900" indent="-342900">
              <a:buBlip>
                <a:blip r:embed="rId3"/>
              </a:buBlip>
            </a:pPr>
            <a:r>
              <a:rPr lang="lt-LT" dirty="0"/>
              <a:t>Vidinė komunikacija nereiškia tik darbuotojas-darbdavys, </a:t>
            </a:r>
            <a:r>
              <a:rPr lang="lt-LT" dirty="0" err="1"/>
              <a:t>Welch</a:t>
            </a:r>
            <a:r>
              <a:rPr lang="lt-LT" dirty="0"/>
              <a:t> ir </a:t>
            </a:r>
            <a:r>
              <a:rPr lang="lt-LT" dirty="0" err="1"/>
              <a:t>Jackson</a:t>
            </a:r>
            <a:r>
              <a:rPr lang="lt-LT" dirty="0"/>
              <a:t> (2007) į vidinę komunikaciją žvelgia iš suinteresuotųjų šalių perspektyvos, kuri buvo pripažinta kaip išsamus vidinės komunikacijos vaizdas iš organizacijos įžvalgų.</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Vidinė komunikacija</a:t>
            </a:r>
            <a:endParaRPr lang="en-US" dirty="0"/>
          </a:p>
        </p:txBody>
      </p:sp>
    </p:spTree>
    <p:extLst>
      <p:ext uri="{BB962C8B-B14F-4D97-AF65-F5344CB8AC3E}">
        <p14:creationId xmlns:p14="http://schemas.microsoft.com/office/powerpoint/2010/main" val="4213586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91126"/>
            <a:ext cx="10595237" cy="3995028"/>
          </a:xfrm>
        </p:spPr>
        <p:txBody>
          <a:bodyPr lIns="91440" tIns="45720" rIns="91440" bIns="45720" anchor="t"/>
          <a:lstStyle/>
          <a:p>
            <a:pPr marL="342900" indent="-342900">
              <a:buBlip>
                <a:blip r:embed="rId3"/>
              </a:buBlip>
            </a:pPr>
            <a:r>
              <a:rPr lang="lt-LT" dirty="0"/>
              <a:t>Pagrindiniai vidinės komunikacijos tikslai - informuoti darbuotojus apie bet kokius pokyčius ir įmonės strategijas bei palengvinti įsitraukimą. </a:t>
            </a:r>
          </a:p>
          <a:p>
            <a:pPr marL="342900" indent="-342900">
              <a:buBlip>
                <a:blip r:embed="rId3"/>
              </a:buBlip>
            </a:pPr>
            <a:endParaRPr lang="lt-LT" dirty="0"/>
          </a:p>
          <a:p>
            <a:pPr marL="342900" indent="-342900">
              <a:buBlip>
                <a:blip r:embed="rId3"/>
              </a:buBlip>
            </a:pPr>
            <a:r>
              <a:rPr lang="lt-LT" dirty="0"/>
              <a:t>Darbuotojai vis dažniau reikalauja įsitraukti ir dalyvauti pokalbiuose, kurie gali paskatinti organizacinius pokyčius, ir tikisi, kad vyresnieji vadovai išklausys jų atsiliepimus ir imsis veiksmų (</a:t>
            </a:r>
            <a:r>
              <a:rPr lang="lt-LT" dirty="0" err="1"/>
              <a:t>Bui</a:t>
            </a:r>
            <a:r>
              <a:rPr lang="lt-LT" dirty="0"/>
              <a:t>, 2019).</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Vidinė komunikacija</a:t>
            </a:r>
            <a:endParaRPr lang="en-US" dirty="0"/>
          </a:p>
        </p:txBody>
      </p:sp>
    </p:spTree>
    <p:extLst>
      <p:ext uri="{BB962C8B-B14F-4D97-AF65-F5344CB8AC3E}">
        <p14:creationId xmlns:p14="http://schemas.microsoft.com/office/powerpoint/2010/main" val="41998426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lIns="91440" tIns="45720" rIns="91440" bIns="45720" anchor="t"/>
          <a:lstStyle/>
          <a:p>
            <a:pPr marL="342900" indent="-342900">
              <a:buClr>
                <a:schemeClr val="accent2"/>
              </a:buClr>
              <a:buFont typeface="Arial" panose="020B0604020202020204" pitchFamily="34" charset="0"/>
              <a:buChar char="•"/>
            </a:pPr>
            <a:r>
              <a:rPr lang="lt-LT" dirty="0"/>
              <a:t>Pirmąsias mokymų savaites darbuotojams galėtų būti prieinama lipni informacija, pavyzdžiui, apie dokumentų rengimą arba darbą pagal organizacijos darbo eigą.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Naudokite vidinius dokumentus, kuriuos būtų galima naudoti kaip nuorodas.</a:t>
            </a:r>
            <a:endParaRPr lang="en-GB" dirty="0"/>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lt-LT" dirty="0"/>
              <a:t>Patarimai ir gudrybės, kaip pagerinti vidinę komunikaciją</a:t>
            </a:r>
            <a:endParaRPr lang="en-ZA" dirty="0"/>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42592884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Text Placeholder 15">
            <a:extLst>
              <a:ext uri="{FF2B5EF4-FFF2-40B4-BE49-F238E27FC236}">
                <a16:creationId xmlns:a16="http://schemas.microsoft.com/office/drawing/2014/main" id="{BC8CA0EC-3203-874B-818E-A3951341F2E9}"/>
              </a:ext>
            </a:extLst>
          </p:cNvPr>
          <p:cNvSpPr>
            <a:spLocks noGrp="1"/>
          </p:cNvSpPr>
          <p:nvPr>
            <p:ph type="body" sz="quarter" idx="15"/>
          </p:nvPr>
        </p:nvSpPr>
        <p:spPr/>
        <p:txBody>
          <a:bodyPr/>
          <a:lstStyle/>
          <a:p>
            <a:r>
              <a:rPr lang="en-US"/>
              <a:t>01</a:t>
            </a:r>
          </a:p>
        </p:txBody>
      </p:sp>
      <p:sp>
        <p:nvSpPr>
          <p:cNvPr id="15" name="Text Placeholder 14">
            <a:extLst>
              <a:ext uri="{FF2B5EF4-FFF2-40B4-BE49-F238E27FC236}">
                <a16:creationId xmlns:a16="http://schemas.microsoft.com/office/drawing/2014/main" id="{C4E048F0-9773-C54B-A71E-3C9CFEB59C8E}"/>
              </a:ext>
            </a:extLst>
          </p:cNvPr>
          <p:cNvSpPr>
            <a:spLocks noGrp="1"/>
          </p:cNvSpPr>
          <p:nvPr>
            <p:ph type="body" sz="quarter" idx="14"/>
          </p:nvPr>
        </p:nvSpPr>
        <p:spPr/>
        <p:txBody>
          <a:bodyPr/>
          <a:lstStyle/>
          <a:p>
            <a:r>
              <a:rPr lang="en-US" dirty="0"/>
              <a:t>Kas </a:t>
            </a:r>
            <a:r>
              <a:rPr lang="en-US" dirty="0" err="1"/>
              <a:t>yra</a:t>
            </a:r>
            <a:r>
              <a:rPr lang="en-US" dirty="0"/>
              <a:t> </a:t>
            </a:r>
            <a:r>
              <a:rPr lang="en-US" dirty="0" err="1"/>
              <a:t>komunikacija</a:t>
            </a:r>
            <a:r>
              <a:rPr lang="en-US" dirty="0"/>
              <a:t>? </a:t>
            </a:r>
          </a:p>
        </p:txBody>
      </p:sp>
      <p:sp>
        <p:nvSpPr>
          <p:cNvPr id="18" name="Text Placeholder 17">
            <a:extLst>
              <a:ext uri="{FF2B5EF4-FFF2-40B4-BE49-F238E27FC236}">
                <a16:creationId xmlns:a16="http://schemas.microsoft.com/office/drawing/2014/main" id="{CD062C7B-9BAE-0E43-A6E9-6E98B3E7EBD7}"/>
              </a:ext>
            </a:extLst>
          </p:cNvPr>
          <p:cNvSpPr>
            <a:spLocks noGrp="1"/>
          </p:cNvSpPr>
          <p:nvPr>
            <p:ph type="body" sz="quarter" idx="28"/>
          </p:nvPr>
        </p:nvSpPr>
        <p:spPr/>
        <p:txBody>
          <a:bodyPr/>
          <a:lstStyle/>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Kiekvienas</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gali</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būti</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didis</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nes</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kiekvienas</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gali</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1" u="none" strike="noStrike" kern="1200" cap="none" spc="0" normalizeH="0" baseline="0" noProof="0" dirty="0" err="1">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tarnauti</a:t>
            </a: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a:t>
            </a:r>
          </a:p>
          <a:p>
            <a:pPr marL="228600" marR="0" lvl="0" indent="-22860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1"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a:t>
            </a:r>
            <a:r>
              <a:rPr kumimoji="0" lang="en-US" sz="2400" b="1" i="0" u="none" strike="noStrike" kern="1200" cap="none" spc="0" normalizeH="0" baseline="0" noProof="0" dirty="0">
                <a:ln>
                  <a:noFill/>
                </a:ln>
                <a:solidFill>
                  <a:srgbClr val="000000"/>
                </a:solidFill>
                <a:effectLst>
                  <a:outerShdw blurRad="38100" dist="38100" dir="2700000" algn="tl">
                    <a:srgbClr val="000000">
                      <a:alpha val="43137"/>
                    </a:srgbClr>
                  </a:outerShdw>
                </a:effectLst>
                <a:uLnTx/>
                <a:uFillTx/>
                <a:latin typeface="Calibri" panose="020F0502020204030204"/>
                <a:ea typeface="+mn-ea"/>
                <a:cs typeface="+mn-cs"/>
              </a:rPr>
              <a:t>– Martin Luther King Jr.</a:t>
            </a:r>
          </a:p>
          <a:p>
            <a:endParaRPr lang="en-US" dirty="0"/>
          </a:p>
        </p:txBody>
      </p:sp>
      <p:sp>
        <p:nvSpPr>
          <p:cNvPr id="19" name="Text Placeholder 18">
            <a:extLst>
              <a:ext uri="{FF2B5EF4-FFF2-40B4-BE49-F238E27FC236}">
                <a16:creationId xmlns:a16="http://schemas.microsoft.com/office/drawing/2014/main" id="{5B018A2C-261B-FE40-8CCB-12ABA36272E0}"/>
              </a:ext>
            </a:extLst>
          </p:cNvPr>
          <p:cNvSpPr>
            <a:spLocks noGrp="1"/>
          </p:cNvSpPr>
          <p:nvPr>
            <p:ph type="body" sz="quarter" idx="29"/>
          </p:nvPr>
        </p:nvSpPr>
        <p:spPr/>
        <p:txBody>
          <a:bodyPr/>
          <a:lstStyle/>
          <a:p>
            <a:r>
              <a:rPr lang="en-US"/>
              <a:t>02</a:t>
            </a:r>
          </a:p>
        </p:txBody>
      </p:sp>
      <p:sp>
        <p:nvSpPr>
          <p:cNvPr id="20" name="Text Placeholder 19">
            <a:extLst>
              <a:ext uri="{FF2B5EF4-FFF2-40B4-BE49-F238E27FC236}">
                <a16:creationId xmlns:a16="http://schemas.microsoft.com/office/drawing/2014/main" id="{F1085800-9569-4843-B00A-CC81BB1D9B93}"/>
              </a:ext>
            </a:extLst>
          </p:cNvPr>
          <p:cNvSpPr>
            <a:spLocks noGrp="1"/>
          </p:cNvSpPr>
          <p:nvPr>
            <p:ph type="body" sz="quarter" idx="30"/>
          </p:nvPr>
        </p:nvSpPr>
        <p:spPr/>
        <p:txBody>
          <a:bodyPr/>
          <a:lstStyle/>
          <a:p>
            <a:r>
              <a:rPr lang="en-US" dirty="0" err="1"/>
              <a:t>Įeinanti</a:t>
            </a:r>
            <a:r>
              <a:rPr lang="en-US" dirty="0"/>
              <a:t> </a:t>
            </a:r>
            <a:r>
              <a:rPr lang="en-US" dirty="0" err="1"/>
              <a:t>rinkodara</a:t>
            </a:r>
            <a:endParaRPr lang="en-US" dirty="0"/>
          </a:p>
        </p:txBody>
      </p:sp>
      <p:sp>
        <p:nvSpPr>
          <p:cNvPr id="21" name="Text Placeholder 20">
            <a:extLst>
              <a:ext uri="{FF2B5EF4-FFF2-40B4-BE49-F238E27FC236}">
                <a16:creationId xmlns:a16="http://schemas.microsoft.com/office/drawing/2014/main" id="{E66C7987-60BB-DC47-A0C2-99C652EF4EF7}"/>
              </a:ext>
            </a:extLst>
          </p:cNvPr>
          <p:cNvSpPr>
            <a:spLocks noGrp="1"/>
          </p:cNvSpPr>
          <p:nvPr>
            <p:ph type="body" sz="quarter" idx="31"/>
          </p:nvPr>
        </p:nvSpPr>
        <p:spPr/>
        <p:txBody>
          <a:bodyPr/>
          <a:lstStyle/>
          <a:p>
            <a:r>
              <a:rPr lang="en-US"/>
              <a:t>03</a:t>
            </a:r>
          </a:p>
        </p:txBody>
      </p:sp>
      <p:sp>
        <p:nvSpPr>
          <p:cNvPr id="23" name="Text Placeholder 22">
            <a:extLst>
              <a:ext uri="{FF2B5EF4-FFF2-40B4-BE49-F238E27FC236}">
                <a16:creationId xmlns:a16="http://schemas.microsoft.com/office/drawing/2014/main" id="{8343CF12-FDE6-8849-AC52-1E26D392F86A}"/>
              </a:ext>
            </a:extLst>
          </p:cNvPr>
          <p:cNvSpPr>
            <a:spLocks noGrp="1"/>
          </p:cNvSpPr>
          <p:nvPr>
            <p:ph type="body" sz="quarter" idx="33"/>
          </p:nvPr>
        </p:nvSpPr>
        <p:spPr/>
        <p:txBody>
          <a:bodyPr/>
          <a:lstStyle/>
          <a:p>
            <a:r>
              <a:rPr lang="en-US"/>
              <a:t>04</a:t>
            </a:r>
          </a:p>
        </p:txBody>
      </p:sp>
      <p:sp>
        <p:nvSpPr>
          <p:cNvPr id="24" name="Text Placeholder 23">
            <a:extLst>
              <a:ext uri="{FF2B5EF4-FFF2-40B4-BE49-F238E27FC236}">
                <a16:creationId xmlns:a16="http://schemas.microsoft.com/office/drawing/2014/main" id="{5691577C-B257-3147-BB4B-29D2F40873AE}"/>
              </a:ext>
            </a:extLst>
          </p:cNvPr>
          <p:cNvSpPr>
            <a:spLocks noGrp="1"/>
          </p:cNvSpPr>
          <p:nvPr>
            <p:ph type="body" sz="quarter" idx="34"/>
          </p:nvPr>
        </p:nvSpPr>
        <p:spPr/>
        <p:txBody>
          <a:bodyPr/>
          <a:lstStyle/>
          <a:p>
            <a:r>
              <a:rPr lang="en-US" dirty="0" err="1"/>
              <a:t>Komunikacijos</a:t>
            </a:r>
            <a:r>
              <a:rPr lang="en-US" dirty="0"/>
              <a:t> </a:t>
            </a:r>
            <a:r>
              <a:rPr lang="en-US" dirty="0" err="1"/>
              <a:t>priemonės</a:t>
            </a:r>
            <a:endParaRPr lang="en-US" dirty="0"/>
          </a:p>
        </p:txBody>
      </p:sp>
      <p:sp>
        <p:nvSpPr>
          <p:cNvPr id="17" name="Text Placeholder 16">
            <a:extLst>
              <a:ext uri="{FF2B5EF4-FFF2-40B4-BE49-F238E27FC236}">
                <a16:creationId xmlns:a16="http://schemas.microsoft.com/office/drawing/2014/main" id="{10CE7476-953F-E341-9A19-CA8DCFA29416}"/>
              </a:ext>
            </a:extLst>
          </p:cNvPr>
          <p:cNvSpPr>
            <a:spLocks noGrp="1"/>
          </p:cNvSpPr>
          <p:nvPr>
            <p:ph type="body" sz="quarter" idx="27"/>
          </p:nvPr>
        </p:nvSpPr>
        <p:spPr/>
        <p:txBody>
          <a:bodyPr/>
          <a:lstStyle/>
          <a:p>
            <a:r>
              <a:rPr lang="en-US" dirty="0" err="1"/>
              <a:t>Turinys</a:t>
            </a:r>
            <a:endParaRPr lang="en-US" dirty="0"/>
          </a:p>
        </p:txBody>
      </p:sp>
      <p:sp>
        <p:nvSpPr>
          <p:cNvPr id="3" name="Text Placeholder 2">
            <a:extLst>
              <a:ext uri="{FF2B5EF4-FFF2-40B4-BE49-F238E27FC236}">
                <a16:creationId xmlns:a16="http://schemas.microsoft.com/office/drawing/2014/main" id="{9EC2E190-5C5A-1B15-21F6-EE45C507A448}"/>
              </a:ext>
            </a:extLst>
          </p:cNvPr>
          <p:cNvSpPr>
            <a:spLocks noGrp="1"/>
          </p:cNvSpPr>
          <p:nvPr>
            <p:ph type="body" sz="quarter" idx="32"/>
          </p:nvPr>
        </p:nvSpPr>
        <p:spPr/>
        <p:txBody>
          <a:bodyPr/>
          <a:lstStyle/>
          <a:p>
            <a:r>
              <a:rPr lang="lt-LT" dirty="0"/>
              <a:t>Istorijų pasakojimas</a:t>
            </a:r>
            <a:r>
              <a:rPr lang="en-IE" dirty="0"/>
              <a:t> </a:t>
            </a:r>
          </a:p>
        </p:txBody>
      </p:sp>
    </p:spTree>
    <p:extLst>
      <p:ext uri="{BB962C8B-B14F-4D97-AF65-F5344CB8AC3E}">
        <p14:creationId xmlns:p14="http://schemas.microsoft.com/office/powerpoint/2010/main" val="8470492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a:lstStyle/>
          <a:p>
            <a:pPr marL="342900" indent="-342900">
              <a:buClr>
                <a:schemeClr val="accent2"/>
              </a:buClr>
              <a:buFont typeface="Arial" panose="020B0604020202020204" pitchFamily="34" charset="0"/>
              <a:buChar char="•"/>
            </a:pPr>
            <a:r>
              <a:rPr lang="lt-LT" dirty="0"/>
              <a:t>Pasidalykite vertybėmis ir prekės ženklo žinomumu su savo darbuotojais.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Skatinkite aktyvaus klausymosi kultūrą, ar darbdaviai ir darbuotojai noriai dalijasi informacija ir jaučiasi išklausyti.</a:t>
            </a:r>
            <a:endParaRPr lang="en-GB" dirty="0"/>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lt-LT" dirty="0"/>
              <a:t>Patarimai ir gudrybės, kaip pagerinti vidinę komunikaciją</a:t>
            </a:r>
            <a:endParaRPr lang="en-ZA" dirty="0"/>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5653430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1F53D0-8CA7-B220-9679-8D9ED044EE9F}"/>
              </a:ext>
            </a:extLst>
          </p:cNvPr>
          <p:cNvSpPr>
            <a:spLocks noGrp="1"/>
          </p:cNvSpPr>
          <p:nvPr>
            <p:ph type="body" sz="quarter" idx="18"/>
          </p:nvPr>
        </p:nvSpPr>
        <p:spPr>
          <a:xfrm>
            <a:off x="898357" y="2676672"/>
            <a:ext cx="5197643" cy="3291086"/>
          </a:xfrm>
        </p:spPr>
        <p:txBody>
          <a:bodyPr/>
          <a:lstStyle/>
          <a:p>
            <a:pPr marL="342900" indent="-342900">
              <a:buClr>
                <a:schemeClr val="accent2"/>
              </a:buClr>
              <a:buFont typeface="Arial" panose="020B0604020202020204" pitchFamily="34" charset="0"/>
              <a:buChar char="•"/>
            </a:pPr>
            <a:r>
              <a:rPr lang="lt-LT" dirty="0"/>
              <a:t>Atviros diskusijos - tai puikus būdas skatinti kūrybinį mąstymą ir problemų sprendimą, kai dalyvauja visi.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Puoselėkite atviro bendradarbiavimo darbo vietą, kurioje reguliariai dalijamasi informacija.</a:t>
            </a:r>
            <a:endParaRPr lang="en-GB" dirty="0"/>
          </a:p>
        </p:txBody>
      </p:sp>
      <p:sp>
        <p:nvSpPr>
          <p:cNvPr id="3" name="Text Placeholder 2">
            <a:extLst>
              <a:ext uri="{FF2B5EF4-FFF2-40B4-BE49-F238E27FC236}">
                <a16:creationId xmlns:a16="http://schemas.microsoft.com/office/drawing/2014/main" id="{EA848F69-C8D9-3553-345A-1B0C14FC0346}"/>
              </a:ext>
            </a:extLst>
          </p:cNvPr>
          <p:cNvSpPr>
            <a:spLocks noGrp="1"/>
          </p:cNvSpPr>
          <p:nvPr>
            <p:ph type="body" sz="quarter" idx="16"/>
          </p:nvPr>
        </p:nvSpPr>
        <p:spPr/>
        <p:txBody>
          <a:bodyPr/>
          <a:lstStyle/>
          <a:p>
            <a:r>
              <a:rPr lang="lt-LT" dirty="0"/>
              <a:t>Patarimai ir gudrybės, kaip pagerinti vidinę komunikaciją</a:t>
            </a:r>
            <a:endParaRPr lang="en-ZA" dirty="0"/>
          </a:p>
        </p:txBody>
      </p:sp>
      <p:pic>
        <p:nvPicPr>
          <p:cNvPr id="5" name="Picture Placeholder 4">
            <a:hlinkClick r:id="rId3"/>
            <a:extLst>
              <a:ext uri="{FF2B5EF4-FFF2-40B4-BE49-F238E27FC236}">
                <a16:creationId xmlns:a16="http://schemas.microsoft.com/office/drawing/2014/main" id="{D3FEFAD7-45E3-5E08-5371-2F7ACCF4F47C}"/>
              </a:ext>
            </a:extLst>
          </p:cNvPr>
          <p:cNvPicPr>
            <a:picLocks noGrp="1" noChangeAspect="1"/>
          </p:cNvPicPr>
          <p:nvPr>
            <p:ph type="pic" sz="quarter" idx="10"/>
          </p:nvPr>
        </p:nvPicPr>
        <p:blipFill>
          <a:blip r:embed="rId4"/>
          <a:srcRect t="11866" b="11866"/>
          <a:stretch>
            <a:fillRect/>
          </a:stretch>
        </p:blipFill>
        <p:spPr>
          <a:prstGeom prst="rect">
            <a:avLst/>
          </a:prstGeom>
        </p:spPr>
      </p:pic>
    </p:spTree>
    <p:extLst>
      <p:ext uri="{BB962C8B-B14F-4D97-AF65-F5344CB8AC3E}">
        <p14:creationId xmlns:p14="http://schemas.microsoft.com/office/powerpoint/2010/main" val="30924180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70871"/>
            <a:ext cx="10595237" cy="4660277"/>
          </a:xfrm>
        </p:spPr>
        <p:txBody>
          <a:bodyPr/>
          <a:lstStyle/>
          <a:p>
            <a:pPr marL="0" indent="0"/>
            <a:r>
              <a:rPr lang="lt-LT" sz="2400" dirty="0"/>
              <a:t>Užmegzkite ryšius realiuoju laiku arba bendraukite savo tempu! Panagrinėkime internetinio bendravimo tipus.</a:t>
            </a:r>
          </a:p>
          <a:p>
            <a:pPr marL="0" indent="0"/>
            <a:endParaRPr lang="en-US" b="1" dirty="0"/>
          </a:p>
          <a:p>
            <a:pPr marL="0" indent="0"/>
            <a:r>
              <a:rPr lang="en-US" sz="2600" b="1" dirty="0" err="1"/>
              <a:t>Sinchroninis</a:t>
            </a:r>
            <a:r>
              <a:rPr lang="en-US" sz="2600" b="1" dirty="0"/>
              <a:t> </a:t>
            </a:r>
            <a:r>
              <a:rPr lang="en-US" sz="2600" b="1" dirty="0" err="1"/>
              <a:t>komunikavimas</a:t>
            </a:r>
            <a:r>
              <a:rPr lang="en-US" sz="2600" b="1" dirty="0"/>
              <a:t>: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latin typeface="Calibri" panose="020F0502020204030204"/>
              </a:rPr>
              <a:t>Vyksta realiuoju laiku, bet skirtingose vietose.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latin typeface="Calibri" panose="020F0502020204030204"/>
              </a:rPr>
              <a:t>Pavyzdžiai: Bendravimas per internetą: bendravimas per internetą, kai bendraujama per internetą, </a:t>
            </a:r>
            <a:r>
              <a:rPr lang="lt-LT" dirty="0" err="1">
                <a:latin typeface="Calibri" panose="020F0502020204030204"/>
              </a:rPr>
              <a:t>pvz</a:t>
            </a:r>
            <a:r>
              <a:rPr lang="lt-LT" dirty="0">
                <a:latin typeface="Calibri" panose="020F0502020204030204"/>
              </a:rPr>
              <a:t>: Internetiniai pokalbiai, vaizdo konferencijos ir virtualūs susitikimai.</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latin typeface="Calibri" panose="020F0502020204030204"/>
              </a:rPr>
              <a:t>Susisiekite su kolegomis, savanoriais ar suinteresuotosiomis šalimis akimirksniu.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latin typeface="Calibri" panose="020F0502020204030204"/>
              </a:rPr>
              <a:t>Naudinga suplanuotoms diskusijoms, smegenų šturmo sesijoms ar greitam atnaujinimui.</a:t>
            </a:r>
            <a:endParaRPr lang="en-US" dirty="0"/>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endParaRPr lang="en-US" sz="1800" dirty="0">
              <a:solidFill>
                <a:srgbClr val="086D6E"/>
              </a:solidFill>
              <a:latin typeface="Calibri" panose="020F0502020204030204"/>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endParaRPr lang="en-GB" sz="1800" dirty="0">
              <a:solidFill>
                <a:srgbClr val="086D6E"/>
              </a:solidFill>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8684"/>
            <a:ext cx="10595237" cy="803654"/>
          </a:xfrm>
        </p:spPr>
        <p:txBody>
          <a:bodyPr/>
          <a:lstStyle/>
          <a:p>
            <a:r>
              <a:rPr lang="en-US" dirty="0" err="1"/>
              <a:t>Sinchroninis</a:t>
            </a:r>
            <a:r>
              <a:rPr lang="en-US" dirty="0"/>
              <a:t> </a:t>
            </a:r>
            <a:r>
              <a:rPr lang="en-US" dirty="0" err="1"/>
              <a:t>ir</a:t>
            </a:r>
            <a:r>
              <a:rPr lang="en-US" dirty="0"/>
              <a:t> </a:t>
            </a:r>
            <a:r>
              <a:rPr lang="en-US" dirty="0" err="1"/>
              <a:t>asinchroninis</a:t>
            </a:r>
            <a:r>
              <a:rPr lang="en-US" dirty="0"/>
              <a:t> </a:t>
            </a:r>
            <a:r>
              <a:rPr lang="en-US" dirty="0" err="1"/>
              <a:t>komunikavimas</a:t>
            </a:r>
            <a:endParaRPr lang="en-US" dirty="0"/>
          </a:p>
        </p:txBody>
      </p:sp>
    </p:spTree>
    <p:extLst>
      <p:ext uri="{BB962C8B-B14F-4D97-AF65-F5344CB8AC3E}">
        <p14:creationId xmlns:p14="http://schemas.microsoft.com/office/powerpoint/2010/main" val="197417707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370871"/>
            <a:ext cx="10595237" cy="4660277"/>
          </a:xfrm>
        </p:spPr>
        <p:txBody>
          <a:bodyPr/>
          <a:lstStyle/>
          <a:p>
            <a:pPr marL="0" indent="0"/>
            <a:r>
              <a:rPr lang="en-US" sz="2600" b="1" dirty="0" err="1"/>
              <a:t>Asinchroninis</a:t>
            </a:r>
            <a:r>
              <a:rPr lang="en-US" sz="2600" b="1" dirty="0"/>
              <a:t> </a:t>
            </a:r>
            <a:r>
              <a:rPr lang="en-US" sz="2600" b="1" dirty="0" err="1"/>
              <a:t>komunikavimas</a:t>
            </a:r>
            <a:r>
              <a:rPr lang="en-US" sz="2600" b="1" dirty="0"/>
              <a:t> : </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t>Pasitaiko skirtingu laiku ir skirtingose vietose.</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t>Tai suteikia lankstumo ir patogumo.</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t>Pavyzdžiai: El. paštas, diskusijų forumai ir socialinės žiniasklaidos platformos.</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t>Dalinkitės idėjomis, bendradarbiaukite ir įsitraukite jums patogiu metu.</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Blip>
                <a:blip r:embed="rId3"/>
              </a:buBlip>
              <a:tabLst/>
              <a:defRPr/>
            </a:pPr>
            <a:r>
              <a:rPr lang="lt-LT" dirty="0"/>
              <a:t>Puikiai tinka išsamiems pokalbiams, dalijimuisi ištekliais ar bendruomenės dalyvavimui.</a:t>
            </a:r>
            <a:endParaRPr lang="en-US" sz="1800" dirty="0">
              <a:solidFill>
                <a:srgbClr val="086D6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tabLst/>
              <a:defRPr/>
            </a:pPr>
            <a:endParaRPr lang="en-GB" sz="1800" dirty="0">
              <a:solidFill>
                <a:srgbClr val="086D6E"/>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tabLst/>
              <a:defRPr/>
            </a:pPr>
            <a:r>
              <a:rPr lang="lt-LT" b="1" dirty="0">
                <a:latin typeface="Calibri" panose="020F0502020204030204"/>
              </a:rPr>
              <a:t>Atminkite, </a:t>
            </a:r>
            <a:r>
              <a:rPr lang="lt-LT" dirty="0">
                <a:latin typeface="Calibri" panose="020F0502020204030204"/>
              </a:rPr>
              <a:t>kad ne pelno siekiančios organizacijos gali naudotis abiejų tipų priemonėmis, kad skatintų bendradarbiavimą, palaikytų nuotolines komandas ir veiksmingai bendrautų su bendruomene. Pasirinkite tinkamą metodą, atsižvelgdami į bendravimo pobūdį ir savo organizacijos poreikius.</a:t>
            </a:r>
            <a:endParaRPr lang="en-GB" dirty="0">
              <a:latin typeface="Calibri" panose="020F0502020204030204"/>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508684"/>
            <a:ext cx="10595237" cy="803654"/>
          </a:xfrm>
        </p:spPr>
        <p:txBody>
          <a:bodyPr/>
          <a:lstStyle/>
          <a:p>
            <a:r>
              <a:rPr lang="en-US" dirty="0" err="1"/>
              <a:t>Sinchroninis</a:t>
            </a:r>
            <a:r>
              <a:rPr lang="en-US" dirty="0"/>
              <a:t> </a:t>
            </a:r>
            <a:r>
              <a:rPr lang="en-US" dirty="0" err="1"/>
              <a:t>ir</a:t>
            </a:r>
            <a:r>
              <a:rPr lang="en-US" dirty="0"/>
              <a:t> </a:t>
            </a:r>
            <a:r>
              <a:rPr lang="en-US" dirty="0" err="1"/>
              <a:t>asinchroninis</a:t>
            </a:r>
            <a:r>
              <a:rPr lang="en-US" dirty="0"/>
              <a:t> </a:t>
            </a:r>
            <a:r>
              <a:rPr lang="en-US" dirty="0" err="1"/>
              <a:t>komunikavimas</a:t>
            </a:r>
            <a:endParaRPr lang="en-US" dirty="0"/>
          </a:p>
        </p:txBody>
      </p:sp>
    </p:spTree>
    <p:extLst>
      <p:ext uri="{BB962C8B-B14F-4D97-AF65-F5344CB8AC3E}">
        <p14:creationId xmlns:p14="http://schemas.microsoft.com/office/powerpoint/2010/main" val="2210604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E443E1-DE3B-48AB-A8F7-EF90AC8E17DA}"/>
              </a:ext>
            </a:extLst>
          </p:cNvPr>
          <p:cNvSpPr>
            <a:spLocks noGrp="1"/>
          </p:cNvSpPr>
          <p:nvPr>
            <p:ph type="body" sz="quarter" idx="18"/>
          </p:nvPr>
        </p:nvSpPr>
        <p:spPr>
          <a:xfrm>
            <a:off x="798380" y="1104474"/>
            <a:ext cx="10971589" cy="4768401"/>
          </a:xfrm>
        </p:spPr>
        <p:txBody>
          <a:bodyPr/>
          <a:lstStyle/>
          <a:p>
            <a:r>
              <a:rPr lang="lt-LT" dirty="0"/>
              <a:t>Virtualiame bendravime esame labiau linkę vertinti. Mūsų smegenims lengviau susikurti neigiamą pasakojimą apie tam tikrą virtualaus pokalbio metu vykstančią situaciją. Dažnai taip nutinka todėl, kad nematome žmonių veidų (jei pokalbis vyksta raštu) arba nepakankamai pažįstame asmenį.</a:t>
            </a:r>
          </a:p>
          <a:p>
            <a:r>
              <a:rPr lang="lt-LT" dirty="0"/>
              <a:t>Pateikiame keletą patarimų, kaip išvengti virtualaus bendravimo negatyvumo:</a:t>
            </a:r>
          </a:p>
          <a:p>
            <a:r>
              <a:rPr lang="lt-LT" sz="2300" b="1" i="1" dirty="0"/>
              <a:t>Būkite lankstūs </a:t>
            </a:r>
            <a:r>
              <a:rPr lang="lt-LT" sz="2300" i="1" dirty="0"/>
              <a:t>- susitikimai, fotoaparato išjungimas ir įjungimas, minčių reiškimo stilius - visa tai gali skirtis priklausomai nuo žmogaus, dienos ir dienos, ir tai vis tiek yra gerai.</a:t>
            </a:r>
          </a:p>
          <a:p>
            <a:r>
              <a:rPr lang="lt-LT" sz="2300" b="1" i="1" dirty="0"/>
              <a:t>Būkite sąmoningai empatiški </a:t>
            </a:r>
            <a:r>
              <a:rPr lang="lt-LT" sz="2300" i="1" dirty="0"/>
              <a:t>- prieš atsakydami pabandykite įsijausti į kito žmogaus situaciją</a:t>
            </a:r>
          </a:p>
          <a:p>
            <a:r>
              <a:rPr lang="lt-LT" sz="2300" b="1" i="1" dirty="0"/>
              <a:t>Užduokite klausimus </a:t>
            </a:r>
            <a:r>
              <a:rPr lang="lt-LT" sz="2300" i="1" dirty="0"/>
              <a:t>- stenkitės suprasti kito požiūrį, bet būkite subtilūs</a:t>
            </a:r>
          </a:p>
          <a:p>
            <a:r>
              <a:rPr lang="lt-LT" sz="2300" b="1" i="1" dirty="0"/>
              <a:t>Būkite atlaidūs </a:t>
            </a:r>
            <a:r>
              <a:rPr lang="lt-LT" sz="2300" i="1" dirty="0"/>
              <a:t>- jūsų kolegos ar dėstytojai yra tik žmonės, tokie pat kaip ir jūs</a:t>
            </a:r>
          </a:p>
          <a:p>
            <a:r>
              <a:rPr lang="lt-LT" sz="2300" b="1" i="1" dirty="0"/>
              <a:t>Užmegzkite santykius </a:t>
            </a:r>
            <a:r>
              <a:rPr lang="lt-LT" sz="2300" i="1" dirty="0"/>
              <a:t>- kiekvienas bendravimas yra galimybė užmegzti ilgalaikį ryšį</a:t>
            </a:r>
            <a:endParaRPr lang="en-US" sz="2300" dirty="0"/>
          </a:p>
        </p:txBody>
      </p:sp>
      <p:sp>
        <p:nvSpPr>
          <p:cNvPr id="2" name="Text Placeholder 1">
            <a:extLst>
              <a:ext uri="{FF2B5EF4-FFF2-40B4-BE49-F238E27FC236}">
                <a16:creationId xmlns:a16="http://schemas.microsoft.com/office/drawing/2014/main" id="{9272323E-6B57-410B-8DDA-27FC2D17F1ED}"/>
              </a:ext>
            </a:extLst>
          </p:cNvPr>
          <p:cNvSpPr>
            <a:spLocks noGrp="1"/>
          </p:cNvSpPr>
          <p:nvPr>
            <p:ph type="body" sz="quarter" idx="16"/>
          </p:nvPr>
        </p:nvSpPr>
        <p:spPr>
          <a:xfrm>
            <a:off x="798381" y="363543"/>
            <a:ext cx="10595237" cy="803654"/>
          </a:xfrm>
        </p:spPr>
        <p:txBody>
          <a:bodyPr>
            <a:normAutofit/>
          </a:bodyPr>
          <a:lstStyle/>
          <a:p>
            <a:r>
              <a:rPr lang="hr-BA" dirty="0"/>
              <a:t>Kaip pagerinti virtualią komunikaciją</a:t>
            </a:r>
            <a:endParaRPr lang="en-US" dirty="0"/>
          </a:p>
        </p:txBody>
      </p:sp>
    </p:spTree>
    <p:extLst>
      <p:ext uri="{BB962C8B-B14F-4D97-AF65-F5344CB8AC3E}">
        <p14:creationId xmlns:p14="http://schemas.microsoft.com/office/powerpoint/2010/main" val="333442232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Placeholder 2">
            <a:extLst>
              <a:ext uri="{FF2B5EF4-FFF2-40B4-BE49-F238E27FC236}">
                <a16:creationId xmlns:a16="http://schemas.microsoft.com/office/drawing/2014/main" id="{6B08ED29-9305-52F2-CD44-48372B409DFC}"/>
              </a:ext>
            </a:extLst>
          </p:cNvPr>
          <p:cNvPicPr>
            <a:picLocks noGrp="1" noChangeAspect="1"/>
          </p:cNvPicPr>
          <p:nvPr>
            <p:ph type="pic" sz="quarter" idx="42"/>
          </p:nvPr>
        </p:nvPicPr>
        <p:blipFill>
          <a:blip r:embed="rId2"/>
          <a:srcRect t="10221" b="10221"/>
          <a:stretch>
            <a:fillRect/>
          </a:stretch>
        </p:blipFill>
        <p:spPr/>
      </p:pic>
      <p:sp>
        <p:nvSpPr>
          <p:cNvPr id="5" name="Text Placeholder 4">
            <a:extLst>
              <a:ext uri="{FF2B5EF4-FFF2-40B4-BE49-F238E27FC236}">
                <a16:creationId xmlns:a16="http://schemas.microsoft.com/office/drawing/2014/main" id="{F9032E48-0A79-8494-3D81-C9683A833CF8}"/>
              </a:ext>
            </a:extLst>
          </p:cNvPr>
          <p:cNvSpPr>
            <a:spLocks noGrp="1"/>
          </p:cNvSpPr>
          <p:nvPr>
            <p:ph type="body" sz="quarter" idx="13"/>
          </p:nvPr>
        </p:nvSpPr>
        <p:spPr/>
        <p:txBody>
          <a:bodyPr/>
          <a:lstStyle/>
          <a:p>
            <a:r>
              <a:rPr lang="en-US" dirty="0"/>
              <a:t>“</a:t>
            </a:r>
            <a:r>
              <a:rPr lang="lt-LT" dirty="0"/>
              <a:t>Taigi visas karas vyksta dėl to, kad negalime susikalbėti</a:t>
            </a:r>
            <a:r>
              <a:rPr lang="en-US" dirty="0"/>
              <a:t>.”</a:t>
            </a:r>
          </a:p>
          <a:p>
            <a:r>
              <a:rPr lang="en-US" sz="2800" dirty="0">
                <a:effectLst/>
                <a:latin typeface="Calibri" panose="020F0502020204030204" pitchFamily="34" charset="0"/>
                <a:ea typeface="Calibri" panose="020F0502020204030204" pitchFamily="34" charset="0"/>
                <a:cs typeface="Times New Roman" panose="02020603050405020304" pitchFamily="18" charset="0"/>
              </a:rPr>
              <a:t>― Orson Scott Card, </a:t>
            </a:r>
            <a:r>
              <a:rPr lang="en-US" sz="2800" u="sng" dirty="0">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3"/>
              </a:rPr>
              <a:t>Ender's Game</a:t>
            </a:r>
            <a:endParaRPr lang="es-ES" sz="2800" dirty="0">
              <a:effectLst/>
              <a:latin typeface="Calibri" panose="020F0502020204030204" pitchFamily="34" charset="0"/>
              <a:ea typeface="Calibri" panose="020F0502020204030204" pitchFamily="34" charset="0"/>
              <a:cs typeface="Times New Roman" panose="02020603050405020304" pitchFamily="18" charset="0"/>
            </a:endParaRPr>
          </a:p>
          <a:p>
            <a:endParaRPr lang="en-IE" dirty="0"/>
          </a:p>
        </p:txBody>
      </p:sp>
    </p:spTree>
    <p:extLst>
      <p:ext uri="{BB962C8B-B14F-4D97-AF65-F5344CB8AC3E}">
        <p14:creationId xmlns:p14="http://schemas.microsoft.com/office/powerpoint/2010/main" val="425774804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Kaip matome, žmonių bendravimas yra sudėtingas. Paprastai nesusikalbėjimas atsiranda, kai du ar daugiau žmonių negali rasti bendro supratimo. </a:t>
            </a:r>
          </a:p>
          <a:p>
            <a:pPr marL="342900" indent="-342900">
              <a:buBlip>
                <a:blip r:embed="rId3"/>
              </a:buBlip>
            </a:pPr>
            <a:endParaRPr lang="lt-LT" dirty="0"/>
          </a:p>
          <a:p>
            <a:pPr marL="342900" indent="-342900">
              <a:buBlip>
                <a:blip r:embed="rId3"/>
              </a:buBlip>
            </a:pPr>
            <a:r>
              <a:rPr lang="lt-LT" dirty="0"/>
              <a:t>Darbovietėje nesusikalbėjimas gali įvykti </a:t>
            </a:r>
            <a:r>
              <a:rPr lang="lt-LT" dirty="0" err="1"/>
              <a:t>hieratinėse</a:t>
            </a:r>
            <a:r>
              <a:rPr lang="lt-LT" dirty="0"/>
              <a:t> sistemose, kai darbuotojas nesijaučia pakankamai stiprus, kad galėtų išreikšti savo nuomonę.</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Nesusikalbėjimas darbo vietoje</a:t>
            </a:r>
            <a:endParaRPr lang="en-US" dirty="0"/>
          </a:p>
        </p:txBody>
      </p:sp>
    </p:spTree>
    <p:extLst>
      <p:ext uri="{BB962C8B-B14F-4D97-AF65-F5344CB8AC3E}">
        <p14:creationId xmlns:p14="http://schemas.microsoft.com/office/powerpoint/2010/main" val="35547777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Nesusikalbėjimas gali įvykti bet kuriuo metu dėl termino, užduoties ar neaiškaus vidinio darbdavio ir darbuotojo bendravimo. </a:t>
            </a:r>
          </a:p>
          <a:p>
            <a:pPr marL="342900" indent="-342900">
              <a:buBlip>
                <a:blip r:embed="rId3"/>
              </a:buBlip>
            </a:pPr>
            <a:endParaRPr lang="lt-LT" dirty="0"/>
          </a:p>
          <a:p>
            <a:pPr marL="342900" indent="-342900">
              <a:buBlip>
                <a:blip r:embed="rId3"/>
              </a:buBlip>
            </a:pPr>
            <a:r>
              <a:rPr lang="lt-LT" dirty="0"/>
              <a:t>Nors ši kompetencija laikoma itin svarbia ir pati savaime yra menas, ji nėra suprantama kaip pakankamai svarbi.</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Nesusikalbėjimas darbo vietoje</a:t>
            </a:r>
            <a:endParaRPr lang="en-US" dirty="0"/>
          </a:p>
        </p:txBody>
      </p:sp>
    </p:spTree>
    <p:extLst>
      <p:ext uri="{BB962C8B-B14F-4D97-AF65-F5344CB8AC3E}">
        <p14:creationId xmlns:p14="http://schemas.microsoft.com/office/powerpoint/2010/main" val="34885978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112345A-2AE9-5D4E-2C9C-4844E5CBA171}"/>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lt-LT" dirty="0"/>
              <a:t>Remdamiesi praktiniu pavyzdžiu, susijusiu su elektroninio pašto naudojimu darbo vietoje, (</a:t>
            </a:r>
            <a:r>
              <a:rPr lang="lt-LT" dirty="0" err="1"/>
              <a:t>Thomas</a:t>
            </a:r>
            <a:r>
              <a:rPr lang="lt-LT" dirty="0"/>
              <a:t> ir kt. 2012) nustatė keletą neigiamų veiksnių, susijusių su elektroninio pašto naudojimu, pavyzdžiui, informacijos perkrovą ir nesusikalbėjimą.</a:t>
            </a:r>
            <a:endParaRPr lang="en-ZA" dirty="0"/>
          </a:p>
        </p:txBody>
      </p:sp>
      <p:sp>
        <p:nvSpPr>
          <p:cNvPr id="3" name="Text Placeholder 2">
            <a:extLst>
              <a:ext uri="{FF2B5EF4-FFF2-40B4-BE49-F238E27FC236}">
                <a16:creationId xmlns:a16="http://schemas.microsoft.com/office/drawing/2014/main" id="{ADF5C584-F9E8-34DF-03A6-10E46BF642E4}"/>
              </a:ext>
            </a:extLst>
          </p:cNvPr>
          <p:cNvSpPr>
            <a:spLocks noGrp="1"/>
          </p:cNvSpPr>
          <p:nvPr>
            <p:ph type="body" sz="quarter" idx="16"/>
          </p:nvPr>
        </p:nvSpPr>
        <p:spPr/>
        <p:txBody>
          <a:bodyPr/>
          <a:lstStyle/>
          <a:p>
            <a:r>
              <a:rPr lang="lt-LT" dirty="0"/>
              <a:t>Nesusikalbėjimas darbo vietoje</a:t>
            </a:r>
            <a:endParaRPr lang="en-ZA" dirty="0"/>
          </a:p>
        </p:txBody>
      </p:sp>
      <p:pic>
        <p:nvPicPr>
          <p:cNvPr id="5" name="Picture Placeholder 4">
            <a:hlinkClick r:id="rId2" action="ppaction://hlinkfile"/>
            <a:extLst>
              <a:ext uri="{FF2B5EF4-FFF2-40B4-BE49-F238E27FC236}">
                <a16:creationId xmlns:a16="http://schemas.microsoft.com/office/drawing/2014/main" id="{B3792B67-0C80-A200-C68A-2AD1B793EF7C}"/>
              </a:ext>
            </a:extLst>
          </p:cNvPr>
          <p:cNvPicPr>
            <a:picLocks noGrp="1" noChangeAspect="1"/>
          </p:cNvPicPr>
          <p:nvPr>
            <p:ph type="pic" sz="quarter" idx="10"/>
          </p:nvPr>
        </p:nvPicPr>
        <p:blipFill rotWithShape="1">
          <a:blip r:embed="rId3"/>
          <a:srcRect l="-184" t="5296" r="-184" b="14186"/>
          <a:stretch/>
        </p:blipFill>
        <p:spPr>
          <a:xfrm>
            <a:off x="7061200" y="1201447"/>
            <a:ext cx="5130800" cy="3913188"/>
          </a:xfrm>
          <a:prstGeom prst="rect">
            <a:avLst/>
          </a:prstGeom>
        </p:spPr>
      </p:pic>
    </p:spTree>
    <p:extLst>
      <p:ext uri="{BB962C8B-B14F-4D97-AF65-F5344CB8AC3E}">
        <p14:creationId xmlns:p14="http://schemas.microsoft.com/office/powerpoint/2010/main" val="242051680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619271" y="507075"/>
            <a:ext cx="10595237" cy="803654"/>
          </a:xfrm>
        </p:spPr>
        <p:txBody>
          <a:bodyPr/>
          <a:lstStyle/>
          <a:p>
            <a:r>
              <a:rPr lang="en-US" dirty="0" err="1"/>
              <a:t>Elektroninio</a:t>
            </a:r>
            <a:r>
              <a:rPr lang="en-US" dirty="0"/>
              <a:t> </a:t>
            </a:r>
            <a:r>
              <a:rPr lang="en-US" dirty="0" err="1"/>
              <a:t>pašto</a:t>
            </a:r>
            <a:r>
              <a:rPr lang="en-US" dirty="0"/>
              <a:t> </a:t>
            </a:r>
            <a:r>
              <a:rPr lang="en-US" dirty="0" err="1"/>
              <a:t>naudojimas</a:t>
            </a:r>
            <a:r>
              <a:rPr lang="en-US" dirty="0"/>
              <a:t> </a:t>
            </a:r>
            <a:r>
              <a:rPr lang="en-US" dirty="0" err="1"/>
              <a:t>darbo</a:t>
            </a:r>
            <a:r>
              <a:rPr lang="en-US" dirty="0"/>
              <a:t> </a:t>
            </a:r>
            <a:r>
              <a:rPr lang="en-US" dirty="0" err="1"/>
              <a:t>vietoje</a:t>
            </a:r>
            <a:endParaRPr lang="en-US" dirty="0"/>
          </a:p>
        </p:txBody>
      </p:sp>
      <p:graphicFrame>
        <p:nvGraphicFramePr>
          <p:cNvPr id="6" name="Marcador de contenido 3">
            <a:extLst>
              <a:ext uri="{FF2B5EF4-FFF2-40B4-BE49-F238E27FC236}">
                <a16:creationId xmlns:a16="http://schemas.microsoft.com/office/drawing/2014/main" id="{948ACEDD-59A9-6E0B-0269-6518CAF18EB9}"/>
              </a:ext>
            </a:extLst>
          </p:cNvPr>
          <p:cNvGraphicFramePr>
            <a:graphicFrameLocks/>
          </p:cNvGraphicFramePr>
          <p:nvPr>
            <p:extLst>
              <p:ext uri="{D42A27DB-BD31-4B8C-83A1-F6EECF244321}">
                <p14:modId xmlns:p14="http://schemas.microsoft.com/office/powerpoint/2010/main" val="3324286427"/>
              </p:ext>
            </p:extLst>
          </p:nvPr>
        </p:nvGraphicFramePr>
        <p:xfrm>
          <a:off x="822332" y="1242878"/>
          <a:ext cx="10595237" cy="4569850"/>
        </p:xfrm>
        <a:graphic>
          <a:graphicData uri="http://schemas.openxmlformats.org/drawingml/2006/table">
            <a:tbl>
              <a:tblPr firstRow="1" bandRow="1">
                <a:tableStyleId>{5C22544A-7EE6-4342-B048-85BDC9FD1C3A}</a:tableStyleId>
              </a:tblPr>
              <a:tblGrid>
                <a:gridCol w="4370991">
                  <a:extLst>
                    <a:ext uri="{9D8B030D-6E8A-4147-A177-3AD203B41FA5}">
                      <a16:colId xmlns:a16="http://schemas.microsoft.com/office/drawing/2014/main" val="2608750982"/>
                    </a:ext>
                  </a:extLst>
                </a:gridCol>
                <a:gridCol w="6224246">
                  <a:extLst>
                    <a:ext uri="{9D8B030D-6E8A-4147-A177-3AD203B41FA5}">
                      <a16:colId xmlns:a16="http://schemas.microsoft.com/office/drawing/2014/main" val="871440659"/>
                    </a:ext>
                  </a:extLst>
                </a:gridCol>
              </a:tblGrid>
              <a:tr h="264960">
                <a:tc>
                  <a:txBody>
                    <a:bodyPr/>
                    <a:lstStyle/>
                    <a:p>
                      <a:pPr algn="ctr">
                        <a:lnSpc>
                          <a:spcPct val="107000"/>
                        </a:lnSpc>
                        <a:spcAft>
                          <a:spcPts val="800"/>
                        </a:spcAft>
                      </a:pPr>
                      <a:r>
                        <a:rPr lang="en-US" sz="1800" dirty="0" err="1">
                          <a:effectLst/>
                        </a:rPr>
                        <a:t>Informacijos</a:t>
                      </a:r>
                      <a:r>
                        <a:rPr lang="en-US" sz="1800" dirty="0">
                          <a:effectLst/>
                        </a:rPr>
                        <a:t> </a:t>
                      </a:r>
                      <a:r>
                        <a:rPr lang="en-US" sz="1800" dirty="0" err="1">
                          <a:effectLst/>
                        </a:rPr>
                        <a:t>perteklius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07000"/>
                        </a:lnSpc>
                        <a:spcAft>
                          <a:spcPts val="800"/>
                        </a:spcAft>
                      </a:pPr>
                      <a:r>
                        <a:rPr lang="lt-LT" sz="1800" dirty="0">
                          <a:effectLst/>
                        </a:rPr>
                        <a:t>Nesusikalbėjimas</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968841072"/>
                  </a:ext>
                </a:extLst>
              </a:tr>
              <a:tr h="542217">
                <a:tc>
                  <a:txBody>
                    <a:bodyPr/>
                    <a:lstStyle/>
                    <a:p>
                      <a:pPr marL="342900" lvl="0" indent="-342900" algn="just">
                        <a:lnSpc>
                          <a:spcPct val="107000"/>
                        </a:lnSpc>
                        <a:buFont typeface="Wingdings" panose="05000000000000000000" pitchFamily="2" charset="2"/>
                        <a:buChar char="Ø"/>
                      </a:pPr>
                      <a:r>
                        <a:rPr lang="lt-LT" sz="1800" dirty="0">
                          <a:solidFill>
                            <a:srgbClr val="000000"/>
                          </a:solidFill>
                          <a:effectLst/>
                        </a:rPr>
                        <a:t>Gaunama daugiau el. laiškų, nei galima susidoroti</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lt-LT" sz="1800" dirty="0">
                          <a:solidFill>
                            <a:srgbClr val="000000"/>
                          </a:solidFill>
                          <a:effectLst/>
                        </a:rPr>
                        <a:t>Prastas žiniasklaidos priemonių pasirinkimas, netinkamas el. pašto naudojimas: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220387311"/>
                  </a:ext>
                </a:extLst>
              </a:tr>
              <a:tr h="819474">
                <a:tc>
                  <a:txBody>
                    <a:bodyPr/>
                    <a:lstStyle/>
                    <a:p>
                      <a:pPr marL="342900" lvl="0" indent="-342900" algn="just">
                        <a:lnSpc>
                          <a:spcPct val="107000"/>
                        </a:lnSpc>
                        <a:buFont typeface="Wingdings" panose="05000000000000000000" pitchFamily="2" charset="2"/>
                        <a:buChar char="Ø"/>
                      </a:pPr>
                      <a:r>
                        <a:rPr lang="lt-LT" sz="1800" dirty="0">
                          <a:solidFill>
                            <a:srgbClr val="000000"/>
                          </a:solidFill>
                          <a:effectLst/>
                        </a:rPr>
                        <a:t>Gaunama vis daugiau nereikšmingų laiškų, įskaitant nepageidaujamus laiškus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lt-LT" sz="1800" dirty="0">
                          <a:solidFill>
                            <a:srgbClr val="000000"/>
                          </a:solidFill>
                          <a:effectLst/>
                        </a:rPr>
                        <a:t>pranešimas per sudėtingas el. pašto paprastumui - kitos žiniasklaidos priemonės yra tinkamesnės arba veiksmingesnės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157167502"/>
                  </a:ext>
                </a:extLst>
              </a:tr>
              <a:tr h="542217">
                <a:tc>
                  <a:txBody>
                    <a:bodyPr/>
                    <a:lstStyle/>
                    <a:p>
                      <a:pPr marL="342900" lvl="0" indent="-342900" algn="just">
                        <a:lnSpc>
                          <a:spcPct val="107000"/>
                        </a:lnSpc>
                        <a:buFont typeface="Wingdings" panose="05000000000000000000" pitchFamily="2" charset="2"/>
                        <a:buChar char="Ø"/>
                      </a:pPr>
                      <a:r>
                        <a:rPr lang="en-US" sz="1800" dirty="0" err="1">
                          <a:solidFill>
                            <a:srgbClr val="000000"/>
                          </a:solidFill>
                          <a:effectLst/>
                        </a:rPr>
                        <a:t>Darbą</a:t>
                      </a:r>
                      <a:r>
                        <a:rPr lang="en-US" sz="1800" dirty="0">
                          <a:solidFill>
                            <a:srgbClr val="000000"/>
                          </a:solidFill>
                          <a:effectLst/>
                        </a:rPr>
                        <a:t> </a:t>
                      </a:r>
                      <a:r>
                        <a:rPr lang="en-US" sz="1800" dirty="0" err="1">
                          <a:solidFill>
                            <a:srgbClr val="000000"/>
                          </a:solidFill>
                          <a:effectLst/>
                        </a:rPr>
                        <a:t>dažnai</a:t>
                      </a:r>
                      <a:r>
                        <a:rPr lang="en-US" sz="1800" dirty="0">
                          <a:solidFill>
                            <a:srgbClr val="000000"/>
                          </a:solidFill>
                          <a:effectLst/>
                        </a:rPr>
                        <a:t> </a:t>
                      </a:r>
                      <a:r>
                        <a:rPr lang="en-US" sz="1800" dirty="0" err="1">
                          <a:solidFill>
                            <a:srgbClr val="000000"/>
                          </a:solidFill>
                          <a:effectLst/>
                        </a:rPr>
                        <a:t>nutraukia</a:t>
                      </a:r>
                      <a:r>
                        <a:rPr lang="en-US" sz="1800" dirty="0">
                          <a:solidFill>
                            <a:srgbClr val="000000"/>
                          </a:solidFill>
                          <a:effectLst/>
                        </a:rPr>
                        <a:t> </a:t>
                      </a:r>
                      <a:r>
                        <a:rPr lang="en-US" sz="1800" dirty="0" err="1">
                          <a:solidFill>
                            <a:srgbClr val="000000"/>
                          </a:solidFill>
                          <a:effectLst/>
                        </a:rPr>
                        <a:t>elektroniniai</a:t>
                      </a:r>
                      <a:r>
                        <a:rPr lang="en-US" sz="1800" dirty="0">
                          <a:solidFill>
                            <a:srgbClr val="000000"/>
                          </a:solidFill>
                          <a:effectLst/>
                        </a:rPr>
                        <a:t> </a:t>
                      </a:r>
                      <a:r>
                        <a:rPr lang="en-US" sz="1800" dirty="0" err="1">
                          <a:solidFill>
                            <a:srgbClr val="000000"/>
                          </a:solidFill>
                          <a:effectLst/>
                        </a:rPr>
                        <a:t>laiškai</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spcAft>
                          <a:spcPts val="800"/>
                        </a:spcAft>
                        <a:buFont typeface="Wingdings" panose="05000000000000000000" pitchFamily="2" charset="2"/>
                        <a:buChar char="Ø"/>
                      </a:pPr>
                      <a:r>
                        <a:rPr lang="es-ES" sz="1800" dirty="0" err="1">
                          <a:solidFill>
                            <a:srgbClr val="000000"/>
                          </a:solidFill>
                          <a:effectLst/>
                        </a:rPr>
                        <a:t>informacijos</a:t>
                      </a:r>
                      <a:r>
                        <a:rPr lang="es-ES" sz="1800" dirty="0">
                          <a:solidFill>
                            <a:srgbClr val="000000"/>
                          </a:solidFill>
                          <a:effectLst/>
                        </a:rPr>
                        <a:t> </a:t>
                      </a:r>
                      <a:r>
                        <a:rPr lang="es-ES" sz="1800" dirty="0" err="1">
                          <a:solidFill>
                            <a:srgbClr val="000000"/>
                          </a:solidFill>
                          <a:effectLst/>
                        </a:rPr>
                        <a:t>trūkumas</a:t>
                      </a:r>
                      <a:r>
                        <a:rPr lang="es-ES" sz="1800" dirty="0">
                          <a:solidFill>
                            <a:srgbClr val="000000"/>
                          </a:solidFill>
                          <a:effectLst/>
                        </a:rPr>
                        <a:t>:</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382542291"/>
                  </a:ext>
                </a:extLst>
              </a:tr>
              <a:tr h="1651245">
                <a:tc>
                  <a:txBody>
                    <a:bodyPr/>
                    <a:lstStyle/>
                    <a:p>
                      <a:pPr marL="342900" lvl="0" indent="-342900" algn="just">
                        <a:lnSpc>
                          <a:spcPct val="107000"/>
                        </a:lnSpc>
                        <a:buFont typeface="Wingdings" panose="05000000000000000000" pitchFamily="2" charset="2"/>
                        <a:buChar char="Ø"/>
                      </a:pPr>
                      <a:r>
                        <a:rPr lang="lt-LT" sz="1800" dirty="0">
                          <a:solidFill>
                            <a:srgbClr val="000000"/>
                          </a:solidFill>
                          <a:effectLst/>
                        </a:rPr>
                        <a:t>Pertraukos, dėl kurių laikas naudojamas neefektyviai</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342900" lvl="0" indent="-342900" algn="just">
                        <a:lnSpc>
                          <a:spcPct val="107000"/>
                        </a:lnSpc>
                        <a:buFont typeface="Wingdings" panose="05000000000000000000" pitchFamily="2" charset="2"/>
                        <a:buChar char="Ø"/>
                      </a:pPr>
                      <a:r>
                        <a:rPr lang="lt-LT" sz="1800" dirty="0">
                          <a:solidFill>
                            <a:srgbClr val="000000"/>
                          </a:solidFill>
                          <a:effectLst/>
                        </a:rPr>
                        <a:t>dviprasmiški pranešimai </a:t>
                      </a:r>
                    </a:p>
                    <a:p>
                      <a:pPr marL="342900" lvl="0" indent="-342900" algn="just">
                        <a:lnSpc>
                          <a:spcPct val="107000"/>
                        </a:lnSpc>
                        <a:buFont typeface="Wingdings" panose="05000000000000000000" pitchFamily="2" charset="2"/>
                        <a:buChar char="Ø"/>
                      </a:pPr>
                      <a:r>
                        <a:rPr lang="lt-LT" sz="1800" dirty="0">
                          <a:solidFill>
                            <a:srgbClr val="000000"/>
                          </a:solidFill>
                          <a:effectLst/>
                        </a:rPr>
                        <a:t>prastai struktūruoti pranešimai (pranešimai, kurie nėra dalykiški). </a:t>
                      </a:r>
                    </a:p>
                    <a:p>
                      <a:pPr marL="342900" lvl="0" indent="-342900" algn="just">
                        <a:lnSpc>
                          <a:spcPct val="107000"/>
                        </a:lnSpc>
                        <a:buFont typeface="Wingdings" panose="05000000000000000000" pitchFamily="2" charset="2"/>
                        <a:buChar char="Ø"/>
                      </a:pPr>
                      <a:r>
                        <a:rPr lang="lt-LT" sz="1800" dirty="0">
                          <a:solidFill>
                            <a:srgbClr val="000000"/>
                          </a:solidFill>
                          <a:effectLst/>
                        </a:rPr>
                        <a:t>sunkiai suprantami pranešimai </a:t>
                      </a:r>
                    </a:p>
                    <a:p>
                      <a:pPr marL="342900" lvl="0" indent="-342900" algn="just">
                        <a:lnSpc>
                          <a:spcPct val="107000"/>
                        </a:lnSpc>
                        <a:buFont typeface="Wingdings" panose="05000000000000000000" pitchFamily="2" charset="2"/>
                        <a:buChar char="Ø"/>
                      </a:pPr>
                      <a:r>
                        <a:rPr lang="lt-LT" sz="1800" dirty="0">
                          <a:solidFill>
                            <a:srgbClr val="000000"/>
                          </a:solidFill>
                          <a:effectLst/>
                        </a:rPr>
                        <a:t> pranešimai, kuriuose aiškiai nenurodyti reikalaujami veiksmai </a:t>
                      </a:r>
                    </a:p>
                    <a:p>
                      <a:pPr marL="342900" lvl="0" indent="-342900" algn="just">
                        <a:lnSpc>
                          <a:spcPct val="107000"/>
                        </a:lnSpc>
                        <a:buFont typeface="Wingdings" panose="05000000000000000000" pitchFamily="2" charset="2"/>
                        <a:buChar char="Ø"/>
                      </a:pPr>
                      <a:r>
                        <a:rPr lang="lt-LT" sz="1800" dirty="0">
                          <a:solidFill>
                            <a:srgbClr val="000000"/>
                          </a:solidFill>
                          <a:effectLst/>
                        </a:rPr>
                        <a:t>neefektyvus temos eilutės naudojimas</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730704434"/>
                  </a:ext>
                </a:extLst>
              </a:tr>
              <a:tr h="542217">
                <a:tc>
                  <a:txBody>
                    <a:bodyPr/>
                    <a:lstStyle/>
                    <a:p>
                      <a:pPr marL="342900" lvl="0" indent="-342900" algn="just">
                        <a:lnSpc>
                          <a:spcPct val="107000"/>
                        </a:lnSpc>
                        <a:spcAft>
                          <a:spcPts val="800"/>
                        </a:spcAft>
                        <a:buFont typeface="Wingdings" panose="05000000000000000000" pitchFamily="2" charset="2"/>
                        <a:buChar char="Ø"/>
                      </a:pPr>
                      <a:r>
                        <a:rPr lang="lt-LT" sz="1800" dirty="0">
                          <a:solidFill>
                            <a:srgbClr val="000000"/>
                          </a:solidFill>
                          <a:effectLst/>
                        </a:rPr>
                        <a:t>Laiko spaudimo jausmas, nes siuntėjai reikalauja tiesioginių atsakymų</a:t>
                      </a: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285750" indent="-285750" algn="just">
                        <a:lnSpc>
                          <a:spcPct val="107000"/>
                        </a:lnSpc>
                        <a:spcAft>
                          <a:spcPts val="800"/>
                        </a:spcAft>
                        <a:buFont typeface="Wingdings" panose="05000000000000000000" pitchFamily="2" charset="2"/>
                        <a:buChar char="Ø"/>
                      </a:pPr>
                      <a:endParaRPr lang="es-ES" sz="1800" dirty="0">
                        <a:solidFill>
                          <a:srgbClr val="00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206528493"/>
                  </a:ext>
                </a:extLst>
              </a:tr>
            </a:tbl>
          </a:graphicData>
        </a:graphic>
      </p:graphicFrame>
      <p:sp>
        <p:nvSpPr>
          <p:cNvPr id="7" name="CuadroTexto 4">
            <a:extLst>
              <a:ext uri="{FF2B5EF4-FFF2-40B4-BE49-F238E27FC236}">
                <a16:creationId xmlns:a16="http://schemas.microsoft.com/office/drawing/2014/main" id="{D1C7CB9F-3F59-1E7F-538B-6B32CEB40B70}"/>
              </a:ext>
            </a:extLst>
          </p:cNvPr>
          <p:cNvSpPr txBox="1"/>
          <p:nvPr/>
        </p:nvSpPr>
        <p:spPr>
          <a:xfrm rot="10800000" flipV="1">
            <a:off x="0" y="6092763"/>
            <a:ext cx="7259195" cy="400110"/>
          </a:xfrm>
          <a:prstGeom prst="rect">
            <a:avLst/>
          </a:prstGeom>
          <a:noFill/>
        </p:spPr>
        <p:txBody>
          <a:bodyPr wrap="square" rtlCol="0">
            <a:spAutoFit/>
          </a:bodyPr>
          <a:lstStyle/>
          <a:p>
            <a:r>
              <a:rPr lang="en-US" sz="1000" dirty="0" err="1">
                <a:ea typeface="Calibri" panose="020F0502020204030204" pitchFamily="34" charset="0"/>
                <a:cs typeface="Times New Roman" panose="02020603050405020304" pitchFamily="18" charset="0"/>
              </a:rPr>
              <a:t>Šaltinis</a:t>
            </a:r>
            <a:r>
              <a:rPr lang="en-US" sz="1000" dirty="0">
                <a:effectLst/>
                <a:ea typeface="Calibri" panose="020F0502020204030204" pitchFamily="34" charset="0"/>
                <a:cs typeface="Times New Roman" panose="02020603050405020304" pitchFamily="18" charset="0"/>
              </a:rPr>
              <a:t>: </a:t>
            </a:r>
            <a:r>
              <a:rPr lang="en-US" sz="1000" dirty="0">
                <a:solidFill>
                  <a:srgbClr val="222222"/>
                </a:solidFill>
                <a:effectLst/>
                <a:ea typeface="Calibri" panose="020F0502020204030204" pitchFamily="34" charset="0"/>
              </a:rPr>
              <a:t>Jackson, T. W., &amp; van den </a:t>
            </a:r>
            <a:r>
              <a:rPr lang="en-US" sz="1000" dirty="0" err="1">
                <a:solidFill>
                  <a:srgbClr val="222222"/>
                </a:solidFill>
                <a:effectLst/>
                <a:ea typeface="Calibri" panose="020F0502020204030204" pitchFamily="34" charset="0"/>
              </a:rPr>
              <a:t>Hooff</a:t>
            </a:r>
            <a:r>
              <a:rPr lang="en-US" sz="1000" dirty="0">
                <a:solidFill>
                  <a:srgbClr val="222222"/>
                </a:solidFill>
                <a:effectLst/>
                <a:ea typeface="Calibri" panose="020F0502020204030204" pitchFamily="34" charset="0"/>
              </a:rPr>
              <a:t>, B. (2012). Understanding the factors that affect information overload and miscommunication within the workplace. </a:t>
            </a:r>
            <a:r>
              <a:rPr lang="en-US" sz="1000" i="1" dirty="0">
                <a:solidFill>
                  <a:srgbClr val="222222"/>
                </a:solidFill>
                <a:effectLst/>
                <a:ea typeface="Calibri" panose="020F0502020204030204" pitchFamily="34" charset="0"/>
              </a:rPr>
              <a:t>Journal of Emerging Trends in Computing and Information Sciences</a:t>
            </a:r>
            <a:r>
              <a:rPr lang="en-US" sz="1000" dirty="0">
                <a:solidFill>
                  <a:srgbClr val="222222"/>
                </a:solidFill>
                <a:effectLst/>
                <a:ea typeface="Calibri" panose="020F0502020204030204" pitchFamily="34" charset="0"/>
              </a:rPr>
              <a:t>, </a:t>
            </a:r>
            <a:r>
              <a:rPr lang="en-US" sz="1000" i="1" dirty="0">
                <a:solidFill>
                  <a:srgbClr val="222222"/>
                </a:solidFill>
                <a:effectLst/>
                <a:ea typeface="Calibri" panose="020F0502020204030204" pitchFamily="34" charset="0"/>
              </a:rPr>
              <a:t>3</a:t>
            </a:r>
            <a:r>
              <a:rPr lang="en-US" sz="1000" dirty="0">
                <a:solidFill>
                  <a:srgbClr val="222222"/>
                </a:solidFill>
                <a:effectLst/>
                <a:ea typeface="Calibri" panose="020F0502020204030204" pitchFamily="34" charset="0"/>
              </a:rPr>
              <a:t>(8), 1240-1252</a:t>
            </a:r>
            <a:endParaRPr lang="es-ES" sz="1000" dirty="0"/>
          </a:p>
        </p:txBody>
      </p:sp>
    </p:spTree>
    <p:extLst>
      <p:ext uri="{BB962C8B-B14F-4D97-AF65-F5344CB8AC3E}">
        <p14:creationId xmlns:p14="http://schemas.microsoft.com/office/powerpoint/2010/main" val="224260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lIns="91440" tIns="45720" rIns="91440" bIns="45720" anchor="t"/>
          <a:lstStyle/>
          <a:p>
            <a:pPr marL="342900" indent="-342900">
              <a:buBlip>
                <a:blip r:embed="rId2"/>
              </a:buBlip>
            </a:pPr>
            <a:r>
              <a:rPr lang="lt-LT" dirty="0"/>
              <a:t>Šio kurso metu TSO (trečiojo sektoriaus organizacijų) vadovai sužinos, kaip galima pagerinti organizacijos vidinę ir išorinę komunikaciją, sprendžiant dažniausiai pasitaikančias nesusikalbėjimo darbo vietoje problemas. </a:t>
            </a:r>
          </a:p>
          <a:p>
            <a:pPr marL="342900" indent="-342900">
              <a:buBlip>
                <a:blip r:embed="rId2"/>
              </a:buBlip>
            </a:pPr>
            <a:endParaRPr lang="lt-LT" dirty="0"/>
          </a:p>
          <a:p>
            <a:pPr marL="342900" indent="-342900">
              <a:buBlip>
                <a:blip r:embed="rId2"/>
              </a:buBlip>
            </a:pPr>
            <a:r>
              <a:rPr lang="lt-LT" dirty="0"/>
              <a:t>Be to, jie sužinos apie pasakojimo svarbą stiprinant prekės ženklą, taip pat apie organizacijos komunikacijos strategijas.</a:t>
            </a:r>
          </a:p>
          <a:p>
            <a:pPr marL="342900" indent="-342900">
              <a:buBlip>
                <a:blip r:embed="rId2"/>
              </a:buBlip>
            </a:pPr>
            <a:endParaRPr lang="lt-LT" dirty="0"/>
          </a:p>
          <a:p>
            <a:pPr marL="342900" indent="-342900">
              <a:buBlip>
                <a:blip r:embed="rId2"/>
              </a:buBlip>
            </a:pPr>
            <a:r>
              <a:rPr lang="lt-LT" dirty="0"/>
              <a:t>Be to, naudodamiesi pagrindiniais veiklos rodikliais jie įvertins organizacijos veiklos rezultatus.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Įvadas</a:t>
            </a:r>
            <a:endParaRPr lang="en-US" dirty="0"/>
          </a:p>
          <a:p>
            <a:endParaRPr lang="en-US" dirty="0"/>
          </a:p>
        </p:txBody>
      </p:sp>
    </p:spTree>
    <p:extLst>
      <p:ext uri="{BB962C8B-B14F-4D97-AF65-F5344CB8AC3E}">
        <p14:creationId xmlns:p14="http://schemas.microsoft.com/office/powerpoint/2010/main" val="39335636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Šis pavyzdys leidžia aiškiai suprasti, kaip netinkamas el. pašto naudojimas daro didelę įtaką darbuotojo produktyvumui, blaško dėmesį ir kelia stresą.  </a:t>
            </a:r>
          </a:p>
          <a:p>
            <a:pPr marL="342900" indent="-342900">
              <a:buBlip>
                <a:blip r:embed="rId3"/>
              </a:buBlip>
            </a:pPr>
            <a:endParaRPr lang="lt-LT" dirty="0"/>
          </a:p>
          <a:p>
            <a:pPr marL="342900" indent="-342900">
              <a:buBlip>
                <a:blip r:embed="rId3"/>
              </a:buBlip>
            </a:pPr>
            <a:r>
              <a:rPr lang="lt-LT" dirty="0"/>
              <a:t>Iš šio pavyzdžio galima daryti išvadą, kad aiški el. pašto politika galėtų būti naudinga organizacijos komunikacijos valdymui.</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Elektroninio</a:t>
            </a:r>
            <a:r>
              <a:rPr lang="en-GB" dirty="0"/>
              <a:t> </a:t>
            </a:r>
            <a:r>
              <a:rPr lang="en-GB" dirty="0" err="1"/>
              <a:t>pašto</a:t>
            </a:r>
            <a:r>
              <a:rPr lang="en-GB" dirty="0"/>
              <a:t> </a:t>
            </a:r>
            <a:r>
              <a:rPr lang="en-GB" dirty="0" err="1"/>
              <a:t>naudojimas</a:t>
            </a:r>
            <a:r>
              <a:rPr lang="en-GB" dirty="0"/>
              <a:t> </a:t>
            </a:r>
            <a:r>
              <a:rPr lang="en-GB" dirty="0" err="1"/>
              <a:t>darbo</a:t>
            </a:r>
            <a:r>
              <a:rPr lang="en-GB" dirty="0"/>
              <a:t> </a:t>
            </a:r>
            <a:r>
              <a:rPr lang="en-GB" dirty="0" err="1"/>
              <a:t>vietoje</a:t>
            </a:r>
            <a:endParaRPr lang="en-GB" dirty="0"/>
          </a:p>
        </p:txBody>
      </p:sp>
    </p:spTree>
    <p:extLst>
      <p:ext uri="{BB962C8B-B14F-4D97-AF65-F5344CB8AC3E}">
        <p14:creationId xmlns:p14="http://schemas.microsoft.com/office/powerpoint/2010/main" val="28706919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938A0EFA-DE4F-DAB6-C87C-88C277522A7F}"/>
              </a:ext>
            </a:extLst>
          </p:cNvPr>
          <p:cNvSpPr>
            <a:spLocks noGrp="1"/>
          </p:cNvSpPr>
          <p:nvPr>
            <p:ph type="body" sz="quarter" idx="18"/>
          </p:nvPr>
        </p:nvSpPr>
        <p:spPr>
          <a:xfrm>
            <a:off x="898357" y="3153489"/>
            <a:ext cx="4867011" cy="329108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Toliau pateiktame </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hlinkClick r:id="rId3"/>
              </a:rPr>
              <a:t>vaizdo įraše</a:t>
            </a: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 apžvelgiama, kaip atsiranda nesusikalbėjimas, ir pateikiama naudingų patarimų, kaip jo išvengti.</a:t>
            </a:r>
          </a:p>
        </p:txBody>
      </p:sp>
      <p:sp>
        <p:nvSpPr>
          <p:cNvPr id="5" name="Text Placeholder 4">
            <a:extLst>
              <a:ext uri="{FF2B5EF4-FFF2-40B4-BE49-F238E27FC236}">
                <a16:creationId xmlns:a16="http://schemas.microsoft.com/office/drawing/2014/main" id="{0D892423-5BD5-9EC5-72BD-D558B9855C31}"/>
              </a:ext>
            </a:extLst>
          </p:cNvPr>
          <p:cNvSpPr>
            <a:spLocks noGrp="1"/>
          </p:cNvSpPr>
          <p:nvPr>
            <p:ph type="body" sz="quarter" idx="16"/>
          </p:nvPr>
        </p:nvSpPr>
        <p:spPr/>
        <p:txBody>
          <a:bodyPr/>
          <a:lstStyle/>
          <a:p>
            <a:r>
              <a:rPr lang="lt-LT" dirty="0"/>
              <a:t>Kaip vyksta nesusikalbėjimas ir kaip jo išvengti</a:t>
            </a:r>
            <a:endParaRPr lang="en-IE" dirty="0"/>
          </a:p>
        </p:txBody>
      </p:sp>
      <p:pic>
        <p:nvPicPr>
          <p:cNvPr id="8" name="Picture Placeholder 7">
            <a:hlinkClick r:id="rId3"/>
            <a:extLst>
              <a:ext uri="{FF2B5EF4-FFF2-40B4-BE49-F238E27FC236}">
                <a16:creationId xmlns:a16="http://schemas.microsoft.com/office/drawing/2014/main" id="{EE400EBD-3F3E-FFEA-B5C9-D9829B7907B1}"/>
              </a:ext>
            </a:extLst>
          </p:cNvPr>
          <p:cNvPicPr>
            <a:picLocks noGrp="1" noChangeAspect="1"/>
          </p:cNvPicPr>
          <p:nvPr>
            <p:ph type="pic" sz="quarter" idx="10"/>
          </p:nvPr>
        </p:nvPicPr>
        <p:blipFill>
          <a:blip r:embed="rId4"/>
          <a:srcRect l="15627" r="15627"/>
          <a:stretch/>
        </p:blipFill>
        <p:spPr/>
      </p:pic>
    </p:spTree>
    <p:extLst>
      <p:ext uri="{BB962C8B-B14F-4D97-AF65-F5344CB8AC3E}">
        <p14:creationId xmlns:p14="http://schemas.microsoft.com/office/powerpoint/2010/main" val="236969173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83641" y="393148"/>
            <a:ext cx="6467011" cy="646331"/>
          </a:xfrm>
          <a:prstGeom prst="rect">
            <a:avLst/>
          </a:prstGeom>
          <a:noFill/>
        </p:spPr>
        <p:txBody>
          <a:bodyPr wrap="square" lIns="91440" tIns="45720" rIns="91440" bIns="45720" rtlCol="0" anchor="t">
            <a:spAutoFit/>
          </a:bodyPr>
          <a:lstStyle/>
          <a:p>
            <a:r>
              <a:rPr lang="lt-LT" sz="3600" dirty="0">
                <a:solidFill>
                  <a:srgbClr val="000000"/>
                </a:solidFill>
              </a:rPr>
              <a:t>Kaip išvengti nesusikalbėjimo</a:t>
            </a:r>
            <a:endParaRPr lang="en-IE" sz="3600" dirty="0">
              <a:solidFill>
                <a:srgbClr val="000000"/>
              </a:solidFill>
            </a:endParaRPr>
          </a:p>
        </p:txBody>
      </p:sp>
      <p:sp>
        <p:nvSpPr>
          <p:cNvPr id="3" name="Text Placeholder 4">
            <a:extLst>
              <a:ext uri="{FF2B5EF4-FFF2-40B4-BE49-F238E27FC236}">
                <a16:creationId xmlns:a16="http://schemas.microsoft.com/office/drawing/2014/main" id="{DB56B7D0-F863-FE22-D7EE-9673B7FA8B4E}"/>
              </a:ext>
            </a:extLst>
          </p:cNvPr>
          <p:cNvSpPr>
            <a:spLocks noGrp="1"/>
          </p:cNvSpPr>
          <p:nvPr>
            <p:ph type="body" sz="quarter" idx="18"/>
          </p:nvPr>
        </p:nvSpPr>
        <p:spPr>
          <a:xfrm>
            <a:off x="683641" y="1346971"/>
            <a:ext cx="6358231" cy="3995028"/>
          </a:xfrm>
        </p:spPr>
        <p:txBody>
          <a:bodyPr lIns="91440" tIns="45720" rIns="91440" bIns="45720" anchor="t"/>
          <a:lstStyle/>
          <a:p>
            <a:pPr marL="342900" indent="-342900">
              <a:buBlip>
                <a:blip r:embed="rId2"/>
              </a:buBlip>
            </a:pPr>
            <a:r>
              <a:rPr lang="lt-LT" dirty="0"/>
              <a:t>Ar kada nors su kuo nors kalbėjotės apie problemą? Tik tada supratote, kad jie tiesiog nesupranta, kodėl šis klausimas jums toks svarbus.  Ar kada nors pristatėte idėją grupei, o ji buvo sutikta su visiška sumaištimi? </a:t>
            </a:r>
          </a:p>
          <a:p>
            <a:pPr marL="342900" indent="-342900">
              <a:buBlip>
                <a:blip r:embed="rId2"/>
              </a:buBlip>
            </a:pPr>
            <a:r>
              <a:rPr lang="lt-LT" dirty="0"/>
              <a:t>Kas čia vyksta? Atsakymas - nesusikalbėjimas. Tai gali sukelti sumaištį, priešiškumą ir nesupratimą.</a:t>
            </a:r>
          </a:p>
          <a:p>
            <a:pPr marL="342900" indent="-342900">
              <a:buBlip>
                <a:blip r:embed="rId2"/>
              </a:buBlip>
            </a:pPr>
            <a:r>
              <a:rPr lang="lt-LT" dirty="0"/>
              <a:t>Gera žinia ta, kad pagrindinis supratimas apie tai, kas vyksta bendraujant, gali padėti išvengti nesusikalbėjimo.</a:t>
            </a:r>
            <a:endParaRPr lang="en-GB" dirty="0"/>
          </a:p>
        </p:txBody>
      </p:sp>
      <p:pic>
        <p:nvPicPr>
          <p:cNvPr id="4" name="Marcador de contenido 3">
            <a:extLst>
              <a:ext uri="{FF2B5EF4-FFF2-40B4-BE49-F238E27FC236}">
                <a16:creationId xmlns:a16="http://schemas.microsoft.com/office/drawing/2014/main" id="{47746EFC-4311-B648-82EA-47B47783B457}"/>
              </a:ext>
            </a:extLst>
          </p:cNvPr>
          <p:cNvPicPr>
            <a:picLocks noChangeAspect="1"/>
          </p:cNvPicPr>
          <p:nvPr/>
        </p:nvPicPr>
        <p:blipFill rotWithShape="1">
          <a:blip r:embed="rId3"/>
          <a:srcRect t="1693" b="1693"/>
          <a:stretch/>
        </p:blipFill>
        <p:spPr bwMode="auto">
          <a:xfrm>
            <a:off x="8414752" y="1083104"/>
            <a:ext cx="3082563" cy="4498650"/>
          </a:xfrm>
          <a:prstGeom prst="rect">
            <a:avLst/>
          </a:prstGeom>
          <a:noFill/>
          <a:ln>
            <a:noFill/>
          </a:ln>
        </p:spPr>
      </p:pic>
    </p:spTree>
    <p:extLst>
      <p:ext uri="{BB962C8B-B14F-4D97-AF65-F5344CB8AC3E}">
        <p14:creationId xmlns:p14="http://schemas.microsoft.com/office/powerpoint/2010/main" val="250685768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83641" y="393148"/>
            <a:ext cx="6467011" cy="646331"/>
          </a:xfrm>
          <a:prstGeom prst="rect">
            <a:avLst/>
          </a:prstGeom>
          <a:noFill/>
        </p:spPr>
        <p:txBody>
          <a:bodyPr wrap="square" lIns="91440" tIns="45720" rIns="91440" bIns="45720" rtlCol="0" anchor="t">
            <a:spAutoFit/>
          </a:bodyPr>
          <a:lstStyle/>
          <a:p>
            <a:r>
              <a:rPr lang="lt-LT" sz="3600" dirty="0">
                <a:solidFill>
                  <a:srgbClr val="000000"/>
                </a:solidFill>
              </a:rPr>
              <a:t>Kaip išvengti nesusikalbėjimo</a:t>
            </a:r>
            <a:endParaRPr lang="en-IE" sz="3600" dirty="0">
              <a:solidFill>
                <a:srgbClr val="000000"/>
              </a:solidFill>
            </a:endParaRPr>
          </a:p>
        </p:txBody>
      </p:sp>
      <p:sp>
        <p:nvSpPr>
          <p:cNvPr id="3" name="Text Placeholder 4">
            <a:extLst>
              <a:ext uri="{FF2B5EF4-FFF2-40B4-BE49-F238E27FC236}">
                <a16:creationId xmlns:a16="http://schemas.microsoft.com/office/drawing/2014/main" id="{DB56B7D0-F863-FE22-D7EE-9673B7FA8B4E}"/>
              </a:ext>
            </a:extLst>
          </p:cNvPr>
          <p:cNvSpPr>
            <a:spLocks noGrp="1"/>
          </p:cNvSpPr>
          <p:nvPr>
            <p:ph type="body" sz="quarter" idx="18"/>
          </p:nvPr>
        </p:nvSpPr>
        <p:spPr>
          <a:xfrm>
            <a:off x="683641" y="1346971"/>
            <a:ext cx="6358231" cy="3995028"/>
          </a:xfrm>
        </p:spPr>
        <p:txBody>
          <a:bodyPr lIns="91440" tIns="45720" rIns="91440" bIns="45720" anchor="t"/>
          <a:lstStyle/>
          <a:p>
            <a:pPr marL="0" indent="0"/>
            <a:r>
              <a:rPr lang="lt-LT" b="1" dirty="0"/>
              <a:t>Štai kelios paprastos priemonės </a:t>
            </a:r>
            <a:r>
              <a:rPr lang="en-US" b="1" dirty="0"/>
              <a:t>:</a:t>
            </a:r>
            <a:endParaRPr lang="en-US" dirty="0"/>
          </a:p>
          <a:p>
            <a:pPr marL="0" indent="0"/>
            <a:endParaRPr lang="en-US" dirty="0"/>
          </a:p>
          <a:p>
            <a:pPr marL="0" indent="0"/>
            <a:r>
              <a:rPr lang="lt-LT" dirty="0"/>
              <a:t>Pripažinti, kad pasyvus klausymas ir aktyvus klausymas nėra tas pats</a:t>
            </a:r>
            <a:r>
              <a:rPr lang="en-US" dirty="0"/>
              <a:t>. </a:t>
            </a:r>
          </a:p>
          <a:p>
            <a:pPr marL="342900" indent="-342900">
              <a:buBlip>
                <a:blip r:embed="rId2"/>
              </a:buBlip>
            </a:pPr>
            <a:r>
              <a:rPr lang="lt-LT" dirty="0"/>
              <a:t>Aktyviai reaguokite į kitų žmonių žodinius ir nežodinius atsiliepimus ir pakoreguokite savo pranešimą, kad jį geriau suprastumėte</a:t>
            </a:r>
            <a:r>
              <a:rPr lang="en-US" dirty="0"/>
              <a:t>.</a:t>
            </a:r>
          </a:p>
          <a:p>
            <a:pPr marL="342900" indent="-342900">
              <a:buBlip>
                <a:blip r:embed="rId2"/>
              </a:buBlip>
            </a:pPr>
            <a:r>
              <a:rPr lang="lt-LT" dirty="0"/>
              <a:t>Klausykitės akimis, ausimis ir kūnu.</a:t>
            </a:r>
          </a:p>
          <a:p>
            <a:pPr marL="342900" indent="-342900">
              <a:buBlip>
                <a:blip r:embed="rId2"/>
              </a:buBlip>
            </a:pPr>
            <a:r>
              <a:rPr lang="lt-LT" dirty="0"/>
              <a:t>Atminkite, kad bendravimas - tai daugiau nei žodžiai.</a:t>
            </a:r>
            <a:endParaRPr lang="en-US" dirty="0"/>
          </a:p>
          <a:p>
            <a:pPr marL="342900" indent="-342900">
              <a:buBlip>
                <a:blip r:embed="rId2"/>
              </a:buBlip>
            </a:pPr>
            <a:endParaRPr lang="en-US" dirty="0"/>
          </a:p>
          <a:p>
            <a:pPr marL="342900" indent="-342900">
              <a:buBlip>
                <a:blip r:embed="rId2"/>
              </a:buBlip>
            </a:pPr>
            <a:endParaRPr lang="en-GB" dirty="0"/>
          </a:p>
        </p:txBody>
      </p:sp>
      <p:pic>
        <p:nvPicPr>
          <p:cNvPr id="4" name="Marcador de contenido 3">
            <a:extLst>
              <a:ext uri="{FF2B5EF4-FFF2-40B4-BE49-F238E27FC236}">
                <a16:creationId xmlns:a16="http://schemas.microsoft.com/office/drawing/2014/main" id="{47746EFC-4311-B648-82EA-47B47783B457}"/>
              </a:ext>
            </a:extLst>
          </p:cNvPr>
          <p:cNvPicPr>
            <a:picLocks noChangeAspect="1"/>
          </p:cNvPicPr>
          <p:nvPr/>
        </p:nvPicPr>
        <p:blipFill rotWithShape="1">
          <a:blip r:embed="rId3"/>
          <a:srcRect t="1693" b="1693"/>
          <a:stretch/>
        </p:blipFill>
        <p:spPr bwMode="auto">
          <a:xfrm>
            <a:off x="8414752" y="1083104"/>
            <a:ext cx="3082563" cy="4498650"/>
          </a:xfrm>
          <a:prstGeom prst="rect">
            <a:avLst/>
          </a:prstGeom>
          <a:noFill/>
          <a:ln>
            <a:noFill/>
          </a:ln>
        </p:spPr>
      </p:pic>
    </p:spTree>
    <p:extLst>
      <p:ext uri="{BB962C8B-B14F-4D97-AF65-F5344CB8AC3E}">
        <p14:creationId xmlns:p14="http://schemas.microsoft.com/office/powerpoint/2010/main" val="168886938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5B9D296-826C-02F9-C2B7-F087C853C5E5}"/>
              </a:ext>
            </a:extLst>
          </p:cNvPr>
          <p:cNvSpPr txBox="1"/>
          <p:nvPr/>
        </p:nvSpPr>
        <p:spPr>
          <a:xfrm>
            <a:off x="694685" y="467787"/>
            <a:ext cx="6653607" cy="646331"/>
          </a:xfrm>
          <a:prstGeom prst="rect">
            <a:avLst/>
          </a:prstGeom>
          <a:noFill/>
        </p:spPr>
        <p:txBody>
          <a:bodyPr wrap="square" lIns="91440" tIns="45720" rIns="91440" bIns="45720" rtlCol="0" anchor="t">
            <a:spAutoFit/>
          </a:bodyPr>
          <a:lstStyle/>
          <a:p>
            <a:r>
              <a:rPr lang="lt-LT" sz="3600" dirty="0">
                <a:solidFill>
                  <a:srgbClr val="000000"/>
                </a:solidFill>
              </a:rPr>
              <a:t>Kaip išvengti nesusikalbėjimo</a:t>
            </a:r>
            <a:endParaRPr lang="en-IE" sz="3600" dirty="0">
              <a:solidFill>
                <a:srgbClr val="000000"/>
              </a:solidFill>
            </a:endParaRPr>
          </a:p>
        </p:txBody>
      </p:sp>
      <p:sp>
        <p:nvSpPr>
          <p:cNvPr id="3" name="Text Placeholder 4">
            <a:extLst>
              <a:ext uri="{FF2B5EF4-FFF2-40B4-BE49-F238E27FC236}">
                <a16:creationId xmlns:a16="http://schemas.microsoft.com/office/drawing/2014/main" id="{96969AC9-9CAD-AC80-96F3-A670A6B0C392}"/>
              </a:ext>
            </a:extLst>
          </p:cNvPr>
          <p:cNvSpPr>
            <a:spLocks noGrp="1"/>
          </p:cNvSpPr>
          <p:nvPr>
            <p:ph type="body" sz="quarter" idx="18"/>
          </p:nvPr>
        </p:nvSpPr>
        <p:spPr>
          <a:xfrm>
            <a:off x="798381" y="1835095"/>
            <a:ext cx="10595237" cy="3995028"/>
          </a:xfrm>
        </p:spPr>
        <p:txBody>
          <a:bodyPr lIns="91440" tIns="45720" rIns="91440" bIns="45720" anchor="t"/>
          <a:lstStyle/>
          <a:p>
            <a:pPr marL="0" indent="0"/>
            <a:r>
              <a:rPr lang="lt-LT" b="1" dirty="0"/>
              <a:t>Skirkite laiko suprasti, nes stengiatės, kad jus suprastų</a:t>
            </a:r>
            <a:r>
              <a:rPr lang="en-US" b="1" dirty="0"/>
              <a:t>. </a:t>
            </a:r>
          </a:p>
          <a:p>
            <a:pPr marL="342900" indent="-342900">
              <a:buBlip>
                <a:blip r:embed="rId2"/>
              </a:buBlip>
            </a:pPr>
            <a:r>
              <a:rPr lang="lt-LT" dirty="0"/>
              <a:t>Skubėdami išreikšti save, lengvai pamirštame, kad bendravimas yra abipusis. Būkite atviri tam, ką gali pasakyti kitas asmuo</a:t>
            </a:r>
            <a:r>
              <a:rPr lang="en-US" dirty="0"/>
              <a:t>.</a:t>
            </a:r>
          </a:p>
          <a:p>
            <a:pPr marL="0" indent="0"/>
            <a:br>
              <a:rPr lang="en-US" dirty="0"/>
            </a:br>
            <a:r>
              <a:rPr lang="en-US" b="1" dirty="0" err="1"/>
              <a:t>Žinokite</a:t>
            </a:r>
            <a:r>
              <a:rPr lang="en-US" b="1" dirty="0"/>
              <a:t> </a:t>
            </a:r>
            <a:r>
              <a:rPr lang="en-US" b="1" dirty="0" err="1"/>
              <a:t>apie</a:t>
            </a:r>
            <a:r>
              <a:rPr lang="en-US" b="1" dirty="0"/>
              <a:t> </a:t>
            </a:r>
            <a:r>
              <a:rPr lang="en-US" b="1" dirty="0" err="1"/>
              <a:t>savo</a:t>
            </a:r>
            <a:r>
              <a:rPr lang="en-US" b="1" dirty="0"/>
              <a:t> </a:t>
            </a:r>
            <a:r>
              <a:rPr lang="en-US" b="1" dirty="0" err="1"/>
              <a:t>asmeninį</a:t>
            </a:r>
            <a:r>
              <a:rPr lang="en-US" b="1" dirty="0"/>
              <a:t> </a:t>
            </a:r>
            <a:r>
              <a:rPr lang="en-US" b="1" dirty="0" err="1"/>
              <a:t>suvokimo</a:t>
            </a:r>
            <a:r>
              <a:rPr lang="en-US" b="1" dirty="0"/>
              <a:t> </a:t>
            </a:r>
            <a:r>
              <a:rPr lang="en-US" b="1" dirty="0" err="1"/>
              <a:t>filtrą</a:t>
            </a:r>
            <a:r>
              <a:rPr lang="en-US" b="1" dirty="0"/>
              <a:t>.</a:t>
            </a:r>
          </a:p>
          <a:p>
            <a:pPr marL="342900" indent="-342900">
              <a:buBlip>
                <a:blip r:embed="rId2"/>
              </a:buBlip>
            </a:pPr>
            <a:r>
              <a:rPr lang="lt-LT" dirty="0"/>
              <a:t>Jūsų patirties elementai, įskaitant kultūrą, bendruomenę ir šeimą, daro įtaką tam, kaip matote pasaulį. Sakykite: "Aš taip matau problemą, o kaip ją matote jūs?" Nemanykite, kad jūsų suvokimas yra objektyvi tiesa. Tai padės jums siekti bendro dialogo su kitais. Kad kartu pasiektumėte bendrą supratimą</a:t>
            </a:r>
            <a:endParaRPr lang="en-GB" dirty="0"/>
          </a:p>
        </p:txBody>
      </p:sp>
    </p:spTree>
    <p:extLst>
      <p:ext uri="{BB962C8B-B14F-4D97-AF65-F5344CB8AC3E}">
        <p14:creationId xmlns:p14="http://schemas.microsoft.com/office/powerpoint/2010/main" val="217602694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8" y="2067560"/>
            <a:ext cx="4867011" cy="3025975"/>
          </a:xfrm>
        </p:spPr>
        <p:txBody>
          <a:bodyPr lIns="91440" tIns="45720" rIns="91440" bIns="45720" anchor="t"/>
          <a:lstStyle/>
          <a:p>
            <a:pPr marL="342900" indent="-342900">
              <a:buBlip>
                <a:blip r:embed="rId3"/>
              </a:buBlip>
            </a:pPr>
            <a:r>
              <a:rPr lang="lt-LT" dirty="0"/>
              <a:t>Išorinė komunikacija apima komunikaciją tarp organizacijos ir jai nepriklausančių suinteresuotųjų šalių, pavyzdžiui, klientų, tiekėjų, tarpininkų, investuotojų ar visuomenės apskritai (</a:t>
            </a:r>
            <a:r>
              <a:rPr lang="lt-LT" dirty="0" err="1"/>
              <a:t>Kuşçu</a:t>
            </a:r>
            <a:r>
              <a:rPr lang="lt-LT" dirty="0"/>
              <a:t>, 2020).</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Išorinė komunikacija</a:t>
            </a:r>
            <a:endParaRPr lang="en-US" dirty="0"/>
          </a:p>
        </p:txBody>
      </p:sp>
      <p:pic>
        <p:nvPicPr>
          <p:cNvPr id="6" name="Picture Placeholder 5">
            <a:extLst>
              <a:ext uri="{FF2B5EF4-FFF2-40B4-BE49-F238E27FC236}">
                <a16:creationId xmlns:a16="http://schemas.microsoft.com/office/drawing/2014/main" id="{54BAD99D-74C5-D591-99D2-7118BB7B21DA}"/>
              </a:ext>
            </a:extLst>
          </p:cNvPr>
          <p:cNvPicPr>
            <a:picLocks noGrp="1" noChangeAspect="1"/>
          </p:cNvPicPr>
          <p:nvPr>
            <p:ph type="pic" sz="quarter" idx="42"/>
          </p:nvPr>
        </p:nvPicPr>
        <p:blipFill>
          <a:blip r:embed="rId4"/>
          <a:srcRect t="3456" b="3456"/>
          <a:stretch/>
        </p:blipFill>
        <p:spPr/>
      </p:pic>
    </p:spTree>
    <p:extLst>
      <p:ext uri="{BB962C8B-B14F-4D97-AF65-F5344CB8AC3E}">
        <p14:creationId xmlns:p14="http://schemas.microsoft.com/office/powerpoint/2010/main" val="408873163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898358" y="2067560"/>
            <a:ext cx="4867011" cy="3025975"/>
          </a:xfrm>
        </p:spPr>
        <p:txBody>
          <a:bodyPr lIns="91440" tIns="45720" rIns="91440" bIns="45720" anchor="t"/>
          <a:lstStyle/>
          <a:p>
            <a:pPr marL="342900" indent="-342900">
              <a:buBlip>
                <a:blip r:embed="rId3"/>
              </a:buBlip>
            </a:pPr>
            <a:r>
              <a:rPr lang="lt-LT" dirty="0"/>
              <a:t>Išorinės komunikacijos raida - tai skaitmeninės transformacijos reiškinys.</a:t>
            </a:r>
          </a:p>
          <a:p>
            <a:pPr marL="342900" indent="-342900">
              <a:buBlip>
                <a:blip r:embed="rId3"/>
              </a:buBlip>
            </a:pPr>
            <a:r>
              <a:rPr lang="lt-LT" dirty="0"/>
              <a:t>Supratus naujus komunikacijos būdus, bus kuriamos geresnės strategijos, kaip pasiekti tikslinę auditoriją.</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Išorinė komunikacija</a:t>
            </a:r>
            <a:endParaRPr lang="en-US" dirty="0"/>
          </a:p>
        </p:txBody>
      </p:sp>
      <p:pic>
        <p:nvPicPr>
          <p:cNvPr id="6" name="Picture Placeholder 5">
            <a:extLst>
              <a:ext uri="{FF2B5EF4-FFF2-40B4-BE49-F238E27FC236}">
                <a16:creationId xmlns:a16="http://schemas.microsoft.com/office/drawing/2014/main" id="{D2525F98-1A8F-D321-B877-AF468ADC4E56}"/>
              </a:ext>
            </a:extLst>
          </p:cNvPr>
          <p:cNvPicPr>
            <a:picLocks noGrp="1" noChangeAspect="1"/>
          </p:cNvPicPr>
          <p:nvPr>
            <p:ph type="pic" sz="quarter" idx="42"/>
          </p:nvPr>
        </p:nvPicPr>
        <p:blipFill>
          <a:blip r:embed="rId4"/>
          <a:srcRect t="1649" b="1649"/>
          <a:stretch/>
        </p:blipFill>
        <p:spPr/>
      </p:pic>
    </p:spTree>
    <p:extLst>
      <p:ext uri="{BB962C8B-B14F-4D97-AF65-F5344CB8AC3E}">
        <p14:creationId xmlns:p14="http://schemas.microsoft.com/office/powerpoint/2010/main" val="290992762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Svarbu stebėti, kas veikia, kad būtų galima įvertinti strategijas ir rasti komunikacijos proceso spragas.</a:t>
            </a: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lt-LT" dirty="0"/>
              <a:t>Patarimai geresnei išorės komunikacijai</a:t>
            </a:r>
            <a:endParaRPr lang="en-ZA" dirty="0"/>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1810518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Maketai sukuria nuoseklų jūsų įmonės ir darbuotojų įvaizdį, geras dizainas gali būti susijęs su jūsų organizacijos prekės ženklo žinomumu.</a:t>
            </a:r>
            <a:endParaRPr lang="en-GB" dirty="0"/>
          </a:p>
          <a:p>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lt-LT" dirty="0"/>
              <a:t>Patarimai geresnei išorės komunikacijai</a:t>
            </a:r>
            <a:endParaRPr lang="en-ZA" dirty="0"/>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10407034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1774555"/>
            <a:ext cx="5197643" cy="329108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Interaktyvus turinys - tai paprastas būdas patikrinti, ar tikslinė auditorija yra įsitraukusi ir imasi veiksmų, kad gautų daugiau informacijos apie organizaciją.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Be to, nebijokite prašyti pasiūlymų, kaip pagerinti komunikacijos procesą organizacijoje.</a:t>
            </a:r>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lt-LT" dirty="0"/>
              <a:t>Patarimai geresnei išorės komunikacijai</a:t>
            </a:r>
            <a:endParaRPr lang="en-ZA" dirty="0"/>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33668068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2"/>
              </a:buBlip>
            </a:pPr>
            <a:r>
              <a:rPr lang="en-US" b="1" dirty="0" err="1">
                <a:solidFill>
                  <a:schemeClr val="accent2"/>
                </a:solidFill>
              </a:rPr>
              <a:t>Mokymosi</a:t>
            </a:r>
            <a:r>
              <a:rPr lang="en-US" b="1" dirty="0">
                <a:solidFill>
                  <a:schemeClr val="accent2"/>
                </a:solidFill>
              </a:rPr>
              <a:t> </a:t>
            </a:r>
            <a:r>
              <a:rPr lang="en-US" b="1" dirty="0" err="1">
                <a:solidFill>
                  <a:schemeClr val="accent2"/>
                </a:solidFill>
              </a:rPr>
              <a:t>tikslas</a:t>
            </a:r>
            <a:r>
              <a:rPr lang="en-US" b="1" dirty="0">
                <a:solidFill>
                  <a:schemeClr val="accent2"/>
                </a:solidFill>
              </a:rPr>
              <a:t> :</a:t>
            </a:r>
          </a:p>
          <a:p>
            <a:pPr marL="342900" indent="-342900">
              <a:buBlip>
                <a:blip r:embed="rId2"/>
              </a:buBlip>
            </a:pPr>
            <a:endParaRPr lang="en-US" dirty="0"/>
          </a:p>
          <a:p>
            <a:pPr marL="342900" indent="-342900">
              <a:buClr>
                <a:schemeClr val="accent2"/>
              </a:buClr>
              <a:buFont typeface="Arial" panose="020B0604020202020204" pitchFamily="34" charset="0"/>
              <a:buChar char="•"/>
            </a:pPr>
            <a:r>
              <a:rPr lang="en-US" dirty="0" err="1"/>
              <a:t>Besimokantieji</a:t>
            </a:r>
            <a:r>
              <a:rPr lang="en-US" dirty="0"/>
              <a:t> </a:t>
            </a:r>
            <a:r>
              <a:rPr lang="en-US" dirty="0" err="1"/>
              <a:t>supras</a:t>
            </a:r>
            <a:r>
              <a:rPr lang="en-US" dirty="0"/>
              <a:t>, </a:t>
            </a:r>
            <a:r>
              <a:rPr lang="en-US" dirty="0" err="1"/>
              <a:t>kokias</a:t>
            </a:r>
            <a:r>
              <a:rPr lang="en-US" dirty="0"/>
              <a:t> </a:t>
            </a:r>
            <a:r>
              <a:rPr lang="en-US" dirty="0" err="1"/>
              <a:t>skaitmeninio</a:t>
            </a:r>
            <a:r>
              <a:rPr lang="en-US" dirty="0"/>
              <a:t> </a:t>
            </a:r>
            <a:r>
              <a:rPr lang="en-US" dirty="0" err="1"/>
              <a:t>bendravimo</a:t>
            </a:r>
            <a:r>
              <a:rPr lang="en-US" dirty="0"/>
              <a:t> </a:t>
            </a:r>
            <a:r>
              <a:rPr lang="en-US" dirty="0" err="1"/>
              <a:t>priemones</a:t>
            </a:r>
            <a:r>
              <a:rPr lang="en-US" dirty="0"/>
              <a:t> </a:t>
            </a:r>
            <a:r>
              <a:rPr lang="en-US" dirty="0" err="1"/>
              <a:t>reikia</a:t>
            </a:r>
            <a:r>
              <a:rPr lang="en-US" dirty="0"/>
              <a:t> </a:t>
            </a:r>
            <a:r>
              <a:rPr lang="en-US" dirty="0" err="1"/>
              <a:t>naudoti</a:t>
            </a:r>
            <a:r>
              <a:rPr lang="en-US" dirty="0"/>
              <a:t> tam </a:t>
            </a:r>
            <a:r>
              <a:rPr lang="en-US" dirty="0" err="1"/>
              <a:t>tikrame</a:t>
            </a:r>
            <a:r>
              <a:rPr lang="en-US" dirty="0"/>
              <a:t> </a:t>
            </a:r>
            <a:r>
              <a:rPr lang="en-US" dirty="0" err="1"/>
              <a:t>kontekste</a:t>
            </a:r>
            <a:r>
              <a:rPr lang="en-US" dirty="0"/>
              <a:t> </a:t>
            </a:r>
            <a:r>
              <a:rPr lang="en-US" dirty="0" err="1"/>
              <a:t>ir</a:t>
            </a:r>
            <a:r>
              <a:rPr lang="en-US" dirty="0"/>
              <a:t> </a:t>
            </a:r>
            <a:r>
              <a:rPr lang="en-US" dirty="0" err="1"/>
              <a:t>kaip</a:t>
            </a:r>
            <a:r>
              <a:rPr lang="en-US" dirty="0"/>
              <a:t> </a:t>
            </a:r>
            <a:r>
              <a:rPr lang="en-US" dirty="0" err="1"/>
              <a:t>bendrauti</a:t>
            </a:r>
            <a:r>
              <a:rPr lang="en-US" dirty="0"/>
              <a:t> </a:t>
            </a:r>
            <a:r>
              <a:rPr lang="en-US" dirty="0" err="1"/>
              <a:t>naudojant</a:t>
            </a:r>
            <a:r>
              <a:rPr lang="en-US" dirty="0"/>
              <a:t> </a:t>
            </a:r>
            <a:r>
              <a:rPr lang="en-US" dirty="0" err="1"/>
              <a:t>įvairias</a:t>
            </a:r>
            <a:r>
              <a:rPr lang="en-US" dirty="0"/>
              <a:t> </a:t>
            </a:r>
            <a:r>
              <a:rPr lang="en-US" dirty="0" err="1"/>
              <a:t>skaitmenines</a:t>
            </a:r>
            <a:r>
              <a:rPr lang="en-US" dirty="0"/>
              <a:t> </a:t>
            </a:r>
            <a:r>
              <a:rPr lang="en-US" dirty="0" err="1"/>
              <a:t>technologijas</a:t>
            </a:r>
            <a:r>
              <a:rPr lang="en-US" dirty="0"/>
              <a:t>.</a:t>
            </a: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12072336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E01EB0C-C202-EA5C-A0D6-B6DF05D0AAFC}"/>
              </a:ext>
            </a:extLst>
          </p:cNvPr>
          <p:cNvSpPr>
            <a:spLocks noGrp="1"/>
          </p:cNvSpPr>
          <p:nvPr>
            <p:ph type="body" sz="quarter" idx="18"/>
          </p:nvPr>
        </p:nvSpPr>
        <p:spPr>
          <a:xfrm>
            <a:off x="898357" y="2319301"/>
            <a:ext cx="5197643" cy="3291086"/>
          </a:xfrm>
        </p:spPr>
        <p: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endPar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Calibri" panose="020F0502020204030204"/>
                <a:ea typeface="+mn-ea"/>
                <a:cs typeface="+mn-cs"/>
              </a:rPr>
              <a:t>Nesvarbu, ar tai būtų vidinis, ar išorinis grįžtamasis ryšys, gautas grįžtamasis ryšys gali atverti naujas duris naujovėms ir naujiems bendravimo būdams kurti.</a:t>
            </a:r>
            <a:endParaRPr lang="en-ZA" dirty="0"/>
          </a:p>
        </p:txBody>
      </p:sp>
      <p:sp>
        <p:nvSpPr>
          <p:cNvPr id="3" name="Text Placeholder 2">
            <a:extLst>
              <a:ext uri="{FF2B5EF4-FFF2-40B4-BE49-F238E27FC236}">
                <a16:creationId xmlns:a16="http://schemas.microsoft.com/office/drawing/2014/main" id="{D2E4EF8E-B41A-C805-C6C8-B6C5931CB619}"/>
              </a:ext>
            </a:extLst>
          </p:cNvPr>
          <p:cNvSpPr>
            <a:spLocks noGrp="1"/>
          </p:cNvSpPr>
          <p:nvPr>
            <p:ph type="body" sz="quarter" idx="16"/>
          </p:nvPr>
        </p:nvSpPr>
        <p:spPr/>
        <p:txBody>
          <a:bodyPr/>
          <a:lstStyle/>
          <a:p>
            <a:r>
              <a:rPr lang="lt-LT" dirty="0"/>
              <a:t>Patarimai geresnei išorės komunikacijai</a:t>
            </a:r>
            <a:endParaRPr lang="en-ZA" dirty="0"/>
          </a:p>
        </p:txBody>
      </p:sp>
      <p:pic>
        <p:nvPicPr>
          <p:cNvPr id="5" name="Picture Placeholder 4">
            <a:extLst>
              <a:ext uri="{FF2B5EF4-FFF2-40B4-BE49-F238E27FC236}">
                <a16:creationId xmlns:a16="http://schemas.microsoft.com/office/drawing/2014/main" id="{2D865FE4-D837-E6D2-FAA5-7BF27517C95B}"/>
              </a:ext>
            </a:extLst>
          </p:cNvPr>
          <p:cNvPicPr>
            <a:picLocks noGrp="1" noChangeAspect="1"/>
          </p:cNvPicPr>
          <p:nvPr>
            <p:ph type="pic" sz="quarter" idx="10"/>
          </p:nvPr>
        </p:nvPicPr>
        <p:blipFill rotWithShape="1">
          <a:blip r:embed="rId3"/>
          <a:srcRect t="129" b="5346"/>
          <a:stretch/>
        </p:blipFill>
        <p:spPr>
          <a:xfrm>
            <a:off x="7061200" y="1201447"/>
            <a:ext cx="5130800" cy="3913188"/>
          </a:xfrm>
          <a:prstGeom prst="rect">
            <a:avLst/>
          </a:prstGeom>
        </p:spPr>
      </p:pic>
    </p:spTree>
    <p:extLst>
      <p:ext uri="{BB962C8B-B14F-4D97-AF65-F5344CB8AC3E}">
        <p14:creationId xmlns:p14="http://schemas.microsoft.com/office/powerpoint/2010/main" val="292270061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GB" dirty="0"/>
              <a:t>“</a:t>
            </a:r>
            <a:r>
              <a:rPr lang="en-GB" dirty="0" err="1"/>
              <a:t>Jei</a:t>
            </a:r>
            <a:r>
              <a:rPr lang="en-GB" dirty="0"/>
              <a:t> </a:t>
            </a:r>
            <a:r>
              <a:rPr lang="en-GB" dirty="0" err="1"/>
              <a:t>savo</a:t>
            </a:r>
            <a:r>
              <a:rPr lang="en-GB" dirty="0"/>
              <a:t> </a:t>
            </a:r>
            <a:r>
              <a:rPr lang="en-GB" dirty="0" err="1"/>
              <a:t>veiksmais</a:t>
            </a:r>
            <a:r>
              <a:rPr lang="en-GB" dirty="0"/>
              <a:t> </a:t>
            </a:r>
            <a:r>
              <a:rPr lang="en-GB" dirty="0" err="1"/>
              <a:t>įkvepiate</a:t>
            </a:r>
            <a:r>
              <a:rPr lang="en-GB" dirty="0"/>
              <a:t> </a:t>
            </a:r>
            <a:r>
              <a:rPr lang="en-GB" dirty="0" err="1"/>
              <a:t>kitus</a:t>
            </a:r>
            <a:r>
              <a:rPr lang="en-GB" dirty="0"/>
              <a:t> </a:t>
            </a:r>
            <a:r>
              <a:rPr lang="en-GB" dirty="0" err="1"/>
              <a:t>svajoti</a:t>
            </a:r>
            <a:r>
              <a:rPr lang="en-GB" dirty="0"/>
              <a:t> </a:t>
            </a:r>
            <a:r>
              <a:rPr lang="en-GB" dirty="0" err="1"/>
              <a:t>daugiau</a:t>
            </a:r>
            <a:r>
              <a:rPr lang="en-GB" dirty="0"/>
              <a:t>, </a:t>
            </a:r>
            <a:r>
              <a:rPr lang="en-GB" dirty="0" err="1"/>
              <a:t>mokytis</a:t>
            </a:r>
            <a:r>
              <a:rPr lang="en-GB" dirty="0"/>
              <a:t> </a:t>
            </a:r>
            <a:r>
              <a:rPr lang="en-GB" dirty="0" err="1"/>
              <a:t>daugiau</a:t>
            </a:r>
            <a:r>
              <a:rPr lang="en-GB" dirty="0"/>
              <a:t>, </a:t>
            </a:r>
            <a:r>
              <a:rPr lang="en-GB" dirty="0" err="1"/>
              <a:t>daryti</a:t>
            </a:r>
            <a:r>
              <a:rPr lang="en-GB" dirty="0"/>
              <a:t> </a:t>
            </a:r>
            <a:r>
              <a:rPr lang="en-GB" dirty="0" err="1"/>
              <a:t>daugiau</a:t>
            </a:r>
            <a:r>
              <a:rPr lang="en-GB" dirty="0"/>
              <a:t> </a:t>
            </a:r>
            <a:r>
              <a:rPr lang="en-GB" dirty="0" err="1"/>
              <a:t>ir</a:t>
            </a:r>
            <a:r>
              <a:rPr lang="en-GB" dirty="0"/>
              <a:t> </a:t>
            </a:r>
            <a:r>
              <a:rPr lang="en-GB" dirty="0" err="1"/>
              <a:t>tapti</a:t>
            </a:r>
            <a:r>
              <a:rPr lang="en-GB" dirty="0"/>
              <a:t> </a:t>
            </a:r>
            <a:r>
              <a:rPr lang="en-GB" dirty="0" err="1"/>
              <a:t>daugiau</a:t>
            </a:r>
            <a:r>
              <a:rPr lang="en-GB" dirty="0"/>
              <a:t>, </a:t>
            </a:r>
            <a:r>
              <a:rPr lang="en-GB" dirty="0" err="1"/>
              <a:t>vadinasi</a:t>
            </a:r>
            <a:r>
              <a:rPr lang="en-GB" dirty="0"/>
              <a:t>, </a:t>
            </a:r>
            <a:r>
              <a:rPr lang="en-GB" dirty="0" err="1"/>
              <a:t>esate</a:t>
            </a:r>
            <a:r>
              <a:rPr lang="en-GB" dirty="0"/>
              <a:t> </a:t>
            </a:r>
            <a:r>
              <a:rPr lang="en-GB" dirty="0" err="1"/>
              <a:t>lyderis</a:t>
            </a:r>
            <a:r>
              <a:rPr lang="en-GB" dirty="0"/>
              <a:t>.”</a:t>
            </a:r>
          </a:p>
          <a:p>
            <a:endParaRPr lang="en-US" dirty="0"/>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John Quincy Adams</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Teacher pointing at laptop screen to young students">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l="12883" r="12883"/>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27310619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en-US" dirty="0" err="1"/>
              <a:t>Įeinanti</a:t>
            </a:r>
            <a:r>
              <a:rPr lang="en-US" dirty="0"/>
              <a:t> </a:t>
            </a:r>
            <a:r>
              <a:rPr lang="en-US" dirty="0" err="1"/>
              <a:t>rinkodara</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02</a:t>
            </a:r>
          </a:p>
        </p:txBody>
      </p:sp>
    </p:spTree>
    <p:extLst>
      <p:ext uri="{BB962C8B-B14F-4D97-AF65-F5344CB8AC3E}">
        <p14:creationId xmlns:p14="http://schemas.microsoft.com/office/powerpoint/2010/main" val="274193450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37302"/>
            <a:ext cx="10595237" cy="3995028"/>
          </a:xfrm>
        </p:spPr>
        <p:txBody>
          <a:bodyPr/>
          <a:lstStyle/>
          <a:p>
            <a:pPr marL="342900" indent="-342900">
              <a:buBlip>
                <a:blip r:embed="rId3"/>
              </a:buBlip>
            </a:pPr>
            <a:r>
              <a:rPr lang="lt-LT" dirty="0"/>
              <a:t>Ankstesniame skyriuje aptarėme, kaip organizacinę komunikaciją galima suskirstyti į išorinę ir vidinę. </a:t>
            </a:r>
          </a:p>
          <a:p>
            <a:pPr marL="342900" indent="-342900">
              <a:buBlip>
                <a:blip r:embed="rId3"/>
              </a:buBlip>
            </a:pPr>
            <a:r>
              <a:rPr lang="lt-LT" dirty="0"/>
              <a:t>Išorinė komunikacija yra labai svarbi ne pelno siekiančiam sektoriui - tiek bendraujant su paslaugų vartotojais ar naudos gavėjais, tiek siekiant susieti savo tikslą su rėmėjais.</a:t>
            </a:r>
          </a:p>
          <a:p>
            <a:pPr marL="342900" indent="-342900">
              <a:buBlip>
                <a:blip r:embed="rId3"/>
              </a:buBlip>
            </a:pPr>
            <a:r>
              <a:rPr lang="lt-LT" dirty="0"/>
              <a:t>Išorinės komunikacijos rūšys apima ryšius su visuomene, asmeninį pardavimą, klientų aptarnavimą ir įmonės komunikaciją, tačiau šiame modulyje daugiausia dėmesio skirsime skaitmeninei rinkodarai. </a:t>
            </a:r>
          </a:p>
          <a:p>
            <a:pPr marL="342900" indent="-342900">
              <a:buBlip>
                <a:blip r:embed="rId3"/>
              </a:buBlip>
            </a:pPr>
            <a:r>
              <a:rPr lang="lt-LT" dirty="0"/>
              <a:t>Pelno nesiekiančių organizacijų rinkodara - tai rinkodaros taktikų ir strategijų naudojimas siekiant sustiprinti organizacijos tikslą ir misiją, prašyti aukų ir pritraukti savanorių bei rėmėjų.</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47741"/>
            <a:ext cx="10595237" cy="803654"/>
          </a:xfrm>
        </p:spPr>
        <p:txBody>
          <a:bodyPr/>
          <a:lstStyle/>
          <a:p>
            <a:r>
              <a:rPr lang="en-GB" dirty="0" err="1"/>
              <a:t>Rinkodara</a:t>
            </a:r>
            <a:r>
              <a:rPr lang="en-GB" dirty="0"/>
              <a:t> ne </a:t>
            </a:r>
            <a:r>
              <a:rPr lang="en-GB" dirty="0" err="1"/>
              <a:t>pelno</a:t>
            </a:r>
            <a:r>
              <a:rPr lang="en-GB" dirty="0"/>
              <a:t> </a:t>
            </a:r>
            <a:r>
              <a:rPr lang="en-GB" dirty="0" err="1"/>
              <a:t>siekiančiame</a:t>
            </a:r>
            <a:r>
              <a:rPr lang="en-GB" dirty="0"/>
              <a:t> </a:t>
            </a:r>
            <a:r>
              <a:rPr lang="en-GB" dirty="0" err="1"/>
              <a:t>sektoriuje</a:t>
            </a:r>
            <a:endParaRPr lang="en-GB" dirty="0"/>
          </a:p>
        </p:txBody>
      </p:sp>
    </p:spTree>
    <p:extLst>
      <p:ext uri="{BB962C8B-B14F-4D97-AF65-F5344CB8AC3E}">
        <p14:creationId xmlns:p14="http://schemas.microsoft.com/office/powerpoint/2010/main" val="25572214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B3508B4-1418-B483-A63F-E1FEAED08851}"/>
              </a:ext>
            </a:extLst>
          </p:cNvPr>
          <p:cNvSpPr>
            <a:spLocks noGrp="1"/>
          </p:cNvSpPr>
          <p:nvPr>
            <p:ph type="body" sz="quarter" idx="18"/>
          </p:nvPr>
        </p:nvSpPr>
        <p:spPr/>
        <p:txBody>
          <a:bodyPr/>
          <a:lstStyle/>
          <a:p>
            <a:r>
              <a:rPr lang="en-IE" dirty="0" err="1"/>
              <a:t>Tradiciškai</a:t>
            </a:r>
            <a:r>
              <a:rPr lang="en-IE" dirty="0"/>
              <a:t> </a:t>
            </a:r>
            <a:r>
              <a:rPr lang="en-IE" dirty="0" err="1"/>
              <a:t>rinkodara</a:t>
            </a:r>
            <a:r>
              <a:rPr lang="en-IE" dirty="0"/>
              <a:t> </a:t>
            </a:r>
            <a:r>
              <a:rPr lang="en-IE" dirty="0" err="1"/>
              <a:t>buvo</a:t>
            </a:r>
            <a:r>
              <a:rPr lang="en-IE" dirty="0"/>
              <a:t> </a:t>
            </a:r>
            <a:r>
              <a:rPr lang="en-IE" dirty="0" err="1"/>
              <a:t>vykdoma</a:t>
            </a:r>
            <a:r>
              <a:rPr lang="en-IE" dirty="0"/>
              <a:t> </a:t>
            </a:r>
            <a:r>
              <a:rPr lang="en-IE" dirty="0" err="1"/>
              <a:t>pagal</a:t>
            </a:r>
            <a:r>
              <a:rPr lang="en-IE" dirty="0"/>
              <a:t> </a:t>
            </a:r>
            <a:r>
              <a:rPr lang="en-IE" dirty="0" err="1"/>
              <a:t>linijinį</a:t>
            </a:r>
            <a:r>
              <a:rPr lang="en-IE" dirty="0"/>
              <a:t> </a:t>
            </a:r>
            <a:r>
              <a:rPr lang="en-IE" dirty="0" err="1"/>
              <a:t>modelį</a:t>
            </a:r>
            <a:r>
              <a:rPr lang="en-IE" dirty="0"/>
              <a:t> </a:t>
            </a:r>
            <a:r>
              <a:rPr lang="en-IE" dirty="0" err="1"/>
              <a:t>ir</a:t>
            </a:r>
            <a:r>
              <a:rPr lang="en-IE" dirty="0"/>
              <a:t> </a:t>
            </a:r>
            <a:r>
              <a:rPr lang="en-IE" dirty="0" err="1"/>
              <a:t>buvo</a:t>
            </a:r>
            <a:r>
              <a:rPr lang="en-IE" dirty="0"/>
              <a:t> </a:t>
            </a:r>
            <a:r>
              <a:rPr lang="en-IE" dirty="0" err="1"/>
              <a:t>orientuota</a:t>
            </a:r>
            <a:r>
              <a:rPr lang="en-IE" dirty="0"/>
              <a:t> </a:t>
            </a:r>
            <a:r>
              <a:rPr lang="en-IE" dirty="0" err="1"/>
              <a:t>į</a:t>
            </a:r>
            <a:r>
              <a:rPr lang="en-IE" dirty="0"/>
              <a:t> </a:t>
            </a:r>
            <a:r>
              <a:rPr lang="en-IE" dirty="0" err="1"/>
              <a:t>tiesioginį</a:t>
            </a:r>
            <a:r>
              <a:rPr lang="en-IE" dirty="0"/>
              <a:t> </a:t>
            </a:r>
            <a:r>
              <a:rPr lang="en-IE" dirty="0" err="1"/>
              <a:t>kreipimąsi</a:t>
            </a:r>
            <a:r>
              <a:rPr lang="en-IE" dirty="0"/>
              <a:t> </a:t>
            </a:r>
            <a:r>
              <a:rPr lang="en-IE" dirty="0" err="1"/>
              <a:t>į</a:t>
            </a:r>
            <a:r>
              <a:rPr lang="en-IE" dirty="0"/>
              <a:t> </a:t>
            </a:r>
            <a:r>
              <a:rPr lang="en-IE" dirty="0" err="1"/>
              <a:t>tikslinę</a:t>
            </a:r>
            <a:r>
              <a:rPr lang="en-IE" dirty="0"/>
              <a:t> </a:t>
            </a:r>
            <a:r>
              <a:rPr lang="en-IE" dirty="0" err="1"/>
              <a:t>grupę</a:t>
            </a:r>
            <a:r>
              <a:rPr lang="en-IE" dirty="0"/>
              <a:t>. </a:t>
            </a:r>
          </a:p>
          <a:p>
            <a:r>
              <a:rPr lang="en-IE" dirty="0" err="1"/>
              <a:t>Skaitmeniniame</a:t>
            </a:r>
            <a:r>
              <a:rPr lang="en-IE" dirty="0"/>
              <a:t> </a:t>
            </a:r>
            <a:r>
              <a:rPr lang="en-IE" dirty="0" err="1"/>
              <a:t>pasaulyje</a:t>
            </a:r>
            <a:r>
              <a:rPr lang="en-IE" dirty="0"/>
              <a:t> </a:t>
            </a:r>
            <a:r>
              <a:rPr lang="en-IE" dirty="0" err="1"/>
              <a:t>daug</a:t>
            </a:r>
            <a:r>
              <a:rPr lang="en-IE" dirty="0"/>
              <a:t> </a:t>
            </a:r>
            <a:r>
              <a:rPr lang="en-IE" dirty="0" err="1"/>
              <a:t>labiau</a:t>
            </a:r>
            <a:r>
              <a:rPr lang="en-IE" dirty="0"/>
              <a:t> </a:t>
            </a:r>
            <a:r>
              <a:rPr lang="en-IE" dirty="0" err="1"/>
              <a:t>paplito</a:t>
            </a:r>
            <a:r>
              <a:rPr lang="en-IE" dirty="0"/>
              <a:t> </a:t>
            </a:r>
            <a:r>
              <a:rPr lang="en-IE" dirty="0" err="1"/>
              <a:t>įeinančioji</a:t>
            </a:r>
            <a:r>
              <a:rPr lang="en-IE" dirty="0"/>
              <a:t> </a:t>
            </a:r>
            <a:r>
              <a:rPr lang="en-IE" dirty="0" err="1"/>
              <a:t>rinkodara</a:t>
            </a:r>
            <a:endParaRPr lang="en-IE" dirty="0"/>
          </a:p>
        </p:txBody>
      </p:sp>
      <p:sp>
        <p:nvSpPr>
          <p:cNvPr id="7" name="Text Placeholder 6">
            <a:extLst>
              <a:ext uri="{FF2B5EF4-FFF2-40B4-BE49-F238E27FC236}">
                <a16:creationId xmlns:a16="http://schemas.microsoft.com/office/drawing/2014/main" id="{0B69EF66-84AB-B968-BCBA-D81134D0A7E9}"/>
              </a:ext>
            </a:extLst>
          </p:cNvPr>
          <p:cNvSpPr>
            <a:spLocks noGrp="1"/>
          </p:cNvSpPr>
          <p:nvPr>
            <p:ph type="body" sz="quarter" idx="16"/>
          </p:nvPr>
        </p:nvSpPr>
        <p:spPr/>
        <p:txBody>
          <a:bodyPr/>
          <a:lstStyle/>
          <a:p>
            <a:r>
              <a:rPr lang="en-IE" dirty="0" err="1"/>
              <a:t>Įeinančioji</a:t>
            </a:r>
            <a:r>
              <a:rPr lang="en-IE" dirty="0"/>
              <a:t> </a:t>
            </a:r>
            <a:r>
              <a:rPr lang="en-IE" dirty="0" err="1"/>
              <a:t>ir</a:t>
            </a:r>
            <a:r>
              <a:rPr lang="en-IE" dirty="0"/>
              <a:t> </a:t>
            </a:r>
            <a:r>
              <a:rPr lang="en-IE" dirty="0" err="1"/>
              <a:t>išeinančioji</a:t>
            </a:r>
            <a:r>
              <a:rPr lang="en-IE" dirty="0"/>
              <a:t> </a:t>
            </a:r>
            <a:r>
              <a:rPr lang="en-IE" dirty="0" err="1"/>
              <a:t>rinkodara</a:t>
            </a:r>
            <a:endParaRPr lang="en-IE" dirty="0"/>
          </a:p>
        </p:txBody>
      </p:sp>
      <p:graphicFrame>
        <p:nvGraphicFramePr>
          <p:cNvPr id="9" name="Diagram 8">
            <a:extLst>
              <a:ext uri="{FF2B5EF4-FFF2-40B4-BE49-F238E27FC236}">
                <a16:creationId xmlns:a16="http://schemas.microsoft.com/office/drawing/2014/main" id="{4A71AF81-26FF-A319-AEC5-693581A9FD61}"/>
              </a:ext>
            </a:extLst>
          </p:cNvPr>
          <p:cNvGraphicFramePr/>
          <p:nvPr>
            <p:extLst>
              <p:ext uri="{D42A27DB-BD31-4B8C-83A1-F6EECF244321}">
                <p14:modId xmlns:p14="http://schemas.microsoft.com/office/powerpoint/2010/main" val="869401287"/>
              </p:ext>
            </p:extLst>
          </p:nvPr>
        </p:nvGraphicFramePr>
        <p:xfrm>
          <a:off x="4647610" y="815359"/>
          <a:ext cx="9238512" cy="475610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28275019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601175"/>
            <a:ext cx="10595237" cy="3995028"/>
          </a:xfrm>
        </p:spPr>
        <p:txBody>
          <a:bodyPr/>
          <a:lstStyle/>
          <a:p>
            <a:pPr marL="342900" indent="-342900">
              <a:buBlip>
                <a:blip r:embed="rId3"/>
              </a:buBlip>
            </a:pPr>
            <a:r>
              <a:rPr lang="lt-LT" sz="2300" b="1" dirty="0"/>
              <a:t>Įeinančioji rinkodara: </a:t>
            </a:r>
            <a:r>
              <a:rPr lang="lt-LT" sz="2300" dirty="0"/>
              <a:t>Dėmesys sutelkiamas į potencialių klientų ar rėmėjų pritraukimą per nemokamą reklamą ir turinio rinkodarą, pavyzdžiui, SEO, socialinę žiniasklaidą, tinklaraščių rašymą ir vertingo turinio kūrimą. Ja siekiama pritraukti potencialių klientų natūraliu ir neįkyriu būdu, skatinant įsitraukimą ir kuriant santykius.</a:t>
            </a:r>
          </a:p>
          <a:p>
            <a:pPr marL="342900" indent="-342900">
              <a:buBlip>
                <a:blip r:embed="rId3"/>
              </a:buBlip>
            </a:pPr>
            <a:r>
              <a:rPr lang="lt-LT" sz="2300" b="1" dirty="0"/>
              <a:t>Išorinė rinkodara: </a:t>
            </a:r>
            <a:r>
              <a:rPr lang="lt-LT" sz="2300" dirty="0"/>
              <a:t>Ši veikla grindžiama mokamais metodais, siekiant "nusipirkti" potencialių potencialių potencialių klientų dėmesį pasitelkiant tokias taktikas kaip mokama reklama, pranešimai spaudai ir specialios pardavimų komandos. Ji nutraukia įprastą tikslinės auditorijos naršymo ar skaitymo patirtį ir dažnai laikoma įkyria.</a:t>
            </a:r>
          </a:p>
          <a:p>
            <a:pPr marL="342900" indent="-342900">
              <a:buBlip>
                <a:blip r:embed="rId3"/>
              </a:buBlip>
            </a:pPr>
            <a:r>
              <a:rPr lang="lt-LT" sz="2300" b="1" dirty="0"/>
              <a:t>Pagrindinis skirtumas: </a:t>
            </a:r>
            <a:r>
              <a:rPr lang="lt-LT" sz="2300" dirty="0"/>
              <a:t>Išorinė rinkodara siekia pritraukti potencialius klientus organiškai, teikdama vertę ir kurdama ryšius, tuo tarpu išorinė rinkodara siekia pasiekti potencialius klientus naudodama mokamą reklamą ir tiesioginį kreipimąsi, dažnai trukdydama jų patirčiai.</a:t>
            </a:r>
            <a:endParaRPr lang="en-US" sz="230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dirty="0" err="1"/>
              <a:t>Įeinančioji</a:t>
            </a:r>
            <a:r>
              <a:rPr lang="en-IE" dirty="0"/>
              <a:t> </a:t>
            </a:r>
            <a:r>
              <a:rPr lang="en-IE" dirty="0" err="1"/>
              <a:t>ir</a:t>
            </a:r>
            <a:r>
              <a:rPr lang="en-IE" dirty="0"/>
              <a:t> </a:t>
            </a:r>
            <a:r>
              <a:rPr lang="en-IE" dirty="0" err="1"/>
              <a:t>išeinančioji</a:t>
            </a:r>
            <a:r>
              <a:rPr lang="en-IE" dirty="0"/>
              <a:t> </a:t>
            </a:r>
            <a:r>
              <a:rPr lang="en-IE" dirty="0" err="1"/>
              <a:t>rinkodara</a:t>
            </a:r>
            <a:endParaRPr lang="en-IE" dirty="0"/>
          </a:p>
        </p:txBody>
      </p:sp>
    </p:spTree>
    <p:extLst>
      <p:ext uri="{BB962C8B-B14F-4D97-AF65-F5344CB8AC3E}">
        <p14:creationId xmlns:p14="http://schemas.microsoft.com/office/powerpoint/2010/main" val="94380668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37379"/>
            <a:ext cx="10595237" cy="3995028"/>
          </a:xfrm>
        </p:spPr>
        <p:txBody>
          <a:bodyPr/>
          <a:lstStyle/>
          <a:p>
            <a:pPr marL="0" indent="0"/>
            <a:r>
              <a:rPr lang="lt-LT" dirty="0"/>
              <a:t>Daugeliui ne pelno siekiančių organizacijų daugiausia dėmesio skiriame savo tikslui ir laiko rinkodaros planui parengti gali atrodyti kaip išteklių švaistymas, tačiau investicijos į pagrindinę rinkodarą gali</a:t>
            </a:r>
            <a:r>
              <a:rPr lang="en-GB" dirty="0"/>
              <a:t>:</a:t>
            </a:r>
            <a:endParaRPr lang="en-US" b="1" dirty="0"/>
          </a:p>
          <a:p>
            <a:pPr marL="342900" indent="-342900">
              <a:buBlip>
                <a:blip r:embed="rId3"/>
              </a:buBlip>
            </a:pPr>
            <a:r>
              <a:rPr lang="lt-LT" b="1" dirty="0"/>
              <a:t>Didinti informuotumą: </a:t>
            </a:r>
            <a:r>
              <a:rPr lang="lt-LT" dirty="0"/>
              <a:t>Įeinančioji rinkodara padeda didinti ne pelno siekiančios organizacijos prekės ženklo žinomumą, skleisti žinią apie jūsų tikslą ir pasiekti platesnę auditoriją.</a:t>
            </a:r>
          </a:p>
          <a:p>
            <a:pPr marL="342900" indent="-342900">
              <a:buBlip>
                <a:blip r:embed="rId3"/>
              </a:buBlip>
            </a:pPr>
            <a:r>
              <a:rPr lang="lt-LT" b="1" dirty="0"/>
              <a:t>Skatinti lėšų rinkimą: </a:t>
            </a:r>
            <a:r>
              <a:rPr lang="lt-LT" dirty="0"/>
              <a:t>Ne pelno rinkodara atlieka svarbų vaidmenį lėšų rinkimo veikloje, pritraukdama daugiau potencialių lėšų, nes daugiau žmonių sužino apie jūsų organizaciją.</a:t>
            </a:r>
          </a:p>
          <a:p>
            <a:pPr marL="342900" indent="-342900">
              <a:buBlip>
                <a:blip r:embed="rId3"/>
              </a:buBlip>
            </a:pPr>
            <a:r>
              <a:rPr lang="lt-LT" b="1" dirty="0"/>
              <a:t>Skatinti donorų narystę ir nuolatines aukas: </a:t>
            </a:r>
            <a:r>
              <a:rPr lang="lt-LT" dirty="0"/>
              <a:t>Įeinančioji rinkodara leidžia reklamuoti donorų narystę ir mėnesinio aukojimo programas, taip padidindama pasikartojančių aukų tikimybę ir užtikrindama nuolatinį finansavimo šaltinį.</a:t>
            </a:r>
            <a:endParaRPr lang="en-US"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Kodėl verta investuoti į įeinančiąją rinkodarą?</a:t>
            </a:r>
            <a:endParaRPr lang="en-GB" dirty="0"/>
          </a:p>
        </p:txBody>
      </p:sp>
    </p:spTree>
    <p:extLst>
      <p:ext uri="{BB962C8B-B14F-4D97-AF65-F5344CB8AC3E}">
        <p14:creationId xmlns:p14="http://schemas.microsoft.com/office/powerpoint/2010/main" val="17405827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lt-LT" b="1" dirty="0"/>
              <a:t>Įdarbinti savanorius: </a:t>
            </a:r>
            <a:r>
              <a:rPr lang="lt-LT" dirty="0"/>
              <a:t>Rinkodara padeda pritraukti savanorius, kurie yra labai svarbūs jūsų organizacijai, nes jie ne tik noriai skiria savo laiką, bet ir dažniau aukoja.</a:t>
            </a:r>
          </a:p>
          <a:p>
            <a:pPr marL="342900" indent="-342900">
              <a:buBlip>
                <a:blip r:embed="rId3"/>
              </a:buBlip>
            </a:pPr>
            <a:r>
              <a:rPr lang="lt-LT" b="1" dirty="0"/>
              <a:t>Reklamuoti paslaugas: </a:t>
            </a:r>
            <a:r>
              <a:rPr lang="lt-LT" dirty="0"/>
              <a:t>Įeinančioji rinkodara suteikia galimybę parodyti savo ne pelno siekiančios organizacijos poveikį žmonėms, gyvūnams ar priežastims, kurias remiate, ir taip pasiekti daugiau asmenų, kurie galėtų pasinaudoti jūsų paslaugomis.</a:t>
            </a:r>
            <a:br>
              <a:rPr lang="en-US" dirty="0"/>
            </a:br>
            <a:endParaRPr lang="en-US" dirty="0"/>
          </a:p>
          <a:p>
            <a:pPr marL="0" indent="0"/>
            <a:r>
              <a:rPr lang="lt-LT" dirty="0"/>
              <a:t>Investuodami į įeinančios rinkodaros strategijas, savo ne pelno siekiančią organizaciją galite padaryti labiau matomą, įtraukti rėmėjus ir daryti didesnį poveikį savo bendruomenei.</a:t>
            </a:r>
            <a:endParaRPr lang="en-US" dirty="0"/>
          </a:p>
          <a:p>
            <a:pPr marL="0" indent="0"/>
            <a:endParaRPr lang="en-US" dirty="0"/>
          </a:p>
          <a:p>
            <a:pPr marL="0" indent="0"/>
            <a:endParaRPr lang="en-US" dirty="0"/>
          </a:p>
          <a:p>
            <a:pPr marL="0" indent="0"/>
            <a:endParaRPr lang="en-US" dirty="0"/>
          </a:p>
          <a:p>
            <a:pPr marL="0" indent="0"/>
            <a:endParaRPr lang="en-US" dirty="0"/>
          </a:p>
          <a:p>
            <a:pPr marL="342900" indent="-342900">
              <a:buBlip>
                <a:blip r:embed="rId3"/>
              </a:buBlip>
            </a:pPr>
            <a:endParaRPr lang="en-US" dirty="0"/>
          </a:p>
          <a:p>
            <a:pPr marL="342900" indent="-342900">
              <a:buBlip>
                <a:blip r:embed="rId3"/>
              </a:buBlip>
            </a:pP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Kodėl verta investuoti į įeinančiąją rinkodarą?</a:t>
            </a:r>
            <a:endParaRPr lang="en-GB" dirty="0"/>
          </a:p>
        </p:txBody>
      </p:sp>
    </p:spTree>
    <p:extLst>
      <p:ext uri="{BB962C8B-B14F-4D97-AF65-F5344CB8AC3E}">
        <p14:creationId xmlns:p14="http://schemas.microsoft.com/office/powerpoint/2010/main" val="189259733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418809-04B7-BF1C-7A94-7B784761973D}"/>
              </a:ext>
            </a:extLst>
          </p:cNvPr>
          <p:cNvSpPr>
            <a:spLocks noGrp="1"/>
          </p:cNvSpPr>
          <p:nvPr>
            <p:ph type="body" sz="quarter" idx="18"/>
          </p:nvPr>
        </p:nvSpPr>
        <p:spPr/>
        <p:txBody>
          <a:bodyPr/>
          <a:lstStyle/>
          <a:p>
            <a:r>
              <a:rPr lang="lt-LT" dirty="0"/>
              <a:t>Įeinančioji rinkodara yra veiksmingas metodas, kuriuo ne pelno siekiančios organizacijos gali pritraukti ir įtraukti rėmėjus.</a:t>
            </a:r>
          </a:p>
          <a:p>
            <a:r>
              <a:rPr lang="lt-LT" dirty="0"/>
              <a:t>Sutelkdamos dėmesį į į auditoriją orientuotas strategijas, pelno nesiekiančios organizacijos gali padidinti poveikį ir pasiekti savo tikslus.</a:t>
            </a:r>
            <a:endParaRPr lang="en-US" dirty="0"/>
          </a:p>
        </p:txBody>
      </p:sp>
      <p:sp>
        <p:nvSpPr>
          <p:cNvPr id="3" name="Text Placeholder 2">
            <a:extLst>
              <a:ext uri="{FF2B5EF4-FFF2-40B4-BE49-F238E27FC236}">
                <a16:creationId xmlns:a16="http://schemas.microsoft.com/office/drawing/2014/main" id="{61D88033-29DA-DB71-EE80-A99F91B1068C}"/>
              </a:ext>
            </a:extLst>
          </p:cNvPr>
          <p:cNvSpPr>
            <a:spLocks noGrp="1"/>
          </p:cNvSpPr>
          <p:nvPr>
            <p:ph type="body" sz="quarter" idx="16"/>
          </p:nvPr>
        </p:nvSpPr>
        <p:spPr/>
        <p:txBody>
          <a:bodyPr/>
          <a:lstStyle/>
          <a:p>
            <a:r>
              <a:rPr lang="en-GB" dirty="0" err="1"/>
              <a:t>Įvadas</a:t>
            </a:r>
            <a:r>
              <a:rPr lang="en-GB" dirty="0"/>
              <a:t> </a:t>
            </a:r>
            <a:r>
              <a:rPr lang="en-GB" dirty="0" err="1"/>
              <a:t>į</a:t>
            </a:r>
            <a:r>
              <a:rPr lang="en-GB" dirty="0"/>
              <a:t> </a:t>
            </a:r>
            <a:r>
              <a:rPr lang="en-GB" dirty="0" err="1"/>
              <a:t>į</a:t>
            </a:r>
            <a:r>
              <a:rPr lang="en-GB" dirty="0"/>
              <a:t> </a:t>
            </a:r>
            <a:r>
              <a:rPr lang="en-GB" dirty="0" err="1"/>
              <a:t>auditoriją</a:t>
            </a:r>
            <a:r>
              <a:rPr lang="en-GB" dirty="0"/>
              <a:t> </a:t>
            </a:r>
            <a:r>
              <a:rPr lang="en-GB" dirty="0" err="1"/>
              <a:t>orientuotą</a:t>
            </a:r>
            <a:r>
              <a:rPr lang="en-GB" dirty="0"/>
              <a:t> </a:t>
            </a:r>
            <a:r>
              <a:rPr lang="en-GB" dirty="0" err="1"/>
              <a:t>įeinančiąją</a:t>
            </a:r>
            <a:r>
              <a:rPr lang="en-GB" dirty="0"/>
              <a:t> </a:t>
            </a:r>
            <a:r>
              <a:rPr lang="en-GB" dirty="0" err="1"/>
              <a:t>rinkodarą</a:t>
            </a:r>
            <a:endParaRPr lang="en-IE" dirty="0"/>
          </a:p>
        </p:txBody>
      </p:sp>
      <p:pic>
        <p:nvPicPr>
          <p:cNvPr id="7" name="Picture Placeholder 6" descr="People talking to each other">
            <a:extLst>
              <a:ext uri="{FF2B5EF4-FFF2-40B4-BE49-F238E27FC236}">
                <a16:creationId xmlns:a16="http://schemas.microsoft.com/office/drawing/2014/main" id="{4A667F5E-7049-3C20-01FC-03F3AF55343E}"/>
              </a:ext>
            </a:extLst>
          </p:cNvPr>
          <p:cNvPicPr>
            <a:picLocks noGrp="1" noChangeAspect="1"/>
          </p:cNvPicPr>
          <p:nvPr>
            <p:ph type="pic" sz="quarter" idx="42"/>
          </p:nvPr>
        </p:nvPicPr>
        <p:blipFill>
          <a:blip r:embed="rId2"/>
          <a:srcRect l="2208" r="2208"/>
          <a:stretch/>
        </p:blipFill>
        <p:spPr/>
      </p:pic>
    </p:spTree>
    <p:extLst>
      <p:ext uri="{BB962C8B-B14F-4D97-AF65-F5344CB8AC3E}">
        <p14:creationId xmlns:p14="http://schemas.microsoft.com/office/powerpoint/2010/main" val="23553195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8A8A3C5A-B40E-90DA-CF0F-6FBBF4A96D45}"/>
              </a:ext>
            </a:extLst>
          </p:cNvPr>
          <p:cNvSpPr>
            <a:spLocks noGrp="1"/>
          </p:cNvSpPr>
          <p:nvPr>
            <p:ph type="body" sz="quarter" idx="18"/>
          </p:nvPr>
        </p:nvSpPr>
        <p:spPr/>
        <p:txBody>
          <a:bodyPr/>
          <a:lstStyle/>
          <a:p>
            <a:r>
              <a:rPr lang="lt-LT" dirty="0"/>
              <a:t>Įeinančios rinkodaros piltuvėlį sudaro keturi etapai: pritraukti, konvertuoti, uždaryti ir pradžiuginti.</a:t>
            </a:r>
          </a:p>
          <a:p>
            <a:r>
              <a:rPr lang="lt-LT" dirty="0"/>
              <a:t>Kiekvienas etapas yra labai svarbus norint užmegzti santykius su rėmėjais ir paskatinti jų įsitraukimą.</a:t>
            </a:r>
            <a:endParaRPr lang="en-IE" dirty="0"/>
          </a:p>
        </p:txBody>
      </p:sp>
      <p:sp>
        <p:nvSpPr>
          <p:cNvPr id="3" name="Text Placeholder 2">
            <a:extLst>
              <a:ext uri="{FF2B5EF4-FFF2-40B4-BE49-F238E27FC236}">
                <a16:creationId xmlns:a16="http://schemas.microsoft.com/office/drawing/2014/main" id="{651AE267-04FA-44B8-1B3C-0972C28E1625}"/>
              </a:ext>
            </a:extLst>
          </p:cNvPr>
          <p:cNvSpPr>
            <a:spLocks noGrp="1"/>
          </p:cNvSpPr>
          <p:nvPr>
            <p:ph type="body" sz="quarter" idx="16"/>
          </p:nvPr>
        </p:nvSpPr>
        <p:spPr/>
        <p:txBody>
          <a:bodyPr/>
          <a:lstStyle/>
          <a:p>
            <a:r>
              <a:rPr lang="en-IE" dirty="0" err="1"/>
              <a:t>Įeinančios</a:t>
            </a:r>
            <a:r>
              <a:rPr lang="en-IE" dirty="0"/>
              <a:t> </a:t>
            </a:r>
            <a:r>
              <a:rPr lang="en-IE" dirty="0" err="1"/>
              <a:t>rinkodaros</a:t>
            </a:r>
            <a:r>
              <a:rPr lang="en-IE" dirty="0"/>
              <a:t> </a:t>
            </a:r>
            <a:r>
              <a:rPr lang="en-IE" dirty="0" err="1"/>
              <a:t>piltuvėlis</a:t>
            </a:r>
            <a:endParaRPr lang="en-IE" dirty="0"/>
          </a:p>
        </p:txBody>
      </p:sp>
      <p:sp>
        <p:nvSpPr>
          <p:cNvPr id="8" name="Freeform 1">
            <a:extLst>
              <a:ext uri="{FF2B5EF4-FFF2-40B4-BE49-F238E27FC236}">
                <a16:creationId xmlns:a16="http://schemas.microsoft.com/office/drawing/2014/main" id="{C7E6E0DE-F9EF-D46E-93A4-172F8003B72C}"/>
              </a:ext>
            </a:extLst>
          </p:cNvPr>
          <p:cNvSpPr>
            <a:spLocks noChangeArrowheads="1"/>
          </p:cNvSpPr>
          <p:nvPr/>
        </p:nvSpPr>
        <p:spPr bwMode="auto">
          <a:xfrm>
            <a:off x="6756121" y="1209057"/>
            <a:ext cx="5175262" cy="1116858"/>
          </a:xfrm>
          <a:custGeom>
            <a:avLst/>
            <a:gdLst>
              <a:gd name="T0" fmla="*/ 0 w 9319"/>
              <a:gd name="T1" fmla="*/ 0 h 2010"/>
              <a:gd name="T2" fmla="*/ 455 w 9319"/>
              <a:gd name="T3" fmla="*/ 2009 h 2010"/>
              <a:gd name="T4" fmla="*/ 8869 w 9319"/>
              <a:gd name="T5" fmla="*/ 2009 h 2010"/>
              <a:gd name="T6" fmla="*/ 9318 w 9319"/>
              <a:gd name="T7" fmla="*/ 0 h 2010"/>
              <a:gd name="T8" fmla="*/ 0 w 9319"/>
              <a:gd name="T9" fmla="*/ 0 h 2010"/>
            </a:gdLst>
            <a:ahLst/>
            <a:cxnLst>
              <a:cxn ang="0">
                <a:pos x="T0" y="T1"/>
              </a:cxn>
              <a:cxn ang="0">
                <a:pos x="T2" y="T3"/>
              </a:cxn>
              <a:cxn ang="0">
                <a:pos x="T4" y="T5"/>
              </a:cxn>
              <a:cxn ang="0">
                <a:pos x="T6" y="T7"/>
              </a:cxn>
              <a:cxn ang="0">
                <a:pos x="T8" y="T9"/>
              </a:cxn>
            </a:cxnLst>
            <a:rect l="0" t="0" r="r" b="b"/>
            <a:pathLst>
              <a:path w="9319" h="2010">
                <a:moveTo>
                  <a:pt x="0" y="0"/>
                </a:moveTo>
                <a:lnTo>
                  <a:pt x="455" y="2009"/>
                </a:lnTo>
                <a:lnTo>
                  <a:pt x="8869" y="2009"/>
                </a:lnTo>
                <a:lnTo>
                  <a:pt x="9318" y="0"/>
                </a:lnTo>
                <a:lnTo>
                  <a:pt x="0" y="0"/>
                </a:lnTo>
              </a:path>
            </a:pathLst>
          </a:custGeom>
          <a:solidFill>
            <a:schemeClr val="accent1"/>
          </a:solidFill>
          <a:ln>
            <a:noFill/>
          </a:ln>
          <a:effectLst/>
        </p:spPr>
        <p:txBody>
          <a:bodyPr wrap="none" anchor="ctr"/>
          <a:lstStyle/>
          <a:p>
            <a:endParaRPr lang="en-US" sz="900"/>
          </a:p>
        </p:txBody>
      </p:sp>
      <p:sp>
        <p:nvSpPr>
          <p:cNvPr id="9" name="Freeform 2">
            <a:extLst>
              <a:ext uri="{FF2B5EF4-FFF2-40B4-BE49-F238E27FC236}">
                <a16:creationId xmlns:a16="http://schemas.microsoft.com/office/drawing/2014/main" id="{D4B7E4F8-621D-5E88-E522-1EE9A28D0A5E}"/>
              </a:ext>
            </a:extLst>
          </p:cNvPr>
          <p:cNvSpPr>
            <a:spLocks noChangeArrowheads="1"/>
          </p:cNvSpPr>
          <p:nvPr/>
        </p:nvSpPr>
        <p:spPr bwMode="auto">
          <a:xfrm>
            <a:off x="7285158" y="2321016"/>
            <a:ext cx="4114738" cy="1116858"/>
          </a:xfrm>
          <a:custGeom>
            <a:avLst/>
            <a:gdLst>
              <a:gd name="T0" fmla="*/ 0 w 7410"/>
              <a:gd name="T1" fmla="*/ 0 h 2010"/>
              <a:gd name="T2" fmla="*/ 361 w 7410"/>
              <a:gd name="T3" fmla="*/ 2009 h 2010"/>
              <a:gd name="T4" fmla="*/ 7052 w 7410"/>
              <a:gd name="T5" fmla="*/ 2009 h 2010"/>
              <a:gd name="T6" fmla="*/ 7409 w 7410"/>
              <a:gd name="T7" fmla="*/ 0 h 2010"/>
              <a:gd name="T8" fmla="*/ 0 w 7410"/>
              <a:gd name="T9" fmla="*/ 0 h 2010"/>
            </a:gdLst>
            <a:ahLst/>
            <a:cxnLst>
              <a:cxn ang="0">
                <a:pos x="T0" y="T1"/>
              </a:cxn>
              <a:cxn ang="0">
                <a:pos x="T2" y="T3"/>
              </a:cxn>
              <a:cxn ang="0">
                <a:pos x="T4" y="T5"/>
              </a:cxn>
              <a:cxn ang="0">
                <a:pos x="T6" y="T7"/>
              </a:cxn>
              <a:cxn ang="0">
                <a:pos x="T8" y="T9"/>
              </a:cxn>
            </a:cxnLst>
            <a:rect l="0" t="0" r="r" b="b"/>
            <a:pathLst>
              <a:path w="7410" h="2010">
                <a:moveTo>
                  <a:pt x="0" y="0"/>
                </a:moveTo>
                <a:lnTo>
                  <a:pt x="361" y="2009"/>
                </a:lnTo>
                <a:lnTo>
                  <a:pt x="7052" y="2009"/>
                </a:lnTo>
                <a:lnTo>
                  <a:pt x="7409" y="0"/>
                </a:lnTo>
                <a:lnTo>
                  <a:pt x="0" y="0"/>
                </a:lnTo>
              </a:path>
            </a:pathLst>
          </a:custGeom>
          <a:solidFill>
            <a:schemeClr val="accent4"/>
          </a:solidFill>
          <a:ln>
            <a:noFill/>
          </a:ln>
          <a:effectLst/>
        </p:spPr>
        <p:txBody>
          <a:bodyPr wrap="none" anchor="ctr"/>
          <a:lstStyle/>
          <a:p>
            <a:endParaRPr lang="en-US" sz="900"/>
          </a:p>
        </p:txBody>
      </p:sp>
      <p:sp>
        <p:nvSpPr>
          <p:cNvPr id="10" name="Freeform 3">
            <a:extLst>
              <a:ext uri="{FF2B5EF4-FFF2-40B4-BE49-F238E27FC236}">
                <a16:creationId xmlns:a16="http://schemas.microsoft.com/office/drawing/2014/main" id="{42BA62F8-0DC5-A106-981E-C659EFE5B999}"/>
              </a:ext>
            </a:extLst>
          </p:cNvPr>
          <p:cNvSpPr>
            <a:spLocks noChangeArrowheads="1"/>
          </p:cNvSpPr>
          <p:nvPr/>
        </p:nvSpPr>
        <p:spPr bwMode="auto">
          <a:xfrm>
            <a:off x="7743167" y="3437873"/>
            <a:ext cx="3201169" cy="1114408"/>
          </a:xfrm>
          <a:custGeom>
            <a:avLst/>
            <a:gdLst>
              <a:gd name="T0" fmla="*/ 0 w 5762"/>
              <a:gd name="T1" fmla="*/ 0 h 2008"/>
              <a:gd name="T2" fmla="*/ 281 w 5762"/>
              <a:gd name="T3" fmla="*/ 2007 h 2008"/>
              <a:gd name="T4" fmla="*/ 5484 w 5762"/>
              <a:gd name="T5" fmla="*/ 2007 h 2008"/>
              <a:gd name="T6" fmla="*/ 5761 w 5762"/>
              <a:gd name="T7" fmla="*/ 0 h 2008"/>
              <a:gd name="T8" fmla="*/ 0 w 5762"/>
              <a:gd name="T9" fmla="*/ 0 h 2008"/>
            </a:gdLst>
            <a:ahLst/>
            <a:cxnLst>
              <a:cxn ang="0">
                <a:pos x="T0" y="T1"/>
              </a:cxn>
              <a:cxn ang="0">
                <a:pos x="T2" y="T3"/>
              </a:cxn>
              <a:cxn ang="0">
                <a:pos x="T4" y="T5"/>
              </a:cxn>
              <a:cxn ang="0">
                <a:pos x="T6" y="T7"/>
              </a:cxn>
              <a:cxn ang="0">
                <a:pos x="T8" y="T9"/>
              </a:cxn>
            </a:cxnLst>
            <a:rect l="0" t="0" r="r" b="b"/>
            <a:pathLst>
              <a:path w="5762" h="2008">
                <a:moveTo>
                  <a:pt x="0" y="0"/>
                </a:moveTo>
                <a:lnTo>
                  <a:pt x="281" y="2007"/>
                </a:lnTo>
                <a:lnTo>
                  <a:pt x="5484" y="2007"/>
                </a:lnTo>
                <a:lnTo>
                  <a:pt x="5761" y="0"/>
                </a:lnTo>
                <a:lnTo>
                  <a:pt x="0" y="0"/>
                </a:lnTo>
              </a:path>
            </a:pathLst>
          </a:custGeom>
          <a:solidFill>
            <a:schemeClr val="accent2"/>
          </a:solidFill>
          <a:ln>
            <a:noFill/>
          </a:ln>
          <a:effectLst/>
        </p:spPr>
        <p:txBody>
          <a:bodyPr wrap="none" anchor="ctr"/>
          <a:lstStyle/>
          <a:p>
            <a:endParaRPr lang="en-US" sz="900"/>
          </a:p>
        </p:txBody>
      </p:sp>
      <p:sp>
        <p:nvSpPr>
          <p:cNvPr id="11" name="Freeform 4">
            <a:extLst>
              <a:ext uri="{FF2B5EF4-FFF2-40B4-BE49-F238E27FC236}">
                <a16:creationId xmlns:a16="http://schemas.microsoft.com/office/drawing/2014/main" id="{C42D4059-F948-A3AE-0DE5-D3CCAA48C78A}"/>
              </a:ext>
            </a:extLst>
          </p:cNvPr>
          <p:cNvSpPr>
            <a:spLocks noChangeArrowheads="1"/>
          </p:cNvSpPr>
          <p:nvPr/>
        </p:nvSpPr>
        <p:spPr bwMode="auto">
          <a:xfrm>
            <a:off x="8213423" y="4552280"/>
            <a:ext cx="2258207" cy="1116858"/>
          </a:xfrm>
          <a:custGeom>
            <a:avLst/>
            <a:gdLst>
              <a:gd name="T0" fmla="*/ 0 w 4067"/>
              <a:gd name="T1" fmla="*/ 0 h 2010"/>
              <a:gd name="T2" fmla="*/ 198 w 4067"/>
              <a:gd name="T3" fmla="*/ 2009 h 2010"/>
              <a:gd name="T4" fmla="*/ 3870 w 4067"/>
              <a:gd name="T5" fmla="*/ 2009 h 2010"/>
              <a:gd name="T6" fmla="*/ 4066 w 4067"/>
              <a:gd name="T7" fmla="*/ 0 h 2010"/>
              <a:gd name="T8" fmla="*/ 0 w 4067"/>
              <a:gd name="T9" fmla="*/ 0 h 2010"/>
            </a:gdLst>
            <a:ahLst/>
            <a:cxnLst>
              <a:cxn ang="0">
                <a:pos x="T0" y="T1"/>
              </a:cxn>
              <a:cxn ang="0">
                <a:pos x="T2" y="T3"/>
              </a:cxn>
              <a:cxn ang="0">
                <a:pos x="T4" y="T5"/>
              </a:cxn>
              <a:cxn ang="0">
                <a:pos x="T6" y="T7"/>
              </a:cxn>
              <a:cxn ang="0">
                <a:pos x="T8" y="T9"/>
              </a:cxn>
            </a:cxnLst>
            <a:rect l="0" t="0" r="r" b="b"/>
            <a:pathLst>
              <a:path w="4067" h="2010">
                <a:moveTo>
                  <a:pt x="0" y="0"/>
                </a:moveTo>
                <a:lnTo>
                  <a:pt x="198" y="2009"/>
                </a:lnTo>
                <a:lnTo>
                  <a:pt x="3870" y="2009"/>
                </a:lnTo>
                <a:lnTo>
                  <a:pt x="4066" y="0"/>
                </a:lnTo>
                <a:lnTo>
                  <a:pt x="0" y="0"/>
                </a:lnTo>
              </a:path>
            </a:pathLst>
          </a:custGeom>
          <a:solidFill>
            <a:schemeClr val="accent3"/>
          </a:solidFill>
          <a:ln>
            <a:noFill/>
          </a:ln>
          <a:effectLst/>
        </p:spPr>
        <p:txBody>
          <a:bodyPr wrap="none" anchor="ctr"/>
          <a:lstStyle/>
          <a:p>
            <a:endParaRPr lang="en-US" sz="900"/>
          </a:p>
        </p:txBody>
      </p:sp>
      <p:sp>
        <p:nvSpPr>
          <p:cNvPr id="12" name="CuadroTexto 231">
            <a:extLst>
              <a:ext uri="{FF2B5EF4-FFF2-40B4-BE49-F238E27FC236}">
                <a16:creationId xmlns:a16="http://schemas.microsoft.com/office/drawing/2014/main" id="{5327B7B3-4083-541A-FD87-268CC4CF36BE}"/>
              </a:ext>
            </a:extLst>
          </p:cNvPr>
          <p:cNvSpPr txBox="1"/>
          <p:nvPr/>
        </p:nvSpPr>
        <p:spPr>
          <a:xfrm>
            <a:off x="8371427" y="1478239"/>
            <a:ext cx="1914307" cy="600164"/>
          </a:xfrm>
          <a:prstGeom prst="rect">
            <a:avLst/>
          </a:prstGeom>
          <a:noFill/>
        </p:spPr>
        <p:txBody>
          <a:bodyPr wrap="none" rtlCol="0">
            <a:spAutoFit/>
          </a:bodyPr>
          <a:lstStyle/>
          <a:p>
            <a:pPr algn="ctr"/>
            <a:r>
              <a:rPr lang="en-US" sz="3300" dirty="0" err="1">
                <a:solidFill>
                  <a:schemeClr val="bg1"/>
                </a:solidFill>
                <a:latin typeface="Lato" charset="0"/>
                <a:ea typeface="Lato" charset="0"/>
                <a:cs typeface="Lato" charset="0"/>
              </a:rPr>
              <a:t>Pritraukti</a:t>
            </a:r>
            <a:endParaRPr lang="en-US" sz="3300" dirty="0">
              <a:solidFill>
                <a:schemeClr val="bg1"/>
              </a:solidFill>
              <a:latin typeface="Lato" charset="0"/>
              <a:ea typeface="Lato" charset="0"/>
              <a:cs typeface="Lato" charset="0"/>
            </a:endParaRPr>
          </a:p>
        </p:txBody>
      </p:sp>
      <p:sp>
        <p:nvSpPr>
          <p:cNvPr id="13" name="CuadroTexto 232">
            <a:extLst>
              <a:ext uri="{FF2B5EF4-FFF2-40B4-BE49-F238E27FC236}">
                <a16:creationId xmlns:a16="http://schemas.microsoft.com/office/drawing/2014/main" id="{5B7CD11D-0370-50C5-E6CB-2628EB3F4D18}"/>
              </a:ext>
            </a:extLst>
          </p:cNvPr>
          <p:cNvSpPr txBox="1"/>
          <p:nvPr/>
        </p:nvSpPr>
        <p:spPr>
          <a:xfrm>
            <a:off x="8065253" y="2576344"/>
            <a:ext cx="2526654" cy="600164"/>
          </a:xfrm>
          <a:prstGeom prst="rect">
            <a:avLst/>
          </a:prstGeom>
          <a:noFill/>
        </p:spPr>
        <p:txBody>
          <a:bodyPr wrap="none" rtlCol="0">
            <a:spAutoFit/>
          </a:bodyPr>
          <a:lstStyle/>
          <a:p>
            <a:pPr algn="ctr"/>
            <a:r>
              <a:rPr lang="en-US" sz="3300" dirty="0" err="1">
                <a:solidFill>
                  <a:schemeClr val="bg1"/>
                </a:solidFill>
                <a:latin typeface="Lato" charset="0"/>
                <a:ea typeface="Lato" charset="0"/>
                <a:cs typeface="Lato" charset="0"/>
              </a:rPr>
              <a:t>Konvertuoti</a:t>
            </a:r>
            <a:r>
              <a:rPr lang="en-US" sz="3300" dirty="0">
                <a:solidFill>
                  <a:schemeClr val="bg1"/>
                </a:solidFill>
                <a:latin typeface="Lato" charset="0"/>
                <a:ea typeface="Lato" charset="0"/>
                <a:cs typeface="Lato" charset="0"/>
              </a:rPr>
              <a:t> </a:t>
            </a:r>
          </a:p>
        </p:txBody>
      </p:sp>
      <p:sp>
        <p:nvSpPr>
          <p:cNvPr id="14" name="CuadroTexto 233">
            <a:extLst>
              <a:ext uri="{FF2B5EF4-FFF2-40B4-BE49-F238E27FC236}">
                <a16:creationId xmlns:a16="http://schemas.microsoft.com/office/drawing/2014/main" id="{10713BC5-F3C8-B00D-1732-079474CD9004}"/>
              </a:ext>
            </a:extLst>
          </p:cNvPr>
          <p:cNvSpPr txBox="1"/>
          <p:nvPr/>
        </p:nvSpPr>
        <p:spPr>
          <a:xfrm>
            <a:off x="8449173" y="3718078"/>
            <a:ext cx="1758816" cy="600164"/>
          </a:xfrm>
          <a:prstGeom prst="rect">
            <a:avLst/>
          </a:prstGeom>
          <a:noFill/>
        </p:spPr>
        <p:txBody>
          <a:bodyPr wrap="none" rtlCol="0">
            <a:spAutoFit/>
          </a:bodyPr>
          <a:lstStyle/>
          <a:p>
            <a:pPr algn="ctr"/>
            <a:r>
              <a:rPr lang="en-US" sz="3300" dirty="0" err="1">
                <a:solidFill>
                  <a:schemeClr val="bg1"/>
                </a:solidFill>
                <a:latin typeface="Lato" charset="0"/>
                <a:ea typeface="Lato" charset="0"/>
                <a:cs typeface="Lato" charset="0"/>
              </a:rPr>
              <a:t>Uždaryti</a:t>
            </a:r>
            <a:endParaRPr lang="en-US" sz="3300" dirty="0">
              <a:solidFill>
                <a:schemeClr val="bg1"/>
              </a:solidFill>
              <a:latin typeface="Lato" charset="0"/>
              <a:ea typeface="Lato" charset="0"/>
              <a:cs typeface="Lato" charset="0"/>
            </a:endParaRPr>
          </a:p>
        </p:txBody>
      </p:sp>
      <p:sp>
        <p:nvSpPr>
          <p:cNvPr id="15" name="CuadroTexto 234">
            <a:extLst>
              <a:ext uri="{FF2B5EF4-FFF2-40B4-BE49-F238E27FC236}">
                <a16:creationId xmlns:a16="http://schemas.microsoft.com/office/drawing/2014/main" id="{D9CE555F-1C18-B0F8-1592-9E309CC51A22}"/>
              </a:ext>
            </a:extLst>
          </p:cNvPr>
          <p:cNvSpPr txBox="1"/>
          <p:nvPr/>
        </p:nvSpPr>
        <p:spPr>
          <a:xfrm>
            <a:off x="8378641" y="4833300"/>
            <a:ext cx="1899879" cy="600164"/>
          </a:xfrm>
          <a:prstGeom prst="rect">
            <a:avLst/>
          </a:prstGeom>
          <a:noFill/>
        </p:spPr>
        <p:txBody>
          <a:bodyPr wrap="none" rtlCol="0">
            <a:spAutoFit/>
          </a:bodyPr>
          <a:lstStyle/>
          <a:p>
            <a:pPr algn="ctr"/>
            <a:r>
              <a:rPr lang="en-US" sz="3300" dirty="0" err="1">
                <a:solidFill>
                  <a:schemeClr val="bg1"/>
                </a:solidFill>
                <a:latin typeface="Lato" charset="0"/>
                <a:ea typeface="Lato" charset="0"/>
                <a:cs typeface="Lato" charset="0"/>
              </a:rPr>
              <a:t>Džiaugtis</a:t>
            </a:r>
            <a:endParaRPr lang="en-US" sz="3300" dirty="0">
              <a:solidFill>
                <a:schemeClr val="bg1"/>
              </a:solidFill>
              <a:latin typeface="Lato" charset="0"/>
              <a:ea typeface="Lato" charset="0"/>
              <a:cs typeface="Lato" charset="0"/>
            </a:endParaRPr>
          </a:p>
        </p:txBody>
      </p:sp>
    </p:spTree>
    <p:extLst>
      <p:ext uri="{BB962C8B-B14F-4D97-AF65-F5344CB8AC3E}">
        <p14:creationId xmlns:p14="http://schemas.microsoft.com/office/powerpoint/2010/main" val="24187935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Clr>
                <a:schemeClr val="accent2"/>
              </a:buClr>
              <a:buBlip>
                <a:blip r:embed="rId2"/>
              </a:buBlip>
            </a:pPr>
            <a:r>
              <a:rPr lang="en-US" b="1" dirty="0" err="1">
                <a:solidFill>
                  <a:schemeClr val="accent2"/>
                </a:solidFill>
              </a:rPr>
              <a:t>Mokymo</a:t>
            </a:r>
            <a:r>
              <a:rPr lang="en-US" b="1" dirty="0">
                <a:solidFill>
                  <a:schemeClr val="accent2"/>
                </a:solidFill>
              </a:rPr>
              <a:t> </a:t>
            </a:r>
            <a:r>
              <a:rPr lang="en-US" b="1" dirty="0" err="1">
                <a:solidFill>
                  <a:schemeClr val="accent2"/>
                </a:solidFill>
              </a:rPr>
              <a:t>tikslai</a:t>
            </a:r>
            <a:r>
              <a:rPr lang="en-US" b="1" dirty="0">
                <a:solidFill>
                  <a:schemeClr val="accent2"/>
                </a:solidFill>
              </a:rPr>
              <a:t>: </a:t>
            </a:r>
          </a:p>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lt-LT" dirty="0"/>
              <a:t>Besimokantieji bus supažindinti su dalijimusi duomenimis, informacija ir skaitmeniniu turiniu.</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Besimokantieji bus mokomi grafinio dizaino, skaitmeninės komunikacijos strategijų, mokamos ir tikslinės reklamos bei duomenų analizės.</a:t>
            </a:r>
            <a:endParaRPr lang="en-GB" dirty="0"/>
          </a:p>
          <a:p>
            <a:pPr marL="342900" indent="-342900">
              <a:buClr>
                <a:schemeClr val="accent2"/>
              </a:buClr>
              <a:buFont typeface="Arial" panose="020B0604020202020204" pitchFamily="34" charset="0"/>
              <a:buChar char="•"/>
            </a:pPr>
            <a:endParaRPr lang="en-GB" dirty="0"/>
          </a:p>
          <a:p>
            <a:pPr marL="0" indent="0">
              <a:buClr>
                <a:schemeClr val="accent2"/>
              </a:buClr>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335075817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lt-LT" dirty="0"/>
              <a:t>Rėmėjų pritraukimo ir įtraukimo strategijos apima pasakojimą ir emocinį ryšį. Ne pelno siekiančios organizacijos turėtų kurti įtikinamus pasakojimus, kurie atitiktų jų auditorijos vertybes ir emocijas.</a:t>
            </a:r>
          </a:p>
          <a:p>
            <a:pPr marL="342900" indent="-342900">
              <a:buBlip>
                <a:blip r:embed="rId3"/>
              </a:buBlip>
            </a:pPr>
            <a:r>
              <a:rPr lang="lt-LT" dirty="0"/>
              <a:t>Labai svarbu kurti vertingą, aktualų ir tikslinį turinį. Ne pelno siekiančios organizacijos turėtų pateikti mokomųjų išteklių, įkvepiančių istorijų ir paveikių vaizdinių priemonių, kad atkreiptų potencialių rėmėjų dėmesį ir sudomintų.</a:t>
            </a:r>
          </a:p>
          <a:p>
            <a:pPr marL="342900" indent="-342900">
              <a:buBlip>
                <a:blip r:embed="rId3"/>
              </a:buBlip>
            </a:pPr>
            <a:r>
              <a:rPr lang="lt-LT" dirty="0"/>
              <a:t>Skaitmeninių kanalų, tokių kaip socialinė žiniasklaida, tinklaraščiai ir el. pašto rinkodara, panaudojimas gali sustiprinti pasiekiamumą ir įtraukti platesnę auditoriją. Ne pelno siekiančios organizacijos turėtų pasirinkti platformas, kurios atitinka jų tikslinę auditoriją ir užtikrina nuoseklią žinutę.</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Rėmėjų pritraukimas ir įtraukimas</a:t>
            </a:r>
            <a:endParaRPr lang="en-GB" dirty="0"/>
          </a:p>
        </p:txBody>
      </p:sp>
    </p:spTree>
    <p:extLst>
      <p:ext uri="{BB962C8B-B14F-4D97-AF65-F5344CB8AC3E}">
        <p14:creationId xmlns:p14="http://schemas.microsoft.com/office/powerpoint/2010/main" val="117203152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lt-LT" dirty="0"/>
              <a:t>Norint, kad rėmėjai taptų donorais, reikia veiksmingų strategijų. Ne pelno siekiančios organizacijos turėtų sukurti įtikinamus kvietimus veikti, kuriuose būtų aiškiai nurodytas aukų poveikis ir paramos nauda.</a:t>
            </a:r>
          </a:p>
          <a:p>
            <a:pPr marL="342900" indent="-342900">
              <a:buBlip>
                <a:blip r:embed="rId3"/>
              </a:buBlip>
            </a:pPr>
            <a:r>
              <a:rPr lang="lt-LT" dirty="0"/>
              <a:t>Labai svarbu supaprastinti aukojimo procesą. Ne pelno siekiančios organizacijos turėtų sukurti lengvai naudojamas internetines aukojimo platformas, saugias mokėjimo galimybes ir aiškias instrukcijas, kaip aukotojams užbaigti aukojimą.</a:t>
            </a:r>
          </a:p>
          <a:p>
            <a:pPr marL="342900" indent="-342900">
              <a:buBlip>
                <a:blip r:embed="rId3"/>
              </a:buBlip>
            </a:pPr>
            <a:r>
              <a:rPr lang="lt-LT" dirty="0"/>
              <a:t>Svarbiausias vaidmuo tenka pasakojimui apie poveikį ir skaidriai komunikacijai. Ne pelno siekiančios organizacijos turėtų reguliariai dalytis sėkmės istorijomis, teikti naujausią informaciją apie projektus ir parodyti apčiuopiamus rezultatus, pasiektus remiant aukotojams.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Rėmėjų pavertimas donorais</a:t>
            </a:r>
            <a:endParaRPr lang="en-GB" dirty="0"/>
          </a:p>
        </p:txBody>
      </p:sp>
    </p:spTree>
    <p:extLst>
      <p:ext uri="{BB962C8B-B14F-4D97-AF65-F5344CB8AC3E}">
        <p14:creationId xmlns:p14="http://schemas.microsoft.com/office/powerpoint/2010/main" val="77202641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lt-LT" dirty="0"/>
              <a:t>Norint sustiprinti rėmėjų dalyvavimą, būtina užtikrinti asmeninį bendravimą ir individualiai pritaikytą patirtį. Ne pelno siekiančios organizacijos turėtų </a:t>
            </a:r>
            <a:r>
              <a:rPr lang="lt-LT" dirty="0" err="1"/>
              <a:t>segmentuoti</a:t>
            </a:r>
            <a:r>
              <a:rPr lang="lt-LT" dirty="0"/>
              <a:t> savo auditoriją pagal interesus, pageidavimus ir įsitraukimo lygius, kad galėtų pateikti atitinkamą turinį ir patirtį.</a:t>
            </a:r>
          </a:p>
          <a:p>
            <a:pPr marL="342900" indent="-342900">
              <a:buBlip>
                <a:blip r:embed="rId3"/>
              </a:buBlip>
            </a:pPr>
            <a:r>
              <a:rPr lang="lt-LT" dirty="0"/>
              <a:t>Labai svarbu valdyti rėmėjų veiklą. Ne pelno siekiančios organizacijos turėtų išreikšti dėkingumą, pripažinti rėmėjų indėlį ir teikti asmenines padėkas, kad skatintų dėkingumo ir ryšio jausmą.</a:t>
            </a:r>
          </a:p>
          <a:p>
            <a:pPr marL="342900" indent="-342900">
              <a:buBlip>
                <a:blip r:embed="rId3"/>
              </a:buBlip>
            </a:pPr>
            <a:r>
              <a:rPr lang="lt-LT" dirty="0"/>
              <a:t>Nuolatinis įsitraukimas skatina ilgalaikį poveikį. Ne pelno siekiančios organizacijos turėtų parengti komunikacijos strategijas, pavyzdžiui, naujienlaiškius, poveikio ataskaitas ir išskirtinius renginius, kad palaikytų nuolatinį ryšį su rėmėjais ir įtrauktų juos į organizacijos veiklą.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Įsitraukimo</a:t>
            </a:r>
            <a:r>
              <a:rPr lang="en-GB" dirty="0"/>
              <a:t> </a:t>
            </a:r>
            <a:r>
              <a:rPr lang="en-GB" dirty="0" err="1"/>
              <a:t>ciklo</a:t>
            </a:r>
            <a:r>
              <a:rPr lang="en-GB" dirty="0"/>
              <a:t> </a:t>
            </a:r>
            <a:r>
              <a:rPr lang="en-GB" dirty="0" err="1"/>
              <a:t>uždarymas</a:t>
            </a:r>
            <a:endParaRPr lang="en-GB" dirty="0"/>
          </a:p>
        </p:txBody>
      </p:sp>
    </p:spTree>
    <p:extLst>
      <p:ext uri="{BB962C8B-B14F-4D97-AF65-F5344CB8AC3E}">
        <p14:creationId xmlns:p14="http://schemas.microsoft.com/office/powerpoint/2010/main" val="236786381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lt-LT" dirty="0"/>
              <a:t>Siekiant ne pelno siekiančios organizacijos sėkmės, labai svarbu patenkinti rėmėjus ir užmegzti ilgalaikius santykius. Ne pelno siekiančios organizacijos turėtų teikti pirmenybę rėmėjų pasitenkinimui, tesėti pažadus, užtikrinti puikią rėmėjų patirtį ir siekti grįžtamojo ryšio.</a:t>
            </a:r>
          </a:p>
          <a:p>
            <a:pPr marL="342900" indent="-342900">
              <a:buBlip>
                <a:blip r:embed="rId3"/>
              </a:buBlip>
            </a:pPr>
            <a:r>
              <a:rPr lang="lt-LT" dirty="0"/>
              <a:t>Asmeninė patirtis stiprina ne pelno siekiančios organizacijos ir jos rėmėjų ryšį. Ne pelno siekiančios organizacijos gali pritaikyti komunikaciją, pripažinti individualius įnašus ir pasiūlyti išskirtinių galimybių, kad rėmėjai jaustųsi vertinami ir branginami.</a:t>
            </a:r>
          </a:p>
          <a:p>
            <a:pPr marL="342900" indent="-342900">
              <a:buBlip>
                <a:blip r:embed="rId3"/>
              </a:buBlip>
            </a:pPr>
            <a:r>
              <a:rPr lang="lt-LT" dirty="0" err="1"/>
              <a:t>Poveikingas</a:t>
            </a:r>
            <a:r>
              <a:rPr lang="lt-LT" dirty="0"/>
              <a:t> pasakojimas skatina emocinį ryšį ir rėmėjų lojalumą. Ne pelno siekiančios organizacijos turėtų dalytis įkvepiančiomis istorijomis, liudijimais ir konkrečiais pavyzdžiais, kaip jų veikla keičia padėtį, taip sukurdamos bendro tikslo jausmą ir įkvėpdamos nuolatinę paramą.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Džiuginti rėmėjus ir puoselėti santykius</a:t>
            </a:r>
            <a:endParaRPr lang="en-GB" dirty="0"/>
          </a:p>
        </p:txBody>
      </p:sp>
    </p:spTree>
    <p:extLst>
      <p:ext uri="{BB962C8B-B14F-4D97-AF65-F5344CB8AC3E}">
        <p14:creationId xmlns:p14="http://schemas.microsoft.com/office/powerpoint/2010/main" val="146367061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E8418809-04B7-BF1C-7A94-7B784761973D}"/>
              </a:ext>
            </a:extLst>
          </p:cNvPr>
          <p:cNvSpPr>
            <a:spLocks noGrp="1"/>
          </p:cNvSpPr>
          <p:nvPr>
            <p:ph type="body" sz="quarter" idx="18"/>
          </p:nvPr>
        </p:nvSpPr>
        <p:spPr/>
        <p:txBody>
          <a:bodyPr/>
          <a:lstStyle/>
          <a:p>
            <a:r>
              <a:rPr lang="lt-LT" dirty="0"/>
              <a:t>Įeinančioji rinkodara - tai turinio kūrimas </a:t>
            </a:r>
          </a:p>
          <a:p>
            <a:r>
              <a:rPr lang="lt-LT" dirty="0"/>
              <a:t>Kaip ne pelno siekiančios organizacijos turime daug puikių darbų, kuriais galime dalytis, todėl svarbu, kad tai darytume veiksmingiausiu būdu.</a:t>
            </a:r>
          </a:p>
          <a:p>
            <a:r>
              <a:rPr lang="lt-LT" dirty="0"/>
              <a:t>Pradėkime nuo turinio strategijos kūrimo</a:t>
            </a:r>
            <a:endParaRPr lang="en-US" dirty="0"/>
          </a:p>
        </p:txBody>
      </p:sp>
      <p:sp>
        <p:nvSpPr>
          <p:cNvPr id="3" name="Text Placeholder 2">
            <a:extLst>
              <a:ext uri="{FF2B5EF4-FFF2-40B4-BE49-F238E27FC236}">
                <a16:creationId xmlns:a16="http://schemas.microsoft.com/office/drawing/2014/main" id="{61D88033-29DA-DB71-EE80-A99F91B1068C}"/>
              </a:ext>
            </a:extLst>
          </p:cNvPr>
          <p:cNvSpPr>
            <a:spLocks noGrp="1"/>
          </p:cNvSpPr>
          <p:nvPr>
            <p:ph type="body" sz="quarter" idx="16"/>
          </p:nvPr>
        </p:nvSpPr>
        <p:spPr/>
        <p:txBody>
          <a:bodyPr/>
          <a:lstStyle/>
          <a:p>
            <a:r>
              <a:rPr lang="lt-LT" dirty="0"/>
              <a:t>Įeinančios rinkodaros strategijų įgyvendinimas</a:t>
            </a:r>
            <a:endParaRPr lang="en-IE" dirty="0"/>
          </a:p>
        </p:txBody>
      </p:sp>
      <p:pic>
        <p:nvPicPr>
          <p:cNvPr id="7" name="Picture Placeholder 6" descr="Two bussiness people working at a table">
            <a:extLst>
              <a:ext uri="{FF2B5EF4-FFF2-40B4-BE49-F238E27FC236}">
                <a16:creationId xmlns:a16="http://schemas.microsoft.com/office/drawing/2014/main" id="{4A667F5E-7049-3C20-01FC-03F3AF55343E}"/>
              </a:ext>
            </a:extLst>
          </p:cNvPr>
          <p:cNvPicPr>
            <a:picLocks noGrp="1" noChangeAspect="1"/>
          </p:cNvPicPr>
          <p:nvPr>
            <p:ph type="pic" sz="quarter" idx="42"/>
          </p:nvPr>
        </p:nvPicPr>
        <p:blipFill>
          <a:blip r:embed="rId2"/>
          <a:srcRect l="2267" r="2267"/>
          <a:stretch/>
        </p:blipFill>
        <p:spPr/>
      </p:pic>
    </p:spTree>
    <p:extLst>
      <p:ext uri="{BB962C8B-B14F-4D97-AF65-F5344CB8AC3E}">
        <p14:creationId xmlns:p14="http://schemas.microsoft.com/office/powerpoint/2010/main" val="237989834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lt-LT" b="1" dirty="0"/>
              <a:t>Pažinkite savo auditoriją</a:t>
            </a:r>
            <a:r>
              <a:rPr lang="lt-LT" dirty="0"/>
              <a:t>: Išsamios asmenybės padeda geriau pažinti įvairius asmenis, kuriuos bandote pasiekti.</a:t>
            </a:r>
          </a:p>
          <a:p>
            <a:pPr marL="342900" indent="-342900">
              <a:buBlip>
                <a:blip r:embed="rId3"/>
              </a:buBlip>
            </a:pPr>
            <a:endParaRPr lang="lt-LT" b="1" dirty="0"/>
          </a:p>
          <a:p>
            <a:pPr marL="342900" indent="-342900">
              <a:buBlip>
                <a:blip r:embed="rId3"/>
              </a:buBlip>
            </a:pPr>
            <a:r>
              <a:rPr lang="lt-LT" b="1" dirty="0"/>
              <a:t>Sėkmės segmentavimas: </a:t>
            </a:r>
            <a:r>
              <a:rPr lang="lt-LT" dirty="0"/>
              <a:t>Sukurkite asmenybes, kurios atstovautų skirtingiems tikslinės auditorijos segmentams, kad galėtumėte veiksmingai pritaikyti rinkodaros strategijas.</a:t>
            </a:r>
          </a:p>
          <a:p>
            <a:pPr marL="342900" indent="-342900">
              <a:buBlip>
                <a:blip r:embed="rId3"/>
              </a:buBlip>
            </a:pPr>
            <a:endParaRPr lang="lt-LT" b="1" dirty="0"/>
          </a:p>
          <a:p>
            <a:pPr marL="342900" indent="-342900">
              <a:buBlip>
                <a:blip r:embed="rId3"/>
              </a:buBlip>
            </a:pPr>
            <a:r>
              <a:rPr lang="lt-LT" b="1" dirty="0"/>
              <a:t>Personalizuokite patirtį: </a:t>
            </a:r>
            <a:r>
              <a:rPr lang="lt-LT" dirty="0"/>
              <a:t>Suprasdami savo auditorijos poreikius, interesus ir skaudulius, galite sukurti jiems pritaikytą patirtį, kuri juos atitiktų.</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Supraskite savo auditoriją: Personažų galia</a:t>
            </a:r>
            <a:endParaRPr lang="en-GB" dirty="0"/>
          </a:p>
        </p:txBody>
      </p:sp>
    </p:spTree>
    <p:extLst>
      <p:ext uri="{BB962C8B-B14F-4D97-AF65-F5344CB8AC3E}">
        <p14:creationId xmlns:p14="http://schemas.microsoft.com/office/powerpoint/2010/main" val="230750623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lt-LT" b="1" dirty="0"/>
              <a:t>Tikslus nukreipimas: </a:t>
            </a:r>
            <a:r>
              <a:rPr lang="lt-LT" dirty="0"/>
              <a:t>Personos leidžia tiksliai nukreipti rinkodaros pranešimus, užtikrinant, kad turinys pasiektų reikiamą auditoriją.</a:t>
            </a:r>
          </a:p>
          <a:p>
            <a:pPr marL="342900" indent="-342900">
              <a:buBlip>
                <a:blip r:embed="rId3"/>
              </a:buBlip>
            </a:pPr>
            <a:endParaRPr lang="lt-LT" b="1" dirty="0"/>
          </a:p>
          <a:p>
            <a:pPr marL="342900" indent="-342900">
              <a:buBlip>
                <a:blip r:embed="rId3"/>
              </a:buBlip>
            </a:pPr>
            <a:r>
              <a:rPr lang="lt-LT" b="1" dirty="0"/>
              <a:t>Individualūs sprendimai: </a:t>
            </a:r>
            <a:r>
              <a:rPr lang="lt-LT" dirty="0"/>
              <a:t>Sužinokite savo auditorijos poreikius, kad galėtumėte kurti specialiai pritaikytus sprendimus ir paslaugas, kurie padėtų spręsti konkrečius jų skausmingus klausimus.</a:t>
            </a:r>
          </a:p>
          <a:p>
            <a:pPr marL="342900" indent="-342900">
              <a:buBlip>
                <a:blip r:embed="rId3"/>
              </a:buBlip>
            </a:pPr>
            <a:endParaRPr lang="lt-LT" b="1" dirty="0"/>
          </a:p>
          <a:p>
            <a:pPr marL="342900" indent="-342900">
              <a:buBlip>
                <a:blip r:embed="rId3"/>
              </a:buBlip>
            </a:pPr>
            <a:r>
              <a:rPr lang="lt-LT" b="1" dirty="0"/>
              <a:t>Didesnis įsitraukimas: </a:t>
            </a:r>
            <a:r>
              <a:rPr lang="lt-LT" dirty="0"/>
              <a:t>Suderinę savo pranešimus ir turinį su auditorijos poreikiais, galite padidinti įsitraukimą ir užmegzti prasmingus ryšius.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Supraskite savo auditoriją: Personažų galia</a:t>
            </a:r>
            <a:endParaRPr lang="en-GB" dirty="0"/>
          </a:p>
        </p:txBody>
      </p:sp>
    </p:spTree>
    <p:extLst>
      <p:ext uri="{BB962C8B-B14F-4D97-AF65-F5344CB8AC3E}">
        <p14:creationId xmlns:p14="http://schemas.microsoft.com/office/powerpoint/2010/main" val="65985830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lt-LT" dirty="0"/>
              <a:t>Istorijų pasakojimas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03</a:t>
            </a:r>
          </a:p>
          <a:p>
            <a:endParaRPr lang="en-US"/>
          </a:p>
        </p:txBody>
      </p:sp>
    </p:spTree>
    <p:extLst>
      <p:ext uri="{BB962C8B-B14F-4D97-AF65-F5344CB8AC3E}">
        <p14:creationId xmlns:p14="http://schemas.microsoft.com/office/powerpoint/2010/main" val="2686377559"/>
      </p:ext>
    </p:extLst>
  </p:cSld>
  <p:clrMapOvr>
    <a:masterClrMapping/>
  </p:clrMapOvr>
  <p:extLst>
    <p:ext uri="{6950BFC3-D8DA-4A85-94F7-54DA5524770B}">
      <p188:commentRel xmlns:p188="http://schemas.microsoft.com/office/powerpoint/2018/8/main" r:id="rId3"/>
    </p:ext>
  </p:extLs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63578"/>
            <a:ext cx="10595237" cy="3995028"/>
          </a:xfrm>
        </p:spPr>
        <p:txBody>
          <a:bodyPr lIns="91440" tIns="45720" rIns="91440" bIns="45720" anchor="t"/>
          <a:lstStyle/>
          <a:p>
            <a:pPr marL="342900" indent="-342900">
              <a:buBlip>
                <a:blip r:embed="rId4"/>
              </a:buBlip>
            </a:pPr>
            <a:r>
              <a:rPr lang="lt-LT" dirty="0"/>
              <a:t>Istorijų pasakojimas yra esminė komunikacijos dalis; jis apima meną pasakoti istorijas, kurios emociškai paveiks tikslinę auditoriją. </a:t>
            </a:r>
          </a:p>
          <a:p>
            <a:pPr marL="342900" indent="-342900">
              <a:buBlip>
                <a:blip r:embed="rId4"/>
              </a:buBlip>
            </a:pPr>
            <a:endParaRPr lang="lt-LT" dirty="0"/>
          </a:p>
          <a:p>
            <a:pPr marL="342900" indent="-342900">
              <a:buBlip>
                <a:blip r:embed="rId4"/>
              </a:buBlip>
            </a:pPr>
            <a:r>
              <a:rPr lang="lt-LT" dirty="0"/>
              <a:t>Klientai ir visuomenė nori išgirsti „gerą istoriją“. Jie nori remti ne pelno siekiančias organizacijas, kurių tikslas yra ne tik finansinė nauda. Apie 70 proc. klientų yra labiau linkę remti ne pelno siekiančius prekės ženklus, kurie daro teigiamą poveikį.</a:t>
            </a:r>
          </a:p>
          <a:p>
            <a:pPr marL="342900" indent="-342900">
              <a:buBlip>
                <a:blip r:embed="rId4"/>
              </a:buBlip>
            </a:pPr>
            <a:endParaRPr lang="lt-LT" dirty="0"/>
          </a:p>
          <a:p>
            <a:pPr marL="342900" indent="-342900">
              <a:buBlip>
                <a:blip r:embed="rId4"/>
              </a:buBlip>
            </a:pPr>
            <a:r>
              <a:rPr lang="lt-LT" dirty="0"/>
              <a:t>Pelno nesiekiančios organizacijos turi galingas priemones, vadinamas misija ir poveikiu, jos gali kalbėti apie kažką „gero“ ir „pozityvaus“, kas naudinga asmenims, bendruomenėms ir visuomenei.</a:t>
            </a:r>
            <a:endParaRPr lang="en-GB" dirty="0">
              <a:cs typeface="Calibri"/>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Kas yra istorijų pasakojimas?</a:t>
            </a:r>
            <a:endParaRPr lang="en-GB" dirty="0"/>
          </a:p>
        </p:txBody>
      </p:sp>
    </p:spTree>
    <p:extLst>
      <p:ext uri="{BB962C8B-B14F-4D97-AF65-F5344CB8AC3E}">
        <p14:creationId xmlns:p14="http://schemas.microsoft.com/office/powerpoint/2010/main" val="645167801"/>
      </p:ext>
    </p:extLst>
  </p:cSld>
  <p:clrMapOvr>
    <a:masterClrMapping/>
  </p:clrMapOvr>
  <p:extLst>
    <p:ext uri="{6950BFC3-D8DA-4A85-94F7-54DA5524770B}">
      <p188:commentRel xmlns:p188="http://schemas.microsoft.com/office/powerpoint/2018/8/main" r:id="rId3"/>
    </p:ext>
  </p:extLs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Pasak </a:t>
            </a:r>
            <a:r>
              <a:rPr lang="lt-LT" dirty="0" err="1"/>
              <a:t>Jerome'o</a:t>
            </a:r>
            <a:r>
              <a:rPr lang="lt-LT" dirty="0"/>
              <a:t> </a:t>
            </a:r>
            <a:r>
              <a:rPr lang="lt-LT" dirty="0" err="1"/>
              <a:t>Brunerio</a:t>
            </a:r>
            <a:r>
              <a:rPr lang="lt-LT" dirty="0"/>
              <a:t> (1990), tikrovės naratyvinio konstravimo teorija turėtų turėti:</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Kas yra istorijų pasakojimas?</a:t>
            </a:r>
            <a:endParaRPr lang="en-GB" dirty="0"/>
          </a:p>
        </p:txBody>
      </p:sp>
      <p:graphicFrame>
        <p:nvGraphicFramePr>
          <p:cNvPr id="2" name="Diagram 1">
            <a:extLst>
              <a:ext uri="{FF2B5EF4-FFF2-40B4-BE49-F238E27FC236}">
                <a16:creationId xmlns:a16="http://schemas.microsoft.com/office/drawing/2014/main" id="{A35F1CCC-180A-89BF-9187-F136A1AEA1E9}"/>
              </a:ext>
            </a:extLst>
          </p:cNvPr>
          <p:cNvGraphicFramePr/>
          <p:nvPr>
            <p:extLst>
              <p:ext uri="{D42A27DB-BD31-4B8C-83A1-F6EECF244321}">
                <p14:modId xmlns:p14="http://schemas.microsoft.com/office/powerpoint/2010/main" val="1875612055"/>
              </p:ext>
            </p:extLst>
          </p:nvPr>
        </p:nvGraphicFramePr>
        <p:xfrm>
          <a:off x="798381" y="2380891"/>
          <a:ext cx="10595237" cy="317318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9121529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431486"/>
            <a:ext cx="10595237" cy="4885338"/>
          </a:xfrm>
        </p:spPr>
        <p:txBody>
          <a:bodyPr lIns="91440" tIns="45720" rIns="91440" bIns="45720" anchor="t"/>
          <a:lstStyle/>
          <a:p>
            <a:pPr marL="342900" marR="0" lvl="0" indent="-342900" algn="l" defTabSz="914400" rtl="0" eaLnBrk="1" fontAlgn="auto" latinLnBrk="0" hangingPunct="1">
              <a:lnSpc>
                <a:spcPct val="90000"/>
              </a:lnSpc>
              <a:spcBef>
                <a:spcPts val="1000"/>
              </a:spcBef>
              <a:spcAft>
                <a:spcPts val="0"/>
              </a:spcAft>
              <a:buClr>
                <a:srgbClr val="0D9390"/>
              </a:buClr>
              <a:buSzTx/>
              <a:buFont typeface="Arial" panose="020B0604020202020204" pitchFamily="34" charset="0"/>
              <a:buBlip>
                <a:blip r:embed="rId2"/>
              </a:buBlip>
              <a:tabLst/>
              <a:defRPr/>
            </a:pPr>
            <a:r>
              <a:rPr lang="en-US" b="1" dirty="0" err="1">
                <a:solidFill>
                  <a:schemeClr val="accent2"/>
                </a:solidFill>
              </a:rPr>
              <a:t>Mokymo</a:t>
            </a:r>
            <a:r>
              <a:rPr lang="en-US" b="1" dirty="0">
                <a:solidFill>
                  <a:schemeClr val="accent2"/>
                </a:solidFill>
              </a:rPr>
              <a:t> </a:t>
            </a:r>
            <a:r>
              <a:rPr lang="en-US" b="1" dirty="0" err="1">
                <a:solidFill>
                  <a:schemeClr val="accent2"/>
                </a:solidFill>
              </a:rPr>
              <a:t>tikslai</a:t>
            </a:r>
            <a:r>
              <a:rPr kumimoji="0" lang="en-US" sz="2400" b="1" i="0" u="none" strike="noStrike" kern="1200" cap="none" spc="0" normalizeH="0" baseline="0" noProof="0" dirty="0">
                <a:ln>
                  <a:noFill/>
                </a:ln>
                <a:solidFill>
                  <a:srgbClr val="0D9390"/>
                </a:solidFill>
                <a:effectLst/>
                <a:uLnTx/>
                <a:uFillTx/>
                <a:latin typeface="Calibri" panose="020F0502020204030204"/>
                <a:ea typeface="+mn-ea"/>
                <a:cs typeface="+mn-cs"/>
              </a:rPr>
              <a:t>:</a:t>
            </a:r>
          </a:p>
          <a:p>
            <a:pPr marL="342900" indent="-342900">
              <a:buClr>
                <a:srgbClr val="0D9390"/>
              </a:buClr>
              <a:buFont typeface="Arial" panose="020B0604020202020204" pitchFamily="34" charset="0"/>
              <a:buChar char="•"/>
              <a:defRPr/>
            </a:pPr>
            <a:r>
              <a:rPr lang="lt-LT" dirty="0"/>
              <a:t>Besimokantieji gebės kurti, planuoti, planuoti ir vertinti komunikacijos veiksmus, pranešimus, kampanijas, naujienlaiškius ir kt.</a:t>
            </a:r>
          </a:p>
          <a:p>
            <a:pPr marL="342900" indent="-342900">
              <a:buClr>
                <a:srgbClr val="0D9390"/>
              </a:buClr>
              <a:buFont typeface="Arial" panose="020B0604020202020204" pitchFamily="34" charset="0"/>
              <a:buChar char="•"/>
              <a:defRPr/>
            </a:pPr>
            <a:endParaRPr lang="lt-LT" dirty="0"/>
          </a:p>
          <a:p>
            <a:pPr marL="342900" indent="-342900">
              <a:buClr>
                <a:srgbClr val="0D9390"/>
              </a:buClr>
              <a:buFont typeface="Arial" panose="020B0604020202020204" pitchFamily="34" charset="0"/>
              <a:buChar char="•"/>
              <a:defRPr/>
            </a:pPr>
            <a:r>
              <a:rPr lang="lt-LT" dirty="0"/>
              <a:t>Besimokantieji gebės kurti dizainą atsižvelgdami į spalvas, tipografiją, struktūrą ir aktualumą.</a:t>
            </a:r>
          </a:p>
          <a:p>
            <a:pPr marL="342900" indent="-342900">
              <a:buClr>
                <a:srgbClr val="0D9390"/>
              </a:buClr>
              <a:buFont typeface="Arial" panose="020B0604020202020204" pitchFamily="34" charset="0"/>
              <a:buChar char="•"/>
              <a:defRPr/>
            </a:pPr>
            <a:endParaRPr lang="lt-LT" dirty="0"/>
          </a:p>
          <a:p>
            <a:pPr marL="342900" indent="-342900">
              <a:buClr>
                <a:srgbClr val="0D9390"/>
              </a:buClr>
              <a:buFont typeface="Arial" panose="020B0604020202020204" pitchFamily="34" charset="0"/>
              <a:buChar char="•"/>
              <a:defRPr/>
            </a:pPr>
            <a:r>
              <a:rPr lang="lt-LT" dirty="0"/>
              <a:t>Besimokantieji taikys kūrybinį mąstymą, taip pat mokės analizuoti ir vertinti gautus duomenis.</a:t>
            </a:r>
            <a:endParaRPr lang="en-US" noProof="0"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61549146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lt-LT" dirty="0"/>
              <a:t>Istorijas galima lengvai įsiminti, todėl jos daro įtaką žmonių požiūriui į jūsų organizaciją. Londono verslo mokykla nustatė, kad:</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Istorijų pasakojimo galia</a:t>
            </a:r>
            <a:endParaRPr lang="en-GB" dirty="0"/>
          </a:p>
        </p:txBody>
      </p:sp>
      <p:pic>
        <p:nvPicPr>
          <p:cNvPr id="6" name="Imagen 3">
            <a:hlinkClick r:id="rId4"/>
            <a:extLst>
              <a:ext uri="{FF2B5EF4-FFF2-40B4-BE49-F238E27FC236}">
                <a16:creationId xmlns:a16="http://schemas.microsoft.com/office/drawing/2014/main" id="{82BC8F4E-8B5B-BF00-A667-B405FF3D69A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27683" r="2270" b="3446"/>
          <a:stretch/>
        </p:blipFill>
        <p:spPr bwMode="auto">
          <a:xfrm>
            <a:off x="1551018" y="2777705"/>
            <a:ext cx="8634902" cy="3052418"/>
          </a:xfrm>
          <a:prstGeom prst="rect">
            <a:avLst/>
          </a:prstGeom>
          <a:noFill/>
          <a:ln>
            <a:noFill/>
          </a:ln>
        </p:spPr>
      </p:pic>
      <p:sp>
        <p:nvSpPr>
          <p:cNvPr id="2" name="Text Placeholder 4">
            <a:extLst>
              <a:ext uri="{FF2B5EF4-FFF2-40B4-BE49-F238E27FC236}">
                <a16:creationId xmlns:a16="http://schemas.microsoft.com/office/drawing/2014/main" id="{3EA563DE-7AFE-C150-86C1-0C2AAB1E7B65}"/>
              </a:ext>
            </a:extLst>
          </p:cNvPr>
          <p:cNvSpPr txBox="1">
            <a:spLocks/>
          </p:cNvSpPr>
          <p:nvPr/>
        </p:nvSpPr>
        <p:spPr>
          <a:xfrm>
            <a:off x="178228" y="6000880"/>
            <a:ext cx="6679034" cy="194196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7000"/>
              </a:lnSpc>
              <a:spcAft>
                <a:spcPts val="800"/>
              </a:spcAft>
            </a:pPr>
            <a:r>
              <a:rPr lang="en-US" sz="1300">
                <a:effectLst/>
                <a:latin typeface="Calibri" panose="020F0502020204030204" pitchFamily="34" charset="0"/>
                <a:ea typeface="Calibri" panose="020F0502020204030204" pitchFamily="34" charset="0"/>
                <a:cs typeface="Times New Roman" panose="02020603050405020304" pitchFamily="18" charset="0"/>
              </a:rPr>
              <a:t>Source: own elaboration, information extracted from </a:t>
            </a:r>
            <a:r>
              <a:rPr lang="en-US" sz="1300" i="1">
                <a:effectLst/>
                <a:latin typeface="Calibri" panose="020F0502020204030204" pitchFamily="34" charset="0"/>
                <a:ea typeface="Calibri" panose="020F0502020204030204" pitchFamily="34" charset="0"/>
                <a:cs typeface="Times New Roman" panose="02020603050405020304" pitchFamily="18" charset="0"/>
              </a:rPr>
              <a:t>The Brain and Business of Story: Creating Engaging and Influential Presentations Using Story Structure, </a:t>
            </a:r>
            <a:r>
              <a:rPr lang="en-US" sz="1300" err="1">
                <a:effectLst/>
                <a:latin typeface="Calibri" panose="020F0502020204030204" pitchFamily="34" charset="0"/>
                <a:ea typeface="Calibri" panose="020F0502020204030204" pitchFamily="34" charset="0"/>
                <a:cs typeface="Times New Roman" panose="02020603050405020304" pitchFamily="18" charset="0"/>
              </a:rPr>
              <a:t>SagePresence</a:t>
            </a:r>
            <a:r>
              <a:rPr lang="en-US" sz="1300">
                <a:effectLst/>
                <a:latin typeface="Calibri" panose="020F0502020204030204" pitchFamily="34" charset="0"/>
                <a:ea typeface="Calibri" panose="020F0502020204030204" pitchFamily="34" charset="0"/>
                <a:cs typeface="Times New Roman" panose="02020603050405020304" pitchFamily="18" charset="0"/>
              </a:rPr>
              <a:t>, 2018.</a:t>
            </a:r>
            <a:endParaRPr lang="es-ES" sz="130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33013236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35A651-24F8-6347-8235-D63CB4163581}"/>
              </a:ext>
            </a:extLst>
          </p:cNvPr>
          <p:cNvSpPr>
            <a:spLocks noGrp="1"/>
          </p:cNvSpPr>
          <p:nvPr>
            <p:ph type="body" sz="quarter" idx="13"/>
          </p:nvPr>
        </p:nvSpPr>
        <p:spPr>
          <a:xfrm>
            <a:off x="1001762" y="1524912"/>
            <a:ext cx="4676539" cy="3808175"/>
          </a:xfrm>
        </p:spPr>
        <p:txBody>
          <a:bodyPr/>
          <a:lstStyle/>
          <a:p>
            <a:r>
              <a:rPr lang="en-GB" dirty="0"/>
              <a:t>“</a:t>
            </a:r>
            <a:r>
              <a:rPr lang="lt-LT" dirty="0"/>
              <a:t>Idėjos vertė slypi jos panaudojime</a:t>
            </a:r>
            <a:r>
              <a:rPr lang="en-GB" dirty="0"/>
              <a:t>.”</a:t>
            </a:r>
          </a:p>
        </p:txBody>
      </p:sp>
      <p:sp>
        <p:nvSpPr>
          <p:cNvPr id="12" name="Text Placeholder 6">
            <a:extLst>
              <a:ext uri="{FF2B5EF4-FFF2-40B4-BE49-F238E27FC236}">
                <a16:creationId xmlns:a16="http://schemas.microsoft.com/office/drawing/2014/main" id="{11C90A48-BE47-6E44-8B5D-EADE2FB0D0FA}"/>
              </a:ext>
            </a:extLst>
          </p:cNvPr>
          <p:cNvSpPr txBox="1">
            <a:spLocks/>
          </p:cNvSpPr>
          <p:nvPr/>
        </p:nvSpPr>
        <p:spPr>
          <a:xfrm>
            <a:off x="1759343" y="4641330"/>
            <a:ext cx="3161377" cy="505777"/>
          </a:xfrm>
          <a:prstGeom prst="rect">
            <a:avLst/>
          </a:prstGeom>
        </p:spPr>
        <p:txBody>
          <a:bodyPr anchor="t">
            <a:normAutofit/>
          </a:bodyPr>
          <a:lstStyle>
            <a:lvl1pPr marL="0" indent="0" algn="ctr" defTabSz="2072941" rtl="0" eaLnBrk="1" latinLnBrk="0" hangingPunct="1">
              <a:lnSpc>
                <a:spcPct val="100000"/>
              </a:lnSpc>
              <a:spcBef>
                <a:spcPts val="2267"/>
              </a:spcBef>
              <a:buFont typeface="Arial" panose="020B0604020202020204" pitchFamily="34" charset="0"/>
              <a:buNone/>
              <a:defRPr sz="1900" b="0" i="1" kern="1200" baseline="0">
                <a:solidFill>
                  <a:srgbClr val="000000"/>
                </a:solidFill>
                <a:latin typeface="Calibri" panose="020F0502020204030204" pitchFamily="34" charset="0"/>
                <a:ea typeface="+mn-ea"/>
                <a:cs typeface="Calibri" panose="020F0502020204030204" pitchFamily="34" charset="0"/>
              </a:defRPr>
            </a:lvl1pPr>
            <a:lvl2pPr marL="1554707" indent="-518236" algn="l" defTabSz="2072941" rtl="0" eaLnBrk="1" latinLnBrk="0" hangingPunct="1">
              <a:lnSpc>
                <a:spcPct val="100000"/>
              </a:lnSpc>
              <a:spcBef>
                <a:spcPts val="1133"/>
              </a:spcBef>
              <a:buFont typeface="Arial" panose="020B0604020202020204" pitchFamily="34" charset="0"/>
              <a:buChar char="•"/>
              <a:defRPr sz="5442" kern="1200">
                <a:solidFill>
                  <a:srgbClr val="011E3B"/>
                </a:solidFill>
                <a:latin typeface="Poppins" pitchFamily="2" charset="77"/>
                <a:ea typeface="+mn-ea"/>
                <a:cs typeface="Poppins" pitchFamily="2" charset="77"/>
              </a:defRPr>
            </a:lvl2pPr>
            <a:lvl3pPr marL="2591176" indent="-518236" algn="l" defTabSz="2072941" rtl="0" eaLnBrk="1" latinLnBrk="0" hangingPunct="1">
              <a:lnSpc>
                <a:spcPct val="100000"/>
              </a:lnSpc>
              <a:spcBef>
                <a:spcPts val="1133"/>
              </a:spcBef>
              <a:buFont typeface="Arial" panose="020B0604020202020204" pitchFamily="34" charset="0"/>
              <a:buChar char="•"/>
              <a:defRPr sz="4533" kern="1200">
                <a:solidFill>
                  <a:srgbClr val="011E3B"/>
                </a:solidFill>
                <a:latin typeface="Poppins" pitchFamily="2" charset="77"/>
                <a:ea typeface="+mn-ea"/>
                <a:cs typeface="Poppins" pitchFamily="2" charset="77"/>
              </a:defRPr>
            </a:lvl3pPr>
            <a:lvl4pPr marL="3627646"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4pPr>
            <a:lvl5pPr marL="4664118" indent="-518236" algn="l" defTabSz="2072941" rtl="0" eaLnBrk="1" latinLnBrk="0" hangingPunct="1">
              <a:lnSpc>
                <a:spcPct val="100000"/>
              </a:lnSpc>
              <a:spcBef>
                <a:spcPts val="1133"/>
              </a:spcBef>
              <a:buFont typeface="Arial" panose="020B0604020202020204" pitchFamily="34" charset="0"/>
              <a:buChar char="•"/>
              <a:defRPr sz="4080" kern="1200">
                <a:solidFill>
                  <a:srgbClr val="011E3B"/>
                </a:solidFill>
                <a:latin typeface="Poppins" pitchFamily="2" charset="77"/>
                <a:ea typeface="+mn-ea"/>
                <a:cs typeface="Poppins" pitchFamily="2" charset="77"/>
              </a:defRPr>
            </a:lvl5pPr>
            <a:lvl6pPr marL="570058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6pPr>
            <a:lvl7pPr marL="6737059"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7pPr>
            <a:lvl8pPr marL="7773528"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8pPr>
            <a:lvl9pPr marL="8810001" indent="-518236" algn="l" defTabSz="2072941" rtl="0" eaLnBrk="1" latinLnBrk="0" hangingPunct="1">
              <a:lnSpc>
                <a:spcPct val="90000"/>
              </a:lnSpc>
              <a:spcBef>
                <a:spcPts val="1133"/>
              </a:spcBef>
              <a:buFont typeface="Arial" panose="020B0604020202020204" pitchFamily="34" charset="0"/>
              <a:buChar char="•"/>
              <a:defRPr sz="4080" kern="1200">
                <a:solidFill>
                  <a:schemeClr val="tx1"/>
                </a:solidFill>
                <a:latin typeface="+mn-lt"/>
                <a:ea typeface="+mn-ea"/>
                <a:cs typeface="+mn-cs"/>
              </a:defRPr>
            </a:lvl9pPr>
          </a:lstStyle>
          <a:p>
            <a:pPr lvl="0"/>
            <a:r>
              <a:rPr lang="en-IE" sz="2200" b="1" i="0"/>
              <a:t>Thomas Edison</a:t>
            </a:r>
            <a:endParaRPr kumimoji="0" lang="en-US" sz="2200" b="1"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7" name="Picture Placeholder 6" descr="Dark floating bulbs with one lit up brightly">
            <a:extLst>
              <a:ext uri="{FF2B5EF4-FFF2-40B4-BE49-F238E27FC236}">
                <a16:creationId xmlns:a16="http://schemas.microsoft.com/office/drawing/2014/main" id="{C5950969-FFD7-341E-E03D-ABEAB1FBE89E}"/>
              </a:ext>
            </a:extLst>
          </p:cNvPr>
          <p:cNvPicPr>
            <a:picLocks noGrp="1" noChangeAspect="1"/>
          </p:cNvPicPr>
          <p:nvPr>
            <p:ph type="pic" sz="quarter" idx="42"/>
          </p:nvPr>
        </p:nvPicPr>
        <p:blipFill>
          <a:blip r:embed="rId2">
            <a:grayscl/>
          </a:blip>
          <a:srcRect t="5107" b="5107"/>
          <a:stretch/>
        </p:blipFill>
        <p:spPr>
          <a:xfrm>
            <a:off x="6096000" y="986088"/>
            <a:ext cx="5239644" cy="4704418"/>
          </a:xfrm>
        </p:spPr>
      </p:pic>
      <p:sp>
        <p:nvSpPr>
          <p:cNvPr id="14" name="Freeform 13">
            <a:extLst>
              <a:ext uri="{FF2B5EF4-FFF2-40B4-BE49-F238E27FC236}">
                <a16:creationId xmlns:a16="http://schemas.microsoft.com/office/drawing/2014/main" id="{27ECA9A2-5365-8339-FC20-E1FF47F3778A}"/>
              </a:ext>
            </a:extLst>
          </p:cNvPr>
          <p:cNvSpPr/>
          <p:nvPr/>
        </p:nvSpPr>
        <p:spPr>
          <a:xfrm>
            <a:off x="6096000" y="986088"/>
            <a:ext cx="5239644" cy="4704418"/>
          </a:xfrm>
          <a:custGeom>
            <a:avLst/>
            <a:gdLst>
              <a:gd name="connsiteX0" fmla="*/ 0 w 5239644"/>
              <a:gd name="connsiteY0" fmla="*/ 0 h 4704418"/>
              <a:gd name="connsiteX1" fmla="*/ 4328540 w 5239644"/>
              <a:gd name="connsiteY1" fmla="*/ 0 h 4704418"/>
              <a:gd name="connsiteX2" fmla="*/ 5239644 w 5239644"/>
              <a:gd name="connsiteY2" fmla="*/ 910842 h 4704418"/>
              <a:gd name="connsiteX3" fmla="*/ 5239644 w 5239644"/>
              <a:gd name="connsiteY3" fmla="*/ 4704418 h 4704418"/>
              <a:gd name="connsiteX4" fmla="*/ 1337885 w 5239644"/>
              <a:gd name="connsiteY4" fmla="*/ 4704418 h 4704418"/>
              <a:gd name="connsiteX5" fmla="*/ 0 w 5239644"/>
              <a:gd name="connsiteY5" fmla="*/ 3366919 h 47044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239644" h="4704418">
                <a:moveTo>
                  <a:pt x="0" y="0"/>
                </a:moveTo>
                <a:lnTo>
                  <a:pt x="4328540" y="0"/>
                </a:lnTo>
                <a:cubicBezTo>
                  <a:pt x="4832048" y="0"/>
                  <a:pt x="5239644" y="407482"/>
                  <a:pt x="5239644" y="910842"/>
                </a:cubicBezTo>
                <a:lnTo>
                  <a:pt x="5239644" y="4704418"/>
                </a:lnTo>
                <a:lnTo>
                  <a:pt x="1337885" y="4704418"/>
                </a:lnTo>
                <a:cubicBezTo>
                  <a:pt x="599411" y="4704418"/>
                  <a:pt x="0" y="4105181"/>
                  <a:pt x="0" y="3366919"/>
                </a:cubicBezTo>
                <a:close/>
              </a:path>
            </a:pathLst>
          </a:custGeom>
          <a:gradFill>
            <a:gsLst>
              <a:gs pos="0">
                <a:srgbClr val="DAE0D2">
                  <a:alpha val="9000"/>
                </a:srgbClr>
              </a:gs>
              <a:gs pos="83000">
                <a:srgbClr val="AABC99">
                  <a:alpha val="48000"/>
                </a:srgbClr>
              </a:gs>
              <a:gs pos="100000">
                <a:srgbClr val="AABC99">
                  <a:alpha val="44000"/>
                </a:srgb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nvGrpSpPr>
          <p:cNvPr id="15" name="Group 14">
            <a:extLst>
              <a:ext uri="{FF2B5EF4-FFF2-40B4-BE49-F238E27FC236}">
                <a16:creationId xmlns:a16="http://schemas.microsoft.com/office/drawing/2014/main" id="{A282B1FC-2D33-B27C-CD28-CCF6A9FD8979}"/>
              </a:ext>
            </a:extLst>
          </p:cNvPr>
          <p:cNvGrpSpPr/>
          <p:nvPr/>
        </p:nvGrpSpPr>
        <p:grpSpPr>
          <a:xfrm>
            <a:off x="5107779" y="748833"/>
            <a:ext cx="1487826" cy="1083162"/>
            <a:chOff x="3400450" y="986392"/>
            <a:chExt cx="1487826" cy="1083162"/>
          </a:xfrm>
        </p:grpSpPr>
        <p:sp>
          <p:nvSpPr>
            <p:cNvPr id="16" name="Freeform 15">
              <a:extLst>
                <a:ext uri="{FF2B5EF4-FFF2-40B4-BE49-F238E27FC236}">
                  <a16:creationId xmlns:a16="http://schemas.microsoft.com/office/drawing/2014/main" id="{48364439-2778-C7CC-57FA-75DE95B62B99}"/>
                </a:ext>
              </a:extLst>
            </p:cNvPr>
            <p:cNvSpPr/>
            <p:nvPr/>
          </p:nvSpPr>
          <p:spPr>
            <a:xfrm>
              <a:off x="3400450" y="986392"/>
              <a:ext cx="1367826" cy="997498"/>
            </a:xfrm>
            <a:custGeom>
              <a:avLst/>
              <a:gdLst>
                <a:gd name="connsiteX0" fmla="*/ 719999 w 921110"/>
                <a:gd name="connsiteY0" fmla="*/ 669034 h 671727"/>
                <a:gd name="connsiteX1" fmla="*/ 705633 w 921110"/>
                <a:gd name="connsiteY1" fmla="*/ 668136 h 671727"/>
                <a:gd name="connsiteX2" fmla="*/ 546719 w 921110"/>
                <a:gd name="connsiteY2" fmla="*/ 590007 h 671727"/>
                <a:gd name="connsiteX3" fmla="*/ 544025 w 921110"/>
                <a:gd name="connsiteY3" fmla="*/ 250551 h 671727"/>
                <a:gd name="connsiteX4" fmla="*/ 774766 w 921110"/>
                <a:gd name="connsiteY4" fmla="*/ 3592 h 671727"/>
                <a:gd name="connsiteX5" fmla="*/ 781948 w 921110"/>
                <a:gd name="connsiteY5" fmla="*/ 0 h 671727"/>
                <a:gd name="connsiteX6" fmla="*/ 856468 w 921110"/>
                <a:gd name="connsiteY6" fmla="*/ 133807 h 671727"/>
                <a:gd name="connsiteX7" fmla="*/ 848387 w 921110"/>
                <a:gd name="connsiteY7" fmla="*/ 137399 h 671727"/>
                <a:gd name="connsiteX8" fmla="*/ 711918 w 921110"/>
                <a:gd name="connsiteY8" fmla="*/ 281982 h 671727"/>
                <a:gd name="connsiteX9" fmla="*/ 715509 w 921110"/>
                <a:gd name="connsiteY9" fmla="*/ 281982 h 671727"/>
                <a:gd name="connsiteX10" fmla="*/ 864548 w 921110"/>
                <a:gd name="connsiteY10" fmla="*/ 336762 h 671727"/>
                <a:gd name="connsiteX11" fmla="*/ 921111 w 921110"/>
                <a:gd name="connsiteY11" fmla="*/ 474161 h 671727"/>
                <a:gd name="connsiteX12" fmla="*/ 866344 w 921110"/>
                <a:gd name="connsiteY12" fmla="*/ 611559 h 671727"/>
                <a:gd name="connsiteX13" fmla="*/ 719999 w 921110"/>
                <a:gd name="connsiteY13" fmla="*/ 669034 h 671727"/>
                <a:gd name="connsiteX14" fmla="*/ 215422 w 921110"/>
                <a:gd name="connsiteY14" fmla="*/ 671728 h 671727"/>
                <a:gd name="connsiteX15" fmla="*/ 201057 w 921110"/>
                <a:gd name="connsiteY15" fmla="*/ 670830 h 671727"/>
                <a:gd name="connsiteX16" fmla="*/ 41244 w 921110"/>
                <a:gd name="connsiteY16" fmla="*/ 592701 h 671727"/>
                <a:gd name="connsiteX17" fmla="*/ 842 w 921110"/>
                <a:gd name="connsiteY17" fmla="*/ 425667 h 671727"/>
                <a:gd name="connsiteX18" fmla="*/ 41244 w 921110"/>
                <a:gd name="connsiteY18" fmla="*/ 253245 h 671727"/>
                <a:gd name="connsiteX19" fmla="*/ 270189 w 921110"/>
                <a:gd name="connsiteY19" fmla="*/ 6286 h 671727"/>
                <a:gd name="connsiteX20" fmla="*/ 277372 w 921110"/>
                <a:gd name="connsiteY20" fmla="*/ 2694 h 671727"/>
                <a:gd name="connsiteX21" fmla="*/ 351891 w 921110"/>
                <a:gd name="connsiteY21" fmla="*/ 136501 h 671727"/>
                <a:gd name="connsiteX22" fmla="*/ 343810 w 921110"/>
                <a:gd name="connsiteY22" fmla="*/ 140093 h 671727"/>
                <a:gd name="connsiteX23" fmla="*/ 207341 w 921110"/>
                <a:gd name="connsiteY23" fmla="*/ 284676 h 671727"/>
                <a:gd name="connsiteX24" fmla="*/ 210933 w 921110"/>
                <a:gd name="connsiteY24" fmla="*/ 284676 h 671727"/>
                <a:gd name="connsiteX25" fmla="*/ 362665 w 921110"/>
                <a:gd name="connsiteY25" fmla="*/ 339456 h 671727"/>
                <a:gd name="connsiteX26" fmla="*/ 416534 w 921110"/>
                <a:gd name="connsiteY26" fmla="*/ 476855 h 671727"/>
                <a:gd name="connsiteX27" fmla="*/ 364460 w 921110"/>
                <a:gd name="connsiteY27" fmla="*/ 614254 h 671727"/>
                <a:gd name="connsiteX28" fmla="*/ 215422 w 921110"/>
                <a:gd name="connsiteY28" fmla="*/ 671728 h 67172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921110" h="671727">
                  <a:moveTo>
                    <a:pt x="719999" y="669034"/>
                  </a:moveTo>
                  <a:cubicBezTo>
                    <a:pt x="715509" y="669034"/>
                    <a:pt x="710122" y="669034"/>
                    <a:pt x="705633" y="668136"/>
                  </a:cubicBezTo>
                  <a:cubicBezTo>
                    <a:pt x="641888" y="664544"/>
                    <a:pt x="582632" y="634908"/>
                    <a:pt x="546719" y="590007"/>
                  </a:cubicBezTo>
                  <a:cubicBezTo>
                    <a:pt x="468608" y="490325"/>
                    <a:pt x="518886" y="318801"/>
                    <a:pt x="544025" y="250551"/>
                  </a:cubicBezTo>
                  <a:cubicBezTo>
                    <a:pt x="585325" y="147277"/>
                    <a:pt x="665231" y="61964"/>
                    <a:pt x="774766" y="3592"/>
                  </a:cubicBezTo>
                  <a:lnTo>
                    <a:pt x="781948" y="0"/>
                  </a:lnTo>
                  <a:lnTo>
                    <a:pt x="856468" y="133807"/>
                  </a:lnTo>
                  <a:lnTo>
                    <a:pt x="848387" y="137399"/>
                  </a:lnTo>
                  <a:cubicBezTo>
                    <a:pt x="783744" y="162544"/>
                    <a:pt x="737955" y="211037"/>
                    <a:pt x="711918" y="281982"/>
                  </a:cubicBezTo>
                  <a:lnTo>
                    <a:pt x="715509" y="281982"/>
                  </a:lnTo>
                  <a:cubicBezTo>
                    <a:pt x="780153" y="281982"/>
                    <a:pt x="829533" y="299943"/>
                    <a:pt x="864548" y="336762"/>
                  </a:cubicBezTo>
                  <a:cubicBezTo>
                    <a:pt x="902257" y="371785"/>
                    <a:pt x="920213" y="416687"/>
                    <a:pt x="921111" y="474161"/>
                  </a:cubicBezTo>
                  <a:cubicBezTo>
                    <a:pt x="921111" y="528043"/>
                    <a:pt x="903154" y="574740"/>
                    <a:pt x="866344" y="611559"/>
                  </a:cubicBezTo>
                  <a:cubicBezTo>
                    <a:pt x="827737" y="648379"/>
                    <a:pt x="775664" y="669034"/>
                    <a:pt x="719999" y="669034"/>
                  </a:cubicBezTo>
                  <a:close/>
                  <a:moveTo>
                    <a:pt x="215422" y="671728"/>
                  </a:moveTo>
                  <a:cubicBezTo>
                    <a:pt x="210933" y="671728"/>
                    <a:pt x="205546" y="671728"/>
                    <a:pt x="201057" y="670830"/>
                  </a:cubicBezTo>
                  <a:cubicBezTo>
                    <a:pt x="136413" y="667238"/>
                    <a:pt x="77157" y="637603"/>
                    <a:pt x="41244" y="592701"/>
                  </a:cubicBezTo>
                  <a:cubicBezTo>
                    <a:pt x="9820" y="551391"/>
                    <a:pt x="-3647" y="495713"/>
                    <a:pt x="842" y="425667"/>
                  </a:cubicBezTo>
                  <a:cubicBezTo>
                    <a:pt x="4433" y="372683"/>
                    <a:pt x="18798" y="310719"/>
                    <a:pt x="41244" y="253245"/>
                  </a:cubicBezTo>
                  <a:cubicBezTo>
                    <a:pt x="79850" y="150869"/>
                    <a:pt x="158859" y="65556"/>
                    <a:pt x="270189" y="6286"/>
                  </a:cubicBezTo>
                  <a:lnTo>
                    <a:pt x="277372" y="2694"/>
                  </a:lnTo>
                  <a:lnTo>
                    <a:pt x="351891" y="136501"/>
                  </a:lnTo>
                  <a:lnTo>
                    <a:pt x="343810" y="140093"/>
                  </a:lnTo>
                  <a:cubicBezTo>
                    <a:pt x="279167" y="165238"/>
                    <a:pt x="233378" y="213731"/>
                    <a:pt x="207341" y="284676"/>
                  </a:cubicBezTo>
                  <a:lnTo>
                    <a:pt x="210933" y="284676"/>
                  </a:lnTo>
                  <a:cubicBezTo>
                    <a:pt x="275576" y="284676"/>
                    <a:pt x="324956" y="302637"/>
                    <a:pt x="362665" y="339456"/>
                  </a:cubicBezTo>
                  <a:cubicBezTo>
                    <a:pt x="397680" y="374479"/>
                    <a:pt x="416534" y="421177"/>
                    <a:pt x="416534" y="476855"/>
                  </a:cubicBezTo>
                  <a:cubicBezTo>
                    <a:pt x="416534" y="529839"/>
                    <a:pt x="399476" y="576536"/>
                    <a:pt x="364460" y="614254"/>
                  </a:cubicBezTo>
                  <a:cubicBezTo>
                    <a:pt x="324956" y="651073"/>
                    <a:pt x="271985" y="671728"/>
                    <a:pt x="215422" y="671728"/>
                  </a:cubicBezTo>
                  <a:close/>
                </a:path>
              </a:pathLst>
            </a:custGeom>
            <a:solidFill>
              <a:srgbClr val="DAE0D2"/>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sp>
          <p:nvSpPr>
            <p:cNvPr id="17" name="Freeform 16">
              <a:extLst>
                <a:ext uri="{FF2B5EF4-FFF2-40B4-BE49-F238E27FC236}">
                  <a16:creationId xmlns:a16="http://schemas.microsoft.com/office/drawing/2014/main" id="{9D5ABC1F-1ED5-8685-E579-E8115F8A0F89}"/>
                </a:ext>
              </a:extLst>
            </p:cNvPr>
            <p:cNvSpPr/>
            <p:nvPr/>
          </p:nvSpPr>
          <p:spPr>
            <a:xfrm>
              <a:off x="3400450" y="986392"/>
              <a:ext cx="1487826" cy="1083162"/>
            </a:xfrm>
            <a:custGeom>
              <a:avLst/>
              <a:gdLst>
                <a:gd name="connsiteX0" fmla="*/ 557494 w 920214"/>
                <a:gd name="connsiteY0" fmla="*/ 581027 h 669931"/>
                <a:gd name="connsiteX1" fmla="*/ 704737 w 920214"/>
                <a:gd name="connsiteY1" fmla="*/ 654665 h 669931"/>
                <a:gd name="connsiteX2" fmla="*/ 851980 w 920214"/>
                <a:gd name="connsiteY2" fmla="*/ 602579 h 669931"/>
                <a:gd name="connsiteX3" fmla="*/ 903156 w 920214"/>
                <a:gd name="connsiteY3" fmla="*/ 475957 h 669931"/>
                <a:gd name="connsiteX4" fmla="*/ 851980 w 920214"/>
                <a:gd name="connsiteY4" fmla="*/ 350232 h 669931"/>
                <a:gd name="connsiteX5" fmla="*/ 851980 w 920214"/>
                <a:gd name="connsiteY5" fmla="*/ 350232 h 669931"/>
                <a:gd name="connsiteX6" fmla="*/ 713715 w 920214"/>
                <a:gd name="connsiteY6" fmla="*/ 299045 h 669931"/>
                <a:gd name="connsiteX7" fmla="*/ 688576 w 920214"/>
                <a:gd name="connsiteY7" fmla="*/ 299045 h 669931"/>
                <a:gd name="connsiteX8" fmla="*/ 692168 w 920214"/>
                <a:gd name="connsiteY8" fmla="*/ 288268 h 669931"/>
                <a:gd name="connsiteX9" fmla="*/ 834024 w 920214"/>
                <a:gd name="connsiteY9" fmla="*/ 128419 h 669931"/>
                <a:gd name="connsiteX10" fmla="*/ 776563 w 920214"/>
                <a:gd name="connsiteY10" fmla="*/ 23349 h 669931"/>
                <a:gd name="connsiteX11" fmla="*/ 558392 w 920214"/>
                <a:gd name="connsiteY11" fmla="*/ 257735 h 669931"/>
                <a:gd name="connsiteX12" fmla="*/ 557494 w 920214"/>
                <a:gd name="connsiteY12" fmla="*/ 581027 h 669931"/>
                <a:gd name="connsiteX13" fmla="*/ 718205 w 920214"/>
                <a:gd name="connsiteY13" fmla="*/ 669932 h 669931"/>
                <a:gd name="connsiteX14" fmla="*/ 703839 w 920214"/>
                <a:gd name="connsiteY14" fmla="*/ 669034 h 669931"/>
                <a:gd name="connsiteX15" fmla="*/ 544924 w 920214"/>
                <a:gd name="connsiteY15" fmla="*/ 590007 h 669931"/>
                <a:gd name="connsiteX16" fmla="*/ 544027 w 920214"/>
                <a:gd name="connsiteY16" fmla="*/ 250551 h 669931"/>
                <a:gd name="connsiteX17" fmla="*/ 776563 w 920214"/>
                <a:gd name="connsiteY17" fmla="*/ 4490 h 669931"/>
                <a:gd name="connsiteX18" fmla="*/ 783746 w 920214"/>
                <a:gd name="connsiteY18" fmla="*/ 898 h 669931"/>
                <a:gd name="connsiteX19" fmla="*/ 857367 w 920214"/>
                <a:gd name="connsiteY19" fmla="*/ 134705 h 669931"/>
                <a:gd name="connsiteX20" fmla="*/ 849287 w 920214"/>
                <a:gd name="connsiteY20" fmla="*/ 138297 h 669931"/>
                <a:gd name="connsiteX21" fmla="*/ 711920 w 920214"/>
                <a:gd name="connsiteY21" fmla="*/ 281982 h 669931"/>
                <a:gd name="connsiteX22" fmla="*/ 715511 w 920214"/>
                <a:gd name="connsiteY22" fmla="*/ 281982 h 669931"/>
                <a:gd name="connsiteX23" fmla="*/ 864550 w 920214"/>
                <a:gd name="connsiteY23" fmla="*/ 337660 h 669931"/>
                <a:gd name="connsiteX24" fmla="*/ 920215 w 920214"/>
                <a:gd name="connsiteY24" fmla="*/ 475059 h 669931"/>
                <a:gd name="connsiteX25" fmla="*/ 864550 w 920214"/>
                <a:gd name="connsiteY25" fmla="*/ 612458 h 669931"/>
                <a:gd name="connsiteX26" fmla="*/ 718205 w 920214"/>
                <a:gd name="connsiteY26" fmla="*/ 669932 h 669931"/>
                <a:gd name="connsiteX27" fmla="*/ 52019 w 920214"/>
                <a:gd name="connsiteY27" fmla="*/ 581027 h 669931"/>
                <a:gd name="connsiteX28" fmla="*/ 200160 w 920214"/>
                <a:gd name="connsiteY28" fmla="*/ 654665 h 669931"/>
                <a:gd name="connsiteX29" fmla="*/ 349199 w 920214"/>
                <a:gd name="connsiteY29" fmla="*/ 602579 h 669931"/>
                <a:gd name="connsiteX30" fmla="*/ 397681 w 920214"/>
                <a:gd name="connsiteY30" fmla="*/ 475957 h 669931"/>
                <a:gd name="connsiteX31" fmla="*/ 349199 w 920214"/>
                <a:gd name="connsiteY31" fmla="*/ 349334 h 669931"/>
                <a:gd name="connsiteX32" fmla="*/ 208241 w 920214"/>
                <a:gd name="connsiteY32" fmla="*/ 298147 h 669931"/>
                <a:gd name="connsiteX33" fmla="*/ 183102 w 920214"/>
                <a:gd name="connsiteY33" fmla="*/ 298147 h 669931"/>
                <a:gd name="connsiteX34" fmla="*/ 186693 w 920214"/>
                <a:gd name="connsiteY34" fmla="*/ 287370 h 669931"/>
                <a:gd name="connsiteX35" fmla="*/ 328549 w 920214"/>
                <a:gd name="connsiteY35" fmla="*/ 127521 h 669931"/>
                <a:gd name="connsiteX36" fmla="*/ 271088 w 920214"/>
                <a:gd name="connsiteY36" fmla="*/ 22451 h 669931"/>
                <a:gd name="connsiteX37" fmla="*/ 54713 w 920214"/>
                <a:gd name="connsiteY37" fmla="*/ 256837 h 669931"/>
                <a:gd name="connsiteX38" fmla="*/ 52019 w 920214"/>
                <a:gd name="connsiteY38" fmla="*/ 581027 h 669931"/>
                <a:gd name="connsiteX39" fmla="*/ 214525 w 920214"/>
                <a:gd name="connsiteY39" fmla="*/ 669932 h 669931"/>
                <a:gd name="connsiteX40" fmla="*/ 200160 w 920214"/>
                <a:gd name="connsiteY40" fmla="*/ 669034 h 669931"/>
                <a:gd name="connsiteX41" fmla="*/ 40348 w 920214"/>
                <a:gd name="connsiteY41" fmla="*/ 590007 h 669931"/>
                <a:gd name="connsiteX42" fmla="*/ 843 w 920214"/>
                <a:gd name="connsiteY42" fmla="*/ 422075 h 669931"/>
                <a:gd name="connsiteX43" fmla="*/ 42143 w 920214"/>
                <a:gd name="connsiteY43" fmla="*/ 249653 h 669931"/>
                <a:gd name="connsiteX44" fmla="*/ 271986 w 920214"/>
                <a:gd name="connsiteY44" fmla="*/ 3592 h 669931"/>
                <a:gd name="connsiteX45" fmla="*/ 279169 w 920214"/>
                <a:gd name="connsiteY45" fmla="*/ 0 h 669931"/>
                <a:gd name="connsiteX46" fmla="*/ 352790 w 920214"/>
                <a:gd name="connsiteY46" fmla="*/ 133807 h 669931"/>
                <a:gd name="connsiteX47" fmla="*/ 344710 w 920214"/>
                <a:gd name="connsiteY47" fmla="*/ 137399 h 669931"/>
                <a:gd name="connsiteX48" fmla="*/ 207343 w 920214"/>
                <a:gd name="connsiteY48" fmla="*/ 281084 h 669931"/>
                <a:gd name="connsiteX49" fmla="*/ 210934 w 920214"/>
                <a:gd name="connsiteY49" fmla="*/ 281084 h 669931"/>
                <a:gd name="connsiteX50" fmla="*/ 362666 w 920214"/>
                <a:gd name="connsiteY50" fmla="*/ 336762 h 669931"/>
                <a:gd name="connsiteX51" fmla="*/ 416536 w 920214"/>
                <a:gd name="connsiteY51" fmla="*/ 474161 h 669931"/>
                <a:gd name="connsiteX52" fmla="*/ 363564 w 920214"/>
                <a:gd name="connsiteY52" fmla="*/ 611560 h 669931"/>
                <a:gd name="connsiteX53" fmla="*/ 214525 w 920214"/>
                <a:gd name="connsiteY53" fmla="*/ 669932 h 669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920214" h="669931">
                  <a:moveTo>
                    <a:pt x="557494" y="581027"/>
                  </a:moveTo>
                  <a:cubicBezTo>
                    <a:pt x="590713" y="623234"/>
                    <a:pt x="645481" y="651073"/>
                    <a:pt x="704737" y="654665"/>
                  </a:cubicBezTo>
                  <a:cubicBezTo>
                    <a:pt x="762198" y="658257"/>
                    <a:pt x="816067" y="639399"/>
                    <a:pt x="851980" y="602579"/>
                  </a:cubicBezTo>
                  <a:cubicBezTo>
                    <a:pt x="886097" y="567556"/>
                    <a:pt x="903156" y="526247"/>
                    <a:pt x="903156" y="475957"/>
                  </a:cubicBezTo>
                  <a:cubicBezTo>
                    <a:pt x="903156" y="422973"/>
                    <a:pt x="886097" y="381664"/>
                    <a:pt x="851980" y="350232"/>
                  </a:cubicBezTo>
                  <a:lnTo>
                    <a:pt x="851980" y="350232"/>
                  </a:lnTo>
                  <a:cubicBezTo>
                    <a:pt x="820556" y="316107"/>
                    <a:pt x="773869" y="299045"/>
                    <a:pt x="713715" y="299045"/>
                  </a:cubicBezTo>
                  <a:lnTo>
                    <a:pt x="688576" y="299045"/>
                  </a:lnTo>
                  <a:lnTo>
                    <a:pt x="692168" y="288268"/>
                  </a:lnTo>
                  <a:cubicBezTo>
                    <a:pt x="719102" y="210139"/>
                    <a:pt x="766687" y="156257"/>
                    <a:pt x="834024" y="128419"/>
                  </a:cubicBezTo>
                  <a:lnTo>
                    <a:pt x="776563" y="23349"/>
                  </a:lnTo>
                  <a:cubicBezTo>
                    <a:pt x="673313" y="79027"/>
                    <a:pt x="597896" y="159850"/>
                    <a:pt x="558392" y="257735"/>
                  </a:cubicBezTo>
                  <a:cubicBezTo>
                    <a:pt x="534151" y="322393"/>
                    <a:pt x="484770" y="485835"/>
                    <a:pt x="557494" y="581027"/>
                  </a:cubicBezTo>
                  <a:close/>
                  <a:moveTo>
                    <a:pt x="718205" y="669932"/>
                  </a:moveTo>
                  <a:cubicBezTo>
                    <a:pt x="713715" y="669932"/>
                    <a:pt x="708328" y="669932"/>
                    <a:pt x="703839" y="669034"/>
                  </a:cubicBezTo>
                  <a:cubicBezTo>
                    <a:pt x="640094" y="665442"/>
                    <a:pt x="580837" y="635807"/>
                    <a:pt x="544924" y="590007"/>
                  </a:cubicBezTo>
                  <a:cubicBezTo>
                    <a:pt x="466814" y="489427"/>
                    <a:pt x="517990" y="318801"/>
                    <a:pt x="544027" y="250551"/>
                  </a:cubicBezTo>
                  <a:cubicBezTo>
                    <a:pt x="586224" y="147277"/>
                    <a:pt x="666131" y="62862"/>
                    <a:pt x="776563" y="4490"/>
                  </a:cubicBezTo>
                  <a:lnTo>
                    <a:pt x="783746" y="898"/>
                  </a:lnTo>
                  <a:lnTo>
                    <a:pt x="857367" y="134705"/>
                  </a:lnTo>
                  <a:lnTo>
                    <a:pt x="849287" y="138297"/>
                  </a:lnTo>
                  <a:cubicBezTo>
                    <a:pt x="784643" y="162544"/>
                    <a:pt x="737956" y="211037"/>
                    <a:pt x="711920" y="281982"/>
                  </a:cubicBezTo>
                  <a:lnTo>
                    <a:pt x="715511" y="281982"/>
                  </a:lnTo>
                  <a:cubicBezTo>
                    <a:pt x="780154" y="281982"/>
                    <a:pt x="829535" y="300841"/>
                    <a:pt x="864550" y="337660"/>
                  </a:cubicBezTo>
                  <a:cubicBezTo>
                    <a:pt x="902258" y="372683"/>
                    <a:pt x="920215" y="417585"/>
                    <a:pt x="920215" y="475059"/>
                  </a:cubicBezTo>
                  <a:cubicBezTo>
                    <a:pt x="920215" y="528941"/>
                    <a:pt x="901360" y="575638"/>
                    <a:pt x="864550" y="612458"/>
                  </a:cubicBezTo>
                  <a:cubicBezTo>
                    <a:pt x="826841" y="649277"/>
                    <a:pt x="774767" y="669932"/>
                    <a:pt x="718205" y="669932"/>
                  </a:cubicBezTo>
                  <a:close/>
                  <a:moveTo>
                    <a:pt x="52019" y="581027"/>
                  </a:moveTo>
                  <a:cubicBezTo>
                    <a:pt x="85239" y="623234"/>
                    <a:pt x="140904" y="651073"/>
                    <a:pt x="200160" y="654665"/>
                  </a:cubicBezTo>
                  <a:cubicBezTo>
                    <a:pt x="258519" y="658257"/>
                    <a:pt x="312388" y="639399"/>
                    <a:pt x="349199" y="602579"/>
                  </a:cubicBezTo>
                  <a:cubicBezTo>
                    <a:pt x="381521" y="567556"/>
                    <a:pt x="397681" y="525349"/>
                    <a:pt x="397681" y="475957"/>
                  </a:cubicBezTo>
                  <a:cubicBezTo>
                    <a:pt x="397681" y="424769"/>
                    <a:pt x="381521" y="381664"/>
                    <a:pt x="349199" y="349334"/>
                  </a:cubicBezTo>
                  <a:cubicBezTo>
                    <a:pt x="315082" y="314311"/>
                    <a:pt x="269293" y="298147"/>
                    <a:pt x="208241" y="298147"/>
                  </a:cubicBezTo>
                  <a:lnTo>
                    <a:pt x="183102" y="298147"/>
                  </a:lnTo>
                  <a:lnTo>
                    <a:pt x="186693" y="287370"/>
                  </a:lnTo>
                  <a:cubicBezTo>
                    <a:pt x="213628" y="209242"/>
                    <a:pt x="261212" y="155360"/>
                    <a:pt x="328549" y="127521"/>
                  </a:cubicBezTo>
                  <a:lnTo>
                    <a:pt x="271088" y="22451"/>
                  </a:lnTo>
                  <a:cubicBezTo>
                    <a:pt x="166941" y="79027"/>
                    <a:pt x="92421" y="159850"/>
                    <a:pt x="54713" y="256837"/>
                  </a:cubicBezTo>
                  <a:cubicBezTo>
                    <a:pt x="14311" y="360111"/>
                    <a:pt x="-9033" y="499306"/>
                    <a:pt x="52019" y="581027"/>
                  </a:cubicBezTo>
                  <a:close/>
                  <a:moveTo>
                    <a:pt x="214525" y="669932"/>
                  </a:moveTo>
                  <a:cubicBezTo>
                    <a:pt x="210036" y="669932"/>
                    <a:pt x="204649" y="669932"/>
                    <a:pt x="200160" y="669034"/>
                  </a:cubicBezTo>
                  <a:cubicBezTo>
                    <a:pt x="135517" y="665442"/>
                    <a:pt x="76261" y="635807"/>
                    <a:pt x="40348" y="590007"/>
                  </a:cubicBezTo>
                  <a:cubicBezTo>
                    <a:pt x="9822" y="548697"/>
                    <a:pt x="-3646" y="492122"/>
                    <a:pt x="843" y="422075"/>
                  </a:cubicBezTo>
                  <a:cubicBezTo>
                    <a:pt x="4435" y="369091"/>
                    <a:pt x="18800" y="307127"/>
                    <a:pt x="42143" y="249653"/>
                  </a:cubicBezTo>
                  <a:cubicBezTo>
                    <a:pt x="81648" y="147277"/>
                    <a:pt x="160656" y="61964"/>
                    <a:pt x="271986" y="3592"/>
                  </a:cubicBezTo>
                  <a:lnTo>
                    <a:pt x="279169" y="0"/>
                  </a:lnTo>
                  <a:lnTo>
                    <a:pt x="352790" y="133807"/>
                  </a:lnTo>
                  <a:lnTo>
                    <a:pt x="344710" y="137399"/>
                  </a:lnTo>
                  <a:cubicBezTo>
                    <a:pt x="280066" y="161646"/>
                    <a:pt x="233380" y="210139"/>
                    <a:pt x="207343" y="281084"/>
                  </a:cubicBezTo>
                  <a:lnTo>
                    <a:pt x="210934" y="281084"/>
                  </a:lnTo>
                  <a:cubicBezTo>
                    <a:pt x="275577" y="281084"/>
                    <a:pt x="324958" y="299045"/>
                    <a:pt x="362666" y="336762"/>
                  </a:cubicBezTo>
                  <a:cubicBezTo>
                    <a:pt x="397681" y="371785"/>
                    <a:pt x="416536" y="418483"/>
                    <a:pt x="416536" y="474161"/>
                  </a:cubicBezTo>
                  <a:cubicBezTo>
                    <a:pt x="416536" y="527145"/>
                    <a:pt x="398579" y="572944"/>
                    <a:pt x="363564" y="611560"/>
                  </a:cubicBezTo>
                  <a:cubicBezTo>
                    <a:pt x="324060" y="649277"/>
                    <a:pt x="271088" y="669932"/>
                    <a:pt x="214525" y="669932"/>
                  </a:cubicBezTo>
                  <a:close/>
                </a:path>
              </a:pathLst>
            </a:custGeom>
            <a:solidFill>
              <a:srgbClr val="010101"/>
            </a:solidFill>
            <a:ln w="8971" cap="flat">
              <a:no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86D6E"/>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371297472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0272A1-F0C1-8789-12AF-BE575948276F}"/>
              </a:ext>
            </a:extLst>
          </p:cNvPr>
          <p:cNvSpPr>
            <a:spLocks noGrp="1"/>
          </p:cNvSpPr>
          <p:nvPr>
            <p:ph type="body" sz="quarter" idx="18"/>
          </p:nvPr>
        </p:nvSpPr>
        <p:spPr/>
        <p:txBody>
          <a:bodyPr/>
          <a:lstStyle/>
          <a:p>
            <a:pPr marL="342900" indent="-342900">
              <a:buClr>
                <a:schemeClr val="accent2"/>
              </a:buClr>
              <a:buFont typeface="Arial" panose="020B0604020202020204" pitchFamily="34" charset="0"/>
              <a:buChar char="•"/>
            </a:pPr>
            <a:r>
              <a:rPr lang="lt-LT" dirty="0" err="1"/>
              <a:t>Ankit</a:t>
            </a:r>
            <a:r>
              <a:rPr lang="lt-LT" dirty="0"/>
              <a:t> </a:t>
            </a:r>
            <a:r>
              <a:rPr lang="lt-LT" dirty="0" err="1"/>
              <a:t>Passi</a:t>
            </a:r>
            <a:r>
              <a:rPr lang="lt-LT" dirty="0"/>
              <a:t> (2019) apibūdino gero istorijų pasakojimo elementus. </a:t>
            </a:r>
          </a:p>
          <a:p>
            <a:pPr marL="342900" indent="-342900">
              <a:buClr>
                <a:schemeClr val="accent2"/>
              </a:buClr>
              <a:buFont typeface="Arial" panose="020B0604020202020204" pitchFamily="34" charset="0"/>
              <a:buChar char="•"/>
            </a:pPr>
            <a:endParaRPr lang="lt-LT" dirty="0"/>
          </a:p>
          <a:p>
            <a:pPr marL="342900" indent="-342900">
              <a:buClr>
                <a:schemeClr val="accent2"/>
              </a:buClr>
              <a:buFont typeface="Arial" panose="020B0604020202020204" pitchFamily="34" charset="0"/>
              <a:buChar char="•"/>
            </a:pPr>
            <a:r>
              <a:rPr lang="lt-LT" dirty="0"/>
              <a:t>Istorijų pasakojimas turi tam tikrą elementų rinkinį, kuris yra kiekvienoje istorijoje.</a:t>
            </a:r>
            <a:endParaRPr lang="en-ZA" dirty="0"/>
          </a:p>
        </p:txBody>
      </p:sp>
      <p:sp>
        <p:nvSpPr>
          <p:cNvPr id="3" name="Text Placeholder 2">
            <a:extLst>
              <a:ext uri="{FF2B5EF4-FFF2-40B4-BE49-F238E27FC236}">
                <a16:creationId xmlns:a16="http://schemas.microsoft.com/office/drawing/2014/main" id="{654C8BAB-5FBF-4E49-A888-8F0B1AB64D42}"/>
              </a:ext>
            </a:extLst>
          </p:cNvPr>
          <p:cNvSpPr>
            <a:spLocks noGrp="1"/>
          </p:cNvSpPr>
          <p:nvPr>
            <p:ph type="body" sz="quarter" idx="16"/>
          </p:nvPr>
        </p:nvSpPr>
        <p:spPr/>
        <p:txBody>
          <a:bodyPr/>
          <a:lstStyle/>
          <a:p>
            <a:r>
              <a:rPr lang="lt-LT" dirty="0"/>
              <a:t>Istorijų pasakojimo elementai</a:t>
            </a:r>
            <a:endParaRPr lang="en-ZA" dirty="0"/>
          </a:p>
        </p:txBody>
      </p:sp>
      <p:pic>
        <p:nvPicPr>
          <p:cNvPr id="5" name="Picture Placeholder 4">
            <a:extLst>
              <a:ext uri="{FF2B5EF4-FFF2-40B4-BE49-F238E27FC236}">
                <a16:creationId xmlns:a16="http://schemas.microsoft.com/office/drawing/2014/main" id="{0161111E-BC89-8F6D-3B90-EEA58A66C24E}"/>
              </a:ext>
            </a:extLst>
          </p:cNvPr>
          <p:cNvPicPr>
            <a:picLocks noGrp="1" noChangeAspect="1"/>
          </p:cNvPicPr>
          <p:nvPr>
            <p:ph type="pic" sz="quarter" idx="42"/>
          </p:nvPr>
        </p:nvPicPr>
        <p:blipFill>
          <a:blip r:embed="rId2">
            <a:grayscl/>
          </a:blip>
          <a:srcRect l="9717" r="9717"/>
          <a:stretch>
            <a:fillRect/>
          </a:stretch>
        </p:blipFill>
        <p:spPr>
          <a:prstGeom prst="rect">
            <a:avLst/>
          </a:prstGeom>
        </p:spPr>
      </p:pic>
    </p:spTree>
    <p:extLst>
      <p:ext uri="{BB962C8B-B14F-4D97-AF65-F5344CB8AC3E}">
        <p14:creationId xmlns:p14="http://schemas.microsoft.com/office/powerpoint/2010/main" val="74311204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Jame nustatyta, apie ką pasakojama ir ką žiūrovai patirs. Jame nustatomi motyvai, iššūkiai ir pagrindiniai istorijos tikslai. Gera istorija užmegs ryšį su auditorija nuo pat pradžių. </a:t>
            </a:r>
          </a:p>
          <a:p>
            <a:pPr marL="342900" indent="-342900">
              <a:buBlip>
                <a:blip r:embed="rId3"/>
              </a:buBlip>
            </a:pPr>
            <a:endParaRPr lang="lt-LT" dirty="0"/>
          </a:p>
          <a:p>
            <a:pPr marL="342900" indent="-342900">
              <a:buBlip>
                <a:blip r:embed="rId3"/>
              </a:buBlip>
            </a:pPr>
            <a:r>
              <a:rPr lang="lt-LT" b="1" dirty="0"/>
              <a:t>Gero siužeto pavyzdys</a:t>
            </a:r>
            <a:r>
              <a:rPr lang="lt-LT" dirty="0"/>
              <a:t>: Filme „Bado žaidynės“ </a:t>
            </a:r>
            <a:r>
              <a:rPr lang="lt-LT" dirty="0" err="1"/>
              <a:t>Katnisė</a:t>
            </a:r>
            <a:r>
              <a:rPr lang="lt-LT" dirty="0"/>
              <a:t> turi atstovauti savo apygardai žaidynėse, kai užima jaunesnės sesers vietą. </a:t>
            </a:r>
          </a:p>
          <a:p>
            <a:pPr marL="342900" indent="-342900">
              <a:buBlip>
                <a:blip r:embed="rId3"/>
              </a:buBlip>
            </a:pPr>
            <a:endParaRPr lang="lt-LT" dirty="0"/>
          </a:p>
          <a:p>
            <a:pPr marL="342900" indent="-342900">
              <a:buBlip>
                <a:blip r:embed="rId3"/>
              </a:buBlip>
            </a:pPr>
            <a:r>
              <a:rPr lang="lt-LT" dirty="0"/>
              <a:t>Ji ir jos rajono atstovas berniukas </a:t>
            </a:r>
            <a:r>
              <a:rPr lang="lt-LT" dirty="0" err="1"/>
              <a:t>Pita</a:t>
            </a:r>
            <a:r>
              <a:rPr lang="lt-LT" dirty="0"/>
              <a:t> turi kovoti su jaunaisiais kitų rajonų atstovais.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Siužetas</a:t>
            </a:r>
            <a:endParaRPr lang="en-GB" dirty="0"/>
          </a:p>
        </p:txBody>
      </p:sp>
    </p:spTree>
    <p:extLst>
      <p:ext uri="{BB962C8B-B14F-4D97-AF65-F5344CB8AC3E}">
        <p14:creationId xmlns:p14="http://schemas.microsoft.com/office/powerpoint/2010/main" val="34899489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Gero siužeto pavyzdys (tęsinys): Konfliktas galiausiai išsprendžiamas, kai kulminacinę akimirką </a:t>
            </a:r>
            <a:r>
              <a:rPr lang="lt-LT" dirty="0" err="1"/>
              <a:t>Katnisė</a:t>
            </a:r>
            <a:r>
              <a:rPr lang="lt-LT" dirty="0"/>
              <a:t> ir </a:t>
            </a:r>
            <a:r>
              <a:rPr lang="lt-LT" dirty="0" err="1"/>
              <a:t>Pita</a:t>
            </a:r>
            <a:r>
              <a:rPr lang="lt-LT" dirty="0"/>
              <a:t> nusprendžia nusižudyti patys, o ne vienas kitą. Už žaidimų slypintys asmenys sustabdo žaidimus ir paskelbia juos abu nugalėtojais.</a:t>
            </a:r>
          </a:p>
          <a:p>
            <a:pPr marL="342900" indent="-342900">
              <a:buBlip>
                <a:blip r:embed="rId3"/>
              </a:buBlip>
            </a:pPr>
            <a:endParaRPr lang="lt-LT" dirty="0"/>
          </a:p>
          <a:p>
            <a:pPr marL="342900" indent="-342900">
              <a:buBlip>
                <a:blip r:embed="rId3"/>
              </a:buBlip>
            </a:pPr>
            <a:r>
              <a:rPr lang="lt-LT" dirty="0"/>
              <a:t>Ištrauka iš: https://</a:t>
            </a:r>
            <a:r>
              <a:rPr lang="lt-LT" dirty="0" err="1"/>
              <a:t>uxplanet.org</a:t>
            </a:r>
            <a:r>
              <a:rPr lang="lt-LT" dirty="0"/>
              <a:t>/storytelling-elements-31b2a6a7e373 </a:t>
            </a:r>
          </a:p>
          <a:p>
            <a:pPr marL="342900" indent="-342900">
              <a:buBlip>
                <a:blip r:embed="rId3"/>
              </a:buBlip>
            </a:pPr>
            <a:endParaRPr lang="lt-LT" dirty="0"/>
          </a:p>
          <a:p>
            <a:pPr marL="342900" indent="-342900">
              <a:buBlip>
                <a:blip r:embed="rId3"/>
              </a:buBlip>
            </a:pPr>
            <a:r>
              <a:rPr lang="lt-LT" dirty="0"/>
              <a:t>Ištrauka iš: https://</a:t>
            </a:r>
            <a:r>
              <a:rPr lang="lt-LT" dirty="0" err="1"/>
              <a:t>www.softschools.com</a:t>
            </a:r>
            <a:r>
              <a:rPr lang="lt-LT" dirty="0"/>
              <a:t>/</a:t>
            </a:r>
            <a:r>
              <a:rPr lang="lt-LT" dirty="0" err="1"/>
              <a:t>examples</a:t>
            </a:r>
            <a:r>
              <a:rPr lang="lt-LT" dirty="0"/>
              <a:t>/</a:t>
            </a:r>
            <a:r>
              <a:rPr lang="lt-LT" dirty="0" err="1"/>
              <a:t>grammar</a:t>
            </a:r>
            <a:r>
              <a:rPr lang="lt-LT" dirty="0"/>
              <a:t>/</a:t>
            </a:r>
            <a:r>
              <a:rPr lang="lt-LT" dirty="0" err="1"/>
              <a:t>plot_examples</a:t>
            </a:r>
            <a:r>
              <a:rPr lang="lt-LT" dirty="0"/>
              <a:t>/186/</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Siužetas</a:t>
            </a:r>
            <a:endParaRPr lang="en-GB" dirty="0"/>
          </a:p>
        </p:txBody>
      </p:sp>
    </p:spTree>
    <p:extLst>
      <p:ext uri="{BB962C8B-B14F-4D97-AF65-F5344CB8AC3E}">
        <p14:creationId xmlns:p14="http://schemas.microsoft.com/office/powerpoint/2010/main" val="405399823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lt-LT" dirty="0"/>
              <a:t>Personažas yra pagrindinis istorijos veikėjas arba veikėjai, kurie gyvena istorijoje. Iš esmės tai žmonės, kuriuos veikia siužetas. </a:t>
            </a:r>
          </a:p>
          <a:p>
            <a:pPr marL="342900" indent="-342900">
              <a:buBlip>
                <a:blip r:embed="rId3"/>
              </a:buBlip>
            </a:pPr>
            <a:endParaRPr lang="lt-LT" dirty="0"/>
          </a:p>
          <a:p>
            <a:pPr marL="342900" indent="-342900">
              <a:buBlip>
                <a:blip r:embed="rId3"/>
              </a:buBlip>
            </a:pPr>
            <a:r>
              <a:rPr lang="lt-LT" dirty="0"/>
              <a:t>Norint sukurti gerą istoriją, personažai turėtų būti gerai apibrėžti per visą istoriją, kad įsijaustų į auditoriją. </a:t>
            </a:r>
          </a:p>
          <a:p>
            <a:pPr marL="342900" indent="-342900">
              <a:buBlip>
                <a:blip r:embed="rId3"/>
              </a:buBlip>
            </a:pPr>
            <a:endParaRPr lang="lt-LT" dirty="0"/>
          </a:p>
          <a:p>
            <a:pPr marL="342900" indent="-342900">
              <a:buBlip>
                <a:blip r:embed="rId3"/>
              </a:buBlip>
            </a:pPr>
            <a:r>
              <a:rPr lang="lt-LT" b="1" dirty="0"/>
              <a:t>Gero personažo pavyzdys: </a:t>
            </a:r>
            <a:r>
              <a:rPr lang="lt-LT" dirty="0"/>
              <a:t>Ką bendro turi </a:t>
            </a:r>
            <a:r>
              <a:rPr lang="lt-LT" dirty="0" err="1"/>
              <a:t>superherojai</a:t>
            </a:r>
            <a:r>
              <a:rPr lang="lt-LT" dirty="0"/>
              <a:t>?</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Personažas</a:t>
            </a:r>
            <a:endParaRPr lang="en-GB" dirty="0"/>
          </a:p>
        </p:txBody>
      </p:sp>
    </p:spTree>
    <p:extLst>
      <p:ext uri="{BB962C8B-B14F-4D97-AF65-F5344CB8AC3E}">
        <p14:creationId xmlns:p14="http://schemas.microsoft.com/office/powerpoint/2010/main" val="93466644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Tema - tai žodis, kurį galima apibūdinti keliais žodžiais. Tema leidžia mums pakartotinai panaudoti siužetą ir veikėjus skirtingose istorijose. </a:t>
            </a:r>
          </a:p>
          <a:p>
            <a:pPr marL="342900" indent="-342900">
              <a:buBlip>
                <a:blip r:embed="rId3"/>
              </a:buBlip>
            </a:pPr>
            <a:endParaRPr lang="lt-LT" dirty="0"/>
          </a:p>
          <a:p>
            <a:pPr marL="342900" indent="-342900">
              <a:buBlip>
                <a:blip r:embed="rId3"/>
              </a:buBlip>
            </a:pPr>
            <a:r>
              <a:rPr lang="lt-LT" dirty="0"/>
              <a:t>Daugelis istorijų turi panašų identišką siužetą, veikėjus ir motyvaciją, tačiau tai, kas jas skiria, yra Istorijos tema. </a:t>
            </a:r>
          </a:p>
          <a:p>
            <a:pPr marL="342900" indent="-342900">
              <a:buBlip>
                <a:blip r:embed="rId3"/>
              </a:buBlip>
            </a:pPr>
            <a:endParaRPr lang="lt-LT" dirty="0"/>
          </a:p>
          <a:p>
            <a:pPr marL="342900" indent="-342900">
              <a:buBlip>
                <a:blip r:embed="rId3"/>
              </a:buBlip>
            </a:pPr>
            <a:r>
              <a:rPr lang="lt-LT" b="1" dirty="0"/>
              <a:t>Gerų temų pavyzdžiai: </a:t>
            </a:r>
            <a:r>
              <a:rPr lang="lt-LT" dirty="0"/>
              <a:t>Meilė, teisingumas / neteisybė, šeima, kova, amerikietiška svajonė, turtas, </a:t>
            </a:r>
            <a:r>
              <a:rPr lang="lt-LT" dirty="0" err="1"/>
              <a:t>nežmoniškumas</a:t>
            </a:r>
            <a:r>
              <a:rPr lang="lt-LT" dirty="0"/>
              <a:t>, korupcija</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Tema</a:t>
            </a:r>
            <a:endParaRPr lang="en-GB" dirty="0"/>
          </a:p>
        </p:txBody>
      </p:sp>
    </p:spTree>
    <p:extLst>
      <p:ext uri="{BB962C8B-B14F-4D97-AF65-F5344CB8AC3E}">
        <p14:creationId xmlns:p14="http://schemas.microsoft.com/office/powerpoint/2010/main" val="2880506656"/>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lt-LT" b="1" dirty="0"/>
              <a:t>Gerų temų pavyzdžiai (tęsinys): </a:t>
            </a:r>
            <a:r>
              <a:rPr lang="lt-LT" dirty="0"/>
              <a:t>Filmo „Ieškant </a:t>
            </a:r>
            <a:r>
              <a:rPr lang="lt-LT" dirty="0" err="1"/>
              <a:t>Nemo</a:t>
            </a:r>
            <a:r>
              <a:rPr lang="lt-LT" dirty="0"/>
              <a:t>“ (</a:t>
            </a:r>
            <a:r>
              <a:rPr lang="lt-LT" dirty="0" err="1"/>
              <a:t>Finding</a:t>
            </a:r>
            <a:r>
              <a:rPr lang="lt-LT" dirty="0"/>
              <a:t> </a:t>
            </a:r>
            <a:r>
              <a:rPr lang="lt-LT" dirty="0" err="1"/>
              <a:t>Nemo</a:t>
            </a:r>
            <a:r>
              <a:rPr lang="lt-LT" dirty="0"/>
              <a:t>, 2003 m.) pagrindinė tema - praradimas, pabrėžianti žiūrovams, kad praradimas yra neišvengiama gyvenimo dalis. </a:t>
            </a:r>
          </a:p>
          <a:p>
            <a:pPr marL="342900" indent="-342900">
              <a:buBlip>
                <a:blip r:embed="rId3"/>
              </a:buBlip>
            </a:pPr>
            <a:endParaRPr lang="lt-LT" dirty="0"/>
          </a:p>
          <a:p>
            <a:pPr marL="342900" indent="-342900">
              <a:buBlip>
                <a:blip r:embed="rId3"/>
              </a:buBlip>
            </a:pPr>
            <a:r>
              <a:rPr lang="lt-LT" dirty="0"/>
              <a:t>Paimta iš: https://</a:t>
            </a:r>
            <a:r>
              <a:rPr lang="lt-LT" dirty="0" err="1"/>
              <a:t>wp.nyu.edu</a:t>
            </a:r>
            <a:r>
              <a:rPr lang="lt-LT" dirty="0"/>
              <a:t>/</a:t>
            </a:r>
            <a:r>
              <a:rPr lang="lt-LT" dirty="0" err="1"/>
              <a:t>steinhardt-appsych_opus</a:t>
            </a:r>
            <a:r>
              <a:rPr lang="lt-LT" dirty="0"/>
              <a:t>/</a:t>
            </a:r>
            <a:r>
              <a:rPr lang="lt-LT" dirty="0" err="1"/>
              <a:t>finding</a:t>
            </a:r>
            <a:r>
              <a:rPr lang="lt-LT" dirty="0"/>
              <a:t>-</a:t>
            </a:r>
            <a:r>
              <a:rPr lang="lt-LT" dirty="0" err="1"/>
              <a:t>nemo</a:t>
            </a:r>
            <a:r>
              <a:rPr lang="lt-LT" dirty="0"/>
              <a:t>-</a:t>
            </a:r>
            <a:r>
              <a:rPr lang="lt-LT" dirty="0" err="1"/>
              <a:t>the</a:t>
            </a:r>
            <a:r>
              <a:rPr lang="lt-LT" dirty="0"/>
              <a:t>-role-</a:t>
            </a:r>
            <a:r>
              <a:rPr lang="lt-LT" dirty="0" err="1"/>
              <a:t>of</a:t>
            </a:r>
            <a:r>
              <a:rPr lang="lt-LT" dirty="0"/>
              <a:t>-</a:t>
            </a:r>
            <a:r>
              <a:rPr lang="lt-LT" dirty="0" err="1"/>
              <a:t>loss-in-empathy-and-satisfaction</a:t>
            </a:r>
            <a:r>
              <a:rPr lang="lt-LT" dirty="0"/>
              <a:t>/</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Tema</a:t>
            </a:r>
            <a:endParaRPr lang="en-GB" dirty="0"/>
          </a:p>
        </p:txBody>
      </p:sp>
    </p:spTree>
    <p:extLst>
      <p:ext uri="{BB962C8B-B14F-4D97-AF65-F5344CB8AC3E}">
        <p14:creationId xmlns:p14="http://schemas.microsoft.com/office/powerpoint/2010/main" val="343845676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Dialogas sujungia veikėjus tarpusavyje ir su potencialia auditorija. Istorijos dialogui įtakos turi įvairūs veiksniai:</a:t>
            </a: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indent="-342900">
              <a:buBlip>
                <a:blip r:embed="rId3"/>
              </a:buBlip>
            </a:pPr>
            <a:endParaRPr lang="en-GB" dirty="0"/>
          </a:p>
          <a:p>
            <a:pPr marL="342900" marR="0" lvl="0" indent="-342900" algn="l" defTabSz="914400" rtl="0" eaLnBrk="1" fontAlgn="auto" latinLnBrk="0" hangingPunct="1">
              <a:lnSpc>
                <a:spcPct val="200000"/>
              </a:lnSpc>
              <a:spcBef>
                <a:spcPts val="1000"/>
              </a:spcBef>
              <a:spcAft>
                <a:spcPts val="800"/>
              </a:spcAft>
              <a:buClrTx/>
              <a:buSzTx/>
              <a:buBlip>
                <a:blip r:embed="rId3"/>
              </a:buBlip>
              <a:tabLst/>
              <a:defRPr/>
            </a:pPr>
            <a:r>
              <a:rPr lang="lt-LT" b="1" dirty="0">
                <a:solidFill>
                  <a:schemeClr val="accent2"/>
                </a:solidFill>
              </a:rPr>
              <a:t>Gero dialogo pavyzdžiai: </a:t>
            </a:r>
            <a:r>
              <a:rPr lang="lt-LT" dirty="0">
                <a:solidFill>
                  <a:schemeClr val="accent2"/>
                </a:solidFill>
                <a:hlinkClick r:id="rId4"/>
              </a:rPr>
              <a:t>Geri dialogai kino pramonėje</a:t>
            </a:r>
            <a:r>
              <a:rPr lang="lt-LT" dirty="0">
                <a:solidFill>
                  <a:schemeClr val="accent2"/>
                </a:solidFill>
              </a:rPr>
              <a:t>.</a:t>
            </a:r>
            <a:endParaRPr lang="en-GB" dirty="0">
              <a:solidFill>
                <a:schemeClr val="accent2">
                  <a:lumMod val="75000"/>
                </a:schemeClr>
              </a:solidFill>
            </a:endParaRPr>
          </a:p>
          <a:p>
            <a:pPr marL="342900" indent="-342900">
              <a:buClr>
                <a:schemeClr val="accent2"/>
              </a:buClr>
              <a:buFont typeface="Arial" panose="020B0604020202020204" pitchFamily="34" charset="0"/>
              <a:buChar char="•"/>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Dialogas</a:t>
            </a:r>
            <a:endParaRPr lang="en-GB" dirty="0"/>
          </a:p>
        </p:txBody>
      </p:sp>
      <p:graphicFrame>
        <p:nvGraphicFramePr>
          <p:cNvPr id="2" name="Diagram 1">
            <a:extLst>
              <a:ext uri="{FF2B5EF4-FFF2-40B4-BE49-F238E27FC236}">
                <a16:creationId xmlns:a16="http://schemas.microsoft.com/office/drawing/2014/main" id="{E5432D9B-EEF5-109D-055E-705469330FAE}"/>
              </a:ext>
            </a:extLst>
          </p:cNvPr>
          <p:cNvGraphicFramePr/>
          <p:nvPr>
            <p:extLst>
              <p:ext uri="{D42A27DB-BD31-4B8C-83A1-F6EECF244321}">
                <p14:modId xmlns:p14="http://schemas.microsoft.com/office/powerpoint/2010/main" val="1836399645"/>
              </p:ext>
            </p:extLst>
          </p:nvPr>
        </p:nvGraphicFramePr>
        <p:xfrm>
          <a:off x="798381" y="2717329"/>
          <a:ext cx="10444712" cy="2273699"/>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21064639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lIns="91440" tIns="45720" rIns="91440" bIns="45720" anchor="t"/>
          <a:lstStyle/>
          <a:p>
            <a:pPr marL="342900" indent="-342900">
              <a:buBlip>
                <a:blip r:embed="rId3"/>
              </a:buBlip>
            </a:pPr>
            <a:r>
              <a:rPr lang="lt-LT" dirty="0"/>
              <a:t>Melodija padeda susieti istoriją su auditorija. Ji taip pat padeda auditorijai sukelti tam tikras emocijas, padeda atpažinti jūsų istoriją ir prisiminti, apie ką yra pagrindinis siužetas</a:t>
            </a:r>
            <a:r>
              <a:rPr lang="en-GB" dirty="0"/>
              <a:t>. </a:t>
            </a:r>
          </a:p>
          <a:p>
            <a:pPr marL="0" indent="0"/>
            <a:endParaRPr lang="en-GB" dirty="0"/>
          </a:p>
          <a:p>
            <a:pPr marL="342900" indent="-342900">
              <a:buBlip>
                <a:blip r:embed="rId3"/>
              </a:buBlip>
            </a:pPr>
            <a:r>
              <a:rPr lang="en-GB" b="1" dirty="0" err="1">
                <a:solidFill>
                  <a:schemeClr val="accent2"/>
                </a:solidFill>
              </a:rPr>
              <a:t>Geros</a:t>
            </a:r>
            <a:r>
              <a:rPr lang="en-GB" b="1" dirty="0">
                <a:solidFill>
                  <a:schemeClr val="accent2"/>
                </a:solidFill>
              </a:rPr>
              <a:t> </a:t>
            </a:r>
            <a:r>
              <a:rPr lang="en-GB" b="1" dirty="0" err="1">
                <a:solidFill>
                  <a:schemeClr val="accent2"/>
                </a:solidFill>
              </a:rPr>
              <a:t>melodijos</a:t>
            </a:r>
            <a:r>
              <a:rPr lang="en-GB" b="1" dirty="0">
                <a:solidFill>
                  <a:schemeClr val="accent2"/>
                </a:solidFill>
              </a:rPr>
              <a:t> </a:t>
            </a:r>
            <a:r>
              <a:rPr lang="en-GB" b="1" dirty="0" err="1">
                <a:solidFill>
                  <a:schemeClr val="accent2"/>
                </a:solidFill>
              </a:rPr>
              <a:t>pavyzdžiai</a:t>
            </a:r>
            <a:r>
              <a:rPr lang="en-GB" b="1" dirty="0">
                <a:solidFill>
                  <a:schemeClr val="accent2"/>
                </a:solidFill>
              </a:rPr>
              <a:t> : </a:t>
            </a:r>
            <a:r>
              <a:rPr kumimoji="0" lang="en-US" b="0" i="0" u="sng" strike="noStrike" kern="1200" cap="none" spc="0" normalizeH="0" baseline="0" noProof="0" dirty="0">
                <a:ln>
                  <a:noFill/>
                </a:ln>
                <a:solidFill>
                  <a:schemeClr val="accent2">
                    <a:lumMod val="75000"/>
                  </a:schemeClr>
                </a:solidFill>
                <a:effectLst/>
                <a:uLnTx/>
                <a:uFillTx/>
                <a:latin typeface="Calibri"/>
                <a:ea typeface="Calibri" panose="020F0502020204030204" pitchFamily="34" charset="0"/>
                <a:cs typeface="Times New Roman"/>
                <a:hlinkClick r:id="rId4">
                  <a:extLst>
                    <a:ext uri="{A12FA001-AC4F-418D-AE19-62706E023703}">
                      <ahyp:hlinkClr xmlns:ahyp="http://schemas.microsoft.com/office/drawing/2018/hyperlinkcolor" val="tx"/>
                    </a:ext>
                  </a:extLst>
                </a:hlinkClick>
              </a:rPr>
              <a:t>20 geriausių dainų, kurios pasakoja istoriją</a:t>
            </a:r>
            <a:endParaRPr lang="en-GB" dirty="0">
              <a:solidFill>
                <a:schemeClr val="accent2">
                  <a:lumMod val="75000"/>
                </a:schemeClr>
              </a:solidFill>
              <a:latin typeface="Calibri"/>
              <a:cs typeface="Times New Roman"/>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Melodija</a:t>
            </a:r>
            <a:endParaRPr lang="en-GB" dirty="0"/>
          </a:p>
        </p:txBody>
      </p:sp>
    </p:spTree>
    <p:extLst>
      <p:ext uri="{BB962C8B-B14F-4D97-AF65-F5344CB8AC3E}">
        <p14:creationId xmlns:p14="http://schemas.microsoft.com/office/powerpoint/2010/main" val="211628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Clr>
                <a:schemeClr val="accent2"/>
              </a:buClr>
              <a:buBlip>
                <a:blip r:embed="rId2"/>
              </a:buBlip>
            </a:pPr>
            <a:r>
              <a:rPr lang="en-US" b="1" dirty="0" err="1">
                <a:solidFill>
                  <a:schemeClr val="accent2"/>
                </a:solidFill>
              </a:rPr>
              <a:t>Mokymo</a:t>
            </a:r>
            <a:r>
              <a:rPr lang="en-US" b="1" dirty="0">
                <a:solidFill>
                  <a:schemeClr val="accent2"/>
                </a:solidFill>
              </a:rPr>
              <a:t> </a:t>
            </a:r>
            <a:r>
              <a:rPr lang="en-US" b="1" dirty="0" err="1">
                <a:solidFill>
                  <a:schemeClr val="accent2"/>
                </a:solidFill>
              </a:rPr>
              <a:t>tikslai</a:t>
            </a:r>
            <a:r>
              <a:rPr lang="en-US" b="1" dirty="0">
                <a:solidFill>
                  <a:schemeClr val="accent2"/>
                </a:solidFill>
              </a:rPr>
              <a:t> (</a:t>
            </a:r>
            <a:r>
              <a:rPr lang="en-US" b="1" dirty="0" err="1">
                <a:solidFill>
                  <a:schemeClr val="accent2"/>
                </a:solidFill>
              </a:rPr>
              <a:t>tęs</a:t>
            </a:r>
            <a:r>
              <a:rPr lang="en-US" b="1" dirty="0">
                <a:solidFill>
                  <a:schemeClr val="accent2"/>
                </a:solidFill>
              </a:rPr>
              <a:t>.):</a:t>
            </a:r>
          </a:p>
          <a:p>
            <a:pPr marL="0" indent="0">
              <a:buClr>
                <a:schemeClr val="accent2"/>
              </a:buClr>
            </a:pPr>
            <a:endParaRPr lang="en-US" b="1" dirty="0">
              <a:solidFill>
                <a:schemeClr val="accent2"/>
              </a:solidFill>
            </a:endParaRPr>
          </a:p>
          <a:p>
            <a:pPr marL="342900" indent="-342900">
              <a:buClr>
                <a:schemeClr val="accent2"/>
              </a:buClr>
              <a:buFont typeface="Arial" panose="020B0604020202020204" pitchFamily="34" charset="0"/>
              <a:buChar char="•"/>
            </a:pPr>
            <a:r>
              <a:rPr lang="lt-LT" dirty="0"/>
              <a:t>Besimokantieji galės stebėti, kas veikia, ir nustatyti galimas spragas bendraudami viduje ir išorėje.</a:t>
            </a:r>
            <a:endParaRPr lang="en-US" dirty="0"/>
          </a:p>
          <a:p>
            <a:pPr marL="342900" indent="-342900">
              <a:buClr>
                <a:schemeClr val="accent2"/>
              </a:buClr>
              <a:buFont typeface="Arial" panose="020B0604020202020204" pitchFamily="34" charset="0"/>
              <a:buChar char="•"/>
            </a:pPr>
            <a:endParaRPr lang="en-US" dirty="0"/>
          </a:p>
          <a:p>
            <a:pPr marL="342900" indent="-342900">
              <a:buClr>
                <a:schemeClr val="accent2"/>
              </a:buClr>
              <a:buFont typeface="Arial" panose="020B0604020202020204" pitchFamily="34" charset="0"/>
              <a:buChar char="•"/>
            </a:pPr>
            <a:endParaRPr lang="en-US" dirty="0"/>
          </a:p>
          <a:p>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Mokymo</a:t>
            </a:r>
            <a:r>
              <a:rPr lang="en-US" dirty="0"/>
              <a:t> </a:t>
            </a:r>
            <a:r>
              <a:rPr lang="en-US" dirty="0" err="1"/>
              <a:t>ir</a:t>
            </a:r>
            <a:r>
              <a:rPr lang="en-US" dirty="0"/>
              <a:t> </a:t>
            </a:r>
            <a:r>
              <a:rPr lang="en-US" dirty="0" err="1"/>
              <a:t>mokymosi</a:t>
            </a:r>
            <a:r>
              <a:rPr lang="en-US" dirty="0"/>
              <a:t> </a:t>
            </a:r>
            <a:r>
              <a:rPr lang="en-US" dirty="0" err="1"/>
              <a:t>tikslai</a:t>
            </a:r>
            <a:endParaRPr lang="en-US" dirty="0"/>
          </a:p>
        </p:txBody>
      </p:sp>
    </p:spTree>
    <p:extLst>
      <p:ext uri="{BB962C8B-B14F-4D97-AF65-F5344CB8AC3E}">
        <p14:creationId xmlns:p14="http://schemas.microsoft.com/office/powerpoint/2010/main" val="1793632650"/>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Dekorai - tai grafika ir vaizdinės funkcijos, naudojamos temai palaikyti. Grafika pasakojime atlieka svarbų vaidmenį, nes žmonės mokosi vizualiai.</a:t>
            </a:r>
          </a:p>
          <a:p>
            <a:pPr marL="342900" indent="-342900">
              <a:buBlip>
                <a:blip r:embed="rId3"/>
              </a:buBlip>
            </a:pPr>
            <a:endParaRPr lang="en-GB" dirty="0"/>
          </a:p>
          <a:p>
            <a:pPr marL="342900" indent="-342900">
              <a:buBlip>
                <a:blip r:embed="rId3"/>
              </a:buBlip>
            </a:pPr>
            <a:r>
              <a:rPr lang="en-GB" b="1" dirty="0" err="1">
                <a:solidFill>
                  <a:schemeClr val="accent2"/>
                </a:solidFill>
              </a:rPr>
              <a:t>Geros</a:t>
            </a:r>
            <a:r>
              <a:rPr lang="en-GB" b="1" dirty="0">
                <a:solidFill>
                  <a:schemeClr val="accent2"/>
                </a:solidFill>
              </a:rPr>
              <a:t> </a:t>
            </a:r>
            <a:r>
              <a:rPr lang="en-GB" b="1" dirty="0" err="1">
                <a:solidFill>
                  <a:schemeClr val="accent2"/>
                </a:solidFill>
              </a:rPr>
              <a:t>grafikos</a:t>
            </a:r>
            <a:r>
              <a:rPr lang="en-GB" b="1" dirty="0">
                <a:solidFill>
                  <a:schemeClr val="accent2"/>
                </a:solidFill>
              </a:rPr>
              <a:t> </a:t>
            </a:r>
            <a:r>
              <a:rPr lang="en-GB" b="1" dirty="0" err="1">
                <a:solidFill>
                  <a:schemeClr val="accent2"/>
                </a:solidFill>
              </a:rPr>
              <a:t>pavyzdžiai</a:t>
            </a:r>
            <a:r>
              <a:rPr lang="en-GB" b="1" dirty="0">
                <a:solidFill>
                  <a:schemeClr val="accent2"/>
                </a:solidFill>
              </a:rPr>
              <a:t> :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21 </a:t>
            </a:r>
            <a:r>
              <a:rPr kumimoji="0" lang="en-US" b="0" i="0" u="sng" strike="noStrike" kern="1200" cap="none" spc="0" normalizeH="0" baseline="0" noProof="0" dirty="0" err="1">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gražūs</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b="0" i="0" u="sng" strike="noStrike" kern="1200" cap="none" spc="0" normalizeH="0" baseline="0" noProof="0" dirty="0" err="1">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vizualinio</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b="0" i="0" u="sng" strike="noStrike" kern="1200" cap="none" spc="0" normalizeH="0" baseline="0" noProof="0" dirty="0" err="1">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pasakojimo</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b="0" i="0" u="sng" strike="noStrike" kern="1200" cap="none" spc="0" normalizeH="0" baseline="0" noProof="0" dirty="0" err="1">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pavyzdžiai</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a:t>
            </a:r>
            <a:r>
              <a:rPr kumimoji="0" lang="en-US" b="0" i="1"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Instagram</a:t>
            </a:r>
            <a:endParaRPr lang="en-GB" i="1" dirty="0">
              <a:solidFill>
                <a:schemeClr val="accent2">
                  <a:lumMod val="75000"/>
                </a:schemeClr>
              </a:solidFill>
            </a:endParaRPr>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Dekoras</a:t>
            </a:r>
            <a:endParaRPr lang="en-GB" dirty="0"/>
          </a:p>
        </p:txBody>
      </p:sp>
    </p:spTree>
    <p:extLst>
      <p:ext uri="{BB962C8B-B14F-4D97-AF65-F5344CB8AC3E}">
        <p14:creationId xmlns:p14="http://schemas.microsoft.com/office/powerpoint/2010/main" val="2983712281"/>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Spektaklis - tai įvykis, kuris yra įsimintinas, netikėtas ir žiūrovams kelia nuostabą. </a:t>
            </a:r>
          </a:p>
          <a:p>
            <a:pPr marL="342900" indent="-342900">
              <a:buBlip>
                <a:blip r:embed="rId3"/>
              </a:buBlip>
            </a:pPr>
            <a:endParaRPr lang="lt-LT" dirty="0"/>
          </a:p>
          <a:p>
            <a:pPr marL="342900" indent="-342900">
              <a:buBlip>
                <a:blip r:embed="rId3"/>
              </a:buBlip>
            </a:pPr>
            <a:r>
              <a:rPr lang="lt-LT" dirty="0"/>
              <a:t>Tačiau jam nereikėtų leisti kontroliuoti visos istorijos. Siužetas visada turėtų būti pakankamai stiprus, kad galėtų nešti Istoriją, o ne visiškai pasikliauti Spektakliu.  Jį galima laikyti siužeto posūkiu.</a:t>
            </a:r>
          </a:p>
          <a:p>
            <a:pPr marL="342900" indent="-342900">
              <a:buBlip>
                <a:blip r:embed="rId3"/>
              </a:buBlip>
            </a:pPr>
            <a:endParaRPr lang="en-GB" b="1" dirty="0">
              <a:solidFill>
                <a:schemeClr val="accent2"/>
              </a:solidFill>
            </a:endParaRPr>
          </a:p>
          <a:p>
            <a:pPr marL="342900" indent="-342900">
              <a:buBlip>
                <a:blip r:embed="rId3"/>
              </a:buBlip>
            </a:pPr>
            <a:r>
              <a:rPr lang="en-GB" b="1" dirty="0" err="1">
                <a:solidFill>
                  <a:schemeClr val="accent2"/>
                </a:solidFill>
              </a:rPr>
              <a:t>Gero</a:t>
            </a:r>
            <a:r>
              <a:rPr lang="en-GB" b="1" dirty="0">
                <a:solidFill>
                  <a:schemeClr val="accent2"/>
                </a:solidFill>
              </a:rPr>
              <a:t> </a:t>
            </a:r>
            <a:r>
              <a:rPr lang="en-GB" b="1" dirty="0" err="1">
                <a:solidFill>
                  <a:schemeClr val="accent2"/>
                </a:solidFill>
              </a:rPr>
              <a:t>spektaklio</a:t>
            </a:r>
            <a:r>
              <a:rPr lang="en-GB" b="1" dirty="0">
                <a:solidFill>
                  <a:schemeClr val="accent2"/>
                </a:solidFill>
              </a:rPr>
              <a:t> </a:t>
            </a:r>
            <a:r>
              <a:rPr lang="en-GB" b="1" dirty="0" err="1">
                <a:solidFill>
                  <a:schemeClr val="accent2"/>
                </a:solidFill>
              </a:rPr>
              <a:t>pavyzdžiai</a:t>
            </a:r>
            <a:r>
              <a:rPr lang="en-GB" b="1" dirty="0">
                <a:solidFill>
                  <a:schemeClr val="accent2"/>
                </a:solidFill>
              </a:rPr>
              <a:t>: </a:t>
            </a:r>
            <a:r>
              <a:rPr kumimoji="0" lang="en-US"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extLst>
                    <a:ext uri="{A12FA001-AC4F-418D-AE19-62706E023703}">
                      <ahyp:hlinkClr xmlns:ahyp="http://schemas.microsoft.com/office/drawing/2018/hyperlinkcolor" val="tx"/>
                    </a:ext>
                  </a:extLst>
                </a:hlinkClick>
              </a:rPr>
              <a:t>25 </a:t>
            </a:r>
            <a:r>
              <a:rPr lang="lt-LT" u="sng" dirty="0" err="1">
                <a:solidFill>
                  <a:schemeClr val="accent2">
                    <a:lumMod val="75000"/>
                  </a:schemeClr>
                </a:solidFill>
                <a:latin typeface="Calibri" panose="020F0502020204030204" pitchFamily="34" charset="0"/>
                <a:ea typeface="Calibri" panose="020F0502020204030204" pitchFamily="34" charset="0"/>
                <a:cs typeface="Times New Roman" panose="02020603050405020304" pitchFamily="18" charset="0"/>
              </a:rPr>
              <a:t>s</a:t>
            </a:r>
            <a:r>
              <a:rPr kumimoji="0" lang="lt-LT" b="0" i="0" u="sng" strike="noStrike" kern="1200" cap="none" spc="0" normalizeH="0" baseline="0" noProof="0" dirty="0" err="1">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iužeto</a:t>
            </a:r>
            <a:r>
              <a:rPr kumimoji="0" lang="lt-LT" b="0" i="0" u="sng"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rPr>
              <a:t> vingių idėjos ir užuominos rašytojams</a:t>
            </a:r>
            <a:endParaRPr kumimoji="0" lang="es-ES" sz="2800" b="0" i="0" u="none" strike="noStrike" kern="1200" cap="none" spc="0" normalizeH="0" baseline="0" noProof="0" dirty="0">
              <a:ln>
                <a:noFill/>
              </a:ln>
              <a:solidFill>
                <a:schemeClr val="accent2">
                  <a:lumMod val="75000"/>
                </a:schemeClr>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342900" indent="-342900">
              <a:buBlip>
                <a:blip r:embed="rId3"/>
              </a:buBlip>
            </a:pP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Spektaklis</a:t>
            </a:r>
            <a:endParaRPr lang="en-GB" dirty="0"/>
          </a:p>
        </p:txBody>
      </p:sp>
    </p:spTree>
    <p:extLst>
      <p:ext uri="{BB962C8B-B14F-4D97-AF65-F5344CB8AC3E}">
        <p14:creationId xmlns:p14="http://schemas.microsoft.com/office/powerpoint/2010/main" val="255499871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F62CFD09-6278-5403-6BC5-9CB2EC0C2ACD}"/>
              </a:ext>
            </a:extLst>
          </p:cNvPr>
          <p:cNvSpPr>
            <a:spLocks noGrp="1"/>
          </p:cNvSpPr>
          <p:nvPr>
            <p:ph type="body" sz="quarter" idx="16"/>
          </p:nvPr>
        </p:nvSpPr>
        <p:spPr/>
        <p:txBody>
          <a:bodyPr lIns="91440" tIns="45720" rIns="91440" bIns="45720" anchor="t">
            <a:noAutofit/>
          </a:bodyPr>
          <a:lstStyle/>
          <a:p>
            <a:r>
              <a:rPr lang="en-IE" dirty="0" err="1"/>
              <a:t>Vaizdo</a:t>
            </a:r>
            <a:r>
              <a:rPr lang="en-IE" dirty="0"/>
              <a:t> </a:t>
            </a:r>
            <a:r>
              <a:rPr lang="en-IE" dirty="0" err="1"/>
              <a:t>įrašas</a:t>
            </a:r>
            <a:r>
              <a:rPr lang="en-IE" dirty="0"/>
              <a:t> </a:t>
            </a:r>
            <a:r>
              <a:rPr lang="en-IE" dirty="0" err="1"/>
              <a:t>apie</a:t>
            </a:r>
            <a:r>
              <a:rPr lang="en-IE" dirty="0"/>
              <a:t> ne </a:t>
            </a:r>
            <a:r>
              <a:rPr lang="en-IE" dirty="0" err="1"/>
              <a:t>pelno</a:t>
            </a:r>
            <a:r>
              <a:rPr lang="en-IE" dirty="0"/>
              <a:t> </a:t>
            </a:r>
            <a:r>
              <a:rPr lang="en-IE" dirty="0" err="1"/>
              <a:t>siekiančius</a:t>
            </a:r>
            <a:r>
              <a:rPr lang="en-IE" dirty="0"/>
              <a:t> </a:t>
            </a:r>
            <a:r>
              <a:rPr lang="en-IE" dirty="0" err="1"/>
              <a:t>pasakojimus</a:t>
            </a:r>
            <a:endParaRPr lang="en-IE" dirty="0"/>
          </a:p>
        </p:txBody>
      </p:sp>
      <p:pic>
        <p:nvPicPr>
          <p:cNvPr id="2" name="Online Media 1" title="Nonprofit Storytelling: Your Most Valuable Marketing and Fundraising Tool | Anedot">
            <a:hlinkClick r:id="" action="ppaction://media"/>
            <a:extLst>
              <a:ext uri="{FF2B5EF4-FFF2-40B4-BE49-F238E27FC236}">
                <a16:creationId xmlns:a16="http://schemas.microsoft.com/office/drawing/2014/main" id="{B17A88D5-481D-A3EC-760F-F2D80ED94BE4}"/>
              </a:ext>
            </a:extLst>
          </p:cNvPr>
          <p:cNvPicPr>
            <a:picLocks noGrp="1" noRot="1" noChangeAspect="1"/>
          </p:cNvPicPr>
          <p:nvPr>
            <p:ph type="pic" sz="quarter" idx="15"/>
            <a:videoFile r:link="rId1"/>
          </p:nvPr>
        </p:nvPicPr>
        <p:blipFill>
          <a:blip r:embed="rId3"/>
          <a:srcRect t="9074" b="9074"/>
          <a:stretch/>
        </p:blipFill>
        <p:spPr/>
      </p:pic>
    </p:spTree>
    <p:extLst>
      <p:ext uri="{BB962C8B-B14F-4D97-AF65-F5344CB8AC3E}">
        <p14:creationId xmlns:p14="http://schemas.microsoft.com/office/powerpoint/2010/main" val="12014758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7" y="1667802"/>
            <a:ext cx="4867011" cy="3511888"/>
          </a:xfrm>
        </p:spPr>
        <p:txBody>
          <a:bodyPr lIns="91440" tIns="45720" rIns="91440" bIns="45720" anchor="t"/>
          <a:lstStyle/>
          <a:p>
            <a:pPr marL="0" indent="0"/>
            <a:r>
              <a:rPr lang="lt-LT" dirty="0">
                <a:cs typeface="Calibri"/>
              </a:rPr>
              <a:t>Istorijos daro įtaką vartotojų sprendimams. Jos susieja jūsų auditoriją su jumis ir tuo, ką darote. </a:t>
            </a:r>
          </a:p>
          <a:p>
            <a:pPr marL="0" indent="0"/>
            <a:r>
              <a:rPr lang="lt-LT" dirty="0">
                <a:cs typeface="Calibri"/>
              </a:rPr>
              <a:t>Pasak prekės ženklo istorijų pasakojimo trenerės </a:t>
            </a:r>
            <a:r>
              <a:rPr lang="lt-LT" dirty="0" err="1">
                <a:cs typeface="Calibri"/>
              </a:rPr>
              <a:t>Celinne</a:t>
            </a:r>
            <a:r>
              <a:rPr lang="lt-LT" dirty="0">
                <a:cs typeface="Calibri"/>
              </a:rPr>
              <a:t> </a:t>
            </a:r>
            <a:r>
              <a:rPr lang="lt-LT" dirty="0" err="1">
                <a:cs typeface="Calibri"/>
              </a:rPr>
              <a:t>Da</a:t>
            </a:r>
            <a:r>
              <a:rPr lang="lt-LT" dirty="0">
                <a:cs typeface="Calibri"/>
              </a:rPr>
              <a:t> </a:t>
            </a:r>
            <a:r>
              <a:rPr lang="lt-LT" dirty="0" err="1">
                <a:cs typeface="Calibri"/>
              </a:rPr>
              <a:t>Costa</a:t>
            </a:r>
            <a:r>
              <a:rPr lang="lt-LT" dirty="0">
                <a:cs typeface="Calibri"/>
              </a:rPr>
              <a:t>, </a:t>
            </a:r>
          </a:p>
          <a:p>
            <a:pPr marL="0" indent="0"/>
            <a:r>
              <a:rPr lang="lt-LT" dirty="0">
                <a:cs typeface="Calibri"/>
              </a:rPr>
              <a:t>„prekės ženklo istorijų pasakojimas yra būtinybė ir galiausiai padidins jūsų verslo matomumą, pelną ir poveikį“. Ji siūlo istorijų pasakojimą traktuoti kaip „rinkodaros strategijos kompasą“.</a:t>
            </a:r>
            <a:endParaRPr lang="en-IE" dirty="0">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8" y="470590"/>
            <a:ext cx="4990998" cy="992652"/>
          </a:xfrm>
        </p:spPr>
        <p:txBody>
          <a:bodyPr lIns="91440" tIns="45720" rIns="91440" bIns="45720" anchor="t">
            <a:noAutofit/>
          </a:bodyPr>
          <a:lstStyle/>
          <a:p>
            <a:r>
              <a:rPr lang="en-IE" sz="2400" dirty="0">
                <a:cs typeface="Calibri"/>
              </a:rPr>
              <a:t>Ne </a:t>
            </a:r>
            <a:r>
              <a:rPr lang="en-IE" sz="2400" dirty="0" err="1">
                <a:cs typeface="Calibri"/>
              </a:rPr>
              <a:t>pelno</a:t>
            </a:r>
            <a:r>
              <a:rPr lang="en-IE" sz="2400" dirty="0">
                <a:cs typeface="Calibri"/>
              </a:rPr>
              <a:t> </a:t>
            </a:r>
            <a:r>
              <a:rPr lang="en-IE" sz="2400" dirty="0" err="1">
                <a:cs typeface="Calibri"/>
              </a:rPr>
              <a:t>siekiančios</a:t>
            </a:r>
            <a:r>
              <a:rPr lang="en-IE" sz="2400" dirty="0">
                <a:cs typeface="Calibri"/>
              </a:rPr>
              <a:t> </a:t>
            </a:r>
            <a:r>
              <a:rPr lang="en-IE" sz="2400" dirty="0" err="1">
                <a:cs typeface="Calibri"/>
              </a:rPr>
              <a:t>organizacijos</a:t>
            </a:r>
            <a:r>
              <a:rPr lang="en-IE" sz="2400" dirty="0">
                <a:cs typeface="Calibri"/>
              </a:rPr>
              <a:t> </a:t>
            </a:r>
            <a:r>
              <a:rPr lang="en-IE" sz="2400" dirty="0" err="1">
                <a:cs typeface="Calibri"/>
              </a:rPr>
              <a:t>kūrimas</a:t>
            </a:r>
            <a:r>
              <a:rPr lang="en-IE" sz="2400" dirty="0">
                <a:cs typeface="Calibri"/>
              </a:rPr>
              <a:t> </a:t>
            </a:r>
            <a:r>
              <a:rPr lang="en-IE" sz="2400" dirty="0" err="1">
                <a:cs typeface="Calibri"/>
              </a:rPr>
              <a:t>pasitelkiant</a:t>
            </a:r>
            <a:r>
              <a:rPr lang="en-IE" sz="2400" dirty="0">
                <a:cs typeface="Calibri"/>
              </a:rPr>
              <a:t> </a:t>
            </a:r>
            <a:r>
              <a:rPr lang="en-IE" sz="2400" dirty="0" err="1">
                <a:cs typeface="Calibri"/>
              </a:rPr>
              <a:t>pasakojimą</a:t>
            </a:r>
            <a:endParaRPr lang="en-IE" sz="2400" dirty="0"/>
          </a:p>
        </p:txBody>
      </p:sp>
      <p:pic>
        <p:nvPicPr>
          <p:cNvPr id="3" name="Picture Placeholder 2">
            <a:extLst>
              <a:ext uri="{FF2B5EF4-FFF2-40B4-BE49-F238E27FC236}">
                <a16:creationId xmlns:a16="http://schemas.microsoft.com/office/drawing/2014/main" id="{716DFC8B-F780-B1CE-BF56-FEAC3D7BF66A}"/>
              </a:ext>
            </a:extLst>
          </p:cNvPr>
          <p:cNvPicPr>
            <a:picLocks noGrp="1" noChangeAspect="1"/>
          </p:cNvPicPr>
          <p:nvPr>
            <p:ph type="pic" sz="quarter" idx="42"/>
          </p:nvPr>
        </p:nvPicPr>
        <p:blipFill>
          <a:blip r:embed="rId2"/>
          <a:srcRect l="2231" r="2231"/>
          <a:stretch/>
        </p:blipFill>
        <p:spPr/>
      </p:pic>
      <p:sp>
        <p:nvSpPr>
          <p:cNvPr id="7" name="TextBox 6">
            <a:extLst>
              <a:ext uri="{FF2B5EF4-FFF2-40B4-BE49-F238E27FC236}">
                <a16:creationId xmlns:a16="http://schemas.microsoft.com/office/drawing/2014/main" id="{9DD78A91-E951-8E95-6C1C-298D52C2505B}"/>
              </a:ext>
            </a:extLst>
          </p:cNvPr>
          <p:cNvSpPr txBox="1"/>
          <p:nvPr/>
        </p:nvSpPr>
        <p:spPr>
          <a:xfrm>
            <a:off x="6812279" y="5708532"/>
            <a:ext cx="4867011" cy="369332"/>
          </a:xfrm>
          <a:prstGeom prst="rect">
            <a:avLst/>
          </a:prstGeom>
          <a:noFill/>
        </p:spPr>
        <p:txBody>
          <a:bodyPr wrap="square" rtlCol="0">
            <a:spAutoFit/>
          </a:bodyPr>
          <a:lstStyle/>
          <a:p>
            <a:r>
              <a:rPr lang="en-IE" dirty="0"/>
              <a:t>Photo Source: </a:t>
            </a:r>
            <a:r>
              <a:rPr lang="en-IE" dirty="0">
                <a:hlinkClick r:id="rId3"/>
              </a:rPr>
              <a:t>Seanchoice Storytelling Events </a:t>
            </a:r>
            <a:endParaRPr lang="en-IE" dirty="0"/>
          </a:p>
        </p:txBody>
      </p:sp>
    </p:spTree>
    <p:extLst>
      <p:ext uri="{BB962C8B-B14F-4D97-AF65-F5344CB8AC3E}">
        <p14:creationId xmlns:p14="http://schemas.microsoft.com/office/powerpoint/2010/main" val="319256990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7" y="1667802"/>
            <a:ext cx="4867011" cy="3511888"/>
          </a:xfrm>
        </p:spPr>
        <p:txBody>
          <a:bodyPr lIns="91440" tIns="45720" rIns="91440" bIns="45720" anchor="t"/>
          <a:lstStyle/>
          <a:p>
            <a:pPr marL="342900" indent="-342900">
              <a:buFont typeface="Arial,Sans-Serif"/>
              <a:buChar char="•"/>
            </a:pPr>
            <a:r>
              <a:rPr lang="lt-LT" dirty="0">
                <a:cs typeface="Calibri"/>
              </a:rPr>
              <a:t>Istorijų pasakojimas yra galingas įrankis, galintis įkvėpti veikti, keisti ir daryti įtaką žmonėms.</a:t>
            </a:r>
          </a:p>
          <a:p>
            <a:pPr marL="342900" indent="-342900">
              <a:buFont typeface="Arial,Sans-Serif"/>
              <a:buChar char="•"/>
            </a:pPr>
            <a:r>
              <a:rPr lang="lt-LT" dirty="0">
                <a:cs typeface="Calibri"/>
              </a:rPr>
              <a:t>Spartėjant skaitmeninių technologijų plėtrai ir pasauliui judant greičiau nei bet kada anksčiau, žmonės yra labiau nei bet kada susiję su istorijomis ir informacija.</a:t>
            </a:r>
            <a:endParaRPr lang="en-IE" dirty="0">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8" y="470590"/>
            <a:ext cx="5200338" cy="984279"/>
          </a:xfrm>
        </p:spPr>
        <p:txBody>
          <a:bodyPr lIns="91440" tIns="45720" rIns="91440" bIns="45720" anchor="t">
            <a:noAutofit/>
          </a:bodyPr>
          <a:lstStyle/>
          <a:p>
            <a:r>
              <a:rPr lang="en-IE" dirty="0" err="1">
                <a:cs typeface="Calibri"/>
              </a:rPr>
              <a:t>Pasiekti</a:t>
            </a:r>
            <a:r>
              <a:rPr lang="en-IE" dirty="0">
                <a:cs typeface="Calibri"/>
              </a:rPr>
              <a:t> </a:t>
            </a:r>
            <a:r>
              <a:rPr lang="en-IE" dirty="0" err="1">
                <a:cs typeface="Calibri"/>
              </a:rPr>
              <a:t>širdis</a:t>
            </a:r>
            <a:r>
              <a:rPr lang="en-IE" dirty="0">
                <a:cs typeface="Calibri"/>
              </a:rPr>
              <a:t> </a:t>
            </a:r>
            <a:r>
              <a:rPr lang="en-IE" dirty="0" err="1">
                <a:cs typeface="Calibri"/>
              </a:rPr>
              <a:t>ir</a:t>
            </a:r>
            <a:r>
              <a:rPr lang="en-IE" dirty="0">
                <a:cs typeface="Calibri"/>
              </a:rPr>
              <a:t> </a:t>
            </a:r>
            <a:r>
              <a:rPr lang="en-IE" dirty="0" err="1">
                <a:cs typeface="Calibri"/>
              </a:rPr>
              <a:t>protus</a:t>
            </a:r>
            <a:r>
              <a:rPr lang="en-IE" dirty="0">
                <a:cs typeface="Calibri"/>
              </a:rPr>
              <a:t> per </a:t>
            </a:r>
            <a:r>
              <a:rPr lang="en-IE" dirty="0" err="1">
                <a:cs typeface="Calibri"/>
              </a:rPr>
              <a:t>pasakojimą</a:t>
            </a:r>
            <a:endParaRPr lang="en-US" dirty="0"/>
          </a:p>
        </p:txBody>
      </p:sp>
      <p:pic>
        <p:nvPicPr>
          <p:cNvPr id="2" name="Picture 2">
            <a:extLst>
              <a:ext uri="{FF2B5EF4-FFF2-40B4-BE49-F238E27FC236}">
                <a16:creationId xmlns:a16="http://schemas.microsoft.com/office/drawing/2014/main" id="{83E72EC9-2B0E-535C-33EE-937994B3CCDB}"/>
              </a:ext>
            </a:extLst>
          </p:cNvPr>
          <p:cNvPicPr>
            <a:picLocks noGrp="1" noChangeAspect="1"/>
          </p:cNvPicPr>
          <p:nvPr>
            <p:ph type="pic" sz="quarter" idx="42"/>
          </p:nvPr>
        </p:nvPicPr>
        <p:blipFill>
          <a:blip r:embed="rId2"/>
          <a:srcRect t="22618" b="22618"/>
          <a:stretch/>
        </p:blipFill>
        <p:spPr/>
      </p:pic>
    </p:spTree>
    <p:extLst>
      <p:ext uri="{BB962C8B-B14F-4D97-AF65-F5344CB8AC3E}">
        <p14:creationId xmlns:p14="http://schemas.microsoft.com/office/powerpoint/2010/main" val="9266894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2112680F-959B-8510-BA0E-C54003D90DC1}"/>
              </a:ext>
            </a:extLst>
          </p:cNvPr>
          <p:cNvSpPr>
            <a:spLocks noGrp="1"/>
          </p:cNvSpPr>
          <p:nvPr>
            <p:ph type="body" sz="quarter" idx="18"/>
          </p:nvPr>
        </p:nvSpPr>
        <p:spPr>
          <a:xfrm>
            <a:off x="898357" y="1667802"/>
            <a:ext cx="4867011" cy="3511888"/>
          </a:xfrm>
        </p:spPr>
        <p:txBody>
          <a:bodyPr lIns="91440" tIns="45720" rIns="91440" bIns="45720" anchor="t"/>
          <a:lstStyle/>
          <a:p>
            <a:pPr marL="342900" indent="-342900">
              <a:buFont typeface="Arial,Sans-Serif"/>
              <a:buChar char="•"/>
            </a:pPr>
            <a:r>
              <a:rPr lang="lt-LT" dirty="0">
                <a:cs typeface="Calibri"/>
              </a:rPr>
              <a:t>Istorijų pasakojimas yra vienas iš galingiausių būdų informuoti apie ne pelno siekiančias inovacijų įmones.</a:t>
            </a:r>
          </a:p>
          <a:p>
            <a:pPr marL="342900" indent="-342900">
              <a:buFont typeface="Arial,Sans-Serif"/>
              <a:buChar char="•"/>
            </a:pPr>
            <a:r>
              <a:rPr lang="lt-LT" dirty="0">
                <a:cs typeface="Calibri"/>
              </a:rPr>
              <a:t>Pelno nesiekiančių įmonių istorijos yra istorijos, kurias žmonės trokšta išgirsti, jos skatina teigiamus pokyčius teisinga linkme, daro gera visiems suinteresuotiesiems ir daro teigiamą poveikį pasauliui.</a:t>
            </a:r>
            <a:endParaRPr lang="en-IE" dirty="0">
              <a:cs typeface="Calibri"/>
            </a:endParaRPr>
          </a:p>
        </p:txBody>
      </p:sp>
      <p:sp>
        <p:nvSpPr>
          <p:cNvPr id="4" name="Text Placeholder 3">
            <a:extLst>
              <a:ext uri="{FF2B5EF4-FFF2-40B4-BE49-F238E27FC236}">
                <a16:creationId xmlns:a16="http://schemas.microsoft.com/office/drawing/2014/main" id="{7DC741D3-A89B-E34D-9E10-F04A80092668}"/>
              </a:ext>
            </a:extLst>
          </p:cNvPr>
          <p:cNvSpPr>
            <a:spLocks noGrp="1"/>
          </p:cNvSpPr>
          <p:nvPr>
            <p:ph type="body" sz="quarter" idx="16"/>
          </p:nvPr>
        </p:nvSpPr>
        <p:spPr>
          <a:xfrm>
            <a:off x="898358" y="470590"/>
            <a:ext cx="5200338" cy="984279"/>
          </a:xfrm>
        </p:spPr>
        <p:txBody>
          <a:bodyPr lIns="91440" tIns="45720" rIns="91440" bIns="45720" anchor="t">
            <a:noAutofit/>
          </a:bodyPr>
          <a:lstStyle/>
          <a:p>
            <a:r>
              <a:rPr lang="en-IE" dirty="0" err="1">
                <a:cs typeface="Calibri"/>
              </a:rPr>
              <a:t>Pasiekti</a:t>
            </a:r>
            <a:r>
              <a:rPr lang="en-IE" dirty="0">
                <a:cs typeface="Calibri"/>
              </a:rPr>
              <a:t> </a:t>
            </a:r>
            <a:r>
              <a:rPr lang="en-IE" dirty="0" err="1">
                <a:cs typeface="Calibri"/>
              </a:rPr>
              <a:t>širdis</a:t>
            </a:r>
            <a:r>
              <a:rPr lang="en-IE" dirty="0">
                <a:cs typeface="Calibri"/>
              </a:rPr>
              <a:t> </a:t>
            </a:r>
            <a:r>
              <a:rPr lang="en-IE" dirty="0" err="1">
                <a:cs typeface="Calibri"/>
              </a:rPr>
              <a:t>ir</a:t>
            </a:r>
            <a:r>
              <a:rPr lang="en-IE" dirty="0">
                <a:cs typeface="Calibri"/>
              </a:rPr>
              <a:t> </a:t>
            </a:r>
            <a:r>
              <a:rPr lang="en-IE" dirty="0" err="1">
                <a:cs typeface="Calibri"/>
              </a:rPr>
              <a:t>protus</a:t>
            </a:r>
            <a:r>
              <a:rPr lang="en-IE" dirty="0">
                <a:cs typeface="Calibri"/>
              </a:rPr>
              <a:t> per </a:t>
            </a:r>
            <a:r>
              <a:rPr lang="en-IE" dirty="0" err="1">
                <a:cs typeface="Calibri"/>
              </a:rPr>
              <a:t>pasakojimą</a:t>
            </a:r>
            <a:endParaRPr lang="en-US" dirty="0"/>
          </a:p>
        </p:txBody>
      </p:sp>
      <p:pic>
        <p:nvPicPr>
          <p:cNvPr id="3" name="Picture Placeholder 2">
            <a:extLst>
              <a:ext uri="{FF2B5EF4-FFF2-40B4-BE49-F238E27FC236}">
                <a16:creationId xmlns:a16="http://schemas.microsoft.com/office/drawing/2014/main" id="{9B6F234E-2CEB-F999-C87C-E037AC139AF5}"/>
              </a:ext>
            </a:extLst>
          </p:cNvPr>
          <p:cNvPicPr>
            <a:picLocks noGrp="1" noChangeAspect="1"/>
          </p:cNvPicPr>
          <p:nvPr>
            <p:ph type="pic" sz="quarter" idx="42"/>
          </p:nvPr>
        </p:nvPicPr>
        <p:blipFill>
          <a:blip r:embed="rId2"/>
          <a:srcRect t="1984" b="1984"/>
          <a:stretch/>
        </p:blipFill>
        <p:spPr/>
      </p:pic>
      <p:sp>
        <p:nvSpPr>
          <p:cNvPr id="7" name="TextBox 6">
            <a:extLst>
              <a:ext uri="{FF2B5EF4-FFF2-40B4-BE49-F238E27FC236}">
                <a16:creationId xmlns:a16="http://schemas.microsoft.com/office/drawing/2014/main" id="{EF4C9EE8-DC9D-9481-B777-A3A0099C4D82}"/>
              </a:ext>
            </a:extLst>
          </p:cNvPr>
          <p:cNvSpPr txBox="1"/>
          <p:nvPr/>
        </p:nvSpPr>
        <p:spPr>
          <a:xfrm>
            <a:off x="6812279" y="5708532"/>
            <a:ext cx="4867011" cy="369332"/>
          </a:xfrm>
          <a:prstGeom prst="rect">
            <a:avLst/>
          </a:prstGeom>
          <a:noFill/>
        </p:spPr>
        <p:txBody>
          <a:bodyPr wrap="square" rtlCol="0">
            <a:spAutoFit/>
          </a:bodyPr>
          <a:lstStyle/>
          <a:p>
            <a:r>
              <a:rPr lang="en-IE" dirty="0"/>
              <a:t>Photo Source: </a:t>
            </a:r>
            <a:r>
              <a:rPr lang="en-IE" dirty="0">
                <a:hlinkClick r:id="rId3"/>
              </a:rPr>
              <a:t>Seanchoice Storytelling Events </a:t>
            </a:r>
            <a:endParaRPr lang="en-IE" dirty="0"/>
          </a:p>
        </p:txBody>
      </p:sp>
    </p:spTree>
    <p:extLst>
      <p:ext uri="{BB962C8B-B14F-4D97-AF65-F5344CB8AC3E}">
        <p14:creationId xmlns:p14="http://schemas.microsoft.com/office/powerpoint/2010/main" val="312319481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lt-LT" dirty="0"/>
              <a:t>Užmegzkite emocinį ryšį su auditorija kurdami įdomias istorijas, kurios paliečia širdis ir protus. Tai savo ruožtu skatina auditoriją imtis veiksmų, pavyzdžiui, aukoti, savanoriauti ar skleisti informaciją. </a:t>
            </a:r>
          </a:p>
          <a:p>
            <a:pPr marL="342900" indent="-342900">
              <a:buBlip>
                <a:blip r:embed="rId3"/>
              </a:buBlip>
            </a:pPr>
            <a:endParaRPr lang="lt-LT" dirty="0"/>
          </a:p>
          <a:p>
            <a:pPr marL="342900" indent="-342900">
              <a:buBlip>
                <a:blip r:embed="rId3"/>
              </a:buBlip>
            </a:pPr>
            <a:r>
              <a:rPr lang="lt-LT" dirty="0"/>
              <a:t>Istorijų pasakojimas leidžia jūsų auditorijai susipažinti su jumis ir jūsų daroma „gėrybe“, nes istorijai suteikiamas tikras veidas, balsas ir asmuo.</a:t>
            </a:r>
          </a:p>
          <a:p>
            <a:pPr marL="342900" indent="-342900">
              <a:buBlip>
                <a:blip r:embed="rId3"/>
              </a:buBlip>
            </a:pPr>
            <a:endParaRPr lang="lt-LT" dirty="0"/>
          </a:p>
          <a:p>
            <a:pPr marL="342900" indent="-342900">
              <a:buBlip>
                <a:blip r:embed="rId3"/>
              </a:buBlip>
            </a:pPr>
            <a:r>
              <a:rPr lang="lt-LT" dirty="0"/>
              <a:t>Pelno nesiekiančios organizacijos turi pranašumą. Jūs esate priekyje, jūsų tikslas - daryti gera ir turite misiją arba priežastį, įaustą į jūsų verslo modelį. Tai padeda pranešti apie savo vertę ir parodyti pasauliui, ką darote, kodėl tai darote ir kaip.</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Ne pelno siekiančių organizacijų istorijų pasakojimas</a:t>
            </a:r>
            <a:endParaRPr lang="en-GB" dirty="0"/>
          </a:p>
        </p:txBody>
      </p:sp>
    </p:spTree>
    <p:extLst>
      <p:ext uri="{BB962C8B-B14F-4D97-AF65-F5344CB8AC3E}">
        <p14:creationId xmlns:p14="http://schemas.microsoft.com/office/powerpoint/2010/main" val="385945097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lt-LT" dirty="0"/>
              <a:t>Pasakojimas leidžia užmegzti ryšį su žmonėmis ir užmegzti ryšį su jų jausmais, priešingai nei kitose tipinėse komercinėse įmonėse. Taigi, sujungti žmones per žmogaus jausmus ir emocijas. </a:t>
            </a:r>
          </a:p>
          <a:p>
            <a:pPr marL="342900" indent="-342900">
              <a:buBlip>
                <a:blip r:embed="rId3"/>
              </a:buBlip>
            </a:pPr>
            <a:endParaRPr lang="lt-LT" dirty="0"/>
          </a:p>
          <a:p>
            <a:pPr marL="342900" indent="-342900">
              <a:buBlip>
                <a:blip r:embed="rId3"/>
              </a:buBlip>
            </a:pPr>
            <a:r>
              <a:rPr lang="lt-LT" dirty="0"/>
              <a:t>Tai puikus būdas, kai du visiškai skirtingi žmonės pirmą kartą gali užmegzti ryšį viename lygmenyje.</a:t>
            </a:r>
          </a:p>
          <a:p>
            <a:pPr marL="342900" indent="-342900">
              <a:buBlip>
                <a:blip r:embed="rId3"/>
              </a:buBlip>
            </a:pPr>
            <a:endParaRPr lang="lt-LT" dirty="0"/>
          </a:p>
          <a:p>
            <a:pPr marL="342900" indent="-342900">
              <a:buBlip>
                <a:blip r:embed="rId3"/>
              </a:buBlip>
            </a:pPr>
            <a:r>
              <a:rPr lang="lt-LT" dirty="0"/>
              <a:t>Turite apie ką šaukti. Apie tai, kaip sprendžiate vietinius ir pasaulinius iššūkius, kurie naudingi kitiems ir aplinkai. Tai natūraliai, dažnai virusiniu domino principu, teigiamai paveiks jūsų verslą, jūsų misiją, pasiekiamumą, jūsų produktą, paslaugą ir prekės ženklą.</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Ne pelno siekiančių organizacijų istorijų pasakojimas</a:t>
            </a:r>
            <a:endParaRPr lang="en-GB" dirty="0"/>
          </a:p>
        </p:txBody>
      </p:sp>
    </p:spTree>
    <p:extLst>
      <p:ext uri="{BB962C8B-B14F-4D97-AF65-F5344CB8AC3E}">
        <p14:creationId xmlns:p14="http://schemas.microsoft.com/office/powerpoint/2010/main" val="333918788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0832DE31-B432-B8DF-ECBE-16D236071F5B}"/>
              </a:ext>
            </a:extLst>
          </p:cNvPr>
          <p:cNvSpPr>
            <a:spLocks noGrp="1"/>
          </p:cNvSpPr>
          <p:nvPr>
            <p:ph type="body" sz="quarter" idx="16"/>
          </p:nvPr>
        </p:nvSpPr>
        <p:spPr/>
        <p:txBody>
          <a:bodyPr lIns="91440" tIns="45720" rIns="91440" bIns="45720" anchor="t">
            <a:noAutofit/>
          </a:bodyPr>
          <a:lstStyle/>
          <a:p>
            <a:r>
              <a:rPr lang="lt-LT" dirty="0"/>
              <a:t>Ne pelno siekiančių organizacijų istorijų pasakojimas</a:t>
            </a:r>
            <a:endParaRPr lang="en-GB" dirty="0"/>
          </a:p>
        </p:txBody>
      </p:sp>
      <p:graphicFrame>
        <p:nvGraphicFramePr>
          <p:cNvPr id="4" name="Table 6">
            <a:extLst>
              <a:ext uri="{FF2B5EF4-FFF2-40B4-BE49-F238E27FC236}">
                <a16:creationId xmlns:a16="http://schemas.microsoft.com/office/drawing/2014/main" id="{53A7979A-8432-A94F-D78A-6A2E1BF5B28A}"/>
              </a:ext>
            </a:extLst>
          </p:cNvPr>
          <p:cNvGraphicFramePr>
            <a:graphicFrameLocks noGrp="1"/>
          </p:cNvGraphicFramePr>
          <p:nvPr>
            <p:extLst>
              <p:ext uri="{D42A27DB-BD31-4B8C-83A1-F6EECF244321}">
                <p14:modId xmlns:p14="http://schemas.microsoft.com/office/powerpoint/2010/main" val="2002933220"/>
              </p:ext>
            </p:extLst>
          </p:nvPr>
        </p:nvGraphicFramePr>
        <p:xfrm>
          <a:off x="798381" y="1565256"/>
          <a:ext cx="10595238" cy="4122928"/>
        </p:xfrm>
        <a:graphic>
          <a:graphicData uri="http://schemas.openxmlformats.org/drawingml/2006/table">
            <a:tbl>
              <a:tblPr firstRow="1" bandRow="1">
                <a:tableStyleId>{5C22544A-7EE6-4342-B048-85BDC9FD1C3A}</a:tableStyleId>
              </a:tblPr>
              <a:tblGrid>
                <a:gridCol w="5297619">
                  <a:extLst>
                    <a:ext uri="{9D8B030D-6E8A-4147-A177-3AD203B41FA5}">
                      <a16:colId xmlns:a16="http://schemas.microsoft.com/office/drawing/2014/main" val="3518689196"/>
                    </a:ext>
                  </a:extLst>
                </a:gridCol>
                <a:gridCol w="5297619">
                  <a:extLst>
                    <a:ext uri="{9D8B030D-6E8A-4147-A177-3AD203B41FA5}">
                      <a16:colId xmlns:a16="http://schemas.microsoft.com/office/drawing/2014/main" val="2536914569"/>
                    </a:ext>
                  </a:extLst>
                </a:gridCol>
              </a:tblGrid>
              <a:tr h="276282">
                <a:tc grid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t-LT" sz="2600" b="1" dirty="0">
                          <a:solidFill>
                            <a:srgbClr val="000000"/>
                          </a:solidFill>
                          <a:latin typeface="+mn-lt"/>
                          <a:cs typeface="Calibri"/>
                        </a:rPr>
                        <a:t>Ne pelno siekiantis pasakojimas gali būti įvairių formų, pvz.</a:t>
                      </a:r>
                      <a:r>
                        <a:rPr lang="en-IE" sz="2600" b="1" dirty="0">
                          <a:solidFill>
                            <a:srgbClr val="000000"/>
                          </a:solidFill>
                          <a:latin typeface="+mn-lt"/>
                          <a:cs typeface="Calibri"/>
                        </a:rPr>
                        <a:t>:</a:t>
                      </a:r>
                      <a:endParaRPr lang="en-US" sz="2600" b="1" dirty="0">
                        <a:solidFill>
                          <a:srgbClr val="000000"/>
                        </a:solidFill>
                        <a:latin typeface="+mn-lt"/>
                        <a:cs typeface="Calibri"/>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hMerge="1">
                  <a:txBody>
                    <a:bodyPr/>
                    <a:lstStyle/>
                    <a:p>
                      <a:pPr algn="ctr"/>
                      <a:endParaRPr lang="en-IE" dirty="0"/>
                    </a:p>
                  </a:txBody>
                  <a:tcPr/>
                </a:tc>
                <a:extLst>
                  <a:ext uri="{0D108BD9-81ED-4DB2-BD59-A6C34878D82A}">
                    <a16:rowId xmlns:a16="http://schemas.microsoft.com/office/drawing/2014/main" val="3665453522"/>
                  </a:ext>
                </a:extLst>
              </a:tr>
              <a:tr h="2103447">
                <a:tc>
                  <a:txBody>
                    <a:bodyPr/>
                    <a:lstStyle/>
                    <a:p>
                      <a:pPr marL="342900" indent="-342900" algn="l">
                        <a:buFont typeface="Arial" panose="020B0604020202020204" pitchFamily="34" charset="0"/>
                        <a:buChar char="•"/>
                      </a:pPr>
                      <a:endParaRPr lang="en-US" sz="2400" dirty="0">
                        <a:solidFill>
                          <a:srgbClr val="000000"/>
                        </a:solidFill>
                        <a:latin typeface="+mn-lt"/>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mn-lt"/>
                          <a:ea typeface="+mn-ea"/>
                          <a:cs typeface="+mn-cs"/>
                        </a:rPr>
                        <a:t>Trumpos formos įrašai socialinėje žiniasklaidoje</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mn-lt"/>
                          <a:ea typeface="+mn-ea"/>
                          <a:cs typeface="+mn-cs"/>
                        </a:rPr>
                        <a:t>Vaizdo reklama televizijoje arba socialinėje žiniasklaidoje.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mn-lt"/>
                          <a:ea typeface="+mn-ea"/>
                          <a:cs typeface="+mn-cs"/>
                        </a:rPr>
                        <a:t>Reklaminė medžiaga (skrajutės, lankstinukai ir kt.)</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mn-lt"/>
                          <a:ea typeface="+mn-ea"/>
                          <a:cs typeface="+mn-cs"/>
                        </a:rPr>
                        <a:t>Atvejo studijos</a:t>
                      </a:r>
                      <a:endParaRPr lang="en-US" sz="2400" dirty="0">
                        <a:solidFill>
                          <a:srgbClr val="000000"/>
                        </a:solidFill>
                        <a:latin typeface="+mn-lt"/>
                      </a:endParaRPr>
                    </a:p>
                    <a:p>
                      <a:pPr algn="ctr"/>
                      <a:endParaRPr lang="en-IE" sz="2400"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342900" indent="-342900" algn="l">
                        <a:buFont typeface="Arial" panose="020B0604020202020204" pitchFamily="34" charset="0"/>
                        <a:buChar char="•"/>
                      </a:pPr>
                      <a:endParaRPr lang="en-US" sz="2400" dirty="0">
                        <a:solidFill>
                          <a:srgbClr val="000000"/>
                        </a:solidFill>
                        <a:latin typeface="+mn-lt"/>
                      </a:endParaRP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mn-lt"/>
                          <a:ea typeface="+mn-ea"/>
                          <a:cs typeface="+mn-cs"/>
                        </a:rPr>
                        <a:t>Ilgos formos istorijos ir vadovai</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mn-lt"/>
                          <a:ea typeface="+mn-ea"/>
                          <a:cs typeface="+mn-cs"/>
                        </a:rPr>
                        <a:t>Konferencijos ir renginiai</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mn-lt"/>
                          <a:ea typeface="+mn-ea"/>
                          <a:cs typeface="+mn-cs"/>
                        </a:rPr>
                        <a:t>Informavimo kampanijos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2"/>
                        </a:buBlip>
                        <a:tabLst/>
                        <a:defRPr/>
                      </a:pPr>
                      <a:r>
                        <a:rPr kumimoji="0" lang="lt-LT" sz="2400" b="0" i="0" u="none" strike="noStrike" kern="1200" cap="none" spc="0" normalizeH="0" baseline="0" noProof="0" dirty="0">
                          <a:ln>
                            <a:noFill/>
                          </a:ln>
                          <a:solidFill>
                            <a:srgbClr val="000000"/>
                          </a:solidFill>
                          <a:effectLst/>
                          <a:uLnTx/>
                          <a:uFillTx/>
                          <a:latin typeface="+mn-lt"/>
                          <a:ea typeface="+mn-ea"/>
                          <a:cs typeface="+mn-cs"/>
                        </a:rPr>
                        <a:t>Lėšų rinkimo kampanijos</a:t>
                      </a:r>
                      <a:endParaRPr lang="en-IE" sz="2400" dirty="0">
                        <a:solidFill>
                          <a:srgbClr val="000000"/>
                        </a:solidFill>
                        <a:latin typeface="+mn-lt"/>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60249922"/>
                  </a:ext>
                </a:extLst>
              </a:tr>
            </a:tbl>
          </a:graphicData>
        </a:graphic>
      </p:graphicFrame>
    </p:spTree>
    <p:extLst>
      <p:ext uri="{BB962C8B-B14F-4D97-AF65-F5344CB8AC3E}">
        <p14:creationId xmlns:p14="http://schemas.microsoft.com/office/powerpoint/2010/main" val="2106625630"/>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lt-LT" dirty="0"/>
              <a:t>Galbūt tai skamba elementariai, bet jei norite sužinoti, kas domina jūsų tikslinę auditoriją, kas jai kelia nerimą ir kas ją motyvuoja, pasakojimas yra puikus būdas tai sužinoti. </a:t>
            </a:r>
          </a:p>
          <a:p>
            <a:pPr marL="342900" indent="-342900">
              <a:buBlip>
                <a:blip r:embed="rId3"/>
              </a:buBlip>
            </a:pPr>
            <a:endParaRPr lang="lt-LT" dirty="0"/>
          </a:p>
          <a:p>
            <a:pPr marL="342900" indent="-342900">
              <a:buBlip>
                <a:blip r:embed="rId3"/>
              </a:buBlip>
            </a:pPr>
            <a:r>
              <a:rPr lang="lt-LT" dirty="0" err="1"/>
              <a:t>Kontekstualizuokite</a:t>
            </a:r>
            <a:r>
              <a:rPr lang="lt-LT" dirty="0"/>
              <a:t> savo istoriją - paaiškinkite platesnę įmonės viziją, jos praeitį ir ateities strategiją. Tai padeda žmonėms suprasti jūsų tikslus ir norėti įsitraukti.</a:t>
            </a:r>
          </a:p>
          <a:p>
            <a:pPr marL="342900" indent="-342900">
              <a:buBlip>
                <a:blip r:embed="rId3"/>
              </a:buBlip>
            </a:pPr>
            <a:endParaRPr lang="lt-LT" dirty="0"/>
          </a:p>
          <a:p>
            <a:pPr marL="342900" indent="-342900">
              <a:buBlip>
                <a:blip r:embed="rId3"/>
              </a:buBlip>
            </a:pPr>
            <a:r>
              <a:rPr lang="lt-LT" dirty="0"/>
              <a:t>Humanizuokite savo istoriją - asmeninis anekdotas gali ir praskaidrinti nuotaiką, ir veiksmingiau iliustruoti jūsų požiūrį, padėdamas auditorijai jaustis ne tokiai skeptiškai ir būti atviresnei jūsų idėjoms.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2800" dirty="0" err="1">
                <a:cs typeface="Calibri"/>
              </a:rPr>
              <a:t>Patarimai</a:t>
            </a:r>
            <a:r>
              <a:rPr lang="en-IE" sz="2800" dirty="0">
                <a:cs typeface="Calibri"/>
              </a:rPr>
              <a:t> ne </a:t>
            </a:r>
            <a:r>
              <a:rPr lang="en-IE" sz="2800" dirty="0" err="1">
                <a:cs typeface="Calibri"/>
              </a:rPr>
              <a:t>pelno</a:t>
            </a:r>
            <a:r>
              <a:rPr lang="en-IE" sz="2800" dirty="0">
                <a:cs typeface="Calibri"/>
              </a:rPr>
              <a:t> </a:t>
            </a:r>
            <a:r>
              <a:rPr lang="en-IE" sz="2800" dirty="0" err="1">
                <a:cs typeface="Calibri"/>
              </a:rPr>
              <a:t>siekiančioms</a:t>
            </a:r>
            <a:r>
              <a:rPr lang="en-IE" sz="2800" dirty="0">
                <a:cs typeface="Calibri"/>
              </a:rPr>
              <a:t> </a:t>
            </a:r>
            <a:r>
              <a:rPr lang="en-IE" sz="2800" dirty="0" err="1">
                <a:cs typeface="Calibri"/>
              </a:rPr>
              <a:t>organizacijoms</a:t>
            </a:r>
            <a:r>
              <a:rPr lang="en-IE" sz="2800" dirty="0">
                <a:cs typeface="Calibri"/>
              </a:rPr>
              <a:t>, </a:t>
            </a:r>
            <a:r>
              <a:rPr lang="en-IE" sz="2800" dirty="0" err="1">
                <a:cs typeface="Calibri"/>
              </a:rPr>
              <a:t>naudojančioms</a:t>
            </a:r>
            <a:r>
              <a:rPr lang="en-IE" sz="2800" dirty="0">
                <a:cs typeface="Calibri"/>
              </a:rPr>
              <a:t> </a:t>
            </a:r>
            <a:r>
              <a:rPr lang="en-IE" sz="2800" dirty="0" err="1">
                <a:cs typeface="Calibri"/>
              </a:rPr>
              <a:t>pasakojimą</a:t>
            </a:r>
            <a:endParaRPr lang="en-IE" sz="2800" dirty="0">
              <a:cs typeface="Calibri"/>
            </a:endParaRPr>
          </a:p>
        </p:txBody>
      </p:sp>
    </p:spTree>
    <p:extLst>
      <p:ext uri="{BB962C8B-B14F-4D97-AF65-F5344CB8AC3E}">
        <p14:creationId xmlns:p14="http://schemas.microsoft.com/office/powerpoint/2010/main" val="36242136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lt-LT" dirty="0"/>
              <a:t>Besimokantieji gebės pritaikyti privatumo nustatymus, rasti ir naudoti pagrindines </a:t>
            </a:r>
            <a:r>
              <a:rPr lang="lt-LT" dirty="0" err="1"/>
              <a:t>hashtag'us</a:t>
            </a:r>
            <a:r>
              <a:rPr lang="lt-LT" dirty="0"/>
              <a:t>, taip pat kurti stiprius firminius </a:t>
            </a:r>
            <a:r>
              <a:rPr lang="lt-LT" dirty="0" err="1"/>
              <a:t>hashtag'us</a:t>
            </a:r>
            <a:r>
              <a:rPr lang="lt-LT" dirty="0"/>
              <a:t>.</a:t>
            </a:r>
          </a:p>
          <a:p>
            <a:pPr marL="342900" indent="-342900">
              <a:buBlip>
                <a:blip r:embed="rId3"/>
              </a:buBlip>
            </a:pPr>
            <a:endParaRPr lang="lt-LT" dirty="0"/>
          </a:p>
          <a:p>
            <a:pPr marL="342900" indent="-342900">
              <a:buBlip>
                <a:blip r:embed="rId3"/>
              </a:buBlip>
            </a:pPr>
            <a:r>
              <a:rPr lang="lt-LT" dirty="0"/>
              <a:t>Besimokantieji turės pagrindinius gebėjimus tiesiogiai nušviesti įvykius socialinėje žiniasklaidoje (tiesioginis transliavimas, skelbimas) ir bendrauti su internetiniais dalyviais renginio metu.</a:t>
            </a:r>
          </a:p>
          <a:p>
            <a:pPr marL="342900" indent="-342900">
              <a:buBlip>
                <a:blip r:embed="rId3"/>
              </a:buBlip>
            </a:pPr>
            <a:endParaRPr lang="lt-LT" dirty="0"/>
          </a:p>
          <a:p>
            <a:pPr marL="342900" indent="-342900">
              <a:buBlip>
                <a:blip r:embed="rId3"/>
              </a:buBlip>
            </a:pPr>
            <a:r>
              <a:rPr lang="lt-LT" dirty="0"/>
              <a:t>Mokiniai demonstruos pagrindinius nuotraukų redagavimo įgūdžius, taip pat gebėjimą uždėti tekstą; mokiniai gebės naudotis įvairiomis nuotraukų redagavimo programomis.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Įgijamos</a:t>
            </a:r>
            <a:r>
              <a:rPr lang="en-US" dirty="0"/>
              <a:t> </a:t>
            </a:r>
            <a:r>
              <a:rPr lang="en-US" dirty="0" err="1"/>
              <a:t>kompetencijos</a:t>
            </a:r>
            <a:endParaRPr lang="en-US" dirty="0"/>
          </a:p>
        </p:txBody>
      </p:sp>
    </p:spTree>
    <p:extLst>
      <p:ext uri="{BB962C8B-B14F-4D97-AF65-F5344CB8AC3E}">
        <p14:creationId xmlns:p14="http://schemas.microsoft.com/office/powerpoint/2010/main" val="475850916"/>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595065"/>
            <a:ext cx="10595237" cy="3995028"/>
          </a:xfrm>
        </p:spPr>
        <p:txBody>
          <a:bodyPr/>
          <a:lstStyle/>
          <a:p>
            <a:pPr marL="342900" indent="-342900">
              <a:buBlip>
                <a:blip r:embed="rId3"/>
              </a:buBlip>
            </a:pPr>
            <a:r>
              <a:rPr lang="lt-LT" dirty="0"/>
              <a:t>Būkite orientuoti į veiksmą - jei savo auditorijai pateiksite praktinių patarimų ir aiškių nurodymų, įgalinsite ją veikti ir paversti jūsų istoriją savo istorija.</a:t>
            </a:r>
          </a:p>
          <a:p>
            <a:pPr marL="342900" indent="-342900">
              <a:buBlip>
                <a:blip r:embed="rId3"/>
              </a:buBlip>
            </a:pPr>
            <a:endParaRPr lang="lt-LT" dirty="0"/>
          </a:p>
          <a:p>
            <a:pPr marL="342900" indent="-342900">
              <a:buBlip>
                <a:blip r:embed="rId3"/>
              </a:buBlip>
            </a:pPr>
            <a:r>
              <a:rPr lang="lt-LT" dirty="0"/>
              <a:t>Išlaikykite kuklumą - tai didina pasitikėjimą jūsų pasakojimu būtent todėl, kad parodo, jog neteigiate, kad žinote visus atsakymus, ir kad esate pasirengę mokytis ir prireikus keisti kryptį.</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IE" sz="2800" dirty="0" err="1">
                <a:cs typeface="Calibri"/>
              </a:rPr>
              <a:t>Patarimai</a:t>
            </a:r>
            <a:r>
              <a:rPr lang="en-IE" sz="2800" dirty="0">
                <a:cs typeface="Calibri"/>
              </a:rPr>
              <a:t> ne </a:t>
            </a:r>
            <a:r>
              <a:rPr lang="en-IE" sz="2800" dirty="0" err="1">
                <a:cs typeface="Calibri"/>
              </a:rPr>
              <a:t>pelno</a:t>
            </a:r>
            <a:r>
              <a:rPr lang="en-IE" sz="2800" dirty="0">
                <a:cs typeface="Calibri"/>
              </a:rPr>
              <a:t> </a:t>
            </a:r>
            <a:r>
              <a:rPr lang="en-IE" sz="2800" dirty="0" err="1">
                <a:cs typeface="Calibri"/>
              </a:rPr>
              <a:t>siekiančioms</a:t>
            </a:r>
            <a:r>
              <a:rPr lang="en-IE" sz="2800" dirty="0">
                <a:cs typeface="Calibri"/>
              </a:rPr>
              <a:t> </a:t>
            </a:r>
            <a:r>
              <a:rPr lang="en-IE" sz="2800" dirty="0" err="1">
                <a:cs typeface="Calibri"/>
              </a:rPr>
              <a:t>organizacijoms</a:t>
            </a:r>
            <a:r>
              <a:rPr lang="en-IE" sz="2800" dirty="0">
                <a:cs typeface="Calibri"/>
              </a:rPr>
              <a:t>, </a:t>
            </a:r>
            <a:r>
              <a:rPr lang="en-IE" sz="2800" dirty="0" err="1">
                <a:cs typeface="Calibri"/>
              </a:rPr>
              <a:t>naudojančioms</a:t>
            </a:r>
            <a:r>
              <a:rPr lang="en-IE" sz="2800" dirty="0">
                <a:cs typeface="Calibri"/>
              </a:rPr>
              <a:t> </a:t>
            </a:r>
            <a:r>
              <a:rPr lang="en-IE" sz="2800" dirty="0" err="1">
                <a:cs typeface="Calibri"/>
              </a:rPr>
              <a:t>pasakojimą</a:t>
            </a:r>
            <a:endParaRPr lang="en-IE" sz="2800" dirty="0">
              <a:cs typeface="Calibri"/>
            </a:endParaRPr>
          </a:p>
        </p:txBody>
      </p:sp>
    </p:spTree>
    <p:extLst>
      <p:ext uri="{BB962C8B-B14F-4D97-AF65-F5344CB8AC3E}">
        <p14:creationId xmlns:p14="http://schemas.microsoft.com/office/powerpoint/2010/main" val="354752737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750034"/>
            <a:ext cx="10595237" cy="3995028"/>
          </a:xfrm>
        </p:spPr>
        <p:txBody>
          <a:bodyPr/>
          <a:lstStyle/>
          <a:p>
            <a:pPr marL="342900" indent="-342900">
              <a:buBlip>
                <a:blip r:embed="rId3"/>
              </a:buBlip>
            </a:pPr>
            <a:r>
              <a:rPr lang="en-US" b="1" dirty="0" err="1"/>
              <a:t>Aiškūs</a:t>
            </a:r>
            <a:r>
              <a:rPr lang="en-US" b="1" dirty="0"/>
              <a:t> </a:t>
            </a:r>
            <a:r>
              <a:rPr lang="en-US" b="1" dirty="0" err="1"/>
              <a:t>tikslai</a:t>
            </a:r>
            <a:endParaRPr lang="en-US" b="1" dirty="0"/>
          </a:p>
          <a:p>
            <a:pPr marL="0" indent="0"/>
            <a:r>
              <a:rPr lang="lt-LT" dirty="0"/>
              <a:t>- Kokią istoriją norite papasakoti?</a:t>
            </a:r>
          </a:p>
          <a:p>
            <a:pPr marL="0" indent="0"/>
            <a:r>
              <a:rPr lang="lt-LT" dirty="0"/>
              <a:t>- Kas yra jūsų auditorija? (Kaip norite, kad auditorija jaustųsi išklausiusi jūsų istoriją?</a:t>
            </a:r>
          </a:p>
          <a:p>
            <a:pPr marL="0" indent="0"/>
            <a:r>
              <a:rPr lang="lt-LT" dirty="0"/>
              <a:t>- Kokių veiksmų norėtumėte, kad auditorija imtųsi?</a:t>
            </a:r>
            <a:endParaRPr lang="en-US" dirty="0"/>
          </a:p>
          <a:p>
            <a:pPr marL="342900" indent="-342900">
              <a:buBlip>
                <a:blip r:embed="rId3"/>
              </a:buBlip>
            </a:pPr>
            <a:r>
              <a:rPr lang="en-US" b="1" dirty="0" err="1"/>
              <a:t>Organizuota</a:t>
            </a:r>
            <a:r>
              <a:rPr lang="en-US" b="1" dirty="0"/>
              <a:t> </a:t>
            </a:r>
            <a:r>
              <a:rPr lang="en-US" b="1" dirty="0" err="1"/>
              <a:t>struktūra</a:t>
            </a:r>
            <a:endParaRPr lang="en-US" b="1" dirty="0"/>
          </a:p>
          <a:p>
            <a:pPr marL="0" indent="0"/>
            <a:r>
              <a:rPr lang="lt-LT" dirty="0"/>
              <a:t>- Kur bus pasakojama ši istorija? (internete, pasiūlyme, laiške rėmėjams ir </a:t>
            </a:r>
            <a:r>
              <a:rPr lang="lt-LT" dirty="0" err="1"/>
              <a:t>t</a:t>
            </a:r>
            <a:r>
              <a:rPr lang="lt-LT" dirty="0"/>
              <a:t>. </a:t>
            </a:r>
            <a:r>
              <a:rPr lang="lt-LT" dirty="0" err="1"/>
              <a:t>t</a:t>
            </a:r>
            <a:r>
              <a:rPr lang="lt-LT" dirty="0"/>
              <a:t>.) </a:t>
            </a:r>
          </a:p>
          <a:p>
            <a:pPr marL="0" indent="0"/>
            <a:r>
              <a:rPr lang="lt-LT" dirty="0"/>
              <a:t>- Kokio ilgio norėtumėte, kad istorija būtų? (pastraipa, keli puslapiai)</a:t>
            </a:r>
          </a:p>
          <a:p>
            <a:pPr marL="0" indent="0"/>
            <a:r>
              <a:rPr lang="lt-LT" dirty="0"/>
              <a:t>- Kokius turite duomenis, kuriuos galite įtraukti?</a:t>
            </a: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t>Kas </a:t>
            </a:r>
            <a:r>
              <a:rPr lang="en-US" sz="2800" dirty="0" err="1"/>
              <a:t>sudaro</a:t>
            </a:r>
            <a:r>
              <a:rPr lang="en-US" sz="2800" dirty="0"/>
              <a:t> </a:t>
            </a:r>
            <a:r>
              <a:rPr lang="en-US" sz="2800" dirty="0" err="1"/>
              <a:t>gerą</a:t>
            </a:r>
            <a:r>
              <a:rPr lang="en-US" sz="2800" dirty="0"/>
              <a:t> ne </a:t>
            </a:r>
            <a:r>
              <a:rPr lang="en-US" sz="2800" dirty="0" err="1"/>
              <a:t>pelno</a:t>
            </a:r>
            <a:r>
              <a:rPr lang="en-US" sz="2800" dirty="0"/>
              <a:t> </a:t>
            </a:r>
            <a:r>
              <a:rPr lang="en-US" sz="2800" dirty="0" err="1"/>
              <a:t>siekiančios</a:t>
            </a:r>
            <a:r>
              <a:rPr lang="en-US" sz="2800" dirty="0"/>
              <a:t> </a:t>
            </a:r>
            <a:r>
              <a:rPr lang="en-US" sz="2800" dirty="0" err="1"/>
              <a:t>organizacijos</a:t>
            </a:r>
            <a:r>
              <a:rPr lang="en-US" sz="2800" dirty="0"/>
              <a:t> </a:t>
            </a:r>
            <a:r>
              <a:rPr lang="en-US" sz="2800" dirty="0" err="1"/>
              <a:t>istoriją</a:t>
            </a:r>
            <a:r>
              <a:rPr lang="en-US" sz="2800" dirty="0"/>
              <a:t>? </a:t>
            </a:r>
            <a:r>
              <a:rPr lang="en-US" sz="2800" dirty="0" err="1"/>
              <a:t>Ką</a:t>
            </a:r>
            <a:r>
              <a:rPr lang="en-US" sz="2800" dirty="0"/>
              <a:t> </a:t>
            </a:r>
            <a:r>
              <a:rPr lang="en-US" sz="2800" dirty="0" err="1"/>
              <a:t>įtraukti</a:t>
            </a:r>
            <a:endParaRPr lang="en-US" sz="2800" dirty="0"/>
          </a:p>
        </p:txBody>
      </p:sp>
    </p:spTree>
    <p:extLst>
      <p:ext uri="{BB962C8B-B14F-4D97-AF65-F5344CB8AC3E}">
        <p14:creationId xmlns:p14="http://schemas.microsoft.com/office/powerpoint/2010/main" val="393232825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2101369"/>
            <a:ext cx="10595237" cy="3995028"/>
          </a:xfrm>
        </p:spPr>
        <p:txBody>
          <a:bodyPr/>
          <a:lstStyle/>
          <a:p>
            <a:pPr marL="342900" indent="-342900">
              <a:buBlip>
                <a:blip r:embed="rId3"/>
              </a:buBlip>
            </a:pPr>
            <a:r>
              <a:rPr lang="lt-LT" b="1" i="0" u="none" strike="noStrike" dirty="0">
                <a:solidFill>
                  <a:srgbClr val="1B1E25"/>
                </a:solidFill>
                <a:effectLst/>
                <a:latin typeface="-apple-system"/>
              </a:rPr>
              <a:t>Stiprios vaizdinės priemonės</a:t>
            </a:r>
            <a:endParaRPr lang="en-US" b="1" i="0" u="none" strike="noStrike" dirty="0">
              <a:solidFill>
                <a:srgbClr val="1B1E25"/>
              </a:solidFill>
              <a:effectLst/>
              <a:latin typeface="-apple-system"/>
            </a:endParaRPr>
          </a:p>
          <a:p>
            <a:pPr marL="0" indent="0"/>
            <a:r>
              <a:rPr lang="lt-LT" dirty="0"/>
              <a:t>- Ar istorijos formatas leidžia įtraukti vaizdo įrašus ir nuotraukas?</a:t>
            </a:r>
          </a:p>
          <a:p>
            <a:pPr marL="0" indent="0"/>
            <a:r>
              <a:rPr lang="lt-LT" dirty="0"/>
              <a:t>- Kokias nuotraukas ar vaizdo įrašus turite, kurie iliustruoja jūsų priežastį?</a:t>
            </a:r>
          </a:p>
          <a:p>
            <a:pPr marL="0" indent="0"/>
            <a:r>
              <a:rPr lang="lt-LT" dirty="0"/>
              <a:t>- Ar turite poreikį ir galimybes kurti </a:t>
            </a:r>
            <a:r>
              <a:rPr lang="lt-LT" dirty="0" err="1"/>
              <a:t>infografiką</a:t>
            </a:r>
            <a:r>
              <a:rPr lang="lt-LT" dirty="0"/>
              <a:t>? (jei turite daug faktų ir skaičių, </a:t>
            </a:r>
            <a:r>
              <a:rPr lang="lt-LT" dirty="0" err="1"/>
              <a:t>infografiką</a:t>
            </a:r>
            <a:r>
              <a:rPr lang="lt-LT" dirty="0"/>
              <a:t> gali būti lengviau suprasti.</a:t>
            </a:r>
            <a:endParaRPr lang="en-US" dirty="0"/>
          </a:p>
          <a:p>
            <a:pPr marL="342900" indent="-342900">
              <a:buBlip>
                <a:blip r:embed="rId3"/>
              </a:buBlip>
            </a:pP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sz="2800" dirty="0"/>
              <a:t>Kas </a:t>
            </a:r>
            <a:r>
              <a:rPr lang="en-US" sz="2800" dirty="0" err="1"/>
              <a:t>sudaro</a:t>
            </a:r>
            <a:r>
              <a:rPr lang="en-US" sz="2800" dirty="0"/>
              <a:t> </a:t>
            </a:r>
            <a:r>
              <a:rPr lang="en-US" sz="2800" dirty="0" err="1"/>
              <a:t>gerą</a:t>
            </a:r>
            <a:r>
              <a:rPr lang="en-US" sz="2800" dirty="0"/>
              <a:t> ne </a:t>
            </a:r>
            <a:r>
              <a:rPr lang="en-US" sz="2800" dirty="0" err="1"/>
              <a:t>pelno</a:t>
            </a:r>
            <a:r>
              <a:rPr lang="en-US" sz="2800" dirty="0"/>
              <a:t> </a:t>
            </a:r>
            <a:r>
              <a:rPr lang="en-US" sz="2800" dirty="0" err="1"/>
              <a:t>siekiančios</a:t>
            </a:r>
            <a:r>
              <a:rPr lang="en-US" sz="2800" dirty="0"/>
              <a:t> </a:t>
            </a:r>
            <a:r>
              <a:rPr lang="en-US" sz="2800" dirty="0" err="1"/>
              <a:t>organizacijos</a:t>
            </a:r>
            <a:r>
              <a:rPr lang="en-US" sz="2800" dirty="0"/>
              <a:t> </a:t>
            </a:r>
            <a:r>
              <a:rPr lang="en-US" sz="2800" dirty="0" err="1"/>
              <a:t>istoriją</a:t>
            </a:r>
            <a:r>
              <a:rPr lang="en-US" sz="2800" dirty="0"/>
              <a:t>? </a:t>
            </a:r>
            <a:r>
              <a:rPr lang="en-US" sz="2800" dirty="0" err="1"/>
              <a:t>Ką</a:t>
            </a:r>
            <a:r>
              <a:rPr lang="en-US" sz="2800" dirty="0"/>
              <a:t> </a:t>
            </a:r>
            <a:r>
              <a:rPr lang="en-US" sz="2800" dirty="0" err="1"/>
              <a:t>įtraukti</a:t>
            </a:r>
            <a:endParaRPr lang="en-US" sz="2800" dirty="0"/>
          </a:p>
        </p:txBody>
      </p:sp>
    </p:spTree>
    <p:extLst>
      <p:ext uri="{BB962C8B-B14F-4D97-AF65-F5344CB8AC3E}">
        <p14:creationId xmlns:p14="http://schemas.microsoft.com/office/powerpoint/2010/main" val="4017270472"/>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BDE6B06-E517-A44D-93E9-58E8C9D1D2E9}"/>
              </a:ext>
            </a:extLst>
          </p:cNvPr>
          <p:cNvSpPr>
            <a:spLocks noGrp="1"/>
          </p:cNvSpPr>
          <p:nvPr>
            <p:ph type="body" sz="quarter" idx="16"/>
          </p:nvPr>
        </p:nvSpPr>
        <p:spPr/>
        <p:txBody>
          <a:bodyPr/>
          <a:lstStyle/>
          <a:p>
            <a:r>
              <a:rPr lang="lt-LT" dirty="0"/>
              <a:t>Komunikacijos priemonės</a:t>
            </a:r>
            <a:endParaRPr lang="en-US" dirty="0"/>
          </a:p>
        </p:txBody>
      </p:sp>
      <p:sp>
        <p:nvSpPr>
          <p:cNvPr id="5" name="Text Placeholder 4">
            <a:extLst>
              <a:ext uri="{FF2B5EF4-FFF2-40B4-BE49-F238E27FC236}">
                <a16:creationId xmlns:a16="http://schemas.microsoft.com/office/drawing/2014/main" id="{F53E186E-EEE8-784F-BE9F-48BF925F13E9}"/>
              </a:ext>
            </a:extLst>
          </p:cNvPr>
          <p:cNvSpPr>
            <a:spLocks noGrp="1"/>
          </p:cNvSpPr>
          <p:nvPr>
            <p:ph type="body" sz="quarter" idx="17"/>
          </p:nvPr>
        </p:nvSpPr>
        <p:spPr/>
        <p:txBody>
          <a:bodyPr/>
          <a:lstStyle/>
          <a:p>
            <a:r>
              <a:rPr lang="en-US"/>
              <a:t>05</a:t>
            </a:r>
          </a:p>
        </p:txBody>
      </p:sp>
    </p:spTree>
    <p:extLst>
      <p:ext uri="{BB962C8B-B14F-4D97-AF65-F5344CB8AC3E}">
        <p14:creationId xmlns:p14="http://schemas.microsoft.com/office/powerpoint/2010/main" val="1827794775"/>
      </p:ext>
    </p:extLst>
  </p:cSld>
  <p:clrMapOvr>
    <a:masterClrMapping/>
  </p:clrMapOvr>
  <p:extLst>
    <p:ext uri="{6950BFC3-D8DA-4A85-94F7-54DA5524770B}">
      <p188:commentRel xmlns:p188="http://schemas.microsoft.com/office/powerpoint/2018/8/main" r:id="rId3"/>
    </p:ext>
  </p:extLs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62CAFD49-0FED-900C-504C-070CEBC95E1A}"/>
              </a:ext>
            </a:extLst>
          </p:cNvPr>
          <p:cNvSpPr>
            <a:spLocks noGrp="1"/>
          </p:cNvSpPr>
          <p:nvPr>
            <p:ph type="body" sz="quarter" idx="16"/>
          </p:nvPr>
        </p:nvSpPr>
        <p:spPr>
          <a:xfrm>
            <a:off x="856134" y="890242"/>
            <a:ext cx="4990998" cy="992652"/>
          </a:xfrm>
        </p:spPr>
        <p:txBody>
          <a:bodyPr/>
          <a:lstStyle/>
          <a:p>
            <a:r>
              <a:rPr lang="lt-LT" dirty="0"/>
              <a:t>Komunikacijos priemonės</a:t>
            </a:r>
            <a:endParaRPr lang="en-US" dirty="0"/>
          </a:p>
        </p:txBody>
      </p:sp>
      <p:pic>
        <p:nvPicPr>
          <p:cNvPr id="9" name="Picture Placeholder 8">
            <a:extLst>
              <a:ext uri="{FF2B5EF4-FFF2-40B4-BE49-F238E27FC236}">
                <a16:creationId xmlns:a16="http://schemas.microsoft.com/office/drawing/2014/main" id="{503FED59-54EE-35E4-A8CA-BB7FFDF6FFC0}"/>
              </a:ext>
            </a:extLst>
          </p:cNvPr>
          <p:cNvPicPr>
            <a:picLocks noGrp="1" noChangeAspect="1"/>
          </p:cNvPicPr>
          <p:nvPr>
            <p:ph type="pic" sz="quarter" idx="42"/>
          </p:nvPr>
        </p:nvPicPr>
        <p:blipFill>
          <a:blip r:embed="rId2"/>
          <a:srcRect l="9826" r="9826"/>
          <a:stretch/>
        </p:blipFill>
        <p:spPr/>
      </p:pic>
      <p:sp>
        <p:nvSpPr>
          <p:cNvPr id="7" name="Text Placeholder 4">
            <a:extLst>
              <a:ext uri="{FF2B5EF4-FFF2-40B4-BE49-F238E27FC236}">
                <a16:creationId xmlns:a16="http://schemas.microsoft.com/office/drawing/2014/main" id="{F36D787F-CA9F-F68A-2489-86829B0B582C}"/>
              </a:ext>
            </a:extLst>
          </p:cNvPr>
          <p:cNvSpPr txBox="1">
            <a:spLocks/>
          </p:cNvSpPr>
          <p:nvPr/>
        </p:nvSpPr>
        <p:spPr>
          <a:xfrm>
            <a:off x="856134" y="1555956"/>
            <a:ext cx="5090974" cy="4261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3"/>
              </a:buBlip>
            </a:pPr>
            <a:r>
              <a:rPr lang="lt-LT" dirty="0"/>
              <a:t>Ne pelno siekiančiose organizacijose komunikacijos priemonės atlieka svarbų vaidmenį, nes leidžia veiksmingai ir efektyviai bendradarbiauti viduje ir efektyviai įtraukti išorės subjektus.</a:t>
            </a:r>
          </a:p>
          <a:p>
            <a:pPr marL="342900" indent="-342900">
              <a:buFont typeface="Arial" panose="020B0604020202020204" pitchFamily="34" charset="0"/>
              <a:buBlip>
                <a:blip r:embed="rId3"/>
              </a:buBlip>
            </a:pPr>
            <a:r>
              <a:rPr lang="lt-LT" dirty="0"/>
              <a:t>Tinkamų komunikacijos priemonių naudojimas suteikia ne pelno organizacijoms galimybę pagerinti vidaus koordinavimą, dalijimąsi žiniomis ir sprendimų priėmimą, kartu stiprinant išorės santykius, informavimą ir poveikį.</a:t>
            </a:r>
            <a:endParaRPr lang="en-US" dirty="0"/>
          </a:p>
        </p:txBody>
      </p:sp>
      <p:sp>
        <p:nvSpPr>
          <p:cNvPr id="10" name="TextBox 9">
            <a:extLst>
              <a:ext uri="{FF2B5EF4-FFF2-40B4-BE49-F238E27FC236}">
                <a16:creationId xmlns:a16="http://schemas.microsoft.com/office/drawing/2014/main" id="{56F1ACF7-F434-C2F2-79DE-7ABB64793E70}"/>
              </a:ext>
            </a:extLst>
          </p:cNvPr>
          <p:cNvSpPr txBox="1"/>
          <p:nvPr/>
        </p:nvSpPr>
        <p:spPr>
          <a:xfrm>
            <a:off x="6821905" y="5708532"/>
            <a:ext cx="4867011" cy="369332"/>
          </a:xfrm>
          <a:prstGeom prst="rect">
            <a:avLst/>
          </a:prstGeom>
          <a:noFill/>
        </p:spPr>
        <p:txBody>
          <a:bodyPr wrap="square" rtlCol="0">
            <a:spAutoFit/>
          </a:bodyPr>
          <a:lstStyle/>
          <a:p>
            <a:r>
              <a:rPr lang="en-IE" dirty="0"/>
              <a:t>Photo Source: </a:t>
            </a:r>
            <a:r>
              <a:rPr lang="en-IE" dirty="0">
                <a:hlinkClick r:id="rId4"/>
              </a:rPr>
              <a:t>Vantage Circle</a:t>
            </a:r>
            <a:endParaRPr lang="en-IE" dirty="0"/>
          </a:p>
        </p:txBody>
      </p:sp>
    </p:spTree>
    <p:extLst>
      <p:ext uri="{BB962C8B-B14F-4D97-AF65-F5344CB8AC3E}">
        <p14:creationId xmlns:p14="http://schemas.microsoft.com/office/powerpoint/2010/main" val="224368357"/>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Vidinė komunikacija - tai ne tik bendravimas su kitais, bet ir visko, kas vyksta, registravimas. Tai gali būti puiki proga saugiai sukurti erdves, kuriose būtų galima lengvai rasti informaciją ir saugoti svarbius terminus.</a:t>
            </a:r>
          </a:p>
          <a:p>
            <a:pPr marL="342900" indent="-342900">
              <a:buBlip>
                <a:blip r:embed="rId3"/>
              </a:buBlip>
            </a:pPr>
            <a:r>
              <a:rPr lang="lt-LT" dirty="0"/>
              <a:t>Šios programos skirtos darbo srautams valdyti, užduotims organizuoti ir pažangai fiksuoti. Kiekviena priemonė turi savų privalumų ir trūkumų. Sprendžiant, kurį įrankį naudoti, rekomenduojama kartu su komanda ištirti, kuris įrankis geriausiai atitinka jūsų darbo vietos poreikius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Darbo eigos ir užduočių valdymo įrankiai</a:t>
            </a:r>
            <a:endParaRPr lang="en-GB" dirty="0"/>
          </a:p>
        </p:txBody>
      </p:sp>
      <p:graphicFrame>
        <p:nvGraphicFramePr>
          <p:cNvPr id="2" name="Diagram 1">
            <a:extLst>
              <a:ext uri="{FF2B5EF4-FFF2-40B4-BE49-F238E27FC236}">
                <a16:creationId xmlns:a16="http://schemas.microsoft.com/office/drawing/2014/main" id="{59A21B8F-16F3-ABC7-75C1-403607E30650}"/>
              </a:ext>
            </a:extLst>
          </p:cNvPr>
          <p:cNvGraphicFramePr/>
          <p:nvPr>
            <p:extLst>
              <p:ext uri="{D42A27DB-BD31-4B8C-83A1-F6EECF244321}">
                <p14:modId xmlns:p14="http://schemas.microsoft.com/office/powerpoint/2010/main" val="1091286797"/>
              </p:ext>
            </p:extLst>
          </p:nvPr>
        </p:nvGraphicFramePr>
        <p:xfrm>
          <a:off x="798380" y="5010767"/>
          <a:ext cx="10595237" cy="803654"/>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43555050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561348" y="1892793"/>
            <a:ext cx="4985764" cy="4965611"/>
          </a:xfrm>
        </p:spPr>
        <p:txBody>
          <a:bodyPr/>
          <a:lstStyle/>
          <a:p>
            <a:pPr marL="342900" indent="-342900" algn="l">
              <a:buFont typeface="Wingdings" panose="05000000000000000000" pitchFamily="2" charset="2"/>
              <a:buChar char="ü"/>
            </a:pPr>
            <a:r>
              <a:rPr lang="lt-LT" dirty="0">
                <a:solidFill>
                  <a:srgbClr val="111111"/>
                </a:solidFill>
                <a:latin typeface="-apple-system"/>
              </a:rPr>
              <a:t>„</a:t>
            </a:r>
            <a:r>
              <a:rPr lang="lt-LT" b="0" i="0" dirty="0" err="1">
                <a:solidFill>
                  <a:srgbClr val="111111"/>
                </a:solidFill>
                <a:effectLst/>
                <a:latin typeface="-apple-system"/>
              </a:rPr>
              <a:t>Trello</a:t>
            </a:r>
            <a:r>
              <a:rPr lang="lt-LT" dirty="0">
                <a:solidFill>
                  <a:srgbClr val="111111"/>
                </a:solidFill>
                <a:latin typeface="-apple-system"/>
              </a:rPr>
              <a:t>“</a:t>
            </a:r>
            <a:r>
              <a:rPr lang="lt-LT" b="0" i="0" dirty="0">
                <a:solidFill>
                  <a:srgbClr val="111111"/>
                </a:solidFill>
                <a:effectLst/>
                <a:latin typeface="-apple-system"/>
              </a:rPr>
              <a:t> - tai žiniatinklio pagrindu sukurta </a:t>
            </a:r>
            <a:r>
              <a:rPr lang="lt-LT" b="0" i="0" dirty="0" err="1">
                <a:solidFill>
                  <a:srgbClr val="111111"/>
                </a:solidFill>
                <a:effectLst/>
                <a:latin typeface="-apple-system"/>
              </a:rPr>
              <a:t>Kanban</a:t>
            </a:r>
            <a:r>
              <a:rPr lang="lt-LT" b="0" i="0" dirty="0">
                <a:solidFill>
                  <a:srgbClr val="111111"/>
                </a:solidFill>
                <a:effectLst/>
                <a:latin typeface="-apple-system"/>
              </a:rPr>
              <a:t> stiliaus sąrašų sudarymo programa, kurioje lengvai pridedamos kortelės, skirtos užduotims organizuoti ir valdyti.</a:t>
            </a:r>
          </a:p>
          <a:p>
            <a:pPr marL="342900" indent="-342900" algn="l">
              <a:buFont typeface="Wingdings" panose="05000000000000000000" pitchFamily="2" charset="2"/>
              <a:buChar char="ü"/>
            </a:pPr>
            <a:r>
              <a:rPr lang="lt-LT" b="0" i="0" dirty="0">
                <a:solidFill>
                  <a:srgbClr val="111111"/>
                </a:solidFill>
                <a:effectLst/>
                <a:latin typeface="-apple-system"/>
              </a:rPr>
              <a:t>Kadangi „</a:t>
            </a:r>
            <a:r>
              <a:rPr lang="lt-LT" b="0" i="0" dirty="0" err="1">
                <a:solidFill>
                  <a:srgbClr val="111111"/>
                </a:solidFill>
                <a:effectLst/>
                <a:latin typeface="-apple-system"/>
              </a:rPr>
              <a:t>Trello</a:t>
            </a:r>
            <a:r>
              <a:rPr lang="lt-LT" dirty="0">
                <a:solidFill>
                  <a:srgbClr val="111111"/>
                </a:solidFill>
                <a:latin typeface="-apple-system"/>
              </a:rPr>
              <a:t>“</a:t>
            </a:r>
            <a:r>
              <a:rPr lang="lt-LT" b="0" i="0" dirty="0">
                <a:solidFill>
                  <a:srgbClr val="111111"/>
                </a:solidFill>
                <a:effectLst/>
                <a:latin typeface="-apple-system"/>
              </a:rPr>
              <a:t> yra vaizdinis įrankis, jūsų projektai organizuojami į lentas.</a:t>
            </a:r>
          </a:p>
          <a:p>
            <a:pPr marL="342900" indent="-342900" algn="l">
              <a:buFont typeface="Wingdings" panose="05000000000000000000" pitchFamily="2" charset="2"/>
              <a:buChar char="ü"/>
            </a:pPr>
            <a:r>
              <a:rPr lang="lt-LT" dirty="0">
                <a:solidFill>
                  <a:srgbClr val="111111"/>
                </a:solidFill>
                <a:latin typeface="-apple-system"/>
              </a:rPr>
              <a:t>„</a:t>
            </a:r>
            <a:r>
              <a:rPr lang="lt-LT" b="0" i="0" dirty="0" err="1">
                <a:solidFill>
                  <a:srgbClr val="111111"/>
                </a:solidFill>
                <a:effectLst/>
                <a:latin typeface="-apple-system"/>
              </a:rPr>
              <a:t>Trello</a:t>
            </a:r>
            <a:r>
              <a:rPr lang="lt-LT" dirty="0">
                <a:solidFill>
                  <a:srgbClr val="111111"/>
                </a:solidFill>
                <a:latin typeface="-apple-system"/>
              </a:rPr>
              <a:t>“</a:t>
            </a:r>
            <a:r>
              <a:rPr lang="lt-LT" b="0" i="0" dirty="0">
                <a:solidFill>
                  <a:srgbClr val="111111"/>
                </a:solidFill>
                <a:effectLst/>
                <a:latin typeface="-apple-system"/>
              </a:rPr>
              <a:t> nurodo, kas ir prie ko dirbama, kas ką dirba ir kurioje proceso stadijoje kas nors yra.</a:t>
            </a:r>
            <a:endParaRPr lang="en-US" dirty="0"/>
          </a:p>
        </p:txBody>
      </p:sp>
      <p:sp>
        <p:nvSpPr>
          <p:cNvPr id="2" name="Text Placeholder 1">
            <a:extLst>
              <a:ext uri="{FF2B5EF4-FFF2-40B4-BE49-F238E27FC236}">
                <a16:creationId xmlns:a16="http://schemas.microsoft.com/office/drawing/2014/main" id="{F4FB4700-7FBB-4A30-8BF6-7658C45EDD0D}"/>
              </a:ext>
            </a:extLst>
          </p:cNvPr>
          <p:cNvSpPr>
            <a:spLocks noGrp="1"/>
          </p:cNvSpPr>
          <p:nvPr>
            <p:ph type="body" sz="quarter" idx="16"/>
          </p:nvPr>
        </p:nvSpPr>
        <p:spPr>
          <a:xfrm>
            <a:off x="898358" y="890242"/>
            <a:ext cx="4990998" cy="544326"/>
          </a:xfrm>
        </p:spPr>
        <p:txBody>
          <a:bodyPr/>
          <a:lstStyle/>
          <a:p>
            <a:r>
              <a:rPr lang="en-IE" dirty="0" err="1"/>
              <a:t>Įrankio</a:t>
            </a:r>
            <a:r>
              <a:rPr lang="en-IE" dirty="0"/>
              <a:t> </a:t>
            </a:r>
            <a:r>
              <a:rPr lang="en-IE" dirty="0" err="1"/>
              <a:t>apžvalga</a:t>
            </a:r>
            <a:r>
              <a:rPr lang="en-IE" b="1" dirty="0"/>
              <a:t>: </a:t>
            </a:r>
            <a:r>
              <a:rPr lang="hr-BA" b="1" dirty="0"/>
              <a:t>Trello</a:t>
            </a:r>
            <a:endParaRPr lang="en-US" b="1" dirty="0"/>
          </a:p>
        </p:txBody>
      </p:sp>
      <p:pic>
        <p:nvPicPr>
          <p:cNvPr id="5" name="Picture 4">
            <a:extLst>
              <a:ext uri="{FF2B5EF4-FFF2-40B4-BE49-F238E27FC236}">
                <a16:creationId xmlns:a16="http://schemas.microsoft.com/office/drawing/2014/main" id="{19390AA6-27BA-43C2-9FA2-C14995E2E601}"/>
              </a:ext>
            </a:extLst>
          </p:cNvPr>
          <p:cNvPicPr>
            <a:picLocks noChangeAspect="1"/>
          </p:cNvPicPr>
          <p:nvPr/>
        </p:nvPicPr>
        <p:blipFill>
          <a:blip r:embed="rId2"/>
          <a:stretch>
            <a:fillRect/>
          </a:stretch>
        </p:blipFill>
        <p:spPr>
          <a:xfrm>
            <a:off x="7165571" y="299357"/>
            <a:ext cx="3939851" cy="1135211"/>
          </a:xfrm>
          <a:prstGeom prst="rect">
            <a:avLst/>
          </a:prstGeom>
        </p:spPr>
      </p:pic>
      <p:pic>
        <p:nvPicPr>
          <p:cNvPr id="7" name="Picture 6">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87372" y="1556450"/>
            <a:ext cx="6322999" cy="430918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6713782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542097" y="1436463"/>
            <a:ext cx="4985764" cy="4965611"/>
          </a:xfrm>
        </p:spPr>
        <p:txBody>
          <a:bodyPr lIns="91440" tIns="45720" rIns="91440" bIns="45720" anchor="t"/>
          <a:lstStyle/>
          <a:p>
            <a:pPr marL="342900" indent="-342900">
              <a:buFont typeface="Wingdings" panose="05000000000000000000" pitchFamily="2" charset="2"/>
              <a:buChar char="ü"/>
            </a:pPr>
            <a:r>
              <a:rPr lang="lt-LT" dirty="0">
                <a:ea typeface="+mn-lt"/>
                <a:cs typeface="+mn-lt"/>
              </a:rPr>
              <a:t>„</a:t>
            </a:r>
            <a:r>
              <a:rPr lang="lt-LT" dirty="0" err="1">
                <a:ea typeface="+mn-lt"/>
                <a:cs typeface="+mn-lt"/>
              </a:rPr>
              <a:t>Asana</a:t>
            </a:r>
            <a:r>
              <a:rPr lang="lt-LT" dirty="0">
                <a:ea typeface="+mn-lt"/>
                <a:cs typeface="+mn-lt"/>
              </a:rPr>
              <a:t>“ žiniatinklio ir mobiliosios programėlės padeda sekti planą, organizuoti projektus ir laikytis terminų.</a:t>
            </a:r>
          </a:p>
          <a:p>
            <a:pPr marL="342900" indent="-342900">
              <a:buFont typeface="Wingdings" panose="05000000000000000000" pitchFamily="2" charset="2"/>
              <a:buChar char="ü"/>
            </a:pPr>
            <a:r>
              <a:rPr lang="lt-LT" dirty="0">
                <a:ea typeface="+mn-lt"/>
                <a:cs typeface="+mn-lt"/>
              </a:rPr>
              <a:t>„</a:t>
            </a:r>
            <a:r>
              <a:rPr lang="lt-LT" dirty="0" err="1">
                <a:ea typeface="+mn-lt"/>
                <a:cs typeface="+mn-lt"/>
              </a:rPr>
              <a:t>Asana</a:t>
            </a:r>
            <a:r>
              <a:rPr lang="lt-LT" dirty="0">
                <a:ea typeface="+mn-lt"/>
                <a:cs typeface="+mn-lt"/>
              </a:rPr>
              <a:t>“ apima specifinį funkcijų rinkinį, pavyzdžiui, Sąrašas, Informacinis skydelis, Laiko juosta, Kalendorius, Archyvai, Pažanga, Portfelis, Išteklių valdymas, Gautieji ir Mano užduotys</a:t>
            </a:r>
          </a:p>
          <a:p>
            <a:pPr marL="342900" indent="-342900">
              <a:buFont typeface="Wingdings" panose="05000000000000000000" pitchFamily="2" charset="2"/>
              <a:buChar char="ü"/>
            </a:pPr>
            <a:r>
              <a:rPr lang="lt-LT" dirty="0">
                <a:ea typeface="+mn-lt"/>
                <a:cs typeface="+mn-lt"/>
              </a:rPr>
              <a:t>Vizualizuokite projektų pažangą naudodami „</a:t>
            </a:r>
            <a:r>
              <a:rPr lang="lt-LT" dirty="0" err="1">
                <a:ea typeface="+mn-lt"/>
                <a:cs typeface="+mn-lt"/>
              </a:rPr>
              <a:t>Asana</a:t>
            </a:r>
            <a:r>
              <a:rPr lang="lt-LT" dirty="0">
                <a:ea typeface="+mn-lt"/>
                <a:cs typeface="+mn-lt"/>
              </a:rPr>
              <a:t>“ lentas, kai jūsų komanda perkelia užduotis nuo atliktų iki užbaigtų</a:t>
            </a:r>
            <a:endParaRPr lang="hr-BA" dirty="0">
              <a:cs typeface="Calibri"/>
            </a:endParaRPr>
          </a:p>
        </p:txBody>
      </p:sp>
      <p:pic>
        <p:nvPicPr>
          <p:cNvPr id="5" name="Picture 4" descr="Logo&#10;&#10;Description automatically generated">
            <a:extLst>
              <a:ext uri="{FF2B5EF4-FFF2-40B4-BE49-F238E27FC236}">
                <a16:creationId xmlns:a16="http://schemas.microsoft.com/office/drawing/2014/main" id="{19390AA6-27BA-43C2-9FA2-C14995E2E601}"/>
              </a:ext>
            </a:extLst>
          </p:cNvPr>
          <p:cNvPicPr>
            <a:picLocks noChangeAspect="1"/>
          </p:cNvPicPr>
          <p:nvPr/>
        </p:nvPicPr>
        <p:blipFill rotWithShape="1">
          <a:blip r:embed="rId2"/>
          <a:srcRect l="19570" t="28701" r="20000" b="34525"/>
          <a:stretch/>
        </p:blipFill>
        <p:spPr>
          <a:xfrm>
            <a:off x="7580202" y="71746"/>
            <a:ext cx="3400208" cy="1477989"/>
          </a:xfrm>
          <a:prstGeom prst="rect">
            <a:avLst/>
          </a:prstGeom>
        </p:spPr>
      </p:pic>
      <p:pic>
        <p:nvPicPr>
          <p:cNvPr id="7" name="Picture 6" descr="Graphical user interface, application&#10;&#10;Description automatically generated">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18099" y="1535743"/>
            <a:ext cx="6322999" cy="4113095"/>
          </a:xfrm>
          <a:prstGeom prst="rect">
            <a:avLst/>
          </a:prstGeom>
          <a:ln>
            <a:noFill/>
          </a:ln>
          <a:effectLst>
            <a:outerShdw blurRad="292100" dist="139700" dir="2700000" algn="tl" rotWithShape="0">
              <a:srgbClr val="333333">
                <a:alpha val="65000"/>
              </a:srgbClr>
            </a:outerShdw>
          </a:effectLst>
        </p:spPr>
      </p:pic>
      <p:sp>
        <p:nvSpPr>
          <p:cNvPr id="12" name="Text Placeholder 1">
            <a:extLst>
              <a:ext uri="{FF2B5EF4-FFF2-40B4-BE49-F238E27FC236}">
                <a16:creationId xmlns:a16="http://schemas.microsoft.com/office/drawing/2014/main" id="{A49DFA2D-32AE-2DFE-0B75-DE12FA46587B}"/>
              </a:ext>
            </a:extLst>
          </p:cNvPr>
          <p:cNvSpPr>
            <a:spLocks noGrp="1"/>
          </p:cNvSpPr>
          <p:nvPr>
            <p:ph type="body" sz="quarter" idx="16"/>
          </p:nvPr>
        </p:nvSpPr>
        <p:spPr>
          <a:xfrm>
            <a:off x="898358" y="890242"/>
            <a:ext cx="4990998" cy="544326"/>
          </a:xfrm>
        </p:spPr>
        <p:txBody>
          <a:bodyPr/>
          <a:lstStyle/>
          <a:p>
            <a:r>
              <a:rPr lang="en-IE" dirty="0" err="1"/>
              <a:t>Įrankio</a:t>
            </a:r>
            <a:r>
              <a:rPr lang="en-IE" dirty="0"/>
              <a:t> </a:t>
            </a:r>
            <a:r>
              <a:rPr lang="en-IE" dirty="0" err="1"/>
              <a:t>apžvalga</a:t>
            </a:r>
            <a:r>
              <a:rPr lang="en-IE" b="1" dirty="0"/>
              <a:t>: Asana</a:t>
            </a:r>
            <a:r>
              <a:rPr lang="en-IE" dirty="0"/>
              <a:t> </a:t>
            </a:r>
            <a:endParaRPr lang="en-US" dirty="0"/>
          </a:p>
        </p:txBody>
      </p:sp>
    </p:spTree>
    <p:extLst>
      <p:ext uri="{BB962C8B-B14F-4D97-AF65-F5344CB8AC3E}">
        <p14:creationId xmlns:p14="http://schemas.microsoft.com/office/powerpoint/2010/main" val="28565666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01978C69-D9AA-41E3-9B1E-B20F8BA8FEF4}"/>
              </a:ext>
            </a:extLst>
          </p:cNvPr>
          <p:cNvSpPr>
            <a:spLocks noGrp="1"/>
          </p:cNvSpPr>
          <p:nvPr>
            <p:ph type="body" sz="quarter" idx="18"/>
          </p:nvPr>
        </p:nvSpPr>
        <p:spPr>
          <a:xfrm>
            <a:off x="542097" y="1657844"/>
            <a:ext cx="4985764" cy="4965611"/>
          </a:xfrm>
        </p:spPr>
        <p:txBody>
          <a:bodyPr lIns="91440" tIns="45720" rIns="91440" bIns="45720" anchor="t"/>
          <a:lstStyle/>
          <a:p>
            <a:pPr marL="342900" indent="-342900">
              <a:buFont typeface="Wingdings" panose="05000000000000000000" pitchFamily="2" charset="2"/>
              <a:buChar char="ü"/>
            </a:pPr>
            <a:r>
              <a:rPr lang="lt-LT" dirty="0">
                <a:ea typeface="+mn-lt"/>
                <a:cs typeface="+mn-lt"/>
              </a:rPr>
              <a:t>„</a:t>
            </a:r>
            <a:r>
              <a:rPr lang="lt-LT" dirty="0" err="1">
                <a:ea typeface="+mn-lt"/>
                <a:cs typeface="+mn-lt"/>
              </a:rPr>
              <a:t>Monday.com</a:t>
            </a:r>
            <a:r>
              <a:rPr lang="lt-LT" dirty="0">
                <a:ea typeface="+mn-lt"/>
                <a:cs typeface="+mn-lt"/>
              </a:rPr>
              <a:t>“ yra išsami programa, pagrįsta lengvai valdomais elementais ir veiksmais.</a:t>
            </a:r>
          </a:p>
          <a:p>
            <a:pPr marL="342900" indent="-342900">
              <a:buFont typeface="Wingdings" panose="05000000000000000000" pitchFamily="2" charset="2"/>
              <a:buChar char="ü"/>
            </a:pPr>
            <a:r>
              <a:rPr lang="lt-LT" dirty="0">
                <a:ea typeface="+mn-lt"/>
                <a:cs typeface="+mn-lt"/>
              </a:rPr>
              <a:t>Tvarkykite užduotis ir darbo eigą naudodami projektų lentas, kad paskatintumėte komandos bendradarbiavimą ir produktyvumą</a:t>
            </a:r>
          </a:p>
          <a:p>
            <a:pPr marL="342900" indent="-342900">
              <a:buFont typeface="Wingdings" panose="05000000000000000000" pitchFamily="2" charset="2"/>
              <a:buChar char="ü"/>
            </a:pPr>
            <a:r>
              <a:rPr lang="lt-LT" dirty="0">
                <a:ea typeface="+mn-lt"/>
                <a:cs typeface="+mn-lt"/>
              </a:rPr>
              <a:t>Stebėkite pardavimo ciklą, klientų duomenis ir dar daugiau naudodami „</a:t>
            </a:r>
            <a:r>
              <a:rPr lang="lt-LT" dirty="0" err="1">
                <a:ea typeface="+mn-lt"/>
                <a:cs typeface="+mn-lt"/>
              </a:rPr>
              <a:t>Monday</a:t>
            </a:r>
            <a:r>
              <a:rPr lang="lt-LT" dirty="0">
                <a:ea typeface="+mn-lt"/>
                <a:cs typeface="+mn-lt"/>
              </a:rPr>
              <a:t> sales CRM“, ypač naudingą CRM ir rinkodaros komandoms</a:t>
            </a:r>
            <a:endParaRPr lang="en-US" dirty="0">
              <a:ea typeface="+mn-lt"/>
              <a:cs typeface="+mn-lt"/>
            </a:endParaRPr>
          </a:p>
        </p:txBody>
      </p:sp>
      <p:pic>
        <p:nvPicPr>
          <p:cNvPr id="5" name="Picture 4" descr="A picture containing logo&#10;&#10;Description automatically generated">
            <a:extLst>
              <a:ext uri="{FF2B5EF4-FFF2-40B4-BE49-F238E27FC236}">
                <a16:creationId xmlns:a16="http://schemas.microsoft.com/office/drawing/2014/main" id="{19390AA6-27BA-43C2-9FA2-C14995E2E601}"/>
              </a:ext>
            </a:extLst>
          </p:cNvPr>
          <p:cNvPicPr>
            <a:picLocks noChangeAspect="1"/>
          </p:cNvPicPr>
          <p:nvPr/>
        </p:nvPicPr>
        <p:blipFill rotWithShape="1">
          <a:blip r:embed="rId2"/>
          <a:srcRect t="13922" r="334" b="20964"/>
          <a:stretch/>
        </p:blipFill>
        <p:spPr>
          <a:xfrm>
            <a:off x="7614322" y="701"/>
            <a:ext cx="3093137" cy="1787855"/>
          </a:xfrm>
          <a:prstGeom prst="rect">
            <a:avLst/>
          </a:prstGeom>
        </p:spPr>
      </p:pic>
      <p:pic>
        <p:nvPicPr>
          <p:cNvPr id="7" name="Picture 6" descr="Graphical user interface, website&#10;&#10;Description automatically generated">
            <a:extLst>
              <a:ext uri="{FF2B5EF4-FFF2-40B4-BE49-F238E27FC236}">
                <a16:creationId xmlns:a16="http://schemas.microsoft.com/office/drawing/2014/main" id="{10ABEDB7-5497-4E8F-AE9F-E70F4DFDE47E}"/>
              </a:ext>
            </a:extLst>
          </p:cNvPr>
          <p:cNvPicPr>
            <a:picLocks noChangeAspect="1"/>
          </p:cNvPicPr>
          <p:nvPr/>
        </p:nvPicPr>
        <p:blipFill>
          <a:blip r:embed="rId3"/>
          <a:stretch>
            <a:fillRect/>
          </a:stretch>
        </p:blipFill>
        <p:spPr>
          <a:xfrm>
            <a:off x="5676089" y="1946962"/>
            <a:ext cx="6116032" cy="3358895"/>
          </a:xfrm>
          <a:prstGeom prst="rect">
            <a:avLst/>
          </a:prstGeom>
          <a:ln>
            <a:noFill/>
          </a:ln>
          <a:effectLst>
            <a:outerShdw blurRad="292100" dist="139700" dir="2700000" algn="tl" rotWithShape="0">
              <a:srgbClr val="333333">
                <a:alpha val="65000"/>
              </a:srgbClr>
            </a:outerShdw>
          </a:effectLst>
        </p:spPr>
      </p:pic>
      <p:sp>
        <p:nvSpPr>
          <p:cNvPr id="8" name="Text Placeholder 1">
            <a:extLst>
              <a:ext uri="{FF2B5EF4-FFF2-40B4-BE49-F238E27FC236}">
                <a16:creationId xmlns:a16="http://schemas.microsoft.com/office/drawing/2014/main" id="{FD0E6759-6245-6E67-EE89-1829055A994E}"/>
              </a:ext>
            </a:extLst>
          </p:cNvPr>
          <p:cNvSpPr>
            <a:spLocks noGrp="1"/>
          </p:cNvSpPr>
          <p:nvPr>
            <p:ph type="body" sz="quarter" idx="16"/>
          </p:nvPr>
        </p:nvSpPr>
        <p:spPr>
          <a:xfrm>
            <a:off x="898358" y="890242"/>
            <a:ext cx="4990998" cy="544326"/>
          </a:xfrm>
        </p:spPr>
        <p:txBody>
          <a:bodyPr/>
          <a:lstStyle/>
          <a:p>
            <a:r>
              <a:rPr lang="en-IE" dirty="0" err="1"/>
              <a:t>Įrankio</a:t>
            </a:r>
            <a:r>
              <a:rPr lang="en-IE" dirty="0"/>
              <a:t> </a:t>
            </a:r>
            <a:r>
              <a:rPr lang="en-IE" dirty="0" err="1"/>
              <a:t>apžvalga</a:t>
            </a:r>
            <a:r>
              <a:rPr lang="en-IE" b="1" dirty="0"/>
              <a:t>: Monday </a:t>
            </a:r>
            <a:endParaRPr lang="en-US" dirty="0"/>
          </a:p>
        </p:txBody>
      </p:sp>
    </p:spTree>
    <p:extLst>
      <p:ext uri="{BB962C8B-B14F-4D97-AF65-F5344CB8AC3E}">
        <p14:creationId xmlns:p14="http://schemas.microsoft.com/office/powerpoint/2010/main" val="10389047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2043886"/>
          </a:xfrm>
        </p:spPr>
        <p:txBody>
          <a:bodyPr/>
          <a:lstStyle/>
          <a:p>
            <a:pPr marL="342900" indent="-342900">
              <a:buBlip>
                <a:blip r:embed="rId3"/>
              </a:buBlip>
            </a:pPr>
            <a:r>
              <a:rPr lang="lt-LT" dirty="0"/>
              <a:t>Ne pelno siekiančioms organizacijoms svarbu turėti patikimą ir saugų failų saugojimo ir bendrinimo būdą. </a:t>
            </a:r>
          </a:p>
          <a:p>
            <a:pPr marL="342900" indent="-342900">
              <a:buBlip>
                <a:blip r:embed="rId3"/>
              </a:buBlip>
            </a:pPr>
            <a:r>
              <a:rPr lang="lt-LT" dirty="0"/>
              <a:t>Vidaus valdymo priemonės, tokios kaip „</a:t>
            </a:r>
            <a:r>
              <a:rPr lang="lt-LT" dirty="0" err="1"/>
              <a:t>Dropbox</a:t>
            </a:r>
            <a:r>
              <a:rPr lang="lt-LT" dirty="0"/>
              <a:t>“, „Google </a:t>
            </a:r>
            <a:r>
              <a:rPr lang="lt-LT" dirty="0" err="1"/>
              <a:t>Drive</a:t>
            </a:r>
            <a:r>
              <a:rPr lang="lt-LT" dirty="0"/>
              <a:t>“ ir „One </a:t>
            </a:r>
            <a:r>
              <a:rPr lang="lt-LT" dirty="0" err="1"/>
              <a:t>Drive</a:t>
            </a:r>
            <a:r>
              <a:rPr lang="lt-LT" dirty="0"/>
              <a:t>“, pagrįstos debesų technologija, o tai reiškia, kad atsarginės kopijos saugomos ir failus galima pasiekti iš bet kurios vietos.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Failų saugojimo ir bendrinimo įrankiai</a:t>
            </a:r>
            <a:endParaRPr lang="en-GB" dirty="0"/>
          </a:p>
        </p:txBody>
      </p:sp>
      <p:graphicFrame>
        <p:nvGraphicFramePr>
          <p:cNvPr id="2" name="Diagram 1">
            <a:extLst>
              <a:ext uri="{FF2B5EF4-FFF2-40B4-BE49-F238E27FC236}">
                <a16:creationId xmlns:a16="http://schemas.microsoft.com/office/drawing/2014/main" id="{F8EB3641-E21A-2D75-5398-58B2027473A1}"/>
              </a:ext>
            </a:extLst>
          </p:cNvPr>
          <p:cNvGraphicFramePr/>
          <p:nvPr>
            <p:extLst>
              <p:ext uri="{D42A27DB-BD31-4B8C-83A1-F6EECF244321}">
                <p14:modId xmlns:p14="http://schemas.microsoft.com/office/powerpoint/2010/main" val="525394983"/>
              </p:ext>
            </p:extLst>
          </p:nvPr>
        </p:nvGraphicFramePr>
        <p:xfrm>
          <a:off x="750254" y="3817905"/>
          <a:ext cx="10595237" cy="2195859"/>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17039302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p:txBody>
          <a:bodyPr/>
          <a:lstStyle/>
          <a:p>
            <a:pPr marL="342900" indent="-342900">
              <a:buBlip>
                <a:blip r:embed="rId3"/>
              </a:buBlip>
            </a:pPr>
            <a:r>
              <a:rPr lang="en-GB" dirty="0" err="1"/>
              <a:t>Besimokantieji</a:t>
            </a:r>
            <a:r>
              <a:rPr lang="en-GB" dirty="0"/>
              <a:t> </a:t>
            </a:r>
            <a:r>
              <a:rPr lang="lt-LT" dirty="0"/>
              <a:t>gebės pademonstruoti gebėjimą prisidėti prie didesnių strategijų kūrimo su priežiūra, taip pat įgis pagrindinių žinių apie platformos planavimo įrankius.</a:t>
            </a:r>
          </a:p>
          <a:p>
            <a:pPr marL="342900" indent="-342900">
              <a:buBlip>
                <a:blip r:embed="rId3"/>
              </a:buBlip>
            </a:pPr>
            <a:endParaRPr lang="lt-LT" dirty="0"/>
          </a:p>
          <a:p>
            <a:pPr marL="342900" indent="-342900">
              <a:buBlip>
                <a:blip r:embed="rId3"/>
              </a:buBlip>
            </a:pPr>
            <a:r>
              <a:rPr lang="lt-LT" dirty="0"/>
              <a:t>Besimokantieji įgis pagrindinių žinių apie filtrus, skirtus tiksliniams įrašams pagal demografinius požymius, žinos, kada ir kaip didinti įrašus, ir gebės kurti atsekamas nuorodas.</a:t>
            </a:r>
          </a:p>
          <a:p>
            <a:pPr marL="342900" indent="-342900">
              <a:buBlip>
                <a:blip r:embed="rId3"/>
              </a:buBlip>
            </a:pPr>
            <a:endParaRPr lang="lt-LT" dirty="0"/>
          </a:p>
          <a:p>
            <a:pPr marL="342900" indent="-342900">
              <a:buBlip>
                <a:blip r:embed="rId3"/>
              </a:buBlip>
            </a:pPr>
            <a:r>
              <a:rPr lang="lt-LT" dirty="0"/>
              <a:t>Besimokantieji įgis pagrindinį pagrindinių terminų, tokių kaip paspaudimai, peržiūros, reakcijos ir </a:t>
            </a:r>
            <a:r>
              <a:rPr lang="lt-LT" dirty="0" err="1"/>
              <a:t>t.t</a:t>
            </a:r>
            <a:r>
              <a:rPr lang="lt-LT" dirty="0"/>
              <a:t>., supratimą, taip pat supratimą apie „Google Analytics“.</a:t>
            </a:r>
            <a:endParaRPr lang="en-US"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US" dirty="0" err="1"/>
              <a:t>Įgijamos</a:t>
            </a:r>
            <a:r>
              <a:rPr lang="en-US" dirty="0"/>
              <a:t> </a:t>
            </a:r>
            <a:r>
              <a:rPr lang="en-US" dirty="0" err="1"/>
              <a:t>kompetencijos</a:t>
            </a:r>
            <a:endParaRPr lang="en-US" dirty="0"/>
          </a:p>
        </p:txBody>
      </p:sp>
    </p:spTree>
    <p:extLst>
      <p:ext uri="{BB962C8B-B14F-4D97-AF65-F5344CB8AC3E}">
        <p14:creationId xmlns:p14="http://schemas.microsoft.com/office/powerpoint/2010/main" val="39842862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044807"/>
            <a:ext cx="4867011" cy="3810721"/>
          </a:xfrm>
          <a:prstGeom prst="rect">
            <a:avLst/>
          </a:prstGeom>
        </p:spPr>
        <p:txBody>
          <a:bodyPr lIns="91440" tIns="45720" rIns="91440" bIns="45720" anchor="t"/>
          <a:lstStyle/>
          <a:p>
            <a:pPr marL="342900" indent="-342900">
              <a:buFont typeface="Wingdings" panose="05000000000000000000" pitchFamily="2" charset="2"/>
              <a:buChar char="ü"/>
            </a:pPr>
            <a:r>
              <a:rPr lang="lt-LT" dirty="0">
                <a:ea typeface="+mn-lt"/>
                <a:cs typeface="+mn-lt"/>
              </a:rPr>
              <a:t>„</a:t>
            </a:r>
            <a:r>
              <a:rPr lang="lt-LT" dirty="0" err="1">
                <a:ea typeface="+mn-lt"/>
                <a:cs typeface="+mn-lt"/>
              </a:rPr>
              <a:t>Dropbox</a:t>
            </a:r>
            <a:r>
              <a:rPr lang="lt-LT" dirty="0">
                <a:ea typeface="+mn-lt"/>
                <a:cs typeface="+mn-lt"/>
              </a:rPr>
              <a:t>“ yra debesų saugyklos sprendimas, kurį gali naudoti pelno nesiekiančios organizacijos failams saugoti ir bendrinti.</a:t>
            </a:r>
          </a:p>
          <a:p>
            <a:pPr marL="342900" indent="-342900">
              <a:buFont typeface="Wingdings" panose="05000000000000000000" pitchFamily="2" charset="2"/>
              <a:buChar char="ü"/>
            </a:pPr>
            <a:r>
              <a:rPr lang="lt-LT" dirty="0">
                <a:ea typeface="+mn-lt"/>
                <a:cs typeface="+mn-lt"/>
              </a:rPr>
              <a:t>Ji leidžia komandoms bendradarbiauti vykdant projektus ir įgyvendinti savo idėjas, nesvarbu, ar jos dirba vienos, ar su kolegomis ir klientais</a:t>
            </a:r>
          </a:p>
          <a:p>
            <a:pPr marL="342900" indent="-342900">
              <a:buFont typeface="Wingdings" panose="05000000000000000000" pitchFamily="2" charset="2"/>
              <a:buChar char="ü"/>
            </a:pPr>
            <a:r>
              <a:rPr lang="lt-LT" dirty="0">
                <a:ea typeface="+mn-lt"/>
                <a:cs typeface="+mn-lt"/>
              </a:rPr>
              <a:t>Naudojant „</a:t>
            </a:r>
            <a:r>
              <a:rPr lang="lt-LT" dirty="0" err="1">
                <a:ea typeface="+mn-lt"/>
                <a:cs typeface="+mn-lt"/>
              </a:rPr>
              <a:t>Dropbox</a:t>
            </a:r>
            <a:r>
              <a:rPr lang="lt-LT" dirty="0">
                <a:ea typeface="+mn-lt"/>
                <a:cs typeface="+mn-lt"/>
              </a:rPr>
              <a:t>“, failų atsarginės kopijos daromos debesyje ir pasiekiamos internetu, todėl komandos nariai gali lengvai pasiekti savo darbą iš bet kurios vietos.</a:t>
            </a:r>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172448" cy="992652"/>
          </a:xfrm>
        </p:spPr>
        <p:txBody>
          <a:bodyPr lIns="91440" tIns="45720" rIns="91440" bIns="45720" anchor="t">
            <a:noAutofit/>
          </a:bodyPr>
          <a:lstStyle/>
          <a:p>
            <a:r>
              <a:rPr lang="en-IE" dirty="0" err="1"/>
              <a:t>Įrankio</a:t>
            </a:r>
            <a:r>
              <a:rPr lang="en-IE" dirty="0"/>
              <a:t> </a:t>
            </a:r>
            <a:r>
              <a:rPr lang="en-IE" dirty="0" err="1"/>
              <a:t>apžvalga</a:t>
            </a:r>
            <a:r>
              <a:rPr lang="en-US" dirty="0"/>
              <a:t>: </a:t>
            </a:r>
            <a:r>
              <a:rPr lang="en-US" b="1" dirty="0"/>
              <a:t>Dropbox</a:t>
            </a:r>
            <a:endParaRPr lang="en-US" b="1" dirty="0">
              <a:cs typeface="Calibri"/>
            </a:endParaRPr>
          </a:p>
          <a:p>
            <a:endParaRPr lang="en-US" dirty="0"/>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srcRect t="1039" b="1039"/>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34208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lt-LT" dirty="0"/>
              <a:t>„Google“ diskas - tai debesų saugyklos sprendimas, kurį ne pelno organizacijos gali naudoti failams saugoti ir bendrinti.</a:t>
            </a:r>
          </a:p>
          <a:p>
            <a:pPr marL="342900" indent="-342900">
              <a:buFont typeface="Wingdings" panose="05000000000000000000" pitchFamily="2" charset="2"/>
              <a:buChar char="ü"/>
            </a:pPr>
            <a:r>
              <a:rPr lang="lt-LT" dirty="0"/>
              <a:t>Naudodamos „Google“ dokumentus, lenteles, skaidres, formas ir svetaines, komandos gali dirbti kartu tame pačiame dokumente realiuoju laiku ir išvengti atgalinių elektroninių laiškų.</a:t>
            </a:r>
          </a:p>
          <a:p>
            <a:pPr marL="342900" indent="-342900">
              <a:buFont typeface="Wingdings" panose="05000000000000000000" pitchFamily="2" charset="2"/>
              <a:buChar char="ü"/>
            </a:pPr>
            <a:r>
              <a:rPr lang="lt-LT" dirty="0"/>
              <a:t>„Google“ diskas siūlo didesnį nemokamą planą (15 GB), tačiau kartais gali kilti problemų sinchronizuojant, konvertuojant ir dalijantis trečiųjų šalių failais.</a:t>
            </a:r>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IE" sz="3200" dirty="0" err="1"/>
              <a:t>Įrankio</a:t>
            </a:r>
            <a:r>
              <a:rPr lang="en-IE" sz="3200" dirty="0"/>
              <a:t> </a:t>
            </a:r>
            <a:r>
              <a:rPr lang="en-IE" sz="3200" dirty="0" err="1"/>
              <a:t>apžvalga</a:t>
            </a:r>
            <a:r>
              <a:rPr lang="en-US" sz="3500" b="1" dirty="0"/>
              <a:t>: Google Drive  </a:t>
            </a:r>
          </a:p>
        </p:txBody>
      </p:sp>
      <p:pic>
        <p:nvPicPr>
          <p:cNvPr id="1026" name="Picture 2" descr="Google Docs, Sheets, and Slides now support a dark theme on Android">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072" r="13896"/>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3111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545320"/>
            <a:ext cx="4867011" cy="3025975"/>
          </a:xfrm>
          <a:prstGeom prst="rect">
            <a:avLst/>
          </a:prstGeom>
        </p:spPr>
        <p:txBody>
          <a:bodyPr lIns="91440" tIns="45720" rIns="91440" bIns="45720" anchor="t"/>
          <a:lstStyle/>
          <a:p>
            <a:pPr marL="342900" indent="-342900">
              <a:buFont typeface="Wingdings" panose="05000000000000000000" pitchFamily="2" charset="2"/>
              <a:buChar char="ü"/>
            </a:pPr>
            <a:r>
              <a:rPr lang="lt-LT" dirty="0">
                <a:ea typeface="+mn-lt"/>
                <a:cs typeface="+mn-lt"/>
              </a:rPr>
              <a:t>„</a:t>
            </a:r>
            <a:r>
              <a:rPr lang="lt-LT" dirty="0" err="1">
                <a:ea typeface="+mn-lt"/>
                <a:cs typeface="+mn-lt"/>
              </a:rPr>
              <a:t>OneDrive</a:t>
            </a:r>
            <a:r>
              <a:rPr lang="lt-LT" dirty="0">
                <a:ea typeface="+mn-lt"/>
                <a:cs typeface="+mn-lt"/>
              </a:rPr>
              <a:t>“ - tai „Microsoft“ debesijos paslauga, kuria galite pasiekti visus savo failus.</a:t>
            </a:r>
          </a:p>
          <a:p>
            <a:pPr marL="342900" indent="-342900">
              <a:buFont typeface="Wingdings" panose="05000000000000000000" pitchFamily="2" charset="2"/>
              <a:buChar char="ü"/>
            </a:pPr>
            <a:r>
              <a:rPr lang="lt-LT" dirty="0">
                <a:ea typeface="+mn-lt"/>
                <a:cs typeface="+mn-lt"/>
              </a:rPr>
              <a:t>Ją gali naudoti ne pelno siekiančios organizacijos, norėdamos saugoti ir apsaugoti failus, dalytis jais su kitais ir pasiekti juos iš bet kurios vietos visuose savo įrenginiuose</a:t>
            </a:r>
          </a:p>
          <a:p>
            <a:pPr marL="342900" indent="-342900">
              <a:buFont typeface="Wingdings" panose="05000000000000000000" pitchFamily="2" charset="2"/>
              <a:buChar char="ü"/>
            </a:pPr>
            <a:r>
              <a:rPr lang="lt-LT" dirty="0">
                <a:ea typeface="+mn-lt"/>
                <a:cs typeface="+mn-lt"/>
              </a:rPr>
              <a:t>„</a:t>
            </a:r>
            <a:r>
              <a:rPr lang="lt-LT" dirty="0" err="1">
                <a:ea typeface="+mn-lt"/>
                <a:cs typeface="+mn-lt"/>
              </a:rPr>
              <a:t>OneDrive</a:t>
            </a:r>
            <a:r>
              <a:rPr lang="lt-LT" dirty="0">
                <a:ea typeface="+mn-lt"/>
                <a:cs typeface="+mn-lt"/>
              </a:rPr>
              <a:t>“ sklandžiai integruojasi su „Microsoft Office“ ir yra atsakas į bendradarbiavimą, kurį siūlo „Google </a:t>
            </a:r>
            <a:r>
              <a:rPr lang="lt-LT" dirty="0" err="1">
                <a:ea typeface="+mn-lt"/>
                <a:cs typeface="+mn-lt"/>
              </a:rPr>
              <a:t>Drive</a:t>
            </a:r>
            <a:r>
              <a:rPr lang="lt-LT" dirty="0">
                <a:ea typeface="+mn-lt"/>
                <a:cs typeface="+mn-lt"/>
              </a:rPr>
              <a:t>“.</a:t>
            </a:r>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0" y="504294"/>
            <a:ext cx="5272721" cy="992652"/>
          </a:xfrm>
        </p:spPr>
        <p:txBody>
          <a:bodyPr lIns="91440" tIns="45720" rIns="91440" bIns="45720" anchor="t">
            <a:noAutofit/>
          </a:bodyPr>
          <a:lstStyle/>
          <a:p>
            <a:r>
              <a:rPr lang="en-IE" dirty="0" err="1"/>
              <a:t>Įrankio</a:t>
            </a:r>
            <a:r>
              <a:rPr lang="en-IE" dirty="0"/>
              <a:t> </a:t>
            </a:r>
            <a:r>
              <a:rPr lang="en-IE" dirty="0" err="1"/>
              <a:t>apžvalga</a:t>
            </a:r>
            <a:r>
              <a:rPr lang="en-US" dirty="0"/>
              <a:t>: </a:t>
            </a:r>
            <a:r>
              <a:rPr lang="en-US" b="1" dirty="0" err="1"/>
              <a:t>Onedrive</a:t>
            </a:r>
            <a:endParaRPr lang="en-US" b="1" dirty="0">
              <a:cs typeface="Calibri"/>
            </a:endParaRPr>
          </a:p>
          <a:p>
            <a:endParaRPr lang="en-US" dirty="0"/>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rotWithShape="1">
          <a:blip r:embed="rId2"/>
          <a:srcRect l="24470" r="24470"/>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61354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0" y="1219200"/>
            <a:ext cx="10595237" cy="4591188"/>
          </a:xfrm>
        </p:spPr>
        <p:txBody>
          <a:bodyPr/>
          <a:lstStyle/>
          <a:p>
            <a:pPr marL="0" indent="0"/>
            <a:r>
              <a:rPr lang="lt-LT" dirty="0"/>
              <a:t>Šie įrankiai suteikia galimybę bendrauti vienas su vienu, taip didinant produktyvumą ir kuriant saugesnius santykius tarp kolegų.</a:t>
            </a:r>
          </a:p>
          <a:p>
            <a:pPr marL="0" indent="0"/>
            <a:r>
              <a:rPr lang="lt-LT" dirty="0"/>
              <a:t>Nors projektų valdymo įrankiai yra svarbūs, jie dažnai nesuteikia galimybių neformaliam bendravimui ir skaitmeniniams ryšiams, kurių negalima nuvertinti skaitmeninėse komandose</a:t>
            </a:r>
          </a:p>
          <a:p>
            <a:pPr marL="0" indent="0"/>
            <a:r>
              <a:rPr lang="lt-LT" dirty="0"/>
              <a:t>Neformalūs pokalbiai leidžia komandos nariams užmegzti ryšius, dalytis žiniomis ir skatinti bendradarbiavimą. </a:t>
            </a:r>
          </a:p>
          <a:p>
            <a:pPr marL="0" indent="0"/>
            <a:r>
              <a:rPr lang="lt-LT" dirty="0"/>
              <a:t>Ne pelno siekiančioms organizacijoms šios priemonės gali būti naudingos siekiant pagerinti vidinį koordinavimą ir dalijimąsi žiniomis.</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a:xfrm>
            <a:off x="798381" y="665351"/>
            <a:ext cx="10595237" cy="803654"/>
          </a:xfrm>
        </p:spPr>
        <p:txBody>
          <a:bodyPr/>
          <a:lstStyle/>
          <a:p>
            <a:r>
              <a:rPr lang="lt-LT" dirty="0"/>
              <a:t>Vidinės komunikacijos priemonės</a:t>
            </a:r>
            <a:endParaRPr lang="en-GB" dirty="0"/>
          </a:p>
        </p:txBody>
      </p:sp>
      <p:graphicFrame>
        <p:nvGraphicFramePr>
          <p:cNvPr id="2" name="Diagram 1">
            <a:extLst>
              <a:ext uri="{FF2B5EF4-FFF2-40B4-BE49-F238E27FC236}">
                <a16:creationId xmlns:a16="http://schemas.microsoft.com/office/drawing/2014/main" id="{3825270F-34EB-917D-FEBE-33CAE5BDF3DF}"/>
              </a:ext>
            </a:extLst>
          </p:cNvPr>
          <p:cNvGraphicFramePr/>
          <p:nvPr>
            <p:extLst>
              <p:ext uri="{D42A27DB-BD31-4B8C-83A1-F6EECF244321}">
                <p14:modId xmlns:p14="http://schemas.microsoft.com/office/powerpoint/2010/main" val="3526926278"/>
              </p:ext>
            </p:extLst>
          </p:nvPr>
        </p:nvGraphicFramePr>
        <p:xfrm>
          <a:off x="798381" y="5006734"/>
          <a:ext cx="10595237" cy="80365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22598198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lt-LT" dirty="0"/>
              <a:t>„</a:t>
            </a:r>
            <a:r>
              <a:rPr lang="lt-LT" dirty="0" err="1"/>
              <a:t>Slack</a:t>
            </a:r>
            <a:r>
              <a:rPr lang="lt-LT" dirty="0"/>
              <a:t>“ - verslui skirta žinučių siuntimo programa, kuri sujungia žmones su jiems reikalinga informacija.</a:t>
            </a:r>
          </a:p>
          <a:p>
            <a:pPr marL="342900" indent="-342900">
              <a:buFont typeface="Wingdings" panose="05000000000000000000" pitchFamily="2" charset="2"/>
              <a:buChar char="ü"/>
            </a:pPr>
            <a:r>
              <a:rPr lang="lt-LT" dirty="0"/>
              <a:t>„</a:t>
            </a:r>
            <a:r>
              <a:rPr lang="lt-LT" dirty="0" err="1"/>
              <a:t>Slack</a:t>
            </a:r>
            <a:r>
              <a:rPr lang="lt-LT" dirty="0"/>
              <a:t>“ sujungia žmones, kad jie dirbtų kaip vieninga komanda, todėl „</a:t>
            </a:r>
            <a:r>
              <a:rPr lang="lt-LT" dirty="0" err="1"/>
              <a:t>Slack</a:t>
            </a:r>
            <a:r>
              <a:rPr lang="lt-LT" dirty="0"/>
              <a:t>“ keičia organizacijų bendravimo būdą. Gijos leidžia organizuoti pokalbius</a:t>
            </a:r>
          </a:p>
          <a:p>
            <a:pPr marL="342900" indent="-342900">
              <a:buFont typeface="Wingdings" panose="05000000000000000000" pitchFamily="2" charset="2"/>
              <a:buChar char="ü"/>
            </a:pPr>
            <a:r>
              <a:rPr lang="lt-LT" dirty="0"/>
              <a:t>Puikiai tinka komandoms, kurios naudoja ir „Google“, ir „Microsoft“ paketą, tačiau trūkumas tas, kad per programėlę negalima tiesiogiai organizuoti skambučių</a:t>
            </a:r>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Slack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t="105" b="105"/>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7560484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lt-LT" dirty="0"/>
              <a:t>„Microsoft </a:t>
            </a:r>
            <a:r>
              <a:rPr lang="lt-LT" dirty="0" err="1"/>
              <a:t>Teams</a:t>
            </a:r>
            <a:r>
              <a:rPr lang="lt-LT" dirty="0"/>
              <a:t>“ teikia įrankius ne pelno siekiančioms organizacijoms bendradarbiauti su visomis susijusiomis šalimis</a:t>
            </a:r>
          </a:p>
          <a:p>
            <a:pPr marL="342900" indent="-342900">
              <a:buFont typeface="Wingdings" panose="05000000000000000000" pitchFamily="2" charset="2"/>
              <a:buChar char="ü"/>
            </a:pPr>
            <a:r>
              <a:rPr lang="lt-LT" dirty="0"/>
              <a:t>Prisijungti per virtualius susitikimus ir integruoti trečiųjų šalių įrankius. Išsamiausia vidinio bendravimo priemonė su kanalais, tiesioginėmis žinutėmis, internetiniais vaizdo skambučiais ir „Microsoft </a:t>
            </a:r>
            <a:r>
              <a:rPr lang="lt-LT" dirty="0" err="1"/>
              <a:t>OneDrive</a:t>
            </a:r>
            <a:r>
              <a:rPr lang="lt-LT" dirty="0"/>
              <a:t>“ bei kitų įrankių privalumais.</a:t>
            </a:r>
          </a:p>
          <a:p>
            <a:pPr marL="342900" indent="-342900">
              <a:buFont typeface="Wingdings" panose="05000000000000000000" pitchFamily="2" charset="2"/>
              <a:buChar char="ü"/>
            </a:pPr>
            <a:r>
              <a:rPr lang="lt-LT" dirty="0"/>
              <a:t>Trūkumas tas, kad neleidžia tiek daug integruoti su trečiųjų šalių programėlėmis, kiek kitos.</a:t>
            </a:r>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Microsoft Teams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l="15960" r="15960"/>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79436569"/>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CD496A8-282C-4378-A5E7-05B34394E5BD}"/>
              </a:ext>
            </a:extLst>
          </p:cNvPr>
          <p:cNvSpPr>
            <a:spLocks noGrp="1"/>
          </p:cNvSpPr>
          <p:nvPr>
            <p:ph type="body" sz="quarter" idx="18"/>
          </p:nvPr>
        </p:nvSpPr>
        <p:spPr>
          <a:xfrm>
            <a:off x="898357" y="1266188"/>
            <a:ext cx="5113072" cy="3025975"/>
          </a:xfrm>
          <a:prstGeom prst="rect">
            <a:avLst/>
          </a:prstGeom>
        </p:spPr>
        <p:txBody>
          <a:bodyPr lIns="91440" tIns="45720" rIns="91440" bIns="45720" anchor="t"/>
          <a:lstStyle/>
          <a:p>
            <a:pPr marL="342900" indent="-342900">
              <a:buFont typeface="Wingdings" panose="05000000000000000000" pitchFamily="2" charset="2"/>
              <a:buChar char="ü"/>
            </a:pPr>
            <a:r>
              <a:rPr lang="lt-LT" dirty="0"/>
              <a:t>„Google Chat“ yra komandoms skirta pranešimų siuntimo platforma, integruota su „Google </a:t>
            </a:r>
            <a:r>
              <a:rPr lang="lt-LT" dirty="0" err="1"/>
              <a:t>Workspace</a:t>
            </a:r>
            <a:r>
              <a:rPr lang="lt-LT" dirty="0"/>
              <a:t>“.</a:t>
            </a:r>
          </a:p>
          <a:p>
            <a:pPr marL="342900" indent="-342900">
              <a:buFont typeface="Wingdings" panose="05000000000000000000" pitchFamily="2" charset="2"/>
              <a:buChar char="ü"/>
            </a:pPr>
            <a:r>
              <a:rPr lang="lt-LT" dirty="0"/>
              <a:t>Bendradarbiaukite realiuoju laiku su komandos nariais naudodami tiesiogines žinutes arba komandinius pokalbių kambarius. Ypač naudingas „Google“ paketas ir galimybė sukurti kambarį greitam smegenų šturmui</a:t>
            </a:r>
          </a:p>
          <a:p>
            <a:pPr marL="342900" indent="-342900">
              <a:buFont typeface="Wingdings" panose="05000000000000000000" pitchFamily="2" charset="2"/>
              <a:buChar char="ü"/>
            </a:pPr>
            <a:r>
              <a:rPr lang="lt-LT" dirty="0"/>
              <a:t>Naudokite robotus užduotims automatizuoti ir darbo eigai pagreitinti.</a:t>
            </a:r>
            <a:endParaRPr lang="en-US" dirty="0"/>
          </a:p>
        </p:txBody>
      </p:sp>
      <p:sp>
        <p:nvSpPr>
          <p:cNvPr id="2" name="Text Placeholder 1">
            <a:extLst>
              <a:ext uri="{FF2B5EF4-FFF2-40B4-BE49-F238E27FC236}">
                <a16:creationId xmlns:a16="http://schemas.microsoft.com/office/drawing/2014/main" id="{90644979-B358-4CF9-A8EC-1CC06625CD93}"/>
              </a:ext>
            </a:extLst>
          </p:cNvPr>
          <p:cNvSpPr>
            <a:spLocks noGrp="1"/>
          </p:cNvSpPr>
          <p:nvPr>
            <p:ph type="body" sz="quarter" idx="16"/>
          </p:nvPr>
        </p:nvSpPr>
        <p:spPr>
          <a:xfrm>
            <a:off x="838981" y="504294"/>
            <a:ext cx="5581070" cy="698864"/>
          </a:xfrm>
        </p:spPr>
        <p:txBody>
          <a:bodyPr/>
          <a:lstStyle/>
          <a:p>
            <a:r>
              <a:rPr lang="en-US" sz="3500" b="1" dirty="0"/>
              <a:t>Google Chat </a:t>
            </a:r>
          </a:p>
        </p:txBody>
      </p:sp>
      <p:pic>
        <p:nvPicPr>
          <p:cNvPr id="1026" name="Picture 2">
            <a:extLst>
              <a:ext uri="{FF2B5EF4-FFF2-40B4-BE49-F238E27FC236}">
                <a16:creationId xmlns:a16="http://schemas.microsoft.com/office/drawing/2014/main" id="{B09F548C-4E70-42F1-8F70-C8FD87F1ABFD}"/>
              </a:ext>
            </a:extLst>
          </p:cNvPr>
          <p:cNvPicPr>
            <a:picLocks noChangeAspect="1" noChangeArrowheads="1"/>
          </p:cNvPicPr>
          <p:nvPr/>
        </p:nvPicPr>
        <p:blipFill>
          <a:blip r:embed="rId2"/>
          <a:srcRect l="18087" r="18087"/>
          <a:stretch/>
        </p:blipFill>
        <p:spPr bwMode="auto">
          <a:xfrm>
            <a:off x="6180572" y="797116"/>
            <a:ext cx="5272721" cy="51631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6560051"/>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57A6B4D-F000-5886-1E50-C9FCEA5F1E10}"/>
              </a:ext>
            </a:extLst>
          </p:cNvPr>
          <p:cNvSpPr>
            <a:spLocks noGrp="1"/>
          </p:cNvSpPr>
          <p:nvPr>
            <p:ph type="body" sz="quarter" idx="16"/>
          </p:nvPr>
        </p:nvSpPr>
        <p:spPr/>
        <p:txBody>
          <a:bodyPr/>
          <a:lstStyle/>
          <a:p>
            <a:r>
              <a:rPr lang="lt-LT" dirty="0"/>
              <a:t>Vidinės komunikacijos priemonės</a:t>
            </a:r>
            <a:endParaRPr lang="en-IE" dirty="0"/>
          </a:p>
        </p:txBody>
      </p:sp>
      <p:pic>
        <p:nvPicPr>
          <p:cNvPr id="9" name="Picture Placeholder 8">
            <a:extLst>
              <a:ext uri="{FF2B5EF4-FFF2-40B4-BE49-F238E27FC236}">
                <a16:creationId xmlns:a16="http://schemas.microsoft.com/office/drawing/2014/main" id="{2C8606DD-AFBD-0EA8-D134-C32AEF171589}"/>
              </a:ext>
            </a:extLst>
          </p:cNvPr>
          <p:cNvPicPr>
            <a:picLocks noGrp="1" noChangeAspect="1"/>
          </p:cNvPicPr>
          <p:nvPr>
            <p:ph type="pic" sz="quarter" idx="42"/>
          </p:nvPr>
        </p:nvPicPr>
        <p:blipFill>
          <a:blip r:embed="rId2"/>
          <a:srcRect l="18608" r="18608"/>
          <a:stretch/>
        </p:blipFill>
        <p:spPr/>
      </p:pic>
      <p:sp>
        <p:nvSpPr>
          <p:cNvPr id="7" name="Text Placeholder 4">
            <a:extLst>
              <a:ext uri="{FF2B5EF4-FFF2-40B4-BE49-F238E27FC236}">
                <a16:creationId xmlns:a16="http://schemas.microsoft.com/office/drawing/2014/main" id="{71429AA4-40D0-7281-20F1-DE565893DBC2}"/>
              </a:ext>
            </a:extLst>
          </p:cNvPr>
          <p:cNvSpPr txBox="1">
            <a:spLocks/>
          </p:cNvSpPr>
          <p:nvPr/>
        </p:nvSpPr>
        <p:spPr>
          <a:xfrm>
            <a:off x="856134" y="1957006"/>
            <a:ext cx="5090974" cy="426130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None/>
              <a:defRPr sz="2400" b="0" i="0" kern="1200" spc="0">
                <a:solidFill>
                  <a:srgbClr val="000000"/>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2000" b="0" i="0" kern="1200" spc="300">
                <a:solidFill>
                  <a:schemeClr val="bg1"/>
                </a:solidFill>
                <a:latin typeface="Montserrat Light"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buFont typeface="Arial" panose="020B0604020202020204" pitchFamily="34" charset="0"/>
              <a:buBlip>
                <a:blip r:embed="rId3"/>
              </a:buBlip>
            </a:pPr>
            <a:r>
              <a:rPr lang="lt-LT" dirty="0"/>
              <a:t>Vidiniai kanalai leidžia lanksčiai valdyti dokumentus, pokalbius ir failus vienoje vietoje, o tradiciniai el. laiškai gali užimti daug laiko ieškant pokalbių ir dokumentų.</a:t>
            </a:r>
          </a:p>
          <a:p>
            <a:pPr marL="342900" indent="-342900">
              <a:buFont typeface="Arial" panose="020B0604020202020204" pitchFamily="34" charset="0"/>
              <a:buBlip>
                <a:blip r:embed="rId3"/>
              </a:buBlip>
            </a:pPr>
            <a:r>
              <a:rPr lang="lt-LT" dirty="0"/>
              <a:t>Kiekvienas įrankis turi privalumų ir trūkumų, todėl svarbu ištirti kartu su komanda ir pasirinkti geriausiai jūsų poreikius atitinkantį įrankį.</a:t>
            </a:r>
            <a:endParaRPr lang="en-US" dirty="0"/>
          </a:p>
        </p:txBody>
      </p:sp>
      <p:sp>
        <p:nvSpPr>
          <p:cNvPr id="10" name="TextBox 9">
            <a:extLst>
              <a:ext uri="{FF2B5EF4-FFF2-40B4-BE49-F238E27FC236}">
                <a16:creationId xmlns:a16="http://schemas.microsoft.com/office/drawing/2014/main" id="{96C5B87C-B71C-AAF1-74F6-B617F8C0B710}"/>
              </a:ext>
            </a:extLst>
          </p:cNvPr>
          <p:cNvSpPr txBox="1"/>
          <p:nvPr/>
        </p:nvSpPr>
        <p:spPr>
          <a:xfrm>
            <a:off x="6812279" y="5708532"/>
            <a:ext cx="4867011" cy="369332"/>
          </a:xfrm>
          <a:prstGeom prst="rect">
            <a:avLst/>
          </a:prstGeom>
          <a:noFill/>
        </p:spPr>
        <p:txBody>
          <a:bodyPr wrap="square" rtlCol="0">
            <a:spAutoFit/>
          </a:bodyPr>
          <a:lstStyle/>
          <a:p>
            <a:r>
              <a:rPr lang="en-IE" dirty="0">
                <a:hlinkClick r:id="rId4"/>
              </a:rPr>
              <a:t>Photo Source</a:t>
            </a:r>
            <a:endParaRPr lang="en-IE" dirty="0"/>
          </a:p>
        </p:txBody>
      </p:sp>
    </p:spTree>
    <p:extLst>
      <p:ext uri="{BB962C8B-B14F-4D97-AF65-F5344CB8AC3E}">
        <p14:creationId xmlns:p14="http://schemas.microsoft.com/office/powerpoint/2010/main" val="1563482616"/>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en-GB" dirty="0" err="1"/>
              <a:t>Tinkamo</a:t>
            </a:r>
            <a:r>
              <a:rPr lang="en-GB" dirty="0"/>
              <a:t> </a:t>
            </a:r>
            <a:r>
              <a:rPr lang="en-GB" dirty="0" err="1"/>
              <a:t>įrankio</a:t>
            </a:r>
            <a:r>
              <a:rPr lang="en-GB" dirty="0"/>
              <a:t> </a:t>
            </a:r>
            <a:r>
              <a:rPr lang="en-GB" dirty="0" err="1"/>
              <a:t>pasirinkimas</a:t>
            </a:r>
            <a:r>
              <a:rPr lang="en-GB" dirty="0"/>
              <a:t>...</a:t>
            </a:r>
          </a:p>
        </p:txBody>
      </p:sp>
      <p:graphicFrame>
        <p:nvGraphicFramePr>
          <p:cNvPr id="6" name="Table 6">
            <a:extLst>
              <a:ext uri="{FF2B5EF4-FFF2-40B4-BE49-F238E27FC236}">
                <a16:creationId xmlns:a16="http://schemas.microsoft.com/office/drawing/2014/main" id="{312C3ADA-4670-1567-8B25-4D07E1092544}"/>
              </a:ext>
            </a:extLst>
          </p:cNvPr>
          <p:cNvGraphicFramePr>
            <a:graphicFrameLocks noGrp="1"/>
          </p:cNvGraphicFramePr>
          <p:nvPr>
            <p:extLst>
              <p:ext uri="{D42A27DB-BD31-4B8C-83A1-F6EECF244321}">
                <p14:modId xmlns:p14="http://schemas.microsoft.com/office/powerpoint/2010/main" val="1706689390"/>
              </p:ext>
            </p:extLst>
          </p:nvPr>
        </p:nvGraphicFramePr>
        <p:xfrm>
          <a:off x="652378" y="1350251"/>
          <a:ext cx="10741240" cy="5030216"/>
        </p:xfrm>
        <a:graphic>
          <a:graphicData uri="http://schemas.openxmlformats.org/drawingml/2006/table">
            <a:tbl>
              <a:tblPr firstRow="1" bandRow="1">
                <a:tableStyleId>{5C22544A-7EE6-4342-B048-85BDC9FD1C3A}</a:tableStyleId>
              </a:tblPr>
              <a:tblGrid>
                <a:gridCol w="5370620">
                  <a:extLst>
                    <a:ext uri="{9D8B030D-6E8A-4147-A177-3AD203B41FA5}">
                      <a16:colId xmlns:a16="http://schemas.microsoft.com/office/drawing/2014/main" val="3407083655"/>
                    </a:ext>
                  </a:extLst>
                </a:gridCol>
                <a:gridCol w="5370620">
                  <a:extLst>
                    <a:ext uri="{9D8B030D-6E8A-4147-A177-3AD203B41FA5}">
                      <a16:colId xmlns:a16="http://schemas.microsoft.com/office/drawing/2014/main" val="4278805773"/>
                    </a:ext>
                  </a:extLst>
                </a:gridCol>
              </a:tblGrid>
              <a:tr h="520218">
                <a:tc gridSpan="2">
                  <a:txBody>
                    <a:bodyPr/>
                    <a:lstStyle/>
                    <a:p>
                      <a:r>
                        <a:rPr lang="lt-LT" sz="2200" dirty="0">
                          <a:solidFill>
                            <a:srgbClr val="000000"/>
                          </a:solidFill>
                        </a:rPr>
                        <a:t>Rinkdamiesi įrankį turėkite omenyje šiuos dalykus</a:t>
                      </a:r>
                      <a:r>
                        <a:rPr lang="en-US" sz="2200" dirty="0">
                          <a:solidFill>
                            <a:srgbClr val="000000"/>
                          </a:solidFill>
                        </a:rPr>
                        <a:t>…</a:t>
                      </a:r>
                    </a:p>
                    <a:p>
                      <a:endParaRPr lang="en-US" sz="2200" dirty="0">
                        <a:solidFill>
                          <a:srgbClr val="000000"/>
                        </a:solidFill>
                      </a:endParaRPr>
                    </a:p>
                  </a:txBody>
                  <a:tcPr>
                    <a:lnL w="12700" cmpd="sng">
                      <a:noFill/>
                    </a:lnL>
                    <a:lnR w="12700" cmpd="sng">
                      <a:noFill/>
                    </a:lnR>
                    <a:lnT w="12700" cmpd="sng">
                      <a:noFill/>
                    </a:lnT>
                    <a:lnB w="38100" cmpd="sng">
                      <a:noFill/>
                    </a:lnB>
                    <a:lnTlToBr w="12700" cmpd="sng">
                      <a:noFill/>
                      <a:prstDash val="solid"/>
                    </a:lnTlToBr>
                    <a:lnBlToTr w="12700" cmpd="sng">
                      <a:noFill/>
                      <a:prstDash val="solid"/>
                    </a:lnBlToTr>
                    <a:noFill/>
                  </a:tcPr>
                </a:tc>
                <a:tc hMerge="1">
                  <a:txBody>
                    <a:bodyPr/>
                    <a:lstStyle/>
                    <a:p>
                      <a:endParaRPr lang="en-IE" dirty="0"/>
                    </a:p>
                  </a:txBody>
                  <a:tcPr/>
                </a:tc>
                <a:extLst>
                  <a:ext uri="{0D108BD9-81ED-4DB2-BD59-A6C34878D82A}">
                    <a16:rowId xmlns:a16="http://schemas.microsoft.com/office/drawing/2014/main" val="394620778"/>
                  </a:ext>
                </a:extLst>
              </a:tr>
              <a:tr h="3876881">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lt-LT" sz="2200" b="1" i="0" u="none" strike="noStrike" kern="1200" cap="none" spc="0" normalizeH="0" baseline="0" noProof="0" dirty="0">
                          <a:ln>
                            <a:noFill/>
                          </a:ln>
                          <a:solidFill>
                            <a:srgbClr val="000000"/>
                          </a:solidFill>
                          <a:effectLst/>
                          <a:uLnTx/>
                          <a:uFillTx/>
                          <a:latin typeface="+mn-lt"/>
                          <a:ea typeface="+mn-ea"/>
                          <a:cs typeface="+mn-cs"/>
                        </a:rPr>
                        <a:t>Integracija: </a:t>
                      </a:r>
                      <a:r>
                        <a:rPr kumimoji="0" lang="lt-LT" sz="2200" b="0" i="0" u="none" strike="noStrike" kern="1200" cap="none" spc="0" normalizeH="0" baseline="0" noProof="0" dirty="0">
                          <a:ln>
                            <a:noFill/>
                          </a:ln>
                          <a:solidFill>
                            <a:srgbClr val="000000"/>
                          </a:solidFill>
                          <a:effectLst/>
                          <a:uLnTx/>
                          <a:uFillTx/>
                          <a:latin typeface="+mn-lt"/>
                          <a:ea typeface="+mn-ea"/>
                          <a:cs typeface="+mn-cs"/>
                        </a:rPr>
                        <a:t>Svarbu pasirinkti įrankius, kurie gali būti integruoti su jūsų organizacijos jau naudojamomis sistemomis ir programine įranga.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lt-LT" sz="2200" b="1" i="0" u="none" strike="noStrike" kern="1200" cap="none" spc="0" normalizeH="0" baseline="0" noProof="0" dirty="0">
                          <a:ln>
                            <a:noFill/>
                          </a:ln>
                          <a:solidFill>
                            <a:srgbClr val="000000"/>
                          </a:solidFill>
                          <a:effectLst/>
                          <a:uLnTx/>
                          <a:uFillTx/>
                          <a:latin typeface="+mn-lt"/>
                          <a:ea typeface="+mn-ea"/>
                          <a:cs typeface="+mn-cs"/>
                        </a:rPr>
                        <a:t>Naudojimo paprastumas: </a:t>
                      </a:r>
                      <a:r>
                        <a:rPr kumimoji="0" lang="lt-LT" sz="2200" b="0" i="0" u="none" strike="noStrike" kern="1200" cap="none" spc="0" normalizeH="0" baseline="0" noProof="0" dirty="0">
                          <a:ln>
                            <a:noFill/>
                          </a:ln>
                          <a:solidFill>
                            <a:srgbClr val="000000"/>
                          </a:solidFill>
                          <a:effectLst/>
                          <a:uLnTx/>
                          <a:uFillTx/>
                          <a:latin typeface="+mn-lt"/>
                          <a:ea typeface="+mn-ea"/>
                          <a:cs typeface="+mn-cs"/>
                        </a:rPr>
                        <a:t>Pasirinktos priemonės turėtų būti patogios ir intuityvios. </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lt-LT" sz="2200" b="1" i="0" u="none" strike="noStrike" kern="1200" cap="none" spc="0" normalizeH="0" baseline="0" noProof="0" dirty="0">
                          <a:ln>
                            <a:noFill/>
                          </a:ln>
                          <a:solidFill>
                            <a:srgbClr val="000000"/>
                          </a:solidFill>
                          <a:effectLst/>
                          <a:uLnTx/>
                          <a:uFillTx/>
                          <a:latin typeface="+mn-lt"/>
                          <a:ea typeface="+mn-ea"/>
                          <a:cs typeface="+mn-cs"/>
                        </a:rPr>
                        <a:t>Mastelio keitimo galimybės: </a:t>
                      </a:r>
                      <a:r>
                        <a:rPr kumimoji="0" lang="lt-LT" sz="2200" b="0" i="0" u="none" strike="noStrike" kern="1200" cap="none" spc="0" normalizeH="0" baseline="0" noProof="0" dirty="0">
                          <a:ln>
                            <a:noFill/>
                          </a:ln>
                          <a:solidFill>
                            <a:srgbClr val="000000"/>
                          </a:solidFill>
                          <a:effectLst/>
                          <a:uLnTx/>
                          <a:uFillTx/>
                          <a:latin typeface="+mn-lt"/>
                          <a:ea typeface="+mn-ea"/>
                          <a:cs typeface="+mn-cs"/>
                        </a:rPr>
                        <a:t>Augant ir vystantis jūsų organizacijai, gali keistis ir jūsų poreikiai. Svarbu pasirinkti įrankius, kurie gali būti plečiami kartu su jūsų organizacija.</a:t>
                      </a:r>
                      <a:endParaRPr lang="en-IE" sz="2200"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tc>
                  <a:txBody>
                    <a:bodyPr/>
                    <a:lstStyle/>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lt-LT" sz="2200" b="1" i="0" u="none" strike="noStrike" kern="1200" cap="none" spc="0" normalizeH="0" baseline="0" noProof="0" dirty="0">
                          <a:ln>
                            <a:noFill/>
                          </a:ln>
                          <a:solidFill>
                            <a:srgbClr val="000000"/>
                          </a:solidFill>
                          <a:effectLst/>
                          <a:uLnTx/>
                          <a:uFillTx/>
                          <a:latin typeface="+mn-lt"/>
                          <a:ea typeface="+mn-ea"/>
                          <a:cs typeface="+mn-cs"/>
                        </a:rPr>
                        <a:t>Saugumas:</a:t>
                      </a:r>
                      <a:r>
                        <a:rPr kumimoji="0" lang="lt-LT" sz="2200" b="0" i="0" u="none" strike="noStrike" kern="1200" cap="none" spc="0" normalizeH="0" baseline="0" noProof="0" dirty="0">
                          <a:ln>
                            <a:noFill/>
                          </a:ln>
                          <a:solidFill>
                            <a:srgbClr val="000000"/>
                          </a:solidFill>
                          <a:effectLst/>
                          <a:uLnTx/>
                          <a:uFillTx/>
                          <a:latin typeface="+mn-lt"/>
                          <a:ea typeface="+mn-ea"/>
                          <a:cs typeface="+mn-cs"/>
                        </a:rPr>
                        <a:t> Labai svarbu užtikrinti organizacijos duomenų saugumą. Būtinai rinkitės įrankius, kuriuose įdiegtos patikimos saugumo priemonės duomenims apsaugoti.</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lt-LT" sz="2200" b="1" i="0" u="none" strike="noStrike" kern="1200" cap="none" spc="0" normalizeH="0" baseline="0" noProof="0" dirty="0">
                          <a:ln>
                            <a:noFill/>
                          </a:ln>
                          <a:solidFill>
                            <a:srgbClr val="000000"/>
                          </a:solidFill>
                          <a:effectLst/>
                          <a:uLnTx/>
                          <a:uFillTx/>
                          <a:latin typeface="+mn-lt"/>
                          <a:ea typeface="+mn-ea"/>
                          <a:cs typeface="+mn-cs"/>
                        </a:rPr>
                        <a:t>Kaina: </a:t>
                      </a:r>
                      <a:r>
                        <a:rPr kumimoji="0" lang="lt-LT" sz="2200" b="0" i="0" u="none" strike="noStrike" kern="1200" cap="none" spc="0" normalizeH="0" baseline="0" noProof="0" dirty="0">
                          <a:ln>
                            <a:noFill/>
                          </a:ln>
                          <a:solidFill>
                            <a:srgbClr val="000000"/>
                          </a:solidFill>
                          <a:effectLst/>
                          <a:uLnTx/>
                          <a:uFillTx/>
                          <a:latin typeface="+mn-lt"/>
                          <a:ea typeface="+mn-ea"/>
                          <a:cs typeface="+mn-cs"/>
                        </a:rPr>
                        <a:t>Apsvarstykite svarstomų įrankių kainą, taip pat bet kokias nuolatines išlaidas, pavyzdžiui, prenumeratos ar priežiūros mokesčius.</a:t>
                      </a:r>
                    </a:p>
                    <a:p>
                      <a:pPr marL="342900" marR="0" lvl="0" indent="-342900" algn="l" defTabSz="914400" rtl="0" eaLnBrk="1" fontAlgn="auto" latinLnBrk="0" hangingPunct="1">
                        <a:lnSpc>
                          <a:spcPct val="90000"/>
                        </a:lnSpc>
                        <a:spcBef>
                          <a:spcPts val="1000"/>
                        </a:spcBef>
                        <a:spcAft>
                          <a:spcPts val="0"/>
                        </a:spcAft>
                        <a:buClrTx/>
                        <a:buSzTx/>
                        <a:buFont typeface="Arial" panose="020B0604020202020204" pitchFamily="34" charset="0"/>
                        <a:buBlip>
                          <a:blip r:embed="rId3"/>
                        </a:buBlip>
                        <a:tabLst/>
                        <a:defRPr/>
                      </a:pPr>
                      <a:r>
                        <a:rPr kumimoji="0" lang="lt-LT" sz="2200" b="1" i="0" u="none" strike="noStrike" kern="1200" cap="none" spc="0" normalizeH="0" baseline="0" noProof="0" dirty="0">
                          <a:ln>
                            <a:noFill/>
                          </a:ln>
                          <a:solidFill>
                            <a:srgbClr val="000000"/>
                          </a:solidFill>
                          <a:effectLst/>
                          <a:uLnTx/>
                          <a:uFillTx/>
                          <a:latin typeface="+mn-lt"/>
                          <a:ea typeface="+mn-ea"/>
                          <a:cs typeface="+mn-cs"/>
                        </a:rPr>
                        <a:t>Palaikymas:</a:t>
                      </a:r>
                      <a:r>
                        <a:rPr kumimoji="0" lang="lt-LT" sz="2200" b="0" i="0" u="none" strike="noStrike" kern="1200" cap="none" spc="0" normalizeH="0" baseline="0" noProof="0" dirty="0">
                          <a:ln>
                            <a:noFill/>
                          </a:ln>
                          <a:solidFill>
                            <a:srgbClr val="000000"/>
                          </a:solidFill>
                          <a:effectLst/>
                          <a:uLnTx/>
                          <a:uFillTx/>
                          <a:latin typeface="+mn-lt"/>
                          <a:ea typeface="+mn-ea"/>
                          <a:cs typeface="+mn-cs"/>
                        </a:rPr>
                        <a:t> Rinkitės įrankius, kurie teikia gerą klientų aptarnavimo paslaugą, kad iškilus problemoms galėtumėte greitai gauti pagalbą.</a:t>
                      </a:r>
                      <a:endParaRPr lang="en-IE" sz="2200" b="0" dirty="0">
                        <a:solidFill>
                          <a:srgbClr val="000000"/>
                        </a:solidFill>
                      </a:endParaRPr>
                    </a:p>
                  </a:txBody>
                  <a:tcPr>
                    <a:lnL w="12700" cmpd="sng">
                      <a:noFill/>
                    </a:lnL>
                    <a:lnR w="12700" cmpd="sng">
                      <a:noFill/>
                    </a:lnR>
                    <a:lnT w="381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1086776521"/>
                  </a:ext>
                </a:extLst>
              </a:tr>
            </a:tbl>
          </a:graphicData>
        </a:graphic>
      </p:graphicFrame>
    </p:spTree>
    <p:extLst>
      <p:ext uri="{BB962C8B-B14F-4D97-AF65-F5344CB8AC3E}">
        <p14:creationId xmlns:p14="http://schemas.microsoft.com/office/powerpoint/2010/main" val="4216149801"/>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596AF18B-65BF-DB48-9E25-AFA12E81586C}"/>
              </a:ext>
            </a:extLst>
          </p:cNvPr>
          <p:cNvSpPr>
            <a:spLocks noGrp="1"/>
          </p:cNvSpPr>
          <p:nvPr>
            <p:ph type="body" sz="quarter" idx="18"/>
          </p:nvPr>
        </p:nvSpPr>
        <p:spPr>
          <a:xfrm>
            <a:off x="798381" y="1835095"/>
            <a:ext cx="10595237" cy="3995028"/>
          </a:xfrm>
        </p:spPr>
        <p:txBody>
          <a:bodyPr/>
          <a:lstStyle/>
          <a:p>
            <a:pPr marL="342900" indent="-342900">
              <a:buBlip>
                <a:blip r:embed="rId3"/>
              </a:buBlip>
            </a:pPr>
            <a:r>
              <a:rPr lang="lt-LT" dirty="0"/>
              <a:t>Išorinės komunikacijos priemonės - tai priemonės, naudojamos bendrauti su išorės žmonėmis, tikslinėmis auditorijomis ar klientais. </a:t>
            </a:r>
          </a:p>
          <a:p>
            <a:pPr marL="342900" indent="-342900">
              <a:buBlip>
                <a:blip r:embed="rId3"/>
              </a:buBlip>
            </a:pPr>
            <a:endParaRPr lang="lt-LT" dirty="0"/>
          </a:p>
          <a:p>
            <a:pPr marL="342900" indent="-342900">
              <a:buBlip>
                <a:blip r:embed="rId3"/>
              </a:buBlip>
            </a:pPr>
            <a:r>
              <a:rPr lang="lt-LT" dirty="0"/>
              <a:t>Kai kurios iš šių priemonių yra interneto svetainė, tinklaraštis, el. paštas, naujienlaiškis, socialinės žiniasklaidos tinklai (‚</a:t>
            </a:r>
            <a:r>
              <a:rPr lang="lt-LT" dirty="0" err="1"/>
              <a:t>LinkedIn</a:t>
            </a:r>
            <a:r>
              <a:rPr lang="lt-LT" dirty="0"/>
              <a:t>“, „Instagram“, „Facebook“, „</a:t>
            </a:r>
            <a:r>
              <a:rPr lang="lt-LT" dirty="0" err="1"/>
              <a:t>Telegram</a:t>
            </a:r>
            <a:r>
              <a:rPr lang="lt-LT" dirty="0"/>
              <a:t>“), konferencijos, pranešimai spaudai ir renginiai.  Turint omenyje, kas yra tikslinė auditorija, bendravimo strategijos priklausys ir nuo to, kokiomis priemonėmis naudojasi jūsų tikslinė auditorija.</a:t>
            </a:r>
            <a:endParaRPr lang="en-GB" dirty="0"/>
          </a:p>
        </p:txBody>
      </p:sp>
      <p:sp>
        <p:nvSpPr>
          <p:cNvPr id="4" name="Text Placeholder 3">
            <a:extLst>
              <a:ext uri="{FF2B5EF4-FFF2-40B4-BE49-F238E27FC236}">
                <a16:creationId xmlns:a16="http://schemas.microsoft.com/office/drawing/2014/main" id="{9E0FD84C-0DB0-A747-9C28-9505FE9A7E00}"/>
              </a:ext>
            </a:extLst>
          </p:cNvPr>
          <p:cNvSpPr>
            <a:spLocks noGrp="1"/>
          </p:cNvSpPr>
          <p:nvPr>
            <p:ph type="body" sz="quarter" idx="16"/>
          </p:nvPr>
        </p:nvSpPr>
        <p:spPr/>
        <p:txBody>
          <a:bodyPr/>
          <a:lstStyle/>
          <a:p>
            <a:r>
              <a:rPr lang="lt-LT" dirty="0"/>
              <a:t>Išorinės komunikacijos priemonės</a:t>
            </a:r>
            <a:endParaRPr lang="en-GB" dirty="0"/>
          </a:p>
        </p:txBody>
      </p:sp>
    </p:spTree>
    <p:extLst>
      <p:ext uri="{BB962C8B-B14F-4D97-AF65-F5344CB8AC3E}">
        <p14:creationId xmlns:p14="http://schemas.microsoft.com/office/powerpoint/2010/main" val="2663761946"/>
      </p:ext>
    </p:extLst>
  </p:cSld>
  <p:clrMapOvr>
    <a:masterClrMapping/>
  </p:clrMapOvr>
</p:sld>
</file>

<file path=ppt/theme/theme1.xml><?xml version="1.0" encoding="utf-8"?>
<a:theme xmlns:a="http://schemas.openxmlformats.org/drawingml/2006/main" name="Office Theme">
  <a:themeElements>
    <a:clrScheme name="Bia Innovation Campus - Colours">
      <a:dk1>
        <a:srgbClr val="086D6E"/>
      </a:dk1>
      <a:lt1>
        <a:srgbClr val="FFFFFF"/>
      </a:lt1>
      <a:dk2>
        <a:srgbClr val="FFFFFF"/>
      </a:dk2>
      <a:lt2>
        <a:srgbClr val="FFFFFF"/>
      </a:lt2>
      <a:accent1>
        <a:srgbClr val="086D6E"/>
      </a:accent1>
      <a:accent2>
        <a:srgbClr val="0D9390"/>
      </a:accent2>
      <a:accent3>
        <a:srgbClr val="87A66E"/>
      </a:accent3>
      <a:accent4>
        <a:srgbClr val="ACC199"/>
      </a:accent4>
      <a:accent5>
        <a:srgbClr val="F0C049"/>
      </a:accent5>
      <a:accent6>
        <a:srgbClr val="EEE387"/>
      </a:accent6>
      <a:hlink>
        <a:srgbClr val="87A66E"/>
      </a:hlink>
      <a:folHlink>
        <a:srgbClr val="87A66E"/>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10346</TotalTime>
  <Words>7617</Words>
  <Application>Microsoft Macintosh PowerPoint</Application>
  <PresentationFormat>Widescreen</PresentationFormat>
  <Paragraphs>726</Paragraphs>
  <Slides>128</Slides>
  <Notes>77</Notes>
  <HiddenSlides>0</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128</vt:i4>
      </vt:variant>
    </vt:vector>
  </HeadingPairs>
  <TitlesOfParts>
    <vt:vector size="136" baseType="lpstr">
      <vt:lpstr>-apple-system</vt:lpstr>
      <vt:lpstr>Arial</vt:lpstr>
      <vt:lpstr>Arial,Sans-Serif</vt:lpstr>
      <vt:lpstr>Calibri</vt:lpstr>
      <vt:lpstr>Lato</vt:lpstr>
      <vt:lpstr>Montserrat Light</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Gillian Keane</dc:creator>
  <cp:lastModifiedBy>Lina Pečiūrė</cp:lastModifiedBy>
  <cp:revision>32</cp:revision>
  <dcterms:created xsi:type="dcterms:W3CDTF">2020-10-14T13:32:04Z</dcterms:created>
  <dcterms:modified xsi:type="dcterms:W3CDTF">2023-06-13T13:45:10Z</dcterms:modified>
</cp:coreProperties>
</file>